
<file path=[Content_Types].xml><?xml version="1.0" encoding="utf-8"?>
<Types xmlns="http://schemas.openxmlformats.org/package/2006/content-types">
  <Default Extension="jpeg" ContentType="image/jpeg"/>
  <Default Extension="m4a" ContentType="audio/mp4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1" r:id="rId6"/>
    <p:sldId id="262" r:id="rId7"/>
    <p:sldId id="263" r:id="rId8"/>
    <p:sldId id="264" r:id="rId9"/>
    <p:sldId id="268" r:id="rId10"/>
    <p:sldId id="267" r:id="rId11"/>
    <p:sldId id="265" r:id="rId12"/>
    <p:sldId id="266" r:id="rId13"/>
    <p:sldId id="269" r:id="rId14"/>
    <p:sldId id="270" r:id="rId15"/>
    <p:sldId id="271" r:id="rId16"/>
  </p:sldIdLst>
  <p:sldSz cx="12192000" cy="6858000"/>
  <p:notesSz cx="6858000" cy="9144000"/>
  <p:defaultTextStyle>
    <a:defPPr>
      <a:defRPr lang="en-GB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08F85A1E-06B7-4478-1AEC-EADC52233859}" v="458" dt="2025-04-02T21:44:08.642"/>
    <p1510:client id="{145458E8-7386-C5FB-8931-8A466586D4EF}" v="6" dt="2025-04-02T12:13:13.832"/>
    <p1510:client id="{9D660B84-4B7B-835D-EE01-F1AE1F91C6C6}" v="5" dt="2025-04-02T12:47:42.852"/>
    <p1510:client id="{C4DBBC87-AF2C-2D0E-5976-E106F303CEC1}" v="9" dt="2025-04-03T20:13:18.403"/>
    <p1510:client id="{F169DF0D-CD7A-2461-17A3-2896DE4E1F9F}" v="11" dt="2025-04-03T19:45:08.973"/>
    <p1510:client id="{F39DF38F-907B-BD99-F92B-B1FEBE1CD318}" v="81" dt="2025-04-03T17:03:21.865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972" autoAdjust="0"/>
    <p:restoredTop sz="94660"/>
  </p:normalViewPr>
  <p:slideViewPr>
    <p:cSldViewPr snapToGrid="0">
      <p:cViewPr varScale="1">
        <p:scale>
          <a:sx n="86" d="100"/>
          <a:sy n="86" d="100"/>
        </p:scale>
        <p:origin x="96" y="88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microsoft.com/office/2016/11/relationships/changesInfo" Target="changesInfos/changesInfo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microsoft.com/office/2015/10/relationships/revisionInfo" Target="revisionInfo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Snizhana Oliinichenko (2406093)" userId="S::2406093@student.uwtsd.ac.uk::ec9ef06e-d097-486d-9322-fea5ae4f49df" providerId="AD" clId="Web-{9D660B84-4B7B-835D-EE01-F1AE1F91C6C6}"/>
    <pc:docChg chg="modSld">
      <pc:chgData name="Snizhana Oliinichenko (2406093)" userId="S::2406093@student.uwtsd.ac.uk::ec9ef06e-d097-486d-9322-fea5ae4f49df" providerId="AD" clId="Web-{9D660B84-4B7B-835D-EE01-F1AE1F91C6C6}" dt="2025-04-02T12:47:40.804" v="3" actId="20577"/>
      <pc:docMkLst>
        <pc:docMk/>
      </pc:docMkLst>
      <pc:sldChg chg="modSp">
        <pc:chgData name="Snizhana Oliinichenko (2406093)" userId="S::2406093@student.uwtsd.ac.uk::ec9ef06e-d097-486d-9322-fea5ae4f49df" providerId="AD" clId="Web-{9D660B84-4B7B-835D-EE01-F1AE1F91C6C6}" dt="2025-04-02T12:47:40.804" v="3" actId="20577"/>
        <pc:sldMkLst>
          <pc:docMk/>
          <pc:sldMk cId="3454599690" sldId="257"/>
        </pc:sldMkLst>
        <pc:spChg chg="mod">
          <ac:chgData name="Snizhana Oliinichenko (2406093)" userId="S::2406093@student.uwtsd.ac.uk::ec9ef06e-d097-486d-9322-fea5ae4f49df" providerId="AD" clId="Web-{9D660B84-4B7B-835D-EE01-F1AE1F91C6C6}" dt="2025-04-02T12:47:40.804" v="3" actId="20577"/>
          <ac:spMkLst>
            <pc:docMk/>
            <pc:sldMk cId="3454599690" sldId="257"/>
            <ac:spMk id="3" creationId="{BDADF2AD-1E3B-D963-4264-945AFAA1C5CD}"/>
          </ac:spMkLst>
        </pc:spChg>
      </pc:sldChg>
    </pc:docChg>
  </pc:docChgLst>
  <pc:docChgLst>
    <pc:chgData name="Snizhana Oliinichenko (2406093)" userId="S::2406093@student.uwtsd.ac.uk::ec9ef06e-d097-486d-9322-fea5ae4f49df" providerId="AD" clId="Web-{08F85A1E-06B7-4478-1AEC-EADC52233859}"/>
    <pc:docChg chg="addSld delSld modSld">
      <pc:chgData name="Snizhana Oliinichenko (2406093)" userId="S::2406093@student.uwtsd.ac.uk::ec9ef06e-d097-486d-9322-fea5ae4f49df" providerId="AD" clId="Web-{08F85A1E-06B7-4478-1AEC-EADC52233859}" dt="2025-04-02T21:44:08.642" v="485" actId="20577"/>
      <pc:docMkLst>
        <pc:docMk/>
      </pc:docMkLst>
      <pc:sldChg chg="addSp modSp mod setBg">
        <pc:chgData name="Snizhana Oliinichenko (2406093)" userId="S::2406093@student.uwtsd.ac.uk::ec9ef06e-d097-486d-9322-fea5ae4f49df" providerId="AD" clId="Web-{08F85A1E-06B7-4478-1AEC-EADC52233859}" dt="2025-04-02T20:36:38.488" v="186" actId="20577"/>
        <pc:sldMkLst>
          <pc:docMk/>
          <pc:sldMk cId="109857222" sldId="256"/>
        </pc:sldMkLst>
        <pc:spChg chg="mod">
          <ac:chgData name="Snizhana Oliinichenko (2406093)" userId="S::2406093@student.uwtsd.ac.uk::ec9ef06e-d097-486d-9322-fea5ae4f49df" providerId="AD" clId="Web-{08F85A1E-06B7-4478-1AEC-EADC52233859}" dt="2025-04-02T20:36:38.488" v="186" actId="20577"/>
          <ac:spMkLst>
            <pc:docMk/>
            <pc:sldMk cId="109857222" sldId="256"/>
            <ac:spMk id="2" creationId="{00000000-0000-0000-0000-000000000000}"/>
          </ac:spMkLst>
        </pc:spChg>
        <pc:spChg chg="add">
          <ac:chgData name="Snizhana Oliinichenko (2406093)" userId="S::2406093@student.uwtsd.ac.uk::ec9ef06e-d097-486d-9322-fea5ae4f49df" providerId="AD" clId="Web-{08F85A1E-06B7-4478-1AEC-EADC52233859}" dt="2025-04-02T20:35:36.861" v="184"/>
          <ac:spMkLst>
            <pc:docMk/>
            <pc:sldMk cId="109857222" sldId="256"/>
            <ac:spMk id="11" creationId="{99ED5833-B85B-4103-8A3B-CAB0308E6C15}"/>
          </ac:spMkLst>
        </pc:spChg>
        <pc:picChg chg="mod">
          <ac:chgData name="Snizhana Oliinichenko (2406093)" userId="S::2406093@student.uwtsd.ac.uk::ec9ef06e-d097-486d-9322-fea5ae4f49df" providerId="AD" clId="Web-{08F85A1E-06B7-4478-1AEC-EADC52233859}" dt="2025-04-02T20:35:36.861" v="184"/>
          <ac:picMkLst>
            <pc:docMk/>
            <pc:sldMk cId="109857222" sldId="256"/>
            <ac:picMk id="5" creationId="{A5F7296D-ABED-4EBD-FA4A-7B43E9AFCCE0}"/>
          </ac:picMkLst>
        </pc:picChg>
        <pc:picChg chg="mod">
          <ac:chgData name="Snizhana Oliinichenko (2406093)" userId="S::2406093@student.uwtsd.ac.uk::ec9ef06e-d097-486d-9322-fea5ae4f49df" providerId="AD" clId="Web-{08F85A1E-06B7-4478-1AEC-EADC52233859}" dt="2025-04-02T20:35:36.861" v="184"/>
          <ac:picMkLst>
            <pc:docMk/>
            <pc:sldMk cId="109857222" sldId="256"/>
            <ac:picMk id="6" creationId="{8243D5EB-AB64-22AC-A08A-1146E259A999}"/>
          </ac:picMkLst>
        </pc:picChg>
      </pc:sldChg>
      <pc:sldChg chg="addSp delSp modSp">
        <pc:chgData name="Snizhana Oliinichenko (2406093)" userId="S::2406093@student.uwtsd.ac.uk::ec9ef06e-d097-486d-9322-fea5ae4f49df" providerId="AD" clId="Web-{08F85A1E-06B7-4478-1AEC-EADC52233859}" dt="2025-04-02T20:48:12.085" v="334" actId="14100"/>
        <pc:sldMkLst>
          <pc:docMk/>
          <pc:sldMk cId="3454599690" sldId="257"/>
        </pc:sldMkLst>
        <pc:spChg chg="mod">
          <ac:chgData name="Snizhana Oliinichenko (2406093)" userId="S::2406093@student.uwtsd.ac.uk::ec9ef06e-d097-486d-9322-fea5ae4f49df" providerId="AD" clId="Web-{08F85A1E-06B7-4478-1AEC-EADC52233859}" dt="2025-04-02T20:45:55.582" v="312" actId="14100"/>
          <ac:spMkLst>
            <pc:docMk/>
            <pc:sldMk cId="3454599690" sldId="257"/>
            <ac:spMk id="2" creationId="{1049259E-902C-2340-5B8B-6027A3AA6C29}"/>
          </ac:spMkLst>
        </pc:spChg>
        <pc:spChg chg="del">
          <ac:chgData name="Snizhana Oliinichenko (2406093)" userId="S::2406093@student.uwtsd.ac.uk::ec9ef06e-d097-486d-9322-fea5ae4f49df" providerId="AD" clId="Web-{08F85A1E-06B7-4478-1AEC-EADC52233859}" dt="2025-04-02T17:55:46.617" v="0"/>
          <ac:spMkLst>
            <pc:docMk/>
            <pc:sldMk cId="3454599690" sldId="257"/>
            <ac:spMk id="3" creationId="{BDADF2AD-1E3B-D963-4264-945AFAA1C5CD}"/>
          </ac:spMkLst>
        </pc:spChg>
        <pc:spChg chg="add mod ord">
          <ac:chgData name="Snizhana Oliinichenko (2406093)" userId="S::2406093@student.uwtsd.ac.uk::ec9ef06e-d097-486d-9322-fea5ae4f49df" providerId="AD" clId="Web-{08F85A1E-06B7-4478-1AEC-EADC52233859}" dt="2025-04-02T20:48:12.085" v="334" actId="14100"/>
          <ac:spMkLst>
            <pc:docMk/>
            <pc:sldMk cId="3454599690" sldId="257"/>
            <ac:spMk id="7" creationId="{E99C47A6-8AC1-F9E9-6E81-66432A75A25C}"/>
          </ac:spMkLst>
        </pc:spChg>
        <pc:spChg chg="del">
          <ac:chgData name="Snizhana Oliinichenko (2406093)" userId="S::2406093@student.uwtsd.ac.uk::ec9ef06e-d097-486d-9322-fea5ae4f49df" providerId="AD" clId="Web-{08F85A1E-06B7-4478-1AEC-EADC52233859}" dt="2025-04-02T17:55:46.617" v="1"/>
          <ac:spMkLst>
            <pc:docMk/>
            <pc:sldMk cId="3454599690" sldId="257"/>
            <ac:spMk id="51" creationId="{B712E947-0734-45F9-9C4F-41114EC3A33E}"/>
          </ac:spMkLst>
        </pc:spChg>
        <pc:spChg chg="add del">
          <ac:chgData name="Snizhana Oliinichenko (2406093)" userId="S::2406093@student.uwtsd.ac.uk::ec9ef06e-d097-486d-9322-fea5ae4f49df" providerId="AD" clId="Web-{08F85A1E-06B7-4478-1AEC-EADC52233859}" dt="2025-04-02T20:32:23.294" v="165"/>
          <ac:spMkLst>
            <pc:docMk/>
            <pc:sldMk cId="3454599690" sldId="257"/>
            <ac:spMk id="53" creationId="{5A65989E-BBD5-44D7-AA86-7AFD5D46BBC0}"/>
          </ac:spMkLst>
        </pc:spChg>
        <pc:spChg chg="add del">
          <ac:chgData name="Snizhana Oliinichenko (2406093)" userId="S::2406093@student.uwtsd.ac.uk::ec9ef06e-d097-486d-9322-fea5ae4f49df" providerId="AD" clId="Web-{08F85A1E-06B7-4478-1AEC-EADC52233859}" dt="2025-04-02T20:32:23.294" v="165"/>
          <ac:spMkLst>
            <pc:docMk/>
            <pc:sldMk cId="3454599690" sldId="257"/>
            <ac:spMk id="55" creationId="{231A2881-D8D7-4A7D-ACA3-E9F849F853D8}"/>
          </ac:spMkLst>
        </pc:spChg>
        <pc:spChg chg="add del">
          <ac:chgData name="Snizhana Oliinichenko (2406093)" userId="S::2406093@student.uwtsd.ac.uk::ec9ef06e-d097-486d-9322-fea5ae4f49df" providerId="AD" clId="Web-{08F85A1E-06B7-4478-1AEC-EADC52233859}" dt="2025-04-02T20:32:16.919" v="160"/>
          <ac:spMkLst>
            <pc:docMk/>
            <pc:sldMk cId="3454599690" sldId="257"/>
            <ac:spMk id="60" creationId="{84DF55BE-B4AB-4BA1-BDE1-E9F7FB3F110A}"/>
          </ac:spMkLst>
        </pc:spChg>
        <pc:spChg chg="add del">
          <ac:chgData name="Snizhana Oliinichenko (2406093)" userId="S::2406093@student.uwtsd.ac.uk::ec9ef06e-d097-486d-9322-fea5ae4f49df" providerId="AD" clId="Web-{08F85A1E-06B7-4478-1AEC-EADC52233859}" dt="2025-04-02T20:32:20.700" v="162"/>
          <ac:spMkLst>
            <pc:docMk/>
            <pc:sldMk cId="3454599690" sldId="257"/>
            <ac:spMk id="62" creationId="{99F1FFA9-D672-408C-9220-ADEEC6ABDD09}"/>
          </ac:spMkLst>
        </pc:spChg>
        <pc:spChg chg="add del">
          <ac:chgData name="Snizhana Oliinichenko (2406093)" userId="S::2406093@student.uwtsd.ac.uk::ec9ef06e-d097-486d-9322-fea5ae4f49df" providerId="AD" clId="Web-{08F85A1E-06B7-4478-1AEC-EADC52233859}" dt="2025-04-02T20:32:23.279" v="164"/>
          <ac:spMkLst>
            <pc:docMk/>
            <pc:sldMk cId="3454599690" sldId="257"/>
            <ac:spMk id="64" creationId="{70BEB1E7-2F88-40BC-B73D-42E5B6F80BFC}"/>
          </ac:spMkLst>
        </pc:spChg>
        <pc:spChg chg="add del">
          <ac:chgData name="Snizhana Oliinichenko (2406093)" userId="S::2406093@student.uwtsd.ac.uk::ec9ef06e-d097-486d-9322-fea5ae4f49df" providerId="AD" clId="Web-{08F85A1E-06B7-4478-1AEC-EADC52233859}" dt="2025-04-02T20:32:23.279" v="164"/>
          <ac:spMkLst>
            <pc:docMk/>
            <pc:sldMk cId="3454599690" sldId="257"/>
            <ac:spMk id="65" creationId="{D2B783EE-0239-4717-BBEA-8C9EAC61C824}"/>
          </ac:spMkLst>
        </pc:spChg>
        <pc:spChg chg="add del">
          <ac:chgData name="Snizhana Oliinichenko (2406093)" userId="S::2406093@student.uwtsd.ac.uk::ec9ef06e-d097-486d-9322-fea5ae4f49df" providerId="AD" clId="Web-{08F85A1E-06B7-4478-1AEC-EADC52233859}" dt="2025-04-02T20:32:23.279" v="164"/>
          <ac:spMkLst>
            <pc:docMk/>
            <pc:sldMk cId="3454599690" sldId="257"/>
            <ac:spMk id="66" creationId="{A7B99495-F43F-4D80-A44F-2CB4764EB90B}"/>
          </ac:spMkLst>
        </pc:spChg>
        <pc:spChg chg="add del">
          <ac:chgData name="Snizhana Oliinichenko (2406093)" userId="S::2406093@student.uwtsd.ac.uk::ec9ef06e-d097-486d-9322-fea5ae4f49df" providerId="AD" clId="Web-{08F85A1E-06B7-4478-1AEC-EADC52233859}" dt="2025-04-02T20:34:36.235" v="183"/>
          <ac:spMkLst>
            <pc:docMk/>
            <pc:sldMk cId="3454599690" sldId="257"/>
            <ac:spMk id="68" creationId="{F35DB090-93B5-4581-8D71-BB3839684BFF}"/>
          </ac:spMkLst>
        </pc:spChg>
        <pc:spChg chg="add del">
          <ac:chgData name="Snizhana Oliinichenko (2406093)" userId="S::2406093@student.uwtsd.ac.uk::ec9ef06e-d097-486d-9322-fea5ae4f49df" providerId="AD" clId="Web-{08F85A1E-06B7-4478-1AEC-EADC52233859}" dt="2025-04-02T20:34:36.235" v="183"/>
          <ac:spMkLst>
            <pc:docMk/>
            <pc:sldMk cId="3454599690" sldId="257"/>
            <ac:spMk id="69" creationId="{A0DE92DF-4769-4DE9-93FD-EE31271850CA}"/>
          </ac:spMkLst>
        </pc:spChg>
        <pc:spChg chg="add">
          <ac:chgData name="Snizhana Oliinichenko (2406093)" userId="S::2406093@student.uwtsd.ac.uk::ec9ef06e-d097-486d-9322-fea5ae4f49df" providerId="AD" clId="Web-{08F85A1E-06B7-4478-1AEC-EADC52233859}" dt="2025-04-02T20:34:36.235" v="183"/>
          <ac:spMkLst>
            <pc:docMk/>
            <pc:sldMk cId="3454599690" sldId="257"/>
            <ac:spMk id="74" creationId="{5EF17487-C386-4F99-B5EB-4FD3DF4236B2}"/>
          </ac:spMkLst>
        </pc:spChg>
        <pc:spChg chg="add">
          <ac:chgData name="Snizhana Oliinichenko (2406093)" userId="S::2406093@student.uwtsd.ac.uk::ec9ef06e-d097-486d-9322-fea5ae4f49df" providerId="AD" clId="Web-{08F85A1E-06B7-4478-1AEC-EADC52233859}" dt="2025-04-02T20:34:36.235" v="183"/>
          <ac:spMkLst>
            <pc:docMk/>
            <pc:sldMk cId="3454599690" sldId="257"/>
            <ac:spMk id="76" creationId="{A0DE92DF-4769-4DE9-93FD-EE31271850CA}"/>
          </ac:spMkLst>
        </pc:spChg>
        <pc:picChg chg="mod ord">
          <ac:chgData name="Snizhana Oliinichenko (2406093)" userId="S::2406093@student.uwtsd.ac.uk::ec9ef06e-d097-486d-9322-fea5ae4f49df" providerId="AD" clId="Web-{08F85A1E-06B7-4478-1AEC-EADC52233859}" dt="2025-04-02T20:34:36.235" v="183"/>
          <ac:picMkLst>
            <pc:docMk/>
            <pc:sldMk cId="3454599690" sldId="257"/>
            <ac:picMk id="4" creationId="{C76B41AA-F83A-7FCA-BAA9-064FA86467AA}"/>
          </ac:picMkLst>
        </pc:picChg>
        <pc:picChg chg="mod ord">
          <ac:chgData name="Snizhana Oliinichenko (2406093)" userId="S::2406093@student.uwtsd.ac.uk::ec9ef06e-d097-486d-9322-fea5ae4f49df" providerId="AD" clId="Web-{08F85A1E-06B7-4478-1AEC-EADC52233859}" dt="2025-04-02T20:34:36.235" v="183"/>
          <ac:picMkLst>
            <pc:docMk/>
            <pc:sldMk cId="3454599690" sldId="257"/>
            <ac:picMk id="5" creationId="{6F403453-BCDB-0A87-06DB-E5D1D858123F}"/>
          </ac:picMkLst>
        </pc:picChg>
      </pc:sldChg>
      <pc:sldChg chg="addSp delSp modSp">
        <pc:chgData name="Snizhana Oliinichenko (2406093)" userId="S::2406093@student.uwtsd.ac.uk::ec9ef06e-d097-486d-9322-fea5ae4f49df" providerId="AD" clId="Web-{08F85A1E-06B7-4478-1AEC-EADC52233859}" dt="2025-04-02T20:57:13.285" v="348" actId="20577"/>
        <pc:sldMkLst>
          <pc:docMk/>
          <pc:sldMk cId="1623910600" sldId="258"/>
        </pc:sldMkLst>
        <pc:spChg chg="mod">
          <ac:chgData name="Snizhana Oliinichenko (2406093)" userId="S::2406093@student.uwtsd.ac.uk::ec9ef06e-d097-486d-9322-fea5ae4f49df" providerId="AD" clId="Web-{08F85A1E-06B7-4478-1AEC-EADC52233859}" dt="2025-04-02T20:47:59.772" v="332" actId="14100"/>
          <ac:spMkLst>
            <pc:docMk/>
            <pc:sldMk cId="1623910600" sldId="258"/>
            <ac:spMk id="2" creationId="{7FDB67FC-F05B-2E7B-6EDF-9E3BF19C8A96}"/>
          </ac:spMkLst>
        </pc:spChg>
        <pc:spChg chg="mod">
          <ac:chgData name="Snizhana Oliinichenko (2406093)" userId="S::2406093@student.uwtsd.ac.uk::ec9ef06e-d097-486d-9322-fea5ae4f49df" providerId="AD" clId="Web-{08F85A1E-06B7-4478-1AEC-EADC52233859}" dt="2025-04-02T20:57:13.285" v="348" actId="20577"/>
          <ac:spMkLst>
            <pc:docMk/>
            <pc:sldMk cId="1623910600" sldId="258"/>
            <ac:spMk id="3" creationId="{705A3D3D-EB61-9EB7-3A2F-42677CA99700}"/>
          </ac:spMkLst>
        </pc:spChg>
        <pc:spChg chg="add del">
          <ac:chgData name="Snizhana Oliinichenko (2406093)" userId="S::2406093@student.uwtsd.ac.uk::ec9ef06e-d097-486d-9322-fea5ae4f49df" providerId="AD" clId="Web-{08F85A1E-06B7-4478-1AEC-EADC52233859}" dt="2025-04-02T20:33:25.796" v="168"/>
          <ac:spMkLst>
            <pc:docMk/>
            <pc:sldMk cId="1623910600" sldId="258"/>
            <ac:spMk id="9" creationId="{1B15ED52-F352-441B-82BF-E0EA34836D08}"/>
          </ac:spMkLst>
        </pc:spChg>
        <pc:spChg chg="add del">
          <ac:chgData name="Snizhana Oliinichenko (2406093)" userId="S::2406093@student.uwtsd.ac.uk::ec9ef06e-d097-486d-9322-fea5ae4f49df" providerId="AD" clId="Web-{08F85A1E-06B7-4478-1AEC-EADC52233859}" dt="2025-04-02T20:33:25.796" v="168"/>
          <ac:spMkLst>
            <pc:docMk/>
            <pc:sldMk cId="1623910600" sldId="258"/>
            <ac:spMk id="11" creationId="{61707E60-CEC9-4661-AA82-69242EB4BDC3}"/>
          </ac:spMkLst>
        </pc:spChg>
        <pc:spChg chg="add del">
          <ac:chgData name="Snizhana Oliinichenko (2406093)" userId="S::2406093@student.uwtsd.ac.uk::ec9ef06e-d097-486d-9322-fea5ae4f49df" providerId="AD" clId="Web-{08F85A1E-06B7-4478-1AEC-EADC52233859}" dt="2025-04-02T20:33:25.796" v="168"/>
          <ac:spMkLst>
            <pc:docMk/>
            <pc:sldMk cId="1623910600" sldId="258"/>
            <ac:spMk id="13" creationId="{8F035CD8-AE30-4146-96F2-036B0CE5E4F3}"/>
          </ac:spMkLst>
        </pc:spChg>
        <pc:spChg chg="add del">
          <ac:chgData name="Snizhana Oliinichenko (2406093)" userId="S::2406093@student.uwtsd.ac.uk::ec9ef06e-d097-486d-9322-fea5ae4f49df" providerId="AD" clId="Web-{08F85A1E-06B7-4478-1AEC-EADC52233859}" dt="2025-04-02T20:33:25.780" v="167"/>
          <ac:spMkLst>
            <pc:docMk/>
            <pc:sldMk cId="1623910600" sldId="258"/>
            <ac:spMk id="18" creationId="{560AFAAC-EA6C-45A9-9E03-C9C9F0193B4F}"/>
          </ac:spMkLst>
        </pc:spChg>
        <pc:spChg chg="add del">
          <ac:chgData name="Snizhana Oliinichenko (2406093)" userId="S::2406093@student.uwtsd.ac.uk::ec9ef06e-d097-486d-9322-fea5ae4f49df" providerId="AD" clId="Web-{08F85A1E-06B7-4478-1AEC-EADC52233859}" dt="2025-04-02T20:33:25.780" v="167"/>
          <ac:spMkLst>
            <pc:docMk/>
            <pc:sldMk cId="1623910600" sldId="258"/>
            <ac:spMk id="20" creationId="{83549E37-C86B-4401-90BD-D8BF83859F14}"/>
          </ac:spMkLst>
        </pc:spChg>
        <pc:spChg chg="add del">
          <ac:chgData name="Snizhana Oliinichenko (2406093)" userId="S::2406093@student.uwtsd.ac.uk::ec9ef06e-d097-486d-9322-fea5ae4f49df" providerId="AD" clId="Web-{08F85A1E-06B7-4478-1AEC-EADC52233859}" dt="2025-04-02T20:33:25.780" v="167"/>
          <ac:spMkLst>
            <pc:docMk/>
            <pc:sldMk cId="1623910600" sldId="258"/>
            <ac:spMk id="22" creationId="{8A17784E-76D8-4521-A77D-0D2EBB923004}"/>
          </ac:spMkLst>
        </pc:spChg>
        <pc:spChg chg="add del">
          <ac:chgData name="Snizhana Oliinichenko (2406093)" userId="S::2406093@student.uwtsd.ac.uk::ec9ef06e-d097-486d-9322-fea5ae4f49df" providerId="AD" clId="Web-{08F85A1E-06B7-4478-1AEC-EADC52233859}" dt="2025-04-02T20:33:25.780" v="167"/>
          <ac:spMkLst>
            <pc:docMk/>
            <pc:sldMk cId="1623910600" sldId="258"/>
            <ac:spMk id="24" creationId="{C0036C6B-F09C-4EAB-AE02-8D056EE74856}"/>
          </ac:spMkLst>
        </pc:spChg>
        <pc:spChg chg="add del">
          <ac:chgData name="Snizhana Oliinichenko (2406093)" userId="S::2406093@student.uwtsd.ac.uk::ec9ef06e-d097-486d-9322-fea5ae4f49df" providerId="AD" clId="Web-{08F85A1E-06B7-4478-1AEC-EADC52233859}" dt="2025-04-02T20:33:25.780" v="167"/>
          <ac:spMkLst>
            <pc:docMk/>
            <pc:sldMk cId="1623910600" sldId="258"/>
            <ac:spMk id="26" creationId="{FC8D5885-2804-4D3C-BE31-902E4D3279B0}"/>
          </ac:spMkLst>
        </pc:spChg>
        <pc:spChg chg="add del">
          <ac:chgData name="Snizhana Oliinichenko (2406093)" userId="S::2406093@student.uwtsd.ac.uk::ec9ef06e-d097-486d-9322-fea5ae4f49df" providerId="AD" clId="Web-{08F85A1E-06B7-4478-1AEC-EADC52233859}" dt="2025-04-02T20:35:49.643" v="185"/>
          <ac:spMkLst>
            <pc:docMk/>
            <pc:sldMk cId="1623910600" sldId="258"/>
            <ac:spMk id="28" creationId="{F821940F-7A1D-4ACC-85B4-A932898ABB37}"/>
          </ac:spMkLst>
        </pc:spChg>
        <pc:spChg chg="add del">
          <ac:chgData name="Snizhana Oliinichenko (2406093)" userId="S::2406093@student.uwtsd.ac.uk::ec9ef06e-d097-486d-9322-fea5ae4f49df" providerId="AD" clId="Web-{08F85A1E-06B7-4478-1AEC-EADC52233859}" dt="2025-04-02T20:35:49.643" v="185"/>
          <ac:spMkLst>
            <pc:docMk/>
            <pc:sldMk cId="1623910600" sldId="258"/>
            <ac:spMk id="29" creationId="{16674508-81D3-48CF-96BF-7FC60EAA572A}"/>
          </ac:spMkLst>
        </pc:spChg>
        <pc:spChg chg="add">
          <ac:chgData name="Snizhana Oliinichenko (2406093)" userId="S::2406093@student.uwtsd.ac.uk::ec9ef06e-d097-486d-9322-fea5ae4f49df" providerId="AD" clId="Web-{08F85A1E-06B7-4478-1AEC-EADC52233859}" dt="2025-04-02T20:35:49.643" v="185"/>
          <ac:spMkLst>
            <pc:docMk/>
            <pc:sldMk cId="1623910600" sldId="258"/>
            <ac:spMk id="34" creationId="{0E3596DD-156A-473E-9BB3-C6A29F7574E9}"/>
          </ac:spMkLst>
        </pc:spChg>
        <pc:spChg chg="add">
          <ac:chgData name="Snizhana Oliinichenko (2406093)" userId="S::2406093@student.uwtsd.ac.uk::ec9ef06e-d097-486d-9322-fea5ae4f49df" providerId="AD" clId="Web-{08F85A1E-06B7-4478-1AEC-EADC52233859}" dt="2025-04-02T20:35:49.643" v="185"/>
          <ac:spMkLst>
            <pc:docMk/>
            <pc:sldMk cId="1623910600" sldId="258"/>
            <ac:spMk id="36" creationId="{2C46C4D6-C474-4E92-B52E-944C1118F7B6}"/>
          </ac:spMkLst>
        </pc:spChg>
        <pc:picChg chg="mod">
          <ac:chgData name="Snizhana Oliinichenko (2406093)" userId="S::2406093@student.uwtsd.ac.uk::ec9ef06e-d097-486d-9322-fea5ae4f49df" providerId="AD" clId="Web-{08F85A1E-06B7-4478-1AEC-EADC52233859}" dt="2025-04-02T20:35:49.643" v="185"/>
          <ac:picMkLst>
            <pc:docMk/>
            <pc:sldMk cId="1623910600" sldId="258"/>
            <ac:picMk id="4" creationId="{C145CC1A-4C96-8F5D-1699-49214DC14258}"/>
          </ac:picMkLst>
        </pc:picChg>
      </pc:sldChg>
      <pc:sldChg chg="addSp delSp modSp">
        <pc:chgData name="Snizhana Oliinichenko (2406093)" userId="S::2406093@student.uwtsd.ac.uk::ec9ef06e-d097-486d-9322-fea5ae4f49df" providerId="AD" clId="Web-{08F85A1E-06B7-4478-1AEC-EADC52233859}" dt="2025-04-02T20:47:45.787" v="329" actId="14100"/>
        <pc:sldMkLst>
          <pc:docMk/>
          <pc:sldMk cId="1322623647" sldId="259"/>
        </pc:sldMkLst>
        <pc:spChg chg="mod ord">
          <ac:chgData name="Snizhana Oliinichenko (2406093)" userId="S::2406093@student.uwtsd.ac.uk::ec9ef06e-d097-486d-9322-fea5ae4f49df" providerId="AD" clId="Web-{08F85A1E-06B7-4478-1AEC-EADC52233859}" dt="2025-04-02T20:47:45.787" v="329" actId="14100"/>
          <ac:spMkLst>
            <pc:docMk/>
            <pc:sldMk cId="1322623647" sldId="259"/>
            <ac:spMk id="2" creationId="{176E69C7-4109-3B09-1C91-A6D80DBCFD74}"/>
          </ac:spMkLst>
        </pc:spChg>
        <pc:spChg chg="mod ord">
          <ac:chgData name="Snizhana Oliinichenko (2406093)" userId="S::2406093@student.uwtsd.ac.uk::ec9ef06e-d097-486d-9322-fea5ae4f49df" providerId="AD" clId="Web-{08F85A1E-06B7-4478-1AEC-EADC52233859}" dt="2025-04-02T20:47:40.990" v="328" actId="14100"/>
          <ac:spMkLst>
            <pc:docMk/>
            <pc:sldMk cId="1322623647" sldId="259"/>
            <ac:spMk id="3" creationId="{431014B4-D2B6-AA4E-9CAB-2472E56F4BB4}"/>
          </ac:spMkLst>
        </pc:spChg>
        <pc:spChg chg="add del">
          <ac:chgData name="Snizhana Oliinichenko (2406093)" userId="S::2406093@student.uwtsd.ac.uk::ec9ef06e-d097-486d-9322-fea5ae4f49df" providerId="AD" clId="Web-{08F85A1E-06B7-4478-1AEC-EADC52233859}" dt="2025-04-02T18:00:37.765" v="30"/>
          <ac:spMkLst>
            <pc:docMk/>
            <pc:sldMk cId="1322623647" sldId="259"/>
            <ac:spMk id="22" creationId="{8F035CD8-AE30-4146-96F2-036B0CE5E4F3}"/>
          </ac:spMkLst>
        </pc:spChg>
        <pc:spChg chg="add del">
          <ac:chgData name="Snizhana Oliinichenko (2406093)" userId="S::2406093@student.uwtsd.ac.uk::ec9ef06e-d097-486d-9322-fea5ae4f49df" providerId="AD" clId="Web-{08F85A1E-06B7-4478-1AEC-EADC52233859}" dt="2025-04-02T18:00:37.765" v="30"/>
          <ac:spMkLst>
            <pc:docMk/>
            <pc:sldMk cId="1322623647" sldId="259"/>
            <ac:spMk id="23" creationId="{1B15ED52-F352-441B-82BF-E0EA34836D08}"/>
          </ac:spMkLst>
        </pc:spChg>
        <pc:spChg chg="add del">
          <ac:chgData name="Snizhana Oliinichenko (2406093)" userId="S::2406093@student.uwtsd.ac.uk::ec9ef06e-d097-486d-9322-fea5ae4f49df" providerId="AD" clId="Web-{08F85A1E-06B7-4478-1AEC-EADC52233859}" dt="2025-04-02T18:00:37.765" v="30"/>
          <ac:spMkLst>
            <pc:docMk/>
            <pc:sldMk cId="1322623647" sldId="259"/>
            <ac:spMk id="24" creationId="{61707E60-CEC9-4661-AA82-69242EB4BDC3}"/>
          </ac:spMkLst>
        </pc:spChg>
        <pc:spChg chg="add del">
          <ac:chgData name="Snizhana Oliinichenko (2406093)" userId="S::2406093@student.uwtsd.ac.uk::ec9ef06e-d097-486d-9322-fea5ae4f49df" providerId="AD" clId="Web-{08F85A1E-06B7-4478-1AEC-EADC52233859}" dt="2025-04-02T18:00:30.593" v="27"/>
          <ac:spMkLst>
            <pc:docMk/>
            <pc:sldMk cId="1322623647" sldId="259"/>
            <ac:spMk id="29" creationId="{F4F2FC05-7D27-410F-BDA9-ADF4831368C7}"/>
          </ac:spMkLst>
        </pc:spChg>
        <pc:spChg chg="add del">
          <ac:chgData name="Snizhana Oliinichenko (2406093)" userId="S::2406093@student.uwtsd.ac.uk::ec9ef06e-d097-486d-9322-fea5ae4f49df" providerId="AD" clId="Web-{08F85A1E-06B7-4478-1AEC-EADC52233859}" dt="2025-04-02T18:00:30.593" v="27"/>
          <ac:spMkLst>
            <pc:docMk/>
            <pc:sldMk cId="1322623647" sldId="259"/>
            <ac:spMk id="31" creationId="{9080D120-BD54-46E1-BA37-82F5E8089E90}"/>
          </ac:spMkLst>
        </pc:spChg>
        <pc:spChg chg="add del">
          <ac:chgData name="Snizhana Oliinichenko (2406093)" userId="S::2406093@student.uwtsd.ac.uk::ec9ef06e-d097-486d-9322-fea5ae4f49df" providerId="AD" clId="Web-{08F85A1E-06B7-4478-1AEC-EADC52233859}" dt="2025-04-02T18:00:30.593" v="27"/>
          <ac:spMkLst>
            <pc:docMk/>
            <pc:sldMk cId="1322623647" sldId="259"/>
            <ac:spMk id="33" creationId="{81D83946-74FA-498A-AC80-9926F041B5C5}"/>
          </ac:spMkLst>
        </pc:spChg>
        <pc:spChg chg="add del">
          <ac:chgData name="Snizhana Oliinichenko (2406093)" userId="S::2406093@student.uwtsd.ac.uk::ec9ef06e-d097-486d-9322-fea5ae4f49df" providerId="AD" clId="Web-{08F85A1E-06B7-4478-1AEC-EADC52233859}" dt="2025-04-02T18:00:30.593" v="27"/>
          <ac:spMkLst>
            <pc:docMk/>
            <pc:sldMk cId="1322623647" sldId="259"/>
            <ac:spMk id="35" creationId="{5060D983-8B52-443A-8183-2A1DE05618B5}"/>
          </ac:spMkLst>
        </pc:spChg>
        <pc:spChg chg="add del">
          <ac:chgData name="Snizhana Oliinichenko (2406093)" userId="S::2406093@student.uwtsd.ac.uk::ec9ef06e-d097-486d-9322-fea5ae4f49df" providerId="AD" clId="Web-{08F85A1E-06B7-4478-1AEC-EADC52233859}" dt="2025-04-02T18:00:37.765" v="29"/>
          <ac:spMkLst>
            <pc:docMk/>
            <pc:sldMk cId="1322623647" sldId="259"/>
            <ac:spMk id="37" creationId="{99F1FFA9-D672-408C-9220-ADEEC6ABDD09}"/>
          </ac:spMkLst>
        </pc:spChg>
        <pc:spChg chg="add del">
          <ac:chgData name="Snizhana Oliinichenko (2406093)" userId="S::2406093@student.uwtsd.ac.uk::ec9ef06e-d097-486d-9322-fea5ae4f49df" providerId="AD" clId="Web-{08F85A1E-06B7-4478-1AEC-EADC52233859}" dt="2025-04-02T20:33:40.218" v="173"/>
          <ac:spMkLst>
            <pc:docMk/>
            <pc:sldMk cId="1322623647" sldId="259"/>
            <ac:spMk id="39" creationId="{8761DDFE-071F-4200-B0AA-394476C2D2D6}"/>
          </ac:spMkLst>
        </pc:spChg>
        <pc:spChg chg="add del">
          <ac:chgData name="Snizhana Oliinichenko (2406093)" userId="S::2406093@student.uwtsd.ac.uk::ec9ef06e-d097-486d-9322-fea5ae4f49df" providerId="AD" clId="Web-{08F85A1E-06B7-4478-1AEC-EADC52233859}" dt="2025-04-02T20:33:35.171" v="170"/>
          <ac:spMkLst>
            <pc:docMk/>
            <pc:sldMk cId="1322623647" sldId="259"/>
            <ac:spMk id="44" creationId="{231BF440-39FA-4087-84CC-2EEC0BBDAF29}"/>
          </ac:spMkLst>
        </pc:spChg>
        <pc:spChg chg="add del">
          <ac:chgData name="Snizhana Oliinichenko (2406093)" userId="S::2406093@student.uwtsd.ac.uk::ec9ef06e-d097-486d-9322-fea5ae4f49df" providerId="AD" clId="Web-{08F85A1E-06B7-4478-1AEC-EADC52233859}" dt="2025-04-02T20:33:35.171" v="170"/>
          <ac:spMkLst>
            <pc:docMk/>
            <pc:sldMk cId="1322623647" sldId="259"/>
            <ac:spMk id="46" creationId="{F04E4CBA-303B-48BD-8451-C2701CB0EEBF}"/>
          </ac:spMkLst>
        </pc:spChg>
        <pc:spChg chg="add del">
          <ac:chgData name="Snizhana Oliinichenko (2406093)" userId="S::2406093@student.uwtsd.ac.uk::ec9ef06e-d097-486d-9322-fea5ae4f49df" providerId="AD" clId="Web-{08F85A1E-06B7-4478-1AEC-EADC52233859}" dt="2025-04-02T20:33:35.171" v="170"/>
          <ac:spMkLst>
            <pc:docMk/>
            <pc:sldMk cId="1322623647" sldId="259"/>
            <ac:spMk id="48" creationId="{F6CA58B3-AFCC-4A40-9882-50D5080879B0}"/>
          </ac:spMkLst>
        </pc:spChg>
        <pc:spChg chg="add del">
          <ac:chgData name="Snizhana Oliinichenko (2406093)" userId="S::2406093@student.uwtsd.ac.uk::ec9ef06e-d097-486d-9322-fea5ae4f49df" providerId="AD" clId="Web-{08F85A1E-06B7-4478-1AEC-EADC52233859}" dt="2025-04-02T20:33:35.171" v="170"/>
          <ac:spMkLst>
            <pc:docMk/>
            <pc:sldMk cId="1322623647" sldId="259"/>
            <ac:spMk id="50" creationId="{75C56826-D4E5-42ED-8529-079651CB3005}"/>
          </ac:spMkLst>
        </pc:spChg>
        <pc:spChg chg="add del">
          <ac:chgData name="Snizhana Oliinichenko (2406093)" userId="S::2406093@student.uwtsd.ac.uk::ec9ef06e-d097-486d-9322-fea5ae4f49df" providerId="AD" clId="Web-{08F85A1E-06B7-4478-1AEC-EADC52233859}" dt="2025-04-02T20:33:35.171" v="170"/>
          <ac:spMkLst>
            <pc:docMk/>
            <pc:sldMk cId="1322623647" sldId="259"/>
            <ac:spMk id="52" creationId="{82095FCE-EF05-4443-B97A-85DEE3A5CA17}"/>
          </ac:spMkLst>
        </pc:spChg>
        <pc:spChg chg="add del">
          <ac:chgData name="Snizhana Oliinichenko (2406093)" userId="S::2406093@student.uwtsd.ac.uk::ec9ef06e-d097-486d-9322-fea5ae4f49df" providerId="AD" clId="Web-{08F85A1E-06B7-4478-1AEC-EADC52233859}" dt="2025-04-02T20:33:35.171" v="170"/>
          <ac:spMkLst>
            <pc:docMk/>
            <pc:sldMk cId="1322623647" sldId="259"/>
            <ac:spMk id="54" creationId="{CA00AE6B-AA30-4CF8-BA6F-339B780AD76C}"/>
          </ac:spMkLst>
        </pc:spChg>
        <pc:spChg chg="add del">
          <ac:chgData name="Snizhana Oliinichenko (2406093)" userId="S::2406093@student.uwtsd.ac.uk::ec9ef06e-d097-486d-9322-fea5ae4f49df" providerId="AD" clId="Web-{08F85A1E-06B7-4478-1AEC-EADC52233859}" dt="2025-04-02T20:33:40.218" v="172"/>
          <ac:spMkLst>
            <pc:docMk/>
            <pc:sldMk cId="1322623647" sldId="259"/>
            <ac:spMk id="56" creationId="{8F7AFB9A-7364-478C-B48B-8523CDD9AE8D}"/>
          </ac:spMkLst>
        </pc:spChg>
        <pc:spChg chg="add del">
          <ac:chgData name="Snizhana Oliinichenko (2406093)" userId="S::2406093@student.uwtsd.ac.uk::ec9ef06e-d097-486d-9322-fea5ae4f49df" providerId="AD" clId="Web-{08F85A1E-06B7-4478-1AEC-EADC52233859}" dt="2025-04-02T20:33:40.218" v="172"/>
          <ac:spMkLst>
            <pc:docMk/>
            <pc:sldMk cId="1322623647" sldId="259"/>
            <ac:spMk id="57" creationId="{36678033-86B6-40E6-BE90-78D8ED4E3A31}"/>
          </ac:spMkLst>
        </pc:spChg>
        <pc:spChg chg="add del">
          <ac:chgData name="Snizhana Oliinichenko (2406093)" userId="S::2406093@student.uwtsd.ac.uk::ec9ef06e-d097-486d-9322-fea5ae4f49df" providerId="AD" clId="Web-{08F85A1E-06B7-4478-1AEC-EADC52233859}" dt="2025-04-02T20:33:40.218" v="172"/>
          <ac:spMkLst>
            <pc:docMk/>
            <pc:sldMk cId="1322623647" sldId="259"/>
            <ac:spMk id="58" creationId="{D2542E1A-076E-4A34-BB67-2BF961754E0C}"/>
          </ac:spMkLst>
        </pc:spChg>
        <pc:spChg chg="add del">
          <ac:chgData name="Snizhana Oliinichenko (2406093)" userId="S::2406093@student.uwtsd.ac.uk::ec9ef06e-d097-486d-9322-fea5ae4f49df" providerId="AD" clId="Web-{08F85A1E-06B7-4478-1AEC-EADC52233859}" dt="2025-04-02T20:33:40.218" v="172"/>
          <ac:spMkLst>
            <pc:docMk/>
            <pc:sldMk cId="1322623647" sldId="259"/>
            <ac:spMk id="59" creationId="{75C56826-D4E5-42ED-8529-079651CB3005}"/>
          </ac:spMkLst>
        </pc:spChg>
        <pc:spChg chg="add del">
          <ac:chgData name="Snizhana Oliinichenko (2406093)" userId="S::2406093@student.uwtsd.ac.uk::ec9ef06e-d097-486d-9322-fea5ae4f49df" providerId="AD" clId="Web-{08F85A1E-06B7-4478-1AEC-EADC52233859}" dt="2025-04-02T20:33:40.218" v="172"/>
          <ac:spMkLst>
            <pc:docMk/>
            <pc:sldMk cId="1322623647" sldId="259"/>
            <ac:spMk id="60" creationId="{82095FCE-EF05-4443-B97A-85DEE3A5CA17}"/>
          </ac:spMkLst>
        </pc:spChg>
        <pc:spChg chg="add del">
          <ac:chgData name="Snizhana Oliinichenko (2406093)" userId="S::2406093@student.uwtsd.ac.uk::ec9ef06e-d097-486d-9322-fea5ae4f49df" providerId="AD" clId="Web-{08F85A1E-06B7-4478-1AEC-EADC52233859}" dt="2025-04-02T20:34:31.797" v="182"/>
          <ac:spMkLst>
            <pc:docMk/>
            <pc:sldMk cId="1322623647" sldId="259"/>
            <ac:spMk id="62" creationId="{F35DB090-93B5-4581-8D71-BB3839684BFF}"/>
          </ac:spMkLst>
        </pc:spChg>
        <pc:spChg chg="add del">
          <ac:chgData name="Snizhana Oliinichenko (2406093)" userId="S::2406093@student.uwtsd.ac.uk::ec9ef06e-d097-486d-9322-fea5ae4f49df" providerId="AD" clId="Web-{08F85A1E-06B7-4478-1AEC-EADC52233859}" dt="2025-04-02T20:34:31.797" v="182"/>
          <ac:spMkLst>
            <pc:docMk/>
            <pc:sldMk cId="1322623647" sldId="259"/>
            <ac:spMk id="63" creationId="{A0DE92DF-4769-4DE9-93FD-EE31271850CA}"/>
          </ac:spMkLst>
        </pc:spChg>
        <pc:spChg chg="add">
          <ac:chgData name="Snizhana Oliinichenko (2406093)" userId="S::2406093@student.uwtsd.ac.uk::ec9ef06e-d097-486d-9322-fea5ae4f49df" providerId="AD" clId="Web-{08F85A1E-06B7-4478-1AEC-EADC52233859}" dt="2025-04-02T20:34:31.797" v="182"/>
          <ac:spMkLst>
            <pc:docMk/>
            <pc:sldMk cId="1322623647" sldId="259"/>
            <ac:spMk id="68" creationId="{5EF17487-C386-4F99-B5EB-4FD3DF4236B2}"/>
          </ac:spMkLst>
        </pc:spChg>
        <pc:spChg chg="add">
          <ac:chgData name="Snizhana Oliinichenko (2406093)" userId="S::2406093@student.uwtsd.ac.uk::ec9ef06e-d097-486d-9322-fea5ae4f49df" providerId="AD" clId="Web-{08F85A1E-06B7-4478-1AEC-EADC52233859}" dt="2025-04-02T20:34:31.797" v="182"/>
          <ac:spMkLst>
            <pc:docMk/>
            <pc:sldMk cId="1322623647" sldId="259"/>
            <ac:spMk id="70" creationId="{A0DE92DF-4769-4DE9-93FD-EE31271850CA}"/>
          </ac:spMkLst>
        </pc:spChg>
        <pc:picChg chg="mod ord">
          <ac:chgData name="Snizhana Oliinichenko (2406093)" userId="S::2406093@student.uwtsd.ac.uk::ec9ef06e-d097-486d-9322-fea5ae4f49df" providerId="AD" clId="Web-{08F85A1E-06B7-4478-1AEC-EADC52233859}" dt="2025-04-02T20:34:31.797" v="182"/>
          <ac:picMkLst>
            <pc:docMk/>
            <pc:sldMk cId="1322623647" sldId="259"/>
            <ac:picMk id="4" creationId="{5D5BCE86-07A5-8FED-7657-DDFF8C6E3711}"/>
          </ac:picMkLst>
        </pc:picChg>
        <pc:picChg chg="add mod ord">
          <ac:chgData name="Snizhana Oliinichenko (2406093)" userId="S::2406093@student.uwtsd.ac.uk::ec9ef06e-d097-486d-9322-fea5ae4f49df" providerId="AD" clId="Web-{08F85A1E-06B7-4478-1AEC-EADC52233859}" dt="2025-04-02T20:34:31.797" v="182"/>
          <ac:picMkLst>
            <pc:docMk/>
            <pc:sldMk cId="1322623647" sldId="259"/>
            <ac:picMk id="6" creationId="{CE5F90CF-7415-B29D-42DD-B2B1D37284EE}"/>
          </ac:picMkLst>
        </pc:picChg>
      </pc:sldChg>
      <pc:sldChg chg="del">
        <pc:chgData name="Snizhana Oliinichenko (2406093)" userId="S::2406093@student.uwtsd.ac.uk::ec9ef06e-d097-486d-9322-fea5ae4f49df" providerId="AD" clId="Web-{08F85A1E-06B7-4478-1AEC-EADC52233859}" dt="2025-04-02T18:00:44.546" v="31"/>
        <pc:sldMkLst>
          <pc:docMk/>
          <pc:sldMk cId="943378952" sldId="260"/>
        </pc:sldMkLst>
      </pc:sldChg>
      <pc:sldChg chg="addSp delSp modSp">
        <pc:chgData name="Snizhana Oliinichenko (2406093)" userId="S::2406093@student.uwtsd.ac.uk::ec9ef06e-d097-486d-9322-fea5ae4f49df" providerId="AD" clId="Web-{08F85A1E-06B7-4478-1AEC-EADC52233859}" dt="2025-04-02T20:46:47.895" v="320" actId="14100"/>
        <pc:sldMkLst>
          <pc:docMk/>
          <pc:sldMk cId="3110015694" sldId="261"/>
        </pc:sldMkLst>
        <pc:spChg chg="mod">
          <ac:chgData name="Snizhana Oliinichenko (2406093)" userId="S::2406093@student.uwtsd.ac.uk::ec9ef06e-d097-486d-9322-fea5ae4f49df" providerId="AD" clId="Web-{08F85A1E-06B7-4478-1AEC-EADC52233859}" dt="2025-04-02T20:46:47.895" v="320" actId="14100"/>
          <ac:spMkLst>
            <pc:docMk/>
            <pc:sldMk cId="3110015694" sldId="261"/>
            <ac:spMk id="2" creationId="{178548F6-DD90-0423-61AF-A81C188EAD34}"/>
          </ac:spMkLst>
        </pc:spChg>
        <pc:spChg chg="mod">
          <ac:chgData name="Snizhana Oliinichenko (2406093)" userId="S::2406093@student.uwtsd.ac.uk::ec9ef06e-d097-486d-9322-fea5ae4f49df" providerId="AD" clId="Web-{08F85A1E-06B7-4478-1AEC-EADC52233859}" dt="2025-04-02T20:46:42.036" v="318" actId="14100"/>
          <ac:spMkLst>
            <pc:docMk/>
            <pc:sldMk cId="3110015694" sldId="261"/>
            <ac:spMk id="3" creationId="{CD50D561-15D5-C934-5A46-A44C3AEA5643}"/>
          </ac:spMkLst>
        </pc:spChg>
        <pc:spChg chg="del">
          <ac:chgData name="Snizhana Oliinichenko (2406093)" userId="S::2406093@student.uwtsd.ac.uk::ec9ef06e-d097-486d-9322-fea5ae4f49df" providerId="AD" clId="Web-{08F85A1E-06B7-4478-1AEC-EADC52233859}" dt="2025-04-02T20:33:49.124" v="174"/>
          <ac:spMkLst>
            <pc:docMk/>
            <pc:sldMk cId="3110015694" sldId="261"/>
            <ac:spMk id="19" creationId="{1B15ED52-F352-441B-82BF-E0EA34836D08}"/>
          </ac:spMkLst>
        </pc:spChg>
        <pc:spChg chg="del">
          <ac:chgData name="Snizhana Oliinichenko (2406093)" userId="S::2406093@student.uwtsd.ac.uk::ec9ef06e-d097-486d-9322-fea5ae4f49df" providerId="AD" clId="Web-{08F85A1E-06B7-4478-1AEC-EADC52233859}" dt="2025-04-02T20:33:49.124" v="174"/>
          <ac:spMkLst>
            <pc:docMk/>
            <pc:sldMk cId="3110015694" sldId="261"/>
            <ac:spMk id="20" creationId="{61707E60-CEC9-4661-AA82-69242EB4BDC3}"/>
          </ac:spMkLst>
        </pc:spChg>
        <pc:spChg chg="del">
          <ac:chgData name="Snizhana Oliinichenko (2406093)" userId="S::2406093@student.uwtsd.ac.uk::ec9ef06e-d097-486d-9322-fea5ae4f49df" providerId="AD" clId="Web-{08F85A1E-06B7-4478-1AEC-EADC52233859}" dt="2025-04-02T20:33:49.124" v="174"/>
          <ac:spMkLst>
            <pc:docMk/>
            <pc:sldMk cId="3110015694" sldId="261"/>
            <ac:spMk id="21" creationId="{8F035CD8-AE30-4146-96F2-036B0CE5E4F3}"/>
          </ac:spMkLst>
        </pc:spChg>
        <pc:spChg chg="add">
          <ac:chgData name="Snizhana Oliinichenko (2406093)" userId="S::2406093@student.uwtsd.ac.uk::ec9ef06e-d097-486d-9322-fea5ae4f49df" providerId="AD" clId="Web-{08F85A1E-06B7-4478-1AEC-EADC52233859}" dt="2025-04-02T20:33:49.124" v="174"/>
          <ac:spMkLst>
            <pc:docMk/>
            <pc:sldMk cId="3110015694" sldId="261"/>
            <ac:spMk id="26" creationId="{0E3596DD-156A-473E-9BB3-C6A29F7574E9}"/>
          </ac:spMkLst>
        </pc:spChg>
        <pc:spChg chg="add">
          <ac:chgData name="Snizhana Oliinichenko (2406093)" userId="S::2406093@student.uwtsd.ac.uk::ec9ef06e-d097-486d-9322-fea5ae4f49df" providerId="AD" clId="Web-{08F85A1E-06B7-4478-1AEC-EADC52233859}" dt="2025-04-02T20:33:49.124" v="174"/>
          <ac:spMkLst>
            <pc:docMk/>
            <pc:sldMk cId="3110015694" sldId="261"/>
            <ac:spMk id="28" creationId="{2C46C4D6-C474-4E92-B52E-944C1118F7B6}"/>
          </ac:spMkLst>
        </pc:spChg>
        <pc:picChg chg="mod">
          <ac:chgData name="Snizhana Oliinichenko (2406093)" userId="S::2406093@student.uwtsd.ac.uk::ec9ef06e-d097-486d-9322-fea5ae4f49df" providerId="AD" clId="Web-{08F85A1E-06B7-4478-1AEC-EADC52233859}" dt="2025-04-02T20:33:49.124" v="174"/>
          <ac:picMkLst>
            <pc:docMk/>
            <pc:sldMk cId="3110015694" sldId="261"/>
            <ac:picMk id="4" creationId="{13B36195-E79D-4674-2FD1-97176EEF265E}"/>
          </ac:picMkLst>
        </pc:picChg>
      </pc:sldChg>
      <pc:sldChg chg="addSp delSp modSp">
        <pc:chgData name="Snizhana Oliinichenko (2406093)" userId="S::2406093@student.uwtsd.ac.uk::ec9ef06e-d097-486d-9322-fea5ae4f49df" providerId="AD" clId="Web-{08F85A1E-06B7-4478-1AEC-EADC52233859}" dt="2025-04-02T20:49:04.211" v="342" actId="20577"/>
        <pc:sldMkLst>
          <pc:docMk/>
          <pc:sldMk cId="2685380069" sldId="262"/>
        </pc:sldMkLst>
        <pc:spChg chg="mod">
          <ac:chgData name="Snizhana Oliinichenko (2406093)" userId="S::2406093@student.uwtsd.ac.uk::ec9ef06e-d097-486d-9322-fea5ae4f49df" providerId="AD" clId="Web-{08F85A1E-06B7-4478-1AEC-EADC52233859}" dt="2025-04-02T20:49:04.211" v="342" actId="20577"/>
          <ac:spMkLst>
            <pc:docMk/>
            <pc:sldMk cId="2685380069" sldId="262"/>
            <ac:spMk id="2" creationId="{09A8817E-B930-986E-9BF6-0F1F07A0E8F1}"/>
          </ac:spMkLst>
        </pc:spChg>
        <pc:spChg chg="mod">
          <ac:chgData name="Snizhana Oliinichenko (2406093)" userId="S::2406093@student.uwtsd.ac.uk::ec9ef06e-d097-486d-9322-fea5ae4f49df" providerId="AD" clId="Web-{08F85A1E-06B7-4478-1AEC-EADC52233859}" dt="2025-04-02T20:46:58.489" v="321" actId="14100"/>
          <ac:spMkLst>
            <pc:docMk/>
            <pc:sldMk cId="2685380069" sldId="262"/>
            <ac:spMk id="3" creationId="{4ED6E60E-1DDB-292C-8D51-6C763EC8922F}"/>
          </ac:spMkLst>
        </pc:spChg>
        <pc:spChg chg="del">
          <ac:chgData name="Snizhana Oliinichenko (2406093)" userId="S::2406093@student.uwtsd.ac.uk::ec9ef06e-d097-486d-9322-fea5ae4f49df" providerId="AD" clId="Web-{08F85A1E-06B7-4478-1AEC-EADC52233859}" dt="2025-04-02T20:33:55.406" v="175"/>
          <ac:spMkLst>
            <pc:docMk/>
            <pc:sldMk cId="2685380069" sldId="262"/>
            <ac:spMk id="9" creationId="{1B15ED52-F352-441B-82BF-E0EA34836D08}"/>
          </ac:spMkLst>
        </pc:spChg>
        <pc:spChg chg="del">
          <ac:chgData name="Snizhana Oliinichenko (2406093)" userId="S::2406093@student.uwtsd.ac.uk::ec9ef06e-d097-486d-9322-fea5ae4f49df" providerId="AD" clId="Web-{08F85A1E-06B7-4478-1AEC-EADC52233859}" dt="2025-04-02T20:33:55.406" v="175"/>
          <ac:spMkLst>
            <pc:docMk/>
            <pc:sldMk cId="2685380069" sldId="262"/>
            <ac:spMk id="11" creationId="{61707E60-CEC9-4661-AA82-69242EB4BDC3}"/>
          </ac:spMkLst>
        </pc:spChg>
        <pc:spChg chg="del">
          <ac:chgData name="Snizhana Oliinichenko (2406093)" userId="S::2406093@student.uwtsd.ac.uk::ec9ef06e-d097-486d-9322-fea5ae4f49df" providerId="AD" clId="Web-{08F85A1E-06B7-4478-1AEC-EADC52233859}" dt="2025-04-02T20:33:55.406" v="175"/>
          <ac:spMkLst>
            <pc:docMk/>
            <pc:sldMk cId="2685380069" sldId="262"/>
            <ac:spMk id="13" creationId="{8F035CD8-AE30-4146-96F2-036B0CE5E4F3}"/>
          </ac:spMkLst>
        </pc:spChg>
        <pc:spChg chg="add">
          <ac:chgData name="Snizhana Oliinichenko (2406093)" userId="S::2406093@student.uwtsd.ac.uk::ec9ef06e-d097-486d-9322-fea5ae4f49df" providerId="AD" clId="Web-{08F85A1E-06B7-4478-1AEC-EADC52233859}" dt="2025-04-02T20:33:55.406" v="175"/>
          <ac:spMkLst>
            <pc:docMk/>
            <pc:sldMk cId="2685380069" sldId="262"/>
            <ac:spMk id="18" creationId="{0E3596DD-156A-473E-9BB3-C6A29F7574E9}"/>
          </ac:spMkLst>
        </pc:spChg>
        <pc:spChg chg="add">
          <ac:chgData name="Snizhana Oliinichenko (2406093)" userId="S::2406093@student.uwtsd.ac.uk::ec9ef06e-d097-486d-9322-fea5ae4f49df" providerId="AD" clId="Web-{08F85A1E-06B7-4478-1AEC-EADC52233859}" dt="2025-04-02T20:33:55.406" v="175"/>
          <ac:spMkLst>
            <pc:docMk/>
            <pc:sldMk cId="2685380069" sldId="262"/>
            <ac:spMk id="20" creationId="{2C46C4D6-C474-4E92-B52E-944C1118F7B6}"/>
          </ac:spMkLst>
        </pc:spChg>
        <pc:picChg chg="mod">
          <ac:chgData name="Snizhana Oliinichenko (2406093)" userId="S::2406093@student.uwtsd.ac.uk::ec9ef06e-d097-486d-9322-fea5ae4f49df" providerId="AD" clId="Web-{08F85A1E-06B7-4478-1AEC-EADC52233859}" dt="2025-04-02T20:33:55.406" v="175"/>
          <ac:picMkLst>
            <pc:docMk/>
            <pc:sldMk cId="2685380069" sldId="262"/>
            <ac:picMk id="4" creationId="{2F83BE9C-3AD3-4361-951F-55F952F77B19}"/>
          </ac:picMkLst>
        </pc:picChg>
      </pc:sldChg>
      <pc:sldChg chg="addSp delSp modSp">
        <pc:chgData name="Snizhana Oliinichenko (2406093)" userId="S::2406093@student.uwtsd.ac.uk::ec9ef06e-d097-486d-9322-fea5ae4f49df" providerId="AD" clId="Web-{08F85A1E-06B7-4478-1AEC-EADC52233859}" dt="2025-04-02T20:43:35.985" v="279" actId="14100"/>
        <pc:sldMkLst>
          <pc:docMk/>
          <pc:sldMk cId="2032313029" sldId="263"/>
        </pc:sldMkLst>
        <pc:spChg chg="mod">
          <ac:chgData name="Snizhana Oliinichenko (2406093)" userId="S::2406093@student.uwtsd.ac.uk::ec9ef06e-d097-486d-9322-fea5ae4f49df" providerId="AD" clId="Web-{08F85A1E-06B7-4478-1AEC-EADC52233859}" dt="2025-04-02T20:43:24.516" v="276" actId="14100"/>
          <ac:spMkLst>
            <pc:docMk/>
            <pc:sldMk cId="2032313029" sldId="263"/>
            <ac:spMk id="2" creationId="{724C3DEA-FCB5-A7A4-3F37-E0D424398924}"/>
          </ac:spMkLst>
        </pc:spChg>
        <pc:spChg chg="mod">
          <ac:chgData name="Snizhana Oliinichenko (2406093)" userId="S::2406093@student.uwtsd.ac.uk::ec9ef06e-d097-486d-9322-fea5ae4f49df" providerId="AD" clId="Web-{08F85A1E-06B7-4478-1AEC-EADC52233859}" dt="2025-04-02T20:43:35.985" v="279" actId="14100"/>
          <ac:spMkLst>
            <pc:docMk/>
            <pc:sldMk cId="2032313029" sldId="263"/>
            <ac:spMk id="3" creationId="{1696681D-F265-E7D5-610D-643975F160BE}"/>
          </ac:spMkLst>
        </pc:spChg>
        <pc:spChg chg="del">
          <ac:chgData name="Snizhana Oliinichenko (2406093)" userId="S::2406093@student.uwtsd.ac.uk::ec9ef06e-d097-486d-9322-fea5ae4f49df" providerId="AD" clId="Web-{08F85A1E-06B7-4478-1AEC-EADC52233859}" dt="2025-04-02T20:34:00.187" v="176"/>
          <ac:spMkLst>
            <pc:docMk/>
            <pc:sldMk cId="2032313029" sldId="263"/>
            <ac:spMk id="9" creationId="{1B15ED52-F352-441B-82BF-E0EA34836D08}"/>
          </ac:spMkLst>
        </pc:spChg>
        <pc:spChg chg="del">
          <ac:chgData name="Snizhana Oliinichenko (2406093)" userId="S::2406093@student.uwtsd.ac.uk::ec9ef06e-d097-486d-9322-fea5ae4f49df" providerId="AD" clId="Web-{08F85A1E-06B7-4478-1AEC-EADC52233859}" dt="2025-04-02T20:34:00.187" v="176"/>
          <ac:spMkLst>
            <pc:docMk/>
            <pc:sldMk cId="2032313029" sldId="263"/>
            <ac:spMk id="11" creationId="{61707E60-CEC9-4661-AA82-69242EB4BDC3}"/>
          </ac:spMkLst>
        </pc:spChg>
        <pc:spChg chg="del">
          <ac:chgData name="Snizhana Oliinichenko (2406093)" userId="S::2406093@student.uwtsd.ac.uk::ec9ef06e-d097-486d-9322-fea5ae4f49df" providerId="AD" clId="Web-{08F85A1E-06B7-4478-1AEC-EADC52233859}" dt="2025-04-02T20:34:00.187" v="176"/>
          <ac:spMkLst>
            <pc:docMk/>
            <pc:sldMk cId="2032313029" sldId="263"/>
            <ac:spMk id="13" creationId="{8F035CD8-AE30-4146-96F2-036B0CE5E4F3}"/>
          </ac:spMkLst>
        </pc:spChg>
        <pc:spChg chg="add">
          <ac:chgData name="Snizhana Oliinichenko (2406093)" userId="S::2406093@student.uwtsd.ac.uk::ec9ef06e-d097-486d-9322-fea5ae4f49df" providerId="AD" clId="Web-{08F85A1E-06B7-4478-1AEC-EADC52233859}" dt="2025-04-02T20:34:00.187" v="176"/>
          <ac:spMkLst>
            <pc:docMk/>
            <pc:sldMk cId="2032313029" sldId="263"/>
            <ac:spMk id="18" creationId="{0E3596DD-156A-473E-9BB3-C6A29F7574E9}"/>
          </ac:spMkLst>
        </pc:spChg>
        <pc:spChg chg="add">
          <ac:chgData name="Snizhana Oliinichenko (2406093)" userId="S::2406093@student.uwtsd.ac.uk::ec9ef06e-d097-486d-9322-fea5ae4f49df" providerId="AD" clId="Web-{08F85A1E-06B7-4478-1AEC-EADC52233859}" dt="2025-04-02T20:34:00.187" v="176"/>
          <ac:spMkLst>
            <pc:docMk/>
            <pc:sldMk cId="2032313029" sldId="263"/>
            <ac:spMk id="20" creationId="{2C46C4D6-C474-4E92-B52E-944C1118F7B6}"/>
          </ac:spMkLst>
        </pc:spChg>
        <pc:picChg chg="mod">
          <ac:chgData name="Snizhana Oliinichenko (2406093)" userId="S::2406093@student.uwtsd.ac.uk::ec9ef06e-d097-486d-9322-fea5ae4f49df" providerId="AD" clId="Web-{08F85A1E-06B7-4478-1AEC-EADC52233859}" dt="2025-04-02T20:34:00.187" v="176"/>
          <ac:picMkLst>
            <pc:docMk/>
            <pc:sldMk cId="2032313029" sldId="263"/>
            <ac:picMk id="4" creationId="{C81A54DC-80FE-B862-3380-C0B0D9911C38}"/>
          </ac:picMkLst>
        </pc:picChg>
      </pc:sldChg>
      <pc:sldChg chg="addSp delSp modSp">
        <pc:chgData name="Snizhana Oliinichenko (2406093)" userId="S::2406093@student.uwtsd.ac.uk::ec9ef06e-d097-486d-9322-fea5ae4f49df" providerId="AD" clId="Web-{08F85A1E-06B7-4478-1AEC-EADC52233859}" dt="2025-04-02T20:39:06.788" v="218" actId="20577"/>
        <pc:sldMkLst>
          <pc:docMk/>
          <pc:sldMk cId="2622546562" sldId="264"/>
        </pc:sldMkLst>
        <pc:spChg chg="mod">
          <ac:chgData name="Snizhana Oliinichenko (2406093)" userId="S::2406093@student.uwtsd.ac.uk::ec9ef06e-d097-486d-9322-fea5ae4f49df" providerId="AD" clId="Web-{08F85A1E-06B7-4478-1AEC-EADC52233859}" dt="2025-04-02T20:38:49.522" v="215" actId="20577"/>
          <ac:spMkLst>
            <pc:docMk/>
            <pc:sldMk cId="2622546562" sldId="264"/>
            <ac:spMk id="2" creationId="{2CCA6AAA-2A96-EA6E-0E0A-023503963895}"/>
          </ac:spMkLst>
        </pc:spChg>
        <pc:spChg chg="mod">
          <ac:chgData name="Snizhana Oliinichenko (2406093)" userId="S::2406093@student.uwtsd.ac.uk::ec9ef06e-d097-486d-9322-fea5ae4f49df" providerId="AD" clId="Web-{08F85A1E-06B7-4478-1AEC-EADC52233859}" dt="2025-04-02T20:39:06.788" v="218" actId="20577"/>
          <ac:spMkLst>
            <pc:docMk/>
            <pc:sldMk cId="2622546562" sldId="264"/>
            <ac:spMk id="3" creationId="{698ECE3B-D2A3-DE6F-F7C8-42AD6EC57D3D}"/>
          </ac:spMkLst>
        </pc:spChg>
        <pc:spChg chg="del">
          <ac:chgData name="Snizhana Oliinichenko (2406093)" userId="S::2406093@student.uwtsd.ac.uk::ec9ef06e-d097-486d-9322-fea5ae4f49df" providerId="AD" clId="Web-{08F85A1E-06B7-4478-1AEC-EADC52233859}" dt="2025-04-02T18:11:28.687" v="70"/>
          <ac:spMkLst>
            <pc:docMk/>
            <pc:sldMk cId="2622546562" sldId="264"/>
            <ac:spMk id="18" creationId="{2596F992-698C-48C0-9D89-70DA4CE927EF}"/>
          </ac:spMkLst>
        </pc:spChg>
        <pc:spChg chg="del">
          <ac:chgData name="Snizhana Oliinichenko (2406093)" userId="S::2406093@student.uwtsd.ac.uk::ec9ef06e-d097-486d-9322-fea5ae4f49df" providerId="AD" clId="Web-{08F85A1E-06B7-4478-1AEC-EADC52233859}" dt="2025-04-02T18:11:28.687" v="70"/>
          <ac:spMkLst>
            <pc:docMk/>
            <pc:sldMk cId="2622546562" sldId="264"/>
            <ac:spMk id="20" creationId="{A344AAA5-41F4-4862-97EF-688D31DC7567}"/>
          </ac:spMkLst>
        </pc:spChg>
        <pc:spChg chg="del">
          <ac:chgData name="Snizhana Oliinichenko (2406093)" userId="S::2406093@student.uwtsd.ac.uk::ec9ef06e-d097-486d-9322-fea5ae4f49df" providerId="AD" clId="Web-{08F85A1E-06B7-4478-1AEC-EADC52233859}" dt="2025-04-02T18:11:28.687" v="70"/>
          <ac:spMkLst>
            <pc:docMk/>
            <pc:sldMk cId="2622546562" sldId="264"/>
            <ac:spMk id="22" creationId="{69E1A62C-2AAF-4B3E-8CDB-65E237080997}"/>
          </ac:spMkLst>
        </pc:spChg>
        <pc:spChg chg="add del">
          <ac:chgData name="Snizhana Oliinichenko (2406093)" userId="S::2406093@student.uwtsd.ac.uk::ec9ef06e-d097-486d-9322-fea5ae4f49df" providerId="AD" clId="Web-{08F85A1E-06B7-4478-1AEC-EADC52233859}" dt="2025-04-02T18:12:17.360" v="72"/>
          <ac:spMkLst>
            <pc:docMk/>
            <pc:sldMk cId="2622546562" sldId="264"/>
            <ac:spMk id="27" creationId="{04812C46-200A-4DEB-A05E-3ED6C68C2387}"/>
          </ac:spMkLst>
        </pc:spChg>
        <pc:spChg chg="add del">
          <ac:chgData name="Snizhana Oliinichenko (2406093)" userId="S::2406093@student.uwtsd.ac.uk::ec9ef06e-d097-486d-9322-fea5ae4f49df" providerId="AD" clId="Web-{08F85A1E-06B7-4478-1AEC-EADC52233859}" dt="2025-04-02T18:12:17.360" v="72"/>
          <ac:spMkLst>
            <pc:docMk/>
            <pc:sldMk cId="2622546562" sldId="264"/>
            <ac:spMk id="29" creationId="{D1EA859B-E555-4109-94F3-6700E046E008}"/>
          </ac:spMkLst>
        </pc:spChg>
        <pc:spChg chg="add del">
          <ac:chgData name="Snizhana Oliinichenko (2406093)" userId="S::2406093@student.uwtsd.ac.uk::ec9ef06e-d097-486d-9322-fea5ae4f49df" providerId="AD" clId="Web-{08F85A1E-06B7-4478-1AEC-EADC52233859}" dt="2025-04-02T20:34:07.218" v="177"/>
          <ac:spMkLst>
            <pc:docMk/>
            <pc:sldMk cId="2622546562" sldId="264"/>
            <ac:spMk id="34" creationId="{D009D6D5-DAC2-4A8B-A17A-E206B9012D09}"/>
          </ac:spMkLst>
        </pc:spChg>
        <pc:spChg chg="add">
          <ac:chgData name="Snizhana Oliinichenko (2406093)" userId="S::2406093@student.uwtsd.ac.uk::ec9ef06e-d097-486d-9322-fea5ae4f49df" providerId="AD" clId="Web-{08F85A1E-06B7-4478-1AEC-EADC52233859}" dt="2025-04-02T20:34:07.218" v="177"/>
          <ac:spMkLst>
            <pc:docMk/>
            <pc:sldMk cId="2622546562" sldId="264"/>
            <ac:spMk id="39" creationId="{0E3596DD-156A-473E-9BB3-C6A29F7574E9}"/>
          </ac:spMkLst>
        </pc:spChg>
        <pc:spChg chg="add">
          <ac:chgData name="Snizhana Oliinichenko (2406093)" userId="S::2406093@student.uwtsd.ac.uk::ec9ef06e-d097-486d-9322-fea5ae4f49df" providerId="AD" clId="Web-{08F85A1E-06B7-4478-1AEC-EADC52233859}" dt="2025-04-02T20:34:07.218" v="177"/>
          <ac:spMkLst>
            <pc:docMk/>
            <pc:sldMk cId="2622546562" sldId="264"/>
            <ac:spMk id="41" creationId="{2C46C4D6-C474-4E92-B52E-944C1118F7B6}"/>
          </ac:spMkLst>
        </pc:spChg>
        <pc:picChg chg="del">
          <ac:chgData name="Snizhana Oliinichenko (2406093)" userId="S::2406093@student.uwtsd.ac.uk::ec9ef06e-d097-486d-9322-fea5ae4f49df" providerId="AD" clId="Web-{08F85A1E-06B7-4478-1AEC-EADC52233859}" dt="2025-04-02T18:10:25.654" v="68"/>
          <ac:picMkLst>
            <pc:docMk/>
            <pc:sldMk cId="2622546562" sldId="264"/>
            <ac:picMk id="4" creationId="{06E0CF6B-B86B-30A2-B0B3-F026EDB9E195}"/>
          </ac:picMkLst>
        </pc:picChg>
        <pc:picChg chg="add mod ord">
          <ac:chgData name="Snizhana Oliinichenko (2406093)" userId="S::2406093@student.uwtsd.ac.uk::ec9ef06e-d097-486d-9322-fea5ae4f49df" providerId="AD" clId="Web-{08F85A1E-06B7-4478-1AEC-EADC52233859}" dt="2025-04-02T20:34:07.218" v="177"/>
          <ac:picMkLst>
            <pc:docMk/>
            <pc:sldMk cId="2622546562" sldId="264"/>
            <ac:picMk id="5" creationId="{B4D9FC31-633A-E325-1411-CF92500C7284}"/>
          </ac:picMkLst>
        </pc:picChg>
      </pc:sldChg>
      <pc:sldChg chg="addSp delSp modSp">
        <pc:chgData name="Snizhana Oliinichenko (2406093)" userId="S::2406093@student.uwtsd.ac.uk::ec9ef06e-d097-486d-9322-fea5ae4f49df" providerId="AD" clId="Web-{08F85A1E-06B7-4478-1AEC-EADC52233859}" dt="2025-04-02T20:49:27.133" v="343" actId="20577"/>
        <pc:sldMkLst>
          <pc:docMk/>
          <pc:sldMk cId="2922874650" sldId="265"/>
        </pc:sldMkLst>
        <pc:spChg chg="mod">
          <ac:chgData name="Snizhana Oliinichenko (2406093)" userId="S::2406093@student.uwtsd.ac.uk::ec9ef06e-d097-486d-9322-fea5ae4f49df" providerId="AD" clId="Web-{08F85A1E-06B7-4478-1AEC-EADC52233859}" dt="2025-04-02T20:49:27.133" v="343" actId="20577"/>
          <ac:spMkLst>
            <pc:docMk/>
            <pc:sldMk cId="2922874650" sldId="265"/>
            <ac:spMk id="2" creationId="{BE0252E8-C795-2629-0732-B92785024927}"/>
          </ac:spMkLst>
        </pc:spChg>
        <pc:spChg chg="mod">
          <ac:chgData name="Snizhana Oliinichenko (2406093)" userId="S::2406093@student.uwtsd.ac.uk::ec9ef06e-d097-486d-9322-fea5ae4f49df" providerId="AD" clId="Web-{08F85A1E-06B7-4478-1AEC-EADC52233859}" dt="2025-04-02T20:42:38.249" v="266" actId="14100"/>
          <ac:spMkLst>
            <pc:docMk/>
            <pc:sldMk cId="2922874650" sldId="265"/>
            <ac:spMk id="3" creationId="{137CB7AD-530B-8C2F-CD73-6C2CF21FE75B}"/>
          </ac:spMkLst>
        </pc:spChg>
        <pc:spChg chg="del">
          <ac:chgData name="Snizhana Oliinichenko (2406093)" userId="S::2406093@student.uwtsd.ac.uk::ec9ef06e-d097-486d-9322-fea5ae4f49df" providerId="AD" clId="Web-{08F85A1E-06B7-4478-1AEC-EADC52233859}" dt="2025-04-02T20:34:20.781" v="180"/>
          <ac:spMkLst>
            <pc:docMk/>
            <pc:sldMk cId="2922874650" sldId="265"/>
            <ac:spMk id="9" creationId="{2596F992-698C-48C0-9D89-70DA4CE927EF}"/>
          </ac:spMkLst>
        </pc:spChg>
        <pc:spChg chg="del">
          <ac:chgData name="Snizhana Oliinichenko (2406093)" userId="S::2406093@student.uwtsd.ac.uk::ec9ef06e-d097-486d-9322-fea5ae4f49df" providerId="AD" clId="Web-{08F85A1E-06B7-4478-1AEC-EADC52233859}" dt="2025-04-02T20:34:20.781" v="180"/>
          <ac:spMkLst>
            <pc:docMk/>
            <pc:sldMk cId="2922874650" sldId="265"/>
            <ac:spMk id="11" creationId="{A344AAA5-41F4-4862-97EF-688D31DC7567}"/>
          </ac:spMkLst>
        </pc:spChg>
        <pc:spChg chg="del">
          <ac:chgData name="Snizhana Oliinichenko (2406093)" userId="S::2406093@student.uwtsd.ac.uk::ec9ef06e-d097-486d-9322-fea5ae4f49df" providerId="AD" clId="Web-{08F85A1E-06B7-4478-1AEC-EADC52233859}" dt="2025-04-02T20:34:20.781" v="180"/>
          <ac:spMkLst>
            <pc:docMk/>
            <pc:sldMk cId="2922874650" sldId="265"/>
            <ac:spMk id="13" creationId="{69E1A62C-2AAF-4B3E-8CDB-65E237080997}"/>
          </ac:spMkLst>
        </pc:spChg>
        <pc:spChg chg="add">
          <ac:chgData name="Snizhana Oliinichenko (2406093)" userId="S::2406093@student.uwtsd.ac.uk::ec9ef06e-d097-486d-9322-fea5ae4f49df" providerId="AD" clId="Web-{08F85A1E-06B7-4478-1AEC-EADC52233859}" dt="2025-04-02T20:34:20.781" v="180"/>
          <ac:spMkLst>
            <pc:docMk/>
            <pc:sldMk cId="2922874650" sldId="265"/>
            <ac:spMk id="18" creationId="{0E3596DD-156A-473E-9BB3-C6A29F7574E9}"/>
          </ac:spMkLst>
        </pc:spChg>
        <pc:spChg chg="add">
          <ac:chgData name="Snizhana Oliinichenko (2406093)" userId="S::2406093@student.uwtsd.ac.uk::ec9ef06e-d097-486d-9322-fea5ae4f49df" providerId="AD" clId="Web-{08F85A1E-06B7-4478-1AEC-EADC52233859}" dt="2025-04-02T20:34:20.781" v="180"/>
          <ac:spMkLst>
            <pc:docMk/>
            <pc:sldMk cId="2922874650" sldId="265"/>
            <ac:spMk id="20" creationId="{2C46C4D6-C474-4E92-B52E-944C1118F7B6}"/>
          </ac:spMkLst>
        </pc:spChg>
        <pc:picChg chg="mod">
          <ac:chgData name="Snizhana Oliinichenko (2406093)" userId="S::2406093@student.uwtsd.ac.uk::ec9ef06e-d097-486d-9322-fea5ae4f49df" providerId="AD" clId="Web-{08F85A1E-06B7-4478-1AEC-EADC52233859}" dt="2025-04-02T20:34:20.781" v="180"/>
          <ac:picMkLst>
            <pc:docMk/>
            <pc:sldMk cId="2922874650" sldId="265"/>
            <ac:picMk id="4" creationId="{161B3C99-3BA4-B559-B71B-5EB24172470C}"/>
          </ac:picMkLst>
        </pc:picChg>
      </pc:sldChg>
      <pc:sldChg chg="addSp delSp modSp">
        <pc:chgData name="Snizhana Oliinichenko (2406093)" userId="S::2406093@student.uwtsd.ac.uk::ec9ef06e-d097-486d-9322-fea5ae4f49df" providerId="AD" clId="Web-{08F85A1E-06B7-4478-1AEC-EADC52233859}" dt="2025-04-02T20:49:52.446" v="347" actId="14100"/>
        <pc:sldMkLst>
          <pc:docMk/>
          <pc:sldMk cId="2852447995" sldId="266"/>
        </pc:sldMkLst>
        <pc:spChg chg="mod">
          <ac:chgData name="Snizhana Oliinichenko (2406093)" userId="S::2406093@student.uwtsd.ac.uk::ec9ef06e-d097-486d-9322-fea5ae4f49df" providerId="AD" clId="Web-{08F85A1E-06B7-4478-1AEC-EADC52233859}" dt="2025-04-02T20:49:52.446" v="347" actId="14100"/>
          <ac:spMkLst>
            <pc:docMk/>
            <pc:sldMk cId="2852447995" sldId="266"/>
            <ac:spMk id="2" creationId="{AC150AF7-C19B-F44E-70EC-48EA6DA2838A}"/>
          </ac:spMkLst>
        </pc:spChg>
        <pc:spChg chg="mod">
          <ac:chgData name="Snizhana Oliinichenko (2406093)" userId="S::2406093@student.uwtsd.ac.uk::ec9ef06e-d097-486d-9322-fea5ae4f49df" providerId="AD" clId="Web-{08F85A1E-06B7-4478-1AEC-EADC52233859}" dt="2025-04-02T20:49:46.837" v="346" actId="14100"/>
          <ac:spMkLst>
            <pc:docMk/>
            <pc:sldMk cId="2852447995" sldId="266"/>
            <ac:spMk id="3" creationId="{18CA7CB6-D585-6681-8E8D-28D5A8E49F92}"/>
          </ac:spMkLst>
        </pc:spChg>
        <pc:spChg chg="del">
          <ac:chgData name="Snizhana Oliinichenko (2406093)" userId="S::2406093@student.uwtsd.ac.uk::ec9ef06e-d097-486d-9322-fea5ae4f49df" providerId="AD" clId="Web-{08F85A1E-06B7-4478-1AEC-EADC52233859}" dt="2025-04-02T20:34:25.688" v="181"/>
          <ac:spMkLst>
            <pc:docMk/>
            <pc:sldMk cId="2852447995" sldId="266"/>
            <ac:spMk id="15" creationId="{1B15ED52-F352-441B-82BF-E0EA34836D08}"/>
          </ac:spMkLst>
        </pc:spChg>
        <pc:spChg chg="del">
          <ac:chgData name="Snizhana Oliinichenko (2406093)" userId="S::2406093@student.uwtsd.ac.uk::ec9ef06e-d097-486d-9322-fea5ae4f49df" providerId="AD" clId="Web-{08F85A1E-06B7-4478-1AEC-EADC52233859}" dt="2025-04-02T20:34:25.688" v="181"/>
          <ac:spMkLst>
            <pc:docMk/>
            <pc:sldMk cId="2852447995" sldId="266"/>
            <ac:spMk id="16" creationId="{61707E60-CEC9-4661-AA82-69242EB4BDC3}"/>
          </ac:spMkLst>
        </pc:spChg>
        <pc:spChg chg="del">
          <ac:chgData name="Snizhana Oliinichenko (2406093)" userId="S::2406093@student.uwtsd.ac.uk::ec9ef06e-d097-486d-9322-fea5ae4f49df" providerId="AD" clId="Web-{08F85A1E-06B7-4478-1AEC-EADC52233859}" dt="2025-04-02T20:34:25.688" v="181"/>
          <ac:spMkLst>
            <pc:docMk/>
            <pc:sldMk cId="2852447995" sldId="266"/>
            <ac:spMk id="17" creationId="{8F035CD8-AE30-4146-96F2-036B0CE5E4F3}"/>
          </ac:spMkLst>
        </pc:spChg>
        <pc:spChg chg="add">
          <ac:chgData name="Snizhana Oliinichenko (2406093)" userId="S::2406093@student.uwtsd.ac.uk::ec9ef06e-d097-486d-9322-fea5ae4f49df" providerId="AD" clId="Web-{08F85A1E-06B7-4478-1AEC-EADC52233859}" dt="2025-04-02T20:34:25.688" v="181"/>
          <ac:spMkLst>
            <pc:docMk/>
            <pc:sldMk cId="2852447995" sldId="266"/>
            <ac:spMk id="22" creationId="{0E3596DD-156A-473E-9BB3-C6A29F7574E9}"/>
          </ac:spMkLst>
        </pc:spChg>
        <pc:spChg chg="add">
          <ac:chgData name="Snizhana Oliinichenko (2406093)" userId="S::2406093@student.uwtsd.ac.uk::ec9ef06e-d097-486d-9322-fea5ae4f49df" providerId="AD" clId="Web-{08F85A1E-06B7-4478-1AEC-EADC52233859}" dt="2025-04-02T20:34:25.688" v="181"/>
          <ac:spMkLst>
            <pc:docMk/>
            <pc:sldMk cId="2852447995" sldId="266"/>
            <ac:spMk id="24" creationId="{2C46C4D6-C474-4E92-B52E-944C1118F7B6}"/>
          </ac:spMkLst>
        </pc:spChg>
        <pc:picChg chg="mod">
          <ac:chgData name="Snizhana Oliinichenko (2406093)" userId="S::2406093@student.uwtsd.ac.uk::ec9ef06e-d097-486d-9322-fea5ae4f49df" providerId="AD" clId="Web-{08F85A1E-06B7-4478-1AEC-EADC52233859}" dt="2025-04-02T20:34:25.688" v="181"/>
          <ac:picMkLst>
            <pc:docMk/>
            <pc:sldMk cId="2852447995" sldId="266"/>
            <ac:picMk id="4" creationId="{E372EF3C-4864-7FEF-529C-E326B11B94B8}"/>
          </ac:picMkLst>
        </pc:picChg>
      </pc:sldChg>
      <pc:sldChg chg="addSp delSp modSp new mod setBg">
        <pc:chgData name="Snizhana Oliinichenko (2406093)" userId="S::2406093@student.uwtsd.ac.uk::ec9ef06e-d097-486d-9322-fea5ae4f49df" providerId="AD" clId="Web-{08F85A1E-06B7-4478-1AEC-EADC52233859}" dt="2025-04-02T20:43:05.828" v="273" actId="20577"/>
        <pc:sldMkLst>
          <pc:docMk/>
          <pc:sldMk cId="2644778304" sldId="267"/>
        </pc:sldMkLst>
        <pc:spChg chg="mod">
          <ac:chgData name="Snizhana Oliinichenko (2406093)" userId="S::2406093@student.uwtsd.ac.uk::ec9ef06e-d097-486d-9322-fea5ae4f49df" providerId="AD" clId="Web-{08F85A1E-06B7-4478-1AEC-EADC52233859}" dt="2025-04-02T20:43:05.828" v="273" actId="20577"/>
          <ac:spMkLst>
            <pc:docMk/>
            <pc:sldMk cId="2644778304" sldId="267"/>
            <ac:spMk id="2" creationId="{13986370-17C2-D5EF-9B69-E1921B4C5412}"/>
          </ac:spMkLst>
        </pc:spChg>
        <pc:spChg chg="mod">
          <ac:chgData name="Snizhana Oliinichenko (2406093)" userId="S::2406093@student.uwtsd.ac.uk::ec9ef06e-d097-486d-9322-fea5ae4f49df" providerId="AD" clId="Web-{08F85A1E-06B7-4478-1AEC-EADC52233859}" dt="2025-04-02T20:43:01.374" v="272" actId="14100"/>
          <ac:spMkLst>
            <pc:docMk/>
            <pc:sldMk cId="2644778304" sldId="267"/>
            <ac:spMk id="3" creationId="{0B8A6A30-DC1D-8A16-3A95-A211EBBA48E1}"/>
          </ac:spMkLst>
        </pc:spChg>
        <pc:spChg chg="add del">
          <ac:chgData name="Snizhana Oliinichenko (2406093)" userId="S::2406093@student.uwtsd.ac.uk::ec9ef06e-d097-486d-9322-fea5ae4f49df" providerId="AD" clId="Web-{08F85A1E-06B7-4478-1AEC-EADC52233859}" dt="2025-04-02T18:21:41.811" v="113"/>
          <ac:spMkLst>
            <pc:docMk/>
            <pc:sldMk cId="2644778304" sldId="267"/>
            <ac:spMk id="9" creationId="{D009D6D5-DAC2-4A8B-A17A-E206B9012D09}"/>
          </ac:spMkLst>
        </pc:spChg>
        <pc:spChg chg="add del">
          <ac:chgData name="Snizhana Oliinichenko (2406093)" userId="S::2406093@student.uwtsd.ac.uk::ec9ef06e-d097-486d-9322-fea5ae4f49df" providerId="AD" clId="Web-{08F85A1E-06B7-4478-1AEC-EADC52233859}" dt="2025-04-02T20:34:17.141" v="179"/>
          <ac:spMkLst>
            <pc:docMk/>
            <pc:sldMk cId="2644778304" sldId="267"/>
            <ac:spMk id="11" creationId="{D1EA859B-E555-4109-94F3-6700E046E008}"/>
          </ac:spMkLst>
        </pc:spChg>
        <pc:spChg chg="add del">
          <ac:chgData name="Snizhana Oliinichenko (2406093)" userId="S::2406093@student.uwtsd.ac.uk::ec9ef06e-d097-486d-9322-fea5ae4f49df" providerId="AD" clId="Web-{08F85A1E-06B7-4478-1AEC-EADC52233859}" dt="2025-04-02T20:34:17.141" v="179"/>
          <ac:spMkLst>
            <pc:docMk/>
            <pc:sldMk cId="2644778304" sldId="267"/>
            <ac:spMk id="12" creationId="{04812C46-200A-4DEB-A05E-3ED6C68C2387}"/>
          </ac:spMkLst>
        </pc:spChg>
        <pc:spChg chg="add">
          <ac:chgData name="Snizhana Oliinichenko (2406093)" userId="S::2406093@student.uwtsd.ac.uk::ec9ef06e-d097-486d-9322-fea5ae4f49df" providerId="AD" clId="Web-{08F85A1E-06B7-4478-1AEC-EADC52233859}" dt="2025-04-02T20:34:17.141" v="179"/>
          <ac:spMkLst>
            <pc:docMk/>
            <pc:sldMk cId="2644778304" sldId="267"/>
            <ac:spMk id="17" creationId="{0E3596DD-156A-473E-9BB3-C6A29F7574E9}"/>
          </ac:spMkLst>
        </pc:spChg>
        <pc:spChg chg="add">
          <ac:chgData name="Snizhana Oliinichenko (2406093)" userId="S::2406093@student.uwtsd.ac.uk::ec9ef06e-d097-486d-9322-fea5ae4f49df" providerId="AD" clId="Web-{08F85A1E-06B7-4478-1AEC-EADC52233859}" dt="2025-04-02T20:34:17.141" v="179"/>
          <ac:spMkLst>
            <pc:docMk/>
            <pc:sldMk cId="2644778304" sldId="267"/>
            <ac:spMk id="19" creationId="{2C46C4D6-C474-4E92-B52E-944C1118F7B6}"/>
          </ac:spMkLst>
        </pc:spChg>
        <pc:picChg chg="add mod ord">
          <ac:chgData name="Snizhana Oliinichenko (2406093)" userId="S::2406093@student.uwtsd.ac.uk::ec9ef06e-d097-486d-9322-fea5ae4f49df" providerId="AD" clId="Web-{08F85A1E-06B7-4478-1AEC-EADC52233859}" dt="2025-04-02T20:34:17.141" v="179"/>
          <ac:picMkLst>
            <pc:docMk/>
            <pc:sldMk cId="2644778304" sldId="267"/>
            <ac:picMk id="4" creationId="{0CCF74A4-DF37-B468-18F5-034CD7B64737}"/>
          </ac:picMkLst>
        </pc:picChg>
      </pc:sldChg>
      <pc:sldChg chg="modSp new del">
        <pc:chgData name="Snizhana Oliinichenko (2406093)" userId="S::2406093@student.uwtsd.ac.uk::ec9ef06e-d097-486d-9322-fea5ae4f49df" providerId="AD" clId="Web-{08F85A1E-06B7-4478-1AEC-EADC52233859}" dt="2025-04-02T18:25:55.989" v="135"/>
        <pc:sldMkLst>
          <pc:docMk/>
          <pc:sldMk cId="50098492" sldId="268"/>
        </pc:sldMkLst>
        <pc:spChg chg="mod">
          <ac:chgData name="Snizhana Oliinichenko (2406093)" userId="S::2406093@student.uwtsd.ac.uk::ec9ef06e-d097-486d-9322-fea5ae4f49df" providerId="AD" clId="Web-{08F85A1E-06B7-4478-1AEC-EADC52233859}" dt="2025-04-02T18:25:51.895" v="134" actId="20577"/>
          <ac:spMkLst>
            <pc:docMk/>
            <pc:sldMk cId="50098492" sldId="268"/>
            <ac:spMk id="3" creationId="{2CC6018A-BC7B-B02C-13B4-C2A6BEBA442D}"/>
          </ac:spMkLst>
        </pc:spChg>
      </pc:sldChg>
      <pc:sldChg chg="addSp delSp modSp new mod setBg">
        <pc:chgData name="Snizhana Oliinichenko (2406093)" userId="S::2406093@student.uwtsd.ac.uk::ec9ef06e-d097-486d-9322-fea5ae4f49df" providerId="AD" clId="Web-{08F85A1E-06B7-4478-1AEC-EADC52233859}" dt="2025-04-02T20:40:43.556" v="239" actId="20577"/>
        <pc:sldMkLst>
          <pc:docMk/>
          <pc:sldMk cId="1512658258" sldId="268"/>
        </pc:sldMkLst>
        <pc:spChg chg="mod">
          <ac:chgData name="Snizhana Oliinichenko (2406093)" userId="S::2406093@student.uwtsd.ac.uk::ec9ef06e-d097-486d-9322-fea5ae4f49df" providerId="AD" clId="Web-{08F85A1E-06B7-4478-1AEC-EADC52233859}" dt="2025-04-02T20:40:43.556" v="239" actId="20577"/>
          <ac:spMkLst>
            <pc:docMk/>
            <pc:sldMk cId="1512658258" sldId="268"/>
            <ac:spMk id="2" creationId="{1F1A58B8-7BB7-F29D-5E0E-C4ED08255897}"/>
          </ac:spMkLst>
        </pc:spChg>
        <pc:spChg chg="mod">
          <ac:chgData name="Snizhana Oliinichenko (2406093)" userId="S::2406093@student.uwtsd.ac.uk::ec9ef06e-d097-486d-9322-fea5ae4f49df" providerId="AD" clId="Web-{08F85A1E-06B7-4478-1AEC-EADC52233859}" dt="2025-04-02T20:40:38.587" v="238" actId="14100"/>
          <ac:spMkLst>
            <pc:docMk/>
            <pc:sldMk cId="1512658258" sldId="268"/>
            <ac:spMk id="3" creationId="{F6CE45C3-9534-A6F5-ABF4-D35FFDC490D9}"/>
          </ac:spMkLst>
        </pc:spChg>
        <pc:spChg chg="add del">
          <ac:chgData name="Snizhana Oliinichenko (2406093)" userId="S::2406093@student.uwtsd.ac.uk::ec9ef06e-d097-486d-9322-fea5ae4f49df" providerId="AD" clId="Web-{08F85A1E-06B7-4478-1AEC-EADC52233859}" dt="2025-04-02T20:30:43.917" v="157"/>
          <ac:spMkLst>
            <pc:docMk/>
            <pc:sldMk cId="1512658258" sldId="268"/>
            <ac:spMk id="9" creationId="{04812C46-200A-4DEB-A05E-3ED6C68C2387}"/>
          </ac:spMkLst>
        </pc:spChg>
        <pc:spChg chg="add del">
          <ac:chgData name="Snizhana Oliinichenko (2406093)" userId="S::2406093@student.uwtsd.ac.uk::ec9ef06e-d097-486d-9322-fea5ae4f49df" providerId="AD" clId="Web-{08F85A1E-06B7-4478-1AEC-EADC52233859}" dt="2025-04-02T20:30:43.917" v="157"/>
          <ac:spMkLst>
            <pc:docMk/>
            <pc:sldMk cId="1512658258" sldId="268"/>
            <ac:spMk id="11" creationId="{D1EA859B-E555-4109-94F3-6700E046E008}"/>
          </ac:spMkLst>
        </pc:spChg>
        <pc:spChg chg="add del">
          <ac:chgData name="Snizhana Oliinichenko (2406093)" userId="S::2406093@student.uwtsd.ac.uk::ec9ef06e-d097-486d-9322-fea5ae4f49df" providerId="AD" clId="Web-{08F85A1E-06B7-4478-1AEC-EADC52233859}" dt="2025-04-02T20:34:12.781" v="178"/>
          <ac:spMkLst>
            <pc:docMk/>
            <pc:sldMk cId="1512658258" sldId="268"/>
            <ac:spMk id="13" creationId="{D009D6D5-DAC2-4A8B-A17A-E206B9012D09}"/>
          </ac:spMkLst>
        </pc:spChg>
        <pc:spChg chg="add">
          <ac:chgData name="Snizhana Oliinichenko (2406093)" userId="S::2406093@student.uwtsd.ac.uk::ec9ef06e-d097-486d-9322-fea5ae4f49df" providerId="AD" clId="Web-{08F85A1E-06B7-4478-1AEC-EADC52233859}" dt="2025-04-02T20:34:12.781" v="178"/>
          <ac:spMkLst>
            <pc:docMk/>
            <pc:sldMk cId="1512658258" sldId="268"/>
            <ac:spMk id="18" creationId="{0E3596DD-156A-473E-9BB3-C6A29F7574E9}"/>
          </ac:spMkLst>
        </pc:spChg>
        <pc:spChg chg="add">
          <ac:chgData name="Snizhana Oliinichenko (2406093)" userId="S::2406093@student.uwtsd.ac.uk::ec9ef06e-d097-486d-9322-fea5ae4f49df" providerId="AD" clId="Web-{08F85A1E-06B7-4478-1AEC-EADC52233859}" dt="2025-04-02T20:34:12.781" v="178"/>
          <ac:spMkLst>
            <pc:docMk/>
            <pc:sldMk cId="1512658258" sldId="268"/>
            <ac:spMk id="20" creationId="{2C46C4D6-C474-4E92-B52E-944C1118F7B6}"/>
          </ac:spMkLst>
        </pc:spChg>
        <pc:picChg chg="add mod ord">
          <ac:chgData name="Snizhana Oliinichenko (2406093)" userId="S::2406093@student.uwtsd.ac.uk::ec9ef06e-d097-486d-9322-fea5ae4f49df" providerId="AD" clId="Web-{08F85A1E-06B7-4478-1AEC-EADC52233859}" dt="2025-04-02T20:34:12.781" v="178"/>
          <ac:picMkLst>
            <pc:docMk/>
            <pc:sldMk cId="1512658258" sldId="268"/>
            <ac:picMk id="4" creationId="{E3DF5C17-0BE5-8045-760F-125D68931FA9}"/>
          </ac:picMkLst>
        </pc:picChg>
      </pc:sldChg>
      <pc:sldChg chg="modSp new">
        <pc:chgData name="Snizhana Oliinichenko (2406093)" userId="S::2406093@student.uwtsd.ac.uk::ec9ef06e-d097-486d-9322-fea5ae4f49df" providerId="AD" clId="Web-{08F85A1E-06B7-4478-1AEC-EADC52233859}" dt="2025-04-02T21:42:10.327" v="437" actId="20577"/>
        <pc:sldMkLst>
          <pc:docMk/>
          <pc:sldMk cId="174798356" sldId="269"/>
        </pc:sldMkLst>
        <pc:spChg chg="mod">
          <ac:chgData name="Snizhana Oliinichenko (2406093)" userId="S::2406093@student.uwtsd.ac.uk::ec9ef06e-d097-486d-9322-fea5ae4f49df" providerId="AD" clId="Web-{08F85A1E-06B7-4478-1AEC-EADC52233859}" dt="2025-04-02T21:36:06.599" v="355" actId="20577"/>
          <ac:spMkLst>
            <pc:docMk/>
            <pc:sldMk cId="174798356" sldId="269"/>
            <ac:spMk id="2" creationId="{A0092EDC-BB4F-AFB9-6E78-A9C80A89697E}"/>
          </ac:spMkLst>
        </pc:spChg>
        <pc:spChg chg="mod">
          <ac:chgData name="Snizhana Oliinichenko (2406093)" userId="S::2406093@student.uwtsd.ac.uk::ec9ef06e-d097-486d-9322-fea5ae4f49df" providerId="AD" clId="Web-{08F85A1E-06B7-4478-1AEC-EADC52233859}" dt="2025-04-02T21:42:10.327" v="437" actId="20577"/>
          <ac:spMkLst>
            <pc:docMk/>
            <pc:sldMk cId="174798356" sldId="269"/>
            <ac:spMk id="3" creationId="{C83EE6B5-7A4C-6E92-81CC-2E7318A56892}"/>
          </ac:spMkLst>
        </pc:spChg>
      </pc:sldChg>
      <pc:sldChg chg="delSp modSp new">
        <pc:chgData name="Snizhana Oliinichenko (2406093)" userId="S::2406093@student.uwtsd.ac.uk::ec9ef06e-d097-486d-9322-fea5ae4f49df" providerId="AD" clId="Web-{08F85A1E-06B7-4478-1AEC-EADC52233859}" dt="2025-04-02T21:44:08.642" v="485" actId="20577"/>
        <pc:sldMkLst>
          <pc:docMk/>
          <pc:sldMk cId="1317358024" sldId="270"/>
        </pc:sldMkLst>
        <pc:spChg chg="del">
          <ac:chgData name="Snizhana Oliinichenko (2406093)" userId="S::2406093@student.uwtsd.ac.uk::ec9ef06e-d097-486d-9322-fea5ae4f49df" providerId="AD" clId="Web-{08F85A1E-06B7-4478-1AEC-EADC52233859}" dt="2025-04-02T21:38:06.180" v="371"/>
          <ac:spMkLst>
            <pc:docMk/>
            <pc:sldMk cId="1317358024" sldId="270"/>
            <ac:spMk id="2" creationId="{726FA0AE-C54D-31E0-13AC-12AAE509ACBB}"/>
          </ac:spMkLst>
        </pc:spChg>
        <pc:spChg chg="mod">
          <ac:chgData name="Snizhana Oliinichenko (2406093)" userId="S::2406093@student.uwtsd.ac.uk::ec9ef06e-d097-486d-9322-fea5ae4f49df" providerId="AD" clId="Web-{08F85A1E-06B7-4478-1AEC-EADC52233859}" dt="2025-04-02T21:44:08.642" v="485" actId="20577"/>
          <ac:spMkLst>
            <pc:docMk/>
            <pc:sldMk cId="1317358024" sldId="270"/>
            <ac:spMk id="3" creationId="{9AD81845-3651-DC82-D207-5A8895C2DB4C}"/>
          </ac:spMkLst>
        </pc:spChg>
      </pc:sldChg>
      <pc:sldChg chg="delSp modSp new">
        <pc:chgData name="Snizhana Oliinichenko (2406093)" userId="S::2406093@student.uwtsd.ac.uk::ec9ef06e-d097-486d-9322-fea5ae4f49df" providerId="AD" clId="Web-{08F85A1E-06B7-4478-1AEC-EADC52233859}" dt="2025-04-02T21:43:47.657" v="483" actId="20577"/>
        <pc:sldMkLst>
          <pc:docMk/>
          <pc:sldMk cId="3353426673" sldId="271"/>
        </pc:sldMkLst>
        <pc:spChg chg="del">
          <ac:chgData name="Snizhana Oliinichenko (2406093)" userId="S::2406093@student.uwtsd.ac.uk::ec9ef06e-d097-486d-9322-fea5ae4f49df" providerId="AD" clId="Web-{08F85A1E-06B7-4478-1AEC-EADC52233859}" dt="2025-04-02T21:39:01.900" v="382"/>
          <ac:spMkLst>
            <pc:docMk/>
            <pc:sldMk cId="3353426673" sldId="271"/>
            <ac:spMk id="2" creationId="{EDED0FD2-5958-1474-DE60-81921124FF9A}"/>
          </ac:spMkLst>
        </pc:spChg>
        <pc:spChg chg="mod">
          <ac:chgData name="Snizhana Oliinichenko (2406093)" userId="S::2406093@student.uwtsd.ac.uk::ec9ef06e-d097-486d-9322-fea5ae4f49df" providerId="AD" clId="Web-{08F85A1E-06B7-4478-1AEC-EADC52233859}" dt="2025-04-02T21:43:47.657" v="483" actId="20577"/>
          <ac:spMkLst>
            <pc:docMk/>
            <pc:sldMk cId="3353426673" sldId="271"/>
            <ac:spMk id="3" creationId="{250383F8-D7A1-6583-CD7B-4505A1BA1FDE}"/>
          </ac:spMkLst>
        </pc:spChg>
      </pc:sldChg>
    </pc:docChg>
  </pc:docChgLst>
  <pc:docChgLst>
    <pc:chgData name="Snizhana Oliinichenko (2406093)" userId="S::2406093@student.uwtsd.ac.uk::ec9ef06e-d097-486d-9322-fea5ae4f49df" providerId="AD" clId="Web-{F39DF38F-907B-BD99-F92B-B1FEBE1CD318}"/>
    <pc:docChg chg="modSld">
      <pc:chgData name="Snizhana Oliinichenko (2406093)" userId="S::2406093@student.uwtsd.ac.uk::ec9ef06e-d097-486d-9322-fea5ae4f49df" providerId="AD" clId="Web-{F39DF38F-907B-BD99-F92B-B1FEBE1CD318}" dt="2025-04-03T17:03:21.459" v="74" actId="14100"/>
      <pc:docMkLst>
        <pc:docMk/>
      </pc:docMkLst>
      <pc:sldChg chg="modSp">
        <pc:chgData name="Snizhana Oliinichenko (2406093)" userId="S::2406093@student.uwtsd.ac.uk::ec9ef06e-d097-486d-9322-fea5ae4f49df" providerId="AD" clId="Web-{F39DF38F-907B-BD99-F92B-B1FEBE1CD318}" dt="2025-04-03T16:48:20.493" v="48" actId="20577"/>
        <pc:sldMkLst>
          <pc:docMk/>
          <pc:sldMk cId="109857222" sldId="256"/>
        </pc:sldMkLst>
        <pc:spChg chg="mod">
          <ac:chgData name="Snizhana Oliinichenko (2406093)" userId="S::2406093@student.uwtsd.ac.uk::ec9ef06e-d097-486d-9322-fea5ae4f49df" providerId="AD" clId="Web-{F39DF38F-907B-BD99-F92B-B1FEBE1CD318}" dt="2025-04-03T16:48:20.493" v="48" actId="20577"/>
          <ac:spMkLst>
            <pc:docMk/>
            <pc:sldMk cId="109857222" sldId="256"/>
            <ac:spMk id="2" creationId="{00000000-0000-0000-0000-000000000000}"/>
          </ac:spMkLst>
        </pc:spChg>
      </pc:sldChg>
      <pc:sldChg chg="addSp delSp modSp">
        <pc:chgData name="Snizhana Oliinichenko (2406093)" userId="S::2406093@student.uwtsd.ac.uk::ec9ef06e-d097-486d-9322-fea5ae4f49df" providerId="AD" clId="Web-{F39DF38F-907B-BD99-F92B-B1FEBE1CD318}" dt="2025-04-03T17:03:21.459" v="74" actId="14100"/>
        <pc:sldMkLst>
          <pc:docMk/>
          <pc:sldMk cId="3454599690" sldId="257"/>
        </pc:sldMkLst>
        <pc:spChg chg="add del mod">
          <ac:chgData name="Snizhana Oliinichenko (2406093)" userId="S::2406093@student.uwtsd.ac.uk::ec9ef06e-d097-486d-9322-fea5ae4f49df" providerId="AD" clId="Web-{F39DF38F-907B-BD99-F92B-B1FEBE1CD318}" dt="2025-04-03T17:03:19.224" v="73"/>
          <ac:spMkLst>
            <pc:docMk/>
            <pc:sldMk cId="3454599690" sldId="257"/>
            <ac:spMk id="3" creationId="{5FCFF7B2-B6FB-8D36-9ED0-3DF0C84BEED0}"/>
          </ac:spMkLst>
        </pc:spChg>
        <pc:spChg chg="mod">
          <ac:chgData name="Snizhana Oliinichenko (2406093)" userId="S::2406093@student.uwtsd.ac.uk::ec9ef06e-d097-486d-9322-fea5ae4f49df" providerId="AD" clId="Web-{F39DF38F-907B-BD99-F92B-B1FEBE1CD318}" dt="2025-04-03T17:03:21.459" v="74" actId="14100"/>
          <ac:spMkLst>
            <pc:docMk/>
            <pc:sldMk cId="3454599690" sldId="257"/>
            <ac:spMk id="7" creationId="{E99C47A6-8AC1-F9E9-6E81-66432A75A25C}"/>
          </ac:spMkLst>
        </pc:spChg>
      </pc:sldChg>
      <pc:sldChg chg="modSp">
        <pc:chgData name="Snizhana Oliinichenko (2406093)" userId="S::2406093@student.uwtsd.ac.uk::ec9ef06e-d097-486d-9322-fea5ae4f49df" providerId="AD" clId="Web-{F39DF38F-907B-BD99-F92B-B1FEBE1CD318}" dt="2025-04-03T16:47:03.691" v="44" actId="20577"/>
        <pc:sldMkLst>
          <pc:docMk/>
          <pc:sldMk cId="1322623647" sldId="259"/>
        </pc:sldMkLst>
        <pc:spChg chg="mod">
          <ac:chgData name="Snizhana Oliinichenko (2406093)" userId="S::2406093@student.uwtsd.ac.uk::ec9ef06e-d097-486d-9322-fea5ae4f49df" providerId="AD" clId="Web-{F39DF38F-907B-BD99-F92B-B1FEBE1CD318}" dt="2025-04-03T16:43:16.489" v="6" actId="20577"/>
          <ac:spMkLst>
            <pc:docMk/>
            <pc:sldMk cId="1322623647" sldId="259"/>
            <ac:spMk id="2" creationId="{176E69C7-4109-3B09-1C91-A6D80DBCFD74}"/>
          </ac:spMkLst>
        </pc:spChg>
        <pc:spChg chg="mod">
          <ac:chgData name="Snizhana Oliinichenko (2406093)" userId="S::2406093@student.uwtsd.ac.uk::ec9ef06e-d097-486d-9322-fea5ae4f49df" providerId="AD" clId="Web-{F39DF38F-907B-BD99-F92B-B1FEBE1CD318}" dt="2025-04-03T16:47:03.691" v="44" actId="20577"/>
          <ac:spMkLst>
            <pc:docMk/>
            <pc:sldMk cId="1322623647" sldId="259"/>
            <ac:spMk id="3" creationId="{431014B4-D2B6-AA4E-9CAB-2472E56F4BB4}"/>
          </ac:spMkLst>
        </pc:spChg>
      </pc:sldChg>
      <pc:sldChg chg="modSp">
        <pc:chgData name="Snizhana Oliinichenko (2406093)" userId="S::2406093@student.uwtsd.ac.uk::ec9ef06e-d097-486d-9322-fea5ae4f49df" providerId="AD" clId="Web-{F39DF38F-907B-BD99-F92B-B1FEBE1CD318}" dt="2025-04-03T16:47:32.224" v="45" actId="14100"/>
        <pc:sldMkLst>
          <pc:docMk/>
          <pc:sldMk cId="3110015694" sldId="261"/>
        </pc:sldMkLst>
        <pc:spChg chg="mod">
          <ac:chgData name="Snizhana Oliinichenko (2406093)" userId="S::2406093@student.uwtsd.ac.uk::ec9ef06e-d097-486d-9322-fea5ae4f49df" providerId="AD" clId="Web-{F39DF38F-907B-BD99-F92B-B1FEBE1CD318}" dt="2025-04-03T16:47:32.224" v="45" actId="14100"/>
          <ac:spMkLst>
            <pc:docMk/>
            <pc:sldMk cId="3110015694" sldId="261"/>
            <ac:spMk id="3" creationId="{CD50D561-15D5-C934-5A46-A44C3AEA5643}"/>
          </ac:spMkLst>
        </pc:spChg>
      </pc:sldChg>
      <pc:sldChg chg="modSp">
        <pc:chgData name="Snizhana Oliinichenko (2406093)" userId="S::2406093@student.uwtsd.ac.uk::ec9ef06e-d097-486d-9322-fea5ae4f49df" providerId="AD" clId="Web-{F39DF38F-907B-BD99-F92B-B1FEBE1CD318}" dt="2025-04-03T16:47:48.866" v="47" actId="14100"/>
        <pc:sldMkLst>
          <pc:docMk/>
          <pc:sldMk cId="2685380069" sldId="262"/>
        </pc:sldMkLst>
        <pc:spChg chg="mod">
          <ac:chgData name="Snizhana Oliinichenko (2406093)" userId="S::2406093@student.uwtsd.ac.uk::ec9ef06e-d097-486d-9322-fea5ae4f49df" providerId="AD" clId="Web-{F39DF38F-907B-BD99-F92B-B1FEBE1CD318}" dt="2025-04-03T16:47:48.866" v="47" actId="14100"/>
          <ac:spMkLst>
            <pc:docMk/>
            <pc:sldMk cId="2685380069" sldId="262"/>
            <ac:spMk id="3" creationId="{4ED6E60E-1DDB-292C-8D51-6C763EC8922F}"/>
          </ac:spMkLst>
        </pc:spChg>
      </pc:sldChg>
      <pc:sldChg chg="modSp">
        <pc:chgData name="Snizhana Oliinichenko (2406093)" userId="S::2406093@student.uwtsd.ac.uk::ec9ef06e-d097-486d-9322-fea5ae4f49df" providerId="AD" clId="Web-{F39DF38F-907B-BD99-F92B-B1FEBE1CD318}" dt="2025-04-03T16:46:09.109" v="28" actId="20577"/>
        <pc:sldMkLst>
          <pc:docMk/>
          <pc:sldMk cId="2032313029" sldId="263"/>
        </pc:sldMkLst>
        <pc:spChg chg="mod">
          <ac:chgData name="Snizhana Oliinichenko (2406093)" userId="S::2406093@student.uwtsd.ac.uk::ec9ef06e-d097-486d-9322-fea5ae4f49df" providerId="AD" clId="Web-{F39DF38F-907B-BD99-F92B-B1FEBE1CD318}" dt="2025-04-03T16:46:09.109" v="28" actId="20577"/>
          <ac:spMkLst>
            <pc:docMk/>
            <pc:sldMk cId="2032313029" sldId="263"/>
            <ac:spMk id="3" creationId="{1696681D-F265-E7D5-610D-643975F160BE}"/>
          </ac:spMkLst>
        </pc:spChg>
      </pc:sldChg>
      <pc:sldChg chg="modSp">
        <pc:chgData name="Snizhana Oliinichenko (2406093)" userId="S::2406093@student.uwtsd.ac.uk::ec9ef06e-d097-486d-9322-fea5ae4f49df" providerId="AD" clId="Web-{F39DF38F-907B-BD99-F92B-B1FEBE1CD318}" dt="2025-04-03T16:45:58.968" v="25" actId="20577"/>
        <pc:sldMkLst>
          <pc:docMk/>
          <pc:sldMk cId="2622546562" sldId="264"/>
        </pc:sldMkLst>
        <pc:spChg chg="mod">
          <ac:chgData name="Snizhana Oliinichenko (2406093)" userId="S::2406093@student.uwtsd.ac.uk::ec9ef06e-d097-486d-9322-fea5ae4f49df" providerId="AD" clId="Web-{F39DF38F-907B-BD99-F92B-B1FEBE1CD318}" dt="2025-04-03T16:45:58.968" v="25" actId="20577"/>
          <ac:spMkLst>
            <pc:docMk/>
            <pc:sldMk cId="2622546562" sldId="264"/>
            <ac:spMk id="3" creationId="{698ECE3B-D2A3-DE6F-F7C8-42AD6EC57D3D}"/>
          </ac:spMkLst>
        </pc:spChg>
      </pc:sldChg>
      <pc:sldChg chg="modSp">
        <pc:chgData name="Snizhana Oliinichenko (2406093)" userId="S::2406093@student.uwtsd.ac.uk::ec9ef06e-d097-486d-9322-fea5ae4f49df" providerId="AD" clId="Web-{F39DF38F-907B-BD99-F92B-B1FEBE1CD318}" dt="2025-04-03T16:44:16.446" v="11" actId="20577"/>
        <pc:sldMkLst>
          <pc:docMk/>
          <pc:sldMk cId="2922874650" sldId="265"/>
        </pc:sldMkLst>
        <pc:spChg chg="mod">
          <ac:chgData name="Snizhana Oliinichenko (2406093)" userId="S::2406093@student.uwtsd.ac.uk::ec9ef06e-d097-486d-9322-fea5ae4f49df" providerId="AD" clId="Web-{F39DF38F-907B-BD99-F92B-B1FEBE1CD318}" dt="2025-04-03T16:44:16.446" v="11" actId="20577"/>
          <ac:spMkLst>
            <pc:docMk/>
            <pc:sldMk cId="2922874650" sldId="265"/>
            <ac:spMk id="3" creationId="{137CB7AD-530B-8C2F-CD73-6C2CF21FE75B}"/>
          </ac:spMkLst>
        </pc:spChg>
      </pc:sldChg>
      <pc:sldChg chg="modSp">
        <pc:chgData name="Snizhana Oliinichenko (2406093)" userId="S::2406093@student.uwtsd.ac.uk::ec9ef06e-d097-486d-9322-fea5ae4f49df" providerId="AD" clId="Web-{F39DF38F-907B-BD99-F92B-B1FEBE1CD318}" dt="2025-04-03T16:44:45.073" v="16" actId="20577"/>
        <pc:sldMkLst>
          <pc:docMk/>
          <pc:sldMk cId="2852447995" sldId="266"/>
        </pc:sldMkLst>
        <pc:spChg chg="mod">
          <ac:chgData name="Snizhana Oliinichenko (2406093)" userId="S::2406093@student.uwtsd.ac.uk::ec9ef06e-d097-486d-9322-fea5ae4f49df" providerId="AD" clId="Web-{F39DF38F-907B-BD99-F92B-B1FEBE1CD318}" dt="2025-04-03T16:44:32.009" v="14" actId="14100"/>
          <ac:spMkLst>
            <pc:docMk/>
            <pc:sldMk cId="2852447995" sldId="266"/>
            <ac:spMk id="2" creationId="{AC150AF7-C19B-F44E-70EC-48EA6DA2838A}"/>
          </ac:spMkLst>
        </pc:spChg>
        <pc:spChg chg="mod">
          <ac:chgData name="Snizhana Oliinichenko (2406093)" userId="S::2406093@student.uwtsd.ac.uk::ec9ef06e-d097-486d-9322-fea5ae4f49df" providerId="AD" clId="Web-{F39DF38F-907B-BD99-F92B-B1FEBE1CD318}" dt="2025-04-03T16:44:45.073" v="16" actId="20577"/>
          <ac:spMkLst>
            <pc:docMk/>
            <pc:sldMk cId="2852447995" sldId="266"/>
            <ac:spMk id="3" creationId="{18CA7CB6-D585-6681-8E8D-28D5A8E49F92}"/>
          </ac:spMkLst>
        </pc:spChg>
      </pc:sldChg>
      <pc:sldChg chg="modSp">
        <pc:chgData name="Snizhana Oliinichenko (2406093)" userId="S::2406093@student.uwtsd.ac.uk::ec9ef06e-d097-486d-9322-fea5ae4f49df" providerId="AD" clId="Web-{F39DF38F-907B-BD99-F92B-B1FEBE1CD318}" dt="2025-04-03T16:45:24.435" v="19" actId="20577"/>
        <pc:sldMkLst>
          <pc:docMk/>
          <pc:sldMk cId="2644778304" sldId="267"/>
        </pc:sldMkLst>
        <pc:spChg chg="mod">
          <ac:chgData name="Snizhana Oliinichenko (2406093)" userId="S::2406093@student.uwtsd.ac.uk::ec9ef06e-d097-486d-9322-fea5ae4f49df" providerId="AD" clId="Web-{F39DF38F-907B-BD99-F92B-B1FEBE1CD318}" dt="2025-04-03T16:45:24.435" v="19" actId="20577"/>
          <ac:spMkLst>
            <pc:docMk/>
            <pc:sldMk cId="2644778304" sldId="267"/>
            <ac:spMk id="3" creationId="{0B8A6A30-DC1D-8A16-3A95-A211EBBA48E1}"/>
          </ac:spMkLst>
        </pc:spChg>
      </pc:sldChg>
    </pc:docChg>
  </pc:docChgLst>
  <pc:docChgLst>
    <pc:chgData name="Snizhana Oliinichenko (2406093)" userId="S::2406093@student.uwtsd.ac.uk::ec9ef06e-d097-486d-9322-fea5ae4f49df" providerId="AD" clId="Web-{781E036E-AFF4-C440-0033-4CFF47B665CE}"/>
    <pc:docChg chg="addSld modSld">
      <pc:chgData name="Snizhana Oliinichenko (2406093)" userId="S::2406093@student.uwtsd.ac.uk::ec9ef06e-d097-486d-9322-fea5ae4f49df" providerId="AD" clId="Web-{781E036E-AFF4-C440-0033-4CFF47B665CE}" dt="2025-03-28T11:52:51.779" v="68" actId="20577"/>
      <pc:docMkLst>
        <pc:docMk/>
      </pc:docMkLst>
      <pc:sldChg chg="addSp modSp mod setBg">
        <pc:chgData name="Snizhana Oliinichenko (2406093)" userId="S::2406093@student.uwtsd.ac.uk::ec9ef06e-d097-486d-9322-fea5ae4f49df" providerId="AD" clId="Web-{781E036E-AFF4-C440-0033-4CFF47B665CE}" dt="2025-03-28T11:25:39.159" v="11"/>
        <pc:sldMkLst>
          <pc:docMk/>
          <pc:sldMk cId="2685380069" sldId="262"/>
        </pc:sldMkLst>
        <pc:spChg chg="mod">
          <ac:chgData name="Snizhana Oliinichenko (2406093)" userId="S::2406093@student.uwtsd.ac.uk::ec9ef06e-d097-486d-9322-fea5ae4f49df" providerId="AD" clId="Web-{781E036E-AFF4-C440-0033-4CFF47B665CE}" dt="2025-03-28T11:25:39.159" v="11"/>
          <ac:spMkLst>
            <pc:docMk/>
            <pc:sldMk cId="2685380069" sldId="262"/>
            <ac:spMk id="2" creationId="{09A8817E-B930-986E-9BF6-0F1F07A0E8F1}"/>
          </ac:spMkLst>
        </pc:spChg>
        <pc:spChg chg="mod">
          <ac:chgData name="Snizhana Oliinichenko (2406093)" userId="S::2406093@student.uwtsd.ac.uk::ec9ef06e-d097-486d-9322-fea5ae4f49df" providerId="AD" clId="Web-{781E036E-AFF4-C440-0033-4CFF47B665CE}" dt="2025-03-28T11:25:39.159" v="11"/>
          <ac:spMkLst>
            <pc:docMk/>
            <pc:sldMk cId="2685380069" sldId="262"/>
            <ac:spMk id="3" creationId="{4ED6E60E-1DDB-292C-8D51-6C763EC8922F}"/>
          </ac:spMkLst>
        </pc:spChg>
        <pc:spChg chg="add">
          <ac:chgData name="Snizhana Oliinichenko (2406093)" userId="S::2406093@student.uwtsd.ac.uk::ec9ef06e-d097-486d-9322-fea5ae4f49df" providerId="AD" clId="Web-{781E036E-AFF4-C440-0033-4CFF47B665CE}" dt="2025-03-28T11:25:39.159" v="11"/>
          <ac:spMkLst>
            <pc:docMk/>
            <pc:sldMk cId="2685380069" sldId="262"/>
            <ac:spMk id="9" creationId="{1B15ED52-F352-441B-82BF-E0EA34836D08}"/>
          </ac:spMkLst>
        </pc:spChg>
        <pc:spChg chg="add">
          <ac:chgData name="Snizhana Oliinichenko (2406093)" userId="S::2406093@student.uwtsd.ac.uk::ec9ef06e-d097-486d-9322-fea5ae4f49df" providerId="AD" clId="Web-{781E036E-AFF4-C440-0033-4CFF47B665CE}" dt="2025-03-28T11:25:39.159" v="11"/>
          <ac:spMkLst>
            <pc:docMk/>
            <pc:sldMk cId="2685380069" sldId="262"/>
            <ac:spMk id="11" creationId="{61707E60-CEC9-4661-AA82-69242EB4BDC3}"/>
          </ac:spMkLst>
        </pc:spChg>
        <pc:spChg chg="add">
          <ac:chgData name="Snizhana Oliinichenko (2406093)" userId="S::2406093@student.uwtsd.ac.uk::ec9ef06e-d097-486d-9322-fea5ae4f49df" providerId="AD" clId="Web-{781E036E-AFF4-C440-0033-4CFF47B665CE}" dt="2025-03-28T11:25:39.159" v="11"/>
          <ac:spMkLst>
            <pc:docMk/>
            <pc:sldMk cId="2685380069" sldId="262"/>
            <ac:spMk id="13" creationId="{8F035CD8-AE30-4146-96F2-036B0CE5E4F3}"/>
          </ac:spMkLst>
        </pc:spChg>
        <pc:picChg chg="add mod">
          <ac:chgData name="Snizhana Oliinichenko (2406093)" userId="S::2406093@student.uwtsd.ac.uk::ec9ef06e-d097-486d-9322-fea5ae4f49df" providerId="AD" clId="Web-{781E036E-AFF4-C440-0033-4CFF47B665CE}" dt="2025-03-28T11:25:39.159" v="11"/>
          <ac:picMkLst>
            <pc:docMk/>
            <pc:sldMk cId="2685380069" sldId="262"/>
            <ac:picMk id="4" creationId="{2F83BE9C-3AD3-4361-951F-55F952F77B19}"/>
          </ac:picMkLst>
        </pc:picChg>
      </pc:sldChg>
      <pc:sldChg chg="addSp modSp new mod setBg">
        <pc:chgData name="Snizhana Oliinichenko (2406093)" userId="S::2406093@student.uwtsd.ac.uk::ec9ef06e-d097-486d-9322-fea5ae4f49df" providerId="AD" clId="Web-{781E036E-AFF4-C440-0033-4CFF47B665CE}" dt="2025-03-28T11:36:09.191" v="22"/>
        <pc:sldMkLst>
          <pc:docMk/>
          <pc:sldMk cId="2032313029" sldId="263"/>
        </pc:sldMkLst>
        <pc:spChg chg="mod">
          <ac:chgData name="Snizhana Oliinichenko (2406093)" userId="S::2406093@student.uwtsd.ac.uk::ec9ef06e-d097-486d-9322-fea5ae4f49df" providerId="AD" clId="Web-{781E036E-AFF4-C440-0033-4CFF47B665CE}" dt="2025-03-28T11:36:09.191" v="22"/>
          <ac:spMkLst>
            <pc:docMk/>
            <pc:sldMk cId="2032313029" sldId="263"/>
            <ac:spMk id="2" creationId="{724C3DEA-FCB5-A7A4-3F37-E0D424398924}"/>
          </ac:spMkLst>
        </pc:spChg>
        <pc:spChg chg="mod">
          <ac:chgData name="Snizhana Oliinichenko (2406093)" userId="S::2406093@student.uwtsd.ac.uk::ec9ef06e-d097-486d-9322-fea5ae4f49df" providerId="AD" clId="Web-{781E036E-AFF4-C440-0033-4CFF47B665CE}" dt="2025-03-28T11:36:09.191" v="22"/>
          <ac:spMkLst>
            <pc:docMk/>
            <pc:sldMk cId="2032313029" sldId="263"/>
            <ac:spMk id="3" creationId="{1696681D-F265-E7D5-610D-643975F160BE}"/>
          </ac:spMkLst>
        </pc:spChg>
        <pc:spChg chg="add">
          <ac:chgData name="Snizhana Oliinichenko (2406093)" userId="S::2406093@student.uwtsd.ac.uk::ec9ef06e-d097-486d-9322-fea5ae4f49df" providerId="AD" clId="Web-{781E036E-AFF4-C440-0033-4CFF47B665CE}" dt="2025-03-28T11:36:09.191" v="22"/>
          <ac:spMkLst>
            <pc:docMk/>
            <pc:sldMk cId="2032313029" sldId="263"/>
            <ac:spMk id="9" creationId="{1B15ED52-F352-441B-82BF-E0EA34836D08}"/>
          </ac:spMkLst>
        </pc:spChg>
        <pc:spChg chg="add">
          <ac:chgData name="Snizhana Oliinichenko (2406093)" userId="S::2406093@student.uwtsd.ac.uk::ec9ef06e-d097-486d-9322-fea5ae4f49df" providerId="AD" clId="Web-{781E036E-AFF4-C440-0033-4CFF47B665CE}" dt="2025-03-28T11:36:09.191" v="22"/>
          <ac:spMkLst>
            <pc:docMk/>
            <pc:sldMk cId="2032313029" sldId="263"/>
            <ac:spMk id="11" creationId="{61707E60-CEC9-4661-AA82-69242EB4BDC3}"/>
          </ac:spMkLst>
        </pc:spChg>
        <pc:spChg chg="add">
          <ac:chgData name="Snizhana Oliinichenko (2406093)" userId="S::2406093@student.uwtsd.ac.uk::ec9ef06e-d097-486d-9322-fea5ae4f49df" providerId="AD" clId="Web-{781E036E-AFF4-C440-0033-4CFF47B665CE}" dt="2025-03-28T11:36:09.191" v="22"/>
          <ac:spMkLst>
            <pc:docMk/>
            <pc:sldMk cId="2032313029" sldId="263"/>
            <ac:spMk id="13" creationId="{8F035CD8-AE30-4146-96F2-036B0CE5E4F3}"/>
          </ac:spMkLst>
        </pc:spChg>
        <pc:picChg chg="add mod">
          <ac:chgData name="Snizhana Oliinichenko (2406093)" userId="S::2406093@student.uwtsd.ac.uk::ec9ef06e-d097-486d-9322-fea5ae4f49df" providerId="AD" clId="Web-{781E036E-AFF4-C440-0033-4CFF47B665CE}" dt="2025-03-28T11:36:09.191" v="22"/>
          <ac:picMkLst>
            <pc:docMk/>
            <pc:sldMk cId="2032313029" sldId="263"/>
            <ac:picMk id="4" creationId="{C81A54DC-80FE-B862-3380-C0B0D9911C38}"/>
          </ac:picMkLst>
        </pc:picChg>
      </pc:sldChg>
      <pc:sldChg chg="addSp delSp modSp new mod setBg">
        <pc:chgData name="Snizhana Oliinichenko (2406093)" userId="S::2406093@student.uwtsd.ac.uk::ec9ef06e-d097-486d-9322-fea5ae4f49df" providerId="AD" clId="Web-{781E036E-AFF4-C440-0033-4CFF47B665CE}" dt="2025-03-28T11:40:07.212" v="36"/>
        <pc:sldMkLst>
          <pc:docMk/>
          <pc:sldMk cId="2622546562" sldId="264"/>
        </pc:sldMkLst>
        <pc:spChg chg="mod">
          <ac:chgData name="Snizhana Oliinichenko (2406093)" userId="S::2406093@student.uwtsd.ac.uk::ec9ef06e-d097-486d-9322-fea5ae4f49df" providerId="AD" clId="Web-{781E036E-AFF4-C440-0033-4CFF47B665CE}" dt="2025-03-28T11:40:07.212" v="36"/>
          <ac:spMkLst>
            <pc:docMk/>
            <pc:sldMk cId="2622546562" sldId="264"/>
            <ac:spMk id="2" creationId="{2CCA6AAA-2A96-EA6E-0E0A-023503963895}"/>
          </ac:spMkLst>
        </pc:spChg>
        <pc:spChg chg="mod">
          <ac:chgData name="Snizhana Oliinichenko (2406093)" userId="S::2406093@student.uwtsd.ac.uk::ec9ef06e-d097-486d-9322-fea5ae4f49df" providerId="AD" clId="Web-{781E036E-AFF4-C440-0033-4CFF47B665CE}" dt="2025-03-28T11:40:07.212" v="36"/>
          <ac:spMkLst>
            <pc:docMk/>
            <pc:sldMk cId="2622546562" sldId="264"/>
            <ac:spMk id="3" creationId="{698ECE3B-D2A3-DE6F-F7C8-42AD6EC57D3D}"/>
          </ac:spMkLst>
        </pc:spChg>
        <pc:spChg chg="add del">
          <ac:chgData name="Snizhana Oliinichenko (2406093)" userId="S::2406093@student.uwtsd.ac.uk::ec9ef06e-d097-486d-9322-fea5ae4f49df" providerId="AD" clId="Web-{781E036E-AFF4-C440-0033-4CFF47B665CE}" dt="2025-03-28T11:40:07.212" v="36"/>
          <ac:spMkLst>
            <pc:docMk/>
            <pc:sldMk cId="2622546562" sldId="264"/>
            <ac:spMk id="9" creationId="{1B15ED52-F352-441B-82BF-E0EA34836D08}"/>
          </ac:spMkLst>
        </pc:spChg>
        <pc:spChg chg="add del">
          <ac:chgData name="Snizhana Oliinichenko (2406093)" userId="S::2406093@student.uwtsd.ac.uk::ec9ef06e-d097-486d-9322-fea5ae4f49df" providerId="AD" clId="Web-{781E036E-AFF4-C440-0033-4CFF47B665CE}" dt="2025-03-28T11:40:07.212" v="36"/>
          <ac:spMkLst>
            <pc:docMk/>
            <pc:sldMk cId="2622546562" sldId="264"/>
            <ac:spMk id="11" creationId="{61707E60-CEC9-4661-AA82-69242EB4BDC3}"/>
          </ac:spMkLst>
        </pc:spChg>
        <pc:spChg chg="add del">
          <ac:chgData name="Snizhana Oliinichenko (2406093)" userId="S::2406093@student.uwtsd.ac.uk::ec9ef06e-d097-486d-9322-fea5ae4f49df" providerId="AD" clId="Web-{781E036E-AFF4-C440-0033-4CFF47B665CE}" dt="2025-03-28T11:40:07.212" v="36"/>
          <ac:spMkLst>
            <pc:docMk/>
            <pc:sldMk cId="2622546562" sldId="264"/>
            <ac:spMk id="13" creationId="{8F035CD8-AE30-4146-96F2-036B0CE5E4F3}"/>
          </ac:spMkLst>
        </pc:spChg>
        <pc:spChg chg="add">
          <ac:chgData name="Snizhana Oliinichenko (2406093)" userId="S::2406093@student.uwtsd.ac.uk::ec9ef06e-d097-486d-9322-fea5ae4f49df" providerId="AD" clId="Web-{781E036E-AFF4-C440-0033-4CFF47B665CE}" dt="2025-03-28T11:40:07.212" v="36"/>
          <ac:spMkLst>
            <pc:docMk/>
            <pc:sldMk cId="2622546562" sldId="264"/>
            <ac:spMk id="18" creationId="{2596F992-698C-48C0-9D89-70DA4CE927EF}"/>
          </ac:spMkLst>
        </pc:spChg>
        <pc:spChg chg="add">
          <ac:chgData name="Snizhana Oliinichenko (2406093)" userId="S::2406093@student.uwtsd.ac.uk::ec9ef06e-d097-486d-9322-fea5ae4f49df" providerId="AD" clId="Web-{781E036E-AFF4-C440-0033-4CFF47B665CE}" dt="2025-03-28T11:40:07.212" v="36"/>
          <ac:spMkLst>
            <pc:docMk/>
            <pc:sldMk cId="2622546562" sldId="264"/>
            <ac:spMk id="20" creationId="{A344AAA5-41F4-4862-97EF-688D31DC7567}"/>
          </ac:spMkLst>
        </pc:spChg>
        <pc:spChg chg="add">
          <ac:chgData name="Snizhana Oliinichenko (2406093)" userId="S::2406093@student.uwtsd.ac.uk::ec9ef06e-d097-486d-9322-fea5ae4f49df" providerId="AD" clId="Web-{781E036E-AFF4-C440-0033-4CFF47B665CE}" dt="2025-03-28T11:40:07.212" v="36"/>
          <ac:spMkLst>
            <pc:docMk/>
            <pc:sldMk cId="2622546562" sldId="264"/>
            <ac:spMk id="22" creationId="{69E1A62C-2AAF-4B3E-8CDB-65E237080997}"/>
          </ac:spMkLst>
        </pc:spChg>
        <pc:picChg chg="add mod">
          <ac:chgData name="Snizhana Oliinichenko (2406093)" userId="S::2406093@student.uwtsd.ac.uk::ec9ef06e-d097-486d-9322-fea5ae4f49df" providerId="AD" clId="Web-{781E036E-AFF4-C440-0033-4CFF47B665CE}" dt="2025-03-28T11:40:07.212" v="36"/>
          <ac:picMkLst>
            <pc:docMk/>
            <pc:sldMk cId="2622546562" sldId="264"/>
            <ac:picMk id="4" creationId="{06E0CF6B-B86B-30A2-B0B3-F026EDB9E195}"/>
          </ac:picMkLst>
        </pc:picChg>
      </pc:sldChg>
      <pc:sldChg chg="addSp modSp new mod setBg">
        <pc:chgData name="Snizhana Oliinichenko (2406093)" userId="S::2406093@student.uwtsd.ac.uk::ec9ef06e-d097-486d-9322-fea5ae4f49df" providerId="AD" clId="Web-{781E036E-AFF4-C440-0033-4CFF47B665CE}" dt="2025-03-28T11:43:48.031" v="54"/>
        <pc:sldMkLst>
          <pc:docMk/>
          <pc:sldMk cId="2922874650" sldId="265"/>
        </pc:sldMkLst>
        <pc:spChg chg="mod">
          <ac:chgData name="Snizhana Oliinichenko (2406093)" userId="S::2406093@student.uwtsd.ac.uk::ec9ef06e-d097-486d-9322-fea5ae4f49df" providerId="AD" clId="Web-{781E036E-AFF4-C440-0033-4CFF47B665CE}" dt="2025-03-28T11:43:48.031" v="54"/>
          <ac:spMkLst>
            <pc:docMk/>
            <pc:sldMk cId="2922874650" sldId="265"/>
            <ac:spMk id="2" creationId="{BE0252E8-C795-2629-0732-B92785024927}"/>
          </ac:spMkLst>
        </pc:spChg>
        <pc:spChg chg="mod">
          <ac:chgData name="Snizhana Oliinichenko (2406093)" userId="S::2406093@student.uwtsd.ac.uk::ec9ef06e-d097-486d-9322-fea5ae4f49df" providerId="AD" clId="Web-{781E036E-AFF4-C440-0033-4CFF47B665CE}" dt="2025-03-28T11:43:48.031" v="54"/>
          <ac:spMkLst>
            <pc:docMk/>
            <pc:sldMk cId="2922874650" sldId="265"/>
            <ac:spMk id="3" creationId="{137CB7AD-530B-8C2F-CD73-6C2CF21FE75B}"/>
          </ac:spMkLst>
        </pc:spChg>
        <pc:spChg chg="add">
          <ac:chgData name="Snizhana Oliinichenko (2406093)" userId="S::2406093@student.uwtsd.ac.uk::ec9ef06e-d097-486d-9322-fea5ae4f49df" providerId="AD" clId="Web-{781E036E-AFF4-C440-0033-4CFF47B665CE}" dt="2025-03-28T11:43:48.031" v="54"/>
          <ac:spMkLst>
            <pc:docMk/>
            <pc:sldMk cId="2922874650" sldId="265"/>
            <ac:spMk id="9" creationId="{2596F992-698C-48C0-9D89-70DA4CE927EF}"/>
          </ac:spMkLst>
        </pc:spChg>
        <pc:spChg chg="add">
          <ac:chgData name="Snizhana Oliinichenko (2406093)" userId="S::2406093@student.uwtsd.ac.uk::ec9ef06e-d097-486d-9322-fea5ae4f49df" providerId="AD" clId="Web-{781E036E-AFF4-C440-0033-4CFF47B665CE}" dt="2025-03-28T11:43:48.031" v="54"/>
          <ac:spMkLst>
            <pc:docMk/>
            <pc:sldMk cId="2922874650" sldId="265"/>
            <ac:spMk id="11" creationId="{A344AAA5-41F4-4862-97EF-688D31DC7567}"/>
          </ac:spMkLst>
        </pc:spChg>
        <pc:spChg chg="add">
          <ac:chgData name="Snizhana Oliinichenko (2406093)" userId="S::2406093@student.uwtsd.ac.uk::ec9ef06e-d097-486d-9322-fea5ae4f49df" providerId="AD" clId="Web-{781E036E-AFF4-C440-0033-4CFF47B665CE}" dt="2025-03-28T11:43:48.031" v="54"/>
          <ac:spMkLst>
            <pc:docMk/>
            <pc:sldMk cId="2922874650" sldId="265"/>
            <ac:spMk id="13" creationId="{69E1A62C-2AAF-4B3E-8CDB-65E237080997}"/>
          </ac:spMkLst>
        </pc:spChg>
        <pc:picChg chg="add mod">
          <ac:chgData name="Snizhana Oliinichenko (2406093)" userId="S::2406093@student.uwtsd.ac.uk::ec9ef06e-d097-486d-9322-fea5ae4f49df" providerId="AD" clId="Web-{781E036E-AFF4-C440-0033-4CFF47B665CE}" dt="2025-03-28T11:43:48.031" v="54"/>
          <ac:picMkLst>
            <pc:docMk/>
            <pc:sldMk cId="2922874650" sldId="265"/>
            <ac:picMk id="4" creationId="{161B3C99-3BA4-B559-B71B-5EB24172470C}"/>
          </ac:picMkLst>
        </pc:picChg>
      </pc:sldChg>
      <pc:sldChg chg="addSp delSp modSp new mod setBg">
        <pc:chgData name="Snizhana Oliinichenko (2406093)" userId="S::2406093@student.uwtsd.ac.uk::ec9ef06e-d097-486d-9322-fea5ae4f49df" providerId="AD" clId="Web-{781E036E-AFF4-C440-0033-4CFF47B665CE}" dt="2025-03-28T11:52:51.779" v="68" actId="20577"/>
        <pc:sldMkLst>
          <pc:docMk/>
          <pc:sldMk cId="2852447995" sldId="266"/>
        </pc:sldMkLst>
        <pc:spChg chg="mod">
          <ac:chgData name="Snizhana Oliinichenko (2406093)" userId="S::2406093@student.uwtsd.ac.uk::ec9ef06e-d097-486d-9322-fea5ae4f49df" providerId="AD" clId="Web-{781E036E-AFF4-C440-0033-4CFF47B665CE}" dt="2025-03-28T11:52:47.748" v="67"/>
          <ac:spMkLst>
            <pc:docMk/>
            <pc:sldMk cId="2852447995" sldId="266"/>
            <ac:spMk id="2" creationId="{AC150AF7-C19B-F44E-70EC-48EA6DA2838A}"/>
          </ac:spMkLst>
        </pc:spChg>
        <pc:spChg chg="mod">
          <ac:chgData name="Snizhana Oliinichenko (2406093)" userId="S::2406093@student.uwtsd.ac.uk::ec9ef06e-d097-486d-9322-fea5ae4f49df" providerId="AD" clId="Web-{781E036E-AFF4-C440-0033-4CFF47B665CE}" dt="2025-03-28T11:52:51.779" v="68" actId="20577"/>
          <ac:spMkLst>
            <pc:docMk/>
            <pc:sldMk cId="2852447995" sldId="266"/>
            <ac:spMk id="3" creationId="{18CA7CB6-D585-6681-8E8D-28D5A8E49F92}"/>
          </ac:spMkLst>
        </pc:spChg>
        <pc:spChg chg="add del">
          <ac:chgData name="Snizhana Oliinichenko (2406093)" userId="S::2406093@student.uwtsd.ac.uk::ec9ef06e-d097-486d-9322-fea5ae4f49df" providerId="AD" clId="Web-{781E036E-AFF4-C440-0033-4CFF47B665CE}" dt="2025-03-28T11:52:47.732" v="66"/>
          <ac:spMkLst>
            <pc:docMk/>
            <pc:sldMk cId="2852447995" sldId="266"/>
            <ac:spMk id="9" creationId="{2596F992-698C-48C0-9D89-70DA4CE927EF}"/>
          </ac:spMkLst>
        </pc:spChg>
        <pc:spChg chg="add del">
          <ac:chgData name="Snizhana Oliinichenko (2406093)" userId="S::2406093@student.uwtsd.ac.uk::ec9ef06e-d097-486d-9322-fea5ae4f49df" providerId="AD" clId="Web-{781E036E-AFF4-C440-0033-4CFF47B665CE}" dt="2025-03-28T11:52:47.732" v="66"/>
          <ac:spMkLst>
            <pc:docMk/>
            <pc:sldMk cId="2852447995" sldId="266"/>
            <ac:spMk id="11" creationId="{A344AAA5-41F4-4862-97EF-688D31DC7567}"/>
          </ac:spMkLst>
        </pc:spChg>
        <pc:spChg chg="add del">
          <ac:chgData name="Snizhana Oliinichenko (2406093)" userId="S::2406093@student.uwtsd.ac.uk::ec9ef06e-d097-486d-9322-fea5ae4f49df" providerId="AD" clId="Web-{781E036E-AFF4-C440-0033-4CFF47B665CE}" dt="2025-03-28T11:52:47.732" v="66"/>
          <ac:spMkLst>
            <pc:docMk/>
            <pc:sldMk cId="2852447995" sldId="266"/>
            <ac:spMk id="13" creationId="{69E1A62C-2AAF-4B3E-8CDB-65E237080997}"/>
          </ac:spMkLst>
        </pc:spChg>
        <pc:spChg chg="add">
          <ac:chgData name="Snizhana Oliinichenko (2406093)" userId="S::2406093@student.uwtsd.ac.uk::ec9ef06e-d097-486d-9322-fea5ae4f49df" providerId="AD" clId="Web-{781E036E-AFF4-C440-0033-4CFF47B665CE}" dt="2025-03-28T11:52:47.748" v="67"/>
          <ac:spMkLst>
            <pc:docMk/>
            <pc:sldMk cId="2852447995" sldId="266"/>
            <ac:spMk id="15" creationId="{1B15ED52-F352-441B-82BF-E0EA34836D08}"/>
          </ac:spMkLst>
        </pc:spChg>
        <pc:spChg chg="add">
          <ac:chgData name="Snizhana Oliinichenko (2406093)" userId="S::2406093@student.uwtsd.ac.uk::ec9ef06e-d097-486d-9322-fea5ae4f49df" providerId="AD" clId="Web-{781E036E-AFF4-C440-0033-4CFF47B665CE}" dt="2025-03-28T11:52:47.748" v="67"/>
          <ac:spMkLst>
            <pc:docMk/>
            <pc:sldMk cId="2852447995" sldId="266"/>
            <ac:spMk id="16" creationId="{61707E60-CEC9-4661-AA82-69242EB4BDC3}"/>
          </ac:spMkLst>
        </pc:spChg>
        <pc:spChg chg="add">
          <ac:chgData name="Snizhana Oliinichenko (2406093)" userId="S::2406093@student.uwtsd.ac.uk::ec9ef06e-d097-486d-9322-fea5ae4f49df" providerId="AD" clId="Web-{781E036E-AFF4-C440-0033-4CFF47B665CE}" dt="2025-03-28T11:52:47.748" v="67"/>
          <ac:spMkLst>
            <pc:docMk/>
            <pc:sldMk cId="2852447995" sldId="266"/>
            <ac:spMk id="17" creationId="{8F035CD8-AE30-4146-96F2-036B0CE5E4F3}"/>
          </ac:spMkLst>
        </pc:spChg>
        <pc:picChg chg="add mod">
          <ac:chgData name="Snizhana Oliinichenko (2406093)" userId="S::2406093@student.uwtsd.ac.uk::ec9ef06e-d097-486d-9322-fea5ae4f49df" providerId="AD" clId="Web-{781E036E-AFF4-C440-0033-4CFF47B665CE}" dt="2025-03-28T11:52:47.748" v="67"/>
          <ac:picMkLst>
            <pc:docMk/>
            <pc:sldMk cId="2852447995" sldId="266"/>
            <ac:picMk id="4" creationId="{E372EF3C-4864-7FEF-529C-E326B11B94B8}"/>
          </ac:picMkLst>
        </pc:picChg>
      </pc:sldChg>
    </pc:docChg>
  </pc:docChgLst>
  <pc:docChgLst>
    <pc:chgData name="Snizhana Oliinichenko (2406093)" userId="S::2406093@student.uwtsd.ac.uk::ec9ef06e-d097-486d-9322-fea5ae4f49df" providerId="AD" clId="Web-{1C9F3A35-4F3C-E7BE-00E2-7E9F15B30F64}"/>
    <pc:docChg chg="modSld">
      <pc:chgData name="Snizhana Oliinichenko (2406093)" userId="S::2406093@student.uwtsd.ac.uk::ec9ef06e-d097-486d-9322-fea5ae4f49df" providerId="AD" clId="Web-{1C9F3A35-4F3C-E7BE-00E2-7E9F15B30F64}" dt="2025-03-31T20:08:34.224" v="16" actId="1076"/>
      <pc:docMkLst>
        <pc:docMk/>
      </pc:docMkLst>
      <pc:sldChg chg="modSp">
        <pc:chgData name="Snizhana Oliinichenko (2406093)" userId="S::2406093@student.uwtsd.ac.uk::ec9ef06e-d097-486d-9322-fea5ae4f49df" providerId="AD" clId="Web-{1C9F3A35-4F3C-E7BE-00E2-7E9F15B30F64}" dt="2025-03-31T20:08:34.224" v="16" actId="1076"/>
        <pc:sldMkLst>
          <pc:docMk/>
          <pc:sldMk cId="1623910600" sldId="258"/>
        </pc:sldMkLst>
        <pc:spChg chg="mod">
          <ac:chgData name="Snizhana Oliinichenko (2406093)" userId="S::2406093@student.uwtsd.ac.uk::ec9ef06e-d097-486d-9322-fea5ae4f49df" providerId="AD" clId="Web-{1C9F3A35-4F3C-E7BE-00E2-7E9F15B30F64}" dt="2025-03-31T20:08:10.926" v="15" actId="20577"/>
          <ac:spMkLst>
            <pc:docMk/>
            <pc:sldMk cId="1623910600" sldId="258"/>
            <ac:spMk id="3" creationId="{705A3D3D-EB61-9EB7-3A2F-42677CA99700}"/>
          </ac:spMkLst>
        </pc:spChg>
        <pc:picChg chg="mod">
          <ac:chgData name="Snizhana Oliinichenko (2406093)" userId="S::2406093@student.uwtsd.ac.uk::ec9ef06e-d097-486d-9322-fea5ae4f49df" providerId="AD" clId="Web-{1C9F3A35-4F3C-E7BE-00E2-7E9F15B30F64}" dt="2025-03-31T20:08:34.224" v="16" actId="1076"/>
          <ac:picMkLst>
            <pc:docMk/>
            <pc:sldMk cId="1623910600" sldId="258"/>
            <ac:picMk id="4" creationId="{C145CC1A-4C96-8F5D-1699-49214DC14258}"/>
          </ac:picMkLst>
        </pc:picChg>
      </pc:sldChg>
    </pc:docChg>
  </pc:docChgLst>
  <pc:docChgLst>
    <pc:chgData name="Snizhana Oliinichenko (2406093)" userId="S::2406093@student.uwtsd.ac.uk::ec9ef06e-d097-486d-9322-fea5ae4f49df" providerId="AD" clId="Web-{C4DBBC87-AF2C-2D0E-5976-E106F303CEC1}"/>
    <pc:docChg chg="modSld">
      <pc:chgData name="Snizhana Oliinichenko (2406093)" userId="S::2406093@student.uwtsd.ac.uk::ec9ef06e-d097-486d-9322-fea5ae4f49df" providerId="AD" clId="Web-{C4DBBC87-AF2C-2D0E-5976-E106F303CEC1}" dt="2025-04-03T20:13:18.403" v="8"/>
      <pc:docMkLst>
        <pc:docMk/>
      </pc:docMkLst>
      <pc:sldChg chg="addSp modSp modMedia addAnim">
        <pc:chgData name="Snizhana Oliinichenko (2406093)" userId="S::2406093@student.uwtsd.ac.uk::ec9ef06e-d097-486d-9322-fea5ae4f49df" providerId="AD" clId="Web-{C4DBBC87-AF2C-2D0E-5976-E106F303CEC1}" dt="2025-04-03T20:13:18.403" v="8"/>
        <pc:sldMkLst>
          <pc:docMk/>
          <pc:sldMk cId="109857222" sldId="256"/>
        </pc:sldMkLst>
        <pc:picChg chg="add mod">
          <ac:chgData name="Snizhana Oliinichenko (2406093)" userId="S::2406093@student.uwtsd.ac.uk::ec9ef06e-d097-486d-9322-fea5ae4f49df" providerId="AD" clId="Web-{C4DBBC87-AF2C-2D0E-5976-E106F303CEC1}" dt="2025-04-03T20:13:18.403" v="8"/>
          <ac:picMkLst>
            <pc:docMk/>
            <pc:sldMk cId="109857222" sldId="256"/>
            <ac:picMk id="3" creationId="{E604863C-02E5-C625-16C8-B9C3E9251B75}"/>
          </ac:picMkLst>
        </pc:picChg>
        <pc:picChg chg="mod">
          <ac:chgData name="Snizhana Oliinichenko (2406093)" userId="S::2406093@student.uwtsd.ac.uk::ec9ef06e-d097-486d-9322-fea5ae4f49df" providerId="AD" clId="Web-{C4DBBC87-AF2C-2D0E-5976-E106F303CEC1}" dt="2025-04-03T20:12:58.901" v="6" actId="14100"/>
          <ac:picMkLst>
            <pc:docMk/>
            <pc:sldMk cId="109857222" sldId="256"/>
            <ac:picMk id="6" creationId="{8243D5EB-AB64-22AC-A08A-1146E259A999}"/>
          </ac:picMkLst>
        </pc:picChg>
      </pc:sldChg>
    </pc:docChg>
  </pc:docChgLst>
  <pc:docChgLst>
    <pc:chgData name="Snizhana Oliinichenko (2406093)" userId="S::2406093@student.uwtsd.ac.uk::ec9ef06e-d097-486d-9322-fea5ae4f49df" providerId="AD" clId="Web-{285AD3A4-6592-E3FB-E0C8-B10D6CBCC817}"/>
    <pc:docChg chg="addSld modSld">
      <pc:chgData name="Snizhana Oliinichenko (2406093)" userId="S::2406093@student.uwtsd.ac.uk::ec9ef06e-d097-486d-9322-fea5ae4f49df" providerId="AD" clId="Web-{285AD3A4-6592-E3FB-E0C8-B10D6CBCC817}" dt="2025-03-27T23:01:26.796" v="146"/>
      <pc:docMkLst>
        <pc:docMk/>
      </pc:docMkLst>
      <pc:sldChg chg="addSp delSp modSp">
        <pc:chgData name="Snizhana Oliinichenko (2406093)" userId="S::2406093@student.uwtsd.ac.uk::ec9ef06e-d097-486d-9322-fea5ae4f49df" providerId="AD" clId="Web-{285AD3A4-6592-E3FB-E0C8-B10D6CBCC817}" dt="2025-03-27T22:28:13.116" v="21" actId="14100"/>
        <pc:sldMkLst>
          <pc:docMk/>
          <pc:sldMk cId="109857222" sldId="256"/>
        </pc:sldMkLst>
        <pc:spChg chg="mod">
          <ac:chgData name="Snizhana Oliinichenko (2406093)" userId="S::2406093@student.uwtsd.ac.uk::ec9ef06e-d097-486d-9322-fea5ae4f49df" providerId="AD" clId="Web-{285AD3A4-6592-E3FB-E0C8-B10D6CBCC817}" dt="2025-03-27T22:27:33.693" v="14" actId="14100"/>
          <ac:spMkLst>
            <pc:docMk/>
            <pc:sldMk cId="109857222" sldId="256"/>
            <ac:spMk id="2" creationId="{00000000-0000-0000-0000-000000000000}"/>
          </ac:spMkLst>
        </pc:spChg>
        <pc:spChg chg="add del">
          <ac:chgData name="Snizhana Oliinichenko (2406093)" userId="S::2406093@student.uwtsd.ac.uk::ec9ef06e-d097-486d-9322-fea5ae4f49df" providerId="AD" clId="Web-{285AD3A4-6592-E3FB-E0C8-B10D6CBCC817}" dt="2025-03-27T22:27:13.989" v="8"/>
          <ac:spMkLst>
            <pc:docMk/>
            <pc:sldMk cId="109857222" sldId="256"/>
            <ac:spMk id="3" creationId="{00000000-0000-0000-0000-000000000000}"/>
          </ac:spMkLst>
        </pc:spChg>
        <pc:picChg chg="add del">
          <ac:chgData name="Snizhana Oliinichenko (2406093)" userId="S::2406093@student.uwtsd.ac.uk::ec9ef06e-d097-486d-9322-fea5ae4f49df" providerId="AD" clId="Web-{285AD3A4-6592-E3FB-E0C8-B10D6CBCC817}" dt="2025-03-27T22:27:07.223" v="7"/>
          <ac:picMkLst>
            <pc:docMk/>
            <pc:sldMk cId="109857222" sldId="256"/>
            <ac:picMk id="4" creationId="{A5F7296D-ABED-4EBD-FA4A-7B43E9AFCCE0}"/>
          </ac:picMkLst>
        </pc:picChg>
        <pc:picChg chg="add mod">
          <ac:chgData name="Snizhana Oliinichenko (2406093)" userId="S::2406093@student.uwtsd.ac.uk::ec9ef06e-d097-486d-9322-fea5ae4f49df" providerId="AD" clId="Web-{285AD3A4-6592-E3FB-E0C8-B10D6CBCC817}" dt="2025-03-27T22:27:49.381" v="17" actId="14100"/>
          <ac:picMkLst>
            <pc:docMk/>
            <pc:sldMk cId="109857222" sldId="256"/>
            <ac:picMk id="5" creationId="{A5F7296D-ABED-4EBD-FA4A-7B43E9AFCCE0}"/>
          </ac:picMkLst>
        </pc:picChg>
        <pc:picChg chg="add mod">
          <ac:chgData name="Snizhana Oliinichenko (2406093)" userId="S::2406093@student.uwtsd.ac.uk::ec9ef06e-d097-486d-9322-fea5ae4f49df" providerId="AD" clId="Web-{285AD3A4-6592-E3FB-E0C8-B10D6CBCC817}" dt="2025-03-27T22:28:13.116" v="21" actId="14100"/>
          <ac:picMkLst>
            <pc:docMk/>
            <pc:sldMk cId="109857222" sldId="256"/>
            <ac:picMk id="6" creationId="{8243D5EB-AB64-22AC-A08A-1146E259A999}"/>
          </ac:picMkLst>
        </pc:picChg>
      </pc:sldChg>
      <pc:sldChg chg="addSp delSp modSp new mod setBg">
        <pc:chgData name="Snizhana Oliinichenko (2406093)" userId="S::2406093@student.uwtsd.ac.uk::ec9ef06e-d097-486d-9322-fea5ae4f49df" providerId="AD" clId="Web-{285AD3A4-6592-E3FB-E0C8-B10D6CBCC817}" dt="2025-03-27T22:40:22.052" v="86"/>
        <pc:sldMkLst>
          <pc:docMk/>
          <pc:sldMk cId="3454599690" sldId="257"/>
        </pc:sldMkLst>
        <pc:spChg chg="mod">
          <ac:chgData name="Snizhana Oliinichenko (2406093)" userId="S::2406093@student.uwtsd.ac.uk::ec9ef06e-d097-486d-9322-fea5ae4f49df" providerId="AD" clId="Web-{285AD3A4-6592-E3FB-E0C8-B10D6CBCC817}" dt="2025-03-27T22:40:22.052" v="86"/>
          <ac:spMkLst>
            <pc:docMk/>
            <pc:sldMk cId="3454599690" sldId="257"/>
            <ac:spMk id="2" creationId="{1049259E-902C-2340-5B8B-6027A3AA6C29}"/>
          </ac:spMkLst>
        </pc:spChg>
        <pc:spChg chg="mod ord">
          <ac:chgData name="Snizhana Oliinichenko (2406093)" userId="S::2406093@student.uwtsd.ac.uk::ec9ef06e-d097-486d-9322-fea5ae4f49df" providerId="AD" clId="Web-{285AD3A4-6592-E3FB-E0C8-B10D6CBCC817}" dt="2025-03-27T22:40:22.052" v="86"/>
          <ac:spMkLst>
            <pc:docMk/>
            <pc:sldMk cId="3454599690" sldId="257"/>
            <ac:spMk id="3" creationId="{BDADF2AD-1E3B-D963-4264-945AFAA1C5CD}"/>
          </ac:spMkLst>
        </pc:spChg>
        <pc:spChg chg="add del">
          <ac:chgData name="Snizhana Oliinichenko (2406093)" userId="S::2406093@student.uwtsd.ac.uk::ec9ef06e-d097-486d-9322-fea5ae4f49df" providerId="AD" clId="Web-{285AD3A4-6592-E3FB-E0C8-B10D6CBCC817}" dt="2025-03-27T22:33:50.429" v="48"/>
          <ac:spMkLst>
            <pc:docMk/>
            <pc:sldMk cId="3454599690" sldId="257"/>
            <ac:spMk id="10" creationId="{149FB5C3-7336-4FE0-A30C-CC0A3646D499}"/>
          </ac:spMkLst>
        </pc:spChg>
        <pc:spChg chg="add del">
          <ac:chgData name="Snizhana Oliinichenko (2406093)" userId="S::2406093@student.uwtsd.ac.uk::ec9ef06e-d097-486d-9322-fea5ae4f49df" providerId="AD" clId="Web-{285AD3A4-6592-E3FB-E0C8-B10D6CBCC817}" dt="2025-03-27T22:34:35.009" v="58"/>
          <ac:spMkLst>
            <pc:docMk/>
            <pc:sldMk cId="3454599690" sldId="257"/>
            <ac:spMk id="14" creationId="{231A2881-D8D7-4A7D-ACA3-E9F849F853D8}"/>
          </ac:spMkLst>
        </pc:spChg>
        <pc:spChg chg="add del">
          <ac:chgData name="Snizhana Oliinichenko (2406093)" userId="S::2406093@student.uwtsd.ac.uk::ec9ef06e-d097-486d-9322-fea5ae4f49df" providerId="AD" clId="Web-{285AD3A4-6592-E3FB-E0C8-B10D6CBCC817}" dt="2025-03-27T22:33:50.429" v="48"/>
          <ac:spMkLst>
            <pc:docMk/>
            <pc:sldMk cId="3454599690" sldId="257"/>
            <ac:spMk id="16" creationId="{0DA909B4-15FF-46A6-8A7F-7AEF977FE9ED}"/>
          </ac:spMkLst>
        </pc:spChg>
        <pc:spChg chg="add del">
          <ac:chgData name="Snizhana Oliinichenko (2406093)" userId="S::2406093@student.uwtsd.ac.uk::ec9ef06e-d097-486d-9322-fea5ae4f49df" providerId="AD" clId="Web-{285AD3A4-6592-E3FB-E0C8-B10D6CBCC817}" dt="2025-03-27T22:33:50.429" v="48"/>
          <ac:spMkLst>
            <pc:docMk/>
            <pc:sldMk cId="3454599690" sldId="257"/>
            <ac:spMk id="18" creationId="{1382A32C-5B0C-4B1C-A074-76C6DBCC9F87}"/>
          </ac:spMkLst>
        </pc:spChg>
        <pc:spChg chg="add del">
          <ac:chgData name="Snizhana Oliinichenko (2406093)" userId="S::2406093@student.uwtsd.ac.uk::ec9ef06e-d097-486d-9322-fea5ae4f49df" providerId="AD" clId="Web-{285AD3A4-6592-E3FB-E0C8-B10D6CBCC817}" dt="2025-03-27T22:33:59.367" v="50"/>
          <ac:spMkLst>
            <pc:docMk/>
            <pc:sldMk cId="3454599690" sldId="257"/>
            <ac:spMk id="20" creationId="{352BEC0E-22F8-46D0-9632-375DB541B06C}"/>
          </ac:spMkLst>
        </pc:spChg>
        <pc:spChg chg="add del">
          <ac:chgData name="Snizhana Oliinichenko (2406093)" userId="S::2406093@student.uwtsd.ac.uk::ec9ef06e-d097-486d-9322-fea5ae4f49df" providerId="AD" clId="Web-{285AD3A4-6592-E3FB-E0C8-B10D6CBCC817}" dt="2025-03-27T22:33:59.367" v="50"/>
          <ac:spMkLst>
            <pc:docMk/>
            <pc:sldMk cId="3454599690" sldId="257"/>
            <ac:spMk id="21" creationId="{3FCFB1DE-0B7E-48CC-BA90-B2AB0889F9D6}"/>
          </ac:spMkLst>
        </pc:spChg>
        <pc:spChg chg="add del">
          <ac:chgData name="Snizhana Oliinichenko (2406093)" userId="S::2406093@student.uwtsd.ac.uk::ec9ef06e-d097-486d-9322-fea5ae4f49df" providerId="AD" clId="Web-{285AD3A4-6592-E3FB-E0C8-B10D6CBCC817}" dt="2025-03-27T22:34:01.882" v="52"/>
          <ac:spMkLst>
            <pc:docMk/>
            <pc:sldMk cId="3454599690" sldId="257"/>
            <ac:spMk id="23" creationId="{7E6D2D34-4BB4-460B-8844-027610FB21F5}"/>
          </ac:spMkLst>
        </pc:spChg>
        <pc:spChg chg="add del">
          <ac:chgData name="Snizhana Oliinichenko (2406093)" userId="S::2406093@student.uwtsd.ac.uk::ec9ef06e-d097-486d-9322-fea5ae4f49df" providerId="AD" clId="Web-{285AD3A4-6592-E3FB-E0C8-B10D6CBCC817}" dt="2025-03-27T22:34:09.351" v="54"/>
          <ac:spMkLst>
            <pc:docMk/>
            <pc:sldMk cId="3454599690" sldId="257"/>
            <ac:spMk id="27" creationId="{AAB0F62B-977D-4DD3-8796-EBFA85D7F51C}"/>
          </ac:spMkLst>
        </pc:spChg>
        <pc:spChg chg="add del">
          <ac:chgData name="Snizhana Oliinichenko (2406093)" userId="S::2406093@student.uwtsd.ac.uk::ec9ef06e-d097-486d-9322-fea5ae4f49df" providerId="AD" clId="Web-{285AD3A4-6592-E3FB-E0C8-B10D6CBCC817}" dt="2025-03-27T22:34:23.836" v="56"/>
          <ac:spMkLst>
            <pc:docMk/>
            <pc:sldMk cId="3454599690" sldId="257"/>
            <ac:spMk id="29" creationId="{5EF17487-C386-4F99-B5EB-4FD3DF4236B2}"/>
          </ac:spMkLst>
        </pc:spChg>
        <pc:spChg chg="add del">
          <ac:chgData name="Snizhana Oliinichenko (2406093)" userId="S::2406093@student.uwtsd.ac.uk::ec9ef06e-d097-486d-9322-fea5ae4f49df" providerId="AD" clId="Web-{285AD3A4-6592-E3FB-E0C8-B10D6CBCC817}" dt="2025-03-27T22:34:23.836" v="56"/>
          <ac:spMkLst>
            <pc:docMk/>
            <pc:sldMk cId="3454599690" sldId="257"/>
            <ac:spMk id="30" creationId="{A0DE92DF-4769-4DE9-93FD-EE31271850CA}"/>
          </ac:spMkLst>
        </pc:spChg>
        <pc:spChg chg="add del">
          <ac:chgData name="Snizhana Oliinichenko (2406093)" userId="S::2406093@student.uwtsd.ac.uk::ec9ef06e-d097-486d-9322-fea5ae4f49df" providerId="AD" clId="Web-{285AD3A4-6592-E3FB-E0C8-B10D6CBCC817}" dt="2025-03-27T22:34:35.009" v="58"/>
          <ac:spMkLst>
            <pc:docMk/>
            <pc:sldMk cId="3454599690" sldId="257"/>
            <ac:spMk id="32" creationId="{B712E947-0734-45F9-9C4F-41114EC3A33E}"/>
          </ac:spMkLst>
        </pc:spChg>
        <pc:spChg chg="add del">
          <ac:chgData name="Snizhana Oliinichenko (2406093)" userId="S::2406093@student.uwtsd.ac.uk::ec9ef06e-d097-486d-9322-fea5ae4f49df" providerId="AD" clId="Web-{285AD3A4-6592-E3FB-E0C8-B10D6CBCC817}" dt="2025-03-27T22:34:35.009" v="58"/>
          <ac:spMkLst>
            <pc:docMk/>
            <pc:sldMk cId="3454599690" sldId="257"/>
            <ac:spMk id="33" creationId="{5A65989E-BBD5-44D7-AA86-7AFD5D46BBC0}"/>
          </ac:spMkLst>
        </pc:spChg>
        <pc:spChg chg="add del">
          <ac:chgData name="Snizhana Oliinichenko (2406093)" userId="S::2406093@student.uwtsd.ac.uk::ec9ef06e-d097-486d-9322-fea5ae4f49df" providerId="AD" clId="Web-{285AD3A4-6592-E3FB-E0C8-B10D6CBCC817}" dt="2025-03-27T22:35:07.119" v="62"/>
          <ac:spMkLst>
            <pc:docMk/>
            <pc:sldMk cId="3454599690" sldId="257"/>
            <ac:spMk id="35" creationId="{B712E947-0734-45F9-9C4F-41114EC3A33E}"/>
          </ac:spMkLst>
        </pc:spChg>
        <pc:spChg chg="add del">
          <ac:chgData name="Snizhana Oliinichenko (2406093)" userId="S::2406093@student.uwtsd.ac.uk::ec9ef06e-d097-486d-9322-fea5ae4f49df" providerId="AD" clId="Web-{285AD3A4-6592-E3FB-E0C8-B10D6CBCC817}" dt="2025-03-27T22:35:07.119" v="62"/>
          <ac:spMkLst>
            <pc:docMk/>
            <pc:sldMk cId="3454599690" sldId="257"/>
            <ac:spMk id="36" creationId="{5A65989E-BBD5-44D7-AA86-7AFD5D46BBC0}"/>
          </ac:spMkLst>
        </pc:spChg>
        <pc:spChg chg="add del">
          <ac:chgData name="Snizhana Oliinichenko (2406093)" userId="S::2406093@student.uwtsd.ac.uk::ec9ef06e-d097-486d-9322-fea5ae4f49df" providerId="AD" clId="Web-{285AD3A4-6592-E3FB-E0C8-B10D6CBCC817}" dt="2025-03-27T22:35:07.119" v="62"/>
          <ac:spMkLst>
            <pc:docMk/>
            <pc:sldMk cId="3454599690" sldId="257"/>
            <ac:spMk id="37" creationId="{231A2881-D8D7-4A7D-ACA3-E9F849F853D8}"/>
          </ac:spMkLst>
        </pc:spChg>
        <pc:spChg chg="add del">
          <ac:chgData name="Snizhana Oliinichenko (2406093)" userId="S::2406093@student.uwtsd.ac.uk::ec9ef06e-d097-486d-9322-fea5ae4f49df" providerId="AD" clId="Web-{285AD3A4-6592-E3FB-E0C8-B10D6CBCC817}" dt="2025-03-27T22:35:07.104" v="61"/>
          <ac:spMkLst>
            <pc:docMk/>
            <pc:sldMk cId="3454599690" sldId="257"/>
            <ac:spMk id="42" creationId="{AB43E7DC-5101-4E7C-ADB5-596311F53DEA}"/>
          </ac:spMkLst>
        </pc:spChg>
        <pc:spChg chg="add del">
          <ac:chgData name="Snizhana Oliinichenko (2406093)" userId="S::2406093@student.uwtsd.ac.uk::ec9ef06e-d097-486d-9322-fea5ae4f49df" providerId="AD" clId="Web-{285AD3A4-6592-E3FB-E0C8-B10D6CBCC817}" dt="2025-03-27T22:35:07.104" v="61"/>
          <ac:spMkLst>
            <pc:docMk/>
            <pc:sldMk cId="3454599690" sldId="257"/>
            <ac:spMk id="44" creationId="{1B8BCA7A-6464-4C53-A572-89B2B3C2D8D4}"/>
          </ac:spMkLst>
        </pc:spChg>
        <pc:spChg chg="add del">
          <ac:chgData name="Snizhana Oliinichenko (2406093)" userId="S::2406093@student.uwtsd.ac.uk::ec9ef06e-d097-486d-9322-fea5ae4f49df" providerId="AD" clId="Web-{285AD3A4-6592-E3FB-E0C8-B10D6CBCC817}" dt="2025-03-27T22:40:22.052" v="86"/>
          <ac:spMkLst>
            <pc:docMk/>
            <pc:sldMk cId="3454599690" sldId="257"/>
            <ac:spMk id="46" creationId="{2CB962CF-61A3-4EF9-94F6-7C59B0329524}"/>
          </ac:spMkLst>
        </pc:spChg>
        <pc:spChg chg="add">
          <ac:chgData name="Snizhana Oliinichenko (2406093)" userId="S::2406093@student.uwtsd.ac.uk::ec9ef06e-d097-486d-9322-fea5ae4f49df" providerId="AD" clId="Web-{285AD3A4-6592-E3FB-E0C8-B10D6CBCC817}" dt="2025-03-27T22:40:22.052" v="86"/>
          <ac:spMkLst>
            <pc:docMk/>
            <pc:sldMk cId="3454599690" sldId="257"/>
            <ac:spMk id="51" creationId="{B712E947-0734-45F9-9C4F-41114EC3A33E}"/>
          </ac:spMkLst>
        </pc:spChg>
        <pc:spChg chg="add">
          <ac:chgData name="Snizhana Oliinichenko (2406093)" userId="S::2406093@student.uwtsd.ac.uk::ec9ef06e-d097-486d-9322-fea5ae4f49df" providerId="AD" clId="Web-{285AD3A4-6592-E3FB-E0C8-B10D6CBCC817}" dt="2025-03-27T22:40:22.052" v="86"/>
          <ac:spMkLst>
            <pc:docMk/>
            <pc:sldMk cId="3454599690" sldId="257"/>
            <ac:spMk id="53" creationId="{5A65989E-BBD5-44D7-AA86-7AFD5D46BBC0}"/>
          </ac:spMkLst>
        </pc:spChg>
        <pc:spChg chg="add">
          <ac:chgData name="Snizhana Oliinichenko (2406093)" userId="S::2406093@student.uwtsd.ac.uk::ec9ef06e-d097-486d-9322-fea5ae4f49df" providerId="AD" clId="Web-{285AD3A4-6592-E3FB-E0C8-B10D6CBCC817}" dt="2025-03-27T22:40:22.052" v="86"/>
          <ac:spMkLst>
            <pc:docMk/>
            <pc:sldMk cId="3454599690" sldId="257"/>
            <ac:spMk id="55" creationId="{231A2881-D8D7-4A7D-ACA3-E9F849F853D8}"/>
          </ac:spMkLst>
        </pc:spChg>
        <pc:grpChg chg="add del">
          <ac:chgData name="Snizhana Oliinichenko (2406093)" userId="S::2406093@student.uwtsd.ac.uk::ec9ef06e-d097-486d-9322-fea5ae4f49df" providerId="AD" clId="Web-{285AD3A4-6592-E3FB-E0C8-B10D6CBCC817}" dt="2025-03-27T22:33:50.429" v="48"/>
          <ac:grpSpMkLst>
            <pc:docMk/>
            <pc:sldMk cId="3454599690" sldId="257"/>
            <ac:grpSpMk id="12" creationId="{19A6B5CE-CB1D-48EE-8B43-E952235C8371}"/>
          </ac:grpSpMkLst>
        </pc:grpChg>
        <pc:grpChg chg="add del">
          <ac:chgData name="Snizhana Oliinichenko (2406093)" userId="S::2406093@student.uwtsd.ac.uk::ec9ef06e-d097-486d-9322-fea5ae4f49df" providerId="AD" clId="Web-{285AD3A4-6592-E3FB-E0C8-B10D6CBCC817}" dt="2025-03-27T22:34:01.882" v="52"/>
          <ac:grpSpMkLst>
            <pc:docMk/>
            <pc:sldMk cId="3454599690" sldId="257"/>
            <ac:grpSpMk id="24" creationId="{C5314570-9B06-4D37-8CBD-EDD67C2FA205}"/>
          </ac:grpSpMkLst>
        </pc:grpChg>
        <pc:picChg chg="add mod ord">
          <ac:chgData name="Snizhana Oliinichenko (2406093)" userId="S::2406093@student.uwtsd.ac.uk::ec9ef06e-d097-486d-9322-fea5ae4f49df" providerId="AD" clId="Web-{285AD3A4-6592-E3FB-E0C8-B10D6CBCC817}" dt="2025-03-27T22:40:22.052" v="86"/>
          <ac:picMkLst>
            <pc:docMk/>
            <pc:sldMk cId="3454599690" sldId="257"/>
            <ac:picMk id="4" creationId="{C76B41AA-F83A-7FCA-BAA9-064FA86467AA}"/>
          </ac:picMkLst>
        </pc:picChg>
        <pc:picChg chg="add mod ord">
          <ac:chgData name="Snizhana Oliinichenko (2406093)" userId="S::2406093@student.uwtsd.ac.uk::ec9ef06e-d097-486d-9322-fea5ae4f49df" providerId="AD" clId="Web-{285AD3A4-6592-E3FB-E0C8-B10D6CBCC817}" dt="2025-03-27T22:40:22.052" v="86"/>
          <ac:picMkLst>
            <pc:docMk/>
            <pc:sldMk cId="3454599690" sldId="257"/>
            <ac:picMk id="5" creationId="{6F403453-BCDB-0A87-06DB-E5D1D858123F}"/>
          </ac:picMkLst>
        </pc:picChg>
      </pc:sldChg>
      <pc:sldChg chg="addSp modSp new mod setBg">
        <pc:chgData name="Snizhana Oliinichenko (2406093)" userId="S::2406093@student.uwtsd.ac.uk::ec9ef06e-d097-486d-9322-fea5ae4f49df" providerId="AD" clId="Web-{285AD3A4-6592-E3FB-E0C8-B10D6CBCC817}" dt="2025-03-27T22:40:01.239" v="85"/>
        <pc:sldMkLst>
          <pc:docMk/>
          <pc:sldMk cId="1623910600" sldId="258"/>
        </pc:sldMkLst>
        <pc:spChg chg="mod">
          <ac:chgData name="Snizhana Oliinichenko (2406093)" userId="S::2406093@student.uwtsd.ac.uk::ec9ef06e-d097-486d-9322-fea5ae4f49df" providerId="AD" clId="Web-{285AD3A4-6592-E3FB-E0C8-B10D6CBCC817}" dt="2025-03-27T22:40:01.239" v="85"/>
          <ac:spMkLst>
            <pc:docMk/>
            <pc:sldMk cId="1623910600" sldId="258"/>
            <ac:spMk id="2" creationId="{7FDB67FC-F05B-2E7B-6EDF-9E3BF19C8A96}"/>
          </ac:spMkLst>
        </pc:spChg>
        <pc:spChg chg="mod">
          <ac:chgData name="Snizhana Oliinichenko (2406093)" userId="S::2406093@student.uwtsd.ac.uk::ec9ef06e-d097-486d-9322-fea5ae4f49df" providerId="AD" clId="Web-{285AD3A4-6592-E3FB-E0C8-B10D6CBCC817}" dt="2025-03-27T22:40:01.239" v="85"/>
          <ac:spMkLst>
            <pc:docMk/>
            <pc:sldMk cId="1623910600" sldId="258"/>
            <ac:spMk id="3" creationId="{705A3D3D-EB61-9EB7-3A2F-42677CA99700}"/>
          </ac:spMkLst>
        </pc:spChg>
        <pc:spChg chg="add">
          <ac:chgData name="Snizhana Oliinichenko (2406093)" userId="S::2406093@student.uwtsd.ac.uk::ec9ef06e-d097-486d-9322-fea5ae4f49df" providerId="AD" clId="Web-{285AD3A4-6592-E3FB-E0C8-B10D6CBCC817}" dt="2025-03-27T22:40:01.239" v="85"/>
          <ac:spMkLst>
            <pc:docMk/>
            <pc:sldMk cId="1623910600" sldId="258"/>
            <ac:spMk id="9" creationId="{1B15ED52-F352-441B-82BF-E0EA34836D08}"/>
          </ac:spMkLst>
        </pc:spChg>
        <pc:spChg chg="add">
          <ac:chgData name="Snizhana Oliinichenko (2406093)" userId="S::2406093@student.uwtsd.ac.uk::ec9ef06e-d097-486d-9322-fea5ae4f49df" providerId="AD" clId="Web-{285AD3A4-6592-E3FB-E0C8-B10D6CBCC817}" dt="2025-03-27T22:40:01.239" v="85"/>
          <ac:spMkLst>
            <pc:docMk/>
            <pc:sldMk cId="1623910600" sldId="258"/>
            <ac:spMk id="11" creationId="{61707E60-CEC9-4661-AA82-69242EB4BDC3}"/>
          </ac:spMkLst>
        </pc:spChg>
        <pc:spChg chg="add">
          <ac:chgData name="Snizhana Oliinichenko (2406093)" userId="S::2406093@student.uwtsd.ac.uk::ec9ef06e-d097-486d-9322-fea5ae4f49df" providerId="AD" clId="Web-{285AD3A4-6592-E3FB-E0C8-B10D6CBCC817}" dt="2025-03-27T22:40:01.239" v="85"/>
          <ac:spMkLst>
            <pc:docMk/>
            <pc:sldMk cId="1623910600" sldId="258"/>
            <ac:spMk id="13" creationId="{8F035CD8-AE30-4146-96F2-036B0CE5E4F3}"/>
          </ac:spMkLst>
        </pc:spChg>
        <pc:picChg chg="add mod">
          <ac:chgData name="Snizhana Oliinichenko (2406093)" userId="S::2406093@student.uwtsd.ac.uk::ec9ef06e-d097-486d-9322-fea5ae4f49df" providerId="AD" clId="Web-{285AD3A4-6592-E3FB-E0C8-B10D6CBCC817}" dt="2025-03-27T22:40:01.239" v="85"/>
          <ac:picMkLst>
            <pc:docMk/>
            <pc:sldMk cId="1623910600" sldId="258"/>
            <ac:picMk id="4" creationId="{C145CC1A-4C96-8F5D-1699-49214DC14258}"/>
          </ac:picMkLst>
        </pc:picChg>
      </pc:sldChg>
      <pc:sldChg chg="addSp delSp modSp new mod setBg">
        <pc:chgData name="Snizhana Oliinichenko (2406093)" userId="S::2406093@student.uwtsd.ac.uk::ec9ef06e-d097-486d-9322-fea5ae4f49df" providerId="AD" clId="Web-{285AD3A4-6592-E3FB-E0C8-B10D6CBCC817}" dt="2025-03-27T22:45:43.929" v="101"/>
        <pc:sldMkLst>
          <pc:docMk/>
          <pc:sldMk cId="1322623647" sldId="259"/>
        </pc:sldMkLst>
        <pc:spChg chg="mod">
          <ac:chgData name="Snizhana Oliinichenko (2406093)" userId="S::2406093@student.uwtsd.ac.uk::ec9ef06e-d097-486d-9322-fea5ae4f49df" providerId="AD" clId="Web-{285AD3A4-6592-E3FB-E0C8-B10D6CBCC817}" dt="2025-03-27T22:45:43.929" v="101"/>
          <ac:spMkLst>
            <pc:docMk/>
            <pc:sldMk cId="1322623647" sldId="259"/>
            <ac:spMk id="2" creationId="{176E69C7-4109-3B09-1C91-A6D80DBCFD74}"/>
          </ac:spMkLst>
        </pc:spChg>
        <pc:spChg chg="mod">
          <ac:chgData name="Snizhana Oliinichenko (2406093)" userId="S::2406093@student.uwtsd.ac.uk::ec9ef06e-d097-486d-9322-fea5ae4f49df" providerId="AD" clId="Web-{285AD3A4-6592-E3FB-E0C8-B10D6CBCC817}" dt="2025-03-27T22:45:43.929" v="101"/>
          <ac:spMkLst>
            <pc:docMk/>
            <pc:sldMk cId="1322623647" sldId="259"/>
            <ac:spMk id="3" creationId="{431014B4-D2B6-AA4E-9CAB-2472E56F4BB4}"/>
          </ac:spMkLst>
        </pc:spChg>
        <pc:spChg chg="add del">
          <ac:chgData name="Snizhana Oliinichenko (2406093)" userId="S::2406093@student.uwtsd.ac.uk::ec9ef06e-d097-486d-9322-fea5ae4f49df" providerId="AD" clId="Web-{285AD3A4-6592-E3FB-E0C8-B10D6CBCC817}" dt="2025-03-27T22:45:43.929" v="101"/>
          <ac:spMkLst>
            <pc:docMk/>
            <pc:sldMk cId="1322623647" sldId="259"/>
            <ac:spMk id="9" creationId="{979E27D9-03C7-44E2-9FF8-15D0C8506AF7}"/>
          </ac:spMkLst>
        </pc:spChg>
        <pc:spChg chg="add del">
          <ac:chgData name="Snizhana Oliinichenko (2406093)" userId="S::2406093@student.uwtsd.ac.uk::ec9ef06e-d097-486d-9322-fea5ae4f49df" providerId="AD" clId="Web-{285AD3A4-6592-E3FB-E0C8-B10D6CBCC817}" dt="2025-03-27T22:45:43.929" v="101"/>
          <ac:spMkLst>
            <pc:docMk/>
            <pc:sldMk cId="1322623647" sldId="259"/>
            <ac:spMk id="11" creationId="{EEBF1590-3B36-48EE-A89D-3B6F3CB256AB}"/>
          </ac:spMkLst>
        </pc:spChg>
        <pc:spChg chg="add del">
          <ac:chgData name="Snizhana Oliinichenko (2406093)" userId="S::2406093@student.uwtsd.ac.uk::ec9ef06e-d097-486d-9322-fea5ae4f49df" providerId="AD" clId="Web-{285AD3A4-6592-E3FB-E0C8-B10D6CBCC817}" dt="2025-03-27T22:45:43.929" v="101"/>
          <ac:spMkLst>
            <pc:docMk/>
            <pc:sldMk cId="1322623647" sldId="259"/>
            <ac:spMk id="13" creationId="{AC8F6C8C-AB5A-4548-942D-E3FD40ACBC49}"/>
          </ac:spMkLst>
        </pc:spChg>
        <pc:spChg chg="add del">
          <ac:chgData name="Snizhana Oliinichenko (2406093)" userId="S::2406093@student.uwtsd.ac.uk::ec9ef06e-d097-486d-9322-fea5ae4f49df" providerId="AD" clId="Web-{285AD3A4-6592-E3FB-E0C8-B10D6CBCC817}" dt="2025-03-27T22:45:43.929" v="100"/>
          <ac:spMkLst>
            <pc:docMk/>
            <pc:sldMk cId="1322623647" sldId="259"/>
            <ac:spMk id="18" creationId="{04812C46-200A-4DEB-A05E-3ED6C68C2387}"/>
          </ac:spMkLst>
        </pc:spChg>
        <pc:spChg chg="add del">
          <ac:chgData name="Snizhana Oliinichenko (2406093)" userId="S::2406093@student.uwtsd.ac.uk::ec9ef06e-d097-486d-9322-fea5ae4f49df" providerId="AD" clId="Web-{285AD3A4-6592-E3FB-E0C8-B10D6CBCC817}" dt="2025-03-27T22:45:43.929" v="100"/>
          <ac:spMkLst>
            <pc:docMk/>
            <pc:sldMk cId="1322623647" sldId="259"/>
            <ac:spMk id="20" creationId="{D1EA859B-E555-4109-94F3-6700E046E008}"/>
          </ac:spMkLst>
        </pc:spChg>
        <pc:spChg chg="add">
          <ac:chgData name="Snizhana Oliinichenko (2406093)" userId="S::2406093@student.uwtsd.ac.uk::ec9ef06e-d097-486d-9322-fea5ae4f49df" providerId="AD" clId="Web-{285AD3A4-6592-E3FB-E0C8-B10D6CBCC817}" dt="2025-03-27T22:45:43.929" v="101"/>
          <ac:spMkLst>
            <pc:docMk/>
            <pc:sldMk cId="1322623647" sldId="259"/>
            <ac:spMk id="22" creationId="{8F035CD8-AE30-4146-96F2-036B0CE5E4F3}"/>
          </ac:spMkLst>
        </pc:spChg>
        <pc:spChg chg="add">
          <ac:chgData name="Snizhana Oliinichenko (2406093)" userId="S::2406093@student.uwtsd.ac.uk::ec9ef06e-d097-486d-9322-fea5ae4f49df" providerId="AD" clId="Web-{285AD3A4-6592-E3FB-E0C8-B10D6CBCC817}" dt="2025-03-27T22:45:43.929" v="101"/>
          <ac:spMkLst>
            <pc:docMk/>
            <pc:sldMk cId="1322623647" sldId="259"/>
            <ac:spMk id="23" creationId="{1B15ED52-F352-441B-82BF-E0EA34836D08}"/>
          </ac:spMkLst>
        </pc:spChg>
        <pc:spChg chg="add">
          <ac:chgData name="Snizhana Oliinichenko (2406093)" userId="S::2406093@student.uwtsd.ac.uk::ec9ef06e-d097-486d-9322-fea5ae4f49df" providerId="AD" clId="Web-{285AD3A4-6592-E3FB-E0C8-B10D6CBCC817}" dt="2025-03-27T22:45:43.929" v="101"/>
          <ac:spMkLst>
            <pc:docMk/>
            <pc:sldMk cId="1322623647" sldId="259"/>
            <ac:spMk id="24" creationId="{61707E60-CEC9-4661-AA82-69242EB4BDC3}"/>
          </ac:spMkLst>
        </pc:spChg>
        <pc:picChg chg="add mod ord">
          <ac:chgData name="Snizhana Oliinichenko (2406093)" userId="S::2406093@student.uwtsd.ac.uk::ec9ef06e-d097-486d-9322-fea5ae4f49df" providerId="AD" clId="Web-{285AD3A4-6592-E3FB-E0C8-B10D6CBCC817}" dt="2025-03-27T22:45:43.929" v="101"/>
          <ac:picMkLst>
            <pc:docMk/>
            <pc:sldMk cId="1322623647" sldId="259"/>
            <ac:picMk id="4" creationId="{5D5BCE86-07A5-8FED-7657-DDFF8C6E3711}"/>
          </ac:picMkLst>
        </pc:picChg>
      </pc:sldChg>
      <pc:sldChg chg="addSp delSp modSp new mod setBg">
        <pc:chgData name="Snizhana Oliinichenko (2406093)" userId="S::2406093@student.uwtsd.ac.uk::ec9ef06e-d097-486d-9322-fea5ae4f49df" providerId="AD" clId="Web-{285AD3A4-6592-E3FB-E0C8-B10D6CBCC817}" dt="2025-03-27T22:52:25.167" v="128"/>
        <pc:sldMkLst>
          <pc:docMk/>
          <pc:sldMk cId="943378952" sldId="260"/>
        </pc:sldMkLst>
        <pc:spChg chg="mod">
          <ac:chgData name="Snizhana Oliinichenko (2406093)" userId="S::2406093@student.uwtsd.ac.uk::ec9ef06e-d097-486d-9322-fea5ae4f49df" providerId="AD" clId="Web-{285AD3A4-6592-E3FB-E0C8-B10D6CBCC817}" dt="2025-03-27T22:52:25.167" v="128"/>
          <ac:spMkLst>
            <pc:docMk/>
            <pc:sldMk cId="943378952" sldId="260"/>
            <ac:spMk id="2" creationId="{C1751A5D-FFEF-2CF4-E908-86C376DD301B}"/>
          </ac:spMkLst>
        </pc:spChg>
        <pc:spChg chg="mod ord">
          <ac:chgData name="Snizhana Oliinichenko (2406093)" userId="S::2406093@student.uwtsd.ac.uk::ec9ef06e-d097-486d-9322-fea5ae4f49df" providerId="AD" clId="Web-{285AD3A4-6592-E3FB-E0C8-B10D6CBCC817}" dt="2025-03-27T22:52:25.167" v="128"/>
          <ac:spMkLst>
            <pc:docMk/>
            <pc:sldMk cId="943378952" sldId="260"/>
            <ac:spMk id="3" creationId="{3E626845-255C-E041-277C-3B383BCDE059}"/>
          </ac:spMkLst>
        </pc:spChg>
        <pc:spChg chg="add del">
          <ac:chgData name="Snizhana Oliinichenko (2406093)" userId="S::2406093@student.uwtsd.ac.uk::ec9ef06e-d097-486d-9322-fea5ae4f49df" providerId="AD" clId="Web-{285AD3A4-6592-E3FB-E0C8-B10D6CBCC817}" dt="2025-03-27T22:50:03.678" v="115"/>
          <ac:spMkLst>
            <pc:docMk/>
            <pc:sldMk cId="943378952" sldId="260"/>
            <ac:spMk id="9" creationId="{979E27D9-03C7-44E2-9FF8-15D0C8506AF7}"/>
          </ac:spMkLst>
        </pc:spChg>
        <pc:spChg chg="add del">
          <ac:chgData name="Snizhana Oliinichenko (2406093)" userId="S::2406093@student.uwtsd.ac.uk::ec9ef06e-d097-486d-9322-fea5ae4f49df" providerId="AD" clId="Web-{285AD3A4-6592-E3FB-E0C8-B10D6CBCC817}" dt="2025-03-27T22:50:03.678" v="115"/>
          <ac:spMkLst>
            <pc:docMk/>
            <pc:sldMk cId="943378952" sldId="260"/>
            <ac:spMk id="11" creationId="{EEBF1590-3B36-48EE-A89D-3B6F3CB256AB}"/>
          </ac:spMkLst>
        </pc:spChg>
        <pc:spChg chg="add del">
          <ac:chgData name="Snizhana Oliinichenko (2406093)" userId="S::2406093@student.uwtsd.ac.uk::ec9ef06e-d097-486d-9322-fea5ae4f49df" providerId="AD" clId="Web-{285AD3A4-6592-E3FB-E0C8-B10D6CBCC817}" dt="2025-03-27T22:50:03.678" v="115"/>
          <ac:spMkLst>
            <pc:docMk/>
            <pc:sldMk cId="943378952" sldId="260"/>
            <ac:spMk id="13" creationId="{AC8F6C8C-AB5A-4548-942D-E3FD40ACBC49}"/>
          </ac:spMkLst>
        </pc:spChg>
        <pc:spChg chg="add del">
          <ac:chgData name="Snizhana Oliinichenko (2406093)" userId="S::2406093@student.uwtsd.ac.uk::ec9ef06e-d097-486d-9322-fea5ae4f49df" providerId="AD" clId="Web-{285AD3A4-6592-E3FB-E0C8-B10D6CBCC817}" dt="2025-03-27T22:50:03.662" v="114"/>
          <ac:spMkLst>
            <pc:docMk/>
            <pc:sldMk cId="943378952" sldId="260"/>
            <ac:spMk id="18" creationId="{2EB492CD-616E-47F8-933B-5E2D952A0593}"/>
          </ac:spMkLst>
        </pc:spChg>
        <pc:spChg chg="add del">
          <ac:chgData name="Snizhana Oliinichenko (2406093)" userId="S::2406093@student.uwtsd.ac.uk::ec9ef06e-d097-486d-9322-fea5ae4f49df" providerId="AD" clId="Web-{285AD3A4-6592-E3FB-E0C8-B10D6CBCC817}" dt="2025-03-27T22:50:03.662" v="114"/>
          <ac:spMkLst>
            <pc:docMk/>
            <pc:sldMk cId="943378952" sldId="260"/>
            <ac:spMk id="20" creationId="{59383CF9-23B5-4335-9B21-1791C4CF1C75}"/>
          </ac:spMkLst>
        </pc:spChg>
        <pc:spChg chg="add del">
          <ac:chgData name="Snizhana Oliinichenko (2406093)" userId="S::2406093@student.uwtsd.ac.uk::ec9ef06e-d097-486d-9322-fea5ae4f49df" providerId="AD" clId="Web-{285AD3A4-6592-E3FB-E0C8-B10D6CBCC817}" dt="2025-03-27T22:50:03.662" v="114"/>
          <ac:spMkLst>
            <pc:docMk/>
            <pc:sldMk cId="943378952" sldId="260"/>
            <ac:spMk id="22" creationId="{0007FE00-9498-4706-B255-6437B0252C02}"/>
          </ac:spMkLst>
        </pc:spChg>
        <pc:spChg chg="add del">
          <ac:chgData name="Snizhana Oliinichenko (2406093)" userId="S::2406093@student.uwtsd.ac.uk::ec9ef06e-d097-486d-9322-fea5ae4f49df" providerId="AD" clId="Web-{285AD3A4-6592-E3FB-E0C8-B10D6CBCC817}" dt="2025-03-27T22:51:10.274" v="122"/>
          <ac:spMkLst>
            <pc:docMk/>
            <pc:sldMk cId="943378952" sldId="260"/>
            <ac:spMk id="24" creationId="{46708FAB-3898-47A9-B05A-AB9ECBD9E796}"/>
          </ac:spMkLst>
        </pc:spChg>
        <pc:spChg chg="add del">
          <ac:chgData name="Snizhana Oliinichenko (2406093)" userId="S::2406093@student.uwtsd.ac.uk::ec9ef06e-d097-486d-9322-fea5ae4f49df" providerId="AD" clId="Web-{285AD3A4-6592-E3FB-E0C8-B10D6CBCC817}" dt="2025-03-27T22:51:10.274" v="122"/>
          <ac:spMkLst>
            <pc:docMk/>
            <pc:sldMk cId="943378952" sldId="260"/>
            <ac:spMk id="25" creationId="{2E438CA0-CB4D-4C94-8C39-9C7FC9BBEE68}"/>
          </ac:spMkLst>
        </pc:spChg>
        <pc:spChg chg="add del">
          <ac:chgData name="Snizhana Oliinichenko (2406093)" userId="S::2406093@student.uwtsd.ac.uk::ec9ef06e-d097-486d-9322-fea5ae4f49df" providerId="AD" clId="Web-{285AD3A4-6592-E3FB-E0C8-B10D6CBCC817}" dt="2025-03-27T22:51:10.274" v="122"/>
          <ac:spMkLst>
            <pc:docMk/>
            <pc:sldMk cId="943378952" sldId="260"/>
            <ac:spMk id="26" creationId="{6B2C05E3-84E7-4957-95EF-B471CBF71C69}"/>
          </ac:spMkLst>
        </pc:spChg>
        <pc:spChg chg="add del">
          <ac:chgData name="Snizhana Oliinichenko (2406093)" userId="S::2406093@student.uwtsd.ac.uk::ec9ef06e-d097-486d-9322-fea5ae4f49df" providerId="AD" clId="Web-{285AD3A4-6592-E3FB-E0C8-B10D6CBCC817}" dt="2025-03-27T22:50:34.242" v="117"/>
          <ac:spMkLst>
            <pc:docMk/>
            <pc:sldMk cId="943378952" sldId="260"/>
            <ac:spMk id="31" creationId="{0CCC4BA0-1298-4DBD-86F1-B51D8C9D3437}"/>
          </ac:spMkLst>
        </pc:spChg>
        <pc:spChg chg="add del">
          <ac:chgData name="Snizhana Oliinichenko (2406093)" userId="S::2406093@student.uwtsd.ac.uk::ec9ef06e-d097-486d-9322-fea5ae4f49df" providerId="AD" clId="Web-{285AD3A4-6592-E3FB-E0C8-B10D6CBCC817}" dt="2025-03-27T22:50:34.242" v="117"/>
          <ac:spMkLst>
            <pc:docMk/>
            <pc:sldMk cId="943378952" sldId="260"/>
            <ac:spMk id="33" creationId="{EEBF1590-3B36-48EE-A89D-3B6F3CB256AB}"/>
          </ac:spMkLst>
        </pc:spChg>
        <pc:spChg chg="add del">
          <ac:chgData name="Snizhana Oliinichenko (2406093)" userId="S::2406093@student.uwtsd.ac.uk::ec9ef06e-d097-486d-9322-fea5ae4f49df" providerId="AD" clId="Web-{285AD3A4-6592-E3FB-E0C8-B10D6CBCC817}" dt="2025-03-27T22:50:34.242" v="117"/>
          <ac:spMkLst>
            <pc:docMk/>
            <pc:sldMk cId="943378952" sldId="260"/>
            <ac:spMk id="35" creationId="{AC8F6C8C-AB5A-4548-942D-E3FD40ACBC49}"/>
          </ac:spMkLst>
        </pc:spChg>
        <pc:spChg chg="add del">
          <ac:chgData name="Snizhana Oliinichenko (2406093)" userId="S::2406093@student.uwtsd.ac.uk::ec9ef06e-d097-486d-9322-fea5ae4f49df" providerId="AD" clId="Web-{285AD3A4-6592-E3FB-E0C8-B10D6CBCC817}" dt="2025-03-27T22:51:07.884" v="119"/>
          <ac:spMkLst>
            <pc:docMk/>
            <pc:sldMk cId="943378952" sldId="260"/>
            <ac:spMk id="37" creationId="{3AFE8227-C443-417B-BA91-520EB1EF4559}"/>
          </ac:spMkLst>
        </pc:spChg>
        <pc:spChg chg="add del">
          <ac:chgData name="Snizhana Oliinichenko (2406093)" userId="S::2406093@student.uwtsd.ac.uk::ec9ef06e-d097-486d-9322-fea5ae4f49df" providerId="AD" clId="Web-{285AD3A4-6592-E3FB-E0C8-B10D6CBCC817}" dt="2025-03-27T22:51:07.884" v="119"/>
          <ac:spMkLst>
            <pc:docMk/>
            <pc:sldMk cId="943378952" sldId="260"/>
            <ac:spMk id="38" creationId="{907741FC-B544-4A6E-B831-6789D042333D}"/>
          </ac:spMkLst>
        </pc:spChg>
        <pc:spChg chg="add del">
          <ac:chgData name="Snizhana Oliinichenko (2406093)" userId="S::2406093@student.uwtsd.ac.uk::ec9ef06e-d097-486d-9322-fea5ae4f49df" providerId="AD" clId="Web-{285AD3A4-6592-E3FB-E0C8-B10D6CBCC817}" dt="2025-03-27T22:51:07.884" v="119"/>
          <ac:spMkLst>
            <pc:docMk/>
            <pc:sldMk cId="943378952" sldId="260"/>
            <ac:spMk id="39" creationId="{3F0BE7ED-7814-4273-B18A-F26CC0380380}"/>
          </ac:spMkLst>
        </pc:spChg>
        <pc:spChg chg="add del">
          <ac:chgData name="Snizhana Oliinichenko (2406093)" userId="S::2406093@student.uwtsd.ac.uk::ec9ef06e-d097-486d-9322-fea5ae4f49df" providerId="AD" clId="Web-{285AD3A4-6592-E3FB-E0C8-B10D6CBCC817}" dt="2025-03-27T22:51:10.274" v="121"/>
          <ac:spMkLst>
            <pc:docMk/>
            <pc:sldMk cId="943378952" sldId="260"/>
            <ac:spMk id="41" creationId="{0CCC4BA0-1298-4DBD-86F1-B51D8C9D3437}"/>
          </ac:spMkLst>
        </pc:spChg>
        <pc:spChg chg="add del">
          <ac:chgData name="Snizhana Oliinichenko (2406093)" userId="S::2406093@student.uwtsd.ac.uk::ec9ef06e-d097-486d-9322-fea5ae4f49df" providerId="AD" clId="Web-{285AD3A4-6592-E3FB-E0C8-B10D6CBCC817}" dt="2025-03-27T22:51:10.274" v="121"/>
          <ac:spMkLst>
            <pc:docMk/>
            <pc:sldMk cId="943378952" sldId="260"/>
            <ac:spMk id="42" creationId="{EEBF1590-3B36-48EE-A89D-3B6F3CB256AB}"/>
          </ac:spMkLst>
        </pc:spChg>
        <pc:spChg chg="add del">
          <ac:chgData name="Snizhana Oliinichenko (2406093)" userId="S::2406093@student.uwtsd.ac.uk::ec9ef06e-d097-486d-9322-fea5ae4f49df" providerId="AD" clId="Web-{285AD3A4-6592-E3FB-E0C8-B10D6CBCC817}" dt="2025-03-27T22:51:10.274" v="121"/>
          <ac:spMkLst>
            <pc:docMk/>
            <pc:sldMk cId="943378952" sldId="260"/>
            <ac:spMk id="43" creationId="{AC8F6C8C-AB5A-4548-942D-E3FD40ACBC49}"/>
          </ac:spMkLst>
        </pc:spChg>
        <pc:spChg chg="add del">
          <ac:chgData name="Snizhana Oliinichenko (2406093)" userId="S::2406093@student.uwtsd.ac.uk::ec9ef06e-d097-486d-9322-fea5ae4f49df" providerId="AD" clId="Web-{285AD3A4-6592-E3FB-E0C8-B10D6CBCC817}" dt="2025-03-27T22:51:16.571" v="123"/>
          <ac:spMkLst>
            <pc:docMk/>
            <pc:sldMk cId="943378952" sldId="260"/>
            <ac:spMk id="45" creationId="{2596F992-698C-48C0-9D89-70DA4CE927EF}"/>
          </ac:spMkLst>
        </pc:spChg>
        <pc:spChg chg="add del">
          <ac:chgData name="Snizhana Oliinichenko (2406093)" userId="S::2406093@student.uwtsd.ac.uk::ec9ef06e-d097-486d-9322-fea5ae4f49df" providerId="AD" clId="Web-{285AD3A4-6592-E3FB-E0C8-B10D6CBCC817}" dt="2025-03-27T22:51:16.571" v="123"/>
          <ac:spMkLst>
            <pc:docMk/>
            <pc:sldMk cId="943378952" sldId="260"/>
            <ac:spMk id="46" creationId="{A344AAA5-41F4-4862-97EF-688D31DC7567}"/>
          </ac:spMkLst>
        </pc:spChg>
        <pc:spChg chg="add del">
          <ac:chgData name="Snizhana Oliinichenko (2406093)" userId="S::2406093@student.uwtsd.ac.uk::ec9ef06e-d097-486d-9322-fea5ae4f49df" providerId="AD" clId="Web-{285AD3A4-6592-E3FB-E0C8-B10D6CBCC817}" dt="2025-03-27T22:51:16.571" v="123"/>
          <ac:spMkLst>
            <pc:docMk/>
            <pc:sldMk cId="943378952" sldId="260"/>
            <ac:spMk id="47" creationId="{69E1A62C-2AAF-4B3E-8CDB-65E237080997}"/>
          </ac:spMkLst>
        </pc:spChg>
        <pc:spChg chg="add del">
          <ac:chgData name="Snizhana Oliinichenko (2406093)" userId="S::2406093@student.uwtsd.ac.uk::ec9ef06e-d097-486d-9322-fea5ae4f49df" providerId="AD" clId="Web-{285AD3A4-6592-E3FB-E0C8-B10D6CBCC817}" dt="2025-03-27T22:52:25.167" v="128"/>
          <ac:spMkLst>
            <pc:docMk/>
            <pc:sldMk cId="943378952" sldId="260"/>
            <ac:spMk id="52" creationId="{1B15ED52-F352-441B-82BF-E0EA34836D08}"/>
          </ac:spMkLst>
        </pc:spChg>
        <pc:spChg chg="add del">
          <ac:chgData name="Snizhana Oliinichenko (2406093)" userId="S::2406093@student.uwtsd.ac.uk::ec9ef06e-d097-486d-9322-fea5ae4f49df" providerId="AD" clId="Web-{285AD3A4-6592-E3FB-E0C8-B10D6CBCC817}" dt="2025-03-27T22:52:25.167" v="128"/>
          <ac:spMkLst>
            <pc:docMk/>
            <pc:sldMk cId="943378952" sldId="260"/>
            <ac:spMk id="54" creationId="{61707E60-CEC9-4661-AA82-69242EB4BDC3}"/>
          </ac:spMkLst>
        </pc:spChg>
        <pc:spChg chg="add del">
          <ac:chgData name="Snizhana Oliinichenko (2406093)" userId="S::2406093@student.uwtsd.ac.uk::ec9ef06e-d097-486d-9322-fea5ae4f49df" providerId="AD" clId="Web-{285AD3A4-6592-E3FB-E0C8-B10D6CBCC817}" dt="2025-03-27T22:52:25.167" v="128"/>
          <ac:spMkLst>
            <pc:docMk/>
            <pc:sldMk cId="943378952" sldId="260"/>
            <ac:spMk id="56" creationId="{8F035CD8-AE30-4146-96F2-036B0CE5E4F3}"/>
          </ac:spMkLst>
        </pc:spChg>
        <pc:spChg chg="add del">
          <ac:chgData name="Snizhana Oliinichenko (2406093)" userId="S::2406093@student.uwtsd.ac.uk::ec9ef06e-d097-486d-9322-fea5ae4f49df" providerId="AD" clId="Web-{285AD3A4-6592-E3FB-E0C8-B10D6CBCC817}" dt="2025-03-27T22:52:22.339" v="125"/>
          <ac:spMkLst>
            <pc:docMk/>
            <pc:sldMk cId="943378952" sldId="260"/>
            <ac:spMk id="61" creationId="{12609869-9E80-471B-A487-A53288E0E791}"/>
          </ac:spMkLst>
        </pc:spChg>
        <pc:spChg chg="add del">
          <ac:chgData name="Snizhana Oliinichenko (2406093)" userId="S::2406093@student.uwtsd.ac.uk::ec9ef06e-d097-486d-9322-fea5ae4f49df" providerId="AD" clId="Web-{285AD3A4-6592-E3FB-E0C8-B10D6CBCC817}" dt="2025-03-27T22:52:22.339" v="125"/>
          <ac:spMkLst>
            <pc:docMk/>
            <pc:sldMk cId="943378952" sldId="260"/>
            <ac:spMk id="63" creationId="{7004738A-9D34-43E8-97D2-CA0EED4F8BE0}"/>
          </ac:spMkLst>
        </pc:spChg>
        <pc:spChg chg="add del">
          <ac:chgData name="Snizhana Oliinichenko (2406093)" userId="S::2406093@student.uwtsd.ac.uk::ec9ef06e-d097-486d-9322-fea5ae4f49df" providerId="AD" clId="Web-{285AD3A4-6592-E3FB-E0C8-B10D6CBCC817}" dt="2025-03-27T22:52:22.339" v="125"/>
          <ac:spMkLst>
            <pc:docMk/>
            <pc:sldMk cId="943378952" sldId="260"/>
            <ac:spMk id="65" creationId="{B8B8D07F-F13E-443E-BA68-2D26672D76B9}"/>
          </ac:spMkLst>
        </pc:spChg>
        <pc:spChg chg="add del">
          <ac:chgData name="Snizhana Oliinichenko (2406093)" userId="S::2406093@student.uwtsd.ac.uk::ec9ef06e-d097-486d-9322-fea5ae4f49df" providerId="AD" clId="Web-{285AD3A4-6592-E3FB-E0C8-B10D6CBCC817}" dt="2025-03-27T22:52:22.339" v="125"/>
          <ac:spMkLst>
            <pc:docMk/>
            <pc:sldMk cId="943378952" sldId="260"/>
            <ac:spMk id="67" creationId="{2813A4FA-24A5-41ED-A534-3807D1B2F344}"/>
          </ac:spMkLst>
        </pc:spChg>
        <pc:spChg chg="add del">
          <ac:chgData name="Snizhana Oliinichenko (2406093)" userId="S::2406093@student.uwtsd.ac.uk::ec9ef06e-d097-486d-9322-fea5ae4f49df" providerId="AD" clId="Web-{285AD3A4-6592-E3FB-E0C8-B10D6CBCC817}" dt="2025-03-27T22:52:22.339" v="125"/>
          <ac:spMkLst>
            <pc:docMk/>
            <pc:sldMk cId="943378952" sldId="260"/>
            <ac:spMk id="69" creationId="{C3944F27-CA70-4E84-A51A-E6BF89558979}"/>
          </ac:spMkLst>
        </pc:spChg>
        <pc:spChg chg="add del">
          <ac:chgData name="Snizhana Oliinichenko (2406093)" userId="S::2406093@student.uwtsd.ac.uk::ec9ef06e-d097-486d-9322-fea5ae4f49df" providerId="AD" clId="Web-{285AD3A4-6592-E3FB-E0C8-B10D6CBCC817}" dt="2025-03-27T22:52:25.152" v="127"/>
          <ac:spMkLst>
            <pc:docMk/>
            <pc:sldMk cId="943378952" sldId="260"/>
            <ac:spMk id="71" creationId="{1B15ED52-F352-441B-82BF-E0EA34836D08}"/>
          </ac:spMkLst>
        </pc:spChg>
        <pc:spChg chg="add del">
          <ac:chgData name="Snizhana Oliinichenko (2406093)" userId="S::2406093@student.uwtsd.ac.uk::ec9ef06e-d097-486d-9322-fea5ae4f49df" providerId="AD" clId="Web-{285AD3A4-6592-E3FB-E0C8-B10D6CBCC817}" dt="2025-03-27T22:52:25.152" v="127"/>
          <ac:spMkLst>
            <pc:docMk/>
            <pc:sldMk cId="943378952" sldId="260"/>
            <ac:spMk id="72" creationId="{61707E60-CEC9-4661-AA82-69242EB4BDC3}"/>
          </ac:spMkLst>
        </pc:spChg>
        <pc:spChg chg="add del">
          <ac:chgData name="Snizhana Oliinichenko (2406093)" userId="S::2406093@student.uwtsd.ac.uk::ec9ef06e-d097-486d-9322-fea5ae4f49df" providerId="AD" clId="Web-{285AD3A4-6592-E3FB-E0C8-B10D6CBCC817}" dt="2025-03-27T22:52:25.152" v="127"/>
          <ac:spMkLst>
            <pc:docMk/>
            <pc:sldMk cId="943378952" sldId="260"/>
            <ac:spMk id="73" creationId="{8F035CD8-AE30-4146-96F2-036B0CE5E4F3}"/>
          </ac:spMkLst>
        </pc:spChg>
        <pc:spChg chg="add">
          <ac:chgData name="Snizhana Oliinichenko (2406093)" userId="S::2406093@student.uwtsd.ac.uk::ec9ef06e-d097-486d-9322-fea5ae4f49df" providerId="AD" clId="Web-{285AD3A4-6592-E3FB-E0C8-B10D6CBCC817}" dt="2025-03-27T22:52:25.167" v="128"/>
          <ac:spMkLst>
            <pc:docMk/>
            <pc:sldMk cId="943378952" sldId="260"/>
            <ac:spMk id="75" creationId="{3AFE8227-C443-417B-BA91-520EB1EF4559}"/>
          </ac:spMkLst>
        </pc:spChg>
        <pc:spChg chg="add">
          <ac:chgData name="Snizhana Oliinichenko (2406093)" userId="S::2406093@student.uwtsd.ac.uk::ec9ef06e-d097-486d-9322-fea5ae4f49df" providerId="AD" clId="Web-{285AD3A4-6592-E3FB-E0C8-B10D6CBCC817}" dt="2025-03-27T22:52:25.167" v="128"/>
          <ac:spMkLst>
            <pc:docMk/>
            <pc:sldMk cId="943378952" sldId="260"/>
            <ac:spMk id="76" creationId="{907741FC-B544-4A6E-B831-6789D042333D}"/>
          </ac:spMkLst>
        </pc:spChg>
        <pc:spChg chg="add">
          <ac:chgData name="Snizhana Oliinichenko (2406093)" userId="S::2406093@student.uwtsd.ac.uk::ec9ef06e-d097-486d-9322-fea5ae4f49df" providerId="AD" clId="Web-{285AD3A4-6592-E3FB-E0C8-B10D6CBCC817}" dt="2025-03-27T22:52:25.167" v="128"/>
          <ac:spMkLst>
            <pc:docMk/>
            <pc:sldMk cId="943378952" sldId="260"/>
            <ac:spMk id="77" creationId="{3F0BE7ED-7814-4273-B18A-F26CC0380380}"/>
          </ac:spMkLst>
        </pc:spChg>
        <pc:picChg chg="add mod">
          <ac:chgData name="Snizhana Oliinichenko (2406093)" userId="S::2406093@student.uwtsd.ac.uk::ec9ef06e-d097-486d-9322-fea5ae4f49df" providerId="AD" clId="Web-{285AD3A4-6592-E3FB-E0C8-B10D6CBCC817}" dt="2025-03-27T22:52:25.167" v="128"/>
          <ac:picMkLst>
            <pc:docMk/>
            <pc:sldMk cId="943378952" sldId="260"/>
            <ac:picMk id="4" creationId="{114A93DB-A55A-EF7E-6849-1DA1B4CD15D6}"/>
          </ac:picMkLst>
        </pc:picChg>
      </pc:sldChg>
      <pc:sldChg chg="addSp delSp modSp new mod setBg">
        <pc:chgData name="Snizhana Oliinichenko (2406093)" userId="S::2406093@student.uwtsd.ac.uk::ec9ef06e-d097-486d-9322-fea5ae4f49df" providerId="AD" clId="Web-{285AD3A4-6592-E3FB-E0C8-B10D6CBCC817}" dt="2025-03-27T23:00:55.342" v="145"/>
        <pc:sldMkLst>
          <pc:docMk/>
          <pc:sldMk cId="3110015694" sldId="261"/>
        </pc:sldMkLst>
        <pc:spChg chg="mod">
          <ac:chgData name="Snizhana Oliinichenko (2406093)" userId="S::2406093@student.uwtsd.ac.uk::ec9ef06e-d097-486d-9322-fea5ae4f49df" providerId="AD" clId="Web-{285AD3A4-6592-E3FB-E0C8-B10D6CBCC817}" dt="2025-03-27T23:00:55.342" v="145"/>
          <ac:spMkLst>
            <pc:docMk/>
            <pc:sldMk cId="3110015694" sldId="261"/>
            <ac:spMk id="2" creationId="{178548F6-DD90-0423-61AF-A81C188EAD34}"/>
          </ac:spMkLst>
        </pc:spChg>
        <pc:spChg chg="mod">
          <ac:chgData name="Snizhana Oliinichenko (2406093)" userId="S::2406093@student.uwtsd.ac.uk::ec9ef06e-d097-486d-9322-fea5ae4f49df" providerId="AD" clId="Web-{285AD3A4-6592-E3FB-E0C8-B10D6CBCC817}" dt="2025-03-27T23:00:55.342" v="145"/>
          <ac:spMkLst>
            <pc:docMk/>
            <pc:sldMk cId="3110015694" sldId="261"/>
            <ac:spMk id="3" creationId="{CD50D561-15D5-C934-5A46-A44C3AEA5643}"/>
          </ac:spMkLst>
        </pc:spChg>
        <pc:spChg chg="add del">
          <ac:chgData name="Snizhana Oliinichenko (2406093)" userId="S::2406093@student.uwtsd.ac.uk::ec9ef06e-d097-486d-9322-fea5ae4f49df" providerId="AD" clId="Web-{285AD3A4-6592-E3FB-E0C8-B10D6CBCC817}" dt="2025-03-27T23:00:53.092" v="142"/>
          <ac:spMkLst>
            <pc:docMk/>
            <pc:sldMk cId="3110015694" sldId="261"/>
            <ac:spMk id="9" creationId="{1B15ED52-F352-441B-82BF-E0EA34836D08}"/>
          </ac:spMkLst>
        </pc:spChg>
        <pc:spChg chg="add del">
          <ac:chgData name="Snizhana Oliinichenko (2406093)" userId="S::2406093@student.uwtsd.ac.uk::ec9ef06e-d097-486d-9322-fea5ae4f49df" providerId="AD" clId="Web-{285AD3A4-6592-E3FB-E0C8-B10D6CBCC817}" dt="2025-03-27T23:00:53.092" v="142"/>
          <ac:spMkLst>
            <pc:docMk/>
            <pc:sldMk cId="3110015694" sldId="261"/>
            <ac:spMk id="11" creationId="{61707E60-CEC9-4661-AA82-69242EB4BDC3}"/>
          </ac:spMkLst>
        </pc:spChg>
        <pc:spChg chg="add del">
          <ac:chgData name="Snizhana Oliinichenko (2406093)" userId="S::2406093@student.uwtsd.ac.uk::ec9ef06e-d097-486d-9322-fea5ae4f49df" providerId="AD" clId="Web-{285AD3A4-6592-E3FB-E0C8-B10D6CBCC817}" dt="2025-03-27T23:00:53.092" v="142"/>
          <ac:spMkLst>
            <pc:docMk/>
            <pc:sldMk cId="3110015694" sldId="261"/>
            <ac:spMk id="13" creationId="{8F035CD8-AE30-4146-96F2-036B0CE5E4F3}"/>
          </ac:spMkLst>
        </pc:spChg>
        <pc:spChg chg="add del">
          <ac:chgData name="Snizhana Oliinichenko (2406093)" userId="S::2406093@student.uwtsd.ac.uk::ec9ef06e-d097-486d-9322-fea5ae4f49df" providerId="AD" clId="Web-{285AD3A4-6592-E3FB-E0C8-B10D6CBCC817}" dt="2025-03-27T23:00:55.326" v="144"/>
          <ac:spMkLst>
            <pc:docMk/>
            <pc:sldMk cId="3110015694" sldId="261"/>
            <ac:spMk id="15" creationId="{2596F992-698C-48C0-9D89-70DA4CE927EF}"/>
          </ac:spMkLst>
        </pc:spChg>
        <pc:spChg chg="add del">
          <ac:chgData name="Snizhana Oliinichenko (2406093)" userId="S::2406093@student.uwtsd.ac.uk::ec9ef06e-d097-486d-9322-fea5ae4f49df" providerId="AD" clId="Web-{285AD3A4-6592-E3FB-E0C8-B10D6CBCC817}" dt="2025-03-27T23:00:55.326" v="144"/>
          <ac:spMkLst>
            <pc:docMk/>
            <pc:sldMk cId="3110015694" sldId="261"/>
            <ac:spMk id="16" creationId="{A344AAA5-41F4-4862-97EF-688D31DC7567}"/>
          </ac:spMkLst>
        </pc:spChg>
        <pc:spChg chg="add del">
          <ac:chgData name="Snizhana Oliinichenko (2406093)" userId="S::2406093@student.uwtsd.ac.uk::ec9ef06e-d097-486d-9322-fea5ae4f49df" providerId="AD" clId="Web-{285AD3A4-6592-E3FB-E0C8-B10D6CBCC817}" dt="2025-03-27T23:00:55.326" v="144"/>
          <ac:spMkLst>
            <pc:docMk/>
            <pc:sldMk cId="3110015694" sldId="261"/>
            <ac:spMk id="17" creationId="{69E1A62C-2AAF-4B3E-8CDB-65E237080997}"/>
          </ac:spMkLst>
        </pc:spChg>
        <pc:spChg chg="add">
          <ac:chgData name="Snizhana Oliinichenko (2406093)" userId="S::2406093@student.uwtsd.ac.uk::ec9ef06e-d097-486d-9322-fea5ae4f49df" providerId="AD" clId="Web-{285AD3A4-6592-E3FB-E0C8-B10D6CBCC817}" dt="2025-03-27T23:00:55.342" v="145"/>
          <ac:spMkLst>
            <pc:docMk/>
            <pc:sldMk cId="3110015694" sldId="261"/>
            <ac:spMk id="19" creationId="{1B15ED52-F352-441B-82BF-E0EA34836D08}"/>
          </ac:spMkLst>
        </pc:spChg>
        <pc:spChg chg="add">
          <ac:chgData name="Snizhana Oliinichenko (2406093)" userId="S::2406093@student.uwtsd.ac.uk::ec9ef06e-d097-486d-9322-fea5ae4f49df" providerId="AD" clId="Web-{285AD3A4-6592-E3FB-E0C8-B10D6CBCC817}" dt="2025-03-27T23:00:55.342" v="145"/>
          <ac:spMkLst>
            <pc:docMk/>
            <pc:sldMk cId="3110015694" sldId="261"/>
            <ac:spMk id="20" creationId="{61707E60-CEC9-4661-AA82-69242EB4BDC3}"/>
          </ac:spMkLst>
        </pc:spChg>
        <pc:spChg chg="add">
          <ac:chgData name="Snizhana Oliinichenko (2406093)" userId="S::2406093@student.uwtsd.ac.uk::ec9ef06e-d097-486d-9322-fea5ae4f49df" providerId="AD" clId="Web-{285AD3A4-6592-E3FB-E0C8-B10D6CBCC817}" dt="2025-03-27T23:00:55.342" v="145"/>
          <ac:spMkLst>
            <pc:docMk/>
            <pc:sldMk cId="3110015694" sldId="261"/>
            <ac:spMk id="21" creationId="{8F035CD8-AE30-4146-96F2-036B0CE5E4F3}"/>
          </ac:spMkLst>
        </pc:spChg>
        <pc:picChg chg="add mod">
          <ac:chgData name="Snizhana Oliinichenko (2406093)" userId="S::2406093@student.uwtsd.ac.uk::ec9ef06e-d097-486d-9322-fea5ae4f49df" providerId="AD" clId="Web-{285AD3A4-6592-E3FB-E0C8-B10D6CBCC817}" dt="2025-03-27T23:00:55.342" v="145"/>
          <ac:picMkLst>
            <pc:docMk/>
            <pc:sldMk cId="3110015694" sldId="261"/>
            <ac:picMk id="4" creationId="{13B36195-E79D-4674-2FD1-97176EEF265E}"/>
          </ac:picMkLst>
        </pc:picChg>
      </pc:sldChg>
      <pc:sldChg chg="new">
        <pc:chgData name="Snizhana Oliinichenko (2406093)" userId="S::2406093@student.uwtsd.ac.uk::ec9ef06e-d097-486d-9322-fea5ae4f49df" providerId="AD" clId="Web-{285AD3A4-6592-E3FB-E0C8-B10D6CBCC817}" dt="2025-03-27T23:01:26.796" v="146"/>
        <pc:sldMkLst>
          <pc:docMk/>
          <pc:sldMk cId="2685380069" sldId="262"/>
        </pc:sldMkLst>
      </pc:sldChg>
    </pc:docChg>
  </pc:docChgLst>
  <pc:docChgLst>
    <pc:chgData name="Snizhana Oliinichenko (2406093)" userId="S::2406093@student.uwtsd.ac.uk::ec9ef06e-d097-486d-9322-fea5ae4f49df" providerId="AD" clId="Web-{145458E8-7386-C5FB-8931-8A466586D4EF}"/>
    <pc:docChg chg="modSld">
      <pc:chgData name="Snizhana Oliinichenko (2406093)" userId="S::2406093@student.uwtsd.ac.uk::ec9ef06e-d097-486d-9322-fea5ae4f49df" providerId="AD" clId="Web-{145458E8-7386-C5FB-8931-8A466586D4EF}" dt="2025-04-02T12:13:13.832" v="4" actId="20577"/>
      <pc:docMkLst>
        <pc:docMk/>
      </pc:docMkLst>
      <pc:sldChg chg="modSp">
        <pc:chgData name="Snizhana Oliinichenko (2406093)" userId="S::2406093@student.uwtsd.ac.uk::ec9ef06e-d097-486d-9322-fea5ae4f49df" providerId="AD" clId="Web-{145458E8-7386-C5FB-8931-8A466586D4EF}" dt="2025-04-02T12:12:15.877" v="1" actId="20577"/>
        <pc:sldMkLst>
          <pc:docMk/>
          <pc:sldMk cId="2685380069" sldId="262"/>
        </pc:sldMkLst>
        <pc:spChg chg="mod">
          <ac:chgData name="Snizhana Oliinichenko (2406093)" userId="S::2406093@student.uwtsd.ac.uk::ec9ef06e-d097-486d-9322-fea5ae4f49df" providerId="AD" clId="Web-{145458E8-7386-C5FB-8931-8A466586D4EF}" dt="2025-04-02T12:12:15.877" v="1" actId="20577"/>
          <ac:spMkLst>
            <pc:docMk/>
            <pc:sldMk cId="2685380069" sldId="262"/>
            <ac:spMk id="3" creationId="{4ED6E60E-1DDB-292C-8D51-6C763EC8922F}"/>
          </ac:spMkLst>
        </pc:spChg>
      </pc:sldChg>
      <pc:sldChg chg="modSp">
        <pc:chgData name="Snizhana Oliinichenko (2406093)" userId="S::2406093@student.uwtsd.ac.uk::ec9ef06e-d097-486d-9322-fea5ae4f49df" providerId="AD" clId="Web-{145458E8-7386-C5FB-8931-8A466586D4EF}" dt="2025-04-02T12:12:40.831" v="2" actId="20577"/>
        <pc:sldMkLst>
          <pc:docMk/>
          <pc:sldMk cId="2622546562" sldId="264"/>
        </pc:sldMkLst>
        <pc:spChg chg="mod">
          <ac:chgData name="Snizhana Oliinichenko (2406093)" userId="S::2406093@student.uwtsd.ac.uk::ec9ef06e-d097-486d-9322-fea5ae4f49df" providerId="AD" clId="Web-{145458E8-7386-C5FB-8931-8A466586D4EF}" dt="2025-04-02T12:12:40.831" v="2" actId="20577"/>
          <ac:spMkLst>
            <pc:docMk/>
            <pc:sldMk cId="2622546562" sldId="264"/>
            <ac:spMk id="2" creationId="{2CCA6AAA-2A96-EA6E-0E0A-023503963895}"/>
          </ac:spMkLst>
        </pc:spChg>
      </pc:sldChg>
      <pc:sldChg chg="modSp">
        <pc:chgData name="Snizhana Oliinichenko (2406093)" userId="S::2406093@student.uwtsd.ac.uk::ec9ef06e-d097-486d-9322-fea5ae4f49df" providerId="AD" clId="Web-{145458E8-7386-C5FB-8931-8A466586D4EF}" dt="2025-04-02T12:13:13.832" v="4" actId="20577"/>
        <pc:sldMkLst>
          <pc:docMk/>
          <pc:sldMk cId="2922874650" sldId="265"/>
        </pc:sldMkLst>
        <pc:spChg chg="mod">
          <ac:chgData name="Snizhana Oliinichenko (2406093)" userId="S::2406093@student.uwtsd.ac.uk::ec9ef06e-d097-486d-9322-fea5ae4f49df" providerId="AD" clId="Web-{145458E8-7386-C5FB-8931-8A466586D4EF}" dt="2025-04-02T12:13:13.832" v="4" actId="20577"/>
          <ac:spMkLst>
            <pc:docMk/>
            <pc:sldMk cId="2922874650" sldId="265"/>
            <ac:spMk id="3" creationId="{137CB7AD-530B-8C2F-CD73-6C2CF21FE75B}"/>
          </ac:spMkLst>
        </pc:spChg>
      </pc:sldChg>
    </pc:docChg>
  </pc:docChgLst>
  <pc:docChgLst>
    <pc:chgData name="Snizhana Oliinichenko (2406093)" userId="S::2406093@student.uwtsd.ac.uk::ec9ef06e-d097-486d-9322-fea5ae4f49df" providerId="AD" clId="Web-{F169DF0D-CD7A-2461-17A3-2896DE4E1F9F}"/>
    <pc:docChg chg="modSld">
      <pc:chgData name="Snizhana Oliinichenko (2406093)" userId="S::2406093@student.uwtsd.ac.uk::ec9ef06e-d097-486d-9322-fea5ae4f49df" providerId="AD" clId="Web-{F169DF0D-CD7A-2461-17A3-2896DE4E1F9F}" dt="2025-04-03T19:45:08.973" v="8" actId="20577"/>
      <pc:docMkLst>
        <pc:docMk/>
      </pc:docMkLst>
      <pc:sldChg chg="modSp">
        <pc:chgData name="Snizhana Oliinichenko (2406093)" userId="S::2406093@student.uwtsd.ac.uk::ec9ef06e-d097-486d-9322-fea5ae4f49df" providerId="AD" clId="Web-{F169DF0D-CD7A-2461-17A3-2896DE4E1F9F}" dt="2025-04-03T19:44:06.564" v="2" actId="20577"/>
        <pc:sldMkLst>
          <pc:docMk/>
          <pc:sldMk cId="1322623647" sldId="259"/>
        </pc:sldMkLst>
        <pc:spChg chg="mod">
          <ac:chgData name="Snizhana Oliinichenko (2406093)" userId="S::2406093@student.uwtsd.ac.uk::ec9ef06e-d097-486d-9322-fea5ae4f49df" providerId="AD" clId="Web-{F169DF0D-CD7A-2461-17A3-2896DE4E1F9F}" dt="2025-04-03T19:44:06.564" v="2" actId="20577"/>
          <ac:spMkLst>
            <pc:docMk/>
            <pc:sldMk cId="1322623647" sldId="259"/>
            <ac:spMk id="3" creationId="{431014B4-D2B6-AA4E-9CAB-2472E56F4BB4}"/>
          </ac:spMkLst>
        </pc:spChg>
      </pc:sldChg>
      <pc:sldChg chg="modSp">
        <pc:chgData name="Snizhana Oliinichenko (2406093)" userId="S::2406093@student.uwtsd.ac.uk::ec9ef06e-d097-486d-9322-fea5ae4f49df" providerId="AD" clId="Web-{F169DF0D-CD7A-2461-17A3-2896DE4E1F9F}" dt="2025-04-03T19:44:25.674" v="4" actId="20577"/>
        <pc:sldMkLst>
          <pc:docMk/>
          <pc:sldMk cId="2685380069" sldId="262"/>
        </pc:sldMkLst>
        <pc:spChg chg="mod">
          <ac:chgData name="Snizhana Oliinichenko (2406093)" userId="S::2406093@student.uwtsd.ac.uk::ec9ef06e-d097-486d-9322-fea5ae4f49df" providerId="AD" clId="Web-{F169DF0D-CD7A-2461-17A3-2896DE4E1F9F}" dt="2025-04-03T19:44:25.674" v="4" actId="20577"/>
          <ac:spMkLst>
            <pc:docMk/>
            <pc:sldMk cId="2685380069" sldId="262"/>
            <ac:spMk id="3" creationId="{4ED6E60E-1DDB-292C-8D51-6C763EC8922F}"/>
          </ac:spMkLst>
        </pc:spChg>
      </pc:sldChg>
      <pc:sldChg chg="modSp">
        <pc:chgData name="Snizhana Oliinichenko (2406093)" userId="S::2406093@student.uwtsd.ac.uk::ec9ef06e-d097-486d-9322-fea5ae4f49df" providerId="AD" clId="Web-{F169DF0D-CD7A-2461-17A3-2896DE4E1F9F}" dt="2025-04-03T19:44:50.269" v="5" actId="20577"/>
        <pc:sldMkLst>
          <pc:docMk/>
          <pc:sldMk cId="2622546562" sldId="264"/>
        </pc:sldMkLst>
        <pc:spChg chg="mod">
          <ac:chgData name="Snizhana Oliinichenko (2406093)" userId="S::2406093@student.uwtsd.ac.uk::ec9ef06e-d097-486d-9322-fea5ae4f49df" providerId="AD" clId="Web-{F169DF0D-CD7A-2461-17A3-2896DE4E1F9F}" dt="2025-04-03T19:44:50.269" v="5" actId="20577"/>
          <ac:spMkLst>
            <pc:docMk/>
            <pc:sldMk cId="2622546562" sldId="264"/>
            <ac:spMk id="3" creationId="{698ECE3B-D2A3-DE6F-F7C8-42AD6EC57D3D}"/>
          </ac:spMkLst>
        </pc:spChg>
      </pc:sldChg>
      <pc:sldChg chg="modSp">
        <pc:chgData name="Snizhana Oliinichenko (2406093)" userId="S::2406093@student.uwtsd.ac.uk::ec9ef06e-d097-486d-9322-fea5ae4f49df" providerId="AD" clId="Web-{F169DF0D-CD7A-2461-17A3-2896DE4E1F9F}" dt="2025-04-03T19:45:08.973" v="8" actId="20577"/>
        <pc:sldMkLst>
          <pc:docMk/>
          <pc:sldMk cId="2644778304" sldId="267"/>
        </pc:sldMkLst>
        <pc:spChg chg="mod">
          <ac:chgData name="Snizhana Oliinichenko (2406093)" userId="S::2406093@student.uwtsd.ac.uk::ec9ef06e-d097-486d-9322-fea5ae4f49df" providerId="AD" clId="Web-{F169DF0D-CD7A-2461-17A3-2896DE4E1F9F}" dt="2025-04-03T19:45:08.973" v="8" actId="20577"/>
          <ac:spMkLst>
            <pc:docMk/>
            <pc:sldMk cId="2644778304" sldId="267"/>
            <ac:spMk id="3" creationId="{0B8A6A30-DC1D-8A16-3A95-A211EBBA48E1}"/>
          </ac:spMkLst>
        </pc:sp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03/04/2025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8538789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03/04/2025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491384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03/04/2025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9152452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03/04/2025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030920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03/04/2025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3317233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03/04/2025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103125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03/04/2025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463889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03/04/2025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718414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GB"/>
              <a:t>Click icon to add picture</a:t>
            </a:r>
            <a:endParaRPr lang="en-GB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03/04/2025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189582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03/04/2025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0290545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03/04/2025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7944565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846CE7D5-CF57-46EF-B807-FDD0502418D4}" type="datetimeFigureOut">
              <a:rPr lang="en-GB" smtClean="0"/>
              <a:t>03/04/2025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609540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GB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4.svg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6" Type="http://schemas.openxmlformats.org/officeDocument/2006/relationships/image" Target="../media/image3.png"/><Relationship Id="rId5" Type="http://schemas.openxmlformats.org/officeDocument/2006/relationships/image" Target="../media/image2.sv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hyperlink" Target="https://eacea.ec.europa.eu/" TargetMode="Externa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jisc.ac.uk/innovation/artificial-intelligence" TargetMode="External"/><Relationship Id="rId2" Type="http://schemas.openxmlformats.org/officeDocument/2006/relationships/hyperlink" Target="https://www.legislation.gov.uk/" TargetMode="External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mon.gov.ua/" TargetMode="Externa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officeforstudents.org.uk/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1" name="Rectangle 10">
            <a:extLst>
              <a:ext uri="{FF2B5EF4-FFF2-40B4-BE49-F238E27FC236}">
                <a16:creationId xmlns:a16="http://schemas.microsoft.com/office/drawing/2014/main" id="{99ED5833-B85B-4103-8A3B-CAB0308E6C1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85058" y="365125"/>
            <a:ext cx="11812813" cy="2023685"/>
          </a:xfrm>
        </p:spPr>
        <p:txBody>
          <a:bodyPr vert="horz" lIns="91440" tIns="45720" rIns="91440" bIns="45720" rtlCol="0" anchor="ctr">
            <a:normAutofit fontScale="90000"/>
          </a:bodyPr>
          <a:lstStyle/>
          <a:p>
            <a:r>
              <a:rPr lang="en-US" sz="4000" b="1" kern="1200" cap="all" dirty="0">
                <a:latin typeface="Times New Roman"/>
                <a:cs typeface="Times New Roman"/>
              </a:rPr>
              <a:t>Comparative characteristics of the education system of Ukraine and Great Britain Further and Higher Education</a:t>
            </a:r>
            <a:endParaRPr lang="en-US" sz="4000" kern="1200">
              <a:latin typeface="Times New Roman"/>
              <a:cs typeface="Times New Roman"/>
            </a:endParaRPr>
          </a:p>
        </p:txBody>
      </p:sp>
      <p:pic>
        <p:nvPicPr>
          <p:cNvPr id="5" name="Graphic 6">
            <a:extLst>
              <a:ext uri="{FF2B5EF4-FFF2-40B4-BE49-F238E27FC236}">
                <a16:creationId xmlns:a16="http://schemas.microsoft.com/office/drawing/2014/main" id="{A5F7296D-ABED-4EBD-FA4A-7B43E9AFCCE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181234" y="2391909"/>
            <a:ext cx="5828261" cy="3885507"/>
          </a:xfrm>
          <a:prstGeom prst="rect">
            <a:avLst/>
          </a:prstGeom>
        </p:spPr>
      </p:pic>
      <p:pic>
        <p:nvPicPr>
          <p:cNvPr id="6" name="Content Placeholder 5">
            <a:extLst>
              <a:ext uri="{FF2B5EF4-FFF2-40B4-BE49-F238E27FC236}">
                <a16:creationId xmlns:a16="http://schemas.microsoft.com/office/drawing/2014/main" id="{8243D5EB-AB64-22AC-A08A-1146E259A999}"/>
              </a:ext>
            </a:extLst>
          </p:cNvPr>
          <p:cNvPicPr>
            <a:picLocks noGrp="1"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6182505" y="2382793"/>
            <a:ext cx="5808469" cy="3893844"/>
          </a:xfrm>
          <a:prstGeom prst="rect">
            <a:avLst/>
          </a:prstGeom>
        </p:spPr>
      </p:pic>
      <p:pic>
        <p:nvPicPr>
          <p:cNvPr id="3" name="Recording 2">
            <a:hlinkClick r:id="" action="ppaction://media"/>
            <a:extLst>
              <a:ext uri="{FF2B5EF4-FFF2-40B4-BE49-F238E27FC236}">
                <a16:creationId xmlns:a16="http://schemas.microsoft.com/office/drawing/2014/main" id="{E604863C-02E5-C625-16C8-B9C3E9251B75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4939187" y="2381044"/>
            <a:ext cx="2016742" cy="14130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98572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74" name="Rectangle 73">
            <a:extLst>
              <a:ext uri="{FF2B5EF4-FFF2-40B4-BE49-F238E27FC236}">
                <a16:creationId xmlns:a16="http://schemas.microsoft.com/office/drawing/2014/main" id="{5EF17487-C386-4F99-B5EB-4FD3DF4236B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6" name="Freeform: Shape 75">
            <a:extLst>
              <a:ext uri="{FF2B5EF4-FFF2-40B4-BE49-F238E27FC236}">
                <a16:creationId xmlns:a16="http://schemas.microsoft.com/office/drawing/2014/main" id="{A0DE92DF-4769-4DE9-93FD-EE31271850C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 flipV="1">
            <a:off x="0" y="0"/>
            <a:ext cx="7472381" cy="6858000"/>
          </a:xfrm>
          <a:custGeom>
            <a:avLst/>
            <a:gdLst>
              <a:gd name="connsiteX0" fmla="*/ 1232666 w 7472381"/>
              <a:gd name="connsiteY0" fmla="*/ 0 h 6886575"/>
              <a:gd name="connsiteX1" fmla="*/ 7472381 w 7472381"/>
              <a:gd name="connsiteY1" fmla="*/ 0 h 6886575"/>
              <a:gd name="connsiteX2" fmla="*/ 7472381 w 7472381"/>
              <a:gd name="connsiteY2" fmla="*/ 814388 h 6886575"/>
              <a:gd name="connsiteX3" fmla="*/ 7472381 w 7472381"/>
              <a:gd name="connsiteY3" fmla="*/ 6411516 h 6886575"/>
              <a:gd name="connsiteX4" fmla="*/ 7472381 w 7472381"/>
              <a:gd name="connsiteY4" fmla="*/ 6886575 h 6886575"/>
              <a:gd name="connsiteX5" fmla="*/ 6992676 w 7472381"/>
              <a:gd name="connsiteY5" fmla="*/ 6886575 h 6886575"/>
              <a:gd name="connsiteX6" fmla="*/ 1946893 w 7472381"/>
              <a:gd name="connsiteY6" fmla="*/ 6886575 h 6886575"/>
              <a:gd name="connsiteX7" fmla="*/ 1506276 w 7472381"/>
              <a:gd name="connsiteY7" fmla="*/ 6686550 h 6886575"/>
              <a:gd name="connsiteX8" fmla="*/ 1314394 w 7472381"/>
              <a:gd name="connsiteY8" fmla="*/ 6457949 h 6886575"/>
              <a:gd name="connsiteX9" fmla="*/ 1246880 w 7472381"/>
              <a:gd name="connsiteY9" fmla="*/ 6393656 h 6886575"/>
              <a:gd name="connsiteX10" fmla="*/ 1079872 w 7472381"/>
              <a:gd name="connsiteY10" fmla="*/ 6307931 h 6886575"/>
              <a:gd name="connsiteX11" fmla="*/ 788495 w 7472381"/>
              <a:gd name="connsiteY11" fmla="*/ 6125765 h 6886575"/>
              <a:gd name="connsiteX12" fmla="*/ 895097 w 7472381"/>
              <a:gd name="connsiteY12" fmla="*/ 6082903 h 6886575"/>
              <a:gd name="connsiteX13" fmla="*/ 1204239 w 7472381"/>
              <a:gd name="connsiteY13" fmla="*/ 6193631 h 6886575"/>
              <a:gd name="connsiteX14" fmla="*/ 1428102 w 7472381"/>
              <a:gd name="connsiteY14" fmla="*/ 6222206 h 6886575"/>
              <a:gd name="connsiteX15" fmla="*/ 1111852 w 7472381"/>
              <a:gd name="connsiteY15" fmla="*/ 6029325 h 6886575"/>
              <a:gd name="connsiteX16" fmla="*/ 806262 w 7472381"/>
              <a:gd name="connsiteY16" fmla="*/ 5779294 h 6886575"/>
              <a:gd name="connsiteX17" fmla="*/ 1040785 w 7472381"/>
              <a:gd name="connsiteY17" fmla="*/ 5825728 h 6886575"/>
              <a:gd name="connsiteX18" fmla="*/ 1051445 w 7472381"/>
              <a:gd name="connsiteY18" fmla="*/ 5793581 h 6886575"/>
              <a:gd name="connsiteX19" fmla="*/ 845349 w 7472381"/>
              <a:gd name="connsiteY19" fmla="*/ 5497115 h 6886575"/>
              <a:gd name="connsiteX20" fmla="*/ 745855 w 7472381"/>
              <a:gd name="connsiteY20" fmla="*/ 5375672 h 6886575"/>
              <a:gd name="connsiteX21" fmla="*/ 291024 w 7472381"/>
              <a:gd name="connsiteY21" fmla="*/ 5014913 h 6886575"/>
              <a:gd name="connsiteX22" fmla="*/ 724535 w 7472381"/>
              <a:gd name="connsiteY22" fmla="*/ 5175647 h 6886575"/>
              <a:gd name="connsiteX23" fmla="*/ 276811 w 7472381"/>
              <a:gd name="connsiteY23" fmla="*/ 4825603 h 6886575"/>
              <a:gd name="connsiteX24" fmla="*/ 60055 w 7472381"/>
              <a:gd name="connsiteY24" fmla="*/ 4697016 h 6886575"/>
              <a:gd name="connsiteX25" fmla="*/ 6755 w 7472381"/>
              <a:gd name="connsiteY25" fmla="*/ 4622006 h 6886575"/>
              <a:gd name="connsiteX26" fmla="*/ 102696 w 7472381"/>
              <a:gd name="connsiteY26" fmla="*/ 4604146 h 6886575"/>
              <a:gd name="connsiteX27" fmla="*/ 397625 w 7472381"/>
              <a:gd name="connsiteY27" fmla="*/ 4632722 h 6886575"/>
              <a:gd name="connsiteX28" fmla="*/ 31628 w 7472381"/>
              <a:gd name="connsiteY28" fmla="*/ 4396978 h 6886575"/>
              <a:gd name="connsiteX29" fmla="*/ 305237 w 7472381"/>
              <a:gd name="connsiteY29" fmla="*/ 4432697 h 6886575"/>
              <a:gd name="connsiteX30" fmla="*/ 383412 w 7472381"/>
              <a:gd name="connsiteY30" fmla="*/ 4339828 h 6886575"/>
              <a:gd name="connsiteX31" fmla="*/ 511333 w 7472381"/>
              <a:gd name="connsiteY31" fmla="*/ 4189810 h 6886575"/>
              <a:gd name="connsiteX32" fmla="*/ 600167 w 7472381"/>
              <a:gd name="connsiteY32" fmla="*/ 4107656 h 6886575"/>
              <a:gd name="connsiteX33" fmla="*/ 635701 w 7472381"/>
              <a:gd name="connsiteY33" fmla="*/ 3843337 h 6886575"/>
              <a:gd name="connsiteX34" fmla="*/ 561080 w 7472381"/>
              <a:gd name="connsiteY34" fmla="*/ 3554015 h 6886575"/>
              <a:gd name="connsiteX35" fmla="*/ 354985 w 7472381"/>
              <a:gd name="connsiteY35" fmla="*/ 3407569 h 6886575"/>
              <a:gd name="connsiteX36" fmla="*/ 415392 w 7472381"/>
              <a:gd name="connsiteY36" fmla="*/ 3243263 h 6886575"/>
              <a:gd name="connsiteX37" fmla="*/ 852456 w 7472381"/>
              <a:gd name="connsiteY37" fmla="*/ 3343275 h 6886575"/>
              <a:gd name="connsiteX38" fmla="*/ 202190 w 7472381"/>
              <a:gd name="connsiteY38" fmla="*/ 2953940 h 6886575"/>
              <a:gd name="connsiteX39" fmla="*/ 312344 w 7472381"/>
              <a:gd name="connsiteY39" fmla="*/ 2936081 h 6886575"/>
              <a:gd name="connsiteX40" fmla="*/ 706768 w 7472381"/>
              <a:gd name="connsiteY40" fmla="*/ 2714625 h 6886575"/>
              <a:gd name="connsiteX41" fmla="*/ 728088 w 7472381"/>
              <a:gd name="connsiteY41" fmla="*/ 2703909 h 6886575"/>
              <a:gd name="connsiteX42" fmla="*/ 795602 w 7472381"/>
              <a:gd name="connsiteY42" fmla="*/ 2564606 h 6886575"/>
              <a:gd name="connsiteX43" fmla="*/ 1008804 w 7472381"/>
              <a:gd name="connsiteY43" fmla="*/ 2543175 h 6886575"/>
              <a:gd name="connsiteX44" fmla="*/ 1186473 w 7472381"/>
              <a:gd name="connsiteY44" fmla="*/ 2575322 h 6886575"/>
              <a:gd name="connsiteX45" fmla="*/ 1378355 w 7472381"/>
              <a:gd name="connsiteY45" fmla="*/ 2536031 h 6886575"/>
              <a:gd name="connsiteX46" fmla="*/ 1548916 w 7472381"/>
              <a:gd name="connsiteY46" fmla="*/ 2553891 h 6886575"/>
              <a:gd name="connsiteX47" fmla="*/ 1694604 w 7472381"/>
              <a:gd name="connsiteY47" fmla="*/ 2528888 h 6886575"/>
              <a:gd name="connsiteX48" fmla="*/ 1552469 w 7472381"/>
              <a:gd name="connsiteY48" fmla="*/ 2411015 h 6886575"/>
              <a:gd name="connsiteX49" fmla="*/ 1353481 w 7472381"/>
              <a:gd name="connsiteY49" fmla="*/ 2411015 h 6886575"/>
              <a:gd name="connsiteX50" fmla="*/ 1211346 w 7472381"/>
              <a:gd name="connsiteY50" fmla="*/ 2336007 h 6886575"/>
              <a:gd name="connsiteX51" fmla="*/ 1076318 w 7472381"/>
              <a:gd name="connsiteY51" fmla="*/ 2200275 h 6886575"/>
              <a:gd name="connsiteX52" fmla="*/ 600167 w 7472381"/>
              <a:gd name="connsiteY52" fmla="*/ 1982390 h 6886575"/>
              <a:gd name="connsiteX53" fmla="*/ 514886 w 7472381"/>
              <a:gd name="connsiteY53" fmla="*/ 1900238 h 6886575"/>
              <a:gd name="connsiteX54" fmla="*/ 1872273 w 7472381"/>
              <a:gd name="connsiteY54" fmla="*/ 2218135 h 6886575"/>
              <a:gd name="connsiteX55" fmla="*/ 1452975 w 7472381"/>
              <a:gd name="connsiteY55" fmla="*/ 2085975 h 6886575"/>
              <a:gd name="connsiteX56" fmla="*/ 1737245 w 7472381"/>
              <a:gd name="connsiteY56" fmla="*/ 2110978 h 6886575"/>
              <a:gd name="connsiteX57" fmla="*/ 1893593 w 7472381"/>
              <a:gd name="connsiteY57" fmla="*/ 2021681 h 6886575"/>
              <a:gd name="connsiteX58" fmla="*/ 1893593 w 7472381"/>
              <a:gd name="connsiteY58" fmla="*/ 1993106 h 6886575"/>
              <a:gd name="connsiteX59" fmla="*/ 1776332 w 7472381"/>
              <a:gd name="connsiteY59" fmla="*/ 1910953 h 6886575"/>
              <a:gd name="connsiteX60" fmla="*/ 1708818 w 7472381"/>
              <a:gd name="connsiteY60" fmla="*/ 1857375 h 6886575"/>
              <a:gd name="connsiteX61" fmla="*/ 1524043 w 7472381"/>
              <a:gd name="connsiteY61" fmla="*/ 1664493 h 6886575"/>
              <a:gd name="connsiteX62" fmla="*/ 1655517 w 7472381"/>
              <a:gd name="connsiteY62" fmla="*/ 1643062 h 6886575"/>
              <a:gd name="connsiteX63" fmla="*/ 1705264 w 7472381"/>
              <a:gd name="connsiteY63" fmla="*/ 1603772 h 6886575"/>
              <a:gd name="connsiteX64" fmla="*/ 1669731 w 7472381"/>
              <a:gd name="connsiteY64" fmla="*/ 1546622 h 6886575"/>
              <a:gd name="connsiteX65" fmla="*/ 1261093 w 7472381"/>
              <a:gd name="connsiteY65" fmla="*/ 1371600 h 6886575"/>
              <a:gd name="connsiteX66" fmla="*/ 1229113 w 7472381"/>
              <a:gd name="connsiteY66" fmla="*/ 1235869 h 6886575"/>
              <a:gd name="connsiteX67" fmla="*/ 1307287 w 7472381"/>
              <a:gd name="connsiteY67" fmla="*/ 1214437 h 6886575"/>
              <a:gd name="connsiteX68" fmla="*/ 1396121 w 7472381"/>
              <a:gd name="connsiteY68" fmla="*/ 1225153 h 6886575"/>
              <a:gd name="connsiteX69" fmla="*/ 1325054 w 7472381"/>
              <a:gd name="connsiteY69" fmla="*/ 1117997 h 6886575"/>
              <a:gd name="connsiteX70" fmla="*/ 1037231 w 7472381"/>
              <a:gd name="connsiteY70" fmla="*/ 1010841 h 6886575"/>
              <a:gd name="connsiteX71" fmla="*/ 983931 w 7472381"/>
              <a:gd name="connsiteY71" fmla="*/ 953690 h 6886575"/>
              <a:gd name="connsiteX72" fmla="*/ 1054998 w 7472381"/>
              <a:gd name="connsiteY72" fmla="*/ 925115 h 6886575"/>
              <a:gd name="connsiteX73" fmla="*/ 1108299 w 7472381"/>
              <a:gd name="connsiteY73" fmla="*/ 914400 h 6886575"/>
              <a:gd name="connsiteX74" fmla="*/ 6755 w 7472381"/>
              <a:gd name="connsiteY74" fmla="*/ 467915 h 6886575"/>
              <a:gd name="connsiteX75" fmla="*/ 255490 w 7472381"/>
              <a:gd name="connsiteY75" fmla="*/ 464344 h 6886575"/>
              <a:gd name="connsiteX76" fmla="*/ 500673 w 7472381"/>
              <a:gd name="connsiteY76" fmla="*/ 535781 h 6886575"/>
              <a:gd name="connsiteX77" fmla="*/ 760069 w 7472381"/>
              <a:gd name="connsiteY77" fmla="*/ 525066 h 6886575"/>
              <a:gd name="connsiteX78" fmla="*/ 1005251 w 7472381"/>
              <a:gd name="connsiteY78" fmla="*/ 560785 h 6886575"/>
              <a:gd name="connsiteX79" fmla="*/ 1218453 w 7472381"/>
              <a:gd name="connsiteY79" fmla="*/ 560785 h 6886575"/>
              <a:gd name="connsiteX80" fmla="*/ 1019464 w 7472381"/>
              <a:gd name="connsiteY80" fmla="*/ 507206 h 6886575"/>
              <a:gd name="connsiteX81" fmla="*/ 944844 w 7472381"/>
              <a:gd name="connsiteY81" fmla="*/ 417909 h 6886575"/>
              <a:gd name="connsiteX82" fmla="*/ 969717 w 7472381"/>
              <a:gd name="connsiteY82" fmla="*/ 335757 h 6886575"/>
              <a:gd name="connsiteX83" fmla="*/ 1051445 w 7472381"/>
              <a:gd name="connsiteY83" fmla="*/ 360759 h 6886575"/>
              <a:gd name="connsiteX84" fmla="*/ 1147386 w 7472381"/>
              <a:gd name="connsiteY84" fmla="*/ 453629 h 6886575"/>
              <a:gd name="connsiteX85" fmla="*/ 1168706 w 7472381"/>
              <a:gd name="connsiteY85" fmla="*/ 396478 h 6886575"/>
              <a:gd name="connsiteX86" fmla="*/ 1225560 w 7472381"/>
              <a:gd name="connsiteY86" fmla="*/ 353615 h 6886575"/>
              <a:gd name="connsiteX87" fmla="*/ 1552469 w 7472381"/>
              <a:gd name="connsiteY87" fmla="*/ 375047 h 6886575"/>
              <a:gd name="connsiteX88" fmla="*/ 1335714 w 7472381"/>
              <a:gd name="connsiteY88" fmla="*/ 192881 h 6886575"/>
              <a:gd name="connsiteX89" fmla="*/ 1197133 w 7472381"/>
              <a:gd name="connsiteY89" fmla="*/ 164306 h 6886575"/>
              <a:gd name="connsiteX90" fmla="*/ 1165153 w 7472381"/>
              <a:gd name="connsiteY90" fmla="*/ 89297 h 6886575"/>
              <a:gd name="connsiteX91" fmla="*/ 1229113 w 7472381"/>
              <a:gd name="connsiteY91" fmla="*/ 71437 h 6886575"/>
              <a:gd name="connsiteX92" fmla="*/ 1548916 w 7472381"/>
              <a:gd name="connsiteY92" fmla="*/ 135731 h 6886575"/>
              <a:gd name="connsiteX93" fmla="*/ 1602217 w 7472381"/>
              <a:gd name="connsiteY93" fmla="*/ 110728 h 6886575"/>
              <a:gd name="connsiteX94" fmla="*/ 1232666 w 7472381"/>
              <a:gd name="connsiteY94" fmla="*/ 0 h 68865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</a:cxnLst>
            <a:rect l="l" t="t" r="r" b="b"/>
            <a:pathLst>
              <a:path w="7472381" h="6886575">
                <a:moveTo>
                  <a:pt x="1232666" y="0"/>
                </a:moveTo>
                <a:lnTo>
                  <a:pt x="7472381" y="0"/>
                </a:lnTo>
                <a:lnTo>
                  <a:pt x="7472381" y="814388"/>
                </a:lnTo>
                <a:lnTo>
                  <a:pt x="7472381" y="6411516"/>
                </a:lnTo>
                <a:lnTo>
                  <a:pt x="7472381" y="6886575"/>
                </a:lnTo>
                <a:lnTo>
                  <a:pt x="6992676" y="6886575"/>
                </a:lnTo>
                <a:lnTo>
                  <a:pt x="1946893" y="6886575"/>
                </a:lnTo>
                <a:cubicBezTo>
                  <a:pt x="1801205" y="6815137"/>
                  <a:pt x="1662624" y="6729412"/>
                  <a:pt x="1506276" y="6686550"/>
                </a:cubicBezTo>
                <a:cubicBezTo>
                  <a:pt x="1399675" y="6657975"/>
                  <a:pt x="1296627" y="6607969"/>
                  <a:pt x="1314394" y="6457949"/>
                </a:cubicBezTo>
                <a:cubicBezTo>
                  <a:pt x="1317947" y="6415087"/>
                  <a:pt x="1289520" y="6382941"/>
                  <a:pt x="1246880" y="6393656"/>
                </a:cubicBezTo>
                <a:cubicBezTo>
                  <a:pt x="1165153" y="6415087"/>
                  <a:pt x="1126065" y="6354365"/>
                  <a:pt x="1079872" y="6307931"/>
                </a:cubicBezTo>
                <a:cubicBezTo>
                  <a:pt x="998144" y="6225779"/>
                  <a:pt x="919970" y="6140052"/>
                  <a:pt x="788495" y="6125765"/>
                </a:cubicBezTo>
                <a:cubicBezTo>
                  <a:pt x="813369" y="6061471"/>
                  <a:pt x="856009" y="6068615"/>
                  <a:pt x="895097" y="6082903"/>
                </a:cubicBezTo>
                <a:cubicBezTo>
                  <a:pt x="998144" y="6118622"/>
                  <a:pt x="1101192" y="6157912"/>
                  <a:pt x="1204239" y="6193631"/>
                </a:cubicBezTo>
                <a:cubicBezTo>
                  <a:pt x="1271754" y="6215062"/>
                  <a:pt x="1339267" y="6247209"/>
                  <a:pt x="1428102" y="6222206"/>
                </a:cubicBezTo>
                <a:cubicBezTo>
                  <a:pt x="1349928" y="6093619"/>
                  <a:pt x="1218453" y="6068615"/>
                  <a:pt x="1111852" y="6029325"/>
                </a:cubicBezTo>
                <a:cubicBezTo>
                  <a:pt x="980377" y="5979319"/>
                  <a:pt x="902203" y="5886450"/>
                  <a:pt x="806262" y="5779294"/>
                </a:cubicBezTo>
                <a:cubicBezTo>
                  <a:pt x="902203" y="5750719"/>
                  <a:pt x="962610" y="5829300"/>
                  <a:pt x="1040785" y="5825728"/>
                </a:cubicBezTo>
                <a:cubicBezTo>
                  <a:pt x="1044338" y="5815012"/>
                  <a:pt x="1051445" y="5793581"/>
                  <a:pt x="1051445" y="5793581"/>
                </a:cubicBezTo>
                <a:cubicBezTo>
                  <a:pt x="923523" y="5736431"/>
                  <a:pt x="866670" y="5629275"/>
                  <a:pt x="845349" y="5497115"/>
                </a:cubicBezTo>
                <a:cubicBezTo>
                  <a:pt x="838243" y="5429250"/>
                  <a:pt x="792049" y="5407819"/>
                  <a:pt x="745855" y="5375672"/>
                </a:cubicBezTo>
                <a:cubicBezTo>
                  <a:pt x="589507" y="5264943"/>
                  <a:pt x="422499" y="5164931"/>
                  <a:pt x="291024" y="5014913"/>
                </a:cubicBezTo>
                <a:cubicBezTo>
                  <a:pt x="443819" y="5032771"/>
                  <a:pt x="564633" y="5132784"/>
                  <a:pt x="724535" y="5175647"/>
                </a:cubicBezTo>
                <a:cubicBezTo>
                  <a:pt x="596614" y="5011340"/>
                  <a:pt x="429605" y="4925615"/>
                  <a:pt x="276811" y="4825603"/>
                </a:cubicBezTo>
                <a:cubicBezTo>
                  <a:pt x="205743" y="4779169"/>
                  <a:pt x="141783" y="4722018"/>
                  <a:pt x="60055" y="4697016"/>
                </a:cubicBezTo>
                <a:cubicBezTo>
                  <a:pt x="31628" y="4689872"/>
                  <a:pt x="-18119" y="4672013"/>
                  <a:pt x="6755" y="4622006"/>
                </a:cubicBezTo>
                <a:cubicBezTo>
                  <a:pt x="28075" y="4579144"/>
                  <a:pt x="67162" y="4593432"/>
                  <a:pt x="102696" y="4604146"/>
                </a:cubicBezTo>
                <a:cubicBezTo>
                  <a:pt x="187976" y="4632722"/>
                  <a:pt x="280364" y="4632722"/>
                  <a:pt x="397625" y="4632722"/>
                </a:cubicBezTo>
                <a:cubicBezTo>
                  <a:pt x="298131" y="4496990"/>
                  <a:pt x="116909" y="4539853"/>
                  <a:pt x="31628" y="4396978"/>
                </a:cubicBezTo>
                <a:cubicBezTo>
                  <a:pt x="138229" y="4371976"/>
                  <a:pt x="219957" y="4421982"/>
                  <a:pt x="305237" y="4432697"/>
                </a:cubicBezTo>
                <a:cubicBezTo>
                  <a:pt x="383412" y="4443413"/>
                  <a:pt x="401178" y="4418409"/>
                  <a:pt x="383412" y="4339828"/>
                </a:cubicBezTo>
                <a:cubicBezTo>
                  <a:pt x="354985" y="4218385"/>
                  <a:pt x="397625" y="4157662"/>
                  <a:pt x="511333" y="4189810"/>
                </a:cubicBezTo>
                <a:cubicBezTo>
                  <a:pt x="617934" y="4221956"/>
                  <a:pt x="628594" y="4175522"/>
                  <a:pt x="600167" y="4107656"/>
                </a:cubicBezTo>
                <a:cubicBezTo>
                  <a:pt x="557527" y="4007644"/>
                  <a:pt x="603720" y="3929063"/>
                  <a:pt x="635701" y="3843337"/>
                </a:cubicBezTo>
                <a:cubicBezTo>
                  <a:pt x="685448" y="3714750"/>
                  <a:pt x="664128" y="3650456"/>
                  <a:pt x="561080" y="3554015"/>
                </a:cubicBezTo>
                <a:cubicBezTo>
                  <a:pt x="500673" y="3500438"/>
                  <a:pt x="440265" y="3454003"/>
                  <a:pt x="354985" y="3407569"/>
                </a:cubicBezTo>
                <a:cubicBezTo>
                  <a:pt x="550420" y="3382565"/>
                  <a:pt x="347878" y="3296841"/>
                  <a:pt x="415392" y="3243263"/>
                </a:cubicBezTo>
                <a:cubicBezTo>
                  <a:pt x="553973" y="3221831"/>
                  <a:pt x="664128" y="3393282"/>
                  <a:pt x="852456" y="3343275"/>
                </a:cubicBezTo>
                <a:cubicBezTo>
                  <a:pt x="625041" y="3196828"/>
                  <a:pt x="369198" y="3150393"/>
                  <a:pt x="202190" y="2953940"/>
                </a:cubicBezTo>
                <a:cubicBezTo>
                  <a:pt x="241277" y="2911078"/>
                  <a:pt x="280364" y="2953940"/>
                  <a:pt x="312344" y="2936081"/>
                </a:cubicBezTo>
                <a:cubicBezTo>
                  <a:pt x="312344" y="2925365"/>
                  <a:pt x="685448" y="2993232"/>
                  <a:pt x="706768" y="2714625"/>
                </a:cubicBezTo>
                <a:cubicBezTo>
                  <a:pt x="713875" y="2714625"/>
                  <a:pt x="720982" y="2714625"/>
                  <a:pt x="728088" y="2703909"/>
                </a:cubicBezTo>
                <a:cubicBezTo>
                  <a:pt x="767175" y="2664619"/>
                  <a:pt x="731642" y="2571750"/>
                  <a:pt x="795602" y="2564606"/>
                </a:cubicBezTo>
                <a:cubicBezTo>
                  <a:pt x="866670" y="2557462"/>
                  <a:pt x="934184" y="2525315"/>
                  <a:pt x="1008804" y="2543175"/>
                </a:cubicBezTo>
                <a:cubicBezTo>
                  <a:pt x="1065658" y="2557462"/>
                  <a:pt x="1126065" y="2575322"/>
                  <a:pt x="1186473" y="2575322"/>
                </a:cubicBezTo>
                <a:cubicBezTo>
                  <a:pt x="1250433" y="2575322"/>
                  <a:pt x="1339267" y="2696766"/>
                  <a:pt x="1378355" y="2536031"/>
                </a:cubicBezTo>
                <a:cubicBezTo>
                  <a:pt x="1378355" y="2528888"/>
                  <a:pt x="1488509" y="2546747"/>
                  <a:pt x="1548916" y="2553891"/>
                </a:cubicBezTo>
                <a:cubicBezTo>
                  <a:pt x="1598663" y="2561035"/>
                  <a:pt x="1659071" y="2593181"/>
                  <a:pt x="1694604" y="2528888"/>
                </a:cubicBezTo>
                <a:cubicBezTo>
                  <a:pt x="1712371" y="2489596"/>
                  <a:pt x="1627090" y="2418159"/>
                  <a:pt x="1552469" y="2411015"/>
                </a:cubicBezTo>
                <a:cubicBezTo>
                  <a:pt x="1484956" y="2403872"/>
                  <a:pt x="1417442" y="2396728"/>
                  <a:pt x="1353481" y="2411015"/>
                </a:cubicBezTo>
                <a:cubicBezTo>
                  <a:pt x="1275307" y="2428875"/>
                  <a:pt x="1232666" y="2400300"/>
                  <a:pt x="1211346" y="2336007"/>
                </a:cubicBezTo>
                <a:cubicBezTo>
                  <a:pt x="1186473" y="2268141"/>
                  <a:pt x="1140279" y="2232422"/>
                  <a:pt x="1076318" y="2200275"/>
                </a:cubicBezTo>
                <a:cubicBezTo>
                  <a:pt x="919970" y="2121694"/>
                  <a:pt x="770729" y="2028825"/>
                  <a:pt x="600167" y="1982390"/>
                </a:cubicBezTo>
                <a:cubicBezTo>
                  <a:pt x="568187" y="1975246"/>
                  <a:pt x="529100" y="1960959"/>
                  <a:pt x="514886" y="1900238"/>
                </a:cubicBezTo>
                <a:cubicBezTo>
                  <a:pt x="976824" y="1993106"/>
                  <a:pt x="1396121" y="2232422"/>
                  <a:pt x="1872273" y="2218135"/>
                </a:cubicBezTo>
                <a:cubicBezTo>
                  <a:pt x="1744351" y="2143125"/>
                  <a:pt x="1591557" y="2139554"/>
                  <a:pt x="1452975" y="2085975"/>
                </a:cubicBezTo>
                <a:cubicBezTo>
                  <a:pt x="1552469" y="2046685"/>
                  <a:pt x="1644857" y="2089547"/>
                  <a:pt x="1737245" y="2110978"/>
                </a:cubicBezTo>
                <a:cubicBezTo>
                  <a:pt x="1815419" y="2128837"/>
                  <a:pt x="1886486" y="2132410"/>
                  <a:pt x="1893593" y="2021681"/>
                </a:cubicBezTo>
                <a:cubicBezTo>
                  <a:pt x="1893593" y="2010965"/>
                  <a:pt x="1893593" y="2003821"/>
                  <a:pt x="1893593" y="1993106"/>
                </a:cubicBezTo>
                <a:cubicBezTo>
                  <a:pt x="1865166" y="1946672"/>
                  <a:pt x="1826079" y="1925240"/>
                  <a:pt x="1776332" y="1910953"/>
                </a:cubicBezTo>
                <a:cubicBezTo>
                  <a:pt x="1747905" y="1903809"/>
                  <a:pt x="1708818" y="1889522"/>
                  <a:pt x="1708818" y="1857375"/>
                </a:cubicBezTo>
                <a:cubicBezTo>
                  <a:pt x="1712371" y="1735931"/>
                  <a:pt x="1616430" y="1700212"/>
                  <a:pt x="1524043" y="1664493"/>
                </a:cubicBezTo>
                <a:cubicBezTo>
                  <a:pt x="1573790" y="1603772"/>
                  <a:pt x="1616430" y="1646635"/>
                  <a:pt x="1655517" y="1643062"/>
                </a:cubicBezTo>
                <a:cubicBezTo>
                  <a:pt x="1680391" y="1639491"/>
                  <a:pt x="1705264" y="1635919"/>
                  <a:pt x="1705264" y="1603772"/>
                </a:cubicBezTo>
                <a:cubicBezTo>
                  <a:pt x="1705264" y="1578769"/>
                  <a:pt x="1694604" y="1546622"/>
                  <a:pt x="1669731" y="1546622"/>
                </a:cubicBezTo>
                <a:cubicBezTo>
                  <a:pt x="1513383" y="1543050"/>
                  <a:pt x="1424548" y="1371600"/>
                  <a:pt x="1261093" y="1371600"/>
                </a:cubicBezTo>
                <a:cubicBezTo>
                  <a:pt x="1161599" y="1371600"/>
                  <a:pt x="1310841" y="1275159"/>
                  <a:pt x="1229113" y="1235869"/>
                </a:cubicBezTo>
                <a:cubicBezTo>
                  <a:pt x="1211346" y="1225153"/>
                  <a:pt x="1278860" y="1210866"/>
                  <a:pt x="1307287" y="1214437"/>
                </a:cubicBezTo>
                <a:cubicBezTo>
                  <a:pt x="1335714" y="1218009"/>
                  <a:pt x="1360588" y="1243013"/>
                  <a:pt x="1396121" y="1225153"/>
                </a:cubicBezTo>
                <a:cubicBezTo>
                  <a:pt x="1413888" y="1160860"/>
                  <a:pt x="1367694" y="1135856"/>
                  <a:pt x="1325054" y="1117997"/>
                </a:cubicBezTo>
                <a:cubicBezTo>
                  <a:pt x="1232666" y="1075135"/>
                  <a:pt x="1140279" y="1025129"/>
                  <a:pt x="1037231" y="1010841"/>
                </a:cubicBezTo>
                <a:cubicBezTo>
                  <a:pt x="1001698" y="1007269"/>
                  <a:pt x="980377" y="989409"/>
                  <a:pt x="983931" y="953690"/>
                </a:cubicBezTo>
                <a:cubicBezTo>
                  <a:pt x="991037" y="907256"/>
                  <a:pt x="1026571" y="921544"/>
                  <a:pt x="1054998" y="925115"/>
                </a:cubicBezTo>
                <a:cubicBezTo>
                  <a:pt x="1072765" y="928688"/>
                  <a:pt x="1090532" y="939403"/>
                  <a:pt x="1108299" y="914400"/>
                </a:cubicBezTo>
                <a:cubicBezTo>
                  <a:pt x="692555" y="660797"/>
                  <a:pt x="472246" y="675085"/>
                  <a:pt x="6755" y="467915"/>
                </a:cubicBezTo>
                <a:cubicBezTo>
                  <a:pt x="109802" y="428625"/>
                  <a:pt x="184423" y="457200"/>
                  <a:pt x="255490" y="464344"/>
                </a:cubicBezTo>
                <a:cubicBezTo>
                  <a:pt x="433159" y="482203"/>
                  <a:pt x="323004" y="514350"/>
                  <a:pt x="500673" y="535781"/>
                </a:cubicBezTo>
                <a:cubicBezTo>
                  <a:pt x="585954" y="546497"/>
                  <a:pt x="664128" y="582216"/>
                  <a:pt x="760069" y="525066"/>
                </a:cubicBezTo>
                <a:cubicBezTo>
                  <a:pt x="824029" y="485775"/>
                  <a:pt x="927077" y="528637"/>
                  <a:pt x="1005251" y="560785"/>
                </a:cubicBezTo>
                <a:cubicBezTo>
                  <a:pt x="1069212" y="589360"/>
                  <a:pt x="1133172" y="596503"/>
                  <a:pt x="1218453" y="560785"/>
                </a:cubicBezTo>
                <a:cubicBezTo>
                  <a:pt x="1140279" y="539354"/>
                  <a:pt x="1079872" y="521494"/>
                  <a:pt x="1019464" y="507206"/>
                </a:cubicBezTo>
                <a:cubicBezTo>
                  <a:pt x="969717" y="496491"/>
                  <a:pt x="941290" y="471488"/>
                  <a:pt x="944844" y="417909"/>
                </a:cubicBezTo>
                <a:cubicBezTo>
                  <a:pt x="944844" y="389334"/>
                  <a:pt x="934184" y="350044"/>
                  <a:pt x="969717" y="335757"/>
                </a:cubicBezTo>
                <a:cubicBezTo>
                  <a:pt x="998144" y="321469"/>
                  <a:pt x="1037231" y="335757"/>
                  <a:pt x="1051445" y="360759"/>
                </a:cubicBezTo>
                <a:cubicBezTo>
                  <a:pt x="1069212" y="407194"/>
                  <a:pt x="1086978" y="450056"/>
                  <a:pt x="1147386" y="453629"/>
                </a:cubicBezTo>
                <a:cubicBezTo>
                  <a:pt x="1229113" y="460771"/>
                  <a:pt x="1182919" y="432197"/>
                  <a:pt x="1168706" y="396478"/>
                </a:cubicBezTo>
                <a:cubicBezTo>
                  <a:pt x="1154492" y="357188"/>
                  <a:pt x="1197133" y="346472"/>
                  <a:pt x="1225560" y="353615"/>
                </a:cubicBezTo>
                <a:cubicBezTo>
                  <a:pt x="1332161" y="385763"/>
                  <a:pt x="1442315" y="328613"/>
                  <a:pt x="1552469" y="375047"/>
                </a:cubicBezTo>
                <a:cubicBezTo>
                  <a:pt x="1524043" y="260747"/>
                  <a:pt x="1463635" y="210741"/>
                  <a:pt x="1335714" y="192881"/>
                </a:cubicBezTo>
                <a:cubicBezTo>
                  <a:pt x="1289520" y="189310"/>
                  <a:pt x="1239773" y="196453"/>
                  <a:pt x="1197133" y="164306"/>
                </a:cubicBezTo>
                <a:cubicBezTo>
                  <a:pt x="1172259" y="146447"/>
                  <a:pt x="1147386" y="125016"/>
                  <a:pt x="1165153" y="89297"/>
                </a:cubicBezTo>
                <a:cubicBezTo>
                  <a:pt x="1175813" y="64294"/>
                  <a:pt x="1204239" y="64294"/>
                  <a:pt x="1229113" y="71437"/>
                </a:cubicBezTo>
                <a:cubicBezTo>
                  <a:pt x="1332161" y="110728"/>
                  <a:pt x="1442315" y="121444"/>
                  <a:pt x="1548916" y="135731"/>
                </a:cubicBezTo>
                <a:cubicBezTo>
                  <a:pt x="1566683" y="139303"/>
                  <a:pt x="1584450" y="146447"/>
                  <a:pt x="1602217" y="110728"/>
                </a:cubicBezTo>
                <a:cubicBezTo>
                  <a:pt x="1477849" y="78581"/>
                  <a:pt x="1357034" y="35719"/>
                  <a:pt x="1232666" y="0"/>
                </a:cubicBezTo>
                <a:close/>
              </a:path>
            </a:pathLst>
          </a:custGeom>
          <a:solidFill>
            <a:schemeClr val="bg2">
              <a:alpha val="50000"/>
            </a:schemeClr>
          </a:solidFill>
          <a:ln w="32707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endParaRPr lang="en-US">
              <a:solidFill>
                <a:schemeClr val="tx1"/>
              </a:solidFill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049259E-902C-2340-5B8B-6027A3AA6C2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46824" y="564298"/>
            <a:ext cx="4772975" cy="1147384"/>
          </a:xfrm>
        </p:spPr>
        <p:txBody>
          <a:bodyPr>
            <a:normAutofit/>
          </a:bodyPr>
          <a:lstStyle/>
          <a:p>
            <a:pPr algn="ctr"/>
            <a:r>
              <a:rPr lang="en-GB" sz="4000" b="1" dirty="0">
                <a:latin typeface="Times New Roman"/>
                <a:ea typeface="+mj-lt"/>
                <a:cs typeface="+mj-lt"/>
              </a:rPr>
              <a:t>Introduction</a:t>
            </a:r>
            <a:endParaRPr lang="en-US" sz="4000" b="1" dirty="0">
              <a:latin typeface="Times New Roman"/>
              <a:ea typeface="Calibri"/>
              <a:cs typeface="Calibri"/>
            </a:endParaRPr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E99C47A6-8AC1-F9E9-6E81-66432A75A25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246824" y="1712940"/>
            <a:ext cx="4772974" cy="2187918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0" indent="0">
              <a:buNone/>
            </a:pPr>
            <a:r>
              <a:rPr lang="en-GB" sz="2000" dirty="0">
                <a:latin typeface="Times New Roman"/>
                <a:ea typeface="+mn-lt"/>
                <a:cs typeface="+mn-lt"/>
              </a:rPr>
              <a:t> Ukraine is undergoing major education reforms to align with EU standards, influenced by the Bologna Process. This research compares the systems of Ukraine and Great Britain with a focus on further and higher education.</a:t>
            </a:r>
            <a:endParaRPr lang="en-GB" sz="2000" dirty="0">
              <a:latin typeface="Times New Roman"/>
              <a:ea typeface="+mn-lt"/>
              <a:cs typeface="Times New Roman"/>
            </a:endParaRPr>
          </a:p>
        </p:txBody>
      </p:sp>
      <p:pic>
        <p:nvPicPr>
          <p:cNvPr id="5" name="Picture 4" descr="Generated image">
            <a:extLst>
              <a:ext uri="{FF2B5EF4-FFF2-40B4-BE49-F238E27FC236}">
                <a16:creationId xmlns:a16="http://schemas.microsoft.com/office/drawing/2014/main" id="{6F403453-BCDB-0A87-06DB-E5D1D858123F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r="-5" b="-5"/>
          <a:stretch/>
        </p:blipFill>
        <p:spPr>
          <a:xfrm>
            <a:off x="8351869" y="643468"/>
            <a:ext cx="2545005" cy="2545005"/>
          </a:xfrm>
          <a:prstGeom prst="rect">
            <a:avLst/>
          </a:prstGeom>
        </p:spPr>
      </p:pic>
      <p:pic>
        <p:nvPicPr>
          <p:cNvPr id="4" name="Picture 3" descr="Generated image">
            <a:extLst>
              <a:ext uri="{FF2B5EF4-FFF2-40B4-BE49-F238E27FC236}">
                <a16:creationId xmlns:a16="http://schemas.microsoft.com/office/drawing/2014/main" id="{C76B41AA-F83A-7FCA-BAA9-064FA86467AA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r="-5" b="-5"/>
          <a:stretch/>
        </p:blipFill>
        <p:spPr>
          <a:xfrm>
            <a:off x="8331617" y="3657600"/>
            <a:ext cx="2585510" cy="25855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5459969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34" name="Rectangle 33">
            <a:extLst>
              <a:ext uri="{FF2B5EF4-FFF2-40B4-BE49-F238E27FC236}">
                <a16:creationId xmlns:a16="http://schemas.microsoft.com/office/drawing/2014/main" id="{0E3596DD-156A-473E-9BB3-C6A29F7574E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6" name="Freeform: Shape 35">
            <a:extLst>
              <a:ext uri="{FF2B5EF4-FFF2-40B4-BE49-F238E27FC236}">
                <a16:creationId xmlns:a16="http://schemas.microsoft.com/office/drawing/2014/main" id="{2C46C4D6-C474-4E92-B52E-944C1118F7B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0" y="0"/>
            <a:ext cx="5962785" cy="6858000"/>
          </a:xfrm>
          <a:custGeom>
            <a:avLst/>
            <a:gdLst>
              <a:gd name="connsiteX0" fmla="*/ 1044839 w 5962785"/>
              <a:gd name="connsiteY0" fmla="*/ 0 h 6858000"/>
              <a:gd name="connsiteX1" fmla="*/ 5962785 w 5962785"/>
              <a:gd name="connsiteY1" fmla="*/ 0 h 6858000"/>
              <a:gd name="connsiteX2" fmla="*/ 5962785 w 5962785"/>
              <a:gd name="connsiteY2" fmla="*/ 6858000 h 6858000"/>
              <a:gd name="connsiteX3" fmla="*/ 1469886 w 5962785"/>
              <a:gd name="connsiteY3" fmla="*/ 6858000 h 6858000"/>
              <a:gd name="connsiteX4" fmla="*/ 1416006 w 5962785"/>
              <a:gd name="connsiteY4" fmla="*/ 6823984 h 6858000"/>
              <a:gd name="connsiteX5" fmla="*/ 1232473 w 5962785"/>
              <a:gd name="connsiteY5" fmla="*/ 6733873 h 6858000"/>
              <a:gd name="connsiteX6" fmla="*/ 1075471 w 5962785"/>
              <a:gd name="connsiteY6" fmla="*/ 6503186 h 6858000"/>
              <a:gd name="connsiteX7" fmla="*/ 1020229 w 5962785"/>
              <a:gd name="connsiteY7" fmla="*/ 6438306 h 6858000"/>
              <a:gd name="connsiteX8" fmla="*/ 883579 w 5962785"/>
              <a:gd name="connsiteY8" fmla="*/ 6351798 h 6858000"/>
              <a:gd name="connsiteX9" fmla="*/ 645167 w 5962785"/>
              <a:gd name="connsiteY9" fmla="*/ 6167969 h 6858000"/>
              <a:gd name="connsiteX10" fmla="*/ 732391 w 5962785"/>
              <a:gd name="connsiteY10" fmla="*/ 6124716 h 6858000"/>
              <a:gd name="connsiteX11" fmla="*/ 985339 w 5962785"/>
              <a:gd name="connsiteY11" fmla="*/ 6236455 h 6858000"/>
              <a:gd name="connsiteX12" fmla="*/ 1168509 w 5962785"/>
              <a:gd name="connsiteY12" fmla="*/ 6265291 h 6858000"/>
              <a:gd name="connsiteX13" fmla="*/ 909746 w 5962785"/>
              <a:gd name="connsiteY13" fmla="*/ 6070649 h 6858000"/>
              <a:gd name="connsiteX14" fmla="*/ 659704 w 5962785"/>
              <a:gd name="connsiteY14" fmla="*/ 5818335 h 6858000"/>
              <a:gd name="connsiteX15" fmla="*/ 851597 w 5962785"/>
              <a:gd name="connsiteY15" fmla="*/ 5865193 h 6858000"/>
              <a:gd name="connsiteX16" fmla="*/ 860319 w 5962785"/>
              <a:gd name="connsiteY16" fmla="*/ 5832753 h 6858000"/>
              <a:gd name="connsiteX17" fmla="*/ 691686 w 5962785"/>
              <a:gd name="connsiteY17" fmla="*/ 5533581 h 6858000"/>
              <a:gd name="connsiteX18" fmla="*/ 610278 w 5962785"/>
              <a:gd name="connsiteY18" fmla="*/ 5411029 h 6858000"/>
              <a:gd name="connsiteX19" fmla="*/ 238123 w 5962785"/>
              <a:gd name="connsiteY19" fmla="*/ 5046976 h 6858000"/>
              <a:gd name="connsiteX20" fmla="*/ 592833 w 5962785"/>
              <a:gd name="connsiteY20" fmla="*/ 5209177 h 6858000"/>
              <a:gd name="connsiteX21" fmla="*/ 226494 w 5962785"/>
              <a:gd name="connsiteY21" fmla="*/ 4855939 h 6858000"/>
              <a:gd name="connsiteX22" fmla="*/ 49139 w 5962785"/>
              <a:gd name="connsiteY22" fmla="*/ 4726177 h 6858000"/>
              <a:gd name="connsiteX23" fmla="*/ 5527 w 5962785"/>
              <a:gd name="connsiteY23" fmla="*/ 4650483 h 6858000"/>
              <a:gd name="connsiteX24" fmla="*/ 84029 w 5962785"/>
              <a:gd name="connsiteY24" fmla="*/ 4632460 h 6858000"/>
              <a:gd name="connsiteX25" fmla="*/ 325347 w 5962785"/>
              <a:gd name="connsiteY25" fmla="*/ 4661296 h 6858000"/>
              <a:gd name="connsiteX26" fmla="*/ 25879 w 5962785"/>
              <a:gd name="connsiteY26" fmla="*/ 4423401 h 6858000"/>
              <a:gd name="connsiteX27" fmla="*/ 249753 w 5962785"/>
              <a:gd name="connsiteY27" fmla="*/ 4459446 h 6858000"/>
              <a:gd name="connsiteX28" fmla="*/ 313718 w 5962785"/>
              <a:gd name="connsiteY28" fmla="*/ 4365729 h 6858000"/>
              <a:gd name="connsiteX29" fmla="*/ 418386 w 5962785"/>
              <a:gd name="connsiteY29" fmla="*/ 4214341 h 6858000"/>
              <a:gd name="connsiteX30" fmla="*/ 491072 w 5962785"/>
              <a:gd name="connsiteY30" fmla="*/ 4131438 h 6858000"/>
              <a:gd name="connsiteX31" fmla="*/ 520147 w 5962785"/>
              <a:gd name="connsiteY31" fmla="*/ 3864706 h 6858000"/>
              <a:gd name="connsiteX32" fmla="*/ 459090 w 5962785"/>
              <a:gd name="connsiteY32" fmla="*/ 3572743 h 6858000"/>
              <a:gd name="connsiteX33" fmla="*/ 290458 w 5962785"/>
              <a:gd name="connsiteY33" fmla="*/ 3424959 h 6858000"/>
              <a:gd name="connsiteX34" fmla="*/ 339884 w 5962785"/>
              <a:gd name="connsiteY34" fmla="*/ 3259153 h 6858000"/>
              <a:gd name="connsiteX35" fmla="*/ 697501 w 5962785"/>
              <a:gd name="connsiteY35" fmla="*/ 3360078 h 6858000"/>
              <a:gd name="connsiteX36" fmla="*/ 165437 w 5962785"/>
              <a:gd name="connsiteY36" fmla="*/ 2967190 h 6858000"/>
              <a:gd name="connsiteX37" fmla="*/ 255568 w 5962785"/>
              <a:gd name="connsiteY37" fmla="*/ 2949167 h 6858000"/>
              <a:gd name="connsiteX38" fmla="*/ 578296 w 5962785"/>
              <a:gd name="connsiteY38" fmla="*/ 2725691 h 6858000"/>
              <a:gd name="connsiteX39" fmla="*/ 595740 w 5962785"/>
              <a:gd name="connsiteY39" fmla="*/ 2714876 h 6858000"/>
              <a:gd name="connsiteX40" fmla="*/ 650982 w 5962785"/>
              <a:gd name="connsiteY40" fmla="*/ 2574301 h 6858000"/>
              <a:gd name="connsiteX41" fmla="*/ 825429 w 5962785"/>
              <a:gd name="connsiteY41" fmla="*/ 2552674 h 6858000"/>
              <a:gd name="connsiteX42" fmla="*/ 970802 w 5962785"/>
              <a:gd name="connsiteY42" fmla="*/ 2585115 h 6858000"/>
              <a:gd name="connsiteX43" fmla="*/ 1127805 w 5962785"/>
              <a:gd name="connsiteY43" fmla="*/ 2545465 h 6858000"/>
              <a:gd name="connsiteX44" fmla="*/ 1267362 w 5962785"/>
              <a:gd name="connsiteY44" fmla="*/ 2563488 h 6858000"/>
              <a:gd name="connsiteX45" fmla="*/ 1386568 w 5962785"/>
              <a:gd name="connsiteY45" fmla="*/ 2538257 h 6858000"/>
              <a:gd name="connsiteX46" fmla="*/ 1270270 w 5962785"/>
              <a:gd name="connsiteY46" fmla="*/ 2419309 h 6858000"/>
              <a:gd name="connsiteX47" fmla="*/ 1107453 w 5962785"/>
              <a:gd name="connsiteY47" fmla="*/ 2419309 h 6858000"/>
              <a:gd name="connsiteX48" fmla="*/ 991154 w 5962785"/>
              <a:gd name="connsiteY48" fmla="*/ 2343615 h 6858000"/>
              <a:gd name="connsiteX49" fmla="*/ 880671 w 5962785"/>
              <a:gd name="connsiteY49" fmla="*/ 2206645 h 6858000"/>
              <a:gd name="connsiteX50" fmla="*/ 491072 w 5962785"/>
              <a:gd name="connsiteY50" fmla="*/ 1986771 h 6858000"/>
              <a:gd name="connsiteX51" fmla="*/ 421293 w 5962785"/>
              <a:gd name="connsiteY51" fmla="*/ 1903868 h 6858000"/>
              <a:gd name="connsiteX52" fmla="*/ 1531941 w 5962785"/>
              <a:gd name="connsiteY52" fmla="*/ 2224667 h 6858000"/>
              <a:gd name="connsiteX53" fmla="*/ 1188861 w 5962785"/>
              <a:gd name="connsiteY53" fmla="*/ 2091301 h 6858000"/>
              <a:gd name="connsiteX54" fmla="*/ 1421458 w 5962785"/>
              <a:gd name="connsiteY54" fmla="*/ 2116532 h 6858000"/>
              <a:gd name="connsiteX55" fmla="*/ 1549386 w 5962785"/>
              <a:gd name="connsiteY55" fmla="*/ 2026420 h 6858000"/>
              <a:gd name="connsiteX56" fmla="*/ 1549386 w 5962785"/>
              <a:gd name="connsiteY56" fmla="*/ 1997584 h 6858000"/>
              <a:gd name="connsiteX57" fmla="*/ 1453440 w 5962785"/>
              <a:gd name="connsiteY57" fmla="*/ 1914682 h 6858000"/>
              <a:gd name="connsiteX58" fmla="*/ 1398198 w 5962785"/>
              <a:gd name="connsiteY58" fmla="*/ 1860614 h 6858000"/>
              <a:gd name="connsiteX59" fmla="*/ 1247011 w 5962785"/>
              <a:gd name="connsiteY59" fmla="*/ 1665972 h 6858000"/>
              <a:gd name="connsiteX60" fmla="*/ 1354586 w 5962785"/>
              <a:gd name="connsiteY60" fmla="*/ 1644345 h 6858000"/>
              <a:gd name="connsiteX61" fmla="*/ 1395290 w 5962785"/>
              <a:gd name="connsiteY61" fmla="*/ 1604696 h 6858000"/>
              <a:gd name="connsiteX62" fmla="*/ 1366216 w 5962785"/>
              <a:gd name="connsiteY62" fmla="*/ 1547025 h 6858000"/>
              <a:gd name="connsiteX63" fmla="*/ 1031858 w 5962785"/>
              <a:gd name="connsiteY63" fmla="*/ 1370405 h 6858000"/>
              <a:gd name="connsiteX64" fmla="*/ 1005692 w 5962785"/>
              <a:gd name="connsiteY64" fmla="*/ 1233435 h 6858000"/>
              <a:gd name="connsiteX65" fmla="*/ 1069655 w 5962785"/>
              <a:gd name="connsiteY65" fmla="*/ 1211808 h 6858000"/>
              <a:gd name="connsiteX66" fmla="*/ 1142342 w 5962785"/>
              <a:gd name="connsiteY66" fmla="*/ 1222621 h 6858000"/>
              <a:gd name="connsiteX67" fmla="*/ 1084193 w 5962785"/>
              <a:gd name="connsiteY67" fmla="*/ 1114487 h 6858000"/>
              <a:gd name="connsiteX68" fmla="*/ 848689 w 5962785"/>
              <a:gd name="connsiteY68" fmla="*/ 1006353 h 6858000"/>
              <a:gd name="connsiteX69" fmla="*/ 805077 w 5962785"/>
              <a:gd name="connsiteY69" fmla="*/ 948681 h 6858000"/>
              <a:gd name="connsiteX70" fmla="*/ 863226 w 5962785"/>
              <a:gd name="connsiteY70" fmla="*/ 919844 h 6858000"/>
              <a:gd name="connsiteX71" fmla="*/ 906838 w 5962785"/>
              <a:gd name="connsiteY71" fmla="*/ 909031 h 6858000"/>
              <a:gd name="connsiteX72" fmla="*/ 5527 w 5962785"/>
              <a:gd name="connsiteY72" fmla="*/ 458471 h 6858000"/>
              <a:gd name="connsiteX73" fmla="*/ 209049 w 5962785"/>
              <a:gd name="connsiteY73" fmla="*/ 454867 h 6858000"/>
              <a:gd name="connsiteX74" fmla="*/ 409664 w 5962785"/>
              <a:gd name="connsiteY74" fmla="*/ 526956 h 6858000"/>
              <a:gd name="connsiteX75" fmla="*/ 621908 w 5962785"/>
              <a:gd name="connsiteY75" fmla="*/ 516143 h 6858000"/>
              <a:gd name="connsiteX76" fmla="*/ 822522 w 5962785"/>
              <a:gd name="connsiteY76" fmla="*/ 552188 h 6858000"/>
              <a:gd name="connsiteX77" fmla="*/ 996969 w 5962785"/>
              <a:gd name="connsiteY77" fmla="*/ 552188 h 6858000"/>
              <a:gd name="connsiteX78" fmla="*/ 834151 w 5962785"/>
              <a:gd name="connsiteY78" fmla="*/ 498120 h 6858000"/>
              <a:gd name="connsiteX79" fmla="*/ 773095 w 5962785"/>
              <a:gd name="connsiteY79" fmla="*/ 408008 h 6858000"/>
              <a:gd name="connsiteX80" fmla="*/ 793447 w 5962785"/>
              <a:gd name="connsiteY80" fmla="*/ 325106 h 6858000"/>
              <a:gd name="connsiteX81" fmla="*/ 860319 w 5962785"/>
              <a:gd name="connsiteY81" fmla="*/ 350336 h 6858000"/>
              <a:gd name="connsiteX82" fmla="*/ 938820 w 5962785"/>
              <a:gd name="connsiteY82" fmla="*/ 444054 h 6858000"/>
              <a:gd name="connsiteX83" fmla="*/ 956265 w 5962785"/>
              <a:gd name="connsiteY83" fmla="*/ 386381 h 6858000"/>
              <a:gd name="connsiteX84" fmla="*/ 1002784 w 5962785"/>
              <a:gd name="connsiteY84" fmla="*/ 343127 h 6858000"/>
              <a:gd name="connsiteX85" fmla="*/ 1270270 w 5962785"/>
              <a:gd name="connsiteY85" fmla="*/ 364755 h 6858000"/>
              <a:gd name="connsiteX86" fmla="*/ 1092915 w 5962785"/>
              <a:gd name="connsiteY86" fmla="*/ 180926 h 6858000"/>
              <a:gd name="connsiteX87" fmla="*/ 979525 w 5962785"/>
              <a:gd name="connsiteY87" fmla="*/ 152090 h 6858000"/>
              <a:gd name="connsiteX88" fmla="*/ 953358 w 5962785"/>
              <a:gd name="connsiteY88" fmla="*/ 76396 h 6858000"/>
              <a:gd name="connsiteX89" fmla="*/ 1005692 w 5962785"/>
              <a:gd name="connsiteY89" fmla="*/ 58373 h 6858000"/>
              <a:gd name="connsiteX90" fmla="*/ 1267362 w 5962785"/>
              <a:gd name="connsiteY90" fmla="*/ 123254 h 6858000"/>
              <a:gd name="connsiteX91" fmla="*/ 1310975 w 5962785"/>
              <a:gd name="connsiteY91" fmla="*/ 98023 h 6858000"/>
              <a:gd name="connsiteX92" fmla="*/ 1159787 w 5962785"/>
              <a:gd name="connsiteY92" fmla="*/ 43505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</a:cxnLst>
            <a:rect l="l" t="t" r="r" b="b"/>
            <a:pathLst>
              <a:path w="5962785" h="6858000">
                <a:moveTo>
                  <a:pt x="1044839" y="0"/>
                </a:moveTo>
                <a:lnTo>
                  <a:pt x="5962785" y="0"/>
                </a:lnTo>
                <a:lnTo>
                  <a:pt x="5962785" y="6858000"/>
                </a:lnTo>
                <a:lnTo>
                  <a:pt x="1469886" y="6858000"/>
                </a:lnTo>
                <a:lnTo>
                  <a:pt x="1416006" y="6823984"/>
                </a:lnTo>
                <a:cubicBezTo>
                  <a:pt x="1356767" y="6787940"/>
                  <a:pt x="1296437" y="6755500"/>
                  <a:pt x="1232473" y="6733873"/>
                </a:cubicBezTo>
                <a:cubicBezTo>
                  <a:pt x="1145250" y="6705037"/>
                  <a:pt x="1060933" y="6654575"/>
                  <a:pt x="1075471" y="6503186"/>
                </a:cubicBezTo>
                <a:cubicBezTo>
                  <a:pt x="1078378" y="6459932"/>
                  <a:pt x="1055118" y="6427493"/>
                  <a:pt x="1020229" y="6438306"/>
                </a:cubicBezTo>
                <a:cubicBezTo>
                  <a:pt x="953358" y="6459932"/>
                  <a:pt x="921375" y="6398656"/>
                  <a:pt x="883579" y="6351798"/>
                </a:cubicBezTo>
                <a:cubicBezTo>
                  <a:pt x="816707" y="6268895"/>
                  <a:pt x="752743" y="6182387"/>
                  <a:pt x="645167" y="6167969"/>
                </a:cubicBezTo>
                <a:cubicBezTo>
                  <a:pt x="665519" y="6103088"/>
                  <a:pt x="700408" y="6110298"/>
                  <a:pt x="732391" y="6124716"/>
                </a:cubicBezTo>
                <a:cubicBezTo>
                  <a:pt x="816707" y="6160761"/>
                  <a:pt x="901023" y="6200410"/>
                  <a:pt x="985339" y="6236455"/>
                </a:cubicBezTo>
                <a:cubicBezTo>
                  <a:pt x="1040581" y="6258081"/>
                  <a:pt x="1095822" y="6290522"/>
                  <a:pt x="1168509" y="6265291"/>
                </a:cubicBezTo>
                <a:cubicBezTo>
                  <a:pt x="1104545" y="6135530"/>
                  <a:pt x="996969" y="6110298"/>
                  <a:pt x="909746" y="6070649"/>
                </a:cubicBezTo>
                <a:cubicBezTo>
                  <a:pt x="802169" y="6020185"/>
                  <a:pt x="738206" y="5926470"/>
                  <a:pt x="659704" y="5818335"/>
                </a:cubicBezTo>
                <a:cubicBezTo>
                  <a:pt x="738206" y="5789500"/>
                  <a:pt x="787632" y="5868798"/>
                  <a:pt x="851597" y="5865193"/>
                </a:cubicBezTo>
                <a:cubicBezTo>
                  <a:pt x="854504" y="5854380"/>
                  <a:pt x="860319" y="5832753"/>
                  <a:pt x="860319" y="5832753"/>
                </a:cubicBezTo>
                <a:cubicBezTo>
                  <a:pt x="755650" y="5775081"/>
                  <a:pt x="709132" y="5666947"/>
                  <a:pt x="691686" y="5533581"/>
                </a:cubicBezTo>
                <a:cubicBezTo>
                  <a:pt x="685872" y="5465095"/>
                  <a:pt x="648075" y="5443468"/>
                  <a:pt x="610278" y="5411029"/>
                </a:cubicBezTo>
                <a:cubicBezTo>
                  <a:pt x="482350" y="5299289"/>
                  <a:pt x="345700" y="5198364"/>
                  <a:pt x="238123" y="5046976"/>
                </a:cubicBezTo>
                <a:cubicBezTo>
                  <a:pt x="363144" y="5064998"/>
                  <a:pt x="461997" y="5165924"/>
                  <a:pt x="592833" y="5209177"/>
                </a:cubicBezTo>
                <a:cubicBezTo>
                  <a:pt x="488165" y="5043371"/>
                  <a:pt x="351514" y="4956864"/>
                  <a:pt x="226494" y="4855939"/>
                </a:cubicBezTo>
                <a:cubicBezTo>
                  <a:pt x="168344" y="4809081"/>
                  <a:pt x="116011" y="4751408"/>
                  <a:pt x="49139" y="4726177"/>
                </a:cubicBezTo>
                <a:cubicBezTo>
                  <a:pt x="25879" y="4718968"/>
                  <a:pt x="-14825" y="4700947"/>
                  <a:pt x="5527" y="4650483"/>
                </a:cubicBezTo>
                <a:cubicBezTo>
                  <a:pt x="22972" y="4607230"/>
                  <a:pt x="54954" y="4621648"/>
                  <a:pt x="84029" y="4632460"/>
                </a:cubicBezTo>
                <a:cubicBezTo>
                  <a:pt x="153807" y="4661296"/>
                  <a:pt x="229401" y="4661296"/>
                  <a:pt x="325347" y="4661296"/>
                </a:cubicBezTo>
                <a:cubicBezTo>
                  <a:pt x="243939" y="4524326"/>
                  <a:pt x="95658" y="4567580"/>
                  <a:pt x="25879" y="4423401"/>
                </a:cubicBezTo>
                <a:cubicBezTo>
                  <a:pt x="113103" y="4398170"/>
                  <a:pt x="179975" y="4448632"/>
                  <a:pt x="249753" y="4459446"/>
                </a:cubicBezTo>
                <a:cubicBezTo>
                  <a:pt x="313718" y="4470259"/>
                  <a:pt x="328254" y="4445028"/>
                  <a:pt x="313718" y="4365729"/>
                </a:cubicBezTo>
                <a:cubicBezTo>
                  <a:pt x="290458" y="4243177"/>
                  <a:pt x="325347" y="4181900"/>
                  <a:pt x="418386" y="4214341"/>
                </a:cubicBezTo>
                <a:cubicBezTo>
                  <a:pt x="505609" y="4246781"/>
                  <a:pt x="514332" y="4199922"/>
                  <a:pt x="491072" y="4131438"/>
                </a:cubicBezTo>
                <a:cubicBezTo>
                  <a:pt x="456183" y="4030512"/>
                  <a:pt x="493979" y="3951214"/>
                  <a:pt x="520147" y="3864706"/>
                </a:cubicBezTo>
                <a:cubicBezTo>
                  <a:pt x="560851" y="3734945"/>
                  <a:pt x="543407" y="3670064"/>
                  <a:pt x="459090" y="3572743"/>
                </a:cubicBezTo>
                <a:cubicBezTo>
                  <a:pt x="409664" y="3518676"/>
                  <a:pt x="360236" y="3471818"/>
                  <a:pt x="290458" y="3424959"/>
                </a:cubicBezTo>
                <a:cubicBezTo>
                  <a:pt x="450368" y="3399728"/>
                  <a:pt x="284643" y="3313221"/>
                  <a:pt x="339884" y="3259153"/>
                </a:cubicBezTo>
                <a:cubicBezTo>
                  <a:pt x="453275" y="3237527"/>
                  <a:pt x="543407" y="3410542"/>
                  <a:pt x="697501" y="3360078"/>
                </a:cubicBezTo>
                <a:cubicBezTo>
                  <a:pt x="511425" y="3212294"/>
                  <a:pt x="302087" y="3165436"/>
                  <a:pt x="165437" y="2967190"/>
                </a:cubicBezTo>
                <a:cubicBezTo>
                  <a:pt x="197419" y="2923937"/>
                  <a:pt x="229401" y="2967190"/>
                  <a:pt x="255568" y="2949167"/>
                </a:cubicBezTo>
                <a:cubicBezTo>
                  <a:pt x="255568" y="2938354"/>
                  <a:pt x="560851" y="3006840"/>
                  <a:pt x="578296" y="2725691"/>
                </a:cubicBezTo>
                <a:cubicBezTo>
                  <a:pt x="584111" y="2725691"/>
                  <a:pt x="589926" y="2725691"/>
                  <a:pt x="595740" y="2714876"/>
                </a:cubicBezTo>
                <a:cubicBezTo>
                  <a:pt x="627722" y="2675228"/>
                  <a:pt x="598648" y="2581510"/>
                  <a:pt x="650982" y="2574301"/>
                </a:cubicBezTo>
                <a:cubicBezTo>
                  <a:pt x="709132" y="2567092"/>
                  <a:pt x="764373" y="2534653"/>
                  <a:pt x="825429" y="2552674"/>
                </a:cubicBezTo>
                <a:cubicBezTo>
                  <a:pt x="871949" y="2567092"/>
                  <a:pt x="921375" y="2585115"/>
                  <a:pt x="970802" y="2585115"/>
                </a:cubicBezTo>
                <a:cubicBezTo>
                  <a:pt x="1023136" y="2585115"/>
                  <a:pt x="1095822" y="2707668"/>
                  <a:pt x="1127805" y="2545465"/>
                </a:cubicBezTo>
                <a:cubicBezTo>
                  <a:pt x="1127805" y="2538257"/>
                  <a:pt x="1217936" y="2556280"/>
                  <a:pt x="1267362" y="2563488"/>
                </a:cubicBezTo>
                <a:cubicBezTo>
                  <a:pt x="1308067" y="2570698"/>
                  <a:pt x="1357494" y="2603137"/>
                  <a:pt x="1386568" y="2538257"/>
                </a:cubicBezTo>
                <a:cubicBezTo>
                  <a:pt x="1401105" y="2498607"/>
                  <a:pt x="1331326" y="2426518"/>
                  <a:pt x="1270270" y="2419309"/>
                </a:cubicBezTo>
                <a:cubicBezTo>
                  <a:pt x="1215029" y="2412101"/>
                  <a:pt x="1159787" y="2404892"/>
                  <a:pt x="1107453" y="2419309"/>
                </a:cubicBezTo>
                <a:cubicBezTo>
                  <a:pt x="1043489" y="2437331"/>
                  <a:pt x="1008599" y="2408495"/>
                  <a:pt x="991154" y="2343615"/>
                </a:cubicBezTo>
                <a:cubicBezTo>
                  <a:pt x="970802" y="2275131"/>
                  <a:pt x="933005" y="2239085"/>
                  <a:pt x="880671" y="2206645"/>
                </a:cubicBezTo>
                <a:cubicBezTo>
                  <a:pt x="752743" y="2127346"/>
                  <a:pt x="630630" y="2033629"/>
                  <a:pt x="491072" y="1986771"/>
                </a:cubicBezTo>
                <a:cubicBezTo>
                  <a:pt x="464905" y="1979562"/>
                  <a:pt x="432923" y="1965145"/>
                  <a:pt x="421293" y="1903868"/>
                </a:cubicBezTo>
                <a:cubicBezTo>
                  <a:pt x="799262" y="1997584"/>
                  <a:pt x="1142342" y="2239085"/>
                  <a:pt x="1531941" y="2224667"/>
                </a:cubicBezTo>
                <a:cubicBezTo>
                  <a:pt x="1427272" y="2148974"/>
                  <a:pt x="1302252" y="2145369"/>
                  <a:pt x="1188861" y="2091301"/>
                </a:cubicBezTo>
                <a:cubicBezTo>
                  <a:pt x="1270270" y="2051652"/>
                  <a:pt x="1345864" y="2094906"/>
                  <a:pt x="1421458" y="2116532"/>
                </a:cubicBezTo>
                <a:cubicBezTo>
                  <a:pt x="1485422" y="2134554"/>
                  <a:pt x="1543571" y="2138160"/>
                  <a:pt x="1549386" y="2026420"/>
                </a:cubicBezTo>
                <a:cubicBezTo>
                  <a:pt x="1549386" y="2015607"/>
                  <a:pt x="1549386" y="2008398"/>
                  <a:pt x="1549386" y="1997584"/>
                </a:cubicBezTo>
                <a:cubicBezTo>
                  <a:pt x="1526126" y="1950727"/>
                  <a:pt x="1494144" y="1929099"/>
                  <a:pt x="1453440" y="1914682"/>
                </a:cubicBezTo>
                <a:cubicBezTo>
                  <a:pt x="1430180" y="1907473"/>
                  <a:pt x="1398198" y="1893056"/>
                  <a:pt x="1398198" y="1860614"/>
                </a:cubicBezTo>
                <a:cubicBezTo>
                  <a:pt x="1401105" y="1738063"/>
                  <a:pt x="1322604" y="1702018"/>
                  <a:pt x="1247011" y="1665972"/>
                </a:cubicBezTo>
                <a:cubicBezTo>
                  <a:pt x="1287715" y="1604696"/>
                  <a:pt x="1322604" y="1647950"/>
                  <a:pt x="1354586" y="1644345"/>
                </a:cubicBezTo>
                <a:cubicBezTo>
                  <a:pt x="1374939" y="1640741"/>
                  <a:pt x="1395290" y="1637138"/>
                  <a:pt x="1395290" y="1604696"/>
                </a:cubicBezTo>
                <a:cubicBezTo>
                  <a:pt x="1395290" y="1579465"/>
                  <a:pt x="1386568" y="1547025"/>
                  <a:pt x="1366216" y="1547025"/>
                </a:cubicBezTo>
                <a:cubicBezTo>
                  <a:pt x="1238288" y="1543420"/>
                  <a:pt x="1165601" y="1370405"/>
                  <a:pt x="1031858" y="1370405"/>
                </a:cubicBezTo>
                <a:cubicBezTo>
                  <a:pt x="950450" y="1370405"/>
                  <a:pt x="1072563" y="1273083"/>
                  <a:pt x="1005692" y="1233435"/>
                </a:cubicBezTo>
                <a:cubicBezTo>
                  <a:pt x="991154" y="1222621"/>
                  <a:pt x="1046396" y="1208203"/>
                  <a:pt x="1069655" y="1211808"/>
                </a:cubicBezTo>
                <a:cubicBezTo>
                  <a:pt x="1092915" y="1215412"/>
                  <a:pt x="1113268" y="1240644"/>
                  <a:pt x="1142342" y="1222621"/>
                </a:cubicBezTo>
                <a:cubicBezTo>
                  <a:pt x="1156879" y="1157741"/>
                  <a:pt x="1119082" y="1132510"/>
                  <a:pt x="1084193" y="1114487"/>
                </a:cubicBezTo>
                <a:cubicBezTo>
                  <a:pt x="1008599" y="1071234"/>
                  <a:pt x="933005" y="1020771"/>
                  <a:pt x="848689" y="1006353"/>
                </a:cubicBezTo>
                <a:cubicBezTo>
                  <a:pt x="819615" y="1002748"/>
                  <a:pt x="802169" y="984726"/>
                  <a:pt x="805077" y="948681"/>
                </a:cubicBezTo>
                <a:cubicBezTo>
                  <a:pt x="810892" y="901822"/>
                  <a:pt x="839967" y="916240"/>
                  <a:pt x="863226" y="919844"/>
                </a:cubicBezTo>
                <a:cubicBezTo>
                  <a:pt x="877764" y="923450"/>
                  <a:pt x="892301" y="934263"/>
                  <a:pt x="906838" y="909031"/>
                </a:cubicBezTo>
                <a:cubicBezTo>
                  <a:pt x="566666" y="653113"/>
                  <a:pt x="386404" y="667532"/>
                  <a:pt x="5527" y="458471"/>
                </a:cubicBezTo>
                <a:cubicBezTo>
                  <a:pt x="89843" y="418822"/>
                  <a:pt x="150900" y="447658"/>
                  <a:pt x="209049" y="454867"/>
                </a:cubicBezTo>
                <a:cubicBezTo>
                  <a:pt x="354422" y="472890"/>
                  <a:pt x="264290" y="505329"/>
                  <a:pt x="409664" y="526956"/>
                </a:cubicBezTo>
                <a:cubicBezTo>
                  <a:pt x="479443" y="537770"/>
                  <a:pt x="543407" y="573815"/>
                  <a:pt x="621908" y="516143"/>
                </a:cubicBezTo>
                <a:cubicBezTo>
                  <a:pt x="674242" y="476494"/>
                  <a:pt x="758558" y="519747"/>
                  <a:pt x="822522" y="552188"/>
                </a:cubicBezTo>
                <a:cubicBezTo>
                  <a:pt x="874856" y="581024"/>
                  <a:pt x="927190" y="588232"/>
                  <a:pt x="996969" y="552188"/>
                </a:cubicBezTo>
                <a:cubicBezTo>
                  <a:pt x="933005" y="530562"/>
                  <a:pt x="883579" y="512539"/>
                  <a:pt x="834151" y="498120"/>
                </a:cubicBezTo>
                <a:cubicBezTo>
                  <a:pt x="793447" y="487307"/>
                  <a:pt x="770187" y="462076"/>
                  <a:pt x="773095" y="408008"/>
                </a:cubicBezTo>
                <a:cubicBezTo>
                  <a:pt x="773095" y="379172"/>
                  <a:pt x="764373" y="339523"/>
                  <a:pt x="793447" y="325106"/>
                </a:cubicBezTo>
                <a:cubicBezTo>
                  <a:pt x="816707" y="310688"/>
                  <a:pt x="848689" y="325106"/>
                  <a:pt x="860319" y="350336"/>
                </a:cubicBezTo>
                <a:cubicBezTo>
                  <a:pt x="874856" y="397195"/>
                  <a:pt x="889393" y="440449"/>
                  <a:pt x="938820" y="444054"/>
                </a:cubicBezTo>
                <a:cubicBezTo>
                  <a:pt x="1005692" y="451262"/>
                  <a:pt x="967894" y="422426"/>
                  <a:pt x="956265" y="386381"/>
                </a:cubicBezTo>
                <a:cubicBezTo>
                  <a:pt x="944635" y="346733"/>
                  <a:pt x="979525" y="335919"/>
                  <a:pt x="1002784" y="343127"/>
                </a:cubicBezTo>
                <a:cubicBezTo>
                  <a:pt x="1090008" y="375569"/>
                  <a:pt x="1180139" y="317897"/>
                  <a:pt x="1270270" y="364755"/>
                </a:cubicBezTo>
                <a:cubicBezTo>
                  <a:pt x="1247011" y="249411"/>
                  <a:pt x="1197583" y="198949"/>
                  <a:pt x="1092915" y="180926"/>
                </a:cubicBezTo>
                <a:cubicBezTo>
                  <a:pt x="1055118" y="177322"/>
                  <a:pt x="1014414" y="184530"/>
                  <a:pt x="979525" y="152090"/>
                </a:cubicBezTo>
                <a:cubicBezTo>
                  <a:pt x="959172" y="134068"/>
                  <a:pt x="938820" y="112441"/>
                  <a:pt x="953358" y="76396"/>
                </a:cubicBezTo>
                <a:cubicBezTo>
                  <a:pt x="962080" y="51165"/>
                  <a:pt x="985339" y="51165"/>
                  <a:pt x="1005692" y="58373"/>
                </a:cubicBezTo>
                <a:cubicBezTo>
                  <a:pt x="1090008" y="98023"/>
                  <a:pt x="1180139" y="108837"/>
                  <a:pt x="1267362" y="123254"/>
                </a:cubicBezTo>
                <a:cubicBezTo>
                  <a:pt x="1281900" y="126859"/>
                  <a:pt x="1296437" y="134068"/>
                  <a:pt x="1310975" y="98023"/>
                </a:cubicBezTo>
                <a:cubicBezTo>
                  <a:pt x="1260095" y="81803"/>
                  <a:pt x="1209941" y="62879"/>
                  <a:pt x="1159787" y="43505"/>
                </a:cubicBezTo>
                <a:close/>
              </a:path>
            </a:pathLst>
          </a:custGeom>
          <a:solidFill>
            <a:schemeClr val="bg2">
              <a:alpha val="50000"/>
            </a:schemeClr>
          </a:solidFill>
          <a:ln w="32707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7FDB67FC-F05B-2E7B-6EDF-9E3BF19C8A9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1" y="1316402"/>
            <a:ext cx="4739590" cy="741643"/>
          </a:xfrm>
        </p:spPr>
        <p:txBody>
          <a:bodyPr>
            <a:normAutofit/>
          </a:bodyPr>
          <a:lstStyle/>
          <a:p>
            <a:pPr algn="ctr"/>
            <a:r>
              <a:rPr lang="en-GB" sz="4000" b="1" dirty="0">
                <a:latin typeface="Times New Roman"/>
                <a:cs typeface="Times New Roman"/>
              </a:rPr>
              <a:t>Research Aims</a:t>
            </a:r>
            <a:endParaRPr lang="en-US" sz="4000" b="1" dirty="0">
              <a:latin typeface="Times New Roman"/>
              <a:cs typeface="Times New Roman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05A3D3D-EB61-9EB7-3A2F-42677CA9970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1" y="2148368"/>
            <a:ext cx="5471904" cy="3672335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0" indent="0">
              <a:buNone/>
            </a:pPr>
            <a:r>
              <a:rPr lang="en-GB" sz="2000" dirty="0">
                <a:latin typeface="Times New Roman"/>
                <a:ea typeface="+mn-lt"/>
                <a:cs typeface="+mn-lt"/>
              </a:rPr>
              <a:t>1. Examining structural and policy differences. </a:t>
            </a:r>
            <a:endParaRPr lang="en-GB" sz="2000" dirty="0">
              <a:latin typeface="Aptos" panose="020B0004020202020204"/>
              <a:ea typeface="+mn-lt"/>
              <a:cs typeface="+mn-lt"/>
            </a:endParaRPr>
          </a:p>
          <a:p>
            <a:pPr marL="0" indent="0">
              <a:buNone/>
            </a:pPr>
            <a:r>
              <a:rPr lang="en-GB" sz="2000" dirty="0">
                <a:latin typeface="Times New Roman"/>
                <a:ea typeface="+mn-lt"/>
                <a:cs typeface="+mn-lt"/>
              </a:rPr>
              <a:t>2. Analysing funding mechanisms and their impact. </a:t>
            </a:r>
            <a:endParaRPr lang="en-GB" sz="2000" dirty="0">
              <a:latin typeface="Aptos" panose="020B0004020202020204"/>
              <a:ea typeface="+mn-lt"/>
              <a:cs typeface="+mn-lt"/>
            </a:endParaRPr>
          </a:p>
          <a:p>
            <a:pPr marL="0" indent="0">
              <a:buNone/>
            </a:pPr>
            <a:r>
              <a:rPr lang="en-GB" sz="2000" dirty="0">
                <a:latin typeface="Times New Roman"/>
                <a:ea typeface="+mn-lt"/>
                <a:cs typeface="+mn-lt"/>
              </a:rPr>
              <a:t>3. Comparing teaching methodologies and curricula.</a:t>
            </a:r>
            <a:endParaRPr lang="en-GB" sz="2000" dirty="0">
              <a:latin typeface="Aptos" panose="020B0004020202020204"/>
              <a:ea typeface="+mn-lt"/>
              <a:cs typeface="+mn-lt"/>
            </a:endParaRPr>
          </a:p>
          <a:p>
            <a:pPr marL="0" indent="0">
              <a:buNone/>
            </a:pPr>
            <a:r>
              <a:rPr lang="en-GB" sz="2000" dirty="0">
                <a:latin typeface="Times New Roman"/>
                <a:ea typeface="+mn-lt"/>
                <a:cs typeface="+mn-lt"/>
              </a:rPr>
              <a:t>4. Evaluating quality assurance frameworks. </a:t>
            </a:r>
            <a:endParaRPr lang="en-GB" sz="2000" dirty="0">
              <a:latin typeface="Aptos" panose="020B0004020202020204"/>
              <a:ea typeface="+mn-lt"/>
              <a:cs typeface="+mn-lt"/>
            </a:endParaRPr>
          </a:p>
          <a:p>
            <a:pPr marL="0" indent="0">
              <a:buNone/>
            </a:pPr>
            <a:r>
              <a:rPr lang="en-GB" sz="2000" dirty="0">
                <a:latin typeface="Times New Roman"/>
                <a:ea typeface="+mn-lt"/>
                <a:cs typeface="+mn-lt"/>
              </a:rPr>
              <a:t>5. Exploring internationalisation and comparative trends.</a:t>
            </a:r>
            <a:r>
              <a:rPr lang="en-GB" sz="2000" dirty="0">
                <a:ea typeface="+mn-lt"/>
                <a:cs typeface="+mn-lt"/>
              </a:rPr>
              <a:t> </a:t>
            </a:r>
            <a:endParaRPr lang="en-GB" sz="2000" dirty="0"/>
          </a:p>
        </p:txBody>
      </p:sp>
      <p:pic>
        <p:nvPicPr>
          <p:cNvPr id="4" name="Picture 3" descr="Generated image">
            <a:extLst>
              <a:ext uri="{FF2B5EF4-FFF2-40B4-BE49-F238E27FC236}">
                <a16:creationId xmlns:a16="http://schemas.microsoft.com/office/drawing/2014/main" id="{C145CC1A-4C96-8F5D-1699-49214DC1425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800986" y="1069398"/>
            <a:ext cx="4747547" cy="47475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2391060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68" name="Rectangle 67">
            <a:extLst>
              <a:ext uri="{FF2B5EF4-FFF2-40B4-BE49-F238E27FC236}">
                <a16:creationId xmlns:a16="http://schemas.microsoft.com/office/drawing/2014/main" id="{5EF17487-C386-4F99-B5EB-4FD3DF4236B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0" name="Freeform: Shape 69">
            <a:extLst>
              <a:ext uri="{FF2B5EF4-FFF2-40B4-BE49-F238E27FC236}">
                <a16:creationId xmlns:a16="http://schemas.microsoft.com/office/drawing/2014/main" id="{A0DE92DF-4769-4DE9-93FD-EE31271850C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 flipV="1">
            <a:off x="0" y="0"/>
            <a:ext cx="7472381" cy="6858000"/>
          </a:xfrm>
          <a:custGeom>
            <a:avLst/>
            <a:gdLst>
              <a:gd name="connsiteX0" fmla="*/ 1232666 w 7472381"/>
              <a:gd name="connsiteY0" fmla="*/ 0 h 6886575"/>
              <a:gd name="connsiteX1" fmla="*/ 7472381 w 7472381"/>
              <a:gd name="connsiteY1" fmla="*/ 0 h 6886575"/>
              <a:gd name="connsiteX2" fmla="*/ 7472381 w 7472381"/>
              <a:gd name="connsiteY2" fmla="*/ 814388 h 6886575"/>
              <a:gd name="connsiteX3" fmla="*/ 7472381 w 7472381"/>
              <a:gd name="connsiteY3" fmla="*/ 6411516 h 6886575"/>
              <a:gd name="connsiteX4" fmla="*/ 7472381 w 7472381"/>
              <a:gd name="connsiteY4" fmla="*/ 6886575 h 6886575"/>
              <a:gd name="connsiteX5" fmla="*/ 6992676 w 7472381"/>
              <a:gd name="connsiteY5" fmla="*/ 6886575 h 6886575"/>
              <a:gd name="connsiteX6" fmla="*/ 1946893 w 7472381"/>
              <a:gd name="connsiteY6" fmla="*/ 6886575 h 6886575"/>
              <a:gd name="connsiteX7" fmla="*/ 1506276 w 7472381"/>
              <a:gd name="connsiteY7" fmla="*/ 6686550 h 6886575"/>
              <a:gd name="connsiteX8" fmla="*/ 1314394 w 7472381"/>
              <a:gd name="connsiteY8" fmla="*/ 6457949 h 6886575"/>
              <a:gd name="connsiteX9" fmla="*/ 1246880 w 7472381"/>
              <a:gd name="connsiteY9" fmla="*/ 6393656 h 6886575"/>
              <a:gd name="connsiteX10" fmla="*/ 1079872 w 7472381"/>
              <a:gd name="connsiteY10" fmla="*/ 6307931 h 6886575"/>
              <a:gd name="connsiteX11" fmla="*/ 788495 w 7472381"/>
              <a:gd name="connsiteY11" fmla="*/ 6125765 h 6886575"/>
              <a:gd name="connsiteX12" fmla="*/ 895097 w 7472381"/>
              <a:gd name="connsiteY12" fmla="*/ 6082903 h 6886575"/>
              <a:gd name="connsiteX13" fmla="*/ 1204239 w 7472381"/>
              <a:gd name="connsiteY13" fmla="*/ 6193631 h 6886575"/>
              <a:gd name="connsiteX14" fmla="*/ 1428102 w 7472381"/>
              <a:gd name="connsiteY14" fmla="*/ 6222206 h 6886575"/>
              <a:gd name="connsiteX15" fmla="*/ 1111852 w 7472381"/>
              <a:gd name="connsiteY15" fmla="*/ 6029325 h 6886575"/>
              <a:gd name="connsiteX16" fmla="*/ 806262 w 7472381"/>
              <a:gd name="connsiteY16" fmla="*/ 5779294 h 6886575"/>
              <a:gd name="connsiteX17" fmla="*/ 1040785 w 7472381"/>
              <a:gd name="connsiteY17" fmla="*/ 5825728 h 6886575"/>
              <a:gd name="connsiteX18" fmla="*/ 1051445 w 7472381"/>
              <a:gd name="connsiteY18" fmla="*/ 5793581 h 6886575"/>
              <a:gd name="connsiteX19" fmla="*/ 845349 w 7472381"/>
              <a:gd name="connsiteY19" fmla="*/ 5497115 h 6886575"/>
              <a:gd name="connsiteX20" fmla="*/ 745855 w 7472381"/>
              <a:gd name="connsiteY20" fmla="*/ 5375672 h 6886575"/>
              <a:gd name="connsiteX21" fmla="*/ 291024 w 7472381"/>
              <a:gd name="connsiteY21" fmla="*/ 5014913 h 6886575"/>
              <a:gd name="connsiteX22" fmla="*/ 724535 w 7472381"/>
              <a:gd name="connsiteY22" fmla="*/ 5175647 h 6886575"/>
              <a:gd name="connsiteX23" fmla="*/ 276811 w 7472381"/>
              <a:gd name="connsiteY23" fmla="*/ 4825603 h 6886575"/>
              <a:gd name="connsiteX24" fmla="*/ 60055 w 7472381"/>
              <a:gd name="connsiteY24" fmla="*/ 4697016 h 6886575"/>
              <a:gd name="connsiteX25" fmla="*/ 6755 w 7472381"/>
              <a:gd name="connsiteY25" fmla="*/ 4622006 h 6886575"/>
              <a:gd name="connsiteX26" fmla="*/ 102696 w 7472381"/>
              <a:gd name="connsiteY26" fmla="*/ 4604146 h 6886575"/>
              <a:gd name="connsiteX27" fmla="*/ 397625 w 7472381"/>
              <a:gd name="connsiteY27" fmla="*/ 4632722 h 6886575"/>
              <a:gd name="connsiteX28" fmla="*/ 31628 w 7472381"/>
              <a:gd name="connsiteY28" fmla="*/ 4396978 h 6886575"/>
              <a:gd name="connsiteX29" fmla="*/ 305237 w 7472381"/>
              <a:gd name="connsiteY29" fmla="*/ 4432697 h 6886575"/>
              <a:gd name="connsiteX30" fmla="*/ 383412 w 7472381"/>
              <a:gd name="connsiteY30" fmla="*/ 4339828 h 6886575"/>
              <a:gd name="connsiteX31" fmla="*/ 511333 w 7472381"/>
              <a:gd name="connsiteY31" fmla="*/ 4189810 h 6886575"/>
              <a:gd name="connsiteX32" fmla="*/ 600167 w 7472381"/>
              <a:gd name="connsiteY32" fmla="*/ 4107656 h 6886575"/>
              <a:gd name="connsiteX33" fmla="*/ 635701 w 7472381"/>
              <a:gd name="connsiteY33" fmla="*/ 3843337 h 6886575"/>
              <a:gd name="connsiteX34" fmla="*/ 561080 w 7472381"/>
              <a:gd name="connsiteY34" fmla="*/ 3554015 h 6886575"/>
              <a:gd name="connsiteX35" fmla="*/ 354985 w 7472381"/>
              <a:gd name="connsiteY35" fmla="*/ 3407569 h 6886575"/>
              <a:gd name="connsiteX36" fmla="*/ 415392 w 7472381"/>
              <a:gd name="connsiteY36" fmla="*/ 3243263 h 6886575"/>
              <a:gd name="connsiteX37" fmla="*/ 852456 w 7472381"/>
              <a:gd name="connsiteY37" fmla="*/ 3343275 h 6886575"/>
              <a:gd name="connsiteX38" fmla="*/ 202190 w 7472381"/>
              <a:gd name="connsiteY38" fmla="*/ 2953940 h 6886575"/>
              <a:gd name="connsiteX39" fmla="*/ 312344 w 7472381"/>
              <a:gd name="connsiteY39" fmla="*/ 2936081 h 6886575"/>
              <a:gd name="connsiteX40" fmla="*/ 706768 w 7472381"/>
              <a:gd name="connsiteY40" fmla="*/ 2714625 h 6886575"/>
              <a:gd name="connsiteX41" fmla="*/ 728088 w 7472381"/>
              <a:gd name="connsiteY41" fmla="*/ 2703909 h 6886575"/>
              <a:gd name="connsiteX42" fmla="*/ 795602 w 7472381"/>
              <a:gd name="connsiteY42" fmla="*/ 2564606 h 6886575"/>
              <a:gd name="connsiteX43" fmla="*/ 1008804 w 7472381"/>
              <a:gd name="connsiteY43" fmla="*/ 2543175 h 6886575"/>
              <a:gd name="connsiteX44" fmla="*/ 1186473 w 7472381"/>
              <a:gd name="connsiteY44" fmla="*/ 2575322 h 6886575"/>
              <a:gd name="connsiteX45" fmla="*/ 1378355 w 7472381"/>
              <a:gd name="connsiteY45" fmla="*/ 2536031 h 6886575"/>
              <a:gd name="connsiteX46" fmla="*/ 1548916 w 7472381"/>
              <a:gd name="connsiteY46" fmla="*/ 2553891 h 6886575"/>
              <a:gd name="connsiteX47" fmla="*/ 1694604 w 7472381"/>
              <a:gd name="connsiteY47" fmla="*/ 2528888 h 6886575"/>
              <a:gd name="connsiteX48" fmla="*/ 1552469 w 7472381"/>
              <a:gd name="connsiteY48" fmla="*/ 2411015 h 6886575"/>
              <a:gd name="connsiteX49" fmla="*/ 1353481 w 7472381"/>
              <a:gd name="connsiteY49" fmla="*/ 2411015 h 6886575"/>
              <a:gd name="connsiteX50" fmla="*/ 1211346 w 7472381"/>
              <a:gd name="connsiteY50" fmla="*/ 2336007 h 6886575"/>
              <a:gd name="connsiteX51" fmla="*/ 1076318 w 7472381"/>
              <a:gd name="connsiteY51" fmla="*/ 2200275 h 6886575"/>
              <a:gd name="connsiteX52" fmla="*/ 600167 w 7472381"/>
              <a:gd name="connsiteY52" fmla="*/ 1982390 h 6886575"/>
              <a:gd name="connsiteX53" fmla="*/ 514886 w 7472381"/>
              <a:gd name="connsiteY53" fmla="*/ 1900238 h 6886575"/>
              <a:gd name="connsiteX54" fmla="*/ 1872273 w 7472381"/>
              <a:gd name="connsiteY54" fmla="*/ 2218135 h 6886575"/>
              <a:gd name="connsiteX55" fmla="*/ 1452975 w 7472381"/>
              <a:gd name="connsiteY55" fmla="*/ 2085975 h 6886575"/>
              <a:gd name="connsiteX56" fmla="*/ 1737245 w 7472381"/>
              <a:gd name="connsiteY56" fmla="*/ 2110978 h 6886575"/>
              <a:gd name="connsiteX57" fmla="*/ 1893593 w 7472381"/>
              <a:gd name="connsiteY57" fmla="*/ 2021681 h 6886575"/>
              <a:gd name="connsiteX58" fmla="*/ 1893593 w 7472381"/>
              <a:gd name="connsiteY58" fmla="*/ 1993106 h 6886575"/>
              <a:gd name="connsiteX59" fmla="*/ 1776332 w 7472381"/>
              <a:gd name="connsiteY59" fmla="*/ 1910953 h 6886575"/>
              <a:gd name="connsiteX60" fmla="*/ 1708818 w 7472381"/>
              <a:gd name="connsiteY60" fmla="*/ 1857375 h 6886575"/>
              <a:gd name="connsiteX61" fmla="*/ 1524043 w 7472381"/>
              <a:gd name="connsiteY61" fmla="*/ 1664493 h 6886575"/>
              <a:gd name="connsiteX62" fmla="*/ 1655517 w 7472381"/>
              <a:gd name="connsiteY62" fmla="*/ 1643062 h 6886575"/>
              <a:gd name="connsiteX63" fmla="*/ 1705264 w 7472381"/>
              <a:gd name="connsiteY63" fmla="*/ 1603772 h 6886575"/>
              <a:gd name="connsiteX64" fmla="*/ 1669731 w 7472381"/>
              <a:gd name="connsiteY64" fmla="*/ 1546622 h 6886575"/>
              <a:gd name="connsiteX65" fmla="*/ 1261093 w 7472381"/>
              <a:gd name="connsiteY65" fmla="*/ 1371600 h 6886575"/>
              <a:gd name="connsiteX66" fmla="*/ 1229113 w 7472381"/>
              <a:gd name="connsiteY66" fmla="*/ 1235869 h 6886575"/>
              <a:gd name="connsiteX67" fmla="*/ 1307287 w 7472381"/>
              <a:gd name="connsiteY67" fmla="*/ 1214437 h 6886575"/>
              <a:gd name="connsiteX68" fmla="*/ 1396121 w 7472381"/>
              <a:gd name="connsiteY68" fmla="*/ 1225153 h 6886575"/>
              <a:gd name="connsiteX69" fmla="*/ 1325054 w 7472381"/>
              <a:gd name="connsiteY69" fmla="*/ 1117997 h 6886575"/>
              <a:gd name="connsiteX70" fmla="*/ 1037231 w 7472381"/>
              <a:gd name="connsiteY70" fmla="*/ 1010841 h 6886575"/>
              <a:gd name="connsiteX71" fmla="*/ 983931 w 7472381"/>
              <a:gd name="connsiteY71" fmla="*/ 953690 h 6886575"/>
              <a:gd name="connsiteX72" fmla="*/ 1054998 w 7472381"/>
              <a:gd name="connsiteY72" fmla="*/ 925115 h 6886575"/>
              <a:gd name="connsiteX73" fmla="*/ 1108299 w 7472381"/>
              <a:gd name="connsiteY73" fmla="*/ 914400 h 6886575"/>
              <a:gd name="connsiteX74" fmla="*/ 6755 w 7472381"/>
              <a:gd name="connsiteY74" fmla="*/ 467915 h 6886575"/>
              <a:gd name="connsiteX75" fmla="*/ 255490 w 7472381"/>
              <a:gd name="connsiteY75" fmla="*/ 464344 h 6886575"/>
              <a:gd name="connsiteX76" fmla="*/ 500673 w 7472381"/>
              <a:gd name="connsiteY76" fmla="*/ 535781 h 6886575"/>
              <a:gd name="connsiteX77" fmla="*/ 760069 w 7472381"/>
              <a:gd name="connsiteY77" fmla="*/ 525066 h 6886575"/>
              <a:gd name="connsiteX78" fmla="*/ 1005251 w 7472381"/>
              <a:gd name="connsiteY78" fmla="*/ 560785 h 6886575"/>
              <a:gd name="connsiteX79" fmla="*/ 1218453 w 7472381"/>
              <a:gd name="connsiteY79" fmla="*/ 560785 h 6886575"/>
              <a:gd name="connsiteX80" fmla="*/ 1019464 w 7472381"/>
              <a:gd name="connsiteY80" fmla="*/ 507206 h 6886575"/>
              <a:gd name="connsiteX81" fmla="*/ 944844 w 7472381"/>
              <a:gd name="connsiteY81" fmla="*/ 417909 h 6886575"/>
              <a:gd name="connsiteX82" fmla="*/ 969717 w 7472381"/>
              <a:gd name="connsiteY82" fmla="*/ 335757 h 6886575"/>
              <a:gd name="connsiteX83" fmla="*/ 1051445 w 7472381"/>
              <a:gd name="connsiteY83" fmla="*/ 360759 h 6886575"/>
              <a:gd name="connsiteX84" fmla="*/ 1147386 w 7472381"/>
              <a:gd name="connsiteY84" fmla="*/ 453629 h 6886575"/>
              <a:gd name="connsiteX85" fmla="*/ 1168706 w 7472381"/>
              <a:gd name="connsiteY85" fmla="*/ 396478 h 6886575"/>
              <a:gd name="connsiteX86" fmla="*/ 1225560 w 7472381"/>
              <a:gd name="connsiteY86" fmla="*/ 353615 h 6886575"/>
              <a:gd name="connsiteX87" fmla="*/ 1552469 w 7472381"/>
              <a:gd name="connsiteY87" fmla="*/ 375047 h 6886575"/>
              <a:gd name="connsiteX88" fmla="*/ 1335714 w 7472381"/>
              <a:gd name="connsiteY88" fmla="*/ 192881 h 6886575"/>
              <a:gd name="connsiteX89" fmla="*/ 1197133 w 7472381"/>
              <a:gd name="connsiteY89" fmla="*/ 164306 h 6886575"/>
              <a:gd name="connsiteX90" fmla="*/ 1165153 w 7472381"/>
              <a:gd name="connsiteY90" fmla="*/ 89297 h 6886575"/>
              <a:gd name="connsiteX91" fmla="*/ 1229113 w 7472381"/>
              <a:gd name="connsiteY91" fmla="*/ 71437 h 6886575"/>
              <a:gd name="connsiteX92" fmla="*/ 1548916 w 7472381"/>
              <a:gd name="connsiteY92" fmla="*/ 135731 h 6886575"/>
              <a:gd name="connsiteX93" fmla="*/ 1602217 w 7472381"/>
              <a:gd name="connsiteY93" fmla="*/ 110728 h 6886575"/>
              <a:gd name="connsiteX94" fmla="*/ 1232666 w 7472381"/>
              <a:gd name="connsiteY94" fmla="*/ 0 h 68865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</a:cxnLst>
            <a:rect l="l" t="t" r="r" b="b"/>
            <a:pathLst>
              <a:path w="7472381" h="6886575">
                <a:moveTo>
                  <a:pt x="1232666" y="0"/>
                </a:moveTo>
                <a:lnTo>
                  <a:pt x="7472381" y="0"/>
                </a:lnTo>
                <a:lnTo>
                  <a:pt x="7472381" y="814388"/>
                </a:lnTo>
                <a:lnTo>
                  <a:pt x="7472381" y="6411516"/>
                </a:lnTo>
                <a:lnTo>
                  <a:pt x="7472381" y="6886575"/>
                </a:lnTo>
                <a:lnTo>
                  <a:pt x="6992676" y="6886575"/>
                </a:lnTo>
                <a:lnTo>
                  <a:pt x="1946893" y="6886575"/>
                </a:lnTo>
                <a:cubicBezTo>
                  <a:pt x="1801205" y="6815137"/>
                  <a:pt x="1662624" y="6729412"/>
                  <a:pt x="1506276" y="6686550"/>
                </a:cubicBezTo>
                <a:cubicBezTo>
                  <a:pt x="1399675" y="6657975"/>
                  <a:pt x="1296627" y="6607969"/>
                  <a:pt x="1314394" y="6457949"/>
                </a:cubicBezTo>
                <a:cubicBezTo>
                  <a:pt x="1317947" y="6415087"/>
                  <a:pt x="1289520" y="6382941"/>
                  <a:pt x="1246880" y="6393656"/>
                </a:cubicBezTo>
                <a:cubicBezTo>
                  <a:pt x="1165153" y="6415087"/>
                  <a:pt x="1126065" y="6354365"/>
                  <a:pt x="1079872" y="6307931"/>
                </a:cubicBezTo>
                <a:cubicBezTo>
                  <a:pt x="998144" y="6225779"/>
                  <a:pt x="919970" y="6140052"/>
                  <a:pt x="788495" y="6125765"/>
                </a:cubicBezTo>
                <a:cubicBezTo>
                  <a:pt x="813369" y="6061471"/>
                  <a:pt x="856009" y="6068615"/>
                  <a:pt x="895097" y="6082903"/>
                </a:cubicBezTo>
                <a:cubicBezTo>
                  <a:pt x="998144" y="6118622"/>
                  <a:pt x="1101192" y="6157912"/>
                  <a:pt x="1204239" y="6193631"/>
                </a:cubicBezTo>
                <a:cubicBezTo>
                  <a:pt x="1271754" y="6215062"/>
                  <a:pt x="1339267" y="6247209"/>
                  <a:pt x="1428102" y="6222206"/>
                </a:cubicBezTo>
                <a:cubicBezTo>
                  <a:pt x="1349928" y="6093619"/>
                  <a:pt x="1218453" y="6068615"/>
                  <a:pt x="1111852" y="6029325"/>
                </a:cubicBezTo>
                <a:cubicBezTo>
                  <a:pt x="980377" y="5979319"/>
                  <a:pt x="902203" y="5886450"/>
                  <a:pt x="806262" y="5779294"/>
                </a:cubicBezTo>
                <a:cubicBezTo>
                  <a:pt x="902203" y="5750719"/>
                  <a:pt x="962610" y="5829300"/>
                  <a:pt x="1040785" y="5825728"/>
                </a:cubicBezTo>
                <a:cubicBezTo>
                  <a:pt x="1044338" y="5815012"/>
                  <a:pt x="1051445" y="5793581"/>
                  <a:pt x="1051445" y="5793581"/>
                </a:cubicBezTo>
                <a:cubicBezTo>
                  <a:pt x="923523" y="5736431"/>
                  <a:pt x="866670" y="5629275"/>
                  <a:pt x="845349" y="5497115"/>
                </a:cubicBezTo>
                <a:cubicBezTo>
                  <a:pt x="838243" y="5429250"/>
                  <a:pt x="792049" y="5407819"/>
                  <a:pt x="745855" y="5375672"/>
                </a:cubicBezTo>
                <a:cubicBezTo>
                  <a:pt x="589507" y="5264943"/>
                  <a:pt x="422499" y="5164931"/>
                  <a:pt x="291024" y="5014913"/>
                </a:cubicBezTo>
                <a:cubicBezTo>
                  <a:pt x="443819" y="5032771"/>
                  <a:pt x="564633" y="5132784"/>
                  <a:pt x="724535" y="5175647"/>
                </a:cubicBezTo>
                <a:cubicBezTo>
                  <a:pt x="596614" y="5011340"/>
                  <a:pt x="429605" y="4925615"/>
                  <a:pt x="276811" y="4825603"/>
                </a:cubicBezTo>
                <a:cubicBezTo>
                  <a:pt x="205743" y="4779169"/>
                  <a:pt x="141783" y="4722018"/>
                  <a:pt x="60055" y="4697016"/>
                </a:cubicBezTo>
                <a:cubicBezTo>
                  <a:pt x="31628" y="4689872"/>
                  <a:pt x="-18119" y="4672013"/>
                  <a:pt x="6755" y="4622006"/>
                </a:cubicBezTo>
                <a:cubicBezTo>
                  <a:pt x="28075" y="4579144"/>
                  <a:pt x="67162" y="4593432"/>
                  <a:pt x="102696" y="4604146"/>
                </a:cubicBezTo>
                <a:cubicBezTo>
                  <a:pt x="187976" y="4632722"/>
                  <a:pt x="280364" y="4632722"/>
                  <a:pt x="397625" y="4632722"/>
                </a:cubicBezTo>
                <a:cubicBezTo>
                  <a:pt x="298131" y="4496990"/>
                  <a:pt x="116909" y="4539853"/>
                  <a:pt x="31628" y="4396978"/>
                </a:cubicBezTo>
                <a:cubicBezTo>
                  <a:pt x="138229" y="4371976"/>
                  <a:pt x="219957" y="4421982"/>
                  <a:pt x="305237" y="4432697"/>
                </a:cubicBezTo>
                <a:cubicBezTo>
                  <a:pt x="383412" y="4443413"/>
                  <a:pt x="401178" y="4418409"/>
                  <a:pt x="383412" y="4339828"/>
                </a:cubicBezTo>
                <a:cubicBezTo>
                  <a:pt x="354985" y="4218385"/>
                  <a:pt x="397625" y="4157662"/>
                  <a:pt x="511333" y="4189810"/>
                </a:cubicBezTo>
                <a:cubicBezTo>
                  <a:pt x="617934" y="4221956"/>
                  <a:pt x="628594" y="4175522"/>
                  <a:pt x="600167" y="4107656"/>
                </a:cubicBezTo>
                <a:cubicBezTo>
                  <a:pt x="557527" y="4007644"/>
                  <a:pt x="603720" y="3929063"/>
                  <a:pt x="635701" y="3843337"/>
                </a:cubicBezTo>
                <a:cubicBezTo>
                  <a:pt x="685448" y="3714750"/>
                  <a:pt x="664128" y="3650456"/>
                  <a:pt x="561080" y="3554015"/>
                </a:cubicBezTo>
                <a:cubicBezTo>
                  <a:pt x="500673" y="3500438"/>
                  <a:pt x="440265" y="3454003"/>
                  <a:pt x="354985" y="3407569"/>
                </a:cubicBezTo>
                <a:cubicBezTo>
                  <a:pt x="550420" y="3382565"/>
                  <a:pt x="347878" y="3296841"/>
                  <a:pt x="415392" y="3243263"/>
                </a:cubicBezTo>
                <a:cubicBezTo>
                  <a:pt x="553973" y="3221831"/>
                  <a:pt x="664128" y="3393282"/>
                  <a:pt x="852456" y="3343275"/>
                </a:cubicBezTo>
                <a:cubicBezTo>
                  <a:pt x="625041" y="3196828"/>
                  <a:pt x="369198" y="3150393"/>
                  <a:pt x="202190" y="2953940"/>
                </a:cubicBezTo>
                <a:cubicBezTo>
                  <a:pt x="241277" y="2911078"/>
                  <a:pt x="280364" y="2953940"/>
                  <a:pt x="312344" y="2936081"/>
                </a:cubicBezTo>
                <a:cubicBezTo>
                  <a:pt x="312344" y="2925365"/>
                  <a:pt x="685448" y="2993232"/>
                  <a:pt x="706768" y="2714625"/>
                </a:cubicBezTo>
                <a:cubicBezTo>
                  <a:pt x="713875" y="2714625"/>
                  <a:pt x="720982" y="2714625"/>
                  <a:pt x="728088" y="2703909"/>
                </a:cubicBezTo>
                <a:cubicBezTo>
                  <a:pt x="767175" y="2664619"/>
                  <a:pt x="731642" y="2571750"/>
                  <a:pt x="795602" y="2564606"/>
                </a:cubicBezTo>
                <a:cubicBezTo>
                  <a:pt x="866670" y="2557462"/>
                  <a:pt x="934184" y="2525315"/>
                  <a:pt x="1008804" y="2543175"/>
                </a:cubicBezTo>
                <a:cubicBezTo>
                  <a:pt x="1065658" y="2557462"/>
                  <a:pt x="1126065" y="2575322"/>
                  <a:pt x="1186473" y="2575322"/>
                </a:cubicBezTo>
                <a:cubicBezTo>
                  <a:pt x="1250433" y="2575322"/>
                  <a:pt x="1339267" y="2696766"/>
                  <a:pt x="1378355" y="2536031"/>
                </a:cubicBezTo>
                <a:cubicBezTo>
                  <a:pt x="1378355" y="2528888"/>
                  <a:pt x="1488509" y="2546747"/>
                  <a:pt x="1548916" y="2553891"/>
                </a:cubicBezTo>
                <a:cubicBezTo>
                  <a:pt x="1598663" y="2561035"/>
                  <a:pt x="1659071" y="2593181"/>
                  <a:pt x="1694604" y="2528888"/>
                </a:cubicBezTo>
                <a:cubicBezTo>
                  <a:pt x="1712371" y="2489596"/>
                  <a:pt x="1627090" y="2418159"/>
                  <a:pt x="1552469" y="2411015"/>
                </a:cubicBezTo>
                <a:cubicBezTo>
                  <a:pt x="1484956" y="2403872"/>
                  <a:pt x="1417442" y="2396728"/>
                  <a:pt x="1353481" y="2411015"/>
                </a:cubicBezTo>
                <a:cubicBezTo>
                  <a:pt x="1275307" y="2428875"/>
                  <a:pt x="1232666" y="2400300"/>
                  <a:pt x="1211346" y="2336007"/>
                </a:cubicBezTo>
                <a:cubicBezTo>
                  <a:pt x="1186473" y="2268141"/>
                  <a:pt x="1140279" y="2232422"/>
                  <a:pt x="1076318" y="2200275"/>
                </a:cubicBezTo>
                <a:cubicBezTo>
                  <a:pt x="919970" y="2121694"/>
                  <a:pt x="770729" y="2028825"/>
                  <a:pt x="600167" y="1982390"/>
                </a:cubicBezTo>
                <a:cubicBezTo>
                  <a:pt x="568187" y="1975246"/>
                  <a:pt x="529100" y="1960959"/>
                  <a:pt x="514886" y="1900238"/>
                </a:cubicBezTo>
                <a:cubicBezTo>
                  <a:pt x="976824" y="1993106"/>
                  <a:pt x="1396121" y="2232422"/>
                  <a:pt x="1872273" y="2218135"/>
                </a:cubicBezTo>
                <a:cubicBezTo>
                  <a:pt x="1744351" y="2143125"/>
                  <a:pt x="1591557" y="2139554"/>
                  <a:pt x="1452975" y="2085975"/>
                </a:cubicBezTo>
                <a:cubicBezTo>
                  <a:pt x="1552469" y="2046685"/>
                  <a:pt x="1644857" y="2089547"/>
                  <a:pt x="1737245" y="2110978"/>
                </a:cubicBezTo>
                <a:cubicBezTo>
                  <a:pt x="1815419" y="2128837"/>
                  <a:pt x="1886486" y="2132410"/>
                  <a:pt x="1893593" y="2021681"/>
                </a:cubicBezTo>
                <a:cubicBezTo>
                  <a:pt x="1893593" y="2010965"/>
                  <a:pt x="1893593" y="2003821"/>
                  <a:pt x="1893593" y="1993106"/>
                </a:cubicBezTo>
                <a:cubicBezTo>
                  <a:pt x="1865166" y="1946672"/>
                  <a:pt x="1826079" y="1925240"/>
                  <a:pt x="1776332" y="1910953"/>
                </a:cubicBezTo>
                <a:cubicBezTo>
                  <a:pt x="1747905" y="1903809"/>
                  <a:pt x="1708818" y="1889522"/>
                  <a:pt x="1708818" y="1857375"/>
                </a:cubicBezTo>
                <a:cubicBezTo>
                  <a:pt x="1712371" y="1735931"/>
                  <a:pt x="1616430" y="1700212"/>
                  <a:pt x="1524043" y="1664493"/>
                </a:cubicBezTo>
                <a:cubicBezTo>
                  <a:pt x="1573790" y="1603772"/>
                  <a:pt x="1616430" y="1646635"/>
                  <a:pt x="1655517" y="1643062"/>
                </a:cubicBezTo>
                <a:cubicBezTo>
                  <a:pt x="1680391" y="1639491"/>
                  <a:pt x="1705264" y="1635919"/>
                  <a:pt x="1705264" y="1603772"/>
                </a:cubicBezTo>
                <a:cubicBezTo>
                  <a:pt x="1705264" y="1578769"/>
                  <a:pt x="1694604" y="1546622"/>
                  <a:pt x="1669731" y="1546622"/>
                </a:cubicBezTo>
                <a:cubicBezTo>
                  <a:pt x="1513383" y="1543050"/>
                  <a:pt x="1424548" y="1371600"/>
                  <a:pt x="1261093" y="1371600"/>
                </a:cubicBezTo>
                <a:cubicBezTo>
                  <a:pt x="1161599" y="1371600"/>
                  <a:pt x="1310841" y="1275159"/>
                  <a:pt x="1229113" y="1235869"/>
                </a:cubicBezTo>
                <a:cubicBezTo>
                  <a:pt x="1211346" y="1225153"/>
                  <a:pt x="1278860" y="1210866"/>
                  <a:pt x="1307287" y="1214437"/>
                </a:cubicBezTo>
                <a:cubicBezTo>
                  <a:pt x="1335714" y="1218009"/>
                  <a:pt x="1360588" y="1243013"/>
                  <a:pt x="1396121" y="1225153"/>
                </a:cubicBezTo>
                <a:cubicBezTo>
                  <a:pt x="1413888" y="1160860"/>
                  <a:pt x="1367694" y="1135856"/>
                  <a:pt x="1325054" y="1117997"/>
                </a:cubicBezTo>
                <a:cubicBezTo>
                  <a:pt x="1232666" y="1075135"/>
                  <a:pt x="1140279" y="1025129"/>
                  <a:pt x="1037231" y="1010841"/>
                </a:cubicBezTo>
                <a:cubicBezTo>
                  <a:pt x="1001698" y="1007269"/>
                  <a:pt x="980377" y="989409"/>
                  <a:pt x="983931" y="953690"/>
                </a:cubicBezTo>
                <a:cubicBezTo>
                  <a:pt x="991037" y="907256"/>
                  <a:pt x="1026571" y="921544"/>
                  <a:pt x="1054998" y="925115"/>
                </a:cubicBezTo>
                <a:cubicBezTo>
                  <a:pt x="1072765" y="928688"/>
                  <a:pt x="1090532" y="939403"/>
                  <a:pt x="1108299" y="914400"/>
                </a:cubicBezTo>
                <a:cubicBezTo>
                  <a:pt x="692555" y="660797"/>
                  <a:pt x="472246" y="675085"/>
                  <a:pt x="6755" y="467915"/>
                </a:cubicBezTo>
                <a:cubicBezTo>
                  <a:pt x="109802" y="428625"/>
                  <a:pt x="184423" y="457200"/>
                  <a:pt x="255490" y="464344"/>
                </a:cubicBezTo>
                <a:cubicBezTo>
                  <a:pt x="433159" y="482203"/>
                  <a:pt x="323004" y="514350"/>
                  <a:pt x="500673" y="535781"/>
                </a:cubicBezTo>
                <a:cubicBezTo>
                  <a:pt x="585954" y="546497"/>
                  <a:pt x="664128" y="582216"/>
                  <a:pt x="760069" y="525066"/>
                </a:cubicBezTo>
                <a:cubicBezTo>
                  <a:pt x="824029" y="485775"/>
                  <a:pt x="927077" y="528637"/>
                  <a:pt x="1005251" y="560785"/>
                </a:cubicBezTo>
                <a:cubicBezTo>
                  <a:pt x="1069212" y="589360"/>
                  <a:pt x="1133172" y="596503"/>
                  <a:pt x="1218453" y="560785"/>
                </a:cubicBezTo>
                <a:cubicBezTo>
                  <a:pt x="1140279" y="539354"/>
                  <a:pt x="1079872" y="521494"/>
                  <a:pt x="1019464" y="507206"/>
                </a:cubicBezTo>
                <a:cubicBezTo>
                  <a:pt x="969717" y="496491"/>
                  <a:pt x="941290" y="471488"/>
                  <a:pt x="944844" y="417909"/>
                </a:cubicBezTo>
                <a:cubicBezTo>
                  <a:pt x="944844" y="389334"/>
                  <a:pt x="934184" y="350044"/>
                  <a:pt x="969717" y="335757"/>
                </a:cubicBezTo>
                <a:cubicBezTo>
                  <a:pt x="998144" y="321469"/>
                  <a:pt x="1037231" y="335757"/>
                  <a:pt x="1051445" y="360759"/>
                </a:cubicBezTo>
                <a:cubicBezTo>
                  <a:pt x="1069212" y="407194"/>
                  <a:pt x="1086978" y="450056"/>
                  <a:pt x="1147386" y="453629"/>
                </a:cubicBezTo>
                <a:cubicBezTo>
                  <a:pt x="1229113" y="460771"/>
                  <a:pt x="1182919" y="432197"/>
                  <a:pt x="1168706" y="396478"/>
                </a:cubicBezTo>
                <a:cubicBezTo>
                  <a:pt x="1154492" y="357188"/>
                  <a:pt x="1197133" y="346472"/>
                  <a:pt x="1225560" y="353615"/>
                </a:cubicBezTo>
                <a:cubicBezTo>
                  <a:pt x="1332161" y="385763"/>
                  <a:pt x="1442315" y="328613"/>
                  <a:pt x="1552469" y="375047"/>
                </a:cubicBezTo>
                <a:cubicBezTo>
                  <a:pt x="1524043" y="260747"/>
                  <a:pt x="1463635" y="210741"/>
                  <a:pt x="1335714" y="192881"/>
                </a:cubicBezTo>
                <a:cubicBezTo>
                  <a:pt x="1289520" y="189310"/>
                  <a:pt x="1239773" y="196453"/>
                  <a:pt x="1197133" y="164306"/>
                </a:cubicBezTo>
                <a:cubicBezTo>
                  <a:pt x="1172259" y="146447"/>
                  <a:pt x="1147386" y="125016"/>
                  <a:pt x="1165153" y="89297"/>
                </a:cubicBezTo>
                <a:cubicBezTo>
                  <a:pt x="1175813" y="64294"/>
                  <a:pt x="1204239" y="64294"/>
                  <a:pt x="1229113" y="71437"/>
                </a:cubicBezTo>
                <a:cubicBezTo>
                  <a:pt x="1332161" y="110728"/>
                  <a:pt x="1442315" y="121444"/>
                  <a:pt x="1548916" y="135731"/>
                </a:cubicBezTo>
                <a:cubicBezTo>
                  <a:pt x="1566683" y="139303"/>
                  <a:pt x="1584450" y="146447"/>
                  <a:pt x="1602217" y="110728"/>
                </a:cubicBezTo>
                <a:cubicBezTo>
                  <a:pt x="1477849" y="78581"/>
                  <a:pt x="1357034" y="35719"/>
                  <a:pt x="1232666" y="0"/>
                </a:cubicBezTo>
                <a:close/>
              </a:path>
            </a:pathLst>
          </a:custGeom>
          <a:solidFill>
            <a:schemeClr val="bg2">
              <a:alpha val="50000"/>
            </a:schemeClr>
          </a:solidFill>
          <a:ln w="32707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endParaRPr lang="en-US">
              <a:solidFill>
                <a:schemeClr val="tx1"/>
              </a:solidFill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76E69C7-4109-3B09-1C91-A6D80DBCFD7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46824" y="643467"/>
            <a:ext cx="5683416" cy="1177072"/>
          </a:xfrm>
        </p:spPr>
        <p:txBody>
          <a:bodyPr>
            <a:normAutofit fontScale="90000"/>
          </a:bodyPr>
          <a:lstStyle/>
          <a:p>
            <a:pPr algn="ctr"/>
            <a:r>
              <a:rPr lang="en-GB" sz="4100" dirty="0">
                <a:ea typeface="+mj-lt"/>
                <a:cs typeface="+mj-lt"/>
              </a:rPr>
              <a:t> </a:t>
            </a:r>
            <a:r>
              <a:rPr lang="en-GB" sz="4000" b="1" dirty="0">
                <a:latin typeface="Times New Roman"/>
                <a:ea typeface="+mj-lt"/>
                <a:cs typeface="+mj-lt"/>
              </a:rPr>
              <a:t>Structural Elements and Policies</a:t>
            </a:r>
            <a:endParaRPr lang="en-US" sz="4000" b="1">
              <a:latin typeface="Times New Roman"/>
              <a:cs typeface="Times New Roman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31014B4-D2B6-AA4E-9CAB-2472E56F4BB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246824" y="2425459"/>
            <a:ext cx="6227701" cy="2732204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0" indent="0">
              <a:buNone/>
            </a:pPr>
            <a:r>
              <a:rPr lang="en-GB" sz="2000" dirty="0">
                <a:latin typeface="Times New Roman"/>
                <a:ea typeface="+mn-lt"/>
                <a:cs typeface="+mn-lt"/>
              </a:rPr>
              <a:t> </a:t>
            </a:r>
            <a:r>
              <a:rPr lang="en-GB" sz="2400" dirty="0">
                <a:latin typeface="Times New Roman"/>
                <a:ea typeface="+mn-lt"/>
                <a:cs typeface="+mn-lt"/>
              </a:rPr>
              <a:t>Ukraine: centralised, vocational-focused further education; HE regulated by the Ministry. </a:t>
            </a:r>
            <a:endParaRPr lang="en-US" sz="2400">
              <a:latin typeface="Times New Roman"/>
              <a:ea typeface="+mn-lt"/>
              <a:cs typeface="Times New Roman"/>
            </a:endParaRPr>
          </a:p>
          <a:p>
            <a:pPr marL="0" indent="0">
              <a:buNone/>
            </a:pPr>
            <a:r>
              <a:rPr lang="en-GB" sz="2400" dirty="0">
                <a:latin typeface="Times New Roman"/>
                <a:ea typeface="+mn-lt"/>
                <a:cs typeface="+mn-lt"/>
              </a:rPr>
              <a:t> UK: decentralised, vocational and academic routes in further ed; universities are autonomous with devolved policies.</a:t>
            </a:r>
            <a:endParaRPr lang="en-US" sz="2400">
              <a:latin typeface="Times New Roman"/>
              <a:cs typeface="Times New Roman"/>
            </a:endParaRPr>
          </a:p>
        </p:txBody>
      </p:sp>
      <p:pic>
        <p:nvPicPr>
          <p:cNvPr id="4" name="Picture 3" descr="Generated image">
            <a:extLst>
              <a:ext uri="{FF2B5EF4-FFF2-40B4-BE49-F238E27FC236}">
                <a16:creationId xmlns:a16="http://schemas.microsoft.com/office/drawing/2014/main" id="{5D5BCE86-07A5-8FED-7657-DDFF8C6E371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718001" y="643468"/>
            <a:ext cx="3812741" cy="2545005"/>
          </a:xfrm>
          <a:prstGeom prst="rect">
            <a:avLst/>
          </a:prstGeom>
        </p:spPr>
      </p:pic>
      <p:pic>
        <p:nvPicPr>
          <p:cNvPr id="6" name="Picture 5" descr="Generated image">
            <a:extLst>
              <a:ext uri="{FF2B5EF4-FFF2-40B4-BE49-F238E27FC236}">
                <a16:creationId xmlns:a16="http://schemas.microsoft.com/office/drawing/2014/main" id="{CE5F90CF-7415-B29D-42DD-B2B1D37284EE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r="15469" b="-1"/>
          <a:stretch/>
        </p:blipFill>
        <p:spPr>
          <a:xfrm>
            <a:off x="7987267" y="3657600"/>
            <a:ext cx="3274210" cy="25855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2262364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6" name="Rectangle 25">
            <a:extLst>
              <a:ext uri="{FF2B5EF4-FFF2-40B4-BE49-F238E27FC236}">
                <a16:creationId xmlns:a16="http://schemas.microsoft.com/office/drawing/2014/main" id="{0E3596DD-156A-473E-9BB3-C6A29F7574E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8" name="Freeform: Shape 27">
            <a:extLst>
              <a:ext uri="{FF2B5EF4-FFF2-40B4-BE49-F238E27FC236}">
                <a16:creationId xmlns:a16="http://schemas.microsoft.com/office/drawing/2014/main" id="{2C46C4D6-C474-4E92-B52E-944C1118F7B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0" y="0"/>
            <a:ext cx="5962785" cy="6858000"/>
          </a:xfrm>
          <a:custGeom>
            <a:avLst/>
            <a:gdLst>
              <a:gd name="connsiteX0" fmla="*/ 1044839 w 5962785"/>
              <a:gd name="connsiteY0" fmla="*/ 0 h 6858000"/>
              <a:gd name="connsiteX1" fmla="*/ 5962785 w 5962785"/>
              <a:gd name="connsiteY1" fmla="*/ 0 h 6858000"/>
              <a:gd name="connsiteX2" fmla="*/ 5962785 w 5962785"/>
              <a:gd name="connsiteY2" fmla="*/ 6858000 h 6858000"/>
              <a:gd name="connsiteX3" fmla="*/ 1469886 w 5962785"/>
              <a:gd name="connsiteY3" fmla="*/ 6858000 h 6858000"/>
              <a:gd name="connsiteX4" fmla="*/ 1416006 w 5962785"/>
              <a:gd name="connsiteY4" fmla="*/ 6823984 h 6858000"/>
              <a:gd name="connsiteX5" fmla="*/ 1232473 w 5962785"/>
              <a:gd name="connsiteY5" fmla="*/ 6733873 h 6858000"/>
              <a:gd name="connsiteX6" fmla="*/ 1075471 w 5962785"/>
              <a:gd name="connsiteY6" fmla="*/ 6503186 h 6858000"/>
              <a:gd name="connsiteX7" fmla="*/ 1020229 w 5962785"/>
              <a:gd name="connsiteY7" fmla="*/ 6438306 h 6858000"/>
              <a:gd name="connsiteX8" fmla="*/ 883579 w 5962785"/>
              <a:gd name="connsiteY8" fmla="*/ 6351798 h 6858000"/>
              <a:gd name="connsiteX9" fmla="*/ 645167 w 5962785"/>
              <a:gd name="connsiteY9" fmla="*/ 6167969 h 6858000"/>
              <a:gd name="connsiteX10" fmla="*/ 732391 w 5962785"/>
              <a:gd name="connsiteY10" fmla="*/ 6124716 h 6858000"/>
              <a:gd name="connsiteX11" fmla="*/ 985339 w 5962785"/>
              <a:gd name="connsiteY11" fmla="*/ 6236455 h 6858000"/>
              <a:gd name="connsiteX12" fmla="*/ 1168509 w 5962785"/>
              <a:gd name="connsiteY12" fmla="*/ 6265291 h 6858000"/>
              <a:gd name="connsiteX13" fmla="*/ 909746 w 5962785"/>
              <a:gd name="connsiteY13" fmla="*/ 6070649 h 6858000"/>
              <a:gd name="connsiteX14" fmla="*/ 659704 w 5962785"/>
              <a:gd name="connsiteY14" fmla="*/ 5818335 h 6858000"/>
              <a:gd name="connsiteX15" fmla="*/ 851597 w 5962785"/>
              <a:gd name="connsiteY15" fmla="*/ 5865193 h 6858000"/>
              <a:gd name="connsiteX16" fmla="*/ 860319 w 5962785"/>
              <a:gd name="connsiteY16" fmla="*/ 5832753 h 6858000"/>
              <a:gd name="connsiteX17" fmla="*/ 691686 w 5962785"/>
              <a:gd name="connsiteY17" fmla="*/ 5533581 h 6858000"/>
              <a:gd name="connsiteX18" fmla="*/ 610278 w 5962785"/>
              <a:gd name="connsiteY18" fmla="*/ 5411029 h 6858000"/>
              <a:gd name="connsiteX19" fmla="*/ 238123 w 5962785"/>
              <a:gd name="connsiteY19" fmla="*/ 5046976 h 6858000"/>
              <a:gd name="connsiteX20" fmla="*/ 592833 w 5962785"/>
              <a:gd name="connsiteY20" fmla="*/ 5209177 h 6858000"/>
              <a:gd name="connsiteX21" fmla="*/ 226494 w 5962785"/>
              <a:gd name="connsiteY21" fmla="*/ 4855939 h 6858000"/>
              <a:gd name="connsiteX22" fmla="*/ 49139 w 5962785"/>
              <a:gd name="connsiteY22" fmla="*/ 4726177 h 6858000"/>
              <a:gd name="connsiteX23" fmla="*/ 5527 w 5962785"/>
              <a:gd name="connsiteY23" fmla="*/ 4650483 h 6858000"/>
              <a:gd name="connsiteX24" fmla="*/ 84029 w 5962785"/>
              <a:gd name="connsiteY24" fmla="*/ 4632460 h 6858000"/>
              <a:gd name="connsiteX25" fmla="*/ 325347 w 5962785"/>
              <a:gd name="connsiteY25" fmla="*/ 4661296 h 6858000"/>
              <a:gd name="connsiteX26" fmla="*/ 25879 w 5962785"/>
              <a:gd name="connsiteY26" fmla="*/ 4423401 h 6858000"/>
              <a:gd name="connsiteX27" fmla="*/ 249753 w 5962785"/>
              <a:gd name="connsiteY27" fmla="*/ 4459446 h 6858000"/>
              <a:gd name="connsiteX28" fmla="*/ 313718 w 5962785"/>
              <a:gd name="connsiteY28" fmla="*/ 4365729 h 6858000"/>
              <a:gd name="connsiteX29" fmla="*/ 418386 w 5962785"/>
              <a:gd name="connsiteY29" fmla="*/ 4214341 h 6858000"/>
              <a:gd name="connsiteX30" fmla="*/ 491072 w 5962785"/>
              <a:gd name="connsiteY30" fmla="*/ 4131438 h 6858000"/>
              <a:gd name="connsiteX31" fmla="*/ 520147 w 5962785"/>
              <a:gd name="connsiteY31" fmla="*/ 3864706 h 6858000"/>
              <a:gd name="connsiteX32" fmla="*/ 459090 w 5962785"/>
              <a:gd name="connsiteY32" fmla="*/ 3572743 h 6858000"/>
              <a:gd name="connsiteX33" fmla="*/ 290458 w 5962785"/>
              <a:gd name="connsiteY33" fmla="*/ 3424959 h 6858000"/>
              <a:gd name="connsiteX34" fmla="*/ 339884 w 5962785"/>
              <a:gd name="connsiteY34" fmla="*/ 3259153 h 6858000"/>
              <a:gd name="connsiteX35" fmla="*/ 697501 w 5962785"/>
              <a:gd name="connsiteY35" fmla="*/ 3360078 h 6858000"/>
              <a:gd name="connsiteX36" fmla="*/ 165437 w 5962785"/>
              <a:gd name="connsiteY36" fmla="*/ 2967190 h 6858000"/>
              <a:gd name="connsiteX37" fmla="*/ 255568 w 5962785"/>
              <a:gd name="connsiteY37" fmla="*/ 2949167 h 6858000"/>
              <a:gd name="connsiteX38" fmla="*/ 578296 w 5962785"/>
              <a:gd name="connsiteY38" fmla="*/ 2725691 h 6858000"/>
              <a:gd name="connsiteX39" fmla="*/ 595740 w 5962785"/>
              <a:gd name="connsiteY39" fmla="*/ 2714876 h 6858000"/>
              <a:gd name="connsiteX40" fmla="*/ 650982 w 5962785"/>
              <a:gd name="connsiteY40" fmla="*/ 2574301 h 6858000"/>
              <a:gd name="connsiteX41" fmla="*/ 825429 w 5962785"/>
              <a:gd name="connsiteY41" fmla="*/ 2552674 h 6858000"/>
              <a:gd name="connsiteX42" fmla="*/ 970802 w 5962785"/>
              <a:gd name="connsiteY42" fmla="*/ 2585115 h 6858000"/>
              <a:gd name="connsiteX43" fmla="*/ 1127805 w 5962785"/>
              <a:gd name="connsiteY43" fmla="*/ 2545465 h 6858000"/>
              <a:gd name="connsiteX44" fmla="*/ 1267362 w 5962785"/>
              <a:gd name="connsiteY44" fmla="*/ 2563488 h 6858000"/>
              <a:gd name="connsiteX45" fmla="*/ 1386568 w 5962785"/>
              <a:gd name="connsiteY45" fmla="*/ 2538257 h 6858000"/>
              <a:gd name="connsiteX46" fmla="*/ 1270270 w 5962785"/>
              <a:gd name="connsiteY46" fmla="*/ 2419309 h 6858000"/>
              <a:gd name="connsiteX47" fmla="*/ 1107453 w 5962785"/>
              <a:gd name="connsiteY47" fmla="*/ 2419309 h 6858000"/>
              <a:gd name="connsiteX48" fmla="*/ 991154 w 5962785"/>
              <a:gd name="connsiteY48" fmla="*/ 2343615 h 6858000"/>
              <a:gd name="connsiteX49" fmla="*/ 880671 w 5962785"/>
              <a:gd name="connsiteY49" fmla="*/ 2206645 h 6858000"/>
              <a:gd name="connsiteX50" fmla="*/ 491072 w 5962785"/>
              <a:gd name="connsiteY50" fmla="*/ 1986771 h 6858000"/>
              <a:gd name="connsiteX51" fmla="*/ 421293 w 5962785"/>
              <a:gd name="connsiteY51" fmla="*/ 1903868 h 6858000"/>
              <a:gd name="connsiteX52" fmla="*/ 1531941 w 5962785"/>
              <a:gd name="connsiteY52" fmla="*/ 2224667 h 6858000"/>
              <a:gd name="connsiteX53" fmla="*/ 1188861 w 5962785"/>
              <a:gd name="connsiteY53" fmla="*/ 2091301 h 6858000"/>
              <a:gd name="connsiteX54" fmla="*/ 1421458 w 5962785"/>
              <a:gd name="connsiteY54" fmla="*/ 2116532 h 6858000"/>
              <a:gd name="connsiteX55" fmla="*/ 1549386 w 5962785"/>
              <a:gd name="connsiteY55" fmla="*/ 2026420 h 6858000"/>
              <a:gd name="connsiteX56" fmla="*/ 1549386 w 5962785"/>
              <a:gd name="connsiteY56" fmla="*/ 1997584 h 6858000"/>
              <a:gd name="connsiteX57" fmla="*/ 1453440 w 5962785"/>
              <a:gd name="connsiteY57" fmla="*/ 1914682 h 6858000"/>
              <a:gd name="connsiteX58" fmla="*/ 1398198 w 5962785"/>
              <a:gd name="connsiteY58" fmla="*/ 1860614 h 6858000"/>
              <a:gd name="connsiteX59" fmla="*/ 1247011 w 5962785"/>
              <a:gd name="connsiteY59" fmla="*/ 1665972 h 6858000"/>
              <a:gd name="connsiteX60" fmla="*/ 1354586 w 5962785"/>
              <a:gd name="connsiteY60" fmla="*/ 1644345 h 6858000"/>
              <a:gd name="connsiteX61" fmla="*/ 1395290 w 5962785"/>
              <a:gd name="connsiteY61" fmla="*/ 1604696 h 6858000"/>
              <a:gd name="connsiteX62" fmla="*/ 1366216 w 5962785"/>
              <a:gd name="connsiteY62" fmla="*/ 1547025 h 6858000"/>
              <a:gd name="connsiteX63" fmla="*/ 1031858 w 5962785"/>
              <a:gd name="connsiteY63" fmla="*/ 1370405 h 6858000"/>
              <a:gd name="connsiteX64" fmla="*/ 1005692 w 5962785"/>
              <a:gd name="connsiteY64" fmla="*/ 1233435 h 6858000"/>
              <a:gd name="connsiteX65" fmla="*/ 1069655 w 5962785"/>
              <a:gd name="connsiteY65" fmla="*/ 1211808 h 6858000"/>
              <a:gd name="connsiteX66" fmla="*/ 1142342 w 5962785"/>
              <a:gd name="connsiteY66" fmla="*/ 1222621 h 6858000"/>
              <a:gd name="connsiteX67" fmla="*/ 1084193 w 5962785"/>
              <a:gd name="connsiteY67" fmla="*/ 1114487 h 6858000"/>
              <a:gd name="connsiteX68" fmla="*/ 848689 w 5962785"/>
              <a:gd name="connsiteY68" fmla="*/ 1006353 h 6858000"/>
              <a:gd name="connsiteX69" fmla="*/ 805077 w 5962785"/>
              <a:gd name="connsiteY69" fmla="*/ 948681 h 6858000"/>
              <a:gd name="connsiteX70" fmla="*/ 863226 w 5962785"/>
              <a:gd name="connsiteY70" fmla="*/ 919844 h 6858000"/>
              <a:gd name="connsiteX71" fmla="*/ 906838 w 5962785"/>
              <a:gd name="connsiteY71" fmla="*/ 909031 h 6858000"/>
              <a:gd name="connsiteX72" fmla="*/ 5527 w 5962785"/>
              <a:gd name="connsiteY72" fmla="*/ 458471 h 6858000"/>
              <a:gd name="connsiteX73" fmla="*/ 209049 w 5962785"/>
              <a:gd name="connsiteY73" fmla="*/ 454867 h 6858000"/>
              <a:gd name="connsiteX74" fmla="*/ 409664 w 5962785"/>
              <a:gd name="connsiteY74" fmla="*/ 526956 h 6858000"/>
              <a:gd name="connsiteX75" fmla="*/ 621908 w 5962785"/>
              <a:gd name="connsiteY75" fmla="*/ 516143 h 6858000"/>
              <a:gd name="connsiteX76" fmla="*/ 822522 w 5962785"/>
              <a:gd name="connsiteY76" fmla="*/ 552188 h 6858000"/>
              <a:gd name="connsiteX77" fmla="*/ 996969 w 5962785"/>
              <a:gd name="connsiteY77" fmla="*/ 552188 h 6858000"/>
              <a:gd name="connsiteX78" fmla="*/ 834151 w 5962785"/>
              <a:gd name="connsiteY78" fmla="*/ 498120 h 6858000"/>
              <a:gd name="connsiteX79" fmla="*/ 773095 w 5962785"/>
              <a:gd name="connsiteY79" fmla="*/ 408008 h 6858000"/>
              <a:gd name="connsiteX80" fmla="*/ 793447 w 5962785"/>
              <a:gd name="connsiteY80" fmla="*/ 325106 h 6858000"/>
              <a:gd name="connsiteX81" fmla="*/ 860319 w 5962785"/>
              <a:gd name="connsiteY81" fmla="*/ 350336 h 6858000"/>
              <a:gd name="connsiteX82" fmla="*/ 938820 w 5962785"/>
              <a:gd name="connsiteY82" fmla="*/ 444054 h 6858000"/>
              <a:gd name="connsiteX83" fmla="*/ 956265 w 5962785"/>
              <a:gd name="connsiteY83" fmla="*/ 386381 h 6858000"/>
              <a:gd name="connsiteX84" fmla="*/ 1002784 w 5962785"/>
              <a:gd name="connsiteY84" fmla="*/ 343127 h 6858000"/>
              <a:gd name="connsiteX85" fmla="*/ 1270270 w 5962785"/>
              <a:gd name="connsiteY85" fmla="*/ 364755 h 6858000"/>
              <a:gd name="connsiteX86" fmla="*/ 1092915 w 5962785"/>
              <a:gd name="connsiteY86" fmla="*/ 180926 h 6858000"/>
              <a:gd name="connsiteX87" fmla="*/ 979525 w 5962785"/>
              <a:gd name="connsiteY87" fmla="*/ 152090 h 6858000"/>
              <a:gd name="connsiteX88" fmla="*/ 953358 w 5962785"/>
              <a:gd name="connsiteY88" fmla="*/ 76396 h 6858000"/>
              <a:gd name="connsiteX89" fmla="*/ 1005692 w 5962785"/>
              <a:gd name="connsiteY89" fmla="*/ 58373 h 6858000"/>
              <a:gd name="connsiteX90" fmla="*/ 1267362 w 5962785"/>
              <a:gd name="connsiteY90" fmla="*/ 123254 h 6858000"/>
              <a:gd name="connsiteX91" fmla="*/ 1310975 w 5962785"/>
              <a:gd name="connsiteY91" fmla="*/ 98023 h 6858000"/>
              <a:gd name="connsiteX92" fmla="*/ 1159787 w 5962785"/>
              <a:gd name="connsiteY92" fmla="*/ 43505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</a:cxnLst>
            <a:rect l="l" t="t" r="r" b="b"/>
            <a:pathLst>
              <a:path w="5962785" h="6858000">
                <a:moveTo>
                  <a:pt x="1044839" y="0"/>
                </a:moveTo>
                <a:lnTo>
                  <a:pt x="5962785" y="0"/>
                </a:lnTo>
                <a:lnTo>
                  <a:pt x="5962785" y="6858000"/>
                </a:lnTo>
                <a:lnTo>
                  <a:pt x="1469886" y="6858000"/>
                </a:lnTo>
                <a:lnTo>
                  <a:pt x="1416006" y="6823984"/>
                </a:lnTo>
                <a:cubicBezTo>
                  <a:pt x="1356767" y="6787940"/>
                  <a:pt x="1296437" y="6755500"/>
                  <a:pt x="1232473" y="6733873"/>
                </a:cubicBezTo>
                <a:cubicBezTo>
                  <a:pt x="1145250" y="6705037"/>
                  <a:pt x="1060933" y="6654575"/>
                  <a:pt x="1075471" y="6503186"/>
                </a:cubicBezTo>
                <a:cubicBezTo>
                  <a:pt x="1078378" y="6459932"/>
                  <a:pt x="1055118" y="6427493"/>
                  <a:pt x="1020229" y="6438306"/>
                </a:cubicBezTo>
                <a:cubicBezTo>
                  <a:pt x="953358" y="6459932"/>
                  <a:pt x="921375" y="6398656"/>
                  <a:pt x="883579" y="6351798"/>
                </a:cubicBezTo>
                <a:cubicBezTo>
                  <a:pt x="816707" y="6268895"/>
                  <a:pt x="752743" y="6182387"/>
                  <a:pt x="645167" y="6167969"/>
                </a:cubicBezTo>
                <a:cubicBezTo>
                  <a:pt x="665519" y="6103088"/>
                  <a:pt x="700408" y="6110298"/>
                  <a:pt x="732391" y="6124716"/>
                </a:cubicBezTo>
                <a:cubicBezTo>
                  <a:pt x="816707" y="6160761"/>
                  <a:pt x="901023" y="6200410"/>
                  <a:pt x="985339" y="6236455"/>
                </a:cubicBezTo>
                <a:cubicBezTo>
                  <a:pt x="1040581" y="6258081"/>
                  <a:pt x="1095822" y="6290522"/>
                  <a:pt x="1168509" y="6265291"/>
                </a:cubicBezTo>
                <a:cubicBezTo>
                  <a:pt x="1104545" y="6135530"/>
                  <a:pt x="996969" y="6110298"/>
                  <a:pt x="909746" y="6070649"/>
                </a:cubicBezTo>
                <a:cubicBezTo>
                  <a:pt x="802169" y="6020185"/>
                  <a:pt x="738206" y="5926470"/>
                  <a:pt x="659704" y="5818335"/>
                </a:cubicBezTo>
                <a:cubicBezTo>
                  <a:pt x="738206" y="5789500"/>
                  <a:pt x="787632" y="5868798"/>
                  <a:pt x="851597" y="5865193"/>
                </a:cubicBezTo>
                <a:cubicBezTo>
                  <a:pt x="854504" y="5854380"/>
                  <a:pt x="860319" y="5832753"/>
                  <a:pt x="860319" y="5832753"/>
                </a:cubicBezTo>
                <a:cubicBezTo>
                  <a:pt x="755650" y="5775081"/>
                  <a:pt x="709132" y="5666947"/>
                  <a:pt x="691686" y="5533581"/>
                </a:cubicBezTo>
                <a:cubicBezTo>
                  <a:pt x="685872" y="5465095"/>
                  <a:pt x="648075" y="5443468"/>
                  <a:pt x="610278" y="5411029"/>
                </a:cubicBezTo>
                <a:cubicBezTo>
                  <a:pt x="482350" y="5299289"/>
                  <a:pt x="345700" y="5198364"/>
                  <a:pt x="238123" y="5046976"/>
                </a:cubicBezTo>
                <a:cubicBezTo>
                  <a:pt x="363144" y="5064998"/>
                  <a:pt x="461997" y="5165924"/>
                  <a:pt x="592833" y="5209177"/>
                </a:cubicBezTo>
                <a:cubicBezTo>
                  <a:pt x="488165" y="5043371"/>
                  <a:pt x="351514" y="4956864"/>
                  <a:pt x="226494" y="4855939"/>
                </a:cubicBezTo>
                <a:cubicBezTo>
                  <a:pt x="168344" y="4809081"/>
                  <a:pt x="116011" y="4751408"/>
                  <a:pt x="49139" y="4726177"/>
                </a:cubicBezTo>
                <a:cubicBezTo>
                  <a:pt x="25879" y="4718968"/>
                  <a:pt x="-14825" y="4700947"/>
                  <a:pt x="5527" y="4650483"/>
                </a:cubicBezTo>
                <a:cubicBezTo>
                  <a:pt x="22972" y="4607230"/>
                  <a:pt x="54954" y="4621648"/>
                  <a:pt x="84029" y="4632460"/>
                </a:cubicBezTo>
                <a:cubicBezTo>
                  <a:pt x="153807" y="4661296"/>
                  <a:pt x="229401" y="4661296"/>
                  <a:pt x="325347" y="4661296"/>
                </a:cubicBezTo>
                <a:cubicBezTo>
                  <a:pt x="243939" y="4524326"/>
                  <a:pt x="95658" y="4567580"/>
                  <a:pt x="25879" y="4423401"/>
                </a:cubicBezTo>
                <a:cubicBezTo>
                  <a:pt x="113103" y="4398170"/>
                  <a:pt x="179975" y="4448632"/>
                  <a:pt x="249753" y="4459446"/>
                </a:cubicBezTo>
                <a:cubicBezTo>
                  <a:pt x="313718" y="4470259"/>
                  <a:pt x="328254" y="4445028"/>
                  <a:pt x="313718" y="4365729"/>
                </a:cubicBezTo>
                <a:cubicBezTo>
                  <a:pt x="290458" y="4243177"/>
                  <a:pt x="325347" y="4181900"/>
                  <a:pt x="418386" y="4214341"/>
                </a:cubicBezTo>
                <a:cubicBezTo>
                  <a:pt x="505609" y="4246781"/>
                  <a:pt x="514332" y="4199922"/>
                  <a:pt x="491072" y="4131438"/>
                </a:cubicBezTo>
                <a:cubicBezTo>
                  <a:pt x="456183" y="4030512"/>
                  <a:pt x="493979" y="3951214"/>
                  <a:pt x="520147" y="3864706"/>
                </a:cubicBezTo>
                <a:cubicBezTo>
                  <a:pt x="560851" y="3734945"/>
                  <a:pt x="543407" y="3670064"/>
                  <a:pt x="459090" y="3572743"/>
                </a:cubicBezTo>
                <a:cubicBezTo>
                  <a:pt x="409664" y="3518676"/>
                  <a:pt x="360236" y="3471818"/>
                  <a:pt x="290458" y="3424959"/>
                </a:cubicBezTo>
                <a:cubicBezTo>
                  <a:pt x="450368" y="3399728"/>
                  <a:pt x="284643" y="3313221"/>
                  <a:pt x="339884" y="3259153"/>
                </a:cubicBezTo>
                <a:cubicBezTo>
                  <a:pt x="453275" y="3237527"/>
                  <a:pt x="543407" y="3410542"/>
                  <a:pt x="697501" y="3360078"/>
                </a:cubicBezTo>
                <a:cubicBezTo>
                  <a:pt x="511425" y="3212294"/>
                  <a:pt x="302087" y="3165436"/>
                  <a:pt x="165437" y="2967190"/>
                </a:cubicBezTo>
                <a:cubicBezTo>
                  <a:pt x="197419" y="2923937"/>
                  <a:pt x="229401" y="2967190"/>
                  <a:pt x="255568" y="2949167"/>
                </a:cubicBezTo>
                <a:cubicBezTo>
                  <a:pt x="255568" y="2938354"/>
                  <a:pt x="560851" y="3006840"/>
                  <a:pt x="578296" y="2725691"/>
                </a:cubicBezTo>
                <a:cubicBezTo>
                  <a:pt x="584111" y="2725691"/>
                  <a:pt x="589926" y="2725691"/>
                  <a:pt x="595740" y="2714876"/>
                </a:cubicBezTo>
                <a:cubicBezTo>
                  <a:pt x="627722" y="2675228"/>
                  <a:pt x="598648" y="2581510"/>
                  <a:pt x="650982" y="2574301"/>
                </a:cubicBezTo>
                <a:cubicBezTo>
                  <a:pt x="709132" y="2567092"/>
                  <a:pt x="764373" y="2534653"/>
                  <a:pt x="825429" y="2552674"/>
                </a:cubicBezTo>
                <a:cubicBezTo>
                  <a:pt x="871949" y="2567092"/>
                  <a:pt x="921375" y="2585115"/>
                  <a:pt x="970802" y="2585115"/>
                </a:cubicBezTo>
                <a:cubicBezTo>
                  <a:pt x="1023136" y="2585115"/>
                  <a:pt x="1095822" y="2707668"/>
                  <a:pt x="1127805" y="2545465"/>
                </a:cubicBezTo>
                <a:cubicBezTo>
                  <a:pt x="1127805" y="2538257"/>
                  <a:pt x="1217936" y="2556280"/>
                  <a:pt x="1267362" y="2563488"/>
                </a:cubicBezTo>
                <a:cubicBezTo>
                  <a:pt x="1308067" y="2570698"/>
                  <a:pt x="1357494" y="2603137"/>
                  <a:pt x="1386568" y="2538257"/>
                </a:cubicBezTo>
                <a:cubicBezTo>
                  <a:pt x="1401105" y="2498607"/>
                  <a:pt x="1331326" y="2426518"/>
                  <a:pt x="1270270" y="2419309"/>
                </a:cubicBezTo>
                <a:cubicBezTo>
                  <a:pt x="1215029" y="2412101"/>
                  <a:pt x="1159787" y="2404892"/>
                  <a:pt x="1107453" y="2419309"/>
                </a:cubicBezTo>
                <a:cubicBezTo>
                  <a:pt x="1043489" y="2437331"/>
                  <a:pt x="1008599" y="2408495"/>
                  <a:pt x="991154" y="2343615"/>
                </a:cubicBezTo>
                <a:cubicBezTo>
                  <a:pt x="970802" y="2275131"/>
                  <a:pt x="933005" y="2239085"/>
                  <a:pt x="880671" y="2206645"/>
                </a:cubicBezTo>
                <a:cubicBezTo>
                  <a:pt x="752743" y="2127346"/>
                  <a:pt x="630630" y="2033629"/>
                  <a:pt x="491072" y="1986771"/>
                </a:cubicBezTo>
                <a:cubicBezTo>
                  <a:pt x="464905" y="1979562"/>
                  <a:pt x="432923" y="1965145"/>
                  <a:pt x="421293" y="1903868"/>
                </a:cubicBezTo>
                <a:cubicBezTo>
                  <a:pt x="799262" y="1997584"/>
                  <a:pt x="1142342" y="2239085"/>
                  <a:pt x="1531941" y="2224667"/>
                </a:cubicBezTo>
                <a:cubicBezTo>
                  <a:pt x="1427272" y="2148974"/>
                  <a:pt x="1302252" y="2145369"/>
                  <a:pt x="1188861" y="2091301"/>
                </a:cubicBezTo>
                <a:cubicBezTo>
                  <a:pt x="1270270" y="2051652"/>
                  <a:pt x="1345864" y="2094906"/>
                  <a:pt x="1421458" y="2116532"/>
                </a:cubicBezTo>
                <a:cubicBezTo>
                  <a:pt x="1485422" y="2134554"/>
                  <a:pt x="1543571" y="2138160"/>
                  <a:pt x="1549386" y="2026420"/>
                </a:cubicBezTo>
                <a:cubicBezTo>
                  <a:pt x="1549386" y="2015607"/>
                  <a:pt x="1549386" y="2008398"/>
                  <a:pt x="1549386" y="1997584"/>
                </a:cubicBezTo>
                <a:cubicBezTo>
                  <a:pt x="1526126" y="1950727"/>
                  <a:pt x="1494144" y="1929099"/>
                  <a:pt x="1453440" y="1914682"/>
                </a:cubicBezTo>
                <a:cubicBezTo>
                  <a:pt x="1430180" y="1907473"/>
                  <a:pt x="1398198" y="1893056"/>
                  <a:pt x="1398198" y="1860614"/>
                </a:cubicBezTo>
                <a:cubicBezTo>
                  <a:pt x="1401105" y="1738063"/>
                  <a:pt x="1322604" y="1702018"/>
                  <a:pt x="1247011" y="1665972"/>
                </a:cubicBezTo>
                <a:cubicBezTo>
                  <a:pt x="1287715" y="1604696"/>
                  <a:pt x="1322604" y="1647950"/>
                  <a:pt x="1354586" y="1644345"/>
                </a:cubicBezTo>
                <a:cubicBezTo>
                  <a:pt x="1374939" y="1640741"/>
                  <a:pt x="1395290" y="1637138"/>
                  <a:pt x="1395290" y="1604696"/>
                </a:cubicBezTo>
                <a:cubicBezTo>
                  <a:pt x="1395290" y="1579465"/>
                  <a:pt x="1386568" y="1547025"/>
                  <a:pt x="1366216" y="1547025"/>
                </a:cubicBezTo>
                <a:cubicBezTo>
                  <a:pt x="1238288" y="1543420"/>
                  <a:pt x="1165601" y="1370405"/>
                  <a:pt x="1031858" y="1370405"/>
                </a:cubicBezTo>
                <a:cubicBezTo>
                  <a:pt x="950450" y="1370405"/>
                  <a:pt x="1072563" y="1273083"/>
                  <a:pt x="1005692" y="1233435"/>
                </a:cubicBezTo>
                <a:cubicBezTo>
                  <a:pt x="991154" y="1222621"/>
                  <a:pt x="1046396" y="1208203"/>
                  <a:pt x="1069655" y="1211808"/>
                </a:cubicBezTo>
                <a:cubicBezTo>
                  <a:pt x="1092915" y="1215412"/>
                  <a:pt x="1113268" y="1240644"/>
                  <a:pt x="1142342" y="1222621"/>
                </a:cubicBezTo>
                <a:cubicBezTo>
                  <a:pt x="1156879" y="1157741"/>
                  <a:pt x="1119082" y="1132510"/>
                  <a:pt x="1084193" y="1114487"/>
                </a:cubicBezTo>
                <a:cubicBezTo>
                  <a:pt x="1008599" y="1071234"/>
                  <a:pt x="933005" y="1020771"/>
                  <a:pt x="848689" y="1006353"/>
                </a:cubicBezTo>
                <a:cubicBezTo>
                  <a:pt x="819615" y="1002748"/>
                  <a:pt x="802169" y="984726"/>
                  <a:pt x="805077" y="948681"/>
                </a:cubicBezTo>
                <a:cubicBezTo>
                  <a:pt x="810892" y="901822"/>
                  <a:pt x="839967" y="916240"/>
                  <a:pt x="863226" y="919844"/>
                </a:cubicBezTo>
                <a:cubicBezTo>
                  <a:pt x="877764" y="923450"/>
                  <a:pt x="892301" y="934263"/>
                  <a:pt x="906838" y="909031"/>
                </a:cubicBezTo>
                <a:cubicBezTo>
                  <a:pt x="566666" y="653113"/>
                  <a:pt x="386404" y="667532"/>
                  <a:pt x="5527" y="458471"/>
                </a:cubicBezTo>
                <a:cubicBezTo>
                  <a:pt x="89843" y="418822"/>
                  <a:pt x="150900" y="447658"/>
                  <a:pt x="209049" y="454867"/>
                </a:cubicBezTo>
                <a:cubicBezTo>
                  <a:pt x="354422" y="472890"/>
                  <a:pt x="264290" y="505329"/>
                  <a:pt x="409664" y="526956"/>
                </a:cubicBezTo>
                <a:cubicBezTo>
                  <a:pt x="479443" y="537770"/>
                  <a:pt x="543407" y="573815"/>
                  <a:pt x="621908" y="516143"/>
                </a:cubicBezTo>
                <a:cubicBezTo>
                  <a:pt x="674242" y="476494"/>
                  <a:pt x="758558" y="519747"/>
                  <a:pt x="822522" y="552188"/>
                </a:cubicBezTo>
                <a:cubicBezTo>
                  <a:pt x="874856" y="581024"/>
                  <a:pt x="927190" y="588232"/>
                  <a:pt x="996969" y="552188"/>
                </a:cubicBezTo>
                <a:cubicBezTo>
                  <a:pt x="933005" y="530562"/>
                  <a:pt x="883579" y="512539"/>
                  <a:pt x="834151" y="498120"/>
                </a:cubicBezTo>
                <a:cubicBezTo>
                  <a:pt x="793447" y="487307"/>
                  <a:pt x="770187" y="462076"/>
                  <a:pt x="773095" y="408008"/>
                </a:cubicBezTo>
                <a:cubicBezTo>
                  <a:pt x="773095" y="379172"/>
                  <a:pt x="764373" y="339523"/>
                  <a:pt x="793447" y="325106"/>
                </a:cubicBezTo>
                <a:cubicBezTo>
                  <a:pt x="816707" y="310688"/>
                  <a:pt x="848689" y="325106"/>
                  <a:pt x="860319" y="350336"/>
                </a:cubicBezTo>
                <a:cubicBezTo>
                  <a:pt x="874856" y="397195"/>
                  <a:pt x="889393" y="440449"/>
                  <a:pt x="938820" y="444054"/>
                </a:cubicBezTo>
                <a:cubicBezTo>
                  <a:pt x="1005692" y="451262"/>
                  <a:pt x="967894" y="422426"/>
                  <a:pt x="956265" y="386381"/>
                </a:cubicBezTo>
                <a:cubicBezTo>
                  <a:pt x="944635" y="346733"/>
                  <a:pt x="979525" y="335919"/>
                  <a:pt x="1002784" y="343127"/>
                </a:cubicBezTo>
                <a:cubicBezTo>
                  <a:pt x="1090008" y="375569"/>
                  <a:pt x="1180139" y="317897"/>
                  <a:pt x="1270270" y="364755"/>
                </a:cubicBezTo>
                <a:cubicBezTo>
                  <a:pt x="1247011" y="249411"/>
                  <a:pt x="1197583" y="198949"/>
                  <a:pt x="1092915" y="180926"/>
                </a:cubicBezTo>
                <a:cubicBezTo>
                  <a:pt x="1055118" y="177322"/>
                  <a:pt x="1014414" y="184530"/>
                  <a:pt x="979525" y="152090"/>
                </a:cubicBezTo>
                <a:cubicBezTo>
                  <a:pt x="959172" y="134068"/>
                  <a:pt x="938820" y="112441"/>
                  <a:pt x="953358" y="76396"/>
                </a:cubicBezTo>
                <a:cubicBezTo>
                  <a:pt x="962080" y="51165"/>
                  <a:pt x="985339" y="51165"/>
                  <a:pt x="1005692" y="58373"/>
                </a:cubicBezTo>
                <a:cubicBezTo>
                  <a:pt x="1090008" y="98023"/>
                  <a:pt x="1180139" y="108837"/>
                  <a:pt x="1267362" y="123254"/>
                </a:cubicBezTo>
                <a:cubicBezTo>
                  <a:pt x="1281900" y="126859"/>
                  <a:pt x="1296437" y="134068"/>
                  <a:pt x="1310975" y="98023"/>
                </a:cubicBezTo>
                <a:cubicBezTo>
                  <a:pt x="1260095" y="81803"/>
                  <a:pt x="1209941" y="62879"/>
                  <a:pt x="1159787" y="43505"/>
                </a:cubicBezTo>
                <a:close/>
              </a:path>
            </a:pathLst>
          </a:custGeom>
          <a:solidFill>
            <a:schemeClr val="bg2">
              <a:alpha val="50000"/>
            </a:schemeClr>
          </a:solidFill>
          <a:ln w="32707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78548F6-DD90-0423-61AF-A81C188EAD3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1" y="1108584"/>
            <a:ext cx="5679720" cy="1305721"/>
          </a:xfrm>
        </p:spPr>
        <p:txBody>
          <a:bodyPr>
            <a:normAutofit/>
          </a:bodyPr>
          <a:lstStyle/>
          <a:p>
            <a:pPr algn="ctr"/>
            <a:r>
              <a:rPr lang="en-GB" sz="4000" b="1" dirty="0">
                <a:latin typeface="Times New Roman"/>
                <a:ea typeface="+mj-lt"/>
                <a:cs typeface="Times New Roman"/>
              </a:rPr>
              <a:t>Funding Mechanisms</a:t>
            </a:r>
            <a:endParaRPr lang="en-US" sz="4000" b="1" dirty="0">
              <a:latin typeface="Times New Roman"/>
              <a:ea typeface="+mj-lt"/>
              <a:cs typeface="Times New Roman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D50D561-15D5-C934-5A46-A44C3AEA564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1" y="2412264"/>
            <a:ext cx="5551073" cy="3393594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0" indent="0">
              <a:buNone/>
            </a:pPr>
            <a:r>
              <a:rPr lang="en-GB" sz="2000" dirty="0">
                <a:latin typeface="Times New Roman"/>
                <a:ea typeface="+mn-lt"/>
                <a:cs typeface="+mn-lt"/>
              </a:rPr>
              <a:t> </a:t>
            </a:r>
            <a:r>
              <a:rPr lang="en-GB" sz="2400" dirty="0">
                <a:latin typeface="Times New Roman"/>
                <a:ea typeface="+mn-lt"/>
                <a:cs typeface="+mn-lt"/>
              </a:rPr>
              <a:t>Ukraine: Mix of public funding and tuition. </a:t>
            </a:r>
            <a:endParaRPr lang="en-US" sz="2400">
              <a:latin typeface="Times New Roman"/>
              <a:ea typeface="+mn-lt"/>
              <a:cs typeface="Times New Roman"/>
            </a:endParaRPr>
          </a:p>
          <a:p>
            <a:pPr marL="0" indent="0">
              <a:buNone/>
            </a:pPr>
            <a:r>
              <a:rPr lang="en-GB" sz="2400" dirty="0">
                <a:latin typeface="Times New Roman"/>
                <a:ea typeface="+mn-lt"/>
                <a:cs typeface="+mn-lt"/>
              </a:rPr>
              <a:t> UK: Tuition-driven with student loans. </a:t>
            </a:r>
            <a:endParaRPr lang="en-US" sz="2400" dirty="0">
              <a:latin typeface="Times New Roman"/>
              <a:ea typeface="+mn-lt"/>
              <a:cs typeface="Times New Roman"/>
            </a:endParaRPr>
          </a:p>
          <a:p>
            <a:pPr marL="0" indent="0">
              <a:buNone/>
            </a:pPr>
            <a:r>
              <a:rPr lang="en-GB" sz="2400" dirty="0">
                <a:latin typeface="Times New Roman"/>
                <a:ea typeface="+mn-lt"/>
                <a:cs typeface="+mn-lt"/>
              </a:rPr>
              <a:t> Ukraine underfunds research.</a:t>
            </a:r>
            <a:endParaRPr lang="en-US" sz="2400" dirty="0">
              <a:latin typeface="Times New Roman"/>
              <a:ea typeface="+mn-lt"/>
              <a:cs typeface="Times New Roman"/>
            </a:endParaRPr>
          </a:p>
          <a:p>
            <a:pPr marL="0" indent="0">
              <a:buNone/>
            </a:pPr>
            <a:r>
              <a:rPr lang="en-GB" sz="2400" dirty="0">
                <a:latin typeface="Times New Roman"/>
                <a:ea typeface="+mn-lt"/>
                <a:cs typeface="+mn-lt"/>
              </a:rPr>
              <a:t> UK sees high investment but rising student debt concerns.</a:t>
            </a:r>
            <a:endParaRPr lang="en-US" sz="2400">
              <a:latin typeface="Times New Roman"/>
              <a:cs typeface="Times New Roman"/>
            </a:endParaRPr>
          </a:p>
        </p:txBody>
      </p:sp>
      <p:pic>
        <p:nvPicPr>
          <p:cNvPr id="4" name="Picture 3" descr="Generated image">
            <a:extLst>
              <a:ext uri="{FF2B5EF4-FFF2-40B4-BE49-F238E27FC236}">
                <a16:creationId xmlns:a16="http://schemas.microsoft.com/office/drawing/2014/main" id="{13B36195-E79D-4674-2FD1-97176EEF265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800986" y="1069398"/>
            <a:ext cx="4747547" cy="47475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1001569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8" name="Rectangle 17">
            <a:extLst>
              <a:ext uri="{FF2B5EF4-FFF2-40B4-BE49-F238E27FC236}">
                <a16:creationId xmlns:a16="http://schemas.microsoft.com/office/drawing/2014/main" id="{0E3596DD-156A-473E-9BB3-C6A29F7574E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" name="Freeform: Shape 19">
            <a:extLst>
              <a:ext uri="{FF2B5EF4-FFF2-40B4-BE49-F238E27FC236}">
                <a16:creationId xmlns:a16="http://schemas.microsoft.com/office/drawing/2014/main" id="{2C46C4D6-C474-4E92-B52E-944C1118F7B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0" y="0"/>
            <a:ext cx="5962785" cy="6858000"/>
          </a:xfrm>
          <a:custGeom>
            <a:avLst/>
            <a:gdLst>
              <a:gd name="connsiteX0" fmla="*/ 1044839 w 5962785"/>
              <a:gd name="connsiteY0" fmla="*/ 0 h 6858000"/>
              <a:gd name="connsiteX1" fmla="*/ 5962785 w 5962785"/>
              <a:gd name="connsiteY1" fmla="*/ 0 h 6858000"/>
              <a:gd name="connsiteX2" fmla="*/ 5962785 w 5962785"/>
              <a:gd name="connsiteY2" fmla="*/ 6858000 h 6858000"/>
              <a:gd name="connsiteX3" fmla="*/ 1469886 w 5962785"/>
              <a:gd name="connsiteY3" fmla="*/ 6858000 h 6858000"/>
              <a:gd name="connsiteX4" fmla="*/ 1416006 w 5962785"/>
              <a:gd name="connsiteY4" fmla="*/ 6823984 h 6858000"/>
              <a:gd name="connsiteX5" fmla="*/ 1232473 w 5962785"/>
              <a:gd name="connsiteY5" fmla="*/ 6733873 h 6858000"/>
              <a:gd name="connsiteX6" fmla="*/ 1075471 w 5962785"/>
              <a:gd name="connsiteY6" fmla="*/ 6503186 h 6858000"/>
              <a:gd name="connsiteX7" fmla="*/ 1020229 w 5962785"/>
              <a:gd name="connsiteY7" fmla="*/ 6438306 h 6858000"/>
              <a:gd name="connsiteX8" fmla="*/ 883579 w 5962785"/>
              <a:gd name="connsiteY8" fmla="*/ 6351798 h 6858000"/>
              <a:gd name="connsiteX9" fmla="*/ 645167 w 5962785"/>
              <a:gd name="connsiteY9" fmla="*/ 6167969 h 6858000"/>
              <a:gd name="connsiteX10" fmla="*/ 732391 w 5962785"/>
              <a:gd name="connsiteY10" fmla="*/ 6124716 h 6858000"/>
              <a:gd name="connsiteX11" fmla="*/ 985339 w 5962785"/>
              <a:gd name="connsiteY11" fmla="*/ 6236455 h 6858000"/>
              <a:gd name="connsiteX12" fmla="*/ 1168509 w 5962785"/>
              <a:gd name="connsiteY12" fmla="*/ 6265291 h 6858000"/>
              <a:gd name="connsiteX13" fmla="*/ 909746 w 5962785"/>
              <a:gd name="connsiteY13" fmla="*/ 6070649 h 6858000"/>
              <a:gd name="connsiteX14" fmla="*/ 659704 w 5962785"/>
              <a:gd name="connsiteY14" fmla="*/ 5818335 h 6858000"/>
              <a:gd name="connsiteX15" fmla="*/ 851597 w 5962785"/>
              <a:gd name="connsiteY15" fmla="*/ 5865193 h 6858000"/>
              <a:gd name="connsiteX16" fmla="*/ 860319 w 5962785"/>
              <a:gd name="connsiteY16" fmla="*/ 5832753 h 6858000"/>
              <a:gd name="connsiteX17" fmla="*/ 691686 w 5962785"/>
              <a:gd name="connsiteY17" fmla="*/ 5533581 h 6858000"/>
              <a:gd name="connsiteX18" fmla="*/ 610278 w 5962785"/>
              <a:gd name="connsiteY18" fmla="*/ 5411029 h 6858000"/>
              <a:gd name="connsiteX19" fmla="*/ 238123 w 5962785"/>
              <a:gd name="connsiteY19" fmla="*/ 5046976 h 6858000"/>
              <a:gd name="connsiteX20" fmla="*/ 592833 w 5962785"/>
              <a:gd name="connsiteY20" fmla="*/ 5209177 h 6858000"/>
              <a:gd name="connsiteX21" fmla="*/ 226494 w 5962785"/>
              <a:gd name="connsiteY21" fmla="*/ 4855939 h 6858000"/>
              <a:gd name="connsiteX22" fmla="*/ 49139 w 5962785"/>
              <a:gd name="connsiteY22" fmla="*/ 4726177 h 6858000"/>
              <a:gd name="connsiteX23" fmla="*/ 5527 w 5962785"/>
              <a:gd name="connsiteY23" fmla="*/ 4650483 h 6858000"/>
              <a:gd name="connsiteX24" fmla="*/ 84029 w 5962785"/>
              <a:gd name="connsiteY24" fmla="*/ 4632460 h 6858000"/>
              <a:gd name="connsiteX25" fmla="*/ 325347 w 5962785"/>
              <a:gd name="connsiteY25" fmla="*/ 4661296 h 6858000"/>
              <a:gd name="connsiteX26" fmla="*/ 25879 w 5962785"/>
              <a:gd name="connsiteY26" fmla="*/ 4423401 h 6858000"/>
              <a:gd name="connsiteX27" fmla="*/ 249753 w 5962785"/>
              <a:gd name="connsiteY27" fmla="*/ 4459446 h 6858000"/>
              <a:gd name="connsiteX28" fmla="*/ 313718 w 5962785"/>
              <a:gd name="connsiteY28" fmla="*/ 4365729 h 6858000"/>
              <a:gd name="connsiteX29" fmla="*/ 418386 w 5962785"/>
              <a:gd name="connsiteY29" fmla="*/ 4214341 h 6858000"/>
              <a:gd name="connsiteX30" fmla="*/ 491072 w 5962785"/>
              <a:gd name="connsiteY30" fmla="*/ 4131438 h 6858000"/>
              <a:gd name="connsiteX31" fmla="*/ 520147 w 5962785"/>
              <a:gd name="connsiteY31" fmla="*/ 3864706 h 6858000"/>
              <a:gd name="connsiteX32" fmla="*/ 459090 w 5962785"/>
              <a:gd name="connsiteY32" fmla="*/ 3572743 h 6858000"/>
              <a:gd name="connsiteX33" fmla="*/ 290458 w 5962785"/>
              <a:gd name="connsiteY33" fmla="*/ 3424959 h 6858000"/>
              <a:gd name="connsiteX34" fmla="*/ 339884 w 5962785"/>
              <a:gd name="connsiteY34" fmla="*/ 3259153 h 6858000"/>
              <a:gd name="connsiteX35" fmla="*/ 697501 w 5962785"/>
              <a:gd name="connsiteY35" fmla="*/ 3360078 h 6858000"/>
              <a:gd name="connsiteX36" fmla="*/ 165437 w 5962785"/>
              <a:gd name="connsiteY36" fmla="*/ 2967190 h 6858000"/>
              <a:gd name="connsiteX37" fmla="*/ 255568 w 5962785"/>
              <a:gd name="connsiteY37" fmla="*/ 2949167 h 6858000"/>
              <a:gd name="connsiteX38" fmla="*/ 578296 w 5962785"/>
              <a:gd name="connsiteY38" fmla="*/ 2725691 h 6858000"/>
              <a:gd name="connsiteX39" fmla="*/ 595740 w 5962785"/>
              <a:gd name="connsiteY39" fmla="*/ 2714876 h 6858000"/>
              <a:gd name="connsiteX40" fmla="*/ 650982 w 5962785"/>
              <a:gd name="connsiteY40" fmla="*/ 2574301 h 6858000"/>
              <a:gd name="connsiteX41" fmla="*/ 825429 w 5962785"/>
              <a:gd name="connsiteY41" fmla="*/ 2552674 h 6858000"/>
              <a:gd name="connsiteX42" fmla="*/ 970802 w 5962785"/>
              <a:gd name="connsiteY42" fmla="*/ 2585115 h 6858000"/>
              <a:gd name="connsiteX43" fmla="*/ 1127805 w 5962785"/>
              <a:gd name="connsiteY43" fmla="*/ 2545465 h 6858000"/>
              <a:gd name="connsiteX44" fmla="*/ 1267362 w 5962785"/>
              <a:gd name="connsiteY44" fmla="*/ 2563488 h 6858000"/>
              <a:gd name="connsiteX45" fmla="*/ 1386568 w 5962785"/>
              <a:gd name="connsiteY45" fmla="*/ 2538257 h 6858000"/>
              <a:gd name="connsiteX46" fmla="*/ 1270270 w 5962785"/>
              <a:gd name="connsiteY46" fmla="*/ 2419309 h 6858000"/>
              <a:gd name="connsiteX47" fmla="*/ 1107453 w 5962785"/>
              <a:gd name="connsiteY47" fmla="*/ 2419309 h 6858000"/>
              <a:gd name="connsiteX48" fmla="*/ 991154 w 5962785"/>
              <a:gd name="connsiteY48" fmla="*/ 2343615 h 6858000"/>
              <a:gd name="connsiteX49" fmla="*/ 880671 w 5962785"/>
              <a:gd name="connsiteY49" fmla="*/ 2206645 h 6858000"/>
              <a:gd name="connsiteX50" fmla="*/ 491072 w 5962785"/>
              <a:gd name="connsiteY50" fmla="*/ 1986771 h 6858000"/>
              <a:gd name="connsiteX51" fmla="*/ 421293 w 5962785"/>
              <a:gd name="connsiteY51" fmla="*/ 1903868 h 6858000"/>
              <a:gd name="connsiteX52" fmla="*/ 1531941 w 5962785"/>
              <a:gd name="connsiteY52" fmla="*/ 2224667 h 6858000"/>
              <a:gd name="connsiteX53" fmla="*/ 1188861 w 5962785"/>
              <a:gd name="connsiteY53" fmla="*/ 2091301 h 6858000"/>
              <a:gd name="connsiteX54" fmla="*/ 1421458 w 5962785"/>
              <a:gd name="connsiteY54" fmla="*/ 2116532 h 6858000"/>
              <a:gd name="connsiteX55" fmla="*/ 1549386 w 5962785"/>
              <a:gd name="connsiteY55" fmla="*/ 2026420 h 6858000"/>
              <a:gd name="connsiteX56" fmla="*/ 1549386 w 5962785"/>
              <a:gd name="connsiteY56" fmla="*/ 1997584 h 6858000"/>
              <a:gd name="connsiteX57" fmla="*/ 1453440 w 5962785"/>
              <a:gd name="connsiteY57" fmla="*/ 1914682 h 6858000"/>
              <a:gd name="connsiteX58" fmla="*/ 1398198 w 5962785"/>
              <a:gd name="connsiteY58" fmla="*/ 1860614 h 6858000"/>
              <a:gd name="connsiteX59" fmla="*/ 1247011 w 5962785"/>
              <a:gd name="connsiteY59" fmla="*/ 1665972 h 6858000"/>
              <a:gd name="connsiteX60" fmla="*/ 1354586 w 5962785"/>
              <a:gd name="connsiteY60" fmla="*/ 1644345 h 6858000"/>
              <a:gd name="connsiteX61" fmla="*/ 1395290 w 5962785"/>
              <a:gd name="connsiteY61" fmla="*/ 1604696 h 6858000"/>
              <a:gd name="connsiteX62" fmla="*/ 1366216 w 5962785"/>
              <a:gd name="connsiteY62" fmla="*/ 1547025 h 6858000"/>
              <a:gd name="connsiteX63" fmla="*/ 1031858 w 5962785"/>
              <a:gd name="connsiteY63" fmla="*/ 1370405 h 6858000"/>
              <a:gd name="connsiteX64" fmla="*/ 1005692 w 5962785"/>
              <a:gd name="connsiteY64" fmla="*/ 1233435 h 6858000"/>
              <a:gd name="connsiteX65" fmla="*/ 1069655 w 5962785"/>
              <a:gd name="connsiteY65" fmla="*/ 1211808 h 6858000"/>
              <a:gd name="connsiteX66" fmla="*/ 1142342 w 5962785"/>
              <a:gd name="connsiteY66" fmla="*/ 1222621 h 6858000"/>
              <a:gd name="connsiteX67" fmla="*/ 1084193 w 5962785"/>
              <a:gd name="connsiteY67" fmla="*/ 1114487 h 6858000"/>
              <a:gd name="connsiteX68" fmla="*/ 848689 w 5962785"/>
              <a:gd name="connsiteY68" fmla="*/ 1006353 h 6858000"/>
              <a:gd name="connsiteX69" fmla="*/ 805077 w 5962785"/>
              <a:gd name="connsiteY69" fmla="*/ 948681 h 6858000"/>
              <a:gd name="connsiteX70" fmla="*/ 863226 w 5962785"/>
              <a:gd name="connsiteY70" fmla="*/ 919844 h 6858000"/>
              <a:gd name="connsiteX71" fmla="*/ 906838 w 5962785"/>
              <a:gd name="connsiteY71" fmla="*/ 909031 h 6858000"/>
              <a:gd name="connsiteX72" fmla="*/ 5527 w 5962785"/>
              <a:gd name="connsiteY72" fmla="*/ 458471 h 6858000"/>
              <a:gd name="connsiteX73" fmla="*/ 209049 w 5962785"/>
              <a:gd name="connsiteY73" fmla="*/ 454867 h 6858000"/>
              <a:gd name="connsiteX74" fmla="*/ 409664 w 5962785"/>
              <a:gd name="connsiteY74" fmla="*/ 526956 h 6858000"/>
              <a:gd name="connsiteX75" fmla="*/ 621908 w 5962785"/>
              <a:gd name="connsiteY75" fmla="*/ 516143 h 6858000"/>
              <a:gd name="connsiteX76" fmla="*/ 822522 w 5962785"/>
              <a:gd name="connsiteY76" fmla="*/ 552188 h 6858000"/>
              <a:gd name="connsiteX77" fmla="*/ 996969 w 5962785"/>
              <a:gd name="connsiteY77" fmla="*/ 552188 h 6858000"/>
              <a:gd name="connsiteX78" fmla="*/ 834151 w 5962785"/>
              <a:gd name="connsiteY78" fmla="*/ 498120 h 6858000"/>
              <a:gd name="connsiteX79" fmla="*/ 773095 w 5962785"/>
              <a:gd name="connsiteY79" fmla="*/ 408008 h 6858000"/>
              <a:gd name="connsiteX80" fmla="*/ 793447 w 5962785"/>
              <a:gd name="connsiteY80" fmla="*/ 325106 h 6858000"/>
              <a:gd name="connsiteX81" fmla="*/ 860319 w 5962785"/>
              <a:gd name="connsiteY81" fmla="*/ 350336 h 6858000"/>
              <a:gd name="connsiteX82" fmla="*/ 938820 w 5962785"/>
              <a:gd name="connsiteY82" fmla="*/ 444054 h 6858000"/>
              <a:gd name="connsiteX83" fmla="*/ 956265 w 5962785"/>
              <a:gd name="connsiteY83" fmla="*/ 386381 h 6858000"/>
              <a:gd name="connsiteX84" fmla="*/ 1002784 w 5962785"/>
              <a:gd name="connsiteY84" fmla="*/ 343127 h 6858000"/>
              <a:gd name="connsiteX85" fmla="*/ 1270270 w 5962785"/>
              <a:gd name="connsiteY85" fmla="*/ 364755 h 6858000"/>
              <a:gd name="connsiteX86" fmla="*/ 1092915 w 5962785"/>
              <a:gd name="connsiteY86" fmla="*/ 180926 h 6858000"/>
              <a:gd name="connsiteX87" fmla="*/ 979525 w 5962785"/>
              <a:gd name="connsiteY87" fmla="*/ 152090 h 6858000"/>
              <a:gd name="connsiteX88" fmla="*/ 953358 w 5962785"/>
              <a:gd name="connsiteY88" fmla="*/ 76396 h 6858000"/>
              <a:gd name="connsiteX89" fmla="*/ 1005692 w 5962785"/>
              <a:gd name="connsiteY89" fmla="*/ 58373 h 6858000"/>
              <a:gd name="connsiteX90" fmla="*/ 1267362 w 5962785"/>
              <a:gd name="connsiteY90" fmla="*/ 123254 h 6858000"/>
              <a:gd name="connsiteX91" fmla="*/ 1310975 w 5962785"/>
              <a:gd name="connsiteY91" fmla="*/ 98023 h 6858000"/>
              <a:gd name="connsiteX92" fmla="*/ 1159787 w 5962785"/>
              <a:gd name="connsiteY92" fmla="*/ 43505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</a:cxnLst>
            <a:rect l="l" t="t" r="r" b="b"/>
            <a:pathLst>
              <a:path w="5962785" h="6858000">
                <a:moveTo>
                  <a:pt x="1044839" y="0"/>
                </a:moveTo>
                <a:lnTo>
                  <a:pt x="5962785" y="0"/>
                </a:lnTo>
                <a:lnTo>
                  <a:pt x="5962785" y="6858000"/>
                </a:lnTo>
                <a:lnTo>
                  <a:pt x="1469886" y="6858000"/>
                </a:lnTo>
                <a:lnTo>
                  <a:pt x="1416006" y="6823984"/>
                </a:lnTo>
                <a:cubicBezTo>
                  <a:pt x="1356767" y="6787940"/>
                  <a:pt x="1296437" y="6755500"/>
                  <a:pt x="1232473" y="6733873"/>
                </a:cubicBezTo>
                <a:cubicBezTo>
                  <a:pt x="1145250" y="6705037"/>
                  <a:pt x="1060933" y="6654575"/>
                  <a:pt x="1075471" y="6503186"/>
                </a:cubicBezTo>
                <a:cubicBezTo>
                  <a:pt x="1078378" y="6459932"/>
                  <a:pt x="1055118" y="6427493"/>
                  <a:pt x="1020229" y="6438306"/>
                </a:cubicBezTo>
                <a:cubicBezTo>
                  <a:pt x="953358" y="6459932"/>
                  <a:pt x="921375" y="6398656"/>
                  <a:pt x="883579" y="6351798"/>
                </a:cubicBezTo>
                <a:cubicBezTo>
                  <a:pt x="816707" y="6268895"/>
                  <a:pt x="752743" y="6182387"/>
                  <a:pt x="645167" y="6167969"/>
                </a:cubicBezTo>
                <a:cubicBezTo>
                  <a:pt x="665519" y="6103088"/>
                  <a:pt x="700408" y="6110298"/>
                  <a:pt x="732391" y="6124716"/>
                </a:cubicBezTo>
                <a:cubicBezTo>
                  <a:pt x="816707" y="6160761"/>
                  <a:pt x="901023" y="6200410"/>
                  <a:pt x="985339" y="6236455"/>
                </a:cubicBezTo>
                <a:cubicBezTo>
                  <a:pt x="1040581" y="6258081"/>
                  <a:pt x="1095822" y="6290522"/>
                  <a:pt x="1168509" y="6265291"/>
                </a:cubicBezTo>
                <a:cubicBezTo>
                  <a:pt x="1104545" y="6135530"/>
                  <a:pt x="996969" y="6110298"/>
                  <a:pt x="909746" y="6070649"/>
                </a:cubicBezTo>
                <a:cubicBezTo>
                  <a:pt x="802169" y="6020185"/>
                  <a:pt x="738206" y="5926470"/>
                  <a:pt x="659704" y="5818335"/>
                </a:cubicBezTo>
                <a:cubicBezTo>
                  <a:pt x="738206" y="5789500"/>
                  <a:pt x="787632" y="5868798"/>
                  <a:pt x="851597" y="5865193"/>
                </a:cubicBezTo>
                <a:cubicBezTo>
                  <a:pt x="854504" y="5854380"/>
                  <a:pt x="860319" y="5832753"/>
                  <a:pt x="860319" y="5832753"/>
                </a:cubicBezTo>
                <a:cubicBezTo>
                  <a:pt x="755650" y="5775081"/>
                  <a:pt x="709132" y="5666947"/>
                  <a:pt x="691686" y="5533581"/>
                </a:cubicBezTo>
                <a:cubicBezTo>
                  <a:pt x="685872" y="5465095"/>
                  <a:pt x="648075" y="5443468"/>
                  <a:pt x="610278" y="5411029"/>
                </a:cubicBezTo>
                <a:cubicBezTo>
                  <a:pt x="482350" y="5299289"/>
                  <a:pt x="345700" y="5198364"/>
                  <a:pt x="238123" y="5046976"/>
                </a:cubicBezTo>
                <a:cubicBezTo>
                  <a:pt x="363144" y="5064998"/>
                  <a:pt x="461997" y="5165924"/>
                  <a:pt x="592833" y="5209177"/>
                </a:cubicBezTo>
                <a:cubicBezTo>
                  <a:pt x="488165" y="5043371"/>
                  <a:pt x="351514" y="4956864"/>
                  <a:pt x="226494" y="4855939"/>
                </a:cubicBezTo>
                <a:cubicBezTo>
                  <a:pt x="168344" y="4809081"/>
                  <a:pt x="116011" y="4751408"/>
                  <a:pt x="49139" y="4726177"/>
                </a:cubicBezTo>
                <a:cubicBezTo>
                  <a:pt x="25879" y="4718968"/>
                  <a:pt x="-14825" y="4700947"/>
                  <a:pt x="5527" y="4650483"/>
                </a:cubicBezTo>
                <a:cubicBezTo>
                  <a:pt x="22972" y="4607230"/>
                  <a:pt x="54954" y="4621648"/>
                  <a:pt x="84029" y="4632460"/>
                </a:cubicBezTo>
                <a:cubicBezTo>
                  <a:pt x="153807" y="4661296"/>
                  <a:pt x="229401" y="4661296"/>
                  <a:pt x="325347" y="4661296"/>
                </a:cubicBezTo>
                <a:cubicBezTo>
                  <a:pt x="243939" y="4524326"/>
                  <a:pt x="95658" y="4567580"/>
                  <a:pt x="25879" y="4423401"/>
                </a:cubicBezTo>
                <a:cubicBezTo>
                  <a:pt x="113103" y="4398170"/>
                  <a:pt x="179975" y="4448632"/>
                  <a:pt x="249753" y="4459446"/>
                </a:cubicBezTo>
                <a:cubicBezTo>
                  <a:pt x="313718" y="4470259"/>
                  <a:pt x="328254" y="4445028"/>
                  <a:pt x="313718" y="4365729"/>
                </a:cubicBezTo>
                <a:cubicBezTo>
                  <a:pt x="290458" y="4243177"/>
                  <a:pt x="325347" y="4181900"/>
                  <a:pt x="418386" y="4214341"/>
                </a:cubicBezTo>
                <a:cubicBezTo>
                  <a:pt x="505609" y="4246781"/>
                  <a:pt x="514332" y="4199922"/>
                  <a:pt x="491072" y="4131438"/>
                </a:cubicBezTo>
                <a:cubicBezTo>
                  <a:pt x="456183" y="4030512"/>
                  <a:pt x="493979" y="3951214"/>
                  <a:pt x="520147" y="3864706"/>
                </a:cubicBezTo>
                <a:cubicBezTo>
                  <a:pt x="560851" y="3734945"/>
                  <a:pt x="543407" y="3670064"/>
                  <a:pt x="459090" y="3572743"/>
                </a:cubicBezTo>
                <a:cubicBezTo>
                  <a:pt x="409664" y="3518676"/>
                  <a:pt x="360236" y="3471818"/>
                  <a:pt x="290458" y="3424959"/>
                </a:cubicBezTo>
                <a:cubicBezTo>
                  <a:pt x="450368" y="3399728"/>
                  <a:pt x="284643" y="3313221"/>
                  <a:pt x="339884" y="3259153"/>
                </a:cubicBezTo>
                <a:cubicBezTo>
                  <a:pt x="453275" y="3237527"/>
                  <a:pt x="543407" y="3410542"/>
                  <a:pt x="697501" y="3360078"/>
                </a:cubicBezTo>
                <a:cubicBezTo>
                  <a:pt x="511425" y="3212294"/>
                  <a:pt x="302087" y="3165436"/>
                  <a:pt x="165437" y="2967190"/>
                </a:cubicBezTo>
                <a:cubicBezTo>
                  <a:pt x="197419" y="2923937"/>
                  <a:pt x="229401" y="2967190"/>
                  <a:pt x="255568" y="2949167"/>
                </a:cubicBezTo>
                <a:cubicBezTo>
                  <a:pt x="255568" y="2938354"/>
                  <a:pt x="560851" y="3006840"/>
                  <a:pt x="578296" y="2725691"/>
                </a:cubicBezTo>
                <a:cubicBezTo>
                  <a:pt x="584111" y="2725691"/>
                  <a:pt x="589926" y="2725691"/>
                  <a:pt x="595740" y="2714876"/>
                </a:cubicBezTo>
                <a:cubicBezTo>
                  <a:pt x="627722" y="2675228"/>
                  <a:pt x="598648" y="2581510"/>
                  <a:pt x="650982" y="2574301"/>
                </a:cubicBezTo>
                <a:cubicBezTo>
                  <a:pt x="709132" y="2567092"/>
                  <a:pt x="764373" y="2534653"/>
                  <a:pt x="825429" y="2552674"/>
                </a:cubicBezTo>
                <a:cubicBezTo>
                  <a:pt x="871949" y="2567092"/>
                  <a:pt x="921375" y="2585115"/>
                  <a:pt x="970802" y="2585115"/>
                </a:cubicBezTo>
                <a:cubicBezTo>
                  <a:pt x="1023136" y="2585115"/>
                  <a:pt x="1095822" y="2707668"/>
                  <a:pt x="1127805" y="2545465"/>
                </a:cubicBezTo>
                <a:cubicBezTo>
                  <a:pt x="1127805" y="2538257"/>
                  <a:pt x="1217936" y="2556280"/>
                  <a:pt x="1267362" y="2563488"/>
                </a:cubicBezTo>
                <a:cubicBezTo>
                  <a:pt x="1308067" y="2570698"/>
                  <a:pt x="1357494" y="2603137"/>
                  <a:pt x="1386568" y="2538257"/>
                </a:cubicBezTo>
                <a:cubicBezTo>
                  <a:pt x="1401105" y="2498607"/>
                  <a:pt x="1331326" y="2426518"/>
                  <a:pt x="1270270" y="2419309"/>
                </a:cubicBezTo>
                <a:cubicBezTo>
                  <a:pt x="1215029" y="2412101"/>
                  <a:pt x="1159787" y="2404892"/>
                  <a:pt x="1107453" y="2419309"/>
                </a:cubicBezTo>
                <a:cubicBezTo>
                  <a:pt x="1043489" y="2437331"/>
                  <a:pt x="1008599" y="2408495"/>
                  <a:pt x="991154" y="2343615"/>
                </a:cubicBezTo>
                <a:cubicBezTo>
                  <a:pt x="970802" y="2275131"/>
                  <a:pt x="933005" y="2239085"/>
                  <a:pt x="880671" y="2206645"/>
                </a:cubicBezTo>
                <a:cubicBezTo>
                  <a:pt x="752743" y="2127346"/>
                  <a:pt x="630630" y="2033629"/>
                  <a:pt x="491072" y="1986771"/>
                </a:cubicBezTo>
                <a:cubicBezTo>
                  <a:pt x="464905" y="1979562"/>
                  <a:pt x="432923" y="1965145"/>
                  <a:pt x="421293" y="1903868"/>
                </a:cubicBezTo>
                <a:cubicBezTo>
                  <a:pt x="799262" y="1997584"/>
                  <a:pt x="1142342" y="2239085"/>
                  <a:pt x="1531941" y="2224667"/>
                </a:cubicBezTo>
                <a:cubicBezTo>
                  <a:pt x="1427272" y="2148974"/>
                  <a:pt x="1302252" y="2145369"/>
                  <a:pt x="1188861" y="2091301"/>
                </a:cubicBezTo>
                <a:cubicBezTo>
                  <a:pt x="1270270" y="2051652"/>
                  <a:pt x="1345864" y="2094906"/>
                  <a:pt x="1421458" y="2116532"/>
                </a:cubicBezTo>
                <a:cubicBezTo>
                  <a:pt x="1485422" y="2134554"/>
                  <a:pt x="1543571" y="2138160"/>
                  <a:pt x="1549386" y="2026420"/>
                </a:cubicBezTo>
                <a:cubicBezTo>
                  <a:pt x="1549386" y="2015607"/>
                  <a:pt x="1549386" y="2008398"/>
                  <a:pt x="1549386" y="1997584"/>
                </a:cubicBezTo>
                <a:cubicBezTo>
                  <a:pt x="1526126" y="1950727"/>
                  <a:pt x="1494144" y="1929099"/>
                  <a:pt x="1453440" y="1914682"/>
                </a:cubicBezTo>
                <a:cubicBezTo>
                  <a:pt x="1430180" y="1907473"/>
                  <a:pt x="1398198" y="1893056"/>
                  <a:pt x="1398198" y="1860614"/>
                </a:cubicBezTo>
                <a:cubicBezTo>
                  <a:pt x="1401105" y="1738063"/>
                  <a:pt x="1322604" y="1702018"/>
                  <a:pt x="1247011" y="1665972"/>
                </a:cubicBezTo>
                <a:cubicBezTo>
                  <a:pt x="1287715" y="1604696"/>
                  <a:pt x="1322604" y="1647950"/>
                  <a:pt x="1354586" y="1644345"/>
                </a:cubicBezTo>
                <a:cubicBezTo>
                  <a:pt x="1374939" y="1640741"/>
                  <a:pt x="1395290" y="1637138"/>
                  <a:pt x="1395290" y="1604696"/>
                </a:cubicBezTo>
                <a:cubicBezTo>
                  <a:pt x="1395290" y="1579465"/>
                  <a:pt x="1386568" y="1547025"/>
                  <a:pt x="1366216" y="1547025"/>
                </a:cubicBezTo>
                <a:cubicBezTo>
                  <a:pt x="1238288" y="1543420"/>
                  <a:pt x="1165601" y="1370405"/>
                  <a:pt x="1031858" y="1370405"/>
                </a:cubicBezTo>
                <a:cubicBezTo>
                  <a:pt x="950450" y="1370405"/>
                  <a:pt x="1072563" y="1273083"/>
                  <a:pt x="1005692" y="1233435"/>
                </a:cubicBezTo>
                <a:cubicBezTo>
                  <a:pt x="991154" y="1222621"/>
                  <a:pt x="1046396" y="1208203"/>
                  <a:pt x="1069655" y="1211808"/>
                </a:cubicBezTo>
                <a:cubicBezTo>
                  <a:pt x="1092915" y="1215412"/>
                  <a:pt x="1113268" y="1240644"/>
                  <a:pt x="1142342" y="1222621"/>
                </a:cubicBezTo>
                <a:cubicBezTo>
                  <a:pt x="1156879" y="1157741"/>
                  <a:pt x="1119082" y="1132510"/>
                  <a:pt x="1084193" y="1114487"/>
                </a:cubicBezTo>
                <a:cubicBezTo>
                  <a:pt x="1008599" y="1071234"/>
                  <a:pt x="933005" y="1020771"/>
                  <a:pt x="848689" y="1006353"/>
                </a:cubicBezTo>
                <a:cubicBezTo>
                  <a:pt x="819615" y="1002748"/>
                  <a:pt x="802169" y="984726"/>
                  <a:pt x="805077" y="948681"/>
                </a:cubicBezTo>
                <a:cubicBezTo>
                  <a:pt x="810892" y="901822"/>
                  <a:pt x="839967" y="916240"/>
                  <a:pt x="863226" y="919844"/>
                </a:cubicBezTo>
                <a:cubicBezTo>
                  <a:pt x="877764" y="923450"/>
                  <a:pt x="892301" y="934263"/>
                  <a:pt x="906838" y="909031"/>
                </a:cubicBezTo>
                <a:cubicBezTo>
                  <a:pt x="566666" y="653113"/>
                  <a:pt x="386404" y="667532"/>
                  <a:pt x="5527" y="458471"/>
                </a:cubicBezTo>
                <a:cubicBezTo>
                  <a:pt x="89843" y="418822"/>
                  <a:pt x="150900" y="447658"/>
                  <a:pt x="209049" y="454867"/>
                </a:cubicBezTo>
                <a:cubicBezTo>
                  <a:pt x="354422" y="472890"/>
                  <a:pt x="264290" y="505329"/>
                  <a:pt x="409664" y="526956"/>
                </a:cubicBezTo>
                <a:cubicBezTo>
                  <a:pt x="479443" y="537770"/>
                  <a:pt x="543407" y="573815"/>
                  <a:pt x="621908" y="516143"/>
                </a:cubicBezTo>
                <a:cubicBezTo>
                  <a:pt x="674242" y="476494"/>
                  <a:pt x="758558" y="519747"/>
                  <a:pt x="822522" y="552188"/>
                </a:cubicBezTo>
                <a:cubicBezTo>
                  <a:pt x="874856" y="581024"/>
                  <a:pt x="927190" y="588232"/>
                  <a:pt x="996969" y="552188"/>
                </a:cubicBezTo>
                <a:cubicBezTo>
                  <a:pt x="933005" y="530562"/>
                  <a:pt x="883579" y="512539"/>
                  <a:pt x="834151" y="498120"/>
                </a:cubicBezTo>
                <a:cubicBezTo>
                  <a:pt x="793447" y="487307"/>
                  <a:pt x="770187" y="462076"/>
                  <a:pt x="773095" y="408008"/>
                </a:cubicBezTo>
                <a:cubicBezTo>
                  <a:pt x="773095" y="379172"/>
                  <a:pt x="764373" y="339523"/>
                  <a:pt x="793447" y="325106"/>
                </a:cubicBezTo>
                <a:cubicBezTo>
                  <a:pt x="816707" y="310688"/>
                  <a:pt x="848689" y="325106"/>
                  <a:pt x="860319" y="350336"/>
                </a:cubicBezTo>
                <a:cubicBezTo>
                  <a:pt x="874856" y="397195"/>
                  <a:pt x="889393" y="440449"/>
                  <a:pt x="938820" y="444054"/>
                </a:cubicBezTo>
                <a:cubicBezTo>
                  <a:pt x="1005692" y="451262"/>
                  <a:pt x="967894" y="422426"/>
                  <a:pt x="956265" y="386381"/>
                </a:cubicBezTo>
                <a:cubicBezTo>
                  <a:pt x="944635" y="346733"/>
                  <a:pt x="979525" y="335919"/>
                  <a:pt x="1002784" y="343127"/>
                </a:cubicBezTo>
                <a:cubicBezTo>
                  <a:pt x="1090008" y="375569"/>
                  <a:pt x="1180139" y="317897"/>
                  <a:pt x="1270270" y="364755"/>
                </a:cubicBezTo>
                <a:cubicBezTo>
                  <a:pt x="1247011" y="249411"/>
                  <a:pt x="1197583" y="198949"/>
                  <a:pt x="1092915" y="180926"/>
                </a:cubicBezTo>
                <a:cubicBezTo>
                  <a:pt x="1055118" y="177322"/>
                  <a:pt x="1014414" y="184530"/>
                  <a:pt x="979525" y="152090"/>
                </a:cubicBezTo>
                <a:cubicBezTo>
                  <a:pt x="959172" y="134068"/>
                  <a:pt x="938820" y="112441"/>
                  <a:pt x="953358" y="76396"/>
                </a:cubicBezTo>
                <a:cubicBezTo>
                  <a:pt x="962080" y="51165"/>
                  <a:pt x="985339" y="51165"/>
                  <a:pt x="1005692" y="58373"/>
                </a:cubicBezTo>
                <a:cubicBezTo>
                  <a:pt x="1090008" y="98023"/>
                  <a:pt x="1180139" y="108837"/>
                  <a:pt x="1267362" y="123254"/>
                </a:cubicBezTo>
                <a:cubicBezTo>
                  <a:pt x="1281900" y="126859"/>
                  <a:pt x="1296437" y="134068"/>
                  <a:pt x="1310975" y="98023"/>
                </a:cubicBezTo>
                <a:cubicBezTo>
                  <a:pt x="1260095" y="81803"/>
                  <a:pt x="1209941" y="62879"/>
                  <a:pt x="1159787" y="43505"/>
                </a:cubicBezTo>
                <a:close/>
              </a:path>
            </a:pathLst>
          </a:custGeom>
          <a:solidFill>
            <a:schemeClr val="bg2">
              <a:alpha val="50000"/>
            </a:schemeClr>
          </a:solidFill>
          <a:ln w="32707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09A8817E-B930-986E-9BF6-0F1F07A0E8F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1" y="1068999"/>
            <a:ext cx="5382837" cy="335904"/>
          </a:xfrm>
        </p:spPr>
        <p:txBody>
          <a:bodyPr>
            <a:normAutofit fontScale="90000"/>
          </a:bodyPr>
          <a:lstStyle/>
          <a:p>
            <a:pPr algn="ctr"/>
            <a:br>
              <a:rPr lang="en-GB" dirty="0">
                <a:ea typeface="+mj-lt"/>
                <a:cs typeface="+mj-lt"/>
              </a:rPr>
            </a:br>
            <a:r>
              <a:rPr lang="en-GB" b="1" dirty="0">
                <a:latin typeface="Times New Roman"/>
                <a:ea typeface="+mj-lt"/>
                <a:cs typeface="+mj-lt"/>
              </a:rPr>
              <a:t>Curricula and Teaching</a:t>
            </a:r>
            <a:endParaRPr lang="en-US" b="1">
              <a:latin typeface="Times New Roman"/>
              <a:cs typeface="Times New Roman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ED6E60E-1DDB-292C-8D51-6C763EC8922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1" y="1796232"/>
            <a:ext cx="5046372" cy="2817972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0" indent="0">
              <a:buNone/>
            </a:pPr>
            <a:endParaRPr lang="en-GB" sz="2400" dirty="0">
              <a:latin typeface="Times New Roman"/>
              <a:ea typeface="+mn-lt"/>
              <a:cs typeface="+mn-lt"/>
            </a:endParaRPr>
          </a:p>
          <a:p>
            <a:pPr marL="0" indent="0">
              <a:buNone/>
            </a:pPr>
            <a:endParaRPr lang="en-GB" sz="2400" dirty="0">
              <a:latin typeface="Times New Roman"/>
              <a:ea typeface="+mn-lt"/>
              <a:cs typeface="+mn-lt"/>
            </a:endParaRPr>
          </a:p>
          <a:p>
            <a:pPr marL="0" indent="0">
              <a:buNone/>
            </a:pPr>
            <a:r>
              <a:rPr lang="en-GB" sz="2400" dirty="0">
                <a:latin typeface="Times New Roman"/>
                <a:ea typeface="+mn-lt"/>
                <a:cs typeface="+mn-lt"/>
              </a:rPr>
              <a:t> Ukraine: lecture-heavy, theoretical. </a:t>
            </a:r>
            <a:endParaRPr lang="en-US" sz="2400" dirty="0">
              <a:latin typeface="Times New Roman"/>
              <a:ea typeface="+mn-lt"/>
              <a:cs typeface="Times New Roman"/>
            </a:endParaRPr>
          </a:p>
          <a:p>
            <a:pPr marL="0" indent="0">
              <a:buNone/>
            </a:pPr>
            <a:r>
              <a:rPr lang="en-GB" sz="2400" dirty="0">
                <a:latin typeface="Times New Roman"/>
                <a:ea typeface="+mn-lt"/>
                <a:cs typeface="+mn-lt"/>
              </a:rPr>
              <a:t>  UK: interactive, modular, focused on critical thinking. UK emphasises real-world learning like internships and flipped classrooms.</a:t>
            </a:r>
            <a:endParaRPr lang="en-US" sz="2400">
              <a:latin typeface="Times New Roman"/>
              <a:cs typeface="Times New Roman"/>
            </a:endParaRPr>
          </a:p>
        </p:txBody>
      </p:sp>
      <p:pic>
        <p:nvPicPr>
          <p:cNvPr id="4" name="Picture 3" descr="Generated image">
            <a:extLst>
              <a:ext uri="{FF2B5EF4-FFF2-40B4-BE49-F238E27FC236}">
                <a16:creationId xmlns:a16="http://schemas.microsoft.com/office/drawing/2014/main" id="{2F83BE9C-3AD3-4361-951F-55F952F77B1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800986" y="1069398"/>
            <a:ext cx="4747547" cy="47475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8538006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8" name="Rectangle 17">
            <a:extLst>
              <a:ext uri="{FF2B5EF4-FFF2-40B4-BE49-F238E27FC236}">
                <a16:creationId xmlns:a16="http://schemas.microsoft.com/office/drawing/2014/main" id="{0E3596DD-156A-473E-9BB3-C6A29F7574E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" name="Freeform: Shape 19">
            <a:extLst>
              <a:ext uri="{FF2B5EF4-FFF2-40B4-BE49-F238E27FC236}">
                <a16:creationId xmlns:a16="http://schemas.microsoft.com/office/drawing/2014/main" id="{2C46C4D6-C474-4E92-B52E-944C1118F7B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0" y="0"/>
            <a:ext cx="5962785" cy="6858000"/>
          </a:xfrm>
          <a:custGeom>
            <a:avLst/>
            <a:gdLst>
              <a:gd name="connsiteX0" fmla="*/ 1044839 w 5962785"/>
              <a:gd name="connsiteY0" fmla="*/ 0 h 6858000"/>
              <a:gd name="connsiteX1" fmla="*/ 5962785 w 5962785"/>
              <a:gd name="connsiteY1" fmla="*/ 0 h 6858000"/>
              <a:gd name="connsiteX2" fmla="*/ 5962785 w 5962785"/>
              <a:gd name="connsiteY2" fmla="*/ 6858000 h 6858000"/>
              <a:gd name="connsiteX3" fmla="*/ 1469886 w 5962785"/>
              <a:gd name="connsiteY3" fmla="*/ 6858000 h 6858000"/>
              <a:gd name="connsiteX4" fmla="*/ 1416006 w 5962785"/>
              <a:gd name="connsiteY4" fmla="*/ 6823984 h 6858000"/>
              <a:gd name="connsiteX5" fmla="*/ 1232473 w 5962785"/>
              <a:gd name="connsiteY5" fmla="*/ 6733873 h 6858000"/>
              <a:gd name="connsiteX6" fmla="*/ 1075471 w 5962785"/>
              <a:gd name="connsiteY6" fmla="*/ 6503186 h 6858000"/>
              <a:gd name="connsiteX7" fmla="*/ 1020229 w 5962785"/>
              <a:gd name="connsiteY7" fmla="*/ 6438306 h 6858000"/>
              <a:gd name="connsiteX8" fmla="*/ 883579 w 5962785"/>
              <a:gd name="connsiteY8" fmla="*/ 6351798 h 6858000"/>
              <a:gd name="connsiteX9" fmla="*/ 645167 w 5962785"/>
              <a:gd name="connsiteY9" fmla="*/ 6167969 h 6858000"/>
              <a:gd name="connsiteX10" fmla="*/ 732391 w 5962785"/>
              <a:gd name="connsiteY10" fmla="*/ 6124716 h 6858000"/>
              <a:gd name="connsiteX11" fmla="*/ 985339 w 5962785"/>
              <a:gd name="connsiteY11" fmla="*/ 6236455 h 6858000"/>
              <a:gd name="connsiteX12" fmla="*/ 1168509 w 5962785"/>
              <a:gd name="connsiteY12" fmla="*/ 6265291 h 6858000"/>
              <a:gd name="connsiteX13" fmla="*/ 909746 w 5962785"/>
              <a:gd name="connsiteY13" fmla="*/ 6070649 h 6858000"/>
              <a:gd name="connsiteX14" fmla="*/ 659704 w 5962785"/>
              <a:gd name="connsiteY14" fmla="*/ 5818335 h 6858000"/>
              <a:gd name="connsiteX15" fmla="*/ 851597 w 5962785"/>
              <a:gd name="connsiteY15" fmla="*/ 5865193 h 6858000"/>
              <a:gd name="connsiteX16" fmla="*/ 860319 w 5962785"/>
              <a:gd name="connsiteY16" fmla="*/ 5832753 h 6858000"/>
              <a:gd name="connsiteX17" fmla="*/ 691686 w 5962785"/>
              <a:gd name="connsiteY17" fmla="*/ 5533581 h 6858000"/>
              <a:gd name="connsiteX18" fmla="*/ 610278 w 5962785"/>
              <a:gd name="connsiteY18" fmla="*/ 5411029 h 6858000"/>
              <a:gd name="connsiteX19" fmla="*/ 238123 w 5962785"/>
              <a:gd name="connsiteY19" fmla="*/ 5046976 h 6858000"/>
              <a:gd name="connsiteX20" fmla="*/ 592833 w 5962785"/>
              <a:gd name="connsiteY20" fmla="*/ 5209177 h 6858000"/>
              <a:gd name="connsiteX21" fmla="*/ 226494 w 5962785"/>
              <a:gd name="connsiteY21" fmla="*/ 4855939 h 6858000"/>
              <a:gd name="connsiteX22" fmla="*/ 49139 w 5962785"/>
              <a:gd name="connsiteY22" fmla="*/ 4726177 h 6858000"/>
              <a:gd name="connsiteX23" fmla="*/ 5527 w 5962785"/>
              <a:gd name="connsiteY23" fmla="*/ 4650483 h 6858000"/>
              <a:gd name="connsiteX24" fmla="*/ 84029 w 5962785"/>
              <a:gd name="connsiteY24" fmla="*/ 4632460 h 6858000"/>
              <a:gd name="connsiteX25" fmla="*/ 325347 w 5962785"/>
              <a:gd name="connsiteY25" fmla="*/ 4661296 h 6858000"/>
              <a:gd name="connsiteX26" fmla="*/ 25879 w 5962785"/>
              <a:gd name="connsiteY26" fmla="*/ 4423401 h 6858000"/>
              <a:gd name="connsiteX27" fmla="*/ 249753 w 5962785"/>
              <a:gd name="connsiteY27" fmla="*/ 4459446 h 6858000"/>
              <a:gd name="connsiteX28" fmla="*/ 313718 w 5962785"/>
              <a:gd name="connsiteY28" fmla="*/ 4365729 h 6858000"/>
              <a:gd name="connsiteX29" fmla="*/ 418386 w 5962785"/>
              <a:gd name="connsiteY29" fmla="*/ 4214341 h 6858000"/>
              <a:gd name="connsiteX30" fmla="*/ 491072 w 5962785"/>
              <a:gd name="connsiteY30" fmla="*/ 4131438 h 6858000"/>
              <a:gd name="connsiteX31" fmla="*/ 520147 w 5962785"/>
              <a:gd name="connsiteY31" fmla="*/ 3864706 h 6858000"/>
              <a:gd name="connsiteX32" fmla="*/ 459090 w 5962785"/>
              <a:gd name="connsiteY32" fmla="*/ 3572743 h 6858000"/>
              <a:gd name="connsiteX33" fmla="*/ 290458 w 5962785"/>
              <a:gd name="connsiteY33" fmla="*/ 3424959 h 6858000"/>
              <a:gd name="connsiteX34" fmla="*/ 339884 w 5962785"/>
              <a:gd name="connsiteY34" fmla="*/ 3259153 h 6858000"/>
              <a:gd name="connsiteX35" fmla="*/ 697501 w 5962785"/>
              <a:gd name="connsiteY35" fmla="*/ 3360078 h 6858000"/>
              <a:gd name="connsiteX36" fmla="*/ 165437 w 5962785"/>
              <a:gd name="connsiteY36" fmla="*/ 2967190 h 6858000"/>
              <a:gd name="connsiteX37" fmla="*/ 255568 w 5962785"/>
              <a:gd name="connsiteY37" fmla="*/ 2949167 h 6858000"/>
              <a:gd name="connsiteX38" fmla="*/ 578296 w 5962785"/>
              <a:gd name="connsiteY38" fmla="*/ 2725691 h 6858000"/>
              <a:gd name="connsiteX39" fmla="*/ 595740 w 5962785"/>
              <a:gd name="connsiteY39" fmla="*/ 2714876 h 6858000"/>
              <a:gd name="connsiteX40" fmla="*/ 650982 w 5962785"/>
              <a:gd name="connsiteY40" fmla="*/ 2574301 h 6858000"/>
              <a:gd name="connsiteX41" fmla="*/ 825429 w 5962785"/>
              <a:gd name="connsiteY41" fmla="*/ 2552674 h 6858000"/>
              <a:gd name="connsiteX42" fmla="*/ 970802 w 5962785"/>
              <a:gd name="connsiteY42" fmla="*/ 2585115 h 6858000"/>
              <a:gd name="connsiteX43" fmla="*/ 1127805 w 5962785"/>
              <a:gd name="connsiteY43" fmla="*/ 2545465 h 6858000"/>
              <a:gd name="connsiteX44" fmla="*/ 1267362 w 5962785"/>
              <a:gd name="connsiteY44" fmla="*/ 2563488 h 6858000"/>
              <a:gd name="connsiteX45" fmla="*/ 1386568 w 5962785"/>
              <a:gd name="connsiteY45" fmla="*/ 2538257 h 6858000"/>
              <a:gd name="connsiteX46" fmla="*/ 1270270 w 5962785"/>
              <a:gd name="connsiteY46" fmla="*/ 2419309 h 6858000"/>
              <a:gd name="connsiteX47" fmla="*/ 1107453 w 5962785"/>
              <a:gd name="connsiteY47" fmla="*/ 2419309 h 6858000"/>
              <a:gd name="connsiteX48" fmla="*/ 991154 w 5962785"/>
              <a:gd name="connsiteY48" fmla="*/ 2343615 h 6858000"/>
              <a:gd name="connsiteX49" fmla="*/ 880671 w 5962785"/>
              <a:gd name="connsiteY49" fmla="*/ 2206645 h 6858000"/>
              <a:gd name="connsiteX50" fmla="*/ 491072 w 5962785"/>
              <a:gd name="connsiteY50" fmla="*/ 1986771 h 6858000"/>
              <a:gd name="connsiteX51" fmla="*/ 421293 w 5962785"/>
              <a:gd name="connsiteY51" fmla="*/ 1903868 h 6858000"/>
              <a:gd name="connsiteX52" fmla="*/ 1531941 w 5962785"/>
              <a:gd name="connsiteY52" fmla="*/ 2224667 h 6858000"/>
              <a:gd name="connsiteX53" fmla="*/ 1188861 w 5962785"/>
              <a:gd name="connsiteY53" fmla="*/ 2091301 h 6858000"/>
              <a:gd name="connsiteX54" fmla="*/ 1421458 w 5962785"/>
              <a:gd name="connsiteY54" fmla="*/ 2116532 h 6858000"/>
              <a:gd name="connsiteX55" fmla="*/ 1549386 w 5962785"/>
              <a:gd name="connsiteY55" fmla="*/ 2026420 h 6858000"/>
              <a:gd name="connsiteX56" fmla="*/ 1549386 w 5962785"/>
              <a:gd name="connsiteY56" fmla="*/ 1997584 h 6858000"/>
              <a:gd name="connsiteX57" fmla="*/ 1453440 w 5962785"/>
              <a:gd name="connsiteY57" fmla="*/ 1914682 h 6858000"/>
              <a:gd name="connsiteX58" fmla="*/ 1398198 w 5962785"/>
              <a:gd name="connsiteY58" fmla="*/ 1860614 h 6858000"/>
              <a:gd name="connsiteX59" fmla="*/ 1247011 w 5962785"/>
              <a:gd name="connsiteY59" fmla="*/ 1665972 h 6858000"/>
              <a:gd name="connsiteX60" fmla="*/ 1354586 w 5962785"/>
              <a:gd name="connsiteY60" fmla="*/ 1644345 h 6858000"/>
              <a:gd name="connsiteX61" fmla="*/ 1395290 w 5962785"/>
              <a:gd name="connsiteY61" fmla="*/ 1604696 h 6858000"/>
              <a:gd name="connsiteX62" fmla="*/ 1366216 w 5962785"/>
              <a:gd name="connsiteY62" fmla="*/ 1547025 h 6858000"/>
              <a:gd name="connsiteX63" fmla="*/ 1031858 w 5962785"/>
              <a:gd name="connsiteY63" fmla="*/ 1370405 h 6858000"/>
              <a:gd name="connsiteX64" fmla="*/ 1005692 w 5962785"/>
              <a:gd name="connsiteY64" fmla="*/ 1233435 h 6858000"/>
              <a:gd name="connsiteX65" fmla="*/ 1069655 w 5962785"/>
              <a:gd name="connsiteY65" fmla="*/ 1211808 h 6858000"/>
              <a:gd name="connsiteX66" fmla="*/ 1142342 w 5962785"/>
              <a:gd name="connsiteY66" fmla="*/ 1222621 h 6858000"/>
              <a:gd name="connsiteX67" fmla="*/ 1084193 w 5962785"/>
              <a:gd name="connsiteY67" fmla="*/ 1114487 h 6858000"/>
              <a:gd name="connsiteX68" fmla="*/ 848689 w 5962785"/>
              <a:gd name="connsiteY68" fmla="*/ 1006353 h 6858000"/>
              <a:gd name="connsiteX69" fmla="*/ 805077 w 5962785"/>
              <a:gd name="connsiteY69" fmla="*/ 948681 h 6858000"/>
              <a:gd name="connsiteX70" fmla="*/ 863226 w 5962785"/>
              <a:gd name="connsiteY70" fmla="*/ 919844 h 6858000"/>
              <a:gd name="connsiteX71" fmla="*/ 906838 w 5962785"/>
              <a:gd name="connsiteY71" fmla="*/ 909031 h 6858000"/>
              <a:gd name="connsiteX72" fmla="*/ 5527 w 5962785"/>
              <a:gd name="connsiteY72" fmla="*/ 458471 h 6858000"/>
              <a:gd name="connsiteX73" fmla="*/ 209049 w 5962785"/>
              <a:gd name="connsiteY73" fmla="*/ 454867 h 6858000"/>
              <a:gd name="connsiteX74" fmla="*/ 409664 w 5962785"/>
              <a:gd name="connsiteY74" fmla="*/ 526956 h 6858000"/>
              <a:gd name="connsiteX75" fmla="*/ 621908 w 5962785"/>
              <a:gd name="connsiteY75" fmla="*/ 516143 h 6858000"/>
              <a:gd name="connsiteX76" fmla="*/ 822522 w 5962785"/>
              <a:gd name="connsiteY76" fmla="*/ 552188 h 6858000"/>
              <a:gd name="connsiteX77" fmla="*/ 996969 w 5962785"/>
              <a:gd name="connsiteY77" fmla="*/ 552188 h 6858000"/>
              <a:gd name="connsiteX78" fmla="*/ 834151 w 5962785"/>
              <a:gd name="connsiteY78" fmla="*/ 498120 h 6858000"/>
              <a:gd name="connsiteX79" fmla="*/ 773095 w 5962785"/>
              <a:gd name="connsiteY79" fmla="*/ 408008 h 6858000"/>
              <a:gd name="connsiteX80" fmla="*/ 793447 w 5962785"/>
              <a:gd name="connsiteY80" fmla="*/ 325106 h 6858000"/>
              <a:gd name="connsiteX81" fmla="*/ 860319 w 5962785"/>
              <a:gd name="connsiteY81" fmla="*/ 350336 h 6858000"/>
              <a:gd name="connsiteX82" fmla="*/ 938820 w 5962785"/>
              <a:gd name="connsiteY82" fmla="*/ 444054 h 6858000"/>
              <a:gd name="connsiteX83" fmla="*/ 956265 w 5962785"/>
              <a:gd name="connsiteY83" fmla="*/ 386381 h 6858000"/>
              <a:gd name="connsiteX84" fmla="*/ 1002784 w 5962785"/>
              <a:gd name="connsiteY84" fmla="*/ 343127 h 6858000"/>
              <a:gd name="connsiteX85" fmla="*/ 1270270 w 5962785"/>
              <a:gd name="connsiteY85" fmla="*/ 364755 h 6858000"/>
              <a:gd name="connsiteX86" fmla="*/ 1092915 w 5962785"/>
              <a:gd name="connsiteY86" fmla="*/ 180926 h 6858000"/>
              <a:gd name="connsiteX87" fmla="*/ 979525 w 5962785"/>
              <a:gd name="connsiteY87" fmla="*/ 152090 h 6858000"/>
              <a:gd name="connsiteX88" fmla="*/ 953358 w 5962785"/>
              <a:gd name="connsiteY88" fmla="*/ 76396 h 6858000"/>
              <a:gd name="connsiteX89" fmla="*/ 1005692 w 5962785"/>
              <a:gd name="connsiteY89" fmla="*/ 58373 h 6858000"/>
              <a:gd name="connsiteX90" fmla="*/ 1267362 w 5962785"/>
              <a:gd name="connsiteY90" fmla="*/ 123254 h 6858000"/>
              <a:gd name="connsiteX91" fmla="*/ 1310975 w 5962785"/>
              <a:gd name="connsiteY91" fmla="*/ 98023 h 6858000"/>
              <a:gd name="connsiteX92" fmla="*/ 1159787 w 5962785"/>
              <a:gd name="connsiteY92" fmla="*/ 43505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</a:cxnLst>
            <a:rect l="l" t="t" r="r" b="b"/>
            <a:pathLst>
              <a:path w="5962785" h="6858000">
                <a:moveTo>
                  <a:pt x="1044839" y="0"/>
                </a:moveTo>
                <a:lnTo>
                  <a:pt x="5962785" y="0"/>
                </a:lnTo>
                <a:lnTo>
                  <a:pt x="5962785" y="6858000"/>
                </a:lnTo>
                <a:lnTo>
                  <a:pt x="1469886" y="6858000"/>
                </a:lnTo>
                <a:lnTo>
                  <a:pt x="1416006" y="6823984"/>
                </a:lnTo>
                <a:cubicBezTo>
                  <a:pt x="1356767" y="6787940"/>
                  <a:pt x="1296437" y="6755500"/>
                  <a:pt x="1232473" y="6733873"/>
                </a:cubicBezTo>
                <a:cubicBezTo>
                  <a:pt x="1145250" y="6705037"/>
                  <a:pt x="1060933" y="6654575"/>
                  <a:pt x="1075471" y="6503186"/>
                </a:cubicBezTo>
                <a:cubicBezTo>
                  <a:pt x="1078378" y="6459932"/>
                  <a:pt x="1055118" y="6427493"/>
                  <a:pt x="1020229" y="6438306"/>
                </a:cubicBezTo>
                <a:cubicBezTo>
                  <a:pt x="953358" y="6459932"/>
                  <a:pt x="921375" y="6398656"/>
                  <a:pt x="883579" y="6351798"/>
                </a:cubicBezTo>
                <a:cubicBezTo>
                  <a:pt x="816707" y="6268895"/>
                  <a:pt x="752743" y="6182387"/>
                  <a:pt x="645167" y="6167969"/>
                </a:cubicBezTo>
                <a:cubicBezTo>
                  <a:pt x="665519" y="6103088"/>
                  <a:pt x="700408" y="6110298"/>
                  <a:pt x="732391" y="6124716"/>
                </a:cubicBezTo>
                <a:cubicBezTo>
                  <a:pt x="816707" y="6160761"/>
                  <a:pt x="901023" y="6200410"/>
                  <a:pt x="985339" y="6236455"/>
                </a:cubicBezTo>
                <a:cubicBezTo>
                  <a:pt x="1040581" y="6258081"/>
                  <a:pt x="1095822" y="6290522"/>
                  <a:pt x="1168509" y="6265291"/>
                </a:cubicBezTo>
                <a:cubicBezTo>
                  <a:pt x="1104545" y="6135530"/>
                  <a:pt x="996969" y="6110298"/>
                  <a:pt x="909746" y="6070649"/>
                </a:cubicBezTo>
                <a:cubicBezTo>
                  <a:pt x="802169" y="6020185"/>
                  <a:pt x="738206" y="5926470"/>
                  <a:pt x="659704" y="5818335"/>
                </a:cubicBezTo>
                <a:cubicBezTo>
                  <a:pt x="738206" y="5789500"/>
                  <a:pt x="787632" y="5868798"/>
                  <a:pt x="851597" y="5865193"/>
                </a:cubicBezTo>
                <a:cubicBezTo>
                  <a:pt x="854504" y="5854380"/>
                  <a:pt x="860319" y="5832753"/>
                  <a:pt x="860319" y="5832753"/>
                </a:cubicBezTo>
                <a:cubicBezTo>
                  <a:pt x="755650" y="5775081"/>
                  <a:pt x="709132" y="5666947"/>
                  <a:pt x="691686" y="5533581"/>
                </a:cubicBezTo>
                <a:cubicBezTo>
                  <a:pt x="685872" y="5465095"/>
                  <a:pt x="648075" y="5443468"/>
                  <a:pt x="610278" y="5411029"/>
                </a:cubicBezTo>
                <a:cubicBezTo>
                  <a:pt x="482350" y="5299289"/>
                  <a:pt x="345700" y="5198364"/>
                  <a:pt x="238123" y="5046976"/>
                </a:cubicBezTo>
                <a:cubicBezTo>
                  <a:pt x="363144" y="5064998"/>
                  <a:pt x="461997" y="5165924"/>
                  <a:pt x="592833" y="5209177"/>
                </a:cubicBezTo>
                <a:cubicBezTo>
                  <a:pt x="488165" y="5043371"/>
                  <a:pt x="351514" y="4956864"/>
                  <a:pt x="226494" y="4855939"/>
                </a:cubicBezTo>
                <a:cubicBezTo>
                  <a:pt x="168344" y="4809081"/>
                  <a:pt x="116011" y="4751408"/>
                  <a:pt x="49139" y="4726177"/>
                </a:cubicBezTo>
                <a:cubicBezTo>
                  <a:pt x="25879" y="4718968"/>
                  <a:pt x="-14825" y="4700947"/>
                  <a:pt x="5527" y="4650483"/>
                </a:cubicBezTo>
                <a:cubicBezTo>
                  <a:pt x="22972" y="4607230"/>
                  <a:pt x="54954" y="4621648"/>
                  <a:pt x="84029" y="4632460"/>
                </a:cubicBezTo>
                <a:cubicBezTo>
                  <a:pt x="153807" y="4661296"/>
                  <a:pt x="229401" y="4661296"/>
                  <a:pt x="325347" y="4661296"/>
                </a:cubicBezTo>
                <a:cubicBezTo>
                  <a:pt x="243939" y="4524326"/>
                  <a:pt x="95658" y="4567580"/>
                  <a:pt x="25879" y="4423401"/>
                </a:cubicBezTo>
                <a:cubicBezTo>
                  <a:pt x="113103" y="4398170"/>
                  <a:pt x="179975" y="4448632"/>
                  <a:pt x="249753" y="4459446"/>
                </a:cubicBezTo>
                <a:cubicBezTo>
                  <a:pt x="313718" y="4470259"/>
                  <a:pt x="328254" y="4445028"/>
                  <a:pt x="313718" y="4365729"/>
                </a:cubicBezTo>
                <a:cubicBezTo>
                  <a:pt x="290458" y="4243177"/>
                  <a:pt x="325347" y="4181900"/>
                  <a:pt x="418386" y="4214341"/>
                </a:cubicBezTo>
                <a:cubicBezTo>
                  <a:pt x="505609" y="4246781"/>
                  <a:pt x="514332" y="4199922"/>
                  <a:pt x="491072" y="4131438"/>
                </a:cubicBezTo>
                <a:cubicBezTo>
                  <a:pt x="456183" y="4030512"/>
                  <a:pt x="493979" y="3951214"/>
                  <a:pt x="520147" y="3864706"/>
                </a:cubicBezTo>
                <a:cubicBezTo>
                  <a:pt x="560851" y="3734945"/>
                  <a:pt x="543407" y="3670064"/>
                  <a:pt x="459090" y="3572743"/>
                </a:cubicBezTo>
                <a:cubicBezTo>
                  <a:pt x="409664" y="3518676"/>
                  <a:pt x="360236" y="3471818"/>
                  <a:pt x="290458" y="3424959"/>
                </a:cubicBezTo>
                <a:cubicBezTo>
                  <a:pt x="450368" y="3399728"/>
                  <a:pt x="284643" y="3313221"/>
                  <a:pt x="339884" y="3259153"/>
                </a:cubicBezTo>
                <a:cubicBezTo>
                  <a:pt x="453275" y="3237527"/>
                  <a:pt x="543407" y="3410542"/>
                  <a:pt x="697501" y="3360078"/>
                </a:cubicBezTo>
                <a:cubicBezTo>
                  <a:pt x="511425" y="3212294"/>
                  <a:pt x="302087" y="3165436"/>
                  <a:pt x="165437" y="2967190"/>
                </a:cubicBezTo>
                <a:cubicBezTo>
                  <a:pt x="197419" y="2923937"/>
                  <a:pt x="229401" y="2967190"/>
                  <a:pt x="255568" y="2949167"/>
                </a:cubicBezTo>
                <a:cubicBezTo>
                  <a:pt x="255568" y="2938354"/>
                  <a:pt x="560851" y="3006840"/>
                  <a:pt x="578296" y="2725691"/>
                </a:cubicBezTo>
                <a:cubicBezTo>
                  <a:pt x="584111" y="2725691"/>
                  <a:pt x="589926" y="2725691"/>
                  <a:pt x="595740" y="2714876"/>
                </a:cubicBezTo>
                <a:cubicBezTo>
                  <a:pt x="627722" y="2675228"/>
                  <a:pt x="598648" y="2581510"/>
                  <a:pt x="650982" y="2574301"/>
                </a:cubicBezTo>
                <a:cubicBezTo>
                  <a:pt x="709132" y="2567092"/>
                  <a:pt x="764373" y="2534653"/>
                  <a:pt x="825429" y="2552674"/>
                </a:cubicBezTo>
                <a:cubicBezTo>
                  <a:pt x="871949" y="2567092"/>
                  <a:pt x="921375" y="2585115"/>
                  <a:pt x="970802" y="2585115"/>
                </a:cubicBezTo>
                <a:cubicBezTo>
                  <a:pt x="1023136" y="2585115"/>
                  <a:pt x="1095822" y="2707668"/>
                  <a:pt x="1127805" y="2545465"/>
                </a:cubicBezTo>
                <a:cubicBezTo>
                  <a:pt x="1127805" y="2538257"/>
                  <a:pt x="1217936" y="2556280"/>
                  <a:pt x="1267362" y="2563488"/>
                </a:cubicBezTo>
                <a:cubicBezTo>
                  <a:pt x="1308067" y="2570698"/>
                  <a:pt x="1357494" y="2603137"/>
                  <a:pt x="1386568" y="2538257"/>
                </a:cubicBezTo>
                <a:cubicBezTo>
                  <a:pt x="1401105" y="2498607"/>
                  <a:pt x="1331326" y="2426518"/>
                  <a:pt x="1270270" y="2419309"/>
                </a:cubicBezTo>
                <a:cubicBezTo>
                  <a:pt x="1215029" y="2412101"/>
                  <a:pt x="1159787" y="2404892"/>
                  <a:pt x="1107453" y="2419309"/>
                </a:cubicBezTo>
                <a:cubicBezTo>
                  <a:pt x="1043489" y="2437331"/>
                  <a:pt x="1008599" y="2408495"/>
                  <a:pt x="991154" y="2343615"/>
                </a:cubicBezTo>
                <a:cubicBezTo>
                  <a:pt x="970802" y="2275131"/>
                  <a:pt x="933005" y="2239085"/>
                  <a:pt x="880671" y="2206645"/>
                </a:cubicBezTo>
                <a:cubicBezTo>
                  <a:pt x="752743" y="2127346"/>
                  <a:pt x="630630" y="2033629"/>
                  <a:pt x="491072" y="1986771"/>
                </a:cubicBezTo>
                <a:cubicBezTo>
                  <a:pt x="464905" y="1979562"/>
                  <a:pt x="432923" y="1965145"/>
                  <a:pt x="421293" y="1903868"/>
                </a:cubicBezTo>
                <a:cubicBezTo>
                  <a:pt x="799262" y="1997584"/>
                  <a:pt x="1142342" y="2239085"/>
                  <a:pt x="1531941" y="2224667"/>
                </a:cubicBezTo>
                <a:cubicBezTo>
                  <a:pt x="1427272" y="2148974"/>
                  <a:pt x="1302252" y="2145369"/>
                  <a:pt x="1188861" y="2091301"/>
                </a:cubicBezTo>
                <a:cubicBezTo>
                  <a:pt x="1270270" y="2051652"/>
                  <a:pt x="1345864" y="2094906"/>
                  <a:pt x="1421458" y="2116532"/>
                </a:cubicBezTo>
                <a:cubicBezTo>
                  <a:pt x="1485422" y="2134554"/>
                  <a:pt x="1543571" y="2138160"/>
                  <a:pt x="1549386" y="2026420"/>
                </a:cubicBezTo>
                <a:cubicBezTo>
                  <a:pt x="1549386" y="2015607"/>
                  <a:pt x="1549386" y="2008398"/>
                  <a:pt x="1549386" y="1997584"/>
                </a:cubicBezTo>
                <a:cubicBezTo>
                  <a:pt x="1526126" y="1950727"/>
                  <a:pt x="1494144" y="1929099"/>
                  <a:pt x="1453440" y="1914682"/>
                </a:cubicBezTo>
                <a:cubicBezTo>
                  <a:pt x="1430180" y="1907473"/>
                  <a:pt x="1398198" y="1893056"/>
                  <a:pt x="1398198" y="1860614"/>
                </a:cubicBezTo>
                <a:cubicBezTo>
                  <a:pt x="1401105" y="1738063"/>
                  <a:pt x="1322604" y="1702018"/>
                  <a:pt x="1247011" y="1665972"/>
                </a:cubicBezTo>
                <a:cubicBezTo>
                  <a:pt x="1287715" y="1604696"/>
                  <a:pt x="1322604" y="1647950"/>
                  <a:pt x="1354586" y="1644345"/>
                </a:cubicBezTo>
                <a:cubicBezTo>
                  <a:pt x="1374939" y="1640741"/>
                  <a:pt x="1395290" y="1637138"/>
                  <a:pt x="1395290" y="1604696"/>
                </a:cubicBezTo>
                <a:cubicBezTo>
                  <a:pt x="1395290" y="1579465"/>
                  <a:pt x="1386568" y="1547025"/>
                  <a:pt x="1366216" y="1547025"/>
                </a:cubicBezTo>
                <a:cubicBezTo>
                  <a:pt x="1238288" y="1543420"/>
                  <a:pt x="1165601" y="1370405"/>
                  <a:pt x="1031858" y="1370405"/>
                </a:cubicBezTo>
                <a:cubicBezTo>
                  <a:pt x="950450" y="1370405"/>
                  <a:pt x="1072563" y="1273083"/>
                  <a:pt x="1005692" y="1233435"/>
                </a:cubicBezTo>
                <a:cubicBezTo>
                  <a:pt x="991154" y="1222621"/>
                  <a:pt x="1046396" y="1208203"/>
                  <a:pt x="1069655" y="1211808"/>
                </a:cubicBezTo>
                <a:cubicBezTo>
                  <a:pt x="1092915" y="1215412"/>
                  <a:pt x="1113268" y="1240644"/>
                  <a:pt x="1142342" y="1222621"/>
                </a:cubicBezTo>
                <a:cubicBezTo>
                  <a:pt x="1156879" y="1157741"/>
                  <a:pt x="1119082" y="1132510"/>
                  <a:pt x="1084193" y="1114487"/>
                </a:cubicBezTo>
                <a:cubicBezTo>
                  <a:pt x="1008599" y="1071234"/>
                  <a:pt x="933005" y="1020771"/>
                  <a:pt x="848689" y="1006353"/>
                </a:cubicBezTo>
                <a:cubicBezTo>
                  <a:pt x="819615" y="1002748"/>
                  <a:pt x="802169" y="984726"/>
                  <a:pt x="805077" y="948681"/>
                </a:cubicBezTo>
                <a:cubicBezTo>
                  <a:pt x="810892" y="901822"/>
                  <a:pt x="839967" y="916240"/>
                  <a:pt x="863226" y="919844"/>
                </a:cubicBezTo>
                <a:cubicBezTo>
                  <a:pt x="877764" y="923450"/>
                  <a:pt x="892301" y="934263"/>
                  <a:pt x="906838" y="909031"/>
                </a:cubicBezTo>
                <a:cubicBezTo>
                  <a:pt x="566666" y="653113"/>
                  <a:pt x="386404" y="667532"/>
                  <a:pt x="5527" y="458471"/>
                </a:cubicBezTo>
                <a:cubicBezTo>
                  <a:pt x="89843" y="418822"/>
                  <a:pt x="150900" y="447658"/>
                  <a:pt x="209049" y="454867"/>
                </a:cubicBezTo>
                <a:cubicBezTo>
                  <a:pt x="354422" y="472890"/>
                  <a:pt x="264290" y="505329"/>
                  <a:pt x="409664" y="526956"/>
                </a:cubicBezTo>
                <a:cubicBezTo>
                  <a:pt x="479443" y="537770"/>
                  <a:pt x="543407" y="573815"/>
                  <a:pt x="621908" y="516143"/>
                </a:cubicBezTo>
                <a:cubicBezTo>
                  <a:pt x="674242" y="476494"/>
                  <a:pt x="758558" y="519747"/>
                  <a:pt x="822522" y="552188"/>
                </a:cubicBezTo>
                <a:cubicBezTo>
                  <a:pt x="874856" y="581024"/>
                  <a:pt x="927190" y="588232"/>
                  <a:pt x="996969" y="552188"/>
                </a:cubicBezTo>
                <a:cubicBezTo>
                  <a:pt x="933005" y="530562"/>
                  <a:pt x="883579" y="512539"/>
                  <a:pt x="834151" y="498120"/>
                </a:cubicBezTo>
                <a:cubicBezTo>
                  <a:pt x="793447" y="487307"/>
                  <a:pt x="770187" y="462076"/>
                  <a:pt x="773095" y="408008"/>
                </a:cubicBezTo>
                <a:cubicBezTo>
                  <a:pt x="773095" y="379172"/>
                  <a:pt x="764373" y="339523"/>
                  <a:pt x="793447" y="325106"/>
                </a:cubicBezTo>
                <a:cubicBezTo>
                  <a:pt x="816707" y="310688"/>
                  <a:pt x="848689" y="325106"/>
                  <a:pt x="860319" y="350336"/>
                </a:cubicBezTo>
                <a:cubicBezTo>
                  <a:pt x="874856" y="397195"/>
                  <a:pt x="889393" y="440449"/>
                  <a:pt x="938820" y="444054"/>
                </a:cubicBezTo>
                <a:cubicBezTo>
                  <a:pt x="1005692" y="451262"/>
                  <a:pt x="967894" y="422426"/>
                  <a:pt x="956265" y="386381"/>
                </a:cubicBezTo>
                <a:cubicBezTo>
                  <a:pt x="944635" y="346733"/>
                  <a:pt x="979525" y="335919"/>
                  <a:pt x="1002784" y="343127"/>
                </a:cubicBezTo>
                <a:cubicBezTo>
                  <a:pt x="1090008" y="375569"/>
                  <a:pt x="1180139" y="317897"/>
                  <a:pt x="1270270" y="364755"/>
                </a:cubicBezTo>
                <a:cubicBezTo>
                  <a:pt x="1247011" y="249411"/>
                  <a:pt x="1197583" y="198949"/>
                  <a:pt x="1092915" y="180926"/>
                </a:cubicBezTo>
                <a:cubicBezTo>
                  <a:pt x="1055118" y="177322"/>
                  <a:pt x="1014414" y="184530"/>
                  <a:pt x="979525" y="152090"/>
                </a:cubicBezTo>
                <a:cubicBezTo>
                  <a:pt x="959172" y="134068"/>
                  <a:pt x="938820" y="112441"/>
                  <a:pt x="953358" y="76396"/>
                </a:cubicBezTo>
                <a:cubicBezTo>
                  <a:pt x="962080" y="51165"/>
                  <a:pt x="985339" y="51165"/>
                  <a:pt x="1005692" y="58373"/>
                </a:cubicBezTo>
                <a:cubicBezTo>
                  <a:pt x="1090008" y="98023"/>
                  <a:pt x="1180139" y="108837"/>
                  <a:pt x="1267362" y="123254"/>
                </a:cubicBezTo>
                <a:cubicBezTo>
                  <a:pt x="1281900" y="126859"/>
                  <a:pt x="1296437" y="134068"/>
                  <a:pt x="1310975" y="98023"/>
                </a:cubicBezTo>
                <a:cubicBezTo>
                  <a:pt x="1260095" y="81803"/>
                  <a:pt x="1209941" y="62879"/>
                  <a:pt x="1159787" y="43505"/>
                </a:cubicBezTo>
                <a:close/>
              </a:path>
            </a:pathLst>
          </a:custGeom>
          <a:solidFill>
            <a:schemeClr val="bg2">
              <a:alpha val="50000"/>
            </a:schemeClr>
          </a:solidFill>
          <a:ln w="32707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724C3DEA-FCB5-A7A4-3F37-E0D42439892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1" y="148662"/>
            <a:ext cx="4986993" cy="1711461"/>
          </a:xfrm>
        </p:spPr>
        <p:txBody>
          <a:bodyPr>
            <a:normAutofit/>
          </a:bodyPr>
          <a:lstStyle/>
          <a:p>
            <a:pPr algn="ctr"/>
            <a:r>
              <a:rPr lang="en-GB" sz="4000" b="1" dirty="0">
                <a:latin typeface="Times New Roman"/>
                <a:ea typeface="+mj-lt"/>
                <a:cs typeface="Times New Roman"/>
              </a:rPr>
              <a:t>Quality</a:t>
            </a:r>
            <a:r>
              <a:rPr lang="en-GB" b="1" dirty="0">
                <a:ea typeface="+mj-lt"/>
                <a:cs typeface="+mj-lt"/>
              </a:rPr>
              <a:t> Assurance</a:t>
            </a:r>
            <a:endParaRPr lang="en-US" b="1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696681D-F265-E7D5-610D-643975F160B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1" y="1861382"/>
            <a:ext cx="5125540" cy="3167632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0" indent="0">
              <a:buNone/>
            </a:pPr>
            <a:r>
              <a:rPr lang="en-GB" sz="2000" dirty="0">
                <a:latin typeface="Times New Roman"/>
                <a:ea typeface="+mn-lt"/>
                <a:cs typeface="+mn-lt"/>
              </a:rPr>
              <a:t> </a:t>
            </a:r>
            <a:r>
              <a:rPr lang="en-GB" sz="2400" dirty="0">
                <a:latin typeface="Times New Roman"/>
                <a:ea typeface="+mn-lt"/>
                <a:cs typeface="+mn-lt"/>
              </a:rPr>
              <a:t>Ukraine: NAQA oversees QA but challenges remain.</a:t>
            </a:r>
            <a:endParaRPr lang="en-US" sz="2400" dirty="0">
              <a:latin typeface="Times New Roman"/>
              <a:ea typeface="+mn-lt"/>
              <a:cs typeface="Times New Roman"/>
            </a:endParaRPr>
          </a:p>
          <a:p>
            <a:pPr marL="0" indent="0">
              <a:buNone/>
            </a:pPr>
            <a:r>
              <a:rPr lang="en-GB" sz="2400" dirty="0">
                <a:latin typeface="Times New Roman"/>
                <a:ea typeface="+mn-lt"/>
                <a:cs typeface="+mn-lt"/>
              </a:rPr>
              <a:t>  UK: QAA ensures rigorous academic standards with frameworks like TEF and REF ensuring accountability.</a:t>
            </a:r>
            <a:endParaRPr lang="en-US" sz="2400">
              <a:latin typeface="Times New Roman"/>
              <a:cs typeface="Times New Roman"/>
            </a:endParaRPr>
          </a:p>
        </p:txBody>
      </p:sp>
      <p:pic>
        <p:nvPicPr>
          <p:cNvPr id="4" name="Picture 3" descr="Generated image">
            <a:extLst>
              <a:ext uri="{FF2B5EF4-FFF2-40B4-BE49-F238E27FC236}">
                <a16:creationId xmlns:a16="http://schemas.microsoft.com/office/drawing/2014/main" id="{C81A54DC-80FE-B862-3380-C0B0D9911C3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800986" y="1858678"/>
            <a:ext cx="4747547" cy="31689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3231302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39" name="Rectangle 38">
            <a:extLst>
              <a:ext uri="{FF2B5EF4-FFF2-40B4-BE49-F238E27FC236}">
                <a16:creationId xmlns:a16="http://schemas.microsoft.com/office/drawing/2014/main" id="{0E3596DD-156A-473E-9BB3-C6A29F7574E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1" name="Freeform: Shape 40">
            <a:extLst>
              <a:ext uri="{FF2B5EF4-FFF2-40B4-BE49-F238E27FC236}">
                <a16:creationId xmlns:a16="http://schemas.microsoft.com/office/drawing/2014/main" id="{2C46C4D6-C474-4E92-B52E-944C1118F7B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0" y="0"/>
            <a:ext cx="5962785" cy="6858000"/>
          </a:xfrm>
          <a:custGeom>
            <a:avLst/>
            <a:gdLst>
              <a:gd name="connsiteX0" fmla="*/ 1044839 w 5962785"/>
              <a:gd name="connsiteY0" fmla="*/ 0 h 6858000"/>
              <a:gd name="connsiteX1" fmla="*/ 5962785 w 5962785"/>
              <a:gd name="connsiteY1" fmla="*/ 0 h 6858000"/>
              <a:gd name="connsiteX2" fmla="*/ 5962785 w 5962785"/>
              <a:gd name="connsiteY2" fmla="*/ 6858000 h 6858000"/>
              <a:gd name="connsiteX3" fmla="*/ 1469886 w 5962785"/>
              <a:gd name="connsiteY3" fmla="*/ 6858000 h 6858000"/>
              <a:gd name="connsiteX4" fmla="*/ 1416006 w 5962785"/>
              <a:gd name="connsiteY4" fmla="*/ 6823984 h 6858000"/>
              <a:gd name="connsiteX5" fmla="*/ 1232473 w 5962785"/>
              <a:gd name="connsiteY5" fmla="*/ 6733873 h 6858000"/>
              <a:gd name="connsiteX6" fmla="*/ 1075471 w 5962785"/>
              <a:gd name="connsiteY6" fmla="*/ 6503186 h 6858000"/>
              <a:gd name="connsiteX7" fmla="*/ 1020229 w 5962785"/>
              <a:gd name="connsiteY7" fmla="*/ 6438306 h 6858000"/>
              <a:gd name="connsiteX8" fmla="*/ 883579 w 5962785"/>
              <a:gd name="connsiteY8" fmla="*/ 6351798 h 6858000"/>
              <a:gd name="connsiteX9" fmla="*/ 645167 w 5962785"/>
              <a:gd name="connsiteY9" fmla="*/ 6167969 h 6858000"/>
              <a:gd name="connsiteX10" fmla="*/ 732391 w 5962785"/>
              <a:gd name="connsiteY10" fmla="*/ 6124716 h 6858000"/>
              <a:gd name="connsiteX11" fmla="*/ 985339 w 5962785"/>
              <a:gd name="connsiteY11" fmla="*/ 6236455 h 6858000"/>
              <a:gd name="connsiteX12" fmla="*/ 1168509 w 5962785"/>
              <a:gd name="connsiteY12" fmla="*/ 6265291 h 6858000"/>
              <a:gd name="connsiteX13" fmla="*/ 909746 w 5962785"/>
              <a:gd name="connsiteY13" fmla="*/ 6070649 h 6858000"/>
              <a:gd name="connsiteX14" fmla="*/ 659704 w 5962785"/>
              <a:gd name="connsiteY14" fmla="*/ 5818335 h 6858000"/>
              <a:gd name="connsiteX15" fmla="*/ 851597 w 5962785"/>
              <a:gd name="connsiteY15" fmla="*/ 5865193 h 6858000"/>
              <a:gd name="connsiteX16" fmla="*/ 860319 w 5962785"/>
              <a:gd name="connsiteY16" fmla="*/ 5832753 h 6858000"/>
              <a:gd name="connsiteX17" fmla="*/ 691686 w 5962785"/>
              <a:gd name="connsiteY17" fmla="*/ 5533581 h 6858000"/>
              <a:gd name="connsiteX18" fmla="*/ 610278 w 5962785"/>
              <a:gd name="connsiteY18" fmla="*/ 5411029 h 6858000"/>
              <a:gd name="connsiteX19" fmla="*/ 238123 w 5962785"/>
              <a:gd name="connsiteY19" fmla="*/ 5046976 h 6858000"/>
              <a:gd name="connsiteX20" fmla="*/ 592833 w 5962785"/>
              <a:gd name="connsiteY20" fmla="*/ 5209177 h 6858000"/>
              <a:gd name="connsiteX21" fmla="*/ 226494 w 5962785"/>
              <a:gd name="connsiteY21" fmla="*/ 4855939 h 6858000"/>
              <a:gd name="connsiteX22" fmla="*/ 49139 w 5962785"/>
              <a:gd name="connsiteY22" fmla="*/ 4726177 h 6858000"/>
              <a:gd name="connsiteX23" fmla="*/ 5527 w 5962785"/>
              <a:gd name="connsiteY23" fmla="*/ 4650483 h 6858000"/>
              <a:gd name="connsiteX24" fmla="*/ 84029 w 5962785"/>
              <a:gd name="connsiteY24" fmla="*/ 4632460 h 6858000"/>
              <a:gd name="connsiteX25" fmla="*/ 325347 w 5962785"/>
              <a:gd name="connsiteY25" fmla="*/ 4661296 h 6858000"/>
              <a:gd name="connsiteX26" fmla="*/ 25879 w 5962785"/>
              <a:gd name="connsiteY26" fmla="*/ 4423401 h 6858000"/>
              <a:gd name="connsiteX27" fmla="*/ 249753 w 5962785"/>
              <a:gd name="connsiteY27" fmla="*/ 4459446 h 6858000"/>
              <a:gd name="connsiteX28" fmla="*/ 313718 w 5962785"/>
              <a:gd name="connsiteY28" fmla="*/ 4365729 h 6858000"/>
              <a:gd name="connsiteX29" fmla="*/ 418386 w 5962785"/>
              <a:gd name="connsiteY29" fmla="*/ 4214341 h 6858000"/>
              <a:gd name="connsiteX30" fmla="*/ 491072 w 5962785"/>
              <a:gd name="connsiteY30" fmla="*/ 4131438 h 6858000"/>
              <a:gd name="connsiteX31" fmla="*/ 520147 w 5962785"/>
              <a:gd name="connsiteY31" fmla="*/ 3864706 h 6858000"/>
              <a:gd name="connsiteX32" fmla="*/ 459090 w 5962785"/>
              <a:gd name="connsiteY32" fmla="*/ 3572743 h 6858000"/>
              <a:gd name="connsiteX33" fmla="*/ 290458 w 5962785"/>
              <a:gd name="connsiteY33" fmla="*/ 3424959 h 6858000"/>
              <a:gd name="connsiteX34" fmla="*/ 339884 w 5962785"/>
              <a:gd name="connsiteY34" fmla="*/ 3259153 h 6858000"/>
              <a:gd name="connsiteX35" fmla="*/ 697501 w 5962785"/>
              <a:gd name="connsiteY35" fmla="*/ 3360078 h 6858000"/>
              <a:gd name="connsiteX36" fmla="*/ 165437 w 5962785"/>
              <a:gd name="connsiteY36" fmla="*/ 2967190 h 6858000"/>
              <a:gd name="connsiteX37" fmla="*/ 255568 w 5962785"/>
              <a:gd name="connsiteY37" fmla="*/ 2949167 h 6858000"/>
              <a:gd name="connsiteX38" fmla="*/ 578296 w 5962785"/>
              <a:gd name="connsiteY38" fmla="*/ 2725691 h 6858000"/>
              <a:gd name="connsiteX39" fmla="*/ 595740 w 5962785"/>
              <a:gd name="connsiteY39" fmla="*/ 2714876 h 6858000"/>
              <a:gd name="connsiteX40" fmla="*/ 650982 w 5962785"/>
              <a:gd name="connsiteY40" fmla="*/ 2574301 h 6858000"/>
              <a:gd name="connsiteX41" fmla="*/ 825429 w 5962785"/>
              <a:gd name="connsiteY41" fmla="*/ 2552674 h 6858000"/>
              <a:gd name="connsiteX42" fmla="*/ 970802 w 5962785"/>
              <a:gd name="connsiteY42" fmla="*/ 2585115 h 6858000"/>
              <a:gd name="connsiteX43" fmla="*/ 1127805 w 5962785"/>
              <a:gd name="connsiteY43" fmla="*/ 2545465 h 6858000"/>
              <a:gd name="connsiteX44" fmla="*/ 1267362 w 5962785"/>
              <a:gd name="connsiteY44" fmla="*/ 2563488 h 6858000"/>
              <a:gd name="connsiteX45" fmla="*/ 1386568 w 5962785"/>
              <a:gd name="connsiteY45" fmla="*/ 2538257 h 6858000"/>
              <a:gd name="connsiteX46" fmla="*/ 1270270 w 5962785"/>
              <a:gd name="connsiteY46" fmla="*/ 2419309 h 6858000"/>
              <a:gd name="connsiteX47" fmla="*/ 1107453 w 5962785"/>
              <a:gd name="connsiteY47" fmla="*/ 2419309 h 6858000"/>
              <a:gd name="connsiteX48" fmla="*/ 991154 w 5962785"/>
              <a:gd name="connsiteY48" fmla="*/ 2343615 h 6858000"/>
              <a:gd name="connsiteX49" fmla="*/ 880671 w 5962785"/>
              <a:gd name="connsiteY49" fmla="*/ 2206645 h 6858000"/>
              <a:gd name="connsiteX50" fmla="*/ 491072 w 5962785"/>
              <a:gd name="connsiteY50" fmla="*/ 1986771 h 6858000"/>
              <a:gd name="connsiteX51" fmla="*/ 421293 w 5962785"/>
              <a:gd name="connsiteY51" fmla="*/ 1903868 h 6858000"/>
              <a:gd name="connsiteX52" fmla="*/ 1531941 w 5962785"/>
              <a:gd name="connsiteY52" fmla="*/ 2224667 h 6858000"/>
              <a:gd name="connsiteX53" fmla="*/ 1188861 w 5962785"/>
              <a:gd name="connsiteY53" fmla="*/ 2091301 h 6858000"/>
              <a:gd name="connsiteX54" fmla="*/ 1421458 w 5962785"/>
              <a:gd name="connsiteY54" fmla="*/ 2116532 h 6858000"/>
              <a:gd name="connsiteX55" fmla="*/ 1549386 w 5962785"/>
              <a:gd name="connsiteY55" fmla="*/ 2026420 h 6858000"/>
              <a:gd name="connsiteX56" fmla="*/ 1549386 w 5962785"/>
              <a:gd name="connsiteY56" fmla="*/ 1997584 h 6858000"/>
              <a:gd name="connsiteX57" fmla="*/ 1453440 w 5962785"/>
              <a:gd name="connsiteY57" fmla="*/ 1914682 h 6858000"/>
              <a:gd name="connsiteX58" fmla="*/ 1398198 w 5962785"/>
              <a:gd name="connsiteY58" fmla="*/ 1860614 h 6858000"/>
              <a:gd name="connsiteX59" fmla="*/ 1247011 w 5962785"/>
              <a:gd name="connsiteY59" fmla="*/ 1665972 h 6858000"/>
              <a:gd name="connsiteX60" fmla="*/ 1354586 w 5962785"/>
              <a:gd name="connsiteY60" fmla="*/ 1644345 h 6858000"/>
              <a:gd name="connsiteX61" fmla="*/ 1395290 w 5962785"/>
              <a:gd name="connsiteY61" fmla="*/ 1604696 h 6858000"/>
              <a:gd name="connsiteX62" fmla="*/ 1366216 w 5962785"/>
              <a:gd name="connsiteY62" fmla="*/ 1547025 h 6858000"/>
              <a:gd name="connsiteX63" fmla="*/ 1031858 w 5962785"/>
              <a:gd name="connsiteY63" fmla="*/ 1370405 h 6858000"/>
              <a:gd name="connsiteX64" fmla="*/ 1005692 w 5962785"/>
              <a:gd name="connsiteY64" fmla="*/ 1233435 h 6858000"/>
              <a:gd name="connsiteX65" fmla="*/ 1069655 w 5962785"/>
              <a:gd name="connsiteY65" fmla="*/ 1211808 h 6858000"/>
              <a:gd name="connsiteX66" fmla="*/ 1142342 w 5962785"/>
              <a:gd name="connsiteY66" fmla="*/ 1222621 h 6858000"/>
              <a:gd name="connsiteX67" fmla="*/ 1084193 w 5962785"/>
              <a:gd name="connsiteY67" fmla="*/ 1114487 h 6858000"/>
              <a:gd name="connsiteX68" fmla="*/ 848689 w 5962785"/>
              <a:gd name="connsiteY68" fmla="*/ 1006353 h 6858000"/>
              <a:gd name="connsiteX69" fmla="*/ 805077 w 5962785"/>
              <a:gd name="connsiteY69" fmla="*/ 948681 h 6858000"/>
              <a:gd name="connsiteX70" fmla="*/ 863226 w 5962785"/>
              <a:gd name="connsiteY70" fmla="*/ 919844 h 6858000"/>
              <a:gd name="connsiteX71" fmla="*/ 906838 w 5962785"/>
              <a:gd name="connsiteY71" fmla="*/ 909031 h 6858000"/>
              <a:gd name="connsiteX72" fmla="*/ 5527 w 5962785"/>
              <a:gd name="connsiteY72" fmla="*/ 458471 h 6858000"/>
              <a:gd name="connsiteX73" fmla="*/ 209049 w 5962785"/>
              <a:gd name="connsiteY73" fmla="*/ 454867 h 6858000"/>
              <a:gd name="connsiteX74" fmla="*/ 409664 w 5962785"/>
              <a:gd name="connsiteY74" fmla="*/ 526956 h 6858000"/>
              <a:gd name="connsiteX75" fmla="*/ 621908 w 5962785"/>
              <a:gd name="connsiteY75" fmla="*/ 516143 h 6858000"/>
              <a:gd name="connsiteX76" fmla="*/ 822522 w 5962785"/>
              <a:gd name="connsiteY76" fmla="*/ 552188 h 6858000"/>
              <a:gd name="connsiteX77" fmla="*/ 996969 w 5962785"/>
              <a:gd name="connsiteY77" fmla="*/ 552188 h 6858000"/>
              <a:gd name="connsiteX78" fmla="*/ 834151 w 5962785"/>
              <a:gd name="connsiteY78" fmla="*/ 498120 h 6858000"/>
              <a:gd name="connsiteX79" fmla="*/ 773095 w 5962785"/>
              <a:gd name="connsiteY79" fmla="*/ 408008 h 6858000"/>
              <a:gd name="connsiteX80" fmla="*/ 793447 w 5962785"/>
              <a:gd name="connsiteY80" fmla="*/ 325106 h 6858000"/>
              <a:gd name="connsiteX81" fmla="*/ 860319 w 5962785"/>
              <a:gd name="connsiteY81" fmla="*/ 350336 h 6858000"/>
              <a:gd name="connsiteX82" fmla="*/ 938820 w 5962785"/>
              <a:gd name="connsiteY82" fmla="*/ 444054 h 6858000"/>
              <a:gd name="connsiteX83" fmla="*/ 956265 w 5962785"/>
              <a:gd name="connsiteY83" fmla="*/ 386381 h 6858000"/>
              <a:gd name="connsiteX84" fmla="*/ 1002784 w 5962785"/>
              <a:gd name="connsiteY84" fmla="*/ 343127 h 6858000"/>
              <a:gd name="connsiteX85" fmla="*/ 1270270 w 5962785"/>
              <a:gd name="connsiteY85" fmla="*/ 364755 h 6858000"/>
              <a:gd name="connsiteX86" fmla="*/ 1092915 w 5962785"/>
              <a:gd name="connsiteY86" fmla="*/ 180926 h 6858000"/>
              <a:gd name="connsiteX87" fmla="*/ 979525 w 5962785"/>
              <a:gd name="connsiteY87" fmla="*/ 152090 h 6858000"/>
              <a:gd name="connsiteX88" fmla="*/ 953358 w 5962785"/>
              <a:gd name="connsiteY88" fmla="*/ 76396 h 6858000"/>
              <a:gd name="connsiteX89" fmla="*/ 1005692 w 5962785"/>
              <a:gd name="connsiteY89" fmla="*/ 58373 h 6858000"/>
              <a:gd name="connsiteX90" fmla="*/ 1267362 w 5962785"/>
              <a:gd name="connsiteY90" fmla="*/ 123254 h 6858000"/>
              <a:gd name="connsiteX91" fmla="*/ 1310975 w 5962785"/>
              <a:gd name="connsiteY91" fmla="*/ 98023 h 6858000"/>
              <a:gd name="connsiteX92" fmla="*/ 1159787 w 5962785"/>
              <a:gd name="connsiteY92" fmla="*/ 43505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</a:cxnLst>
            <a:rect l="l" t="t" r="r" b="b"/>
            <a:pathLst>
              <a:path w="5962785" h="6858000">
                <a:moveTo>
                  <a:pt x="1044839" y="0"/>
                </a:moveTo>
                <a:lnTo>
                  <a:pt x="5962785" y="0"/>
                </a:lnTo>
                <a:lnTo>
                  <a:pt x="5962785" y="6858000"/>
                </a:lnTo>
                <a:lnTo>
                  <a:pt x="1469886" y="6858000"/>
                </a:lnTo>
                <a:lnTo>
                  <a:pt x="1416006" y="6823984"/>
                </a:lnTo>
                <a:cubicBezTo>
                  <a:pt x="1356767" y="6787940"/>
                  <a:pt x="1296437" y="6755500"/>
                  <a:pt x="1232473" y="6733873"/>
                </a:cubicBezTo>
                <a:cubicBezTo>
                  <a:pt x="1145250" y="6705037"/>
                  <a:pt x="1060933" y="6654575"/>
                  <a:pt x="1075471" y="6503186"/>
                </a:cubicBezTo>
                <a:cubicBezTo>
                  <a:pt x="1078378" y="6459932"/>
                  <a:pt x="1055118" y="6427493"/>
                  <a:pt x="1020229" y="6438306"/>
                </a:cubicBezTo>
                <a:cubicBezTo>
                  <a:pt x="953358" y="6459932"/>
                  <a:pt x="921375" y="6398656"/>
                  <a:pt x="883579" y="6351798"/>
                </a:cubicBezTo>
                <a:cubicBezTo>
                  <a:pt x="816707" y="6268895"/>
                  <a:pt x="752743" y="6182387"/>
                  <a:pt x="645167" y="6167969"/>
                </a:cubicBezTo>
                <a:cubicBezTo>
                  <a:pt x="665519" y="6103088"/>
                  <a:pt x="700408" y="6110298"/>
                  <a:pt x="732391" y="6124716"/>
                </a:cubicBezTo>
                <a:cubicBezTo>
                  <a:pt x="816707" y="6160761"/>
                  <a:pt x="901023" y="6200410"/>
                  <a:pt x="985339" y="6236455"/>
                </a:cubicBezTo>
                <a:cubicBezTo>
                  <a:pt x="1040581" y="6258081"/>
                  <a:pt x="1095822" y="6290522"/>
                  <a:pt x="1168509" y="6265291"/>
                </a:cubicBezTo>
                <a:cubicBezTo>
                  <a:pt x="1104545" y="6135530"/>
                  <a:pt x="996969" y="6110298"/>
                  <a:pt x="909746" y="6070649"/>
                </a:cubicBezTo>
                <a:cubicBezTo>
                  <a:pt x="802169" y="6020185"/>
                  <a:pt x="738206" y="5926470"/>
                  <a:pt x="659704" y="5818335"/>
                </a:cubicBezTo>
                <a:cubicBezTo>
                  <a:pt x="738206" y="5789500"/>
                  <a:pt x="787632" y="5868798"/>
                  <a:pt x="851597" y="5865193"/>
                </a:cubicBezTo>
                <a:cubicBezTo>
                  <a:pt x="854504" y="5854380"/>
                  <a:pt x="860319" y="5832753"/>
                  <a:pt x="860319" y="5832753"/>
                </a:cubicBezTo>
                <a:cubicBezTo>
                  <a:pt x="755650" y="5775081"/>
                  <a:pt x="709132" y="5666947"/>
                  <a:pt x="691686" y="5533581"/>
                </a:cubicBezTo>
                <a:cubicBezTo>
                  <a:pt x="685872" y="5465095"/>
                  <a:pt x="648075" y="5443468"/>
                  <a:pt x="610278" y="5411029"/>
                </a:cubicBezTo>
                <a:cubicBezTo>
                  <a:pt x="482350" y="5299289"/>
                  <a:pt x="345700" y="5198364"/>
                  <a:pt x="238123" y="5046976"/>
                </a:cubicBezTo>
                <a:cubicBezTo>
                  <a:pt x="363144" y="5064998"/>
                  <a:pt x="461997" y="5165924"/>
                  <a:pt x="592833" y="5209177"/>
                </a:cubicBezTo>
                <a:cubicBezTo>
                  <a:pt x="488165" y="5043371"/>
                  <a:pt x="351514" y="4956864"/>
                  <a:pt x="226494" y="4855939"/>
                </a:cubicBezTo>
                <a:cubicBezTo>
                  <a:pt x="168344" y="4809081"/>
                  <a:pt x="116011" y="4751408"/>
                  <a:pt x="49139" y="4726177"/>
                </a:cubicBezTo>
                <a:cubicBezTo>
                  <a:pt x="25879" y="4718968"/>
                  <a:pt x="-14825" y="4700947"/>
                  <a:pt x="5527" y="4650483"/>
                </a:cubicBezTo>
                <a:cubicBezTo>
                  <a:pt x="22972" y="4607230"/>
                  <a:pt x="54954" y="4621648"/>
                  <a:pt x="84029" y="4632460"/>
                </a:cubicBezTo>
                <a:cubicBezTo>
                  <a:pt x="153807" y="4661296"/>
                  <a:pt x="229401" y="4661296"/>
                  <a:pt x="325347" y="4661296"/>
                </a:cubicBezTo>
                <a:cubicBezTo>
                  <a:pt x="243939" y="4524326"/>
                  <a:pt x="95658" y="4567580"/>
                  <a:pt x="25879" y="4423401"/>
                </a:cubicBezTo>
                <a:cubicBezTo>
                  <a:pt x="113103" y="4398170"/>
                  <a:pt x="179975" y="4448632"/>
                  <a:pt x="249753" y="4459446"/>
                </a:cubicBezTo>
                <a:cubicBezTo>
                  <a:pt x="313718" y="4470259"/>
                  <a:pt x="328254" y="4445028"/>
                  <a:pt x="313718" y="4365729"/>
                </a:cubicBezTo>
                <a:cubicBezTo>
                  <a:pt x="290458" y="4243177"/>
                  <a:pt x="325347" y="4181900"/>
                  <a:pt x="418386" y="4214341"/>
                </a:cubicBezTo>
                <a:cubicBezTo>
                  <a:pt x="505609" y="4246781"/>
                  <a:pt x="514332" y="4199922"/>
                  <a:pt x="491072" y="4131438"/>
                </a:cubicBezTo>
                <a:cubicBezTo>
                  <a:pt x="456183" y="4030512"/>
                  <a:pt x="493979" y="3951214"/>
                  <a:pt x="520147" y="3864706"/>
                </a:cubicBezTo>
                <a:cubicBezTo>
                  <a:pt x="560851" y="3734945"/>
                  <a:pt x="543407" y="3670064"/>
                  <a:pt x="459090" y="3572743"/>
                </a:cubicBezTo>
                <a:cubicBezTo>
                  <a:pt x="409664" y="3518676"/>
                  <a:pt x="360236" y="3471818"/>
                  <a:pt x="290458" y="3424959"/>
                </a:cubicBezTo>
                <a:cubicBezTo>
                  <a:pt x="450368" y="3399728"/>
                  <a:pt x="284643" y="3313221"/>
                  <a:pt x="339884" y="3259153"/>
                </a:cubicBezTo>
                <a:cubicBezTo>
                  <a:pt x="453275" y="3237527"/>
                  <a:pt x="543407" y="3410542"/>
                  <a:pt x="697501" y="3360078"/>
                </a:cubicBezTo>
                <a:cubicBezTo>
                  <a:pt x="511425" y="3212294"/>
                  <a:pt x="302087" y="3165436"/>
                  <a:pt x="165437" y="2967190"/>
                </a:cubicBezTo>
                <a:cubicBezTo>
                  <a:pt x="197419" y="2923937"/>
                  <a:pt x="229401" y="2967190"/>
                  <a:pt x="255568" y="2949167"/>
                </a:cubicBezTo>
                <a:cubicBezTo>
                  <a:pt x="255568" y="2938354"/>
                  <a:pt x="560851" y="3006840"/>
                  <a:pt x="578296" y="2725691"/>
                </a:cubicBezTo>
                <a:cubicBezTo>
                  <a:pt x="584111" y="2725691"/>
                  <a:pt x="589926" y="2725691"/>
                  <a:pt x="595740" y="2714876"/>
                </a:cubicBezTo>
                <a:cubicBezTo>
                  <a:pt x="627722" y="2675228"/>
                  <a:pt x="598648" y="2581510"/>
                  <a:pt x="650982" y="2574301"/>
                </a:cubicBezTo>
                <a:cubicBezTo>
                  <a:pt x="709132" y="2567092"/>
                  <a:pt x="764373" y="2534653"/>
                  <a:pt x="825429" y="2552674"/>
                </a:cubicBezTo>
                <a:cubicBezTo>
                  <a:pt x="871949" y="2567092"/>
                  <a:pt x="921375" y="2585115"/>
                  <a:pt x="970802" y="2585115"/>
                </a:cubicBezTo>
                <a:cubicBezTo>
                  <a:pt x="1023136" y="2585115"/>
                  <a:pt x="1095822" y="2707668"/>
                  <a:pt x="1127805" y="2545465"/>
                </a:cubicBezTo>
                <a:cubicBezTo>
                  <a:pt x="1127805" y="2538257"/>
                  <a:pt x="1217936" y="2556280"/>
                  <a:pt x="1267362" y="2563488"/>
                </a:cubicBezTo>
                <a:cubicBezTo>
                  <a:pt x="1308067" y="2570698"/>
                  <a:pt x="1357494" y="2603137"/>
                  <a:pt x="1386568" y="2538257"/>
                </a:cubicBezTo>
                <a:cubicBezTo>
                  <a:pt x="1401105" y="2498607"/>
                  <a:pt x="1331326" y="2426518"/>
                  <a:pt x="1270270" y="2419309"/>
                </a:cubicBezTo>
                <a:cubicBezTo>
                  <a:pt x="1215029" y="2412101"/>
                  <a:pt x="1159787" y="2404892"/>
                  <a:pt x="1107453" y="2419309"/>
                </a:cubicBezTo>
                <a:cubicBezTo>
                  <a:pt x="1043489" y="2437331"/>
                  <a:pt x="1008599" y="2408495"/>
                  <a:pt x="991154" y="2343615"/>
                </a:cubicBezTo>
                <a:cubicBezTo>
                  <a:pt x="970802" y="2275131"/>
                  <a:pt x="933005" y="2239085"/>
                  <a:pt x="880671" y="2206645"/>
                </a:cubicBezTo>
                <a:cubicBezTo>
                  <a:pt x="752743" y="2127346"/>
                  <a:pt x="630630" y="2033629"/>
                  <a:pt x="491072" y="1986771"/>
                </a:cubicBezTo>
                <a:cubicBezTo>
                  <a:pt x="464905" y="1979562"/>
                  <a:pt x="432923" y="1965145"/>
                  <a:pt x="421293" y="1903868"/>
                </a:cubicBezTo>
                <a:cubicBezTo>
                  <a:pt x="799262" y="1997584"/>
                  <a:pt x="1142342" y="2239085"/>
                  <a:pt x="1531941" y="2224667"/>
                </a:cubicBezTo>
                <a:cubicBezTo>
                  <a:pt x="1427272" y="2148974"/>
                  <a:pt x="1302252" y="2145369"/>
                  <a:pt x="1188861" y="2091301"/>
                </a:cubicBezTo>
                <a:cubicBezTo>
                  <a:pt x="1270270" y="2051652"/>
                  <a:pt x="1345864" y="2094906"/>
                  <a:pt x="1421458" y="2116532"/>
                </a:cubicBezTo>
                <a:cubicBezTo>
                  <a:pt x="1485422" y="2134554"/>
                  <a:pt x="1543571" y="2138160"/>
                  <a:pt x="1549386" y="2026420"/>
                </a:cubicBezTo>
                <a:cubicBezTo>
                  <a:pt x="1549386" y="2015607"/>
                  <a:pt x="1549386" y="2008398"/>
                  <a:pt x="1549386" y="1997584"/>
                </a:cubicBezTo>
                <a:cubicBezTo>
                  <a:pt x="1526126" y="1950727"/>
                  <a:pt x="1494144" y="1929099"/>
                  <a:pt x="1453440" y="1914682"/>
                </a:cubicBezTo>
                <a:cubicBezTo>
                  <a:pt x="1430180" y="1907473"/>
                  <a:pt x="1398198" y="1893056"/>
                  <a:pt x="1398198" y="1860614"/>
                </a:cubicBezTo>
                <a:cubicBezTo>
                  <a:pt x="1401105" y="1738063"/>
                  <a:pt x="1322604" y="1702018"/>
                  <a:pt x="1247011" y="1665972"/>
                </a:cubicBezTo>
                <a:cubicBezTo>
                  <a:pt x="1287715" y="1604696"/>
                  <a:pt x="1322604" y="1647950"/>
                  <a:pt x="1354586" y="1644345"/>
                </a:cubicBezTo>
                <a:cubicBezTo>
                  <a:pt x="1374939" y="1640741"/>
                  <a:pt x="1395290" y="1637138"/>
                  <a:pt x="1395290" y="1604696"/>
                </a:cubicBezTo>
                <a:cubicBezTo>
                  <a:pt x="1395290" y="1579465"/>
                  <a:pt x="1386568" y="1547025"/>
                  <a:pt x="1366216" y="1547025"/>
                </a:cubicBezTo>
                <a:cubicBezTo>
                  <a:pt x="1238288" y="1543420"/>
                  <a:pt x="1165601" y="1370405"/>
                  <a:pt x="1031858" y="1370405"/>
                </a:cubicBezTo>
                <a:cubicBezTo>
                  <a:pt x="950450" y="1370405"/>
                  <a:pt x="1072563" y="1273083"/>
                  <a:pt x="1005692" y="1233435"/>
                </a:cubicBezTo>
                <a:cubicBezTo>
                  <a:pt x="991154" y="1222621"/>
                  <a:pt x="1046396" y="1208203"/>
                  <a:pt x="1069655" y="1211808"/>
                </a:cubicBezTo>
                <a:cubicBezTo>
                  <a:pt x="1092915" y="1215412"/>
                  <a:pt x="1113268" y="1240644"/>
                  <a:pt x="1142342" y="1222621"/>
                </a:cubicBezTo>
                <a:cubicBezTo>
                  <a:pt x="1156879" y="1157741"/>
                  <a:pt x="1119082" y="1132510"/>
                  <a:pt x="1084193" y="1114487"/>
                </a:cubicBezTo>
                <a:cubicBezTo>
                  <a:pt x="1008599" y="1071234"/>
                  <a:pt x="933005" y="1020771"/>
                  <a:pt x="848689" y="1006353"/>
                </a:cubicBezTo>
                <a:cubicBezTo>
                  <a:pt x="819615" y="1002748"/>
                  <a:pt x="802169" y="984726"/>
                  <a:pt x="805077" y="948681"/>
                </a:cubicBezTo>
                <a:cubicBezTo>
                  <a:pt x="810892" y="901822"/>
                  <a:pt x="839967" y="916240"/>
                  <a:pt x="863226" y="919844"/>
                </a:cubicBezTo>
                <a:cubicBezTo>
                  <a:pt x="877764" y="923450"/>
                  <a:pt x="892301" y="934263"/>
                  <a:pt x="906838" y="909031"/>
                </a:cubicBezTo>
                <a:cubicBezTo>
                  <a:pt x="566666" y="653113"/>
                  <a:pt x="386404" y="667532"/>
                  <a:pt x="5527" y="458471"/>
                </a:cubicBezTo>
                <a:cubicBezTo>
                  <a:pt x="89843" y="418822"/>
                  <a:pt x="150900" y="447658"/>
                  <a:pt x="209049" y="454867"/>
                </a:cubicBezTo>
                <a:cubicBezTo>
                  <a:pt x="354422" y="472890"/>
                  <a:pt x="264290" y="505329"/>
                  <a:pt x="409664" y="526956"/>
                </a:cubicBezTo>
                <a:cubicBezTo>
                  <a:pt x="479443" y="537770"/>
                  <a:pt x="543407" y="573815"/>
                  <a:pt x="621908" y="516143"/>
                </a:cubicBezTo>
                <a:cubicBezTo>
                  <a:pt x="674242" y="476494"/>
                  <a:pt x="758558" y="519747"/>
                  <a:pt x="822522" y="552188"/>
                </a:cubicBezTo>
                <a:cubicBezTo>
                  <a:pt x="874856" y="581024"/>
                  <a:pt x="927190" y="588232"/>
                  <a:pt x="996969" y="552188"/>
                </a:cubicBezTo>
                <a:cubicBezTo>
                  <a:pt x="933005" y="530562"/>
                  <a:pt x="883579" y="512539"/>
                  <a:pt x="834151" y="498120"/>
                </a:cubicBezTo>
                <a:cubicBezTo>
                  <a:pt x="793447" y="487307"/>
                  <a:pt x="770187" y="462076"/>
                  <a:pt x="773095" y="408008"/>
                </a:cubicBezTo>
                <a:cubicBezTo>
                  <a:pt x="773095" y="379172"/>
                  <a:pt x="764373" y="339523"/>
                  <a:pt x="793447" y="325106"/>
                </a:cubicBezTo>
                <a:cubicBezTo>
                  <a:pt x="816707" y="310688"/>
                  <a:pt x="848689" y="325106"/>
                  <a:pt x="860319" y="350336"/>
                </a:cubicBezTo>
                <a:cubicBezTo>
                  <a:pt x="874856" y="397195"/>
                  <a:pt x="889393" y="440449"/>
                  <a:pt x="938820" y="444054"/>
                </a:cubicBezTo>
                <a:cubicBezTo>
                  <a:pt x="1005692" y="451262"/>
                  <a:pt x="967894" y="422426"/>
                  <a:pt x="956265" y="386381"/>
                </a:cubicBezTo>
                <a:cubicBezTo>
                  <a:pt x="944635" y="346733"/>
                  <a:pt x="979525" y="335919"/>
                  <a:pt x="1002784" y="343127"/>
                </a:cubicBezTo>
                <a:cubicBezTo>
                  <a:pt x="1090008" y="375569"/>
                  <a:pt x="1180139" y="317897"/>
                  <a:pt x="1270270" y="364755"/>
                </a:cubicBezTo>
                <a:cubicBezTo>
                  <a:pt x="1247011" y="249411"/>
                  <a:pt x="1197583" y="198949"/>
                  <a:pt x="1092915" y="180926"/>
                </a:cubicBezTo>
                <a:cubicBezTo>
                  <a:pt x="1055118" y="177322"/>
                  <a:pt x="1014414" y="184530"/>
                  <a:pt x="979525" y="152090"/>
                </a:cubicBezTo>
                <a:cubicBezTo>
                  <a:pt x="959172" y="134068"/>
                  <a:pt x="938820" y="112441"/>
                  <a:pt x="953358" y="76396"/>
                </a:cubicBezTo>
                <a:cubicBezTo>
                  <a:pt x="962080" y="51165"/>
                  <a:pt x="985339" y="51165"/>
                  <a:pt x="1005692" y="58373"/>
                </a:cubicBezTo>
                <a:cubicBezTo>
                  <a:pt x="1090008" y="98023"/>
                  <a:pt x="1180139" y="108837"/>
                  <a:pt x="1267362" y="123254"/>
                </a:cubicBezTo>
                <a:cubicBezTo>
                  <a:pt x="1281900" y="126859"/>
                  <a:pt x="1296437" y="134068"/>
                  <a:pt x="1310975" y="98023"/>
                </a:cubicBezTo>
                <a:cubicBezTo>
                  <a:pt x="1260095" y="81803"/>
                  <a:pt x="1209941" y="62879"/>
                  <a:pt x="1159787" y="43505"/>
                </a:cubicBezTo>
                <a:close/>
              </a:path>
            </a:pathLst>
          </a:custGeom>
          <a:solidFill>
            <a:schemeClr val="bg2">
              <a:alpha val="50000"/>
            </a:schemeClr>
          </a:solidFill>
          <a:ln w="32707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CCA6AAA-2A96-EA6E-0E0A-02350396389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1" y="643467"/>
            <a:ext cx="3888526" cy="1800526"/>
          </a:xfrm>
        </p:spPr>
        <p:txBody>
          <a:bodyPr>
            <a:normAutofit/>
          </a:bodyPr>
          <a:lstStyle/>
          <a:p>
            <a:pPr algn="ctr"/>
            <a:r>
              <a:rPr lang="en-GB" sz="4000" b="1" dirty="0">
                <a:latin typeface="Times New Roman"/>
                <a:ea typeface="+mj-lt"/>
                <a:cs typeface="+mj-lt"/>
              </a:rPr>
              <a:t>Methodology</a:t>
            </a:r>
            <a:endParaRPr lang="en-US" sz="4000" b="1" dirty="0">
              <a:latin typeface="Times New Roman"/>
              <a:cs typeface="Times New Roman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98ECE3B-D2A3-DE6F-F7C8-42AD6EC57D3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1" y="2623381"/>
            <a:ext cx="5113170" cy="3544510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0" indent="0">
              <a:buNone/>
            </a:pPr>
            <a:r>
              <a:rPr lang="en-GB" sz="2000" dirty="0">
                <a:ea typeface="+mn-lt"/>
                <a:cs typeface="+mn-lt"/>
              </a:rPr>
              <a:t> </a:t>
            </a:r>
            <a:r>
              <a:rPr lang="en-GB" sz="2400" dirty="0">
                <a:latin typeface="Times New Roman"/>
                <a:ea typeface="+mn-lt"/>
                <a:cs typeface="+mn-lt"/>
              </a:rPr>
              <a:t>Qualitative action research using secondary data (</a:t>
            </a:r>
            <a:r>
              <a:rPr lang="en-GB" sz="2400">
                <a:latin typeface="Times New Roman"/>
                <a:ea typeface="+mn-lt"/>
                <a:cs typeface="+mn-lt"/>
              </a:rPr>
              <a:t>government</a:t>
            </a:r>
            <a:r>
              <a:rPr lang="en-GB" sz="2400" dirty="0">
                <a:latin typeface="Times New Roman"/>
                <a:ea typeface="+mn-lt"/>
                <a:cs typeface="+mn-lt"/>
              </a:rPr>
              <a:t> reports, academic papers). Comparative analysis and document reviews conducted to extract key themes.</a:t>
            </a:r>
            <a:endParaRPr lang="en-US" sz="2400">
              <a:latin typeface="Times New Roman"/>
              <a:cs typeface="Times New Roman"/>
            </a:endParaRPr>
          </a:p>
        </p:txBody>
      </p:sp>
      <p:pic>
        <p:nvPicPr>
          <p:cNvPr id="5" name="Picture 4" descr="Modern Flat design Business concepts | Business design, Business ...">
            <a:extLst>
              <a:ext uri="{FF2B5EF4-FFF2-40B4-BE49-F238E27FC236}">
                <a16:creationId xmlns:a16="http://schemas.microsoft.com/office/drawing/2014/main" id="{B4D9FC31-633A-E325-1411-CF92500C7284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24368" r="17594" b="-1"/>
          <a:stretch/>
        </p:blipFill>
        <p:spPr>
          <a:xfrm>
            <a:off x="6800986" y="713048"/>
            <a:ext cx="4747547" cy="54602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2254656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8" name="Rectangle 17">
            <a:extLst>
              <a:ext uri="{FF2B5EF4-FFF2-40B4-BE49-F238E27FC236}">
                <a16:creationId xmlns:a16="http://schemas.microsoft.com/office/drawing/2014/main" id="{0E3596DD-156A-473E-9BB3-C6A29F7574E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" name="Freeform: Shape 19">
            <a:extLst>
              <a:ext uri="{FF2B5EF4-FFF2-40B4-BE49-F238E27FC236}">
                <a16:creationId xmlns:a16="http://schemas.microsoft.com/office/drawing/2014/main" id="{2C46C4D6-C474-4E92-B52E-944C1118F7B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0" y="0"/>
            <a:ext cx="5962785" cy="6858000"/>
          </a:xfrm>
          <a:custGeom>
            <a:avLst/>
            <a:gdLst>
              <a:gd name="connsiteX0" fmla="*/ 1044839 w 5962785"/>
              <a:gd name="connsiteY0" fmla="*/ 0 h 6858000"/>
              <a:gd name="connsiteX1" fmla="*/ 5962785 w 5962785"/>
              <a:gd name="connsiteY1" fmla="*/ 0 h 6858000"/>
              <a:gd name="connsiteX2" fmla="*/ 5962785 w 5962785"/>
              <a:gd name="connsiteY2" fmla="*/ 6858000 h 6858000"/>
              <a:gd name="connsiteX3" fmla="*/ 1469886 w 5962785"/>
              <a:gd name="connsiteY3" fmla="*/ 6858000 h 6858000"/>
              <a:gd name="connsiteX4" fmla="*/ 1416006 w 5962785"/>
              <a:gd name="connsiteY4" fmla="*/ 6823984 h 6858000"/>
              <a:gd name="connsiteX5" fmla="*/ 1232473 w 5962785"/>
              <a:gd name="connsiteY5" fmla="*/ 6733873 h 6858000"/>
              <a:gd name="connsiteX6" fmla="*/ 1075471 w 5962785"/>
              <a:gd name="connsiteY6" fmla="*/ 6503186 h 6858000"/>
              <a:gd name="connsiteX7" fmla="*/ 1020229 w 5962785"/>
              <a:gd name="connsiteY7" fmla="*/ 6438306 h 6858000"/>
              <a:gd name="connsiteX8" fmla="*/ 883579 w 5962785"/>
              <a:gd name="connsiteY8" fmla="*/ 6351798 h 6858000"/>
              <a:gd name="connsiteX9" fmla="*/ 645167 w 5962785"/>
              <a:gd name="connsiteY9" fmla="*/ 6167969 h 6858000"/>
              <a:gd name="connsiteX10" fmla="*/ 732391 w 5962785"/>
              <a:gd name="connsiteY10" fmla="*/ 6124716 h 6858000"/>
              <a:gd name="connsiteX11" fmla="*/ 985339 w 5962785"/>
              <a:gd name="connsiteY11" fmla="*/ 6236455 h 6858000"/>
              <a:gd name="connsiteX12" fmla="*/ 1168509 w 5962785"/>
              <a:gd name="connsiteY12" fmla="*/ 6265291 h 6858000"/>
              <a:gd name="connsiteX13" fmla="*/ 909746 w 5962785"/>
              <a:gd name="connsiteY13" fmla="*/ 6070649 h 6858000"/>
              <a:gd name="connsiteX14" fmla="*/ 659704 w 5962785"/>
              <a:gd name="connsiteY14" fmla="*/ 5818335 h 6858000"/>
              <a:gd name="connsiteX15" fmla="*/ 851597 w 5962785"/>
              <a:gd name="connsiteY15" fmla="*/ 5865193 h 6858000"/>
              <a:gd name="connsiteX16" fmla="*/ 860319 w 5962785"/>
              <a:gd name="connsiteY16" fmla="*/ 5832753 h 6858000"/>
              <a:gd name="connsiteX17" fmla="*/ 691686 w 5962785"/>
              <a:gd name="connsiteY17" fmla="*/ 5533581 h 6858000"/>
              <a:gd name="connsiteX18" fmla="*/ 610278 w 5962785"/>
              <a:gd name="connsiteY18" fmla="*/ 5411029 h 6858000"/>
              <a:gd name="connsiteX19" fmla="*/ 238123 w 5962785"/>
              <a:gd name="connsiteY19" fmla="*/ 5046976 h 6858000"/>
              <a:gd name="connsiteX20" fmla="*/ 592833 w 5962785"/>
              <a:gd name="connsiteY20" fmla="*/ 5209177 h 6858000"/>
              <a:gd name="connsiteX21" fmla="*/ 226494 w 5962785"/>
              <a:gd name="connsiteY21" fmla="*/ 4855939 h 6858000"/>
              <a:gd name="connsiteX22" fmla="*/ 49139 w 5962785"/>
              <a:gd name="connsiteY22" fmla="*/ 4726177 h 6858000"/>
              <a:gd name="connsiteX23" fmla="*/ 5527 w 5962785"/>
              <a:gd name="connsiteY23" fmla="*/ 4650483 h 6858000"/>
              <a:gd name="connsiteX24" fmla="*/ 84029 w 5962785"/>
              <a:gd name="connsiteY24" fmla="*/ 4632460 h 6858000"/>
              <a:gd name="connsiteX25" fmla="*/ 325347 w 5962785"/>
              <a:gd name="connsiteY25" fmla="*/ 4661296 h 6858000"/>
              <a:gd name="connsiteX26" fmla="*/ 25879 w 5962785"/>
              <a:gd name="connsiteY26" fmla="*/ 4423401 h 6858000"/>
              <a:gd name="connsiteX27" fmla="*/ 249753 w 5962785"/>
              <a:gd name="connsiteY27" fmla="*/ 4459446 h 6858000"/>
              <a:gd name="connsiteX28" fmla="*/ 313718 w 5962785"/>
              <a:gd name="connsiteY28" fmla="*/ 4365729 h 6858000"/>
              <a:gd name="connsiteX29" fmla="*/ 418386 w 5962785"/>
              <a:gd name="connsiteY29" fmla="*/ 4214341 h 6858000"/>
              <a:gd name="connsiteX30" fmla="*/ 491072 w 5962785"/>
              <a:gd name="connsiteY30" fmla="*/ 4131438 h 6858000"/>
              <a:gd name="connsiteX31" fmla="*/ 520147 w 5962785"/>
              <a:gd name="connsiteY31" fmla="*/ 3864706 h 6858000"/>
              <a:gd name="connsiteX32" fmla="*/ 459090 w 5962785"/>
              <a:gd name="connsiteY32" fmla="*/ 3572743 h 6858000"/>
              <a:gd name="connsiteX33" fmla="*/ 290458 w 5962785"/>
              <a:gd name="connsiteY33" fmla="*/ 3424959 h 6858000"/>
              <a:gd name="connsiteX34" fmla="*/ 339884 w 5962785"/>
              <a:gd name="connsiteY34" fmla="*/ 3259153 h 6858000"/>
              <a:gd name="connsiteX35" fmla="*/ 697501 w 5962785"/>
              <a:gd name="connsiteY35" fmla="*/ 3360078 h 6858000"/>
              <a:gd name="connsiteX36" fmla="*/ 165437 w 5962785"/>
              <a:gd name="connsiteY36" fmla="*/ 2967190 h 6858000"/>
              <a:gd name="connsiteX37" fmla="*/ 255568 w 5962785"/>
              <a:gd name="connsiteY37" fmla="*/ 2949167 h 6858000"/>
              <a:gd name="connsiteX38" fmla="*/ 578296 w 5962785"/>
              <a:gd name="connsiteY38" fmla="*/ 2725691 h 6858000"/>
              <a:gd name="connsiteX39" fmla="*/ 595740 w 5962785"/>
              <a:gd name="connsiteY39" fmla="*/ 2714876 h 6858000"/>
              <a:gd name="connsiteX40" fmla="*/ 650982 w 5962785"/>
              <a:gd name="connsiteY40" fmla="*/ 2574301 h 6858000"/>
              <a:gd name="connsiteX41" fmla="*/ 825429 w 5962785"/>
              <a:gd name="connsiteY41" fmla="*/ 2552674 h 6858000"/>
              <a:gd name="connsiteX42" fmla="*/ 970802 w 5962785"/>
              <a:gd name="connsiteY42" fmla="*/ 2585115 h 6858000"/>
              <a:gd name="connsiteX43" fmla="*/ 1127805 w 5962785"/>
              <a:gd name="connsiteY43" fmla="*/ 2545465 h 6858000"/>
              <a:gd name="connsiteX44" fmla="*/ 1267362 w 5962785"/>
              <a:gd name="connsiteY44" fmla="*/ 2563488 h 6858000"/>
              <a:gd name="connsiteX45" fmla="*/ 1386568 w 5962785"/>
              <a:gd name="connsiteY45" fmla="*/ 2538257 h 6858000"/>
              <a:gd name="connsiteX46" fmla="*/ 1270270 w 5962785"/>
              <a:gd name="connsiteY46" fmla="*/ 2419309 h 6858000"/>
              <a:gd name="connsiteX47" fmla="*/ 1107453 w 5962785"/>
              <a:gd name="connsiteY47" fmla="*/ 2419309 h 6858000"/>
              <a:gd name="connsiteX48" fmla="*/ 991154 w 5962785"/>
              <a:gd name="connsiteY48" fmla="*/ 2343615 h 6858000"/>
              <a:gd name="connsiteX49" fmla="*/ 880671 w 5962785"/>
              <a:gd name="connsiteY49" fmla="*/ 2206645 h 6858000"/>
              <a:gd name="connsiteX50" fmla="*/ 491072 w 5962785"/>
              <a:gd name="connsiteY50" fmla="*/ 1986771 h 6858000"/>
              <a:gd name="connsiteX51" fmla="*/ 421293 w 5962785"/>
              <a:gd name="connsiteY51" fmla="*/ 1903868 h 6858000"/>
              <a:gd name="connsiteX52" fmla="*/ 1531941 w 5962785"/>
              <a:gd name="connsiteY52" fmla="*/ 2224667 h 6858000"/>
              <a:gd name="connsiteX53" fmla="*/ 1188861 w 5962785"/>
              <a:gd name="connsiteY53" fmla="*/ 2091301 h 6858000"/>
              <a:gd name="connsiteX54" fmla="*/ 1421458 w 5962785"/>
              <a:gd name="connsiteY54" fmla="*/ 2116532 h 6858000"/>
              <a:gd name="connsiteX55" fmla="*/ 1549386 w 5962785"/>
              <a:gd name="connsiteY55" fmla="*/ 2026420 h 6858000"/>
              <a:gd name="connsiteX56" fmla="*/ 1549386 w 5962785"/>
              <a:gd name="connsiteY56" fmla="*/ 1997584 h 6858000"/>
              <a:gd name="connsiteX57" fmla="*/ 1453440 w 5962785"/>
              <a:gd name="connsiteY57" fmla="*/ 1914682 h 6858000"/>
              <a:gd name="connsiteX58" fmla="*/ 1398198 w 5962785"/>
              <a:gd name="connsiteY58" fmla="*/ 1860614 h 6858000"/>
              <a:gd name="connsiteX59" fmla="*/ 1247011 w 5962785"/>
              <a:gd name="connsiteY59" fmla="*/ 1665972 h 6858000"/>
              <a:gd name="connsiteX60" fmla="*/ 1354586 w 5962785"/>
              <a:gd name="connsiteY60" fmla="*/ 1644345 h 6858000"/>
              <a:gd name="connsiteX61" fmla="*/ 1395290 w 5962785"/>
              <a:gd name="connsiteY61" fmla="*/ 1604696 h 6858000"/>
              <a:gd name="connsiteX62" fmla="*/ 1366216 w 5962785"/>
              <a:gd name="connsiteY62" fmla="*/ 1547025 h 6858000"/>
              <a:gd name="connsiteX63" fmla="*/ 1031858 w 5962785"/>
              <a:gd name="connsiteY63" fmla="*/ 1370405 h 6858000"/>
              <a:gd name="connsiteX64" fmla="*/ 1005692 w 5962785"/>
              <a:gd name="connsiteY64" fmla="*/ 1233435 h 6858000"/>
              <a:gd name="connsiteX65" fmla="*/ 1069655 w 5962785"/>
              <a:gd name="connsiteY65" fmla="*/ 1211808 h 6858000"/>
              <a:gd name="connsiteX66" fmla="*/ 1142342 w 5962785"/>
              <a:gd name="connsiteY66" fmla="*/ 1222621 h 6858000"/>
              <a:gd name="connsiteX67" fmla="*/ 1084193 w 5962785"/>
              <a:gd name="connsiteY67" fmla="*/ 1114487 h 6858000"/>
              <a:gd name="connsiteX68" fmla="*/ 848689 w 5962785"/>
              <a:gd name="connsiteY68" fmla="*/ 1006353 h 6858000"/>
              <a:gd name="connsiteX69" fmla="*/ 805077 w 5962785"/>
              <a:gd name="connsiteY69" fmla="*/ 948681 h 6858000"/>
              <a:gd name="connsiteX70" fmla="*/ 863226 w 5962785"/>
              <a:gd name="connsiteY70" fmla="*/ 919844 h 6858000"/>
              <a:gd name="connsiteX71" fmla="*/ 906838 w 5962785"/>
              <a:gd name="connsiteY71" fmla="*/ 909031 h 6858000"/>
              <a:gd name="connsiteX72" fmla="*/ 5527 w 5962785"/>
              <a:gd name="connsiteY72" fmla="*/ 458471 h 6858000"/>
              <a:gd name="connsiteX73" fmla="*/ 209049 w 5962785"/>
              <a:gd name="connsiteY73" fmla="*/ 454867 h 6858000"/>
              <a:gd name="connsiteX74" fmla="*/ 409664 w 5962785"/>
              <a:gd name="connsiteY74" fmla="*/ 526956 h 6858000"/>
              <a:gd name="connsiteX75" fmla="*/ 621908 w 5962785"/>
              <a:gd name="connsiteY75" fmla="*/ 516143 h 6858000"/>
              <a:gd name="connsiteX76" fmla="*/ 822522 w 5962785"/>
              <a:gd name="connsiteY76" fmla="*/ 552188 h 6858000"/>
              <a:gd name="connsiteX77" fmla="*/ 996969 w 5962785"/>
              <a:gd name="connsiteY77" fmla="*/ 552188 h 6858000"/>
              <a:gd name="connsiteX78" fmla="*/ 834151 w 5962785"/>
              <a:gd name="connsiteY78" fmla="*/ 498120 h 6858000"/>
              <a:gd name="connsiteX79" fmla="*/ 773095 w 5962785"/>
              <a:gd name="connsiteY79" fmla="*/ 408008 h 6858000"/>
              <a:gd name="connsiteX80" fmla="*/ 793447 w 5962785"/>
              <a:gd name="connsiteY80" fmla="*/ 325106 h 6858000"/>
              <a:gd name="connsiteX81" fmla="*/ 860319 w 5962785"/>
              <a:gd name="connsiteY81" fmla="*/ 350336 h 6858000"/>
              <a:gd name="connsiteX82" fmla="*/ 938820 w 5962785"/>
              <a:gd name="connsiteY82" fmla="*/ 444054 h 6858000"/>
              <a:gd name="connsiteX83" fmla="*/ 956265 w 5962785"/>
              <a:gd name="connsiteY83" fmla="*/ 386381 h 6858000"/>
              <a:gd name="connsiteX84" fmla="*/ 1002784 w 5962785"/>
              <a:gd name="connsiteY84" fmla="*/ 343127 h 6858000"/>
              <a:gd name="connsiteX85" fmla="*/ 1270270 w 5962785"/>
              <a:gd name="connsiteY85" fmla="*/ 364755 h 6858000"/>
              <a:gd name="connsiteX86" fmla="*/ 1092915 w 5962785"/>
              <a:gd name="connsiteY86" fmla="*/ 180926 h 6858000"/>
              <a:gd name="connsiteX87" fmla="*/ 979525 w 5962785"/>
              <a:gd name="connsiteY87" fmla="*/ 152090 h 6858000"/>
              <a:gd name="connsiteX88" fmla="*/ 953358 w 5962785"/>
              <a:gd name="connsiteY88" fmla="*/ 76396 h 6858000"/>
              <a:gd name="connsiteX89" fmla="*/ 1005692 w 5962785"/>
              <a:gd name="connsiteY89" fmla="*/ 58373 h 6858000"/>
              <a:gd name="connsiteX90" fmla="*/ 1267362 w 5962785"/>
              <a:gd name="connsiteY90" fmla="*/ 123254 h 6858000"/>
              <a:gd name="connsiteX91" fmla="*/ 1310975 w 5962785"/>
              <a:gd name="connsiteY91" fmla="*/ 98023 h 6858000"/>
              <a:gd name="connsiteX92" fmla="*/ 1159787 w 5962785"/>
              <a:gd name="connsiteY92" fmla="*/ 43505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</a:cxnLst>
            <a:rect l="l" t="t" r="r" b="b"/>
            <a:pathLst>
              <a:path w="5962785" h="6858000">
                <a:moveTo>
                  <a:pt x="1044839" y="0"/>
                </a:moveTo>
                <a:lnTo>
                  <a:pt x="5962785" y="0"/>
                </a:lnTo>
                <a:lnTo>
                  <a:pt x="5962785" y="6858000"/>
                </a:lnTo>
                <a:lnTo>
                  <a:pt x="1469886" y="6858000"/>
                </a:lnTo>
                <a:lnTo>
                  <a:pt x="1416006" y="6823984"/>
                </a:lnTo>
                <a:cubicBezTo>
                  <a:pt x="1356767" y="6787940"/>
                  <a:pt x="1296437" y="6755500"/>
                  <a:pt x="1232473" y="6733873"/>
                </a:cubicBezTo>
                <a:cubicBezTo>
                  <a:pt x="1145250" y="6705037"/>
                  <a:pt x="1060933" y="6654575"/>
                  <a:pt x="1075471" y="6503186"/>
                </a:cubicBezTo>
                <a:cubicBezTo>
                  <a:pt x="1078378" y="6459932"/>
                  <a:pt x="1055118" y="6427493"/>
                  <a:pt x="1020229" y="6438306"/>
                </a:cubicBezTo>
                <a:cubicBezTo>
                  <a:pt x="953358" y="6459932"/>
                  <a:pt x="921375" y="6398656"/>
                  <a:pt x="883579" y="6351798"/>
                </a:cubicBezTo>
                <a:cubicBezTo>
                  <a:pt x="816707" y="6268895"/>
                  <a:pt x="752743" y="6182387"/>
                  <a:pt x="645167" y="6167969"/>
                </a:cubicBezTo>
                <a:cubicBezTo>
                  <a:pt x="665519" y="6103088"/>
                  <a:pt x="700408" y="6110298"/>
                  <a:pt x="732391" y="6124716"/>
                </a:cubicBezTo>
                <a:cubicBezTo>
                  <a:pt x="816707" y="6160761"/>
                  <a:pt x="901023" y="6200410"/>
                  <a:pt x="985339" y="6236455"/>
                </a:cubicBezTo>
                <a:cubicBezTo>
                  <a:pt x="1040581" y="6258081"/>
                  <a:pt x="1095822" y="6290522"/>
                  <a:pt x="1168509" y="6265291"/>
                </a:cubicBezTo>
                <a:cubicBezTo>
                  <a:pt x="1104545" y="6135530"/>
                  <a:pt x="996969" y="6110298"/>
                  <a:pt x="909746" y="6070649"/>
                </a:cubicBezTo>
                <a:cubicBezTo>
                  <a:pt x="802169" y="6020185"/>
                  <a:pt x="738206" y="5926470"/>
                  <a:pt x="659704" y="5818335"/>
                </a:cubicBezTo>
                <a:cubicBezTo>
                  <a:pt x="738206" y="5789500"/>
                  <a:pt x="787632" y="5868798"/>
                  <a:pt x="851597" y="5865193"/>
                </a:cubicBezTo>
                <a:cubicBezTo>
                  <a:pt x="854504" y="5854380"/>
                  <a:pt x="860319" y="5832753"/>
                  <a:pt x="860319" y="5832753"/>
                </a:cubicBezTo>
                <a:cubicBezTo>
                  <a:pt x="755650" y="5775081"/>
                  <a:pt x="709132" y="5666947"/>
                  <a:pt x="691686" y="5533581"/>
                </a:cubicBezTo>
                <a:cubicBezTo>
                  <a:pt x="685872" y="5465095"/>
                  <a:pt x="648075" y="5443468"/>
                  <a:pt x="610278" y="5411029"/>
                </a:cubicBezTo>
                <a:cubicBezTo>
                  <a:pt x="482350" y="5299289"/>
                  <a:pt x="345700" y="5198364"/>
                  <a:pt x="238123" y="5046976"/>
                </a:cubicBezTo>
                <a:cubicBezTo>
                  <a:pt x="363144" y="5064998"/>
                  <a:pt x="461997" y="5165924"/>
                  <a:pt x="592833" y="5209177"/>
                </a:cubicBezTo>
                <a:cubicBezTo>
                  <a:pt x="488165" y="5043371"/>
                  <a:pt x="351514" y="4956864"/>
                  <a:pt x="226494" y="4855939"/>
                </a:cubicBezTo>
                <a:cubicBezTo>
                  <a:pt x="168344" y="4809081"/>
                  <a:pt x="116011" y="4751408"/>
                  <a:pt x="49139" y="4726177"/>
                </a:cubicBezTo>
                <a:cubicBezTo>
                  <a:pt x="25879" y="4718968"/>
                  <a:pt x="-14825" y="4700947"/>
                  <a:pt x="5527" y="4650483"/>
                </a:cubicBezTo>
                <a:cubicBezTo>
                  <a:pt x="22972" y="4607230"/>
                  <a:pt x="54954" y="4621648"/>
                  <a:pt x="84029" y="4632460"/>
                </a:cubicBezTo>
                <a:cubicBezTo>
                  <a:pt x="153807" y="4661296"/>
                  <a:pt x="229401" y="4661296"/>
                  <a:pt x="325347" y="4661296"/>
                </a:cubicBezTo>
                <a:cubicBezTo>
                  <a:pt x="243939" y="4524326"/>
                  <a:pt x="95658" y="4567580"/>
                  <a:pt x="25879" y="4423401"/>
                </a:cubicBezTo>
                <a:cubicBezTo>
                  <a:pt x="113103" y="4398170"/>
                  <a:pt x="179975" y="4448632"/>
                  <a:pt x="249753" y="4459446"/>
                </a:cubicBezTo>
                <a:cubicBezTo>
                  <a:pt x="313718" y="4470259"/>
                  <a:pt x="328254" y="4445028"/>
                  <a:pt x="313718" y="4365729"/>
                </a:cubicBezTo>
                <a:cubicBezTo>
                  <a:pt x="290458" y="4243177"/>
                  <a:pt x="325347" y="4181900"/>
                  <a:pt x="418386" y="4214341"/>
                </a:cubicBezTo>
                <a:cubicBezTo>
                  <a:pt x="505609" y="4246781"/>
                  <a:pt x="514332" y="4199922"/>
                  <a:pt x="491072" y="4131438"/>
                </a:cubicBezTo>
                <a:cubicBezTo>
                  <a:pt x="456183" y="4030512"/>
                  <a:pt x="493979" y="3951214"/>
                  <a:pt x="520147" y="3864706"/>
                </a:cubicBezTo>
                <a:cubicBezTo>
                  <a:pt x="560851" y="3734945"/>
                  <a:pt x="543407" y="3670064"/>
                  <a:pt x="459090" y="3572743"/>
                </a:cubicBezTo>
                <a:cubicBezTo>
                  <a:pt x="409664" y="3518676"/>
                  <a:pt x="360236" y="3471818"/>
                  <a:pt x="290458" y="3424959"/>
                </a:cubicBezTo>
                <a:cubicBezTo>
                  <a:pt x="450368" y="3399728"/>
                  <a:pt x="284643" y="3313221"/>
                  <a:pt x="339884" y="3259153"/>
                </a:cubicBezTo>
                <a:cubicBezTo>
                  <a:pt x="453275" y="3237527"/>
                  <a:pt x="543407" y="3410542"/>
                  <a:pt x="697501" y="3360078"/>
                </a:cubicBezTo>
                <a:cubicBezTo>
                  <a:pt x="511425" y="3212294"/>
                  <a:pt x="302087" y="3165436"/>
                  <a:pt x="165437" y="2967190"/>
                </a:cubicBezTo>
                <a:cubicBezTo>
                  <a:pt x="197419" y="2923937"/>
                  <a:pt x="229401" y="2967190"/>
                  <a:pt x="255568" y="2949167"/>
                </a:cubicBezTo>
                <a:cubicBezTo>
                  <a:pt x="255568" y="2938354"/>
                  <a:pt x="560851" y="3006840"/>
                  <a:pt x="578296" y="2725691"/>
                </a:cubicBezTo>
                <a:cubicBezTo>
                  <a:pt x="584111" y="2725691"/>
                  <a:pt x="589926" y="2725691"/>
                  <a:pt x="595740" y="2714876"/>
                </a:cubicBezTo>
                <a:cubicBezTo>
                  <a:pt x="627722" y="2675228"/>
                  <a:pt x="598648" y="2581510"/>
                  <a:pt x="650982" y="2574301"/>
                </a:cubicBezTo>
                <a:cubicBezTo>
                  <a:pt x="709132" y="2567092"/>
                  <a:pt x="764373" y="2534653"/>
                  <a:pt x="825429" y="2552674"/>
                </a:cubicBezTo>
                <a:cubicBezTo>
                  <a:pt x="871949" y="2567092"/>
                  <a:pt x="921375" y="2585115"/>
                  <a:pt x="970802" y="2585115"/>
                </a:cubicBezTo>
                <a:cubicBezTo>
                  <a:pt x="1023136" y="2585115"/>
                  <a:pt x="1095822" y="2707668"/>
                  <a:pt x="1127805" y="2545465"/>
                </a:cubicBezTo>
                <a:cubicBezTo>
                  <a:pt x="1127805" y="2538257"/>
                  <a:pt x="1217936" y="2556280"/>
                  <a:pt x="1267362" y="2563488"/>
                </a:cubicBezTo>
                <a:cubicBezTo>
                  <a:pt x="1308067" y="2570698"/>
                  <a:pt x="1357494" y="2603137"/>
                  <a:pt x="1386568" y="2538257"/>
                </a:cubicBezTo>
                <a:cubicBezTo>
                  <a:pt x="1401105" y="2498607"/>
                  <a:pt x="1331326" y="2426518"/>
                  <a:pt x="1270270" y="2419309"/>
                </a:cubicBezTo>
                <a:cubicBezTo>
                  <a:pt x="1215029" y="2412101"/>
                  <a:pt x="1159787" y="2404892"/>
                  <a:pt x="1107453" y="2419309"/>
                </a:cubicBezTo>
                <a:cubicBezTo>
                  <a:pt x="1043489" y="2437331"/>
                  <a:pt x="1008599" y="2408495"/>
                  <a:pt x="991154" y="2343615"/>
                </a:cubicBezTo>
                <a:cubicBezTo>
                  <a:pt x="970802" y="2275131"/>
                  <a:pt x="933005" y="2239085"/>
                  <a:pt x="880671" y="2206645"/>
                </a:cubicBezTo>
                <a:cubicBezTo>
                  <a:pt x="752743" y="2127346"/>
                  <a:pt x="630630" y="2033629"/>
                  <a:pt x="491072" y="1986771"/>
                </a:cubicBezTo>
                <a:cubicBezTo>
                  <a:pt x="464905" y="1979562"/>
                  <a:pt x="432923" y="1965145"/>
                  <a:pt x="421293" y="1903868"/>
                </a:cubicBezTo>
                <a:cubicBezTo>
                  <a:pt x="799262" y="1997584"/>
                  <a:pt x="1142342" y="2239085"/>
                  <a:pt x="1531941" y="2224667"/>
                </a:cubicBezTo>
                <a:cubicBezTo>
                  <a:pt x="1427272" y="2148974"/>
                  <a:pt x="1302252" y="2145369"/>
                  <a:pt x="1188861" y="2091301"/>
                </a:cubicBezTo>
                <a:cubicBezTo>
                  <a:pt x="1270270" y="2051652"/>
                  <a:pt x="1345864" y="2094906"/>
                  <a:pt x="1421458" y="2116532"/>
                </a:cubicBezTo>
                <a:cubicBezTo>
                  <a:pt x="1485422" y="2134554"/>
                  <a:pt x="1543571" y="2138160"/>
                  <a:pt x="1549386" y="2026420"/>
                </a:cubicBezTo>
                <a:cubicBezTo>
                  <a:pt x="1549386" y="2015607"/>
                  <a:pt x="1549386" y="2008398"/>
                  <a:pt x="1549386" y="1997584"/>
                </a:cubicBezTo>
                <a:cubicBezTo>
                  <a:pt x="1526126" y="1950727"/>
                  <a:pt x="1494144" y="1929099"/>
                  <a:pt x="1453440" y="1914682"/>
                </a:cubicBezTo>
                <a:cubicBezTo>
                  <a:pt x="1430180" y="1907473"/>
                  <a:pt x="1398198" y="1893056"/>
                  <a:pt x="1398198" y="1860614"/>
                </a:cubicBezTo>
                <a:cubicBezTo>
                  <a:pt x="1401105" y="1738063"/>
                  <a:pt x="1322604" y="1702018"/>
                  <a:pt x="1247011" y="1665972"/>
                </a:cubicBezTo>
                <a:cubicBezTo>
                  <a:pt x="1287715" y="1604696"/>
                  <a:pt x="1322604" y="1647950"/>
                  <a:pt x="1354586" y="1644345"/>
                </a:cubicBezTo>
                <a:cubicBezTo>
                  <a:pt x="1374939" y="1640741"/>
                  <a:pt x="1395290" y="1637138"/>
                  <a:pt x="1395290" y="1604696"/>
                </a:cubicBezTo>
                <a:cubicBezTo>
                  <a:pt x="1395290" y="1579465"/>
                  <a:pt x="1386568" y="1547025"/>
                  <a:pt x="1366216" y="1547025"/>
                </a:cubicBezTo>
                <a:cubicBezTo>
                  <a:pt x="1238288" y="1543420"/>
                  <a:pt x="1165601" y="1370405"/>
                  <a:pt x="1031858" y="1370405"/>
                </a:cubicBezTo>
                <a:cubicBezTo>
                  <a:pt x="950450" y="1370405"/>
                  <a:pt x="1072563" y="1273083"/>
                  <a:pt x="1005692" y="1233435"/>
                </a:cubicBezTo>
                <a:cubicBezTo>
                  <a:pt x="991154" y="1222621"/>
                  <a:pt x="1046396" y="1208203"/>
                  <a:pt x="1069655" y="1211808"/>
                </a:cubicBezTo>
                <a:cubicBezTo>
                  <a:pt x="1092915" y="1215412"/>
                  <a:pt x="1113268" y="1240644"/>
                  <a:pt x="1142342" y="1222621"/>
                </a:cubicBezTo>
                <a:cubicBezTo>
                  <a:pt x="1156879" y="1157741"/>
                  <a:pt x="1119082" y="1132510"/>
                  <a:pt x="1084193" y="1114487"/>
                </a:cubicBezTo>
                <a:cubicBezTo>
                  <a:pt x="1008599" y="1071234"/>
                  <a:pt x="933005" y="1020771"/>
                  <a:pt x="848689" y="1006353"/>
                </a:cubicBezTo>
                <a:cubicBezTo>
                  <a:pt x="819615" y="1002748"/>
                  <a:pt x="802169" y="984726"/>
                  <a:pt x="805077" y="948681"/>
                </a:cubicBezTo>
                <a:cubicBezTo>
                  <a:pt x="810892" y="901822"/>
                  <a:pt x="839967" y="916240"/>
                  <a:pt x="863226" y="919844"/>
                </a:cubicBezTo>
                <a:cubicBezTo>
                  <a:pt x="877764" y="923450"/>
                  <a:pt x="892301" y="934263"/>
                  <a:pt x="906838" y="909031"/>
                </a:cubicBezTo>
                <a:cubicBezTo>
                  <a:pt x="566666" y="653113"/>
                  <a:pt x="386404" y="667532"/>
                  <a:pt x="5527" y="458471"/>
                </a:cubicBezTo>
                <a:cubicBezTo>
                  <a:pt x="89843" y="418822"/>
                  <a:pt x="150900" y="447658"/>
                  <a:pt x="209049" y="454867"/>
                </a:cubicBezTo>
                <a:cubicBezTo>
                  <a:pt x="354422" y="472890"/>
                  <a:pt x="264290" y="505329"/>
                  <a:pt x="409664" y="526956"/>
                </a:cubicBezTo>
                <a:cubicBezTo>
                  <a:pt x="479443" y="537770"/>
                  <a:pt x="543407" y="573815"/>
                  <a:pt x="621908" y="516143"/>
                </a:cubicBezTo>
                <a:cubicBezTo>
                  <a:pt x="674242" y="476494"/>
                  <a:pt x="758558" y="519747"/>
                  <a:pt x="822522" y="552188"/>
                </a:cubicBezTo>
                <a:cubicBezTo>
                  <a:pt x="874856" y="581024"/>
                  <a:pt x="927190" y="588232"/>
                  <a:pt x="996969" y="552188"/>
                </a:cubicBezTo>
                <a:cubicBezTo>
                  <a:pt x="933005" y="530562"/>
                  <a:pt x="883579" y="512539"/>
                  <a:pt x="834151" y="498120"/>
                </a:cubicBezTo>
                <a:cubicBezTo>
                  <a:pt x="793447" y="487307"/>
                  <a:pt x="770187" y="462076"/>
                  <a:pt x="773095" y="408008"/>
                </a:cubicBezTo>
                <a:cubicBezTo>
                  <a:pt x="773095" y="379172"/>
                  <a:pt x="764373" y="339523"/>
                  <a:pt x="793447" y="325106"/>
                </a:cubicBezTo>
                <a:cubicBezTo>
                  <a:pt x="816707" y="310688"/>
                  <a:pt x="848689" y="325106"/>
                  <a:pt x="860319" y="350336"/>
                </a:cubicBezTo>
                <a:cubicBezTo>
                  <a:pt x="874856" y="397195"/>
                  <a:pt x="889393" y="440449"/>
                  <a:pt x="938820" y="444054"/>
                </a:cubicBezTo>
                <a:cubicBezTo>
                  <a:pt x="1005692" y="451262"/>
                  <a:pt x="967894" y="422426"/>
                  <a:pt x="956265" y="386381"/>
                </a:cubicBezTo>
                <a:cubicBezTo>
                  <a:pt x="944635" y="346733"/>
                  <a:pt x="979525" y="335919"/>
                  <a:pt x="1002784" y="343127"/>
                </a:cubicBezTo>
                <a:cubicBezTo>
                  <a:pt x="1090008" y="375569"/>
                  <a:pt x="1180139" y="317897"/>
                  <a:pt x="1270270" y="364755"/>
                </a:cubicBezTo>
                <a:cubicBezTo>
                  <a:pt x="1247011" y="249411"/>
                  <a:pt x="1197583" y="198949"/>
                  <a:pt x="1092915" y="180926"/>
                </a:cubicBezTo>
                <a:cubicBezTo>
                  <a:pt x="1055118" y="177322"/>
                  <a:pt x="1014414" y="184530"/>
                  <a:pt x="979525" y="152090"/>
                </a:cubicBezTo>
                <a:cubicBezTo>
                  <a:pt x="959172" y="134068"/>
                  <a:pt x="938820" y="112441"/>
                  <a:pt x="953358" y="76396"/>
                </a:cubicBezTo>
                <a:cubicBezTo>
                  <a:pt x="962080" y="51165"/>
                  <a:pt x="985339" y="51165"/>
                  <a:pt x="1005692" y="58373"/>
                </a:cubicBezTo>
                <a:cubicBezTo>
                  <a:pt x="1090008" y="98023"/>
                  <a:pt x="1180139" y="108837"/>
                  <a:pt x="1267362" y="123254"/>
                </a:cubicBezTo>
                <a:cubicBezTo>
                  <a:pt x="1281900" y="126859"/>
                  <a:pt x="1296437" y="134068"/>
                  <a:pt x="1310975" y="98023"/>
                </a:cubicBezTo>
                <a:cubicBezTo>
                  <a:pt x="1260095" y="81803"/>
                  <a:pt x="1209941" y="62879"/>
                  <a:pt x="1159787" y="43505"/>
                </a:cubicBezTo>
                <a:close/>
              </a:path>
            </a:pathLst>
          </a:custGeom>
          <a:solidFill>
            <a:schemeClr val="bg2">
              <a:alpha val="50000"/>
            </a:schemeClr>
          </a:solidFill>
          <a:ln w="32707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F1A58B8-7BB7-F29D-5E0E-C4ED0825589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1" y="71967"/>
            <a:ext cx="5113168" cy="648455"/>
          </a:xfrm>
        </p:spPr>
        <p:txBody>
          <a:bodyPr>
            <a:normAutofit/>
          </a:bodyPr>
          <a:lstStyle/>
          <a:p>
            <a:pPr algn="ctr"/>
            <a:r>
              <a:rPr lang="en-GB" sz="4000" dirty="0">
                <a:latin typeface="Times New Roman"/>
                <a:ea typeface="+mj-lt"/>
                <a:cs typeface="+mj-lt"/>
              </a:rPr>
              <a:t>Literature Review</a:t>
            </a:r>
            <a:endParaRPr lang="en-US" sz="4000" dirty="0">
              <a:latin typeface="Times New Roman"/>
              <a:cs typeface="Times New Roman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6CE45C3-9534-A6F5-ABF4-D35FFDC490D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1" y="709310"/>
            <a:ext cx="5720956" cy="5712580"/>
          </a:xfrm>
        </p:spPr>
        <p:txBody>
          <a:bodyPr vert="horz" lIns="91440" tIns="45720" rIns="91440" bIns="45720" rtlCol="0" anchor="t">
            <a:noAutofit/>
          </a:bodyPr>
          <a:lstStyle/>
          <a:p>
            <a:pPr marL="0" indent="0">
              <a:buNone/>
            </a:pPr>
            <a:r>
              <a:rPr lang="en-GB" sz="2400" dirty="0">
                <a:latin typeface="Times New Roman"/>
                <a:ea typeface="+mn-lt"/>
                <a:cs typeface="+mn-lt"/>
              </a:rPr>
              <a:t>This research is supported by a review of academic and policy literature: </a:t>
            </a:r>
            <a:endParaRPr lang="en-GB" sz="2400">
              <a:latin typeface="Times New Roman"/>
              <a:ea typeface="+mn-lt"/>
              <a:cs typeface="Times New Roman"/>
            </a:endParaRPr>
          </a:p>
          <a:p>
            <a:pPr marL="0" indent="0">
              <a:buNone/>
            </a:pPr>
            <a:r>
              <a:rPr lang="en-GB" sz="2400" dirty="0">
                <a:latin typeface="Times New Roman"/>
                <a:ea typeface="+mn-lt"/>
                <a:cs typeface="+mn-lt"/>
              </a:rPr>
              <a:t>- Shevchenko (2020), </a:t>
            </a:r>
            <a:r>
              <a:rPr lang="en-GB" sz="2400" err="1">
                <a:latin typeface="Times New Roman"/>
                <a:ea typeface="+mn-lt"/>
                <a:cs typeface="+mn-lt"/>
              </a:rPr>
              <a:t>Zabolotna</a:t>
            </a:r>
            <a:r>
              <a:rPr lang="en-GB" sz="2400" dirty="0">
                <a:latin typeface="Times New Roman"/>
                <a:ea typeface="+mn-lt"/>
                <a:cs typeface="+mn-lt"/>
              </a:rPr>
              <a:t> (2019): Ukraine's education is centralized with limited autonomy.</a:t>
            </a:r>
            <a:endParaRPr lang="en-GB" sz="2400">
              <a:latin typeface="Times New Roman"/>
              <a:ea typeface="+mn-lt"/>
              <a:cs typeface="Times New Roman"/>
            </a:endParaRPr>
          </a:p>
          <a:p>
            <a:pPr marL="0" indent="0">
              <a:buNone/>
            </a:pPr>
            <a:r>
              <a:rPr lang="en-GB" sz="2400" dirty="0">
                <a:latin typeface="Times New Roman"/>
                <a:ea typeface="+mn-lt"/>
                <a:cs typeface="+mn-lt"/>
              </a:rPr>
              <a:t> - Brown &amp; Harris (2018), Taylor (2020): The UK system is decentralized but market-driven.</a:t>
            </a:r>
            <a:endParaRPr lang="en-GB" sz="2400">
              <a:latin typeface="Times New Roman"/>
              <a:ea typeface="+mn-lt"/>
              <a:cs typeface="Times New Roman"/>
            </a:endParaRPr>
          </a:p>
          <a:p>
            <a:pPr marL="0" indent="0">
              <a:buNone/>
            </a:pPr>
            <a:r>
              <a:rPr lang="en-GB" sz="2400" dirty="0">
                <a:latin typeface="Times New Roman"/>
                <a:ea typeface="+mn-lt"/>
                <a:cs typeface="+mn-lt"/>
              </a:rPr>
              <a:t> - Kovalchuk &amp; Korzh (2021): Bologna Process improved Ukrainian HE structure, but bureaucracy remains. </a:t>
            </a:r>
            <a:endParaRPr lang="en-GB" sz="2400">
              <a:latin typeface="Times New Roman"/>
              <a:ea typeface="+mn-lt"/>
              <a:cs typeface="Times New Roman"/>
            </a:endParaRPr>
          </a:p>
          <a:p>
            <a:pPr marL="0" indent="0">
              <a:buNone/>
            </a:pPr>
            <a:r>
              <a:rPr lang="en-GB" sz="2400" dirty="0">
                <a:latin typeface="Times New Roman"/>
                <a:ea typeface="+mn-lt"/>
                <a:cs typeface="+mn-lt"/>
              </a:rPr>
              <a:t>- Petrenko (2019): Ukraine relies on theoretical, lecture-based teaching.</a:t>
            </a:r>
            <a:endParaRPr lang="en-GB" sz="2400">
              <a:latin typeface="Times New Roman"/>
              <a:ea typeface="+mn-lt"/>
              <a:cs typeface="Times New Roman"/>
            </a:endParaRPr>
          </a:p>
          <a:p>
            <a:pPr marL="0" indent="0">
              <a:buNone/>
            </a:pPr>
            <a:r>
              <a:rPr lang="en-GB" sz="2400" dirty="0">
                <a:latin typeface="Times New Roman"/>
                <a:ea typeface="+mn-lt"/>
                <a:cs typeface="+mn-lt"/>
              </a:rPr>
              <a:t> - Smith &amp; Alexander (2020): UK focuses on student-centred, modular learning.</a:t>
            </a:r>
            <a:endParaRPr lang="en-GB" sz="2400">
              <a:latin typeface="Times New Roman"/>
              <a:ea typeface="+mn-lt"/>
              <a:cs typeface="Times New Roman"/>
            </a:endParaRPr>
          </a:p>
        </p:txBody>
      </p:sp>
      <p:pic>
        <p:nvPicPr>
          <p:cNvPr id="4" name="Picture 3" descr="Value of Literature Review | ELITE Institute">
            <a:extLst>
              <a:ext uri="{FF2B5EF4-FFF2-40B4-BE49-F238E27FC236}">
                <a16:creationId xmlns:a16="http://schemas.microsoft.com/office/drawing/2014/main" id="{E3DF5C17-0BE5-8045-760F-125D68931FA9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13120" r="21670"/>
          <a:stretch/>
        </p:blipFill>
        <p:spPr>
          <a:xfrm>
            <a:off x="6800986" y="713024"/>
            <a:ext cx="4747547" cy="54602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1265825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7" name="Rectangle 16">
            <a:extLst>
              <a:ext uri="{FF2B5EF4-FFF2-40B4-BE49-F238E27FC236}">
                <a16:creationId xmlns:a16="http://schemas.microsoft.com/office/drawing/2014/main" id="{0E3596DD-156A-473E-9BB3-C6A29F7574E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Freeform: Shape 18">
            <a:extLst>
              <a:ext uri="{FF2B5EF4-FFF2-40B4-BE49-F238E27FC236}">
                <a16:creationId xmlns:a16="http://schemas.microsoft.com/office/drawing/2014/main" id="{2C46C4D6-C474-4E92-B52E-944C1118F7B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0" y="0"/>
            <a:ext cx="5962785" cy="6858000"/>
          </a:xfrm>
          <a:custGeom>
            <a:avLst/>
            <a:gdLst>
              <a:gd name="connsiteX0" fmla="*/ 1044839 w 5962785"/>
              <a:gd name="connsiteY0" fmla="*/ 0 h 6858000"/>
              <a:gd name="connsiteX1" fmla="*/ 5962785 w 5962785"/>
              <a:gd name="connsiteY1" fmla="*/ 0 h 6858000"/>
              <a:gd name="connsiteX2" fmla="*/ 5962785 w 5962785"/>
              <a:gd name="connsiteY2" fmla="*/ 6858000 h 6858000"/>
              <a:gd name="connsiteX3" fmla="*/ 1469886 w 5962785"/>
              <a:gd name="connsiteY3" fmla="*/ 6858000 h 6858000"/>
              <a:gd name="connsiteX4" fmla="*/ 1416006 w 5962785"/>
              <a:gd name="connsiteY4" fmla="*/ 6823984 h 6858000"/>
              <a:gd name="connsiteX5" fmla="*/ 1232473 w 5962785"/>
              <a:gd name="connsiteY5" fmla="*/ 6733873 h 6858000"/>
              <a:gd name="connsiteX6" fmla="*/ 1075471 w 5962785"/>
              <a:gd name="connsiteY6" fmla="*/ 6503186 h 6858000"/>
              <a:gd name="connsiteX7" fmla="*/ 1020229 w 5962785"/>
              <a:gd name="connsiteY7" fmla="*/ 6438306 h 6858000"/>
              <a:gd name="connsiteX8" fmla="*/ 883579 w 5962785"/>
              <a:gd name="connsiteY8" fmla="*/ 6351798 h 6858000"/>
              <a:gd name="connsiteX9" fmla="*/ 645167 w 5962785"/>
              <a:gd name="connsiteY9" fmla="*/ 6167969 h 6858000"/>
              <a:gd name="connsiteX10" fmla="*/ 732391 w 5962785"/>
              <a:gd name="connsiteY10" fmla="*/ 6124716 h 6858000"/>
              <a:gd name="connsiteX11" fmla="*/ 985339 w 5962785"/>
              <a:gd name="connsiteY11" fmla="*/ 6236455 h 6858000"/>
              <a:gd name="connsiteX12" fmla="*/ 1168509 w 5962785"/>
              <a:gd name="connsiteY12" fmla="*/ 6265291 h 6858000"/>
              <a:gd name="connsiteX13" fmla="*/ 909746 w 5962785"/>
              <a:gd name="connsiteY13" fmla="*/ 6070649 h 6858000"/>
              <a:gd name="connsiteX14" fmla="*/ 659704 w 5962785"/>
              <a:gd name="connsiteY14" fmla="*/ 5818335 h 6858000"/>
              <a:gd name="connsiteX15" fmla="*/ 851597 w 5962785"/>
              <a:gd name="connsiteY15" fmla="*/ 5865193 h 6858000"/>
              <a:gd name="connsiteX16" fmla="*/ 860319 w 5962785"/>
              <a:gd name="connsiteY16" fmla="*/ 5832753 h 6858000"/>
              <a:gd name="connsiteX17" fmla="*/ 691686 w 5962785"/>
              <a:gd name="connsiteY17" fmla="*/ 5533581 h 6858000"/>
              <a:gd name="connsiteX18" fmla="*/ 610278 w 5962785"/>
              <a:gd name="connsiteY18" fmla="*/ 5411029 h 6858000"/>
              <a:gd name="connsiteX19" fmla="*/ 238123 w 5962785"/>
              <a:gd name="connsiteY19" fmla="*/ 5046976 h 6858000"/>
              <a:gd name="connsiteX20" fmla="*/ 592833 w 5962785"/>
              <a:gd name="connsiteY20" fmla="*/ 5209177 h 6858000"/>
              <a:gd name="connsiteX21" fmla="*/ 226494 w 5962785"/>
              <a:gd name="connsiteY21" fmla="*/ 4855939 h 6858000"/>
              <a:gd name="connsiteX22" fmla="*/ 49139 w 5962785"/>
              <a:gd name="connsiteY22" fmla="*/ 4726177 h 6858000"/>
              <a:gd name="connsiteX23" fmla="*/ 5527 w 5962785"/>
              <a:gd name="connsiteY23" fmla="*/ 4650483 h 6858000"/>
              <a:gd name="connsiteX24" fmla="*/ 84029 w 5962785"/>
              <a:gd name="connsiteY24" fmla="*/ 4632460 h 6858000"/>
              <a:gd name="connsiteX25" fmla="*/ 325347 w 5962785"/>
              <a:gd name="connsiteY25" fmla="*/ 4661296 h 6858000"/>
              <a:gd name="connsiteX26" fmla="*/ 25879 w 5962785"/>
              <a:gd name="connsiteY26" fmla="*/ 4423401 h 6858000"/>
              <a:gd name="connsiteX27" fmla="*/ 249753 w 5962785"/>
              <a:gd name="connsiteY27" fmla="*/ 4459446 h 6858000"/>
              <a:gd name="connsiteX28" fmla="*/ 313718 w 5962785"/>
              <a:gd name="connsiteY28" fmla="*/ 4365729 h 6858000"/>
              <a:gd name="connsiteX29" fmla="*/ 418386 w 5962785"/>
              <a:gd name="connsiteY29" fmla="*/ 4214341 h 6858000"/>
              <a:gd name="connsiteX30" fmla="*/ 491072 w 5962785"/>
              <a:gd name="connsiteY30" fmla="*/ 4131438 h 6858000"/>
              <a:gd name="connsiteX31" fmla="*/ 520147 w 5962785"/>
              <a:gd name="connsiteY31" fmla="*/ 3864706 h 6858000"/>
              <a:gd name="connsiteX32" fmla="*/ 459090 w 5962785"/>
              <a:gd name="connsiteY32" fmla="*/ 3572743 h 6858000"/>
              <a:gd name="connsiteX33" fmla="*/ 290458 w 5962785"/>
              <a:gd name="connsiteY33" fmla="*/ 3424959 h 6858000"/>
              <a:gd name="connsiteX34" fmla="*/ 339884 w 5962785"/>
              <a:gd name="connsiteY34" fmla="*/ 3259153 h 6858000"/>
              <a:gd name="connsiteX35" fmla="*/ 697501 w 5962785"/>
              <a:gd name="connsiteY35" fmla="*/ 3360078 h 6858000"/>
              <a:gd name="connsiteX36" fmla="*/ 165437 w 5962785"/>
              <a:gd name="connsiteY36" fmla="*/ 2967190 h 6858000"/>
              <a:gd name="connsiteX37" fmla="*/ 255568 w 5962785"/>
              <a:gd name="connsiteY37" fmla="*/ 2949167 h 6858000"/>
              <a:gd name="connsiteX38" fmla="*/ 578296 w 5962785"/>
              <a:gd name="connsiteY38" fmla="*/ 2725691 h 6858000"/>
              <a:gd name="connsiteX39" fmla="*/ 595740 w 5962785"/>
              <a:gd name="connsiteY39" fmla="*/ 2714876 h 6858000"/>
              <a:gd name="connsiteX40" fmla="*/ 650982 w 5962785"/>
              <a:gd name="connsiteY40" fmla="*/ 2574301 h 6858000"/>
              <a:gd name="connsiteX41" fmla="*/ 825429 w 5962785"/>
              <a:gd name="connsiteY41" fmla="*/ 2552674 h 6858000"/>
              <a:gd name="connsiteX42" fmla="*/ 970802 w 5962785"/>
              <a:gd name="connsiteY42" fmla="*/ 2585115 h 6858000"/>
              <a:gd name="connsiteX43" fmla="*/ 1127805 w 5962785"/>
              <a:gd name="connsiteY43" fmla="*/ 2545465 h 6858000"/>
              <a:gd name="connsiteX44" fmla="*/ 1267362 w 5962785"/>
              <a:gd name="connsiteY44" fmla="*/ 2563488 h 6858000"/>
              <a:gd name="connsiteX45" fmla="*/ 1386568 w 5962785"/>
              <a:gd name="connsiteY45" fmla="*/ 2538257 h 6858000"/>
              <a:gd name="connsiteX46" fmla="*/ 1270270 w 5962785"/>
              <a:gd name="connsiteY46" fmla="*/ 2419309 h 6858000"/>
              <a:gd name="connsiteX47" fmla="*/ 1107453 w 5962785"/>
              <a:gd name="connsiteY47" fmla="*/ 2419309 h 6858000"/>
              <a:gd name="connsiteX48" fmla="*/ 991154 w 5962785"/>
              <a:gd name="connsiteY48" fmla="*/ 2343615 h 6858000"/>
              <a:gd name="connsiteX49" fmla="*/ 880671 w 5962785"/>
              <a:gd name="connsiteY49" fmla="*/ 2206645 h 6858000"/>
              <a:gd name="connsiteX50" fmla="*/ 491072 w 5962785"/>
              <a:gd name="connsiteY50" fmla="*/ 1986771 h 6858000"/>
              <a:gd name="connsiteX51" fmla="*/ 421293 w 5962785"/>
              <a:gd name="connsiteY51" fmla="*/ 1903868 h 6858000"/>
              <a:gd name="connsiteX52" fmla="*/ 1531941 w 5962785"/>
              <a:gd name="connsiteY52" fmla="*/ 2224667 h 6858000"/>
              <a:gd name="connsiteX53" fmla="*/ 1188861 w 5962785"/>
              <a:gd name="connsiteY53" fmla="*/ 2091301 h 6858000"/>
              <a:gd name="connsiteX54" fmla="*/ 1421458 w 5962785"/>
              <a:gd name="connsiteY54" fmla="*/ 2116532 h 6858000"/>
              <a:gd name="connsiteX55" fmla="*/ 1549386 w 5962785"/>
              <a:gd name="connsiteY55" fmla="*/ 2026420 h 6858000"/>
              <a:gd name="connsiteX56" fmla="*/ 1549386 w 5962785"/>
              <a:gd name="connsiteY56" fmla="*/ 1997584 h 6858000"/>
              <a:gd name="connsiteX57" fmla="*/ 1453440 w 5962785"/>
              <a:gd name="connsiteY57" fmla="*/ 1914682 h 6858000"/>
              <a:gd name="connsiteX58" fmla="*/ 1398198 w 5962785"/>
              <a:gd name="connsiteY58" fmla="*/ 1860614 h 6858000"/>
              <a:gd name="connsiteX59" fmla="*/ 1247011 w 5962785"/>
              <a:gd name="connsiteY59" fmla="*/ 1665972 h 6858000"/>
              <a:gd name="connsiteX60" fmla="*/ 1354586 w 5962785"/>
              <a:gd name="connsiteY60" fmla="*/ 1644345 h 6858000"/>
              <a:gd name="connsiteX61" fmla="*/ 1395290 w 5962785"/>
              <a:gd name="connsiteY61" fmla="*/ 1604696 h 6858000"/>
              <a:gd name="connsiteX62" fmla="*/ 1366216 w 5962785"/>
              <a:gd name="connsiteY62" fmla="*/ 1547025 h 6858000"/>
              <a:gd name="connsiteX63" fmla="*/ 1031858 w 5962785"/>
              <a:gd name="connsiteY63" fmla="*/ 1370405 h 6858000"/>
              <a:gd name="connsiteX64" fmla="*/ 1005692 w 5962785"/>
              <a:gd name="connsiteY64" fmla="*/ 1233435 h 6858000"/>
              <a:gd name="connsiteX65" fmla="*/ 1069655 w 5962785"/>
              <a:gd name="connsiteY65" fmla="*/ 1211808 h 6858000"/>
              <a:gd name="connsiteX66" fmla="*/ 1142342 w 5962785"/>
              <a:gd name="connsiteY66" fmla="*/ 1222621 h 6858000"/>
              <a:gd name="connsiteX67" fmla="*/ 1084193 w 5962785"/>
              <a:gd name="connsiteY67" fmla="*/ 1114487 h 6858000"/>
              <a:gd name="connsiteX68" fmla="*/ 848689 w 5962785"/>
              <a:gd name="connsiteY68" fmla="*/ 1006353 h 6858000"/>
              <a:gd name="connsiteX69" fmla="*/ 805077 w 5962785"/>
              <a:gd name="connsiteY69" fmla="*/ 948681 h 6858000"/>
              <a:gd name="connsiteX70" fmla="*/ 863226 w 5962785"/>
              <a:gd name="connsiteY70" fmla="*/ 919844 h 6858000"/>
              <a:gd name="connsiteX71" fmla="*/ 906838 w 5962785"/>
              <a:gd name="connsiteY71" fmla="*/ 909031 h 6858000"/>
              <a:gd name="connsiteX72" fmla="*/ 5527 w 5962785"/>
              <a:gd name="connsiteY72" fmla="*/ 458471 h 6858000"/>
              <a:gd name="connsiteX73" fmla="*/ 209049 w 5962785"/>
              <a:gd name="connsiteY73" fmla="*/ 454867 h 6858000"/>
              <a:gd name="connsiteX74" fmla="*/ 409664 w 5962785"/>
              <a:gd name="connsiteY74" fmla="*/ 526956 h 6858000"/>
              <a:gd name="connsiteX75" fmla="*/ 621908 w 5962785"/>
              <a:gd name="connsiteY75" fmla="*/ 516143 h 6858000"/>
              <a:gd name="connsiteX76" fmla="*/ 822522 w 5962785"/>
              <a:gd name="connsiteY76" fmla="*/ 552188 h 6858000"/>
              <a:gd name="connsiteX77" fmla="*/ 996969 w 5962785"/>
              <a:gd name="connsiteY77" fmla="*/ 552188 h 6858000"/>
              <a:gd name="connsiteX78" fmla="*/ 834151 w 5962785"/>
              <a:gd name="connsiteY78" fmla="*/ 498120 h 6858000"/>
              <a:gd name="connsiteX79" fmla="*/ 773095 w 5962785"/>
              <a:gd name="connsiteY79" fmla="*/ 408008 h 6858000"/>
              <a:gd name="connsiteX80" fmla="*/ 793447 w 5962785"/>
              <a:gd name="connsiteY80" fmla="*/ 325106 h 6858000"/>
              <a:gd name="connsiteX81" fmla="*/ 860319 w 5962785"/>
              <a:gd name="connsiteY81" fmla="*/ 350336 h 6858000"/>
              <a:gd name="connsiteX82" fmla="*/ 938820 w 5962785"/>
              <a:gd name="connsiteY82" fmla="*/ 444054 h 6858000"/>
              <a:gd name="connsiteX83" fmla="*/ 956265 w 5962785"/>
              <a:gd name="connsiteY83" fmla="*/ 386381 h 6858000"/>
              <a:gd name="connsiteX84" fmla="*/ 1002784 w 5962785"/>
              <a:gd name="connsiteY84" fmla="*/ 343127 h 6858000"/>
              <a:gd name="connsiteX85" fmla="*/ 1270270 w 5962785"/>
              <a:gd name="connsiteY85" fmla="*/ 364755 h 6858000"/>
              <a:gd name="connsiteX86" fmla="*/ 1092915 w 5962785"/>
              <a:gd name="connsiteY86" fmla="*/ 180926 h 6858000"/>
              <a:gd name="connsiteX87" fmla="*/ 979525 w 5962785"/>
              <a:gd name="connsiteY87" fmla="*/ 152090 h 6858000"/>
              <a:gd name="connsiteX88" fmla="*/ 953358 w 5962785"/>
              <a:gd name="connsiteY88" fmla="*/ 76396 h 6858000"/>
              <a:gd name="connsiteX89" fmla="*/ 1005692 w 5962785"/>
              <a:gd name="connsiteY89" fmla="*/ 58373 h 6858000"/>
              <a:gd name="connsiteX90" fmla="*/ 1267362 w 5962785"/>
              <a:gd name="connsiteY90" fmla="*/ 123254 h 6858000"/>
              <a:gd name="connsiteX91" fmla="*/ 1310975 w 5962785"/>
              <a:gd name="connsiteY91" fmla="*/ 98023 h 6858000"/>
              <a:gd name="connsiteX92" fmla="*/ 1159787 w 5962785"/>
              <a:gd name="connsiteY92" fmla="*/ 43505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</a:cxnLst>
            <a:rect l="l" t="t" r="r" b="b"/>
            <a:pathLst>
              <a:path w="5962785" h="6858000">
                <a:moveTo>
                  <a:pt x="1044839" y="0"/>
                </a:moveTo>
                <a:lnTo>
                  <a:pt x="5962785" y="0"/>
                </a:lnTo>
                <a:lnTo>
                  <a:pt x="5962785" y="6858000"/>
                </a:lnTo>
                <a:lnTo>
                  <a:pt x="1469886" y="6858000"/>
                </a:lnTo>
                <a:lnTo>
                  <a:pt x="1416006" y="6823984"/>
                </a:lnTo>
                <a:cubicBezTo>
                  <a:pt x="1356767" y="6787940"/>
                  <a:pt x="1296437" y="6755500"/>
                  <a:pt x="1232473" y="6733873"/>
                </a:cubicBezTo>
                <a:cubicBezTo>
                  <a:pt x="1145250" y="6705037"/>
                  <a:pt x="1060933" y="6654575"/>
                  <a:pt x="1075471" y="6503186"/>
                </a:cubicBezTo>
                <a:cubicBezTo>
                  <a:pt x="1078378" y="6459932"/>
                  <a:pt x="1055118" y="6427493"/>
                  <a:pt x="1020229" y="6438306"/>
                </a:cubicBezTo>
                <a:cubicBezTo>
                  <a:pt x="953358" y="6459932"/>
                  <a:pt x="921375" y="6398656"/>
                  <a:pt x="883579" y="6351798"/>
                </a:cubicBezTo>
                <a:cubicBezTo>
                  <a:pt x="816707" y="6268895"/>
                  <a:pt x="752743" y="6182387"/>
                  <a:pt x="645167" y="6167969"/>
                </a:cubicBezTo>
                <a:cubicBezTo>
                  <a:pt x="665519" y="6103088"/>
                  <a:pt x="700408" y="6110298"/>
                  <a:pt x="732391" y="6124716"/>
                </a:cubicBezTo>
                <a:cubicBezTo>
                  <a:pt x="816707" y="6160761"/>
                  <a:pt x="901023" y="6200410"/>
                  <a:pt x="985339" y="6236455"/>
                </a:cubicBezTo>
                <a:cubicBezTo>
                  <a:pt x="1040581" y="6258081"/>
                  <a:pt x="1095822" y="6290522"/>
                  <a:pt x="1168509" y="6265291"/>
                </a:cubicBezTo>
                <a:cubicBezTo>
                  <a:pt x="1104545" y="6135530"/>
                  <a:pt x="996969" y="6110298"/>
                  <a:pt x="909746" y="6070649"/>
                </a:cubicBezTo>
                <a:cubicBezTo>
                  <a:pt x="802169" y="6020185"/>
                  <a:pt x="738206" y="5926470"/>
                  <a:pt x="659704" y="5818335"/>
                </a:cubicBezTo>
                <a:cubicBezTo>
                  <a:pt x="738206" y="5789500"/>
                  <a:pt x="787632" y="5868798"/>
                  <a:pt x="851597" y="5865193"/>
                </a:cubicBezTo>
                <a:cubicBezTo>
                  <a:pt x="854504" y="5854380"/>
                  <a:pt x="860319" y="5832753"/>
                  <a:pt x="860319" y="5832753"/>
                </a:cubicBezTo>
                <a:cubicBezTo>
                  <a:pt x="755650" y="5775081"/>
                  <a:pt x="709132" y="5666947"/>
                  <a:pt x="691686" y="5533581"/>
                </a:cubicBezTo>
                <a:cubicBezTo>
                  <a:pt x="685872" y="5465095"/>
                  <a:pt x="648075" y="5443468"/>
                  <a:pt x="610278" y="5411029"/>
                </a:cubicBezTo>
                <a:cubicBezTo>
                  <a:pt x="482350" y="5299289"/>
                  <a:pt x="345700" y="5198364"/>
                  <a:pt x="238123" y="5046976"/>
                </a:cubicBezTo>
                <a:cubicBezTo>
                  <a:pt x="363144" y="5064998"/>
                  <a:pt x="461997" y="5165924"/>
                  <a:pt x="592833" y="5209177"/>
                </a:cubicBezTo>
                <a:cubicBezTo>
                  <a:pt x="488165" y="5043371"/>
                  <a:pt x="351514" y="4956864"/>
                  <a:pt x="226494" y="4855939"/>
                </a:cubicBezTo>
                <a:cubicBezTo>
                  <a:pt x="168344" y="4809081"/>
                  <a:pt x="116011" y="4751408"/>
                  <a:pt x="49139" y="4726177"/>
                </a:cubicBezTo>
                <a:cubicBezTo>
                  <a:pt x="25879" y="4718968"/>
                  <a:pt x="-14825" y="4700947"/>
                  <a:pt x="5527" y="4650483"/>
                </a:cubicBezTo>
                <a:cubicBezTo>
                  <a:pt x="22972" y="4607230"/>
                  <a:pt x="54954" y="4621648"/>
                  <a:pt x="84029" y="4632460"/>
                </a:cubicBezTo>
                <a:cubicBezTo>
                  <a:pt x="153807" y="4661296"/>
                  <a:pt x="229401" y="4661296"/>
                  <a:pt x="325347" y="4661296"/>
                </a:cubicBezTo>
                <a:cubicBezTo>
                  <a:pt x="243939" y="4524326"/>
                  <a:pt x="95658" y="4567580"/>
                  <a:pt x="25879" y="4423401"/>
                </a:cubicBezTo>
                <a:cubicBezTo>
                  <a:pt x="113103" y="4398170"/>
                  <a:pt x="179975" y="4448632"/>
                  <a:pt x="249753" y="4459446"/>
                </a:cubicBezTo>
                <a:cubicBezTo>
                  <a:pt x="313718" y="4470259"/>
                  <a:pt x="328254" y="4445028"/>
                  <a:pt x="313718" y="4365729"/>
                </a:cubicBezTo>
                <a:cubicBezTo>
                  <a:pt x="290458" y="4243177"/>
                  <a:pt x="325347" y="4181900"/>
                  <a:pt x="418386" y="4214341"/>
                </a:cubicBezTo>
                <a:cubicBezTo>
                  <a:pt x="505609" y="4246781"/>
                  <a:pt x="514332" y="4199922"/>
                  <a:pt x="491072" y="4131438"/>
                </a:cubicBezTo>
                <a:cubicBezTo>
                  <a:pt x="456183" y="4030512"/>
                  <a:pt x="493979" y="3951214"/>
                  <a:pt x="520147" y="3864706"/>
                </a:cubicBezTo>
                <a:cubicBezTo>
                  <a:pt x="560851" y="3734945"/>
                  <a:pt x="543407" y="3670064"/>
                  <a:pt x="459090" y="3572743"/>
                </a:cubicBezTo>
                <a:cubicBezTo>
                  <a:pt x="409664" y="3518676"/>
                  <a:pt x="360236" y="3471818"/>
                  <a:pt x="290458" y="3424959"/>
                </a:cubicBezTo>
                <a:cubicBezTo>
                  <a:pt x="450368" y="3399728"/>
                  <a:pt x="284643" y="3313221"/>
                  <a:pt x="339884" y="3259153"/>
                </a:cubicBezTo>
                <a:cubicBezTo>
                  <a:pt x="453275" y="3237527"/>
                  <a:pt x="543407" y="3410542"/>
                  <a:pt x="697501" y="3360078"/>
                </a:cubicBezTo>
                <a:cubicBezTo>
                  <a:pt x="511425" y="3212294"/>
                  <a:pt x="302087" y="3165436"/>
                  <a:pt x="165437" y="2967190"/>
                </a:cubicBezTo>
                <a:cubicBezTo>
                  <a:pt x="197419" y="2923937"/>
                  <a:pt x="229401" y="2967190"/>
                  <a:pt x="255568" y="2949167"/>
                </a:cubicBezTo>
                <a:cubicBezTo>
                  <a:pt x="255568" y="2938354"/>
                  <a:pt x="560851" y="3006840"/>
                  <a:pt x="578296" y="2725691"/>
                </a:cubicBezTo>
                <a:cubicBezTo>
                  <a:pt x="584111" y="2725691"/>
                  <a:pt x="589926" y="2725691"/>
                  <a:pt x="595740" y="2714876"/>
                </a:cubicBezTo>
                <a:cubicBezTo>
                  <a:pt x="627722" y="2675228"/>
                  <a:pt x="598648" y="2581510"/>
                  <a:pt x="650982" y="2574301"/>
                </a:cubicBezTo>
                <a:cubicBezTo>
                  <a:pt x="709132" y="2567092"/>
                  <a:pt x="764373" y="2534653"/>
                  <a:pt x="825429" y="2552674"/>
                </a:cubicBezTo>
                <a:cubicBezTo>
                  <a:pt x="871949" y="2567092"/>
                  <a:pt x="921375" y="2585115"/>
                  <a:pt x="970802" y="2585115"/>
                </a:cubicBezTo>
                <a:cubicBezTo>
                  <a:pt x="1023136" y="2585115"/>
                  <a:pt x="1095822" y="2707668"/>
                  <a:pt x="1127805" y="2545465"/>
                </a:cubicBezTo>
                <a:cubicBezTo>
                  <a:pt x="1127805" y="2538257"/>
                  <a:pt x="1217936" y="2556280"/>
                  <a:pt x="1267362" y="2563488"/>
                </a:cubicBezTo>
                <a:cubicBezTo>
                  <a:pt x="1308067" y="2570698"/>
                  <a:pt x="1357494" y="2603137"/>
                  <a:pt x="1386568" y="2538257"/>
                </a:cubicBezTo>
                <a:cubicBezTo>
                  <a:pt x="1401105" y="2498607"/>
                  <a:pt x="1331326" y="2426518"/>
                  <a:pt x="1270270" y="2419309"/>
                </a:cubicBezTo>
                <a:cubicBezTo>
                  <a:pt x="1215029" y="2412101"/>
                  <a:pt x="1159787" y="2404892"/>
                  <a:pt x="1107453" y="2419309"/>
                </a:cubicBezTo>
                <a:cubicBezTo>
                  <a:pt x="1043489" y="2437331"/>
                  <a:pt x="1008599" y="2408495"/>
                  <a:pt x="991154" y="2343615"/>
                </a:cubicBezTo>
                <a:cubicBezTo>
                  <a:pt x="970802" y="2275131"/>
                  <a:pt x="933005" y="2239085"/>
                  <a:pt x="880671" y="2206645"/>
                </a:cubicBezTo>
                <a:cubicBezTo>
                  <a:pt x="752743" y="2127346"/>
                  <a:pt x="630630" y="2033629"/>
                  <a:pt x="491072" y="1986771"/>
                </a:cubicBezTo>
                <a:cubicBezTo>
                  <a:pt x="464905" y="1979562"/>
                  <a:pt x="432923" y="1965145"/>
                  <a:pt x="421293" y="1903868"/>
                </a:cubicBezTo>
                <a:cubicBezTo>
                  <a:pt x="799262" y="1997584"/>
                  <a:pt x="1142342" y="2239085"/>
                  <a:pt x="1531941" y="2224667"/>
                </a:cubicBezTo>
                <a:cubicBezTo>
                  <a:pt x="1427272" y="2148974"/>
                  <a:pt x="1302252" y="2145369"/>
                  <a:pt x="1188861" y="2091301"/>
                </a:cubicBezTo>
                <a:cubicBezTo>
                  <a:pt x="1270270" y="2051652"/>
                  <a:pt x="1345864" y="2094906"/>
                  <a:pt x="1421458" y="2116532"/>
                </a:cubicBezTo>
                <a:cubicBezTo>
                  <a:pt x="1485422" y="2134554"/>
                  <a:pt x="1543571" y="2138160"/>
                  <a:pt x="1549386" y="2026420"/>
                </a:cubicBezTo>
                <a:cubicBezTo>
                  <a:pt x="1549386" y="2015607"/>
                  <a:pt x="1549386" y="2008398"/>
                  <a:pt x="1549386" y="1997584"/>
                </a:cubicBezTo>
                <a:cubicBezTo>
                  <a:pt x="1526126" y="1950727"/>
                  <a:pt x="1494144" y="1929099"/>
                  <a:pt x="1453440" y="1914682"/>
                </a:cubicBezTo>
                <a:cubicBezTo>
                  <a:pt x="1430180" y="1907473"/>
                  <a:pt x="1398198" y="1893056"/>
                  <a:pt x="1398198" y="1860614"/>
                </a:cubicBezTo>
                <a:cubicBezTo>
                  <a:pt x="1401105" y="1738063"/>
                  <a:pt x="1322604" y="1702018"/>
                  <a:pt x="1247011" y="1665972"/>
                </a:cubicBezTo>
                <a:cubicBezTo>
                  <a:pt x="1287715" y="1604696"/>
                  <a:pt x="1322604" y="1647950"/>
                  <a:pt x="1354586" y="1644345"/>
                </a:cubicBezTo>
                <a:cubicBezTo>
                  <a:pt x="1374939" y="1640741"/>
                  <a:pt x="1395290" y="1637138"/>
                  <a:pt x="1395290" y="1604696"/>
                </a:cubicBezTo>
                <a:cubicBezTo>
                  <a:pt x="1395290" y="1579465"/>
                  <a:pt x="1386568" y="1547025"/>
                  <a:pt x="1366216" y="1547025"/>
                </a:cubicBezTo>
                <a:cubicBezTo>
                  <a:pt x="1238288" y="1543420"/>
                  <a:pt x="1165601" y="1370405"/>
                  <a:pt x="1031858" y="1370405"/>
                </a:cubicBezTo>
                <a:cubicBezTo>
                  <a:pt x="950450" y="1370405"/>
                  <a:pt x="1072563" y="1273083"/>
                  <a:pt x="1005692" y="1233435"/>
                </a:cubicBezTo>
                <a:cubicBezTo>
                  <a:pt x="991154" y="1222621"/>
                  <a:pt x="1046396" y="1208203"/>
                  <a:pt x="1069655" y="1211808"/>
                </a:cubicBezTo>
                <a:cubicBezTo>
                  <a:pt x="1092915" y="1215412"/>
                  <a:pt x="1113268" y="1240644"/>
                  <a:pt x="1142342" y="1222621"/>
                </a:cubicBezTo>
                <a:cubicBezTo>
                  <a:pt x="1156879" y="1157741"/>
                  <a:pt x="1119082" y="1132510"/>
                  <a:pt x="1084193" y="1114487"/>
                </a:cubicBezTo>
                <a:cubicBezTo>
                  <a:pt x="1008599" y="1071234"/>
                  <a:pt x="933005" y="1020771"/>
                  <a:pt x="848689" y="1006353"/>
                </a:cubicBezTo>
                <a:cubicBezTo>
                  <a:pt x="819615" y="1002748"/>
                  <a:pt x="802169" y="984726"/>
                  <a:pt x="805077" y="948681"/>
                </a:cubicBezTo>
                <a:cubicBezTo>
                  <a:pt x="810892" y="901822"/>
                  <a:pt x="839967" y="916240"/>
                  <a:pt x="863226" y="919844"/>
                </a:cubicBezTo>
                <a:cubicBezTo>
                  <a:pt x="877764" y="923450"/>
                  <a:pt x="892301" y="934263"/>
                  <a:pt x="906838" y="909031"/>
                </a:cubicBezTo>
                <a:cubicBezTo>
                  <a:pt x="566666" y="653113"/>
                  <a:pt x="386404" y="667532"/>
                  <a:pt x="5527" y="458471"/>
                </a:cubicBezTo>
                <a:cubicBezTo>
                  <a:pt x="89843" y="418822"/>
                  <a:pt x="150900" y="447658"/>
                  <a:pt x="209049" y="454867"/>
                </a:cubicBezTo>
                <a:cubicBezTo>
                  <a:pt x="354422" y="472890"/>
                  <a:pt x="264290" y="505329"/>
                  <a:pt x="409664" y="526956"/>
                </a:cubicBezTo>
                <a:cubicBezTo>
                  <a:pt x="479443" y="537770"/>
                  <a:pt x="543407" y="573815"/>
                  <a:pt x="621908" y="516143"/>
                </a:cubicBezTo>
                <a:cubicBezTo>
                  <a:pt x="674242" y="476494"/>
                  <a:pt x="758558" y="519747"/>
                  <a:pt x="822522" y="552188"/>
                </a:cubicBezTo>
                <a:cubicBezTo>
                  <a:pt x="874856" y="581024"/>
                  <a:pt x="927190" y="588232"/>
                  <a:pt x="996969" y="552188"/>
                </a:cubicBezTo>
                <a:cubicBezTo>
                  <a:pt x="933005" y="530562"/>
                  <a:pt x="883579" y="512539"/>
                  <a:pt x="834151" y="498120"/>
                </a:cubicBezTo>
                <a:cubicBezTo>
                  <a:pt x="793447" y="487307"/>
                  <a:pt x="770187" y="462076"/>
                  <a:pt x="773095" y="408008"/>
                </a:cubicBezTo>
                <a:cubicBezTo>
                  <a:pt x="773095" y="379172"/>
                  <a:pt x="764373" y="339523"/>
                  <a:pt x="793447" y="325106"/>
                </a:cubicBezTo>
                <a:cubicBezTo>
                  <a:pt x="816707" y="310688"/>
                  <a:pt x="848689" y="325106"/>
                  <a:pt x="860319" y="350336"/>
                </a:cubicBezTo>
                <a:cubicBezTo>
                  <a:pt x="874856" y="397195"/>
                  <a:pt x="889393" y="440449"/>
                  <a:pt x="938820" y="444054"/>
                </a:cubicBezTo>
                <a:cubicBezTo>
                  <a:pt x="1005692" y="451262"/>
                  <a:pt x="967894" y="422426"/>
                  <a:pt x="956265" y="386381"/>
                </a:cubicBezTo>
                <a:cubicBezTo>
                  <a:pt x="944635" y="346733"/>
                  <a:pt x="979525" y="335919"/>
                  <a:pt x="1002784" y="343127"/>
                </a:cubicBezTo>
                <a:cubicBezTo>
                  <a:pt x="1090008" y="375569"/>
                  <a:pt x="1180139" y="317897"/>
                  <a:pt x="1270270" y="364755"/>
                </a:cubicBezTo>
                <a:cubicBezTo>
                  <a:pt x="1247011" y="249411"/>
                  <a:pt x="1197583" y="198949"/>
                  <a:pt x="1092915" y="180926"/>
                </a:cubicBezTo>
                <a:cubicBezTo>
                  <a:pt x="1055118" y="177322"/>
                  <a:pt x="1014414" y="184530"/>
                  <a:pt x="979525" y="152090"/>
                </a:cubicBezTo>
                <a:cubicBezTo>
                  <a:pt x="959172" y="134068"/>
                  <a:pt x="938820" y="112441"/>
                  <a:pt x="953358" y="76396"/>
                </a:cubicBezTo>
                <a:cubicBezTo>
                  <a:pt x="962080" y="51165"/>
                  <a:pt x="985339" y="51165"/>
                  <a:pt x="1005692" y="58373"/>
                </a:cubicBezTo>
                <a:cubicBezTo>
                  <a:pt x="1090008" y="98023"/>
                  <a:pt x="1180139" y="108837"/>
                  <a:pt x="1267362" y="123254"/>
                </a:cubicBezTo>
                <a:cubicBezTo>
                  <a:pt x="1281900" y="126859"/>
                  <a:pt x="1296437" y="134068"/>
                  <a:pt x="1310975" y="98023"/>
                </a:cubicBezTo>
                <a:cubicBezTo>
                  <a:pt x="1260095" y="81803"/>
                  <a:pt x="1209941" y="62879"/>
                  <a:pt x="1159787" y="43505"/>
                </a:cubicBezTo>
                <a:close/>
              </a:path>
            </a:pathLst>
          </a:custGeom>
          <a:solidFill>
            <a:schemeClr val="bg2">
              <a:alpha val="50000"/>
            </a:schemeClr>
          </a:solidFill>
          <a:ln w="32707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3986370-17C2-D5EF-9B69-E1921B4C541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1" y="168455"/>
            <a:ext cx="5818266" cy="1543227"/>
          </a:xfrm>
        </p:spPr>
        <p:txBody>
          <a:bodyPr>
            <a:normAutofit/>
          </a:bodyPr>
          <a:lstStyle/>
          <a:p>
            <a:pPr algn="ctr"/>
            <a:r>
              <a:rPr lang="en-GB" sz="4000" b="1" dirty="0">
                <a:latin typeface="Times New Roman"/>
                <a:ea typeface="+mj-lt"/>
                <a:cs typeface="+mj-lt"/>
              </a:rPr>
              <a:t>Data Analysis</a:t>
            </a:r>
            <a:endParaRPr lang="en-US" sz="4000" b="1" dirty="0">
              <a:latin typeface="Times New Roman"/>
              <a:cs typeface="Times New Roman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B8A6A30-DC1D-8A16-3A95-A211EBBA48E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1" y="1762420"/>
            <a:ext cx="5125540" cy="3365555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0" indent="0">
              <a:buNone/>
            </a:pPr>
            <a:r>
              <a:rPr lang="en-GB" sz="2400" dirty="0">
                <a:latin typeface="Times New Roman"/>
                <a:ea typeface="+mn-lt"/>
                <a:cs typeface="+mn-lt"/>
              </a:rPr>
              <a:t>2015–2024 trends:</a:t>
            </a:r>
            <a:endParaRPr lang="en-GB" sz="2400">
              <a:latin typeface="Times New Roman"/>
              <a:ea typeface="+mn-lt"/>
              <a:cs typeface="Times New Roman"/>
            </a:endParaRPr>
          </a:p>
          <a:p>
            <a:pPr marL="0" indent="0">
              <a:buNone/>
            </a:pPr>
            <a:r>
              <a:rPr lang="en-GB" sz="2400" dirty="0">
                <a:latin typeface="Times New Roman"/>
                <a:ea typeface="+mn-lt"/>
                <a:cs typeface="+mn-lt"/>
              </a:rPr>
              <a:t> UK enrolment </a:t>
            </a:r>
            <a:r>
              <a:rPr lang="en-GB" sz="2400">
                <a:latin typeface="Times New Roman"/>
                <a:ea typeface="+mn-lt"/>
                <a:cs typeface="+mn-lt"/>
              </a:rPr>
              <a:t>increase</a:t>
            </a:r>
            <a:r>
              <a:rPr lang="en-GB" sz="2400" dirty="0">
                <a:latin typeface="Times New Roman"/>
                <a:ea typeface="+mn-lt"/>
                <a:cs typeface="+mn-lt"/>
              </a:rPr>
              <a:t> from 61% to 75% .</a:t>
            </a:r>
            <a:endParaRPr lang="en-GB" sz="2400" dirty="0">
              <a:latin typeface="Times New Roman"/>
              <a:ea typeface="+mn-lt"/>
              <a:cs typeface="Times New Roman"/>
            </a:endParaRPr>
          </a:p>
          <a:p>
            <a:pPr marL="0" indent="0">
              <a:buNone/>
            </a:pPr>
            <a:r>
              <a:rPr lang="en-GB" sz="2400" dirty="0">
                <a:latin typeface="Times New Roman"/>
                <a:ea typeface="+mn-lt"/>
                <a:cs typeface="+mn-lt"/>
              </a:rPr>
              <a:t> Ukraine decreases from 79% to 63%.</a:t>
            </a:r>
            <a:endParaRPr lang="en-GB" sz="2400" dirty="0">
              <a:latin typeface="Times New Roman"/>
              <a:ea typeface="+mn-lt"/>
              <a:cs typeface="Times New Roman"/>
            </a:endParaRPr>
          </a:p>
          <a:p>
            <a:pPr marL="0" indent="0">
              <a:buNone/>
            </a:pPr>
            <a:r>
              <a:rPr lang="en-GB" sz="2400" dirty="0">
                <a:latin typeface="Times New Roman"/>
                <a:ea typeface="+mn-lt"/>
                <a:cs typeface="+mn-lt"/>
              </a:rPr>
              <a:t> Tuition fees and research funding steadily rising in both nations.</a:t>
            </a:r>
            <a:endParaRPr lang="en-GB" sz="2400" dirty="0">
              <a:latin typeface="Times New Roman"/>
              <a:ea typeface="+mn-lt"/>
              <a:cs typeface="Times New Roman"/>
            </a:endParaRPr>
          </a:p>
        </p:txBody>
      </p:sp>
      <p:pic>
        <p:nvPicPr>
          <p:cNvPr id="4" name="Picture 3" descr="Dashboard, great design for any site purposes. Business infographic template. Vector flat illustration. Big data concept Dashboard UI, UX user admin panel template design. Analytics admin dashboard. ">
            <a:extLst>
              <a:ext uri="{FF2B5EF4-FFF2-40B4-BE49-F238E27FC236}">
                <a16:creationId xmlns:a16="http://schemas.microsoft.com/office/drawing/2014/main" id="{0CCF74A4-DF37-B468-18F5-034CD7B64737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2006"/>
          <a:stretch/>
        </p:blipFill>
        <p:spPr>
          <a:xfrm>
            <a:off x="6800986" y="1759628"/>
            <a:ext cx="4747547" cy="33670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4477830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8" name="Rectangle 17">
            <a:extLst>
              <a:ext uri="{FF2B5EF4-FFF2-40B4-BE49-F238E27FC236}">
                <a16:creationId xmlns:a16="http://schemas.microsoft.com/office/drawing/2014/main" id="{0E3596DD-156A-473E-9BB3-C6A29F7574E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" name="Freeform: Shape 19">
            <a:extLst>
              <a:ext uri="{FF2B5EF4-FFF2-40B4-BE49-F238E27FC236}">
                <a16:creationId xmlns:a16="http://schemas.microsoft.com/office/drawing/2014/main" id="{2C46C4D6-C474-4E92-B52E-944C1118F7B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0" y="0"/>
            <a:ext cx="5962785" cy="6858000"/>
          </a:xfrm>
          <a:custGeom>
            <a:avLst/>
            <a:gdLst>
              <a:gd name="connsiteX0" fmla="*/ 1044839 w 5962785"/>
              <a:gd name="connsiteY0" fmla="*/ 0 h 6858000"/>
              <a:gd name="connsiteX1" fmla="*/ 5962785 w 5962785"/>
              <a:gd name="connsiteY1" fmla="*/ 0 h 6858000"/>
              <a:gd name="connsiteX2" fmla="*/ 5962785 w 5962785"/>
              <a:gd name="connsiteY2" fmla="*/ 6858000 h 6858000"/>
              <a:gd name="connsiteX3" fmla="*/ 1469886 w 5962785"/>
              <a:gd name="connsiteY3" fmla="*/ 6858000 h 6858000"/>
              <a:gd name="connsiteX4" fmla="*/ 1416006 w 5962785"/>
              <a:gd name="connsiteY4" fmla="*/ 6823984 h 6858000"/>
              <a:gd name="connsiteX5" fmla="*/ 1232473 w 5962785"/>
              <a:gd name="connsiteY5" fmla="*/ 6733873 h 6858000"/>
              <a:gd name="connsiteX6" fmla="*/ 1075471 w 5962785"/>
              <a:gd name="connsiteY6" fmla="*/ 6503186 h 6858000"/>
              <a:gd name="connsiteX7" fmla="*/ 1020229 w 5962785"/>
              <a:gd name="connsiteY7" fmla="*/ 6438306 h 6858000"/>
              <a:gd name="connsiteX8" fmla="*/ 883579 w 5962785"/>
              <a:gd name="connsiteY8" fmla="*/ 6351798 h 6858000"/>
              <a:gd name="connsiteX9" fmla="*/ 645167 w 5962785"/>
              <a:gd name="connsiteY9" fmla="*/ 6167969 h 6858000"/>
              <a:gd name="connsiteX10" fmla="*/ 732391 w 5962785"/>
              <a:gd name="connsiteY10" fmla="*/ 6124716 h 6858000"/>
              <a:gd name="connsiteX11" fmla="*/ 985339 w 5962785"/>
              <a:gd name="connsiteY11" fmla="*/ 6236455 h 6858000"/>
              <a:gd name="connsiteX12" fmla="*/ 1168509 w 5962785"/>
              <a:gd name="connsiteY12" fmla="*/ 6265291 h 6858000"/>
              <a:gd name="connsiteX13" fmla="*/ 909746 w 5962785"/>
              <a:gd name="connsiteY13" fmla="*/ 6070649 h 6858000"/>
              <a:gd name="connsiteX14" fmla="*/ 659704 w 5962785"/>
              <a:gd name="connsiteY14" fmla="*/ 5818335 h 6858000"/>
              <a:gd name="connsiteX15" fmla="*/ 851597 w 5962785"/>
              <a:gd name="connsiteY15" fmla="*/ 5865193 h 6858000"/>
              <a:gd name="connsiteX16" fmla="*/ 860319 w 5962785"/>
              <a:gd name="connsiteY16" fmla="*/ 5832753 h 6858000"/>
              <a:gd name="connsiteX17" fmla="*/ 691686 w 5962785"/>
              <a:gd name="connsiteY17" fmla="*/ 5533581 h 6858000"/>
              <a:gd name="connsiteX18" fmla="*/ 610278 w 5962785"/>
              <a:gd name="connsiteY18" fmla="*/ 5411029 h 6858000"/>
              <a:gd name="connsiteX19" fmla="*/ 238123 w 5962785"/>
              <a:gd name="connsiteY19" fmla="*/ 5046976 h 6858000"/>
              <a:gd name="connsiteX20" fmla="*/ 592833 w 5962785"/>
              <a:gd name="connsiteY20" fmla="*/ 5209177 h 6858000"/>
              <a:gd name="connsiteX21" fmla="*/ 226494 w 5962785"/>
              <a:gd name="connsiteY21" fmla="*/ 4855939 h 6858000"/>
              <a:gd name="connsiteX22" fmla="*/ 49139 w 5962785"/>
              <a:gd name="connsiteY22" fmla="*/ 4726177 h 6858000"/>
              <a:gd name="connsiteX23" fmla="*/ 5527 w 5962785"/>
              <a:gd name="connsiteY23" fmla="*/ 4650483 h 6858000"/>
              <a:gd name="connsiteX24" fmla="*/ 84029 w 5962785"/>
              <a:gd name="connsiteY24" fmla="*/ 4632460 h 6858000"/>
              <a:gd name="connsiteX25" fmla="*/ 325347 w 5962785"/>
              <a:gd name="connsiteY25" fmla="*/ 4661296 h 6858000"/>
              <a:gd name="connsiteX26" fmla="*/ 25879 w 5962785"/>
              <a:gd name="connsiteY26" fmla="*/ 4423401 h 6858000"/>
              <a:gd name="connsiteX27" fmla="*/ 249753 w 5962785"/>
              <a:gd name="connsiteY27" fmla="*/ 4459446 h 6858000"/>
              <a:gd name="connsiteX28" fmla="*/ 313718 w 5962785"/>
              <a:gd name="connsiteY28" fmla="*/ 4365729 h 6858000"/>
              <a:gd name="connsiteX29" fmla="*/ 418386 w 5962785"/>
              <a:gd name="connsiteY29" fmla="*/ 4214341 h 6858000"/>
              <a:gd name="connsiteX30" fmla="*/ 491072 w 5962785"/>
              <a:gd name="connsiteY30" fmla="*/ 4131438 h 6858000"/>
              <a:gd name="connsiteX31" fmla="*/ 520147 w 5962785"/>
              <a:gd name="connsiteY31" fmla="*/ 3864706 h 6858000"/>
              <a:gd name="connsiteX32" fmla="*/ 459090 w 5962785"/>
              <a:gd name="connsiteY32" fmla="*/ 3572743 h 6858000"/>
              <a:gd name="connsiteX33" fmla="*/ 290458 w 5962785"/>
              <a:gd name="connsiteY33" fmla="*/ 3424959 h 6858000"/>
              <a:gd name="connsiteX34" fmla="*/ 339884 w 5962785"/>
              <a:gd name="connsiteY34" fmla="*/ 3259153 h 6858000"/>
              <a:gd name="connsiteX35" fmla="*/ 697501 w 5962785"/>
              <a:gd name="connsiteY35" fmla="*/ 3360078 h 6858000"/>
              <a:gd name="connsiteX36" fmla="*/ 165437 w 5962785"/>
              <a:gd name="connsiteY36" fmla="*/ 2967190 h 6858000"/>
              <a:gd name="connsiteX37" fmla="*/ 255568 w 5962785"/>
              <a:gd name="connsiteY37" fmla="*/ 2949167 h 6858000"/>
              <a:gd name="connsiteX38" fmla="*/ 578296 w 5962785"/>
              <a:gd name="connsiteY38" fmla="*/ 2725691 h 6858000"/>
              <a:gd name="connsiteX39" fmla="*/ 595740 w 5962785"/>
              <a:gd name="connsiteY39" fmla="*/ 2714876 h 6858000"/>
              <a:gd name="connsiteX40" fmla="*/ 650982 w 5962785"/>
              <a:gd name="connsiteY40" fmla="*/ 2574301 h 6858000"/>
              <a:gd name="connsiteX41" fmla="*/ 825429 w 5962785"/>
              <a:gd name="connsiteY41" fmla="*/ 2552674 h 6858000"/>
              <a:gd name="connsiteX42" fmla="*/ 970802 w 5962785"/>
              <a:gd name="connsiteY42" fmla="*/ 2585115 h 6858000"/>
              <a:gd name="connsiteX43" fmla="*/ 1127805 w 5962785"/>
              <a:gd name="connsiteY43" fmla="*/ 2545465 h 6858000"/>
              <a:gd name="connsiteX44" fmla="*/ 1267362 w 5962785"/>
              <a:gd name="connsiteY44" fmla="*/ 2563488 h 6858000"/>
              <a:gd name="connsiteX45" fmla="*/ 1386568 w 5962785"/>
              <a:gd name="connsiteY45" fmla="*/ 2538257 h 6858000"/>
              <a:gd name="connsiteX46" fmla="*/ 1270270 w 5962785"/>
              <a:gd name="connsiteY46" fmla="*/ 2419309 h 6858000"/>
              <a:gd name="connsiteX47" fmla="*/ 1107453 w 5962785"/>
              <a:gd name="connsiteY47" fmla="*/ 2419309 h 6858000"/>
              <a:gd name="connsiteX48" fmla="*/ 991154 w 5962785"/>
              <a:gd name="connsiteY48" fmla="*/ 2343615 h 6858000"/>
              <a:gd name="connsiteX49" fmla="*/ 880671 w 5962785"/>
              <a:gd name="connsiteY49" fmla="*/ 2206645 h 6858000"/>
              <a:gd name="connsiteX50" fmla="*/ 491072 w 5962785"/>
              <a:gd name="connsiteY50" fmla="*/ 1986771 h 6858000"/>
              <a:gd name="connsiteX51" fmla="*/ 421293 w 5962785"/>
              <a:gd name="connsiteY51" fmla="*/ 1903868 h 6858000"/>
              <a:gd name="connsiteX52" fmla="*/ 1531941 w 5962785"/>
              <a:gd name="connsiteY52" fmla="*/ 2224667 h 6858000"/>
              <a:gd name="connsiteX53" fmla="*/ 1188861 w 5962785"/>
              <a:gd name="connsiteY53" fmla="*/ 2091301 h 6858000"/>
              <a:gd name="connsiteX54" fmla="*/ 1421458 w 5962785"/>
              <a:gd name="connsiteY54" fmla="*/ 2116532 h 6858000"/>
              <a:gd name="connsiteX55" fmla="*/ 1549386 w 5962785"/>
              <a:gd name="connsiteY55" fmla="*/ 2026420 h 6858000"/>
              <a:gd name="connsiteX56" fmla="*/ 1549386 w 5962785"/>
              <a:gd name="connsiteY56" fmla="*/ 1997584 h 6858000"/>
              <a:gd name="connsiteX57" fmla="*/ 1453440 w 5962785"/>
              <a:gd name="connsiteY57" fmla="*/ 1914682 h 6858000"/>
              <a:gd name="connsiteX58" fmla="*/ 1398198 w 5962785"/>
              <a:gd name="connsiteY58" fmla="*/ 1860614 h 6858000"/>
              <a:gd name="connsiteX59" fmla="*/ 1247011 w 5962785"/>
              <a:gd name="connsiteY59" fmla="*/ 1665972 h 6858000"/>
              <a:gd name="connsiteX60" fmla="*/ 1354586 w 5962785"/>
              <a:gd name="connsiteY60" fmla="*/ 1644345 h 6858000"/>
              <a:gd name="connsiteX61" fmla="*/ 1395290 w 5962785"/>
              <a:gd name="connsiteY61" fmla="*/ 1604696 h 6858000"/>
              <a:gd name="connsiteX62" fmla="*/ 1366216 w 5962785"/>
              <a:gd name="connsiteY62" fmla="*/ 1547025 h 6858000"/>
              <a:gd name="connsiteX63" fmla="*/ 1031858 w 5962785"/>
              <a:gd name="connsiteY63" fmla="*/ 1370405 h 6858000"/>
              <a:gd name="connsiteX64" fmla="*/ 1005692 w 5962785"/>
              <a:gd name="connsiteY64" fmla="*/ 1233435 h 6858000"/>
              <a:gd name="connsiteX65" fmla="*/ 1069655 w 5962785"/>
              <a:gd name="connsiteY65" fmla="*/ 1211808 h 6858000"/>
              <a:gd name="connsiteX66" fmla="*/ 1142342 w 5962785"/>
              <a:gd name="connsiteY66" fmla="*/ 1222621 h 6858000"/>
              <a:gd name="connsiteX67" fmla="*/ 1084193 w 5962785"/>
              <a:gd name="connsiteY67" fmla="*/ 1114487 h 6858000"/>
              <a:gd name="connsiteX68" fmla="*/ 848689 w 5962785"/>
              <a:gd name="connsiteY68" fmla="*/ 1006353 h 6858000"/>
              <a:gd name="connsiteX69" fmla="*/ 805077 w 5962785"/>
              <a:gd name="connsiteY69" fmla="*/ 948681 h 6858000"/>
              <a:gd name="connsiteX70" fmla="*/ 863226 w 5962785"/>
              <a:gd name="connsiteY70" fmla="*/ 919844 h 6858000"/>
              <a:gd name="connsiteX71" fmla="*/ 906838 w 5962785"/>
              <a:gd name="connsiteY71" fmla="*/ 909031 h 6858000"/>
              <a:gd name="connsiteX72" fmla="*/ 5527 w 5962785"/>
              <a:gd name="connsiteY72" fmla="*/ 458471 h 6858000"/>
              <a:gd name="connsiteX73" fmla="*/ 209049 w 5962785"/>
              <a:gd name="connsiteY73" fmla="*/ 454867 h 6858000"/>
              <a:gd name="connsiteX74" fmla="*/ 409664 w 5962785"/>
              <a:gd name="connsiteY74" fmla="*/ 526956 h 6858000"/>
              <a:gd name="connsiteX75" fmla="*/ 621908 w 5962785"/>
              <a:gd name="connsiteY75" fmla="*/ 516143 h 6858000"/>
              <a:gd name="connsiteX76" fmla="*/ 822522 w 5962785"/>
              <a:gd name="connsiteY76" fmla="*/ 552188 h 6858000"/>
              <a:gd name="connsiteX77" fmla="*/ 996969 w 5962785"/>
              <a:gd name="connsiteY77" fmla="*/ 552188 h 6858000"/>
              <a:gd name="connsiteX78" fmla="*/ 834151 w 5962785"/>
              <a:gd name="connsiteY78" fmla="*/ 498120 h 6858000"/>
              <a:gd name="connsiteX79" fmla="*/ 773095 w 5962785"/>
              <a:gd name="connsiteY79" fmla="*/ 408008 h 6858000"/>
              <a:gd name="connsiteX80" fmla="*/ 793447 w 5962785"/>
              <a:gd name="connsiteY80" fmla="*/ 325106 h 6858000"/>
              <a:gd name="connsiteX81" fmla="*/ 860319 w 5962785"/>
              <a:gd name="connsiteY81" fmla="*/ 350336 h 6858000"/>
              <a:gd name="connsiteX82" fmla="*/ 938820 w 5962785"/>
              <a:gd name="connsiteY82" fmla="*/ 444054 h 6858000"/>
              <a:gd name="connsiteX83" fmla="*/ 956265 w 5962785"/>
              <a:gd name="connsiteY83" fmla="*/ 386381 h 6858000"/>
              <a:gd name="connsiteX84" fmla="*/ 1002784 w 5962785"/>
              <a:gd name="connsiteY84" fmla="*/ 343127 h 6858000"/>
              <a:gd name="connsiteX85" fmla="*/ 1270270 w 5962785"/>
              <a:gd name="connsiteY85" fmla="*/ 364755 h 6858000"/>
              <a:gd name="connsiteX86" fmla="*/ 1092915 w 5962785"/>
              <a:gd name="connsiteY86" fmla="*/ 180926 h 6858000"/>
              <a:gd name="connsiteX87" fmla="*/ 979525 w 5962785"/>
              <a:gd name="connsiteY87" fmla="*/ 152090 h 6858000"/>
              <a:gd name="connsiteX88" fmla="*/ 953358 w 5962785"/>
              <a:gd name="connsiteY88" fmla="*/ 76396 h 6858000"/>
              <a:gd name="connsiteX89" fmla="*/ 1005692 w 5962785"/>
              <a:gd name="connsiteY89" fmla="*/ 58373 h 6858000"/>
              <a:gd name="connsiteX90" fmla="*/ 1267362 w 5962785"/>
              <a:gd name="connsiteY90" fmla="*/ 123254 h 6858000"/>
              <a:gd name="connsiteX91" fmla="*/ 1310975 w 5962785"/>
              <a:gd name="connsiteY91" fmla="*/ 98023 h 6858000"/>
              <a:gd name="connsiteX92" fmla="*/ 1159787 w 5962785"/>
              <a:gd name="connsiteY92" fmla="*/ 43505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</a:cxnLst>
            <a:rect l="l" t="t" r="r" b="b"/>
            <a:pathLst>
              <a:path w="5962785" h="6858000">
                <a:moveTo>
                  <a:pt x="1044839" y="0"/>
                </a:moveTo>
                <a:lnTo>
                  <a:pt x="5962785" y="0"/>
                </a:lnTo>
                <a:lnTo>
                  <a:pt x="5962785" y="6858000"/>
                </a:lnTo>
                <a:lnTo>
                  <a:pt x="1469886" y="6858000"/>
                </a:lnTo>
                <a:lnTo>
                  <a:pt x="1416006" y="6823984"/>
                </a:lnTo>
                <a:cubicBezTo>
                  <a:pt x="1356767" y="6787940"/>
                  <a:pt x="1296437" y="6755500"/>
                  <a:pt x="1232473" y="6733873"/>
                </a:cubicBezTo>
                <a:cubicBezTo>
                  <a:pt x="1145250" y="6705037"/>
                  <a:pt x="1060933" y="6654575"/>
                  <a:pt x="1075471" y="6503186"/>
                </a:cubicBezTo>
                <a:cubicBezTo>
                  <a:pt x="1078378" y="6459932"/>
                  <a:pt x="1055118" y="6427493"/>
                  <a:pt x="1020229" y="6438306"/>
                </a:cubicBezTo>
                <a:cubicBezTo>
                  <a:pt x="953358" y="6459932"/>
                  <a:pt x="921375" y="6398656"/>
                  <a:pt x="883579" y="6351798"/>
                </a:cubicBezTo>
                <a:cubicBezTo>
                  <a:pt x="816707" y="6268895"/>
                  <a:pt x="752743" y="6182387"/>
                  <a:pt x="645167" y="6167969"/>
                </a:cubicBezTo>
                <a:cubicBezTo>
                  <a:pt x="665519" y="6103088"/>
                  <a:pt x="700408" y="6110298"/>
                  <a:pt x="732391" y="6124716"/>
                </a:cubicBezTo>
                <a:cubicBezTo>
                  <a:pt x="816707" y="6160761"/>
                  <a:pt x="901023" y="6200410"/>
                  <a:pt x="985339" y="6236455"/>
                </a:cubicBezTo>
                <a:cubicBezTo>
                  <a:pt x="1040581" y="6258081"/>
                  <a:pt x="1095822" y="6290522"/>
                  <a:pt x="1168509" y="6265291"/>
                </a:cubicBezTo>
                <a:cubicBezTo>
                  <a:pt x="1104545" y="6135530"/>
                  <a:pt x="996969" y="6110298"/>
                  <a:pt x="909746" y="6070649"/>
                </a:cubicBezTo>
                <a:cubicBezTo>
                  <a:pt x="802169" y="6020185"/>
                  <a:pt x="738206" y="5926470"/>
                  <a:pt x="659704" y="5818335"/>
                </a:cubicBezTo>
                <a:cubicBezTo>
                  <a:pt x="738206" y="5789500"/>
                  <a:pt x="787632" y="5868798"/>
                  <a:pt x="851597" y="5865193"/>
                </a:cubicBezTo>
                <a:cubicBezTo>
                  <a:pt x="854504" y="5854380"/>
                  <a:pt x="860319" y="5832753"/>
                  <a:pt x="860319" y="5832753"/>
                </a:cubicBezTo>
                <a:cubicBezTo>
                  <a:pt x="755650" y="5775081"/>
                  <a:pt x="709132" y="5666947"/>
                  <a:pt x="691686" y="5533581"/>
                </a:cubicBezTo>
                <a:cubicBezTo>
                  <a:pt x="685872" y="5465095"/>
                  <a:pt x="648075" y="5443468"/>
                  <a:pt x="610278" y="5411029"/>
                </a:cubicBezTo>
                <a:cubicBezTo>
                  <a:pt x="482350" y="5299289"/>
                  <a:pt x="345700" y="5198364"/>
                  <a:pt x="238123" y="5046976"/>
                </a:cubicBezTo>
                <a:cubicBezTo>
                  <a:pt x="363144" y="5064998"/>
                  <a:pt x="461997" y="5165924"/>
                  <a:pt x="592833" y="5209177"/>
                </a:cubicBezTo>
                <a:cubicBezTo>
                  <a:pt x="488165" y="5043371"/>
                  <a:pt x="351514" y="4956864"/>
                  <a:pt x="226494" y="4855939"/>
                </a:cubicBezTo>
                <a:cubicBezTo>
                  <a:pt x="168344" y="4809081"/>
                  <a:pt x="116011" y="4751408"/>
                  <a:pt x="49139" y="4726177"/>
                </a:cubicBezTo>
                <a:cubicBezTo>
                  <a:pt x="25879" y="4718968"/>
                  <a:pt x="-14825" y="4700947"/>
                  <a:pt x="5527" y="4650483"/>
                </a:cubicBezTo>
                <a:cubicBezTo>
                  <a:pt x="22972" y="4607230"/>
                  <a:pt x="54954" y="4621648"/>
                  <a:pt x="84029" y="4632460"/>
                </a:cubicBezTo>
                <a:cubicBezTo>
                  <a:pt x="153807" y="4661296"/>
                  <a:pt x="229401" y="4661296"/>
                  <a:pt x="325347" y="4661296"/>
                </a:cubicBezTo>
                <a:cubicBezTo>
                  <a:pt x="243939" y="4524326"/>
                  <a:pt x="95658" y="4567580"/>
                  <a:pt x="25879" y="4423401"/>
                </a:cubicBezTo>
                <a:cubicBezTo>
                  <a:pt x="113103" y="4398170"/>
                  <a:pt x="179975" y="4448632"/>
                  <a:pt x="249753" y="4459446"/>
                </a:cubicBezTo>
                <a:cubicBezTo>
                  <a:pt x="313718" y="4470259"/>
                  <a:pt x="328254" y="4445028"/>
                  <a:pt x="313718" y="4365729"/>
                </a:cubicBezTo>
                <a:cubicBezTo>
                  <a:pt x="290458" y="4243177"/>
                  <a:pt x="325347" y="4181900"/>
                  <a:pt x="418386" y="4214341"/>
                </a:cubicBezTo>
                <a:cubicBezTo>
                  <a:pt x="505609" y="4246781"/>
                  <a:pt x="514332" y="4199922"/>
                  <a:pt x="491072" y="4131438"/>
                </a:cubicBezTo>
                <a:cubicBezTo>
                  <a:pt x="456183" y="4030512"/>
                  <a:pt x="493979" y="3951214"/>
                  <a:pt x="520147" y="3864706"/>
                </a:cubicBezTo>
                <a:cubicBezTo>
                  <a:pt x="560851" y="3734945"/>
                  <a:pt x="543407" y="3670064"/>
                  <a:pt x="459090" y="3572743"/>
                </a:cubicBezTo>
                <a:cubicBezTo>
                  <a:pt x="409664" y="3518676"/>
                  <a:pt x="360236" y="3471818"/>
                  <a:pt x="290458" y="3424959"/>
                </a:cubicBezTo>
                <a:cubicBezTo>
                  <a:pt x="450368" y="3399728"/>
                  <a:pt x="284643" y="3313221"/>
                  <a:pt x="339884" y="3259153"/>
                </a:cubicBezTo>
                <a:cubicBezTo>
                  <a:pt x="453275" y="3237527"/>
                  <a:pt x="543407" y="3410542"/>
                  <a:pt x="697501" y="3360078"/>
                </a:cubicBezTo>
                <a:cubicBezTo>
                  <a:pt x="511425" y="3212294"/>
                  <a:pt x="302087" y="3165436"/>
                  <a:pt x="165437" y="2967190"/>
                </a:cubicBezTo>
                <a:cubicBezTo>
                  <a:pt x="197419" y="2923937"/>
                  <a:pt x="229401" y="2967190"/>
                  <a:pt x="255568" y="2949167"/>
                </a:cubicBezTo>
                <a:cubicBezTo>
                  <a:pt x="255568" y="2938354"/>
                  <a:pt x="560851" y="3006840"/>
                  <a:pt x="578296" y="2725691"/>
                </a:cubicBezTo>
                <a:cubicBezTo>
                  <a:pt x="584111" y="2725691"/>
                  <a:pt x="589926" y="2725691"/>
                  <a:pt x="595740" y="2714876"/>
                </a:cubicBezTo>
                <a:cubicBezTo>
                  <a:pt x="627722" y="2675228"/>
                  <a:pt x="598648" y="2581510"/>
                  <a:pt x="650982" y="2574301"/>
                </a:cubicBezTo>
                <a:cubicBezTo>
                  <a:pt x="709132" y="2567092"/>
                  <a:pt x="764373" y="2534653"/>
                  <a:pt x="825429" y="2552674"/>
                </a:cubicBezTo>
                <a:cubicBezTo>
                  <a:pt x="871949" y="2567092"/>
                  <a:pt x="921375" y="2585115"/>
                  <a:pt x="970802" y="2585115"/>
                </a:cubicBezTo>
                <a:cubicBezTo>
                  <a:pt x="1023136" y="2585115"/>
                  <a:pt x="1095822" y="2707668"/>
                  <a:pt x="1127805" y="2545465"/>
                </a:cubicBezTo>
                <a:cubicBezTo>
                  <a:pt x="1127805" y="2538257"/>
                  <a:pt x="1217936" y="2556280"/>
                  <a:pt x="1267362" y="2563488"/>
                </a:cubicBezTo>
                <a:cubicBezTo>
                  <a:pt x="1308067" y="2570698"/>
                  <a:pt x="1357494" y="2603137"/>
                  <a:pt x="1386568" y="2538257"/>
                </a:cubicBezTo>
                <a:cubicBezTo>
                  <a:pt x="1401105" y="2498607"/>
                  <a:pt x="1331326" y="2426518"/>
                  <a:pt x="1270270" y="2419309"/>
                </a:cubicBezTo>
                <a:cubicBezTo>
                  <a:pt x="1215029" y="2412101"/>
                  <a:pt x="1159787" y="2404892"/>
                  <a:pt x="1107453" y="2419309"/>
                </a:cubicBezTo>
                <a:cubicBezTo>
                  <a:pt x="1043489" y="2437331"/>
                  <a:pt x="1008599" y="2408495"/>
                  <a:pt x="991154" y="2343615"/>
                </a:cubicBezTo>
                <a:cubicBezTo>
                  <a:pt x="970802" y="2275131"/>
                  <a:pt x="933005" y="2239085"/>
                  <a:pt x="880671" y="2206645"/>
                </a:cubicBezTo>
                <a:cubicBezTo>
                  <a:pt x="752743" y="2127346"/>
                  <a:pt x="630630" y="2033629"/>
                  <a:pt x="491072" y="1986771"/>
                </a:cubicBezTo>
                <a:cubicBezTo>
                  <a:pt x="464905" y="1979562"/>
                  <a:pt x="432923" y="1965145"/>
                  <a:pt x="421293" y="1903868"/>
                </a:cubicBezTo>
                <a:cubicBezTo>
                  <a:pt x="799262" y="1997584"/>
                  <a:pt x="1142342" y="2239085"/>
                  <a:pt x="1531941" y="2224667"/>
                </a:cubicBezTo>
                <a:cubicBezTo>
                  <a:pt x="1427272" y="2148974"/>
                  <a:pt x="1302252" y="2145369"/>
                  <a:pt x="1188861" y="2091301"/>
                </a:cubicBezTo>
                <a:cubicBezTo>
                  <a:pt x="1270270" y="2051652"/>
                  <a:pt x="1345864" y="2094906"/>
                  <a:pt x="1421458" y="2116532"/>
                </a:cubicBezTo>
                <a:cubicBezTo>
                  <a:pt x="1485422" y="2134554"/>
                  <a:pt x="1543571" y="2138160"/>
                  <a:pt x="1549386" y="2026420"/>
                </a:cubicBezTo>
                <a:cubicBezTo>
                  <a:pt x="1549386" y="2015607"/>
                  <a:pt x="1549386" y="2008398"/>
                  <a:pt x="1549386" y="1997584"/>
                </a:cubicBezTo>
                <a:cubicBezTo>
                  <a:pt x="1526126" y="1950727"/>
                  <a:pt x="1494144" y="1929099"/>
                  <a:pt x="1453440" y="1914682"/>
                </a:cubicBezTo>
                <a:cubicBezTo>
                  <a:pt x="1430180" y="1907473"/>
                  <a:pt x="1398198" y="1893056"/>
                  <a:pt x="1398198" y="1860614"/>
                </a:cubicBezTo>
                <a:cubicBezTo>
                  <a:pt x="1401105" y="1738063"/>
                  <a:pt x="1322604" y="1702018"/>
                  <a:pt x="1247011" y="1665972"/>
                </a:cubicBezTo>
                <a:cubicBezTo>
                  <a:pt x="1287715" y="1604696"/>
                  <a:pt x="1322604" y="1647950"/>
                  <a:pt x="1354586" y="1644345"/>
                </a:cubicBezTo>
                <a:cubicBezTo>
                  <a:pt x="1374939" y="1640741"/>
                  <a:pt x="1395290" y="1637138"/>
                  <a:pt x="1395290" y="1604696"/>
                </a:cubicBezTo>
                <a:cubicBezTo>
                  <a:pt x="1395290" y="1579465"/>
                  <a:pt x="1386568" y="1547025"/>
                  <a:pt x="1366216" y="1547025"/>
                </a:cubicBezTo>
                <a:cubicBezTo>
                  <a:pt x="1238288" y="1543420"/>
                  <a:pt x="1165601" y="1370405"/>
                  <a:pt x="1031858" y="1370405"/>
                </a:cubicBezTo>
                <a:cubicBezTo>
                  <a:pt x="950450" y="1370405"/>
                  <a:pt x="1072563" y="1273083"/>
                  <a:pt x="1005692" y="1233435"/>
                </a:cubicBezTo>
                <a:cubicBezTo>
                  <a:pt x="991154" y="1222621"/>
                  <a:pt x="1046396" y="1208203"/>
                  <a:pt x="1069655" y="1211808"/>
                </a:cubicBezTo>
                <a:cubicBezTo>
                  <a:pt x="1092915" y="1215412"/>
                  <a:pt x="1113268" y="1240644"/>
                  <a:pt x="1142342" y="1222621"/>
                </a:cubicBezTo>
                <a:cubicBezTo>
                  <a:pt x="1156879" y="1157741"/>
                  <a:pt x="1119082" y="1132510"/>
                  <a:pt x="1084193" y="1114487"/>
                </a:cubicBezTo>
                <a:cubicBezTo>
                  <a:pt x="1008599" y="1071234"/>
                  <a:pt x="933005" y="1020771"/>
                  <a:pt x="848689" y="1006353"/>
                </a:cubicBezTo>
                <a:cubicBezTo>
                  <a:pt x="819615" y="1002748"/>
                  <a:pt x="802169" y="984726"/>
                  <a:pt x="805077" y="948681"/>
                </a:cubicBezTo>
                <a:cubicBezTo>
                  <a:pt x="810892" y="901822"/>
                  <a:pt x="839967" y="916240"/>
                  <a:pt x="863226" y="919844"/>
                </a:cubicBezTo>
                <a:cubicBezTo>
                  <a:pt x="877764" y="923450"/>
                  <a:pt x="892301" y="934263"/>
                  <a:pt x="906838" y="909031"/>
                </a:cubicBezTo>
                <a:cubicBezTo>
                  <a:pt x="566666" y="653113"/>
                  <a:pt x="386404" y="667532"/>
                  <a:pt x="5527" y="458471"/>
                </a:cubicBezTo>
                <a:cubicBezTo>
                  <a:pt x="89843" y="418822"/>
                  <a:pt x="150900" y="447658"/>
                  <a:pt x="209049" y="454867"/>
                </a:cubicBezTo>
                <a:cubicBezTo>
                  <a:pt x="354422" y="472890"/>
                  <a:pt x="264290" y="505329"/>
                  <a:pt x="409664" y="526956"/>
                </a:cubicBezTo>
                <a:cubicBezTo>
                  <a:pt x="479443" y="537770"/>
                  <a:pt x="543407" y="573815"/>
                  <a:pt x="621908" y="516143"/>
                </a:cubicBezTo>
                <a:cubicBezTo>
                  <a:pt x="674242" y="476494"/>
                  <a:pt x="758558" y="519747"/>
                  <a:pt x="822522" y="552188"/>
                </a:cubicBezTo>
                <a:cubicBezTo>
                  <a:pt x="874856" y="581024"/>
                  <a:pt x="927190" y="588232"/>
                  <a:pt x="996969" y="552188"/>
                </a:cubicBezTo>
                <a:cubicBezTo>
                  <a:pt x="933005" y="530562"/>
                  <a:pt x="883579" y="512539"/>
                  <a:pt x="834151" y="498120"/>
                </a:cubicBezTo>
                <a:cubicBezTo>
                  <a:pt x="793447" y="487307"/>
                  <a:pt x="770187" y="462076"/>
                  <a:pt x="773095" y="408008"/>
                </a:cubicBezTo>
                <a:cubicBezTo>
                  <a:pt x="773095" y="379172"/>
                  <a:pt x="764373" y="339523"/>
                  <a:pt x="793447" y="325106"/>
                </a:cubicBezTo>
                <a:cubicBezTo>
                  <a:pt x="816707" y="310688"/>
                  <a:pt x="848689" y="325106"/>
                  <a:pt x="860319" y="350336"/>
                </a:cubicBezTo>
                <a:cubicBezTo>
                  <a:pt x="874856" y="397195"/>
                  <a:pt x="889393" y="440449"/>
                  <a:pt x="938820" y="444054"/>
                </a:cubicBezTo>
                <a:cubicBezTo>
                  <a:pt x="1005692" y="451262"/>
                  <a:pt x="967894" y="422426"/>
                  <a:pt x="956265" y="386381"/>
                </a:cubicBezTo>
                <a:cubicBezTo>
                  <a:pt x="944635" y="346733"/>
                  <a:pt x="979525" y="335919"/>
                  <a:pt x="1002784" y="343127"/>
                </a:cubicBezTo>
                <a:cubicBezTo>
                  <a:pt x="1090008" y="375569"/>
                  <a:pt x="1180139" y="317897"/>
                  <a:pt x="1270270" y="364755"/>
                </a:cubicBezTo>
                <a:cubicBezTo>
                  <a:pt x="1247011" y="249411"/>
                  <a:pt x="1197583" y="198949"/>
                  <a:pt x="1092915" y="180926"/>
                </a:cubicBezTo>
                <a:cubicBezTo>
                  <a:pt x="1055118" y="177322"/>
                  <a:pt x="1014414" y="184530"/>
                  <a:pt x="979525" y="152090"/>
                </a:cubicBezTo>
                <a:cubicBezTo>
                  <a:pt x="959172" y="134068"/>
                  <a:pt x="938820" y="112441"/>
                  <a:pt x="953358" y="76396"/>
                </a:cubicBezTo>
                <a:cubicBezTo>
                  <a:pt x="962080" y="51165"/>
                  <a:pt x="985339" y="51165"/>
                  <a:pt x="1005692" y="58373"/>
                </a:cubicBezTo>
                <a:cubicBezTo>
                  <a:pt x="1090008" y="98023"/>
                  <a:pt x="1180139" y="108837"/>
                  <a:pt x="1267362" y="123254"/>
                </a:cubicBezTo>
                <a:cubicBezTo>
                  <a:pt x="1281900" y="126859"/>
                  <a:pt x="1296437" y="134068"/>
                  <a:pt x="1310975" y="98023"/>
                </a:cubicBezTo>
                <a:cubicBezTo>
                  <a:pt x="1260095" y="81803"/>
                  <a:pt x="1209941" y="62879"/>
                  <a:pt x="1159787" y="43505"/>
                </a:cubicBezTo>
                <a:close/>
              </a:path>
            </a:pathLst>
          </a:custGeom>
          <a:solidFill>
            <a:schemeClr val="bg2">
              <a:alpha val="50000"/>
            </a:schemeClr>
          </a:solidFill>
          <a:ln w="32707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BE0252E8-C795-2629-0732-B9278502492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1" y="99182"/>
            <a:ext cx="4937513" cy="1612500"/>
          </a:xfrm>
        </p:spPr>
        <p:txBody>
          <a:bodyPr>
            <a:normAutofit/>
          </a:bodyPr>
          <a:lstStyle/>
          <a:p>
            <a:pPr algn="ctr"/>
            <a:r>
              <a:rPr lang="en-GB" sz="4000" b="1" dirty="0">
                <a:latin typeface="Times New Roman"/>
                <a:ea typeface="+mj-lt"/>
                <a:cs typeface="+mj-lt"/>
              </a:rPr>
              <a:t>Recommendations</a:t>
            </a:r>
            <a:endParaRPr lang="en-US" sz="4000" b="1">
              <a:latin typeface="Times New Roman"/>
              <a:cs typeface="Times New Roman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37CB7AD-530B-8C2F-CD73-6C2CF21FE75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1" y="1861382"/>
            <a:ext cx="3888528" cy="3167632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0" indent="0">
              <a:buNone/>
            </a:pPr>
            <a:r>
              <a:rPr lang="en-GB" sz="2400" dirty="0">
                <a:latin typeface="Times New Roman"/>
                <a:ea typeface="+mn-lt"/>
                <a:cs typeface="+mn-lt"/>
              </a:rPr>
              <a:t> Ukraine: adopt decentralisation, increase R&amp;D investment, modernise teaching. </a:t>
            </a:r>
            <a:endParaRPr lang="en-US" sz="2400" dirty="0">
              <a:latin typeface="Times New Roman"/>
              <a:ea typeface="+mn-lt"/>
              <a:cs typeface="Times New Roman"/>
            </a:endParaRPr>
          </a:p>
          <a:p>
            <a:pPr marL="0" indent="0">
              <a:buNone/>
            </a:pPr>
            <a:r>
              <a:rPr lang="en-GB" sz="2400" dirty="0">
                <a:latin typeface="Times New Roman"/>
                <a:ea typeface="+mn-lt"/>
                <a:cs typeface="+mn-lt"/>
              </a:rPr>
              <a:t> UK: review tuition fees, enhance vocational pathways, promote global cooperation.</a:t>
            </a:r>
            <a:endParaRPr lang="en-US" sz="2400">
              <a:latin typeface="Times New Roman"/>
              <a:cs typeface="Times New Roman"/>
            </a:endParaRPr>
          </a:p>
          <a:p>
            <a:pPr marL="0" indent="0">
              <a:buNone/>
            </a:pPr>
            <a:endParaRPr lang="en-GB" sz="2000">
              <a:latin typeface="Times New Roman"/>
              <a:ea typeface="Calibri"/>
              <a:cs typeface="Times New Roman"/>
            </a:endParaRPr>
          </a:p>
        </p:txBody>
      </p:sp>
      <p:pic>
        <p:nvPicPr>
          <p:cNvPr id="4" name="Picture 3" descr="Generated image">
            <a:extLst>
              <a:ext uri="{FF2B5EF4-FFF2-40B4-BE49-F238E27FC236}">
                <a16:creationId xmlns:a16="http://schemas.microsoft.com/office/drawing/2014/main" id="{161B3C99-3BA4-B559-B71B-5EB24172470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800986" y="1858678"/>
            <a:ext cx="4747547" cy="31689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2287465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2" name="Rectangle 21">
            <a:extLst>
              <a:ext uri="{FF2B5EF4-FFF2-40B4-BE49-F238E27FC236}">
                <a16:creationId xmlns:a16="http://schemas.microsoft.com/office/drawing/2014/main" id="{0E3596DD-156A-473E-9BB3-C6A29F7574E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4" name="Freeform: Shape 23">
            <a:extLst>
              <a:ext uri="{FF2B5EF4-FFF2-40B4-BE49-F238E27FC236}">
                <a16:creationId xmlns:a16="http://schemas.microsoft.com/office/drawing/2014/main" id="{2C46C4D6-C474-4E92-B52E-944C1118F7B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0" y="0"/>
            <a:ext cx="5962785" cy="6858000"/>
          </a:xfrm>
          <a:custGeom>
            <a:avLst/>
            <a:gdLst>
              <a:gd name="connsiteX0" fmla="*/ 1044839 w 5962785"/>
              <a:gd name="connsiteY0" fmla="*/ 0 h 6858000"/>
              <a:gd name="connsiteX1" fmla="*/ 5962785 w 5962785"/>
              <a:gd name="connsiteY1" fmla="*/ 0 h 6858000"/>
              <a:gd name="connsiteX2" fmla="*/ 5962785 w 5962785"/>
              <a:gd name="connsiteY2" fmla="*/ 6858000 h 6858000"/>
              <a:gd name="connsiteX3" fmla="*/ 1469886 w 5962785"/>
              <a:gd name="connsiteY3" fmla="*/ 6858000 h 6858000"/>
              <a:gd name="connsiteX4" fmla="*/ 1416006 w 5962785"/>
              <a:gd name="connsiteY4" fmla="*/ 6823984 h 6858000"/>
              <a:gd name="connsiteX5" fmla="*/ 1232473 w 5962785"/>
              <a:gd name="connsiteY5" fmla="*/ 6733873 h 6858000"/>
              <a:gd name="connsiteX6" fmla="*/ 1075471 w 5962785"/>
              <a:gd name="connsiteY6" fmla="*/ 6503186 h 6858000"/>
              <a:gd name="connsiteX7" fmla="*/ 1020229 w 5962785"/>
              <a:gd name="connsiteY7" fmla="*/ 6438306 h 6858000"/>
              <a:gd name="connsiteX8" fmla="*/ 883579 w 5962785"/>
              <a:gd name="connsiteY8" fmla="*/ 6351798 h 6858000"/>
              <a:gd name="connsiteX9" fmla="*/ 645167 w 5962785"/>
              <a:gd name="connsiteY9" fmla="*/ 6167969 h 6858000"/>
              <a:gd name="connsiteX10" fmla="*/ 732391 w 5962785"/>
              <a:gd name="connsiteY10" fmla="*/ 6124716 h 6858000"/>
              <a:gd name="connsiteX11" fmla="*/ 985339 w 5962785"/>
              <a:gd name="connsiteY11" fmla="*/ 6236455 h 6858000"/>
              <a:gd name="connsiteX12" fmla="*/ 1168509 w 5962785"/>
              <a:gd name="connsiteY12" fmla="*/ 6265291 h 6858000"/>
              <a:gd name="connsiteX13" fmla="*/ 909746 w 5962785"/>
              <a:gd name="connsiteY13" fmla="*/ 6070649 h 6858000"/>
              <a:gd name="connsiteX14" fmla="*/ 659704 w 5962785"/>
              <a:gd name="connsiteY14" fmla="*/ 5818335 h 6858000"/>
              <a:gd name="connsiteX15" fmla="*/ 851597 w 5962785"/>
              <a:gd name="connsiteY15" fmla="*/ 5865193 h 6858000"/>
              <a:gd name="connsiteX16" fmla="*/ 860319 w 5962785"/>
              <a:gd name="connsiteY16" fmla="*/ 5832753 h 6858000"/>
              <a:gd name="connsiteX17" fmla="*/ 691686 w 5962785"/>
              <a:gd name="connsiteY17" fmla="*/ 5533581 h 6858000"/>
              <a:gd name="connsiteX18" fmla="*/ 610278 w 5962785"/>
              <a:gd name="connsiteY18" fmla="*/ 5411029 h 6858000"/>
              <a:gd name="connsiteX19" fmla="*/ 238123 w 5962785"/>
              <a:gd name="connsiteY19" fmla="*/ 5046976 h 6858000"/>
              <a:gd name="connsiteX20" fmla="*/ 592833 w 5962785"/>
              <a:gd name="connsiteY20" fmla="*/ 5209177 h 6858000"/>
              <a:gd name="connsiteX21" fmla="*/ 226494 w 5962785"/>
              <a:gd name="connsiteY21" fmla="*/ 4855939 h 6858000"/>
              <a:gd name="connsiteX22" fmla="*/ 49139 w 5962785"/>
              <a:gd name="connsiteY22" fmla="*/ 4726177 h 6858000"/>
              <a:gd name="connsiteX23" fmla="*/ 5527 w 5962785"/>
              <a:gd name="connsiteY23" fmla="*/ 4650483 h 6858000"/>
              <a:gd name="connsiteX24" fmla="*/ 84029 w 5962785"/>
              <a:gd name="connsiteY24" fmla="*/ 4632460 h 6858000"/>
              <a:gd name="connsiteX25" fmla="*/ 325347 w 5962785"/>
              <a:gd name="connsiteY25" fmla="*/ 4661296 h 6858000"/>
              <a:gd name="connsiteX26" fmla="*/ 25879 w 5962785"/>
              <a:gd name="connsiteY26" fmla="*/ 4423401 h 6858000"/>
              <a:gd name="connsiteX27" fmla="*/ 249753 w 5962785"/>
              <a:gd name="connsiteY27" fmla="*/ 4459446 h 6858000"/>
              <a:gd name="connsiteX28" fmla="*/ 313718 w 5962785"/>
              <a:gd name="connsiteY28" fmla="*/ 4365729 h 6858000"/>
              <a:gd name="connsiteX29" fmla="*/ 418386 w 5962785"/>
              <a:gd name="connsiteY29" fmla="*/ 4214341 h 6858000"/>
              <a:gd name="connsiteX30" fmla="*/ 491072 w 5962785"/>
              <a:gd name="connsiteY30" fmla="*/ 4131438 h 6858000"/>
              <a:gd name="connsiteX31" fmla="*/ 520147 w 5962785"/>
              <a:gd name="connsiteY31" fmla="*/ 3864706 h 6858000"/>
              <a:gd name="connsiteX32" fmla="*/ 459090 w 5962785"/>
              <a:gd name="connsiteY32" fmla="*/ 3572743 h 6858000"/>
              <a:gd name="connsiteX33" fmla="*/ 290458 w 5962785"/>
              <a:gd name="connsiteY33" fmla="*/ 3424959 h 6858000"/>
              <a:gd name="connsiteX34" fmla="*/ 339884 w 5962785"/>
              <a:gd name="connsiteY34" fmla="*/ 3259153 h 6858000"/>
              <a:gd name="connsiteX35" fmla="*/ 697501 w 5962785"/>
              <a:gd name="connsiteY35" fmla="*/ 3360078 h 6858000"/>
              <a:gd name="connsiteX36" fmla="*/ 165437 w 5962785"/>
              <a:gd name="connsiteY36" fmla="*/ 2967190 h 6858000"/>
              <a:gd name="connsiteX37" fmla="*/ 255568 w 5962785"/>
              <a:gd name="connsiteY37" fmla="*/ 2949167 h 6858000"/>
              <a:gd name="connsiteX38" fmla="*/ 578296 w 5962785"/>
              <a:gd name="connsiteY38" fmla="*/ 2725691 h 6858000"/>
              <a:gd name="connsiteX39" fmla="*/ 595740 w 5962785"/>
              <a:gd name="connsiteY39" fmla="*/ 2714876 h 6858000"/>
              <a:gd name="connsiteX40" fmla="*/ 650982 w 5962785"/>
              <a:gd name="connsiteY40" fmla="*/ 2574301 h 6858000"/>
              <a:gd name="connsiteX41" fmla="*/ 825429 w 5962785"/>
              <a:gd name="connsiteY41" fmla="*/ 2552674 h 6858000"/>
              <a:gd name="connsiteX42" fmla="*/ 970802 w 5962785"/>
              <a:gd name="connsiteY42" fmla="*/ 2585115 h 6858000"/>
              <a:gd name="connsiteX43" fmla="*/ 1127805 w 5962785"/>
              <a:gd name="connsiteY43" fmla="*/ 2545465 h 6858000"/>
              <a:gd name="connsiteX44" fmla="*/ 1267362 w 5962785"/>
              <a:gd name="connsiteY44" fmla="*/ 2563488 h 6858000"/>
              <a:gd name="connsiteX45" fmla="*/ 1386568 w 5962785"/>
              <a:gd name="connsiteY45" fmla="*/ 2538257 h 6858000"/>
              <a:gd name="connsiteX46" fmla="*/ 1270270 w 5962785"/>
              <a:gd name="connsiteY46" fmla="*/ 2419309 h 6858000"/>
              <a:gd name="connsiteX47" fmla="*/ 1107453 w 5962785"/>
              <a:gd name="connsiteY47" fmla="*/ 2419309 h 6858000"/>
              <a:gd name="connsiteX48" fmla="*/ 991154 w 5962785"/>
              <a:gd name="connsiteY48" fmla="*/ 2343615 h 6858000"/>
              <a:gd name="connsiteX49" fmla="*/ 880671 w 5962785"/>
              <a:gd name="connsiteY49" fmla="*/ 2206645 h 6858000"/>
              <a:gd name="connsiteX50" fmla="*/ 491072 w 5962785"/>
              <a:gd name="connsiteY50" fmla="*/ 1986771 h 6858000"/>
              <a:gd name="connsiteX51" fmla="*/ 421293 w 5962785"/>
              <a:gd name="connsiteY51" fmla="*/ 1903868 h 6858000"/>
              <a:gd name="connsiteX52" fmla="*/ 1531941 w 5962785"/>
              <a:gd name="connsiteY52" fmla="*/ 2224667 h 6858000"/>
              <a:gd name="connsiteX53" fmla="*/ 1188861 w 5962785"/>
              <a:gd name="connsiteY53" fmla="*/ 2091301 h 6858000"/>
              <a:gd name="connsiteX54" fmla="*/ 1421458 w 5962785"/>
              <a:gd name="connsiteY54" fmla="*/ 2116532 h 6858000"/>
              <a:gd name="connsiteX55" fmla="*/ 1549386 w 5962785"/>
              <a:gd name="connsiteY55" fmla="*/ 2026420 h 6858000"/>
              <a:gd name="connsiteX56" fmla="*/ 1549386 w 5962785"/>
              <a:gd name="connsiteY56" fmla="*/ 1997584 h 6858000"/>
              <a:gd name="connsiteX57" fmla="*/ 1453440 w 5962785"/>
              <a:gd name="connsiteY57" fmla="*/ 1914682 h 6858000"/>
              <a:gd name="connsiteX58" fmla="*/ 1398198 w 5962785"/>
              <a:gd name="connsiteY58" fmla="*/ 1860614 h 6858000"/>
              <a:gd name="connsiteX59" fmla="*/ 1247011 w 5962785"/>
              <a:gd name="connsiteY59" fmla="*/ 1665972 h 6858000"/>
              <a:gd name="connsiteX60" fmla="*/ 1354586 w 5962785"/>
              <a:gd name="connsiteY60" fmla="*/ 1644345 h 6858000"/>
              <a:gd name="connsiteX61" fmla="*/ 1395290 w 5962785"/>
              <a:gd name="connsiteY61" fmla="*/ 1604696 h 6858000"/>
              <a:gd name="connsiteX62" fmla="*/ 1366216 w 5962785"/>
              <a:gd name="connsiteY62" fmla="*/ 1547025 h 6858000"/>
              <a:gd name="connsiteX63" fmla="*/ 1031858 w 5962785"/>
              <a:gd name="connsiteY63" fmla="*/ 1370405 h 6858000"/>
              <a:gd name="connsiteX64" fmla="*/ 1005692 w 5962785"/>
              <a:gd name="connsiteY64" fmla="*/ 1233435 h 6858000"/>
              <a:gd name="connsiteX65" fmla="*/ 1069655 w 5962785"/>
              <a:gd name="connsiteY65" fmla="*/ 1211808 h 6858000"/>
              <a:gd name="connsiteX66" fmla="*/ 1142342 w 5962785"/>
              <a:gd name="connsiteY66" fmla="*/ 1222621 h 6858000"/>
              <a:gd name="connsiteX67" fmla="*/ 1084193 w 5962785"/>
              <a:gd name="connsiteY67" fmla="*/ 1114487 h 6858000"/>
              <a:gd name="connsiteX68" fmla="*/ 848689 w 5962785"/>
              <a:gd name="connsiteY68" fmla="*/ 1006353 h 6858000"/>
              <a:gd name="connsiteX69" fmla="*/ 805077 w 5962785"/>
              <a:gd name="connsiteY69" fmla="*/ 948681 h 6858000"/>
              <a:gd name="connsiteX70" fmla="*/ 863226 w 5962785"/>
              <a:gd name="connsiteY70" fmla="*/ 919844 h 6858000"/>
              <a:gd name="connsiteX71" fmla="*/ 906838 w 5962785"/>
              <a:gd name="connsiteY71" fmla="*/ 909031 h 6858000"/>
              <a:gd name="connsiteX72" fmla="*/ 5527 w 5962785"/>
              <a:gd name="connsiteY72" fmla="*/ 458471 h 6858000"/>
              <a:gd name="connsiteX73" fmla="*/ 209049 w 5962785"/>
              <a:gd name="connsiteY73" fmla="*/ 454867 h 6858000"/>
              <a:gd name="connsiteX74" fmla="*/ 409664 w 5962785"/>
              <a:gd name="connsiteY74" fmla="*/ 526956 h 6858000"/>
              <a:gd name="connsiteX75" fmla="*/ 621908 w 5962785"/>
              <a:gd name="connsiteY75" fmla="*/ 516143 h 6858000"/>
              <a:gd name="connsiteX76" fmla="*/ 822522 w 5962785"/>
              <a:gd name="connsiteY76" fmla="*/ 552188 h 6858000"/>
              <a:gd name="connsiteX77" fmla="*/ 996969 w 5962785"/>
              <a:gd name="connsiteY77" fmla="*/ 552188 h 6858000"/>
              <a:gd name="connsiteX78" fmla="*/ 834151 w 5962785"/>
              <a:gd name="connsiteY78" fmla="*/ 498120 h 6858000"/>
              <a:gd name="connsiteX79" fmla="*/ 773095 w 5962785"/>
              <a:gd name="connsiteY79" fmla="*/ 408008 h 6858000"/>
              <a:gd name="connsiteX80" fmla="*/ 793447 w 5962785"/>
              <a:gd name="connsiteY80" fmla="*/ 325106 h 6858000"/>
              <a:gd name="connsiteX81" fmla="*/ 860319 w 5962785"/>
              <a:gd name="connsiteY81" fmla="*/ 350336 h 6858000"/>
              <a:gd name="connsiteX82" fmla="*/ 938820 w 5962785"/>
              <a:gd name="connsiteY82" fmla="*/ 444054 h 6858000"/>
              <a:gd name="connsiteX83" fmla="*/ 956265 w 5962785"/>
              <a:gd name="connsiteY83" fmla="*/ 386381 h 6858000"/>
              <a:gd name="connsiteX84" fmla="*/ 1002784 w 5962785"/>
              <a:gd name="connsiteY84" fmla="*/ 343127 h 6858000"/>
              <a:gd name="connsiteX85" fmla="*/ 1270270 w 5962785"/>
              <a:gd name="connsiteY85" fmla="*/ 364755 h 6858000"/>
              <a:gd name="connsiteX86" fmla="*/ 1092915 w 5962785"/>
              <a:gd name="connsiteY86" fmla="*/ 180926 h 6858000"/>
              <a:gd name="connsiteX87" fmla="*/ 979525 w 5962785"/>
              <a:gd name="connsiteY87" fmla="*/ 152090 h 6858000"/>
              <a:gd name="connsiteX88" fmla="*/ 953358 w 5962785"/>
              <a:gd name="connsiteY88" fmla="*/ 76396 h 6858000"/>
              <a:gd name="connsiteX89" fmla="*/ 1005692 w 5962785"/>
              <a:gd name="connsiteY89" fmla="*/ 58373 h 6858000"/>
              <a:gd name="connsiteX90" fmla="*/ 1267362 w 5962785"/>
              <a:gd name="connsiteY90" fmla="*/ 123254 h 6858000"/>
              <a:gd name="connsiteX91" fmla="*/ 1310975 w 5962785"/>
              <a:gd name="connsiteY91" fmla="*/ 98023 h 6858000"/>
              <a:gd name="connsiteX92" fmla="*/ 1159787 w 5962785"/>
              <a:gd name="connsiteY92" fmla="*/ 43505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</a:cxnLst>
            <a:rect l="l" t="t" r="r" b="b"/>
            <a:pathLst>
              <a:path w="5962785" h="6858000">
                <a:moveTo>
                  <a:pt x="1044839" y="0"/>
                </a:moveTo>
                <a:lnTo>
                  <a:pt x="5962785" y="0"/>
                </a:lnTo>
                <a:lnTo>
                  <a:pt x="5962785" y="6858000"/>
                </a:lnTo>
                <a:lnTo>
                  <a:pt x="1469886" y="6858000"/>
                </a:lnTo>
                <a:lnTo>
                  <a:pt x="1416006" y="6823984"/>
                </a:lnTo>
                <a:cubicBezTo>
                  <a:pt x="1356767" y="6787940"/>
                  <a:pt x="1296437" y="6755500"/>
                  <a:pt x="1232473" y="6733873"/>
                </a:cubicBezTo>
                <a:cubicBezTo>
                  <a:pt x="1145250" y="6705037"/>
                  <a:pt x="1060933" y="6654575"/>
                  <a:pt x="1075471" y="6503186"/>
                </a:cubicBezTo>
                <a:cubicBezTo>
                  <a:pt x="1078378" y="6459932"/>
                  <a:pt x="1055118" y="6427493"/>
                  <a:pt x="1020229" y="6438306"/>
                </a:cubicBezTo>
                <a:cubicBezTo>
                  <a:pt x="953358" y="6459932"/>
                  <a:pt x="921375" y="6398656"/>
                  <a:pt x="883579" y="6351798"/>
                </a:cubicBezTo>
                <a:cubicBezTo>
                  <a:pt x="816707" y="6268895"/>
                  <a:pt x="752743" y="6182387"/>
                  <a:pt x="645167" y="6167969"/>
                </a:cubicBezTo>
                <a:cubicBezTo>
                  <a:pt x="665519" y="6103088"/>
                  <a:pt x="700408" y="6110298"/>
                  <a:pt x="732391" y="6124716"/>
                </a:cubicBezTo>
                <a:cubicBezTo>
                  <a:pt x="816707" y="6160761"/>
                  <a:pt x="901023" y="6200410"/>
                  <a:pt x="985339" y="6236455"/>
                </a:cubicBezTo>
                <a:cubicBezTo>
                  <a:pt x="1040581" y="6258081"/>
                  <a:pt x="1095822" y="6290522"/>
                  <a:pt x="1168509" y="6265291"/>
                </a:cubicBezTo>
                <a:cubicBezTo>
                  <a:pt x="1104545" y="6135530"/>
                  <a:pt x="996969" y="6110298"/>
                  <a:pt x="909746" y="6070649"/>
                </a:cubicBezTo>
                <a:cubicBezTo>
                  <a:pt x="802169" y="6020185"/>
                  <a:pt x="738206" y="5926470"/>
                  <a:pt x="659704" y="5818335"/>
                </a:cubicBezTo>
                <a:cubicBezTo>
                  <a:pt x="738206" y="5789500"/>
                  <a:pt x="787632" y="5868798"/>
                  <a:pt x="851597" y="5865193"/>
                </a:cubicBezTo>
                <a:cubicBezTo>
                  <a:pt x="854504" y="5854380"/>
                  <a:pt x="860319" y="5832753"/>
                  <a:pt x="860319" y="5832753"/>
                </a:cubicBezTo>
                <a:cubicBezTo>
                  <a:pt x="755650" y="5775081"/>
                  <a:pt x="709132" y="5666947"/>
                  <a:pt x="691686" y="5533581"/>
                </a:cubicBezTo>
                <a:cubicBezTo>
                  <a:pt x="685872" y="5465095"/>
                  <a:pt x="648075" y="5443468"/>
                  <a:pt x="610278" y="5411029"/>
                </a:cubicBezTo>
                <a:cubicBezTo>
                  <a:pt x="482350" y="5299289"/>
                  <a:pt x="345700" y="5198364"/>
                  <a:pt x="238123" y="5046976"/>
                </a:cubicBezTo>
                <a:cubicBezTo>
                  <a:pt x="363144" y="5064998"/>
                  <a:pt x="461997" y="5165924"/>
                  <a:pt x="592833" y="5209177"/>
                </a:cubicBezTo>
                <a:cubicBezTo>
                  <a:pt x="488165" y="5043371"/>
                  <a:pt x="351514" y="4956864"/>
                  <a:pt x="226494" y="4855939"/>
                </a:cubicBezTo>
                <a:cubicBezTo>
                  <a:pt x="168344" y="4809081"/>
                  <a:pt x="116011" y="4751408"/>
                  <a:pt x="49139" y="4726177"/>
                </a:cubicBezTo>
                <a:cubicBezTo>
                  <a:pt x="25879" y="4718968"/>
                  <a:pt x="-14825" y="4700947"/>
                  <a:pt x="5527" y="4650483"/>
                </a:cubicBezTo>
                <a:cubicBezTo>
                  <a:pt x="22972" y="4607230"/>
                  <a:pt x="54954" y="4621648"/>
                  <a:pt x="84029" y="4632460"/>
                </a:cubicBezTo>
                <a:cubicBezTo>
                  <a:pt x="153807" y="4661296"/>
                  <a:pt x="229401" y="4661296"/>
                  <a:pt x="325347" y="4661296"/>
                </a:cubicBezTo>
                <a:cubicBezTo>
                  <a:pt x="243939" y="4524326"/>
                  <a:pt x="95658" y="4567580"/>
                  <a:pt x="25879" y="4423401"/>
                </a:cubicBezTo>
                <a:cubicBezTo>
                  <a:pt x="113103" y="4398170"/>
                  <a:pt x="179975" y="4448632"/>
                  <a:pt x="249753" y="4459446"/>
                </a:cubicBezTo>
                <a:cubicBezTo>
                  <a:pt x="313718" y="4470259"/>
                  <a:pt x="328254" y="4445028"/>
                  <a:pt x="313718" y="4365729"/>
                </a:cubicBezTo>
                <a:cubicBezTo>
                  <a:pt x="290458" y="4243177"/>
                  <a:pt x="325347" y="4181900"/>
                  <a:pt x="418386" y="4214341"/>
                </a:cubicBezTo>
                <a:cubicBezTo>
                  <a:pt x="505609" y="4246781"/>
                  <a:pt x="514332" y="4199922"/>
                  <a:pt x="491072" y="4131438"/>
                </a:cubicBezTo>
                <a:cubicBezTo>
                  <a:pt x="456183" y="4030512"/>
                  <a:pt x="493979" y="3951214"/>
                  <a:pt x="520147" y="3864706"/>
                </a:cubicBezTo>
                <a:cubicBezTo>
                  <a:pt x="560851" y="3734945"/>
                  <a:pt x="543407" y="3670064"/>
                  <a:pt x="459090" y="3572743"/>
                </a:cubicBezTo>
                <a:cubicBezTo>
                  <a:pt x="409664" y="3518676"/>
                  <a:pt x="360236" y="3471818"/>
                  <a:pt x="290458" y="3424959"/>
                </a:cubicBezTo>
                <a:cubicBezTo>
                  <a:pt x="450368" y="3399728"/>
                  <a:pt x="284643" y="3313221"/>
                  <a:pt x="339884" y="3259153"/>
                </a:cubicBezTo>
                <a:cubicBezTo>
                  <a:pt x="453275" y="3237527"/>
                  <a:pt x="543407" y="3410542"/>
                  <a:pt x="697501" y="3360078"/>
                </a:cubicBezTo>
                <a:cubicBezTo>
                  <a:pt x="511425" y="3212294"/>
                  <a:pt x="302087" y="3165436"/>
                  <a:pt x="165437" y="2967190"/>
                </a:cubicBezTo>
                <a:cubicBezTo>
                  <a:pt x="197419" y="2923937"/>
                  <a:pt x="229401" y="2967190"/>
                  <a:pt x="255568" y="2949167"/>
                </a:cubicBezTo>
                <a:cubicBezTo>
                  <a:pt x="255568" y="2938354"/>
                  <a:pt x="560851" y="3006840"/>
                  <a:pt x="578296" y="2725691"/>
                </a:cubicBezTo>
                <a:cubicBezTo>
                  <a:pt x="584111" y="2725691"/>
                  <a:pt x="589926" y="2725691"/>
                  <a:pt x="595740" y="2714876"/>
                </a:cubicBezTo>
                <a:cubicBezTo>
                  <a:pt x="627722" y="2675228"/>
                  <a:pt x="598648" y="2581510"/>
                  <a:pt x="650982" y="2574301"/>
                </a:cubicBezTo>
                <a:cubicBezTo>
                  <a:pt x="709132" y="2567092"/>
                  <a:pt x="764373" y="2534653"/>
                  <a:pt x="825429" y="2552674"/>
                </a:cubicBezTo>
                <a:cubicBezTo>
                  <a:pt x="871949" y="2567092"/>
                  <a:pt x="921375" y="2585115"/>
                  <a:pt x="970802" y="2585115"/>
                </a:cubicBezTo>
                <a:cubicBezTo>
                  <a:pt x="1023136" y="2585115"/>
                  <a:pt x="1095822" y="2707668"/>
                  <a:pt x="1127805" y="2545465"/>
                </a:cubicBezTo>
                <a:cubicBezTo>
                  <a:pt x="1127805" y="2538257"/>
                  <a:pt x="1217936" y="2556280"/>
                  <a:pt x="1267362" y="2563488"/>
                </a:cubicBezTo>
                <a:cubicBezTo>
                  <a:pt x="1308067" y="2570698"/>
                  <a:pt x="1357494" y="2603137"/>
                  <a:pt x="1386568" y="2538257"/>
                </a:cubicBezTo>
                <a:cubicBezTo>
                  <a:pt x="1401105" y="2498607"/>
                  <a:pt x="1331326" y="2426518"/>
                  <a:pt x="1270270" y="2419309"/>
                </a:cubicBezTo>
                <a:cubicBezTo>
                  <a:pt x="1215029" y="2412101"/>
                  <a:pt x="1159787" y="2404892"/>
                  <a:pt x="1107453" y="2419309"/>
                </a:cubicBezTo>
                <a:cubicBezTo>
                  <a:pt x="1043489" y="2437331"/>
                  <a:pt x="1008599" y="2408495"/>
                  <a:pt x="991154" y="2343615"/>
                </a:cubicBezTo>
                <a:cubicBezTo>
                  <a:pt x="970802" y="2275131"/>
                  <a:pt x="933005" y="2239085"/>
                  <a:pt x="880671" y="2206645"/>
                </a:cubicBezTo>
                <a:cubicBezTo>
                  <a:pt x="752743" y="2127346"/>
                  <a:pt x="630630" y="2033629"/>
                  <a:pt x="491072" y="1986771"/>
                </a:cubicBezTo>
                <a:cubicBezTo>
                  <a:pt x="464905" y="1979562"/>
                  <a:pt x="432923" y="1965145"/>
                  <a:pt x="421293" y="1903868"/>
                </a:cubicBezTo>
                <a:cubicBezTo>
                  <a:pt x="799262" y="1997584"/>
                  <a:pt x="1142342" y="2239085"/>
                  <a:pt x="1531941" y="2224667"/>
                </a:cubicBezTo>
                <a:cubicBezTo>
                  <a:pt x="1427272" y="2148974"/>
                  <a:pt x="1302252" y="2145369"/>
                  <a:pt x="1188861" y="2091301"/>
                </a:cubicBezTo>
                <a:cubicBezTo>
                  <a:pt x="1270270" y="2051652"/>
                  <a:pt x="1345864" y="2094906"/>
                  <a:pt x="1421458" y="2116532"/>
                </a:cubicBezTo>
                <a:cubicBezTo>
                  <a:pt x="1485422" y="2134554"/>
                  <a:pt x="1543571" y="2138160"/>
                  <a:pt x="1549386" y="2026420"/>
                </a:cubicBezTo>
                <a:cubicBezTo>
                  <a:pt x="1549386" y="2015607"/>
                  <a:pt x="1549386" y="2008398"/>
                  <a:pt x="1549386" y="1997584"/>
                </a:cubicBezTo>
                <a:cubicBezTo>
                  <a:pt x="1526126" y="1950727"/>
                  <a:pt x="1494144" y="1929099"/>
                  <a:pt x="1453440" y="1914682"/>
                </a:cubicBezTo>
                <a:cubicBezTo>
                  <a:pt x="1430180" y="1907473"/>
                  <a:pt x="1398198" y="1893056"/>
                  <a:pt x="1398198" y="1860614"/>
                </a:cubicBezTo>
                <a:cubicBezTo>
                  <a:pt x="1401105" y="1738063"/>
                  <a:pt x="1322604" y="1702018"/>
                  <a:pt x="1247011" y="1665972"/>
                </a:cubicBezTo>
                <a:cubicBezTo>
                  <a:pt x="1287715" y="1604696"/>
                  <a:pt x="1322604" y="1647950"/>
                  <a:pt x="1354586" y="1644345"/>
                </a:cubicBezTo>
                <a:cubicBezTo>
                  <a:pt x="1374939" y="1640741"/>
                  <a:pt x="1395290" y="1637138"/>
                  <a:pt x="1395290" y="1604696"/>
                </a:cubicBezTo>
                <a:cubicBezTo>
                  <a:pt x="1395290" y="1579465"/>
                  <a:pt x="1386568" y="1547025"/>
                  <a:pt x="1366216" y="1547025"/>
                </a:cubicBezTo>
                <a:cubicBezTo>
                  <a:pt x="1238288" y="1543420"/>
                  <a:pt x="1165601" y="1370405"/>
                  <a:pt x="1031858" y="1370405"/>
                </a:cubicBezTo>
                <a:cubicBezTo>
                  <a:pt x="950450" y="1370405"/>
                  <a:pt x="1072563" y="1273083"/>
                  <a:pt x="1005692" y="1233435"/>
                </a:cubicBezTo>
                <a:cubicBezTo>
                  <a:pt x="991154" y="1222621"/>
                  <a:pt x="1046396" y="1208203"/>
                  <a:pt x="1069655" y="1211808"/>
                </a:cubicBezTo>
                <a:cubicBezTo>
                  <a:pt x="1092915" y="1215412"/>
                  <a:pt x="1113268" y="1240644"/>
                  <a:pt x="1142342" y="1222621"/>
                </a:cubicBezTo>
                <a:cubicBezTo>
                  <a:pt x="1156879" y="1157741"/>
                  <a:pt x="1119082" y="1132510"/>
                  <a:pt x="1084193" y="1114487"/>
                </a:cubicBezTo>
                <a:cubicBezTo>
                  <a:pt x="1008599" y="1071234"/>
                  <a:pt x="933005" y="1020771"/>
                  <a:pt x="848689" y="1006353"/>
                </a:cubicBezTo>
                <a:cubicBezTo>
                  <a:pt x="819615" y="1002748"/>
                  <a:pt x="802169" y="984726"/>
                  <a:pt x="805077" y="948681"/>
                </a:cubicBezTo>
                <a:cubicBezTo>
                  <a:pt x="810892" y="901822"/>
                  <a:pt x="839967" y="916240"/>
                  <a:pt x="863226" y="919844"/>
                </a:cubicBezTo>
                <a:cubicBezTo>
                  <a:pt x="877764" y="923450"/>
                  <a:pt x="892301" y="934263"/>
                  <a:pt x="906838" y="909031"/>
                </a:cubicBezTo>
                <a:cubicBezTo>
                  <a:pt x="566666" y="653113"/>
                  <a:pt x="386404" y="667532"/>
                  <a:pt x="5527" y="458471"/>
                </a:cubicBezTo>
                <a:cubicBezTo>
                  <a:pt x="89843" y="418822"/>
                  <a:pt x="150900" y="447658"/>
                  <a:pt x="209049" y="454867"/>
                </a:cubicBezTo>
                <a:cubicBezTo>
                  <a:pt x="354422" y="472890"/>
                  <a:pt x="264290" y="505329"/>
                  <a:pt x="409664" y="526956"/>
                </a:cubicBezTo>
                <a:cubicBezTo>
                  <a:pt x="479443" y="537770"/>
                  <a:pt x="543407" y="573815"/>
                  <a:pt x="621908" y="516143"/>
                </a:cubicBezTo>
                <a:cubicBezTo>
                  <a:pt x="674242" y="476494"/>
                  <a:pt x="758558" y="519747"/>
                  <a:pt x="822522" y="552188"/>
                </a:cubicBezTo>
                <a:cubicBezTo>
                  <a:pt x="874856" y="581024"/>
                  <a:pt x="927190" y="588232"/>
                  <a:pt x="996969" y="552188"/>
                </a:cubicBezTo>
                <a:cubicBezTo>
                  <a:pt x="933005" y="530562"/>
                  <a:pt x="883579" y="512539"/>
                  <a:pt x="834151" y="498120"/>
                </a:cubicBezTo>
                <a:cubicBezTo>
                  <a:pt x="793447" y="487307"/>
                  <a:pt x="770187" y="462076"/>
                  <a:pt x="773095" y="408008"/>
                </a:cubicBezTo>
                <a:cubicBezTo>
                  <a:pt x="773095" y="379172"/>
                  <a:pt x="764373" y="339523"/>
                  <a:pt x="793447" y="325106"/>
                </a:cubicBezTo>
                <a:cubicBezTo>
                  <a:pt x="816707" y="310688"/>
                  <a:pt x="848689" y="325106"/>
                  <a:pt x="860319" y="350336"/>
                </a:cubicBezTo>
                <a:cubicBezTo>
                  <a:pt x="874856" y="397195"/>
                  <a:pt x="889393" y="440449"/>
                  <a:pt x="938820" y="444054"/>
                </a:cubicBezTo>
                <a:cubicBezTo>
                  <a:pt x="1005692" y="451262"/>
                  <a:pt x="967894" y="422426"/>
                  <a:pt x="956265" y="386381"/>
                </a:cubicBezTo>
                <a:cubicBezTo>
                  <a:pt x="944635" y="346733"/>
                  <a:pt x="979525" y="335919"/>
                  <a:pt x="1002784" y="343127"/>
                </a:cubicBezTo>
                <a:cubicBezTo>
                  <a:pt x="1090008" y="375569"/>
                  <a:pt x="1180139" y="317897"/>
                  <a:pt x="1270270" y="364755"/>
                </a:cubicBezTo>
                <a:cubicBezTo>
                  <a:pt x="1247011" y="249411"/>
                  <a:pt x="1197583" y="198949"/>
                  <a:pt x="1092915" y="180926"/>
                </a:cubicBezTo>
                <a:cubicBezTo>
                  <a:pt x="1055118" y="177322"/>
                  <a:pt x="1014414" y="184530"/>
                  <a:pt x="979525" y="152090"/>
                </a:cubicBezTo>
                <a:cubicBezTo>
                  <a:pt x="959172" y="134068"/>
                  <a:pt x="938820" y="112441"/>
                  <a:pt x="953358" y="76396"/>
                </a:cubicBezTo>
                <a:cubicBezTo>
                  <a:pt x="962080" y="51165"/>
                  <a:pt x="985339" y="51165"/>
                  <a:pt x="1005692" y="58373"/>
                </a:cubicBezTo>
                <a:cubicBezTo>
                  <a:pt x="1090008" y="98023"/>
                  <a:pt x="1180139" y="108837"/>
                  <a:pt x="1267362" y="123254"/>
                </a:cubicBezTo>
                <a:cubicBezTo>
                  <a:pt x="1281900" y="126859"/>
                  <a:pt x="1296437" y="134068"/>
                  <a:pt x="1310975" y="98023"/>
                </a:cubicBezTo>
                <a:cubicBezTo>
                  <a:pt x="1260095" y="81803"/>
                  <a:pt x="1209941" y="62879"/>
                  <a:pt x="1159787" y="43505"/>
                </a:cubicBezTo>
                <a:close/>
              </a:path>
            </a:pathLst>
          </a:custGeom>
          <a:solidFill>
            <a:schemeClr val="bg2">
              <a:alpha val="50000"/>
            </a:schemeClr>
          </a:solidFill>
          <a:ln w="32707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AC150AF7-C19B-F44E-70EC-48EA6DA2838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1" y="625325"/>
            <a:ext cx="3888526" cy="916473"/>
          </a:xfrm>
        </p:spPr>
        <p:txBody>
          <a:bodyPr>
            <a:normAutofit fontScale="90000"/>
          </a:bodyPr>
          <a:lstStyle/>
          <a:p>
            <a:pPr algn="ctr"/>
            <a:br>
              <a:rPr lang="en-GB" sz="4000" b="1" dirty="0">
                <a:latin typeface="Times New Roman"/>
                <a:ea typeface="+mj-lt"/>
                <a:cs typeface="+mj-lt"/>
              </a:rPr>
            </a:br>
            <a:r>
              <a:rPr lang="en-GB" sz="4000" b="1" dirty="0">
                <a:latin typeface="Times New Roman"/>
                <a:ea typeface="+mj-lt"/>
                <a:cs typeface="+mj-lt"/>
              </a:rPr>
              <a:t>Conclusion</a:t>
            </a:r>
            <a:endParaRPr lang="en-US" sz="4000" b="1" dirty="0">
              <a:latin typeface="Times New Roman"/>
              <a:ea typeface="+mj-lt"/>
              <a:cs typeface="+mj-lt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8CA7CB6-D585-6681-8E8D-28D5A8E49F9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1" y="2504628"/>
            <a:ext cx="3888528" cy="2524386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0" indent="0">
              <a:buNone/>
            </a:pPr>
            <a:r>
              <a:rPr lang="en-GB" sz="2400" dirty="0">
                <a:latin typeface="Times New Roman"/>
                <a:ea typeface="+mn-lt"/>
                <a:cs typeface="+mn-lt"/>
              </a:rPr>
              <a:t> Ukraine's strengths: Bologna alignment, strong STEM. Weaknesses: central control, low funding. </a:t>
            </a:r>
            <a:endParaRPr lang="en-GB" sz="2400" dirty="0">
              <a:latin typeface="Times New Roman"/>
              <a:ea typeface="+mn-lt"/>
              <a:cs typeface="Times New Roman"/>
            </a:endParaRPr>
          </a:p>
          <a:p>
            <a:pPr marL="0" indent="0">
              <a:buNone/>
            </a:pPr>
            <a:r>
              <a:rPr lang="en-GB" sz="2400" dirty="0">
                <a:latin typeface="Times New Roman"/>
                <a:ea typeface="+mn-lt"/>
                <a:cs typeface="+mn-lt"/>
              </a:rPr>
              <a:t> UK: global excellence, autonomy; but faces affordability challenges.</a:t>
            </a:r>
            <a:endParaRPr lang="en-GB" sz="2400">
              <a:latin typeface="Times New Roman"/>
              <a:cs typeface="Times New Roman"/>
            </a:endParaRPr>
          </a:p>
        </p:txBody>
      </p:sp>
      <p:pic>
        <p:nvPicPr>
          <p:cNvPr id="4" name="Picture 3" descr="Generated image">
            <a:extLst>
              <a:ext uri="{FF2B5EF4-FFF2-40B4-BE49-F238E27FC236}">
                <a16:creationId xmlns:a16="http://schemas.microsoft.com/office/drawing/2014/main" id="{E372EF3C-4864-7FEF-529C-E326B11B94B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800986" y="1858678"/>
            <a:ext cx="4747547" cy="31689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5244799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0092EDC-BB4F-AFB9-6E78-A9C80A89697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GB" sz="4000" b="1" dirty="0">
                <a:latin typeface="Times New Roman"/>
                <a:cs typeface="Times New Roman"/>
              </a:rPr>
              <a:t>Reference list:</a:t>
            </a:r>
            <a:endParaRPr lang="en-GB" sz="4000">
              <a:latin typeface="Times New Roman"/>
              <a:cs typeface="Times New Roman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83EE6B5-7A4C-6E92-81CC-2E7318A5689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80301"/>
            <a:ext cx="10515600" cy="5113337"/>
          </a:xfrm>
        </p:spPr>
        <p:txBody>
          <a:bodyPr vert="horz" lIns="91440" tIns="45720" rIns="91440" bIns="45720" rtlCol="0" anchor="t">
            <a:noAutofit/>
          </a:bodyPr>
          <a:lstStyle/>
          <a:p>
            <a:pPr marL="0" indent="0">
              <a:buNone/>
            </a:pPr>
            <a:r>
              <a:rPr lang="en-GB" sz="1600" dirty="0">
                <a:latin typeface="Times New Roman"/>
                <a:cs typeface="Times New Roman"/>
              </a:rPr>
              <a:t>Bologna Process (2020) </a:t>
            </a:r>
            <a:r>
              <a:rPr lang="en-GB" sz="1600" i="1" dirty="0">
                <a:latin typeface="Times New Roman"/>
                <a:cs typeface="Times New Roman"/>
              </a:rPr>
              <a:t>Bologna Process Implementation Report 2020</a:t>
            </a:r>
            <a:r>
              <a:rPr lang="en-GB" sz="1600" dirty="0">
                <a:latin typeface="Times New Roman"/>
                <a:cs typeface="Times New Roman"/>
              </a:rPr>
              <a:t>. European Commission. Available at: </a:t>
            </a:r>
            <a:r>
              <a:rPr lang="en-GB" sz="1600" u="sng" dirty="0">
                <a:latin typeface="Times New Roman"/>
                <a:cs typeface="Times New Roman"/>
                <a:hlinkClick r:id="rId2"/>
              </a:rPr>
              <a:t>https://eacea.ec.europa.eu</a:t>
            </a:r>
            <a:r>
              <a:rPr lang="en-GB" sz="1600" dirty="0">
                <a:latin typeface="Times New Roman"/>
                <a:cs typeface="Times New Roman"/>
              </a:rPr>
              <a:t> (Accessed: 10 March 2025).</a:t>
            </a:r>
            <a:endParaRPr lang="en-US" sz="1600"/>
          </a:p>
          <a:p>
            <a:pPr marL="0" indent="0">
              <a:buNone/>
            </a:pPr>
            <a:r>
              <a:rPr lang="en-GB" sz="1600" dirty="0">
                <a:latin typeface="Times New Roman"/>
                <a:cs typeface="Times New Roman"/>
              </a:rPr>
              <a:t>Braun, V. and Clarke, V. (2006) ‘Using thematic analysis in psychology’, </a:t>
            </a:r>
            <a:r>
              <a:rPr lang="en-GB" sz="1600" i="1" dirty="0">
                <a:latin typeface="Times New Roman"/>
                <a:cs typeface="Times New Roman"/>
              </a:rPr>
              <a:t>Qualitative Research in Psychology</a:t>
            </a:r>
            <a:r>
              <a:rPr lang="en-GB" sz="1600" dirty="0">
                <a:latin typeface="Times New Roman"/>
                <a:cs typeface="Times New Roman"/>
              </a:rPr>
              <a:t>, 3(2), pp. 77–101.</a:t>
            </a:r>
          </a:p>
          <a:p>
            <a:pPr marL="0" indent="0">
              <a:buNone/>
            </a:pPr>
            <a:r>
              <a:rPr lang="en-GB" sz="1600" dirty="0">
                <a:latin typeface="Times New Roman"/>
                <a:cs typeface="Times New Roman"/>
              </a:rPr>
              <a:t>Brown, P. and Harris, M. (2018) </a:t>
            </a:r>
            <a:r>
              <a:rPr lang="en-GB" sz="1600" i="1" dirty="0">
                <a:latin typeface="Times New Roman"/>
                <a:cs typeface="Times New Roman"/>
              </a:rPr>
              <a:t>Higher education governance in the United Kingdom: A policy analysis</a:t>
            </a:r>
            <a:r>
              <a:rPr lang="en-GB" sz="1600" dirty="0">
                <a:latin typeface="Times New Roman"/>
                <a:cs typeface="Times New Roman"/>
              </a:rPr>
              <a:t>. Oxford: Oxford University Press.</a:t>
            </a:r>
          </a:p>
          <a:p>
            <a:pPr marL="0" indent="0">
              <a:buNone/>
            </a:pPr>
            <a:r>
              <a:rPr lang="en-GB" sz="1600" dirty="0">
                <a:latin typeface="Times New Roman"/>
                <a:cs typeface="Times New Roman"/>
              </a:rPr>
              <a:t>Bryman, A. (2016) </a:t>
            </a:r>
            <a:r>
              <a:rPr lang="en-GB" sz="1600" i="1" dirty="0">
                <a:latin typeface="Times New Roman"/>
                <a:cs typeface="Times New Roman"/>
              </a:rPr>
              <a:t>Social research methods</a:t>
            </a:r>
            <a:r>
              <a:rPr lang="en-GB" sz="1600" dirty="0">
                <a:latin typeface="Times New Roman"/>
                <a:cs typeface="Times New Roman"/>
              </a:rPr>
              <a:t>. 5th </a:t>
            </a:r>
            <a:r>
              <a:rPr lang="en-GB" sz="1600" dirty="0" err="1">
                <a:latin typeface="Times New Roman"/>
                <a:cs typeface="Times New Roman"/>
              </a:rPr>
              <a:t>edn</a:t>
            </a:r>
            <a:r>
              <a:rPr lang="en-GB" sz="1600" dirty="0">
                <a:latin typeface="Times New Roman"/>
                <a:cs typeface="Times New Roman"/>
              </a:rPr>
              <a:t>. Oxford: Oxford University Press.</a:t>
            </a:r>
          </a:p>
          <a:p>
            <a:pPr marL="0" indent="0">
              <a:buNone/>
            </a:pPr>
            <a:r>
              <a:rPr lang="en-GB" sz="1600" dirty="0">
                <a:latin typeface="Times New Roman"/>
                <a:cs typeface="Times New Roman"/>
              </a:rPr>
              <a:t>Clark, D. and Davies, R. (2022) ‘Student loans and higher education funding in Britain: Challenges and reforms’, </a:t>
            </a:r>
            <a:r>
              <a:rPr lang="en-GB" sz="1600" i="1" dirty="0">
                <a:latin typeface="Times New Roman"/>
                <a:cs typeface="Times New Roman"/>
              </a:rPr>
              <a:t>Journal of Education Policy</a:t>
            </a:r>
            <a:r>
              <a:rPr lang="en-GB" sz="1600" dirty="0">
                <a:latin typeface="Times New Roman"/>
                <a:cs typeface="Times New Roman"/>
              </a:rPr>
              <a:t>, 37(2), pp. 112–129.</a:t>
            </a:r>
          </a:p>
          <a:p>
            <a:pPr marL="0" indent="0">
              <a:buNone/>
            </a:pPr>
            <a:r>
              <a:rPr lang="en-GB" sz="1600" dirty="0">
                <a:latin typeface="Times New Roman"/>
                <a:cs typeface="Times New Roman"/>
              </a:rPr>
              <a:t>Cohen, L., Manion, L. and Morrison, K. (2018) </a:t>
            </a:r>
            <a:r>
              <a:rPr lang="en-GB" sz="1600" i="1" dirty="0">
                <a:latin typeface="Times New Roman"/>
                <a:cs typeface="Times New Roman"/>
              </a:rPr>
              <a:t>Research methods in education</a:t>
            </a:r>
            <a:r>
              <a:rPr lang="en-GB" sz="1600" dirty="0">
                <a:latin typeface="Times New Roman"/>
                <a:cs typeface="Times New Roman"/>
              </a:rPr>
              <a:t>. 8th </a:t>
            </a:r>
            <a:r>
              <a:rPr lang="en-GB" sz="1600" err="1">
                <a:latin typeface="Times New Roman"/>
                <a:cs typeface="Times New Roman"/>
              </a:rPr>
              <a:t>edn</a:t>
            </a:r>
            <a:r>
              <a:rPr lang="en-GB" sz="1600" dirty="0">
                <a:latin typeface="Times New Roman"/>
                <a:cs typeface="Times New Roman"/>
              </a:rPr>
              <a:t>. London: Routledge.</a:t>
            </a:r>
          </a:p>
          <a:p>
            <a:pPr marL="0" indent="0">
              <a:buNone/>
            </a:pPr>
            <a:r>
              <a:rPr lang="en-GB" sz="1600" dirty="0">
                <a:latin typeface="Times New Roman"/>
                <a:cs typeface="Times New Roman"/>
              </a:rPr>
              <a:t>European Commission (2021) </a:t>
            </a:r>
            <a:r>
              <a:rPr lang="en-GB" sz="1600" i="1" dirty="0">
                <a:latin typeface="Times New Roman"/>
                <a:cs typeface="Times New Roman"/>
              </a:rPr>
              <a:t>The role of higher education institutions in supporting employability</a:t>
            </a:r>
            <a:r>
              <a:rPr lang="en-GB" sz="1600" dirty="0">
                <a:latin typeface="Times New Roman"/>
                <a:cs typeface="Times New Roman"/>
              </a:rPr>
              <a:t>. European Higher Education Area (EHEA).</a:t>
            </a:r>
          </a:p>
          <a:p>
            <a:pPr marL="0" indent="0">
              <a:buNone/>
            </a:pPr>
            <a:r>
              <a:rPr lang="en-GB" sz="1600" dirty="0">
                <a:latin typeface="Times New Roman"/>
                <a:cs typeface="Times New Roman"/>
              </a:rPr>
              <a:t>Flick, U. (2018) </a:t>
            </a:r>
            <a:r>
              <a:rPr lang="en-GB" sz="1600" i="1" dirty="0">
                <a:latin typeface="Times New Roman"/>
                <a:cs typeface="Times New Roman"/>
              </a:rPr>
              <a:t>An introduction to qualitative research</a:t>
            </a:r>
            <a:r>
              <a:rPr lang="en-GB" sz="1600" dirty="0">
                <a:latin typeface="Times New Roman"/>
                <a:cs typeface="Times New Roman"/>
              </a:rPr>
              <a:t>. 6th </a:t>
            </a:r>
            <a:r>
              <a:rPr lang="en-GB" sz="1600" err="1">
                <a:latin typeface="Times New Roman"/>
                <a:cs typeface="Times New Roman"/>
              </a:rPr>
              <a:t>edn</a:t>
            </a:r>
            <a:r>
              <a:rPr lang="en-GB" sz="1600" dirty="0">
                <a:latin typeface="Times New Roman"/>
                <a:cs typeface="Times New Roman"/>
              </a:rPr>
              <a:t>. London: Sage Publications.</a:t>
            </a:r>
          </a:p>
          <a:p>
            <a:pPr marL="0" indent="0">
              <a:buNone/>
            </a:pPr>
            <a:r>
              <a:rPr lang="en-GB" sz="1600" dirty="0">
                <a:latin typeface="Times New Roman"/>
                <a:cs typeface="Times New Roman"/>
              </a:rPr>
              <a:t>Given, L.M. (2008) </a:t>
            </a:r>
            <a:r>
              <a:rPr lang="en-GB" sz="1600" i="1" dirty="0">
                <a:latin typeface="Times New Roman"/>
                <a:cs typeface="Times New Roman"/>
              </a:rPr>
              <a:t>The SAGE </a:t>
            </a:r>
            <a:r>
              <a:rPr lang="en-GB" sz="1600" i="1" err="1">
                <a:latin typeface="Times New Roman"/>
                <a:cs typeface="Times New Roman"/>
              </a:rPr>
              <a:t>encyclopedia</a:t>
            </a:r>
            <a:r>
              <a:rPr lang="en-GB" sz="1600" i="1" dirty="0">
                <a:latin typeface="Times New Roman"/>
                <a:cs typeface="Times New Roman"/>
              </a:rPr>
              <a:t> of qualitative research methods</a:t>
            </a:r>
            <a:r>
              <a:rPr lang="en-GB" sz="1600" dirty="0">
                <a:latin typeface="Times New Roman"/>
                <a:cs typeface="Times New Roman"/>
              </a:rPr>
              <a:t>. London: Sage Publications.</a:t>
            </a:r>
          </a:p>
          <a:p>
            <a:pPr marL="0" indent="0">
              <a:buNone/>
            </a:pPr>
            <a:r>
              <a:rPr lang="en-GB" sz="1600" dirty="0">
                <a:latin typeface="Times New Roman"/>
                <a:cs typeface="Times New Roman"/>
              </a:rPr>
              <a:t>Green, J. and Watson, L. (2021) ‘Market-driven education: The impact of tuition fees in the UK’, </a:t>
            </a:r>
            <a:r>
              <a:rPr lang="en-GB" sz="1600" i="1" dirty="0">
                <a:latin typeface="Times New Roman"/>
                <a:cs typeface="Times New Roman"/>
              </a:rPr>
              <a:t>Higher Education Quarterly</a:t>
            </a:r>
            <a:r>
              <a:rPr lang="en-GB" sz="1600" dirty="0">
                <a:latin typeface="Times New Roman"/>
                <a:cs typeface="Times New Roman"/>
              </a:rPr>
              <a:t>, 75(3), pp. 245–262.</a:t>
            </a:r>
          </a:p>
          <a:p>
            <a:pPr marL="0" indent="0">
              <a:buNone/>
            </a:pPr>
            <a:endParaRPr lang="en-GB" sz="1600" dirty="0">
              <a:latin typeface="Times New Roman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17479835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AD81845-3651-DC82-D207-5A8895C2DB4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440171"/>
            <a:ext cx="10515600" cy="5736792"/>
          </a:xfrm>
        </p:spPr>
        <p:txBody>
          <a:bodyPr vert="horz" lIns="91440" tIns="45720" rIns="91440" bIns="45720" rtlCol="0" anchor="t">
            <a:noAutofit/>
          </a:bodyPr>
          <a:lstStyle/>
          <a:p>
            <a:pPr marL="0" indent="0">
              <a:buNone/>
            </a:pPr>
            <a:endParaRPr lang="en-GB" sz="1600" dirty="0">
              <a:latin typeface="Times New Roman"/>
              <a:ea typeface="+mn-lt"/>
              <a:cs typeface="Times New Roman"/>
            </a:endParaRPr>
          </a:p>
          <a:p>
            <a:pPr marL="0" indent="0">
              <a:buNone/>
            </a:pPr>
            <a:r>
              <a:rPr lang="en-GB" sz="1600" dirty="0">
                <a:latin typeface="Times New Roman"/>
                <a:ea typeface="+mn-lt"/>
                <a:cs typeface="Times New Roman"/>
              </a:rPr>
              <a:t>Higher Education and Research Act (2017) </a:t>
            </a:r>
            <a:r>
              <a:rPr lang="en-GB" sz="1600" i="1" dirty="0">
                <a:latin typeface="Times New Roman"/>
                <a:ea typeface="+mn-lt"/>
                <a:cs typeface="Times New Roman"/>
              </a:rPr>
              <a:t>UK Government Policy on Higher Education</a:t>
            </a:r>
            <a:r>
              <a:rPr lang="en-GB" sz="1600" dirty="0">
                <a:latin typeface="Times New Roman"/>
                <a:ea typeface="+mn-lt"/>
                <a:cs typeface="Times New Roman"/>
              </a:rPr>
              <a:t>. Available at: </a:t>
            </a:r>
            <a:r>
              <a:rPr lang="en-GB" sz="1600" dirty="0">
                <a:latin typeface="Times New Roman"/>
                <a:ea typeface="+mn-lt"/>
                <a:cs typeface="Times New Roman"/>
                <a:hlinkClick r:id="rId2"/>
              </a:rPr>
              <a:t>https://www.legislation.gov.uk</a:t>
            </a:r>
            <a:r>
              <a:rPr lang="en-GB" sz="1600" dirty="0">
                <a:latin typeface="Times New Roman"/>
                <a:ea typeface="+mn-lt"/>
                <a:cs typeface="Times New Roman"/>
              </a:rPr>
              <a:t> (Accessed: 10 March 2025).</a:t>
            </a:r>
            <a:endParaRPr lang="en-US" sz="1600" dirty="0">
              <a:latin typeface="Times New Roman"/>
              <a:ea typeface="+mn-lt"/>
              <a:cs typeface="Times New Roman"/>
            </a:endParaRPr>
          </a:p>
          <a:p>
            <a:pPr marL="0" indent="0">
              <a:buNone/>
            </a:pPr>
            <a:r>
              <a:rPr lang="en-GB" sz="1600" dirty="0">
                <a:latin typeface="Times New Roman"/>
                <a:ea typeface="+mn-lt"/>
                <a:cs typeface="Times New Roman"/>
              </a:rPr>
              <a:t>Holmes, T. (2022) ‘The impact of institutional autonomy on higher education quality in the UK’, </a:t>
            </a:r>
            <a:r>
              <a:rPr lang="en-GB" sz="1600" i="1" dirty="0">
                <a:latin typeface="Times New Roman"/>
                <a:ea typeface="+mn-lt"/>
                <a:cs typeface="Times New Roman"/>
              </a:rPr>
              <a:t>London Review of Education</a:t>
            </a:r>
            <a:r>
              <a:rPr lang="en-GB" sz="1600" dirty="0">
                <a:latin typeface="Times New Roman"/>
                <a:ea typeface="+mn-lt"/>
                <a:cs typeface="Times New Roman"/>
              </a:rPr>
              <a:t>, 20(1), pp. 45–67.</a:t>
            </a:r>
            <a:endParaRPr lang="en-US" sz="1600" dirty="0">
              <a:latin typeface="Times New Roman"/>
              <a:ea typeface="+mn-lt"/>
              <a:cs typeface="Times New Roman"/>
            </a:endParaRPr>
          </a:p>
          <a:p>
            <a:pPr marL="0" indent="0">
              <a:buNone/>
            </a:pPr>
            <a:r>
              <a:rPr lang="en-GB" sz="1600" dirty="0">
                <a:latin typeface="Times New Roman"/>
                <a:ea typeface="+mn-lt"/>
                <a:cs typeface="Times New Roman"/>
              </a:rPr>
              <a:t>Ivanenko, O. (2021) ‘Government control and its effects on higher education in Ukraine’, </a:t>
            </a:r>
            <a:r>
              <a:rPr lang="en-GB" sz="1600" i="1" dirty="0">
                <a:latin typeface="Times New Roman"/>
                <a:ea typeface="+mn-lt"/>
                <a:cs typeface="Times New Roman"/>
              </a:rPr>
              <a:t>Ukrainian Journal of Educational Studies</a:t>
            </a:r>
            <a:r>
              <a:rPr lang="en-GB" sz="1600" dirty="0">
                <a:latin typeface="Times New Roman"/>
                <a:ea typeface="+mn-lt"/>
                <a:cs typeface="Times New Roman"/>
              </a:rPr>
              <a:t>, 28(4), pp. 78–92.</a:t>
            </a:r>
            <a:endParaRPr lang="en-US" sz="1600" dirty="0">
              <a:latin typeface="Times New Roman"/>
              <a:ea typeface="+mn-lt"/>
              <a:cs typeface="Times New Roman"/>
            </a:endParaRPr>
          </a:p>
          <a:p>
            <a:pPr marL="0" indent="0">
              <a:buNone/>
            </a:pPr>
            <a:r>
              <a:rPr lang="en-GB" sz="1600" dirty="0">
                <a:latin typeface="Times New Roman"/>
                <a:ea typeface="+mn-lt"/>
                <a:cs typeface="Times New Roman"/>
              </a:rPr>
              <a:t>Jisc (2022) </a:t>
            </a:r>
            <a:r>
              <a:rPr lang="en-GB" sz="1600" i="1" dirty="0">
                <a:latin typeface="Times New Roman"/>
                <a:ea typeface="+mn-lt"/>
                <a:cs typeface="Times New Roman"/>
              </a:rPr>
              <a:t>Artificial intelligence in tertiary education</a:t>
            </a:r>
            <a:r>
              <a:rPr lang="en-GB" sz="1600" dirty="0">
                <a:latin typeface="Times New Roman"/>
                <a:ea typeface="+mn-lt"/>
                <a:cs typeface="Times New Roman"/>
              </a:rPr>
              <a:t>. Available at: </a:t>
            </a:r>
            <a:r>
              <a:rPr lang="en-GB" sz="1600" u="sng" dirty="0">
                <a:latin typeface="Times New Roman"/>
                <a:ea typeface="+mn-lt"/>
                <a:cs typeface="Times New Roman"/>
                <a:hlinkClick r:id="rId3"/>
              </a:rPr>
              <a:t>https://www.jisc.ac.uk/innovation/artificial-intelligence</a:t>
            </a:r>
            <a:r>
              <a:rPr lang="en-GB" sz="1600" dirty="0">
                <a:latin typeface="Times New Roman"/>
                <a:ea typeface="+mn-lt"/>
                <a:cs typeface="Times New Roman"/>
              </a:rPr>
              <a:t> (Accessed: 12 March 2025).</a:t>
            </a:r>
            <a:endParaRPr lang="en-US" sz="1600" dirty="0">
              <a:latin typeface="Times New Roman"/>
              <a:cs typeface="Times New Roman"/>
            </a:endParaRPr>
          </a:p>
          <a:p>
            <a:pPr marL="0" indent="0">
              <a:buNone/>
            </a:pPr>
            <a:r>
              <a:rPr lang="en-GB" sz="1600" dirty="0">
                <a:latin typeface="Times New Roman"/>
                <a:ea typeface="+mn-lt"/>
                <a:cs typeface="Times New Roman"/>
              </a:rPr>
              <a:t>Johnson, P. and Parker, S. (2019) ‘Ensuring academic integrity: The role of the Quality Assurance Agency in British higher education’, </a:t>
            </a:r>
            <a:r>
              <a:rPr lang="en-GB" sz="1600" i="1" dirty="0">
                <a:latin typeface="Times New Roman"/>
                <a:ea typeface="+mn-lt"/>
                <a:cs typeface="Times New Roman"/>
              </a:rPr>
              <a:t>Journal of Higher Education Quality</a:t>
            </a:r>
            <a:r>
              <a:rPr lang="en-GB" sz="1600" dirty="0">
                <a:latin typeface="Times New Roman"/>
                <a:ea typeface="+mn-lt"/>
                <a:cs typeface="Times New Roman"/>
              </a:rPr>
              <a:t>, 32(1), pp. 23–40.</a:t>
            </a:r>
          </a:p>
          <a:p>
            <a:pPr marL="0" indent="0">
              <a:buNone/>
            </a:pPr>
            <a:r>
              <a:rPr lang="en-GB" sz="1600" dirty="0">
                <a:latin typeface="Times New Roman"/>
                <a:ea typeface="+mn-lt"/>
                <a:cs typeface="Times New Roman"/>
              </a:rPr>
              <a:t>Kovalchuk, I. and Korzh, S. (2021) ‘Ukraine’s adaptation to the Bologna Process: Achievements and challenges’, </a:t>
            </a:r>
            <a:r>
              <a:rPr lang="en-GB" sz="1600" i="1" dirty="0">
                <a:latin typeface="Times New Roman"/>
                <a:ea typeface="+mn-lt"/>
                <a:cs typeface="Times New Roman"/>
              </a:rPr>
              <a:t>European Journal of Educational Reform</a:t>
            </a:r>
            <a:r>
              <a:rPr lang="en-GB" sz="1600" dirty="0">
                <a:latin typeface="Times New Roman"/>
                <a:ea typeface="+mn-lt"/>
                <a:cs typeface="Times New Roman"/>
              </a:rPr>
              <a:t>, 14(2), pp. 56–74.</a:t>
            </a:r>
          </a:p>
          <a:p>
            <a:pPr marL="0" indent="0">
              <a:buNone/>
            </a:pPr>
            <a:r>
              <a:rPr lang="en-GB" sz="1600" dirty="0">
                <a:latin typeface="Times New Roman"/>
                <a:ea typeface="+mn-lt"/>
                <a:cs typeface="Times New Roman"/>
              </a:rPr>
              <a:t>Makarova, L. and Wilson, R. (2020) ‘Internationalization of higher education in Ukraine and the UK: A comparative perspective’, </a:t>
            </a:r>
            <a:r>
              <a:rPr lang="en-GB" sz="1600" i="1" dirty="0">
                <a:latin typeface="Times New Roman"/>
                <a:ea typeface="+mn-lt"/>
                <a:cs typeface="Times New Roman"/>
              </a:rPr>
              <a:t>Comparative Education Review</a:t>
            </a:r>
            <a:r>
              <a:rPr lang="en-GB" sz="1600" dirty="0">
                <a:latin typeface="Times New Roman"/>
                <a:ea typeface="+mn-lt"/>
                <a:cs typeface="Times New Roman"/>
              </a:rPr>
              <a:t>, 64(4), pp. 345–360.</a:t>
            </a:r>
          </a:p>
          <a:p>
            <a:pPr marL="0" indent="0">
              <a:buNone/>
            </a:pPr>
            <a:r>
              <a:rPr lang="en-GB" sz="1600" dirty="0">
                <a:latin typeface="Times New Roman"/>
                <a:ea typeface="+mn-lt"/>
                <a:cs typeface="Times New Roman"/>
              </a:rPr>
              <a:t>Ministry of Education and Science of Ukraine (2023) </a:t>
            </a:r>
            <a:r>
              <a:rPr lang="en-GB" sz="1600" i="1" dirty="0">
                <a:latin typeface="Times New Roman"/>
                <a:ea typeface="+mn-lt"/>
                <a:cs typeface="Times New Roman"/>
              </a:rPr>
              <a:t>Annual Report on Higher Education and Research Funding in Ukraine</a:t>
            </a:r>
            <a:r>
              <a:rPr lang="en-GB" sz="1600" dirty="0">
                <a:latin typeface="Times New Roman"/>
                <a:ea typeface="+mn-lt"/>
                <a:cs typeface="Times New Roman"/>
              </a:rPr>
              <a:t>. Available at: </a:t>
            </a:r>
            <a:r>
              <a:rPr lang="en-GB" sz="1600" u="sng" dirty="0">
                <a:latin typeface="Times New Roman"/>
                <a:ea typeface="+mn-lt"/>
                <a:cs typeface="Times New Roman"/>
                <a:hlinkClick r:id="rId4"/>
              </a:rPr>
              <a:t>https://mon.gov.ua</a:t>
            </a:r>
            <a:r>
              <a:rPr lang="en-GB" sz="1600" dirty="0">
                <a:latin typeface="Times New Roman"/>
                <a:ea typeface="+mn-lt"/>
                <a:cs typeface="Times New Roman"/>
              </a:rPr>
              <a:t> (Accessed: 10 March 2025).</a:t>
            </a:r>
          </a:p>
          <a:p>
            <a:pPr marL="0" indent="0">
              <a:buNone/>
            </a:pPr>
            <a:r>
              <a:rPr lang="en-GB" sz="1600" dirty="0">
                <a:latin typeface="Times New Roman"/>
                <a:ea typeface="+mn-lt"/>
                <a:cs typeface="Times New Roman"/>
              </a:rPr>
              <a:t>Mykhailenko, V. (2020) ‘State-funded higher education in Ukraine: Sustainability and challenges’, </a:t>
            </a:r>
            <a:r>
              <a:rPr lang="en-GB" sz="1600" i="1" dirty="0">
                <a:latin typeface="Times New Roman"/>
                <a:ea typeface="+mn-lt"/>
                <a:cs typeface="Times New Roman"/>
              </a:rPr>
              <a:t>Ukrainian Education Review</a:t>
            </a:r>
            <a:r>
              <a:rPr lang="en-GB" sz="1600" dirty="0">
                <a:latin typeface="Times New Roman"/>
                <a:ea typeface="+mn-lt"/>
                <a:cs typeface="Times New Roman"/>
              </a:rPr>
              <a:t>, 26(3), pp. 89–104.</a:t>
            </a:r>
          </a:p>
          <a:p>
            <a:endParaRPr lang="en-GB" sz="1600" dirty="0">
              <a:latin typeface="Times New Roman"/>
              <a:ea typeface="+mn-lt"/>
              <a:cs typeface="Times New Roman"/>
            </a:endParaRPr>
          </a:p>
          <a:p>
            <a:endParaRPr lang="en-GB" sz="1600" dirty="0">
              <a:latin typeface="Times New Roman"/>
              <a:ea typeface="+mn-lt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131735802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50383F8-D7A1-6583-CD7B-4505A1BA1FD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578716"/>
            <a:ext cx="10515600" cy="5598247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0" indent="0">
              <a:buNone/>
            </a:pPr>
            <a:endParaRPr lang="en-GB" sz="1600" dirty="0">
              <a:latin typeface="Times New Roman"/>
              <a:cs typeface="Times New Roman"/>
            </a:endParaRPr>
          </a:p>
          <a:p>
            <a:pPr marL="0" indent="0">
              <a:buNone/>
            </a:pPr>
            <a:r>
              <a:rPr lang="en-GB" sz="1600" dirty="0">
                <a:latin typeface="Times New Roman"/>
                <a:cs typeface="Times New Roman"/>
              </a:rPr>
              <a:t>National Agency for Higher Education Quality Assurance (NAQA) (2022) </a:t>
            </a:r>
            <a:r>
              <a:rPr lang="en-GB" sz="1600" i="1" dirty="0">
                <a:latin typeface="Times New Roman"/>
                <a:cs typeface="Times New Roman"/>
              </a:rPr>
              <a:t>Higher Education Quality Assurance in Ukraine: Challenges and Future Directions</a:t>
            </a:r>
            <a:r>
              <a:rPr lang="en-GB" sz="1600" dirty="0">
                <a:latin typeface="Times New Roman"/>
                <a:cs typeface="Times New Roman"/>
              </a:rPr>
              <a:t>. Kyiv, Ukraine.</a:t>
            </a:r>
          </a:p>
          <a:p>
            <a:pPr marL="0" indent="0">
              <a:buNone/>
            </a:pPr>
            <a:r>
              <a:rPr lang="en-GB" sz="1600" dirty="0">
                <a:latin typeface="Times New Roman"/>
                <a:cs typeface="Times New Roman"/>
              </a:rPr>
              <a:t>Office for Students (</a:t>
            </a:r>
            <a:r>
              <a:rPr lang="en-GB" sz="1600" dirty="0" err="1">
                <a:latin typeface="Times New Roman"/>
                <a:cs typeface="Times New Roman"/>
              </a:rPr>
              <a:t>OfS</a:t>
            </a:r>
            <a:r>
              <a:rPr lang="en-GB" sz="1600" dirty="0">
                <a:latin typeface="Times New Roman"/>
                <a:cs typeface="Times New Roman"/>
              </a:rPr>
              <a:t>) (2020) </a:t>
            </a:r>
            <a:r>
              <a:rPr lang="en-GB" sz="1600" i="1" dirty="0">
                <a:latin typeface="Times New Roman"/>
                <a:cs typeface="Times New Roman"/>
              </a:rPr>
              <a:t>Quality assurance in UK higher education: Regulatory framework and institutional autonomy</a:t>
            </a:r>
            <a:r>
              <a:rPr lang="en-GB" sz="1600" dirty="0">
                <a:latin typeface="Times New Roman"/>
                <a:cs typeface="Times New Roman"/>
              </a:rPr>
              <a:t>. UK Higher Education Report.</a:t>
            </a:r>
          </a:p>
          <a:p>
            <a:pPr marL="0" indent="0">
              <a:buNone/>
            </a:pPr>
            <a:r>
              <a:rPr lang="en-GB" sz="1600" dirty="0">
                <a:latin typeface="Times New Roman"/>
                <a:cs typeface="Times New Roman"/>
              </a:rPr>
              <a:t>Office for Students (</a:t>
            </a:r>
            <a:r>
              <a:rPr lang="en-GB" sz="1600" dirty="0" err="1">
                <a:latin typeface="Times New Roman"/>
                <a:cs typeface="Times New Roman"/>
              </a:rPr>
              <a:t>OfS</a:t>
            </a:r>
            <a:r>
              <a:rPr lang="en-GB" sz="1600" dirty="0">
                <a:latin typeface="Times New Roman"/>
                <a:cs typeface="Times New Roman"/>
              </a:rPr>
              <a:t>) (2023) </a:t>
            </a:r>
            <a:r>
              <a:rPr lang="en-GB" sz="1600" i="1" dirty="0">
                <a:latin typeface="Times New Roman"/>
                <a:cs typeface="Times New Roman"/>
              </a:rPr>
              <a:t>The State of Higher Education in the UK: Access, Funding, and Quality Assurance</a:t>
            </a:r>
            <a:r>
              <a:rPr lang="en-GB" sz="1600" dirty="0">
                <a:latin typeface="Times New Roman"/>
                <a:cs typeface="Times New Roman"/>
              </a:rPr>
              <a:t>. Available at: </a:t>
            </a:r>
            <a:r>
              <a:rPr lang="en-GB" sz="1600" dirty="0">
                <a:latin typeface="Times New Roman"/>
                <a:cs typeface="Times New Roman"/>
                <a:hlinkClick r:id="rId2"/>
              </a:rPr>
              <a:t>https://www.officeforstudents.org.uk</a:t>
            </a:r>
            <a:r>
              <a:rPr lang="en-GB" sz="1600" dirty="0">
                <a:latin typeface="Times New Roman"/>
                <a:cs typeface="Times New Roman"/>
              </a:rPr>
              <a:t> (Accessed: 10 March 2025).</a:t>
            </a:r>
          </a:p>
          <a:p>
            <a:pPr marL="0" indent="0">
              <a:buNone/>
            </a:pPr>
            <a:r>
              <a:rPr lang="en-GB" sz="1600" dirty="0">
                <a:latin typeface="Times New Roman"/>
                <a:cs typeface="Times New Roman"/>
              </a:rPr>
              <a:t>Patton, M.Q. (2015) </a:t>
            </a:r>
            <a:r>
              <a:rPr lang="en-GB" sz="1600" i="1" dirty="0">
                <a:latin typeface="Times New Roman"/>
                <a:cs typeface="Times New Roman"/>
              </a:rPr>
              <a:t>Qualitative research and evaluation methods</a:t>
            </a:r>
            <a:r>
              <a:rPr lang="en-GB" sz="1600" dirty="0">
                <a:latin typeface="Times New Roman"/>
                <a:cs typeface="Times New Roman"/>
              </a:rPr>
              <a:t>. 4th </a:t>
            </a:r>
            <a:r>
              <a:rPr lang="en-GB" sz="1600" dirty="0" err="1">
                <a:latin typeface="Times New Roman"/>
                <a:cs typeface="Times New Roman"/>
              </a:rPr>
              <a:t>edn</a:t>
            </a:r>
            <a:r>
              <a:rPr lang="en-GB" sz="1600" dirty="0">
                <a:latin typeface="Times New Roman"/>
                <a:cs typeface="Times New Roman"/>
              </a:rPr>
              <a:t>. London: Sage Publications.</a:t>
            </a:r>
          </a:p>
          <a:p>
            <a:pPr marL="0" indent="0">
              <a:buNone/>
            </a:pPr>
            <a:r>
              <a:rPr lang="en-GB" sz="1600" dirty="0">
                <a:latin typeface="Times New Roman"/>
                <a:cs typeface="Times New Roman"/>
              </a:rPr>
              <a:t>Petrenko, Y. (2019) ‘Curriculum reform in Ukrainian higher education: Theoretical and practical perspectives’, </a:t>
            </a:r>
            <a:r>
              <a:rPr lang="en-GB" sz="1600" i="1" dirty="0">
                <a:latin typeface="Times New Roman"/>
                <a:cs typeface="Times New Roman"/>
              </a:rPr>
              <a:t>Journal of Educational Development</a:t>
            </a:r>
            <a:r>
              <a:rPr lang="en-GB" sz="1600" dirty="0">
                <a:latin typeface="Times New Roman"/>
                <a:cs typeface="Times New Roman"/>
              </a:rPr>
              <a:t>, 12(2), pp. 134–150.</a:t>
            </a:r>
          </a:p>
          <a:p>
            <a:pPr marL="0" indent="0">
              <a:buNone/>
            </a:pPr>
            <a:r>
              <a:rPr lang="en-GB" sz="1600" dirty="0">
                <a:latin typeface="Times New Roman"/>
                <a:cs typeface="Times New Roman"/>
              </a:rPr>
              <a:t>Research Excellence Framework (REF) (2023) </a:t>
            </a:r>
            <a:r>
              <a:rPr lang="en-GB" sz="1600" i="1" dirty="0">
                <a:latin typeface="Times New Roman"/>
                <a:cs typeface="Times New Roman"/>
              </a:rPr>
              <a:t>Research Funding in UK Universities: Allocation and Impact Assessment</a:t>
            </a:r>
            <a:r>
              <a:rPr lang="en-GB" sz="1600" dirty="0">
                <a:latin typeface="Times New Roman"/>
                <a:cs typeface="Times New Roman"/>
              </a:rPr>
              <a:t>. UK Higher Education Funding Council.</a:t>
            </a:r>
          </a:p>
          <a:p>
            <a:pPr marL="0" indent="0">
              <a:buNone/>
            </a:pPr>
            <a:r>
              <a:rPr lang="en-GB" sz="1600" dirty="0">
                <a:latin typeface="Times New Roman"/>
                <a:cs typeface="Times New Roman"/>
              </a:rPr>
              <a:t>Roberts, E. (2021) ‘University-employer partnerships in the UK: Bridging the gap between education and employment’, </a:t>
            </a:r>
            <a:r>
              <a:rPr lang="en-GB" sz="1600" i="1" dirty="0">
                <a:latin typeface="Times New Roman"/>
                <a:cs typeface="Times New Roman"/>
              </a:rPr>
              <a:t>British Journal of Career Development</a:t>
            </a:r>
            <a:r>
              <a:rPr lang="en-GB" sz="1600" dirty="0">
                <a:latin typeface="Times New Roman"/>
                <a:cs typeface="Times New Roman"/>
              </a:rPr>
              <a:t>, 29(1), pp. 67–82.</a:t>
            </a:r>
          </a:p>
          <a:p>
            <a:pPr marL="0" indent="0">
              <a:buNone/>
            </a:pPr>
            <a:r>
              <a:rPr lang="en-GB" sz="1600" dirty="0">
                <a:latin typeface="Times New Roman"/>
                <a:cs typeface="Times New Roman"/>
              </a:rPr>
              <a:t>Robson, C. and McCartan, K. (2016) </a:t>
            </a:r>
            <a:r>
              <a:rPr lang="en-GB" sz="1600" i="1" dirty="0">
                <a:latin typeface="Times New Roman"/>
                <a:cs typeface="Times New Roman"/>
              </a:rPr>
              <a:t>Real world research</a:t>
            </a:r>
            <a:r>
              <a:rPr lang="en-GB" sz="1600" dirty="0">
                <a:latin typeface="Times New Roman"/>
                <a:cs typeface="Times New Roman"/>
              </a:rPr>
              <a:t>. 4th </a:t>
            </a:r>
            <a:r>
              <a:rPr lang="en-GB" sz="1600" err="1">
                <a:latin typeface="Times New Roman"/>
                <a:cs typeface="Times New Roman"/>
              </a:rPr>
              <a:t>edn</a:t>
            </a:r>
            <a:r>
              <a:rPr lang="en-GB" sz="1600" dirty="0">
                <a:latin typeface="Times New Roman"/>
                <a:cs typeface="Times New Roman"/>
              </a:rPr>
              <a:t>. Chichester: Wiley.</a:t>
            </a:r>
          </a:p>
          <a:p>
            <a:pPr marL="0" indent="0">
              <a:buNone/>
            </a:pPr>
            <a:r>
              <a:rPr lang="en-GB" sz="1600" dirty="0">
                <a:latin typeface="Times New Roman"/>
                <a:cs typeface="Times New Roman"/>
              </a:rPr>
              <a:t>Shevchenko, N. (2020) ‘The structure of higher education in Ukraine: Current trends and future perspectives’, </a:t>
            </a:r>
            <a:r>
              <a:rPr lang="en-GB" sz="1600" i="1" dirty="0">
                <a:latin typeface="Times New Roman"/>
                <a:cs typeface="Times New Roman"/>
              </a:rPr>
              <a:t>Ukrainian Higher Education Review</a:t>
            </a:r>
            <a:r>
              <a:rPr lang="en-GB" sz="1600" dirty="0">
                <a:latin typeface="Times New Roman"/>
                <a:cs typeface="Times New Roman"/>
              </a:rPr>
              <a:t>, 31(2), pp. 45–63.</a:t>
            </a:r>
          </a:p>
          <a:p>
            <a:pPr marL="0" indent="0">
              <a:buNone/>
            </a:pPr>
            <a:endParaRPr lang="en-GB" sz="1600" dirty="0">
              <a:latin typeface="Times New Roman"/>
              <a:cs typeface="Times New Roman"/>
            </a:endParaRPr>
          </a:p>
          <a:p>
            <a:endParaRPr lang="en-GB" sz="1400" dirty="0">
              <a:latin typeface="Times New Roman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335342667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 Theme">
      <a:majorFont>
        <a:latin typeface="Aptos Display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ptos" panose="020B0004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0</TotalTime>
  <Words>0</Words>
  <Application>Microsoft Office PowerPoint</Application>
  <PresentationFormat>Widescreen</PresentationFormat>
  <Paragraphs>0</Paragraphs>
  <Slides>15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16" baseType="lpstr">
      <vt:lpstr>office theme</vt:lpstr>
      <vt:lpstr>Comparative characteristics of the education system of Ukraine and Great Britain Further and Higher Education</vt:lpstr>
      <vt:lpstr>Introduction</vt:lpstr>
      <vt:lpstr>Research Aims</vt:lpstr>
      <vt:lpstr> Structural Elements and Policies</vt:lpstr>
      <vt:lpstr>Funding Mechanisms</vt:lpstr>
      <vt:lpstr> Curricula and Teaching</vt:lpstr>
      <vt:lpstr>Quality Assurance</vt:lpstr>
      <vt:lpstr>Methodology</vt:lpstr>
      <vt:lpstr>Literature Review</vt:lpstr>
      <vt:lpstr>Data Analysis</vt:lpstr>
      <vt:lpstr>Recommendations</vt:lpstr>
      <vt:lpstr> Conclusion</vt:lpstr>
      <vt:lpstr>Reference list: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486</cp:revision>
  <dcterms:created xsi:type="dcterms:W3CDTF">2025-03-27T22:26:27Z</dcterms:created>
  <dcterms:modified xsi:type="dcterms:W3CDTF">2025-04-03T20:13:20Z</dcterms:modified>
</cp:coreProperties>
</file>