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B32104-F4F0-4714-96FA-6FE8FF451772}" v="118" dt="2020-03-15T22:50:17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7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Molyneux" userId="391a4914f765dfe4" providerId="LiveId" clId="{B0B32104-F4F0-4714-96FA-6FE8FF451772}"/>
    <pc:docChg chg="undo custSel addSld modSld">
      <pc:chgData name="Ellie Molyneux" userId="391a4914f765dfe4" providerId="LiveId" clId="{B0B32104-F4F0-4714-96FA-6FE8FF451772}" dt="2020-03-15T22:50:17.317" v="463"/>
      <pc:docMkLst>
        <pc:docMk/>
      </pc:docMkLst>
      <pc:sldChg chg="addSp delSp modSp add addAnim delAnim modAnim">
        <pc:chgData name="Ellie Molyneux" userId="391a4914f765dfe4" providerId="LiveId" clId="{B0B32104-F4F0-4714-96FA-6FE8FF451772}" dt="2020-03-15T22:28:07.860" v="258"/>
        <pc:sldMkLst>
          <pc:docMk/>
          <pc:sldMk cId="3128433978" sldId="258"/>
        </pc:sldMkLst>
        <pc:spChg chg="mod">
          <ac:chgData name="Ellie Molyneux" userId="391a4914f765dfe4" providerId="LiveId" clId="{B0B32104-F4F0-4714-96FA-6FE8FF451772}" dt="2020-03-15T22:12:26.839" v="7" actId="20577"/>
          <ac:spMkLst>
            <pc:docMk/>
            <pc:sldMk cId="3128433978" sldId="258"/>
            <ac:spMk id="2" creationId="{5CC1365A-83E2-44EF-884B-481699A02814}"/>
          </ac:spMkLst>
        </pc:spChg>
        <pc:spChg chg="del">
          <ac:chgData name="Ellie Molyneux" userId="391a4914f765dfe4" providerId="LiveId" clId="{B0B32104-F4F0-4714-96FA-6FE8FF451772}" dt="2020-03-15T22:13:02.691" v="10"/>
          <ac:spMkLst>
            <pc:docMk/>
            <pc:sldMk cId="3128433978" sldId="258"/>
            <ac:spMk id="3" creationId="{7EBCF8EF-1518-4A95-9890-8E19A0ADA9BF}"/>
          </ac:spMkLst>
        </pc:spChg>
        <pc:spChg chg="add del mod">
          <ac:chgData name="Ellie Molyneux" userId="391a4914f765dfe4" providerId="LiveId" clId="{B0B32104-F4F0-4714-96FA-6FE8FF451772}" dt="2020-03-15T22:17:44.237" v="94" actId="20577"/>
          <ac:spMkLst>
            <pc:docMk/>
            <pc:sldMk cId="3128433978" sldId="258"/>
            <ac:spMk id="6" creationId="{31C1DCB3-1553-440A-B34C-2941C9F29A28}"/>
          </ac:spMkLst>
        </pc:spChg>
        <pc:spChg chg="add mod">
          <ac:chgData name="Ellie Molyneux" userId="391a4914f765dfe4" providerId="LiveId" clId="{B0B32104-F4F0-4714-96FA-6FE8FF451772}" dt="2020-03-15T22:18:21.598" v="111" actId="1076"/>
          <ac:spMkLst>
            <pc:docMk/>
            <pc:sldMk cId="3128433978" sldId="258"/>
            <ac:spMk id="8" creationId="{8B65B471-0165-4C6A-9CFB-512715F1D031}"/>
          </ac:spMkLst>
        </pc:spChg>
        <pc:picChg chg="add mod modCrop">
          <ac:chgData name="Ellie Molyneux" userId="391a4914f765dfe4" providerId="LiveId" clId="{B0B32104-F4F0-4714-96FA-6FE8FF451772}" dt="2020-03-15T22:14:36.251" v="29" actId="1076"/>
          <ac:picMkLst>
            <pc:docMk/>
            <pc:sldMk cId="3128433978" sldId="258"/>
            <ac:picMk id="4" creationId="{FEEABCA4-9930-486B-AF90-A8B7AD85B9DF}"/>
          </ac:picMkLst>
        </pc:picChg>
        <pc:picChg chg="add del mod modCrop">
          <ac:chgData name="Ellie Molyneux" userId="391a4914f765dfe4" providerId="LiveId" clId="{B0B32104-F4F0-4714-96FA-6FE8FF451772}" dt="2020-03-15T22:18:09.272" v="97" actId="478"/>
          <ac:picMkLst>
            <pc:docMk/>
            <pc:sldMk cId="3128433978" sldId="258"/>
            <ac:picMk id="5" creationId="{721D8985-4C08-4AA1-9C05-F69F780E03B6}"/>
          </ac:picMkLst>
        </pc:picChg>
        <pc:picChg chg="add del">
          <ac:chgData name="Ellie Molyneux" userId="391a4914f765dfe4" providerId="LiveId" clId="{B0B32104-F4F0-4714-96FA-6FE8FF451772}" dt="2020-03-15T22:17:25.260" v="91"/>
          <ac:picMkLst>
            <pc:docMk/>
            <pc:sldMk cId="3128433978" sldId="258"/>
            <ac:picMk id="7" creationId="{5C2FB448-B3BD-49D8-83BB-2BF73F945268}"/>
          </ac:picMkLst>
        </pc:picChg>
        <pc:picChg chg="add mod">
          <ac:chgData name="Ellie Molyneux" userId="391a4914f765dfe4" providerId="LiveId" clId="{B0B32104-F4F0-4714-96FA-6FE8FF451772}" dt="2020-03-15T22:18:45.149" v="121" actId="1076"/>
          <ac:picMkLst>
            <pc:docMk/>
            <pc:sldMk cId="3128433978" sldId="258"/>
            <ac:picMk id="9" creationId="{A3301A7F-2454-4091-BFA8-DFBCA9CAFE60}"/>
          </ac:picMkLst>
        </pc:picChg>
      </pc:sldChg>
      <pc:sldChg chg="addSp delSp modSp add modAnim">
        <pc:chgData name="Ellie Molyneux" userId="391a4914f765dfe4" providerId="LiveId" clId="{B0B32104-F4F0-4714-96FA-6FE8FF451772}" dt="2020-03-15T22:24:16.493" v="203"/>
        <pc:sldMkLst>
          <pc:docMk/>
          <pc:sldMk cId="3358473923" sldId="259"/>
        </pc:sldMkLst>
        <pc:spChg chg="mod">
          <ac:chgData name="Ellie Molyneux" userId="391a4914f765dfe4" providerId="LiveId" clId="{B0B32104-F4F0-4714-96FA-6FE8FF451772}" dt="2020-03-15T22:19:24.002" v="125"/>
          <ac:spMkLst>
            <pc:docMk/>
            <pc:sldMk cId="3358473923" sldId="259"/>
            <ac:spMk id="2" creationId="{1D1AEB87-AA8D-4C8E-93A2-BEC001E59CF6}"/>
          </ac:spMkLst>
        </pc:spChg>
        <pc:spChg chg="add del">
          <ac:chgData name="Ellie Molyneux" userId="391a4914f765dfe4" providerId="LiveId" clId="{B0B32104-F4F0-4714-96FA-6FE8FF451772}" dt="2020-03-15T22:23:49.257" v="196"/>
          <ac:spMkLst>
            <pc:docMk/>
            <pc:sldMk cId="3358473923" sldId="259"/>
            <ac:spMk id="3" creationId="{F8D37C27-EA54-41CE-A5BD-DE7CC96CDCCF}"/>
          </ac:spMkLst>
        </pc:spChg>
        <pc:spChg chg="add mod">
          <ac:chgData name="Ellie Molyneux" userId="391a4914f765dfe4" providerId="LiveId" clId="{B0B32104-F4F0-4714-96FA-6FE8FF451772}" dt="2020-03-15T22:21:31.866" v="159" actId="1076"/>
          <ac:spMkLst>
            <pc:docMk/>
            <pc:sldMk cId="3358473923" sldId="259"/>
            <ac:spMk id="5" creationId="{E3284055-EA77-48B3-A29B-288C1E2112CD}"/>
          </ac:spMkLst>
        </pc:spChg>
        <pc:spChg chg="add mod">
          <ac:chgData name="Ellie Molyneux" userId="391a4914f765dfe4" providerId="LiveId" clId="{B0B32104-F4F0-4714-96FA-6FE8FF451772}" dt="2020-03-15T22:24:09.442" v="201" actId="1076"/>
          <ac:spMkLst>
            <pc:docMk/>
            <pc:sldMk cId="3358473923" sldId="259"/>
            <ac:spMk id="6" creationId="{0E2EF083-4ADF-492E-877B-424EFFA69139}"/>
          </ac:spMkLst>
        </pc:spChg>
        <pc:picChg chg="add mod modCrop">
          <ac:chgData name="Ellie Molyneux" userId="391a4914f765dfe4" providerId="LiveId" clId="{B0B32104-F4F0-4714-96FA-6FE8FF451772}" dt="2020-03-15T22:20:33.487" v="136" actId="1076"/>
          <ac:picMkLst>
            <pc:docMk/>
            <pc:sldMk cId="3358473923" sldId="259"/>
            <ac:picMk id="4" creationId="{3DD3932D-4CB9-4356-B9FF-25FFC0EDC13A}"/>
          </ac:picMkLst>
        </pc:picChg>
        <pc:picChg chg="add del mod modCrop">
          <ac:chgData name="Ellie Molyneux" userId="391a4914f765dfe4" providerId="LiveId" clId="{B0B32104-F4F0-4714-96FA-6FE8FF451772}" dt="2020-03-15T22:23:47.576" v="195"/>
          <ac:picMkLst>
            <pc:docMk/>
            <pc:sldMk cId="3358473923" sldId="259"/>
            <ac:picMk id="7" creationId="{C8957A89-63F8-4926-99FF-010B21BEE1B6}"/>
          </ac:picMkLst>
        </pc:picChg>
        <pc:picChg chg="add mod modCrop">
          <ac:chgData name="Ellie Molyneux" userId="391a4914f765dfe4" providerId="LiveId" clId="{B0B32104-F4F0-4714-96FA-6FE8FF451772}" dt="2020-03-15T22:24:11.353" v="202" actId="1076"/>
          <ac:picMkLst>
            <pc:docMk/>
            <pc:sldMk cId="3358473923" sldId="259"/>
            <ac:picMk id="8" creationId="{7B003202-5B2B-4F75-8011-3F3FF06A3EB4}"/>
          </ac:picMkLst>
        </pc:picChg>
      </pc:sldChg>
      <pc:sldChg chg="addSp delSp modSp add delAnim modAnim">
        <pc:chgData name="Ellie Molyneux" userId="391a4914f765dfe4" providerId="LiveId" clId="{B0B32104-F4F0-4714-96FA-6FE8FF451772}" dt="2020-03-15T22:30:54.318" v="302"/>
        <pc:sldMkLst>
          <pc:docMk/>
          <pc:sldMk cId="2919995486" sldId="260"/>
        </pc:sldMkLst>
        <pc:spChg chg="mod">
          <ac:chgData name="Ellie Molyneux" userId="391a4914f765dfe4" providerId="LiveId" clId="{B0B32104-F4F0-4714-96FA-6FE8FF451772}" dt="2020-03-15T22:25:10.553" v="210" actId="20577"/>
          <ac:spMkLst>
            <pc:docMk/>
            <pc:sldMk cId="2919995486" sldId="260"/>
            <ac:spMk id="2" creationId="{6F104507-16E4-4A83-A34B-DA0B9D084A16}"/>
          </ac:spMkLst>
        </pc:spChg>
        <pc:spChg chg="add del mod">
          <ac:chgData name="Ellie Molyneux" userId="391a4914f765dfe4" providerId="LiveId" clId="{B0B32104-F4F0-4714-96FA-6FE8FF451772}" dt="2020-03-15T22:28:43.533" v="260" actId="478"/>
          <ac:spMkLst>
            <pc:docMk/>
            <pc:sldMk cId="2919995486" sldId="260"/>
            <ac:spMk id="5" creationId="{260BB201-FD82-46D4-8894-6B00EDBBA927}"/>
          </ac:spMkLst>
        </pc:spChg>
        <pc:spChg chg="add del mod">
          <ac:chgData name="Ellie Molyneux" userId="391a4914f765dfe4" providerId="LiveId" clId="{B0B32104-F4F0-4714-96FA-6FE8FF451772}" dt="2020-03-15T22:27:30.971" v="254"/>
          <ac:spMkLst>
            <pc:docMk/>
            <pc:sldMk cId="2919995486" sldId="260"/>
            <ac:spMk id="6" creationId="{495A0CB7-955C-479C-9918-6FB6F2AB803D}"/>
          </ac:spMkLst>
        </pc:spChg>
        <pc:spChg chg="add del mod">
          <ac:chgData name="Ellie Molyneux" userId="391a4914f765dfe4" providerId="LiveId" clId="{B0B32104-F4F0-4714-96FA-6FE8FF451772}" dt="2020-03-15T22:28:44.954" v="261" actId="478"/>
          <ac:spMkLst>
            <pc:docMk/>
            <pc:sldMk cId="2919995486" sldId="260"/>
            <ac:spMk id="7" creationId="{8A797F94-C82B-41DD-B9F3-919BAF545124}"/>
          </ac:spMkLst>
        </pc:spChg>
        <pc:spChg chg="add mod">
          <ac:chgData name="Ellie Molyneux" userId="391a4914f765dfe4" providerId="LiveId" clId="{B0B32104-F4F0-4714-96FA-6FE8FF451772}" dt="2020-03-15T22:29:28.877" v="274" actId="1076"/>
          <ac:spMkLst>
            <pc:docMk/>
            <pc:sldMk cId="2919995486" sldId="260"/>
            <ac:spMk id="8" creationId="{2BBB4FBC-18F3-47CD-B268-7337D1AB8ACE}"/>
          </ac:spMkLst>
        </pc:spChg>
        <pc:spChg chg="add del mod">
          <ac:chgData name="Ellie Molyneux" userId="391a4914f765dfe4" providerId="LiveId" clId="{B0B32104-F4F0-4714-96FA-6FE8FF451772}" dt="2020-03-15T22:30:09.832" v="294"/>
          <ac:spMkLst>
            <pc:docMk/>
            <pc:sldMk cId="2919995486" sldId="260"/>
            <ac:spMk id="9" creationId="{E4845745-7491-46CF-A016-03621BEA5753}"/>
          </ac:spMkLst>
        </pc:spChg>
        <pc:spChg chg="add mod">
          <ac:chgData name="Ellie Molyneux" userId="391a4914f765dfe4" providerId="LiveId" clId="{B0B32104-F4F0-4714-96FA-6FE8FF451772}" dt="2020-03-15T22:30:02.038" v="292" actId="1076"/>
          <ac:spMkLst>
            <pc:docMk/>
            <pc:sldMk cId="2919995486" sldId="260"/>
            <ac:spMk id="10" creationId="{41E908E0-47ED-48E4-8521-F32725678D40}"/>
          </ac:spMkLst>
        </pc:spChg>
        <pc:picChg chg="add mod modCrop">
          <ac:chgData name="Ellie Molyneux" userId="391a4914f765dfe4" providerId="LiveId" clId="{B0B32104-F4F0-4714-96FA-6FE8FF451772}" dt="2020-03-15T22:26:44.310" v="236" actId="1076"/>
          <ac:picMkLst>
            <pc:docMk/>
            <pc:sldMk cId="2919995486" sldId="260"/>
            <ac:picMk id="4" creationId="{C29E73E6-BF31-486C-8984-FD513F1A66E9}"/>
          </ac:picMkLst>
        </pc:picChg>
        <pc:picChg chg="add mod modCrop">
          <ac:chgData name="Ellie Molyneux" userId="391a4914f765dfe4" providerId="LiveId" clId="{B0B32104-F4F0-4714-96FA-6FE8FF451772}" dt="2020-03-15T22:30:44.531" v="301" actId="1076"/>
          <ac:picMkLst>
            <pc:docMk/>
            <pc:sldMk cId="2919995486" sldId="260"/>
            <ac:picMk id="11" creationId="{1C8BDE60-5115-4FDE-92F6-B0640A3D4AE9}"/>
          </ac:picMkLst>
        </pc:picChg>
      </pc:sldChg>
      <pc:sldChg chg="addSp delSp modSp add modAnim">
        <pc:chgData name="Ellie Molyneux" userId="391a4914f765dfe4" providerId="LiveId" clId="{B0B32104-F4F0-4714-96FA-6FE8FF451772}" dt="2020-03-15T22:36:14.866" v="366"/>
        <pc:sldMkLst>
          <pc:docMk/>
          <pc:sldMk cId="331900924" sldId="261"/>
        </pc:sldMkLst>
        <pc:spChg chg="mod">
          <ac:chgData name="Ellie Molyneux" userId="391a4914f765dfe4" providerId="LiveId" clId="{B0B32104-F4F0-4714-96FA-6FE8FF451772}" dt="2020-03-15T22:31:12.462" v="309" actId="20577"/>
          <ac:spMkLst>
            <pc:docMk/>
            <pc:sldMk cId="331900924" sldId="261"/>
            <ac:spMk id="2" creationId="{2465A53E-F3AD-46BF-9C5E-229650F2AF92}"/>
          </ac:spMkLst>
        </pc:spChg>
        <pc:spChg chg="del">
          <ac:chgData name="Ellie Molyneux" userId="391a4914f765dfe4" providerId="LiveId" clId="{B0B32104-F4F0-4714-96FA-6FE8FF451772}" dt="2020-03-15T22:31:34.415" v="311"/>
          <ac:spMkLst>
            <pc:docMk/>
            <pc:sldMk cId="331900924" sldId="261"/>
            <ac:spMk id="3" creationId="{24DB06DF-EE99-4B79-8FCC-3EB1F8DFAB3C}"/>
          </ac:spMkLst>
        </pc:spChg>
        <pc:spChg chg="add mod">
          <ac:chgData name="Ellie Molyneux" userId="391a4914f765dfe4" providerId="LiveId" clId="{B0B32104-F4F0-4714-96FA-6FE8FF451772}" dt="2020-03-15T22:34:41.610" v="332" actId="1076"/>
          <ac:spMkLst>
            <pc:docMk/>
            <pc:sldMk cId="331900924" sldId="261"/>
            <ac:spMk id="5" creationId="{EB7DDFC6-31E6-4C27-9846-0F07E06AE9AD}"/>
          </ac:spMkLst>
        </pc:spChg>
        <pc:spChg chg="add mod">
          <ac:chgData name="Ellie Molyneux" userId="391a4914f765dfe4" providerId="LiveId" clId="{B0B32104-F4F0-4714-96FA-6FE8FF451772}" dt="2020-03-15T22:35:33.565" v="355" actId="1076"/>
          <ac:spMkLst>
            <pc:docMk/>
            <pc:sldMk cId="331900924" sldId="261"/>
            <ac:spMk id="6" creationId="{E0A7DC0E-6AAA-4AAD-A847-10C6716B0292}"/>
          </ac:spMkLst>
        </pc:spChg>
        <pc:picChg chg="add mod modCrop">
          <ac:chgData name="Ellie Molyneux" userId="391a4914f765dfe4" providerId="LiveId" clId="{B0B32104-F4F0-4714-96FA-6FE8FF451772}" dt="2020-03-15T22:31:54.530" v="318" actId="1076"/>
          <ac:picMkLst>
            <pc:docMk/>
            <pc:sldMk cId="331900924" sldId="261"/>
            <ac:picMk id="4" creationId="{C1769270-E78B-4C42-9F92-7D5568CD3371}"/>
          </ac:picMkLst>
        </pc:picChg>
        <pc:picChg chg="add mod modCrop">
          <ac:chgData name="Ellie Molyneux" userId="391a4914f765dfe4" providerId="LiveId" clId="{B0B32104-F4F0-4714-96FA-6FE8FF451772}" dt="2020-03-15T22:36:11.202" v="365" actId="1076"/>
          <ac:picMkLst>
            <pc:docMk/>
            <pc:sldMk cId="331900924" sldId="261"/>
            <ac:picMk id="7" creationId="{E7FB66BD-B53D-4F7B-80F4-9C952A6F4065}"/>
          </ac:picMkLst>
        </pc:picChg>
      </pc:sldChg>
      <pc:sldChg chg="addSp delSp modSp add modAnim">
        <pc:chgData name="Ellie Molyneux" userId="391a4914f765dfe4" providerId="LiveId" clId="{B0B32104-F4F0-4714-96FA-6FE8FF451772}" dt="2020-03-15T22:50:17.317" v="463"/>
        <pc:sldMkLst>
          <pc:docMk/>
          <pc:sldMk cId="2447064674" sldId="262"/>
        </pc:sldMkLst>
        <pc:spChg chg="mod">
          <ac:chgData name="Ellie Molyneux" userId="391a4914f765dfe4" providerId="LiveId" clId="{B0B32104-F4F0-4714-96FA-6FE8FF451772}" dt="2020-03-15T22:38:20.396" v="376" actId="14100"/>
          <ac:spMkLst>
            <pc:docMk/>
            <pc:sldMk cId="2447064674" sldId="262"/>
            <ac:spMk id="2" creationId="{511D1FC7-AEF2-4E84-8CC2-EDDBFD9C4A79}"/>
          </ac:spMkLst>
        </pc:spChg>
        <pc:spChg chg="mod">
          <ac:chgData name="Ellie Molyneux" userId="391a4914f765dfe4" providerId="LiveId" clId="{B0B32104-F4F0-4714-96FA-6FE8FF451772}" dt="2020-03-15T22:43:35.796" v="416" actId="1076"/>
          <ac:spMkLst>
            <pc:docMk/>
            <pc:sldMk cId="2447064674" sldId="262"/>
            <ac:spMk id="3" creationId="{F31046CB-1CF8-4E30-B209-4C92F58A5321}"/>
          </ac:spMkLst>
        </pc:spChg>
        <pc:spChg chg="add del mod">
          <ac:chgData name="Ellie Molyneux" userId="391a4914f765dfe4" providerId="LiveId" clId="{B0B32104-F4F0-4714-96FA-6FE8FF451772}" dt="2020-03-15T22:38:55.722" v="392" actId="478"/>
          <ac:spMkLst>
            <pc:docMk/>
            <pc:sldMk cId="2447064674" sldId="262"/>
            <ac:spMk id="4" creationId="{2B47815F-DFDC-4F4C-AEFF-F0512A73D67B}"/>
          </ac:spMkLst>
        </pc:spChg>
        <pc:spChg chg="add mod">
          <ac:chgData name="Ellie Molyneux" userId="391a4914f765dfe4" providerId="LiveId" clId="{B0B32104-F4F0-4714-96FA-6FE8FF451772}" dt="2020-03-15T22:45:00.538" v="425" actId="1076"/>
          <ac:spMkLst>
            <pc:docMk/>
            <pc:sldMk cId="2447064674" sldId="262"/>
            <ac:spMk id="7" creationId="{FC2B8888-7EED-4DCE-97E5-B1841B35AD54}"/>
          </ac:spMkLst>
        </pc:spChg>
        <pc:spChg chg="add mod">
          <ac:chgData name="Ellie Molyneux" userId="391a4914f765dfe4" providerId="LiveId" clId="{B0B32104-F4F0-4714-96FA-6FE8FF451772}" dt="2020-03-15T22:49:45.078" v="450" actId="1076"/>
          <ac:spMkLst>
            <pc:docMk/>
            <pc:sldMk cId="2447064674" sldId="262"/>
            <ac:spMk id="12" creationId="{FC01650F-5B9D-4E4B-8029-B3C9F7DAED28}"/>
          </ac:spMkLst>
        </pc:spChg>
        <pc:spChg chg="add mod">
          <ac:chgData name="Ellie Molyneux" userId="391a4914f765dfe4" providerId="LiveId" clId="{B0B32104-F4F0-4714-96FA-6FE8FF451772}" dt="2020-03-15T22:50:04.965" v="461" actId="1076"/>
          <ac:spMkLst>
            <pc:docMk/>
            <pc:sldMk cId="2447064674" sldId="262"/>
            <ac:spMk id="13" creationId="{EF559A17-7C2C-4C0D-B778-51AF66DED655}"/>
          </ac:spMkLst>
        </pc:spChg>
        <pc:picChg chg="add mod">
          <ac:chgData name="Ellie Molyneux" userId="391a4914f765dfe4" providerId="LiveId" clId="{B0B32104-F4F0-4714-96FA-6FE8FF451772}" dt="2020-03-15T22:43:33.633" v="415" actId="1076"/>
          <ac:picMkLst>
            <pc:docMk/>
            <pc:sldMk cId="2447064674" sldId="262"/>
            <ac:picMk id="6" creationId="{95D1F760-22A8-4591-B652-D338B568EC1C}"/>
          </ac:picMkLst>
        </pc:picChg>
        <pc:picChg chg="add mod modCrop">
          <ac:chgData name="Ellie Molyneux" userId="391a4914f765dfe4" providerId="LiveId" clId="{B0B32104-F4F0-4714-96FA-6FE8FF451772}" dt="2020-03-15T22:46:13.008" v="431" actId="1076"/>
          <ac:picMkLst>
            <pc:docMk/>
            <pc:sldMk cId="2447064674" sldId="262"/>
            <ac:picMk id="9" creationId="{FBE9A20B-5AD7-408F-8D96-C9BF0A60D465}"/>
          </ac:picMkLst>
        </pc:picChg>
        <pc:picChg chg="add mod modCrop">
          <ac:chgData name="Ellie Molyneux" userId="391a4914f765dfe4" providerId="LiveId" clId="{B0B32104-F4F0-4714-96FA-6FE8FF451772}" dt="2020-03-15T22:48:19.541" v="446" actId="1076"/>
          <ac:picMkLst>
            <pc:docMk/>
            <pc:sldMk cId="2447064674" sldId="262"/>
            <ac:picMk id="11" creationId="{E6BE2913-8228-4725-8A60-C6814EC9AE7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432B5D-2C66-49B3-BD84-04BFD10D2F3C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C883E7-7C95-40E2-9277-4C1A142D5E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0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3FED6-9048-41B2-94C5-4D7541C04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7C0D83-8517-4DE3-A45E-054F4F48BB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00C33-1EC8-43C5-86DF-E4D26C9F7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3BD17-17FE-4839-BEA9-2E1DE3BB2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492BB-D555-4507-A84A-5678C26EB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711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2CE3E-B5A7-4125-AB31-605055253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BF493-C21F-46A0-B69D-1557B0BE05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0B593-9DFD-429B-8B6F-D0C60B3F5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B3444-5557-43ED-82B1-F8707ABF4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C5F71-B913-462C-ADB4-46BB75A94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564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0F68D-A5EB-4D37-AA0A-FBD9173B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7C62A-16EC-476E-B8A8-9B0B0A99E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F0312-8234-4E37-A948-F28EB0788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FDE1EA-227A-40FD-A948-171AC4F16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5B717-2298-41CE-9AC7-1FCE3BC18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773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42E51-214B-4D08-AB0F-1F86B435E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94D17-92F6-4725-B017-EC75BAFE48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32AC0-2AA6-4FC4-811B-31106FCD51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9CAC0-79FE-469D-BE63-6652656A2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458AA5-CFA7-45AE-B4F0-A6CEF50AA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EBFE67-EAA1-48A1-9555-AD8CDDB91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50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25FFA-015D-4931-B947-C176BAC11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3E9441-9145-471A-87E1-AAF08E51F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637BBF-1DA7-45EE-927B-2DDBD4C7A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F89AB0-4FE5-40CB-BD2B-4AB51A9C7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E25F43-4E19-4487-9BD3-B216125CE6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82C97B-3385-48D8-A47F-ABC5A389B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0FC43A-EC2A-4DFD-98A6-BE1F20965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183014-8C70-4C2B-94BC-C14956B69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201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734AA-B3E1-4D13-BD9A-C13B282F1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9E7AF9-5BEE-4155-8D57-92F441B33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39139A-A7BD-4B48-A011-581E3122C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1B021-2699-41E4-83C2-5A793A8BB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16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95AB1-3988-4F3C-A625-37A29B634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72C129-B264-4980-A2A9-22C977656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F1A202-1DF3-4E04-83FB-775E37DE6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92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EE3AA-BF26-4EEF-9BC3-9E148E12D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BB0AD-DFA5-4D4F-83C4-7C5F43EBD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7CF0C9-9D80-4AE6-89F7-7007F9A03A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A8D8A5-481D-4C15-B1E1-DDC109B0E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50BAF-C67C-4D97-8F31-CD7546AE7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FF169-248F-4B1A-814A-DEAFC2A60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776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BBEDB-40DC-4767-8884-633A5B59B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663B1B-DCC2-4CF3-A344-42EEA9E612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100CBF-B5D7-47AF-B9ED-6FAF1570B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AB232-8574-41D9-BCCE-C01A7932C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5183A1-08FB-494A-81F3-471F6DC62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A1528D-CC8F-481F-8970-540204F83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07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ACF59-07C2-4C38-B5CC-F41FC34E9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817FF2-C581-4EFE-8CD8-2D1BAB0CC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C4445-B647-477C-866A-DC03CBBE6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4A0AE-4E5C-49F5-8B57-E07FDD29D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2081A-B141-445D-8D08-D482E0DA1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315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6F471A-4019-4A3B-B021-ABF2FFA785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8B6C6-EBBB-4172-BF52-D3F8146D0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267A9-FE20-4131-A62E-A05D65F24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D41C6-FA8D-4437-B5D2-AC79D9118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A98D5-AC80-416E-834F-AEFA15DB5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57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7B1FB8-CD79-4875-90D3-A8A88A671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45F27A-A6C6-41EA-B9F7-9F2F60285F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20ED9-97F7-4491-89C0-54121EA76D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C24C8-B76C-4783-BADF-29ED511A983E}" type="datetimeFigureOut">
              <a:rPr lang="en-GB" smtClean="0"/>
              <a:t>16/03/2020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8F94A-F3F2-4953-8AA0-516645B035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6B771-7C06-4356-A43C-48F2B164C2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9FE9C-D641-4241-8D5F-2AC47EC149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476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jpg"/><Relationship Id="rId18" Type="http://schemas.openxmlformats.org/officeDocument/2006/relationships/image" Target="../media/image18.png"/><Relationship Id="rId3" Type="http://schemas.openxmlformats.org/officeDocument/2006/relationships/image" Target="../media/image3.jpg"/><Relationship Id="rId21" Type="http://schemas.openxmlformats.org/officeDocument/2006/relationships/image" Target="../media/image21.jpg"/><Relationship Id="rId7" Type="http://schemas.openxmlformats.org/officeDocument/2006/relationships/image" Target="../media/image7.png"/><Relationship Id="rId12" Type="http://schemas.openxmlformats.org/officeDocument/2006/relationships/image" Target="../media/image12.jpg"/><Relationship Id="rId17" Type="http://schemas.openxmlformats.org/officeDocument/2006/relationships/image" Target="../media/image17.jp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11" Type="http://schemas.openxmlformats.org/officeDocument/2006/relationships/image" Target="../media/image11.jp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19" Type="http://schemas.openxmlformats.org/officeDocument/2006/relationships/image" Target="../media/image19.gif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eb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B6005-2E73-446C-BDF8-7F942BF255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14625" y="903288"/>
            <a:ext cx="5876925" cy="382587"/>
          </a:xfrm>
        </p:spPr>
        <p:txBody>
          <a:bodyPr>
            <a:noAutofit/>
          </a:bodyPr>
          <a:lstStyle/>
          <a:p>
            <a:r>
              <a:rPr lang="en-GB" sz="7200" dirty="0" err="1"/>
              <a:t>Drillio</a:t>
            </a:r>
            <a:endParaRPr lang="en-GB" sz="7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9CEF60-CADF-4B97-A28C-0AD23AE7E7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11" t="16985" r="20446" b="20158"/>
          <a:stretch/>
        </p:blipFill>
        <p:spPr>
          <a:xfrm>
            <a:off x="1700212" y="1460272"/>
            <a:ext cx="8791575" cy="499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228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01EA8-997B-477B-B671-F01078767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Rhifau 1-20</a:t>
            </a:r>
          </a:p>
        </p:txBody>
      </p:sp>
      <p:pic>
        <p:nvPicPr>
          <p:cNvPr id="5" name="Picture 4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5BDADD07-686D-4FDC-86BC-602305011C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112" y="1798636"/>
            <a:ext cx="1220563" cy="1220563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9B3D11B6-174F-4D90-B767-EF039A0A97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71" b="10952"/>
          <a:stretch/>
        </p:blipFill>
        <p:spPr>
          <a:xfrm>
            <a:off x="1649879" y="1606326"/>
            <a:ext cx="1671627" cy="1623398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59BC43D1-BD50-40A9-8991-7FDBD830C8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743" y="1760011"/>
            <a:ext cx="1316028" cy="1316028"/>
          </a:xfrm>
          <a:prstGeom prst="rect">
            <a:avLst/>
          </a:prstGeom>
        </p:spPr>
      </p:pic>
      <p:pic>
        <p:nvPicPr>
          <p:cNvPr id="11" name="Picture 10" descr="A drawing of a person&#10;&#10;Description automatically generated">
            <a:extLst>
              <a:ext uri="{FF2B5EF4-FFF2-40B4-BE49-F238E27FC236}">
                <a16:creationId xmlns:a16="http://schemas.microsoft.com/office/drawing/2014/main" id="{30B7BC63-BD59-417E-80DF-1F7A985D3D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8586" y="1753508"/>
            <a:ext cx="1627414" cy="1202871"/>
          </a:xfrm>
          <a:prstGeom prst="rect">
            <a:avLst/>
          </a:prstGeom>
        </p:spPr>
      </p:pic>
      <p:pic>
        <p:nvPicPr>
          <p:cNvPr id="13" name="Picture 12" descr="A picture containing pink, dryer, purple&#10;&#10;Description automatically generated">
            <a:extLst>
              <a:ext uri="{FF2B5EF4-FFF2-40B4-BE49-F238E27FC236}">
                <a16:creationId xmlns:a16="http://schemas.microsoft.com/office/drawing/2014/main" id="{AE6FDEA4-9BF5-4B9F-88CD-088A3DEE0C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261" y="1760011"/>
            <a:ext cx="1443025" cy="1443025"/>
          </a:xfrm>
          <a:prstGeom prst="rect">
            <a:avLst/>
          </a:prstGeom>
        </p:spPr>
      </p:pic>
      <p:pic>
        <p:nvPicPr>
          <p:cNvPr id="15" name="Picture 14" descr="A picture containing object, clock&#10;&#10;Description automatically generated">
            <a:extLst>
              <a:ext uri="{FF2B5EF4-FFF2-40B4-BE49-F238E27FC236}">
                <a16:creationId xmlns:a16="http://schemas.microsoft.com/office/drawing/2014/main" id="{8C92B50E-3FD6-4E9D-9C47-B869E32A0D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490" y="1740236"/>
            <a:ext cx="1406632" cy="14066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6D57F07-2995-4707-B548-43BC5C8E86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7198" y="1760011"/>
            <a:ext cx="1406632" cy="1406632"/>
          </a:xfrm>
          <a:prstGeom prst="rect">
            <a:avLst/>
          </a:prstGeom>
        </p:spPr>
      </p:pic>
      <p:pic>
        <p:nvPicPr>
          <p:cNvPr id="19" name="Picture 18" descr="A picture containing drawing&#10;&#10;Description automatically generated">
            <a:extLst>
              <a:ext uri="{FF2B5EF4-FFF2-40B4-BE49-F238E27FC236}">
                <a16:creationId xmlns:a16="http://schemas.microsoft.com/office/drawing/2014/main" id="{03ABD798-7AAF-452D-8872-F4A04C9DB3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9747" y="1760011"/>
            <a:ext cx="1132348" cy="1435995"/>
          </a:xfrm>
          <a:prstGeom prst="rect">
            <a:avLst/>
          </a:prstGeom>
        </p:spPr>
      </p:pic>
      <p:pic>
        <p:nvPicPr>
          <p:cNvPr id="21" name="Picture 20" descr="A picture containing drawing&#10;&#10;Description automatically generated">
            <a:extLst>
              <a:ext uri="{FF2B5EF4-FFF2-40B4-BE49-F238E27FC236}">
                <a16:creationId xmlns:a16="http://schemas.microsoft.com/office/drawing/2014/main" id="{9D11E4E6-58B1-4BF3-B67B-4CFA7192C5A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35" y="3429000"/>
            <a:ext cx="974988" cy="1556657"/>
          </a:xfrm>
          <a:prstGeom prst="rect">
            <a:avLst/>
          </a:prstGeom>
        </p:spPr>
      </p:pic>
      <p:pic>
        <p:nvPicPr>
          <p:cNvPr id="23" name="Picture 22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860140B-3AF3-4446-848C-58D6C2EBBED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552" y="3549314"/>
            <a:ext cx="1756965" cy="1316028"/>
          </a:xfrm>
          <a:prstGeom prst="rect">
            <a:avLst/>
          </a:prstGeom>
        </p:spPr>
      </p:pic>
      <p:pic>
        <p:nvPicPr>
          <p:cNvPr id="25" name="Picture 24" descr="A close up of a logo&#10;&#10;Description automatically generated">
            <a:extLst>
              <a:ext uri="{FF2B5EF4-FFF2-40B4-BE49-F238E27FC236}">
                <a16:creationId xmlns:a16="http://schemas.microsoft.com/office/drawing/2014/main" id="{85CDF06D-A68A-46B8-AF1F-886BA77D932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688" y="3608729"/>
            <a:ext cx="1197198" cy="1197198"/>
          </a:xfrm>
          <a:prstGeom prst="rect">
            <a:avLst/>
          </a:prstGeom>
        </p:spPr>
      </p:pic>
      <p:pic>
        <p:nvPicPr>
          <p:cNvPr id="27" name="Picture 26" descr="A picture containing drawing&#10;&#10;Description automatically generated">
            <a:extLst>
              <a:ext uri="{FF2B5EF4-FFF2-40B4-BE49-F238E27FC236}">
                <a16:creationId xmlns:a16="http://schemas.microsoft.com/office/drawing/2014/main" id="{A3BFD8CA-C119-4C30-BF12-7E3B2FB71B1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595" y="3654965"/>
            <a:ext cx="1212050" cy="1212050"/>
          </a:xfrm>
          <a:prstGeom prst="rect">
            <a:avLst/>
          </a:prstGeom>
        </p:spPr>
      </p:pic>
      <p:pic>
        <p:nvPicPr>
          <p:cNvPr id="29" name="Picture 28" descr="A close up of a sign&#10;&#10;Description automatically generated">
            <a:extLst>
              <a:ext uri="{FF2B5EF4-FFF2-40B4-BE49-F238E27FC236}">
                <a16:creationId xmlns:a16="http://schemas.microsoft.com/office/drawing/2014/main" id="{F62C8776-AF29-475B-A94F-EAFF9537150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354" y="3602976"/>
            <a:ext cx="1316028" cy="1316028"/>
          </a:xfrm>
          <a:prstGeom prst="rect">
            <a:avLst/>
          </a:prstGeom>
        </p:spPr>
      </p:pic>
      <p:pic>
        <p:nvPicPr>
          <p:cNvPr id="31" name="Picture 30" descr="A red and white sign&#10;&#10;Description automatically generated">
            <a:extLst>
              <a:ext uri="{FF2B5EF4-FFF2-40B4-BE49-F238E27FC236}">
                <a16:creationId xmlns:a16="http://schemas.microsoft.com/office/drawing/2014/main" id="{30C24089-61CE-46E2-80CA-8443E9BCAAD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6113" y="3711133"/>
            <a:ext cx="1251520" cy="1094793"/>
          </a:xfrm>
          <a:prstGeom prst="rect">
            <a:avLst/>
          </a:prstGeom>
        </p:spPr>
      </p:pic>
      <p:pic>
        <p:nvPicPr>
          <p:cNvPr id="33" name="Picture 32" descr="A black sign with white text&#10;&#10;Description automatically generated">
            <a:extLst>
              <a:ext uri="{FF2B5EF4-FFF2-40B4-BE49-F238E27FC236}">
                <a16:creationId xmlns:a16="http://schemas.microsoft.com/office/drawing/2014/main" id="{04B860BF-7D03-43B4-968C-163086EF2EC0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7794" y="3691358"/>
            <a:ext cx="1212050" cy="1212050"/>
          </a:xfrm>
          <a:prstGeom prst="rect">
            <a:avLst/>
          </a:prstGeom>
        </p:spPr>
      </p:pic>
      <p:pic>
        <p:nvPicPr>
          <p:cNvPr id="35" name="Picture 34" descr="A picture containing indoor, white, table, sitting&#10;&#10;Description automatically generated">
            <a:extLst>
              <a:ext uri="{FF2B5EF4-FFF2-40B4-BE49-F238E27FC236}">
                <a16:creationId xmlns:a16="http://schemas.microsoft.com/office/drawing/2014/main" id="{789822CD-1113-418E-B1EC-1CC4746E43D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068" y="5305247"/>
            <a:ext cx="1385109" cy="1154258"/>
          </a:xfrm>
          <a:prstGeom prst="rect">
            <a:avLst/>
          </a:prstGeom>
        </p:spPr>
      </p:pic>
      <p:pic>
        <p:nvPicPr>
          <p:cNvPr id="37" name="Picture 36" descr="A picture containing stop, sign, drawing, red&#10;&#10;Description automatically generated">
            <a:extLst>
              <a:ext uri="{FF2B5EF4-FFF2-40B4-BE49-F238E27FC236}">
                <a16:creationId xmlns:a16="http://schemas.microsoft.com/office/drawing/2014/main" id="{A6947968-7610-42CE-AB2C-9B3A2E29C7B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3267" y="5305247"/>
            <a:ext cx="1456477" cy="1154258"/>
          </a:xfrm>
          <a:prstGeom prst="rect">
            <a:avLst/>
          </a:prstGeom>
        </p:spPr>
      </p:pic>
      <p:pic>
        <p:nvPicPr>
          <p:cNvPr id="39" name="Picture 38" descr="A picture containing drawing&#10;&#10;Description automatically generated">
            <a:extLst>
              <a:ext uri="{FF2B5EF4-FFF2-40B4-BE49-F238E27FC236}">
                <a16:creationId xmlns:a16="http://schemas.microsoft.com/office/drawing/2014/main" id="{A1720AF9-AB31-48D4-896E-9E441E39F41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4831" y="5238474"/>
            <a:ext cx="1385109" cy="1177343"/>
          </a:xfrm>
          <a:prstGeom prst="rect">
            <a:avLst/>
          </a:prstGeom>
        </p:spPr>
      </p:pic>
      <p:pic>
        <p:nvPicPr>
          <p:cNvPr id="41" name="Picture 40" descr="A picture containing drawing&#10;&#10;Description automatically generated">
            <a:extLst>
              <a:ext uri="{FF2B5EF4-FFF2-40B4-BE49-F238E27FC236}">
                <a16:creationId xmlns:a16="http://schemas.microsoft.com/office/drawing/2014/main" id="{033D32B1-FB71-47B8-9BC1-B2A26007D298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180" y="5186374"/>
            <a:ext cx="1231596" cy="1231596"/>
          </a:xfrm>
          <a:prstGeom prst="rect">
            <a:avLst/>
          </a:prstGeom>
        </p:spPr>
      </p:pic>
      <p:pic>
        <p:nvPicPr>
          <p:cNvPr id="43" name="Picture 42" descr="A close up of a logo&#10;&#10;Description automatically generated">
            <a:extLst>
              <a:ext uri="{FF2B5EF4-FFF2-40B4-BE49-F238E27FC236}">
                <a16:creationId xmlns:a16="http://schemas.microsoft.com/office/drawing/2014/main" id="{9FCC499C-67BB-496A-9606-2E2ECBE327E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806" y="5195256"/>
            <a:ext cx="1627414" cy="122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02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1365A-83E2-44EF-884B-481699A0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Barod</a:t>
            </a:r>
            <a:r>
              <a:rPr lang="en-GB" dirty="0"/>
              <a:t>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EEABCA4-9930-486B-AF90-A8B7AD85B9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000" t="29650" r="22700" b="39887"/>
          <a:stretch/>
        </p:blipFill>
        <p:spPr>
          <a:xfrm rot="10800000" flipV="1">
            <a:off x="1021707" y="1938476"/>
            <a:ext cx="4749274" cy="29810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C1DCB3-1553-440A-B34C-2941C9F29A28}"/>
              </a:ext>
            </a:extLst>
          </p:cNvPr>
          <p:cNvSpPr txBox="1"/>
          <p:nvPr/>
        </p:nvSpPr>
        <p:spPr>
          <a:xfrm>
            <a:off x="2037181" y="5167312"/>
            <a:ext cx="7467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/>
              <a:t>Hufen</a:t>
            </a:r>
            <a:r>
              <a:rPr lang="en-GB" sz="4000" b="1" dirty="0"/>
              <a:t> </a:t>
            </a:r>
            <a:r>
              <a:rPr lang="en-GB" sz="4000" b="1" dirty="0" err="1"/>
              <a:t>iâ</a:t>
            </a:r>
            <a:endParaRPr lang="en-GB" sz="4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65B471-0165-4C6A-9CFB-512715F1D031}"/>
              </a:ext>
            </a:extLst>
          </p:cNvPr>
          <p:cNvSpPr txBox="1"/>
          <p:nvPr/>
        </p:nvSpPr>
        <p:spPr>
          <a:xfrm>
            <a:off x="7867650" y="1938476"/>
            <a:ext cx="26277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Faint?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301A7F-2454-4091-BFA8-DFBCA9CAFE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57" t="28889" r="51786" b="39365"/>
          <a:stretch/>
        </p:blipFill>
        <p:spPr>
          <a:xfrm>
            <a:off x="7147832" y="2581771"/>
            <a:ext cx="3840169" cy="246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43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AEB87-AA8D-4C8E-93A2-BEC001E59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Barod</a:t>
            </a:r>
            <a:r>
              <a:rPr lang="en-GB" dirty="0"/>
              <a:t>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D3932D-4CB9-4356-B9FF-25FFC0EDC1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06" t="28055" r="21016" b="37083"/>
          <a:stretch/>
        </p:blipFill>
        <p:spPr>
          <a:xfrm>
            <a:off x="657225" y="2066925"/>
            <a:ext cx="4178477" cy="2724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284055-EA77-48B3-A29B-288C1E2112CD}"/>
              </a:ext>
            </a:extLst>
          </p:cNvPr>
          <p:cNvSpPr txBox="1"/>
          <p:nvPr/>
        </p:nvSpPr>
        <p:spPr>
          <a:xfrm>
            <a:off x="1721027" y="4678432"/>
            <a:ext cx="2962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/>
              <a:t>Blociau</a:t>
            </a:r>
            <a:r>
              <a:rPr lang="en-GB" sz="4000" b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2EF083-4ADF-492E-877B-424EFFA69139}"/>
              </a:ext>
            </a:extLst>
          </p:cNvPr>
          <p:cNvSpPr txBox="1"/>
          <p:nvPr/>
        </p:nvSpPr>
        <p:spPr>
          <a:xfrm>
            <a:off x="7353300" y="1962046"/>
            <a:ext cx="3409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Faint?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B003202-5B2B-4F75-8011-3F3FF06A3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765" t="28055" r="50625" b="37083"/>
          <a:stretch/>
        </p:blipFill>
        <p:spPr>
          <a:xfrm>
            <a:off x="7353300" y="2669932"/>
            <a:ext cx="3409950" cy="225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47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04507-16E4-4A83-A34B-DA0B9D084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Barod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1847B-CBD8-4CD7-8EAC-3397E5E3A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9E73E6-BF31-486C-8984-FD513F1A66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594" t="22639" r="21797" b="38611"/>
          <a:stretch/>
        </p:blipFill>
        <p:spPr>
          <a:xfrm>
            <a:off x="476250" y="1837319"/>
            <a:ext cx="4324350" cy="31833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BBB4FBC-18F3-47CD-B268-7337D1AB8ACE}"/>
              </a:ext>
            </a:extLst>
          </p:cNvPr>
          <p:cNvSpPr txBox="1"/>
          <p:nvPr/>
        </p:nvSpPr>
        <p:spPr>
          <a:xfrm>
            <a:off x="1990725" y="4644371"/>
            <a:ext cx="31718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/>
              <a:t>Glud</a:t>
            </a:r>
            <a:endParaRPr lang="en-GB" sz="4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E908E0-47ED-48E4-8521-F32725678D40}"/>
              </a:ext>
            </a:extLst>
          </p:cNvPr>
          <p:cNvSpPr txBox="1"/>
          <p:nvPr/>
        </p:nvSpPr>
        <p:spPr>
          <a:xfrm>
            <a:off x="7562850" y="2495550"/>
            <a:ext cx="2171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Faint?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8BDE60-5115-4FDE-92F6-B0640A3D4A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96" t="23174" r="50000" b="40635"/>
          <a:stretch/>
        </p:blipFill>
        <p:spPr>
          <a:xfrm>
            <a:off x="7228113" y="3069772"/>
            <a:ext cx="3755571" cy="2481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99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A53E-F3AD-46BF-9C5E-229650F2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Barod</a:t>
            </a:r>
            <a:r>
              <a:rPr lang="en-GB" dirty="0"/>
              <a:t>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1769270-E78B-4C42-9F92-7D5568CD3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000" t="21306" r="21680" b="40825"/>
          <a:stretch/>
        </p:blipFill>
        <p:spPr>
          <a:xfrm>
            <a:off x="438150" y="1690688"/>
            <a:ext cx="4052254" cy="304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7DDFC6-31E6-4C27-9846-0F07E06AE9AD}"/>
              </a:ext>
            </a:extLst>
          </p:cNvPr>
          <p:cNvSpPr txBox="1"/>
          <p:nvPr/>
        </p:nvSpPr>
        <p:spPr>
          <a:xfrm>
            <a:off x="1743075" y="4629150"/>
            <a:ext cx="27473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/>
              <a:t>Afal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7DC0E-6AAA-4AAD-A847-10C6716B0292}"/>
              </a:ext>
            </a:extLst>
          </p:cNvPr>
          <p:cNvSpPr txBox="1"/>
          <p:nvPr/>
        </p:nvSpPr>
        <p:spPr>
          <a:xfrm>
            <a:off x="7486650" y="2695575"/>
            <a:ext cx="63055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Faint?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FB66BD-B53D-4F7B-80F4-9C952A6F4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12" t="22178" r="50000" b="41226"/>
          <a:stretch/>
        </p:blipFill>
        <p:spPr>
          <a:xfrm>
            <a:off x="7007702" y="3374230"/>
            <a:ext cx="3631723" cy="250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0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D1FC7-AEF2-4E84-8CC2-EDDBFD9C4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019300" cy="1325563"/>
          </a:xfrm>
        </p:spPr>
        <p:txBody>
          <a:bodyPr/>
          <a:lstStyle/>
          <a:p>
            <a:r>
              <a:rPr lang="en-GB" dirty="0" err="1"/>
              <a:t>Symiau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046CB-1CF8-4E30-B209-4C92F58A5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1825625"/>
            <a:ext cx="3505200" cy="11747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 err="1"/>
              <a:t>Adio</a:t>
            </a:r>
            <a:r>
              <a:rPr lang="en-GB" sz="4000" b="1" dirty="0"/>
              <a:t> 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95D1F760-22A8-4591-B652-D338B568E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531" y="2796949"/>
            <a:ext cx="2093194" cy="21213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2B8888-7EED-4DCE-97E5-B1841B35AD54}"/>
              </a:ext>
            </a:extLst>
          </p:cNvPr>
          <p:cNvSpPr txBox="1"/>
          <p:nvPr/>
        </p:nvSpPr>
        <p:spPr>
          <a:xfrm>
            <a:off x="6553200" y="1690688"/>
            <a:ext cx="23526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/>
              <a:t>Hafal</a:t>
            </a:r>
            <a:endParaRPr lang="en-GB" sz="40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E9A20B-5AD7-408F-8D96-C9BF0A60D4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25"/>
          <a:stretch/>
        </p:blipFill>
        <p:spPr>
          <a:xfrm>
            <a:off x="5729290" y="2289176"/>
            <a:ext cx="3705224" cy="2801306"/>
          </a:xfrm>
          <a:prstGeom prst="rect">
            <a:avLst/>
          </a:prstGeo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E6BE2913-8228-4725-8A60-C6814EC9AE7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04" r="1"/>
          <a:stretch/>
        </p:blipFill>
        <p:spPr>
          <a:xfrm>
            <a:off x="9591676" y="4448780"/>
            <a:ext cx="2453240" cy="2256820"/>
          </a:xfrm>
          <a:prstGeom prst="rect">
            <a:avLst/>
          </a:prstGeom>
        </p:spPr>
      </p:pic>
      <p:sp>
        <p:nvSpPr>
          <p:cNvPr id="12" name="Speech Bubble: Oval 11">
            <a:extLst>
              <a:ext uri="{FF2B5EF4-FFF2-40B4-BE49-F238E27FC236}">
                <a16:creationId xmlns:a16="http://schemas.microsoft.com/office/drawing/2014/main" id="{FC01650F-5B9D-4E4B-8029-B3C9F7DAED28}"/>
              </a:ext>
            </a:extLst>
          </p:cNvPr>
          <p:cNvSpPr/>
          <p:nvPr/>
        </p:nvSpPr>
        <p:spPr>
          <a:xfrm>
            <a:off x="9439278" y="2835049"/>
            <a:ext cx="2228851" cy="143827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559A17-7C2C-4C0D-B778-51AF66DED655}"/>
              </a:ext>
            </a:extLst>
          </p:cNvPr>
          <p:cNvSpPr txBox="1"/>
          <p:nvPr/>
        </p:nvSpPr>
        <p:spPr>
          <a:xfrm>
            <a:off x="9906001" y="3167819"/>
            <a:ext cx="19907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Barod</a:t>
            </a:r>
            <a:r>
              <a:rPr lang="en-GB" sz="28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4706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12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E0588-125F-415F-AF2F-0165F60E8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0AA228-2618-4708-85F9-35535897D2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018" t="26620" r="20982" b="38413"/>
          <a:stretch/>
        </p:blipFill>
        <p:spPr>
          <a:xfrm>
            <a:off x="125525" y="2177710"/>
            <a:ext cx="3929065" cy="2576012"/>
          </a:xfrm>
          <a:prstGeom prst="rect">
            <a:avLst/>
          </a:prstGeom>
        </p:spPr>
      </p:pic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B4E8CEFE-44BE-4243-B10D-F95AC37255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620" y="2800078"/>
            <a:ext cx="1080586" cy="1095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AA0503-B632-4C71-ACFE-2703AFFEC85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482" t="41492" r="20982" b="21111"/>
          <a:stretch/>
        </p:blipFill>
        <p:spPr>
          <a:xfrm>
            <a:off x="5004206" y="1994992"/>
            <a:ext cx="4163216" cy="28680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B98884-F13B-4C30-B9EA-0569DAEE80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7683" y="2800077"/>
            <a:ext cx="1450621" cy="10951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0F44313-FBCB-47A6-A8C8-067637B61C36}"/>
              </a:ext>
            </a:extLst>
          </p:cNvPr>
          <p:cNvSpPr txBox="1"/>
          <p:nvPr/>
        </p:nvSpPr>
        <p:spPr>
          <a:xfrm>
            <a:off x="1739218" y="4509065"/>
            <a:ext cx="1894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AEC342-C277-4380-8716-B706E2231F41}"/>
              </a:ext>
            </a:extLst>
          </p:cNvPr>
          <p:cNvSpPr txBox="1"/>
          <p:nvPr/>
        </p:nvSpPr>
        <p:spPr>
          <a:xfrm>
            <a:off x="7010400" y="4459426"/>
            <a:ext cx="1752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64F332-1427-4CBF-9781-B4685BFAAA47}"/>
              </a:ext>
            </a:extLst>
          </p:cNvPr>
          <p:cNvSpPr txBox="1"/>
          <p:nvPr/>
        </p:nvSpPr>
        <p:spPr>
          <a:xfrm>
            <a:off x="10809018" y="2920581"/>
            <a:ext cx="9035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8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8B6CE4A-B8FF-48B1-A305-ABA21E6F1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8589" y="3028303"/>
            <a:ext cx="707886" cy="70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91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27E1B9-1DA6-4164-85E7-612C33760F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107" t="17778" r="20625" b="44603"/>
          <a:stretch/>
        </p:blipFill>
        <p:spPr>
          <a:xfrm>
            <a:off x="152399" y="2139043"/>
            <a:ext cx="4136571" cy="28919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2873DA-428B-4C08-8C77-6B1F7C8DB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589A22-7620-4440-95A1-354AB768F3DF}"/>
              </a:ext>
            </a:extLst>
          </p:cNvPr>
          <p:cNvSpPr txBox="1"/>
          <p:nvPr/>
        </p:nvSpPr>
        <p:spPr>
          <a:xfrm>
            <a:off x="1828800" y="4771450"/>
            <a:ext cx="10559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4</a:t>
            </a:r>
          </a:p>
        </p:txBody>
      </p:sp>
      <p:pic>
        <p:nvPicPr>
          <p:cNvPr id="6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7B30099-2FD0-4150-AFF2-CAA68E5AFC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8970" y="3080993"/>
            <a:ext cx="1080586" cy="10951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9BF0A6-C687-4BE5-A539-FC71F4BCBF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927" t="18254" r="19733" b="46984"/>
          <a:stretch/>
        </p:blipFill>
        <p:spPr>
          <a:xfrm>
            <a:off x="5478413" y="2289226"/>
            <a:ext cx="4457701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2464B0-CDF2-4A60-BE0F-6069392A00E9}"/>
              </a:ext>
            </a:extLst>
          </p:cNvPr>
          <p:cNvSpPr txBox="1"/>
          <p:nvPr/>
        </p:nvSpPr>
        <p:spPr>
          <a:xfrm>
            <a:off x="7500434" y="4771450"/>
            <a:ext cx="4136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3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A283B6E-DA8B-420E-BB9B-1241D5AD90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54683" y="3080993"/>
            <a:ext cx="1114634" cy="8414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BDDDCA9-A6F1-4477-83C5-FDBB1C436044}"/>
              </a:ext>
            </a:extLst>
          </p:cNvPr>
          <p:cNvSpPr txBox="1"/>
          <p:nvPr/>
        </p:nvSpPr>
        <p:spPr>
          <a:xfrm>
            <a:off x="10934631" y="3147788"/>
            <a:ext cx="13240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/>
              <a:t>7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A78AED40-0885-4320-AE4B-2F7A08D1A9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2709" y="3384408"/>
            <a:ext cx="707886" cy="70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03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E59F6-2A26-42DE-A944-7EAFDE7BB2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1E9EB3-8119-4022-BDD8-48812F91D8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48" t="36848" r="50862" b="28129"/>
          <a:stretch/>
        </p:blipFill>
        <p:spPr>
          <a:xfrm>
            <a:off x="152399" y="2765423"/>
            <a:ext cx="3558659" cy="2314575"/>
          </a:xfrm>
          <a:prstGeom prst="rect">
            <a:avLst/>
          </a:prstGeom>
        </p:spPr>
      </p:pic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913F46D4-51F6-4480-9492-795598D68E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0370" y="3375148"/>
            <a:ext cx="1080586" cy="1095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8C4FD99-1FED-4A63-82AA-6F7CE6B99B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62" t="50000" r="50547" b="11250"/>
          <a:stretch/>
        </p:blipFill>
        <p:spPr>
          <a:xfrm>
            <a:off x="5410200" y="2593971"/>
            <a:ext cx="3705225" cy="26574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C44A61-4691-46A7-AA38-0E270D236D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7483" y="3501970"/>
            <a:ext cx="1114634" cy="8414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A3A563-EA41-48F2-9ABE-A31C1B520809}"/>
              </a:ext>
            </a:extLst>
          </p:cNvPr>
          <p:cNvSpPr txBox="1"/>
          <p:nvPr/>
        </p:nvSpPr>
        <p:spPr>
          <a:xfrm>
            <a:off x="10472165" y="3461043"/>
            <a:ext cx="15905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12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7A7E0FE6-59AE-4C33-BACD-622AD9530C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1715" y="3679360"/>
            <a:ext cx="707886" cy="70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327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4021A-DECB-4920-B3A9-F1CF09E55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49E490-0D72-4EE8-A4F9-5A9E8FD80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50" t="38194" r="50859" b="26250"/>
          <a:stretch/>
        </p:blipFill>
        <p:spPr>
          <a:xfrm>
            <a:off x="161925" y="2590800"/>
            <a:ext cx="3705225" cy="2438400"/>
          </a:xfrm>
          <a:prstGeom prst="rect">
            <a:avLst/>
          </a:prstGeom>
        </p:spPr>
      </p:pic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6E730C91-866F-42A1-A299-67DEE39D39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6213" y="3093255"/>
            <a:ext cx="1290637" cy="13079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55C9D6-1220-4780-BE67-93654ACBA5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156" t="27917" r="50781" b="36528"/>
          <a:stretch/>
        </p:blipFill>
        <p:spPr>
          <a:xfrm>
            <a:off x="5610225" y="2590800"/>
            <a:ext cx="3543300" cy="24384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0D79A4-6BED-486F-A06F-73F37A8F27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3525" y="3429000"/>
            <a:ext cx="1114634" cy="8414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F0092A-C0E9-4EA9-8127-39AC2BFCC3B5}"/>
              </a:ext>
            </a:extLst>
          </p:cNvPr>
          <p:cNvSpPr txBox="1"/>
          <p:nvPr/>
        </p:nvSpPr>
        <p:spPr>
          <a:xfrm>
            <a:off x="10353675" y="3409949"/>
            <a:ext cx="2562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15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B53B909F-B0C8-49E5-80A7-FCA77E8006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366" y="3830092"/>
            <a:ext cx="707886" cy="70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661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20992-8AC9-4AA8-8A2E-C31F58E2E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8B3DAEF4-C979-4D50-BB50-C1C027160C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104" r="1"/>
          <a:stretch/>
        </p:blipFill>
        <p:spPr>
          <a:xfrm>
            <a:off x="7077371" y="2950696"/>
            <a:ext cx="4120234" cy="3790345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EA506A5C-65E1-4EA6-8C95-13C11EA2DA41}"/>
              </a:ext>
            </a:extLst>
          </p:cNvPr>
          <p:cNvSpPr/>
          <p:nvPr/>
        </p:nvSpPr>
        <p:spPr>
          <a:xfrm>
            <a:off x="3174266" y="1733878"/>
            <a:ext cx="4300656" cy="2433637"/>
          </a:xfrm>
          <a:prstGeom prst="wedgeEllipseCallout">
            <a:avLst>
              <a:gd name="adj1" fmla="val 41196"/>
              <a:gd name="adj2" fmla="val 546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39A684-E25A-4D54-A1AB-AE07154B6405}"/>
              </a:ext>
            </a:extLst>
          </p:cNvPr>
          <p:cNvSpPr txBox="1"/>
          <p:nvPr/>
        </p:nvSpPr>
        <p:spPr>
          <a:xfrm>
            <a:off x="3519250" y="2215009"/>
            <a:ext cx="35292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Gwaith da </a:t>
            </a:r>
            <a:r>
              <a:rPr lang="en-GB" sz="2800" b="1" dirty="0" err="1"/>
              <a:t>Blwyddyn</a:t>
            </a:r>
            <a:r>
              <a:rPr lang="en-GB" sz="2800" b="1" dirty="0"/>
              <a:t> 1!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F1A9BA-9DD6-4B88-827F-E563C52222B1}"/>
              </a:ext>
            </a:extLst>
          </p:cNvPr>
          <p:cNvSpPr txBox="1"/>
          <p:nvPr/>
        </p:nvSpPr>
        <p:spPr>
          <a:xfrm>
            <a:off x="4024371" y="2642336"/>
            <a:ext cx="2695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Hwyl</a:t>
            </a:r>
            <a:r>
              <a:rPr lang="en-GB" sz="2800" b="1" dirty="0"/>
              <a:t> </a:t>
            </a:r>
            <a:r>
              <a:rPr lang="en-GB" sz="2800" b="1" dirty="0" err="1"/>
              <a:t>fawr</a:t>
            </a:r>
            <a:r>
              <a:rPr lang="en-GB" sz="28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33991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8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</Words>
  <Application>Microsoft Office PowerPoint</Application>
  <PresentationFormat>Widescreen</PresentationFormat>
  <Paragraphs>28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Drillio</vt:lpstr>
      <vt:lpstr>Rhifau 1-20</vt:lpstr>
      <vt:lpstr>Barod? </vt:lpstr>
      <vt:lpstr>Barod? </vt:lpstr>
      <vt:lpstr>Barod?</vt:lpstr>
      <vt:lpstr>Barod?</vt:lpstr>
      <vt:lpstr>Symiau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Drillio</dc:title>
  <dc:creator>Ellie Molyneux</dc:creator>
  <cp:lastModifiedBy>Ellie Molyneux</cp:lastModifiedBy>
  <cp:revision>9</cp:revision>
  <dcterms:created xsi:type="dcterms:W3CDTF">2020-03-15T21:15:17Z</dcterms:created>
  <dcterms:modified xsi:type="dcterms:W3CDTF">2020-03-16T05:46:20Z</dcterms:modified>
</cp:coreProperties>
</file>