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sldIdLst>
    <p:sldId id="266" r:id="rId25"/>
    <p:sldId id="264" r:id="rId26"/>
    <p:sldId id="267" r:id="rId27"/>
    <p:sldId id="270" r:id="rId28"/>
    <p:sldId id="271" r:id="rId29"/>
    <p:sldId id="268" r:id="rId30"/>
    <p:sldId id="269" r:id="rId31"/>
    <p:sldId id="27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7"/>
  </p:normalViewPr>
  <p:slideViewPr>
    <p:cSldViewPr snapToGrid="0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Project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4215864"/>
            <a:ext cx="4535079" cy="1119705"/>
          </a:xfrm>
        </p:spPr>
        <p:txBody>
          <a:bodyPr/>
          <a:lstStyle/>
          <a:p>
            <a:r>
              <a:rPr lang="en-US" dirty="0"/>
              <a:t>Your name</a:t>
            </a:r>
          </a:p>
          <a:p>
            <a:r>
              <a:rPr lang="en-US" dirty="0"/>
              <a:t>ID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 bullet points to explain your project </a:t>
            </a: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Aim: </a:t>
            </a:r>
            <a:r>
              <a:rPr lang="en-GB" dirty="0"/>
              <a:t>One clear statement </a:t>
            </a:r>
          </a:p>
          <a:p>
            <a:pPr marL="0" indent="0">
              <a:buNone/>
            </a:pPr>
            <a:r>
              <a:rPr lang="en-GB" b="1" dirty="0"/>
              <a:t>Objectives: </a:t>
            </a:r>
            <a:r>
              <a:rPr lang="en-GB" dirty="0"/>
              <a:t>few bullet points that clearly states your project objectives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380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386938" cy="3575934"/>
          </a:xfrm>
        </p:spPr>
        <p:txBody>
          <a:bodyPr/>
          <a:lstStyle/>
          <a:p>
            <a:r>
              <a:rPr lang="en-GB" dirty="0"/>
              <a:t>This is key for interim viva</a:t>
            </a:r>
          </a:p>
          <a:p>
            <a:r>
              <a:rPr lang="en-GB" dirty="0"/>
              <a:t>Should be 6-8 slides and cover all aspects of your lit review</a:t>
            </a:r>
          </a:p>
          <a:p>
            <a:r>
              <a:rPr lang="en-GB" dirty="0"/>
              <a:t>Use bullet points, don’t cover the entire slide with text</a:t>
            </a:r>
          </a:p>
          <a:p>
            <a:r>
              <a:rPr lang="en-GB" dirty="0"/>
              <a:t>Where possible use pictures/diagrams/topology etc</a:t>
            </a:r>
          </a:p>
          <a:p>
            <a:r>
              <a:rPr lang="en-GB" dirty="0"/>
              <a:t>If required use Related works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192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your project methodology in clear manner</a:t>
            </a:r>
          </a:p>
          <a:p>
            <a:r>
              <a:rPr lang="en-GB" dirty="0"/>
              <a:t>Give justification why a particular method is used?</a:t>
            </a:r>
          </a:p>
          <a:p>
            <a:r>
              <a:rPr lang="en-GB" dirty="0"/>
              <a:t>How it fits with your project? </a:t>
            </a:r>
          </a:p>
          <a:p>
            <a:r>
              <a:rPr lang="en-GB" dirty="0"/>
              <a:t>Include discussion about resources </a:t>
            </a:r>
          </a:p>
          <a:p>
            <a:r>
              <a:rPr lang="en-GB" dirty="0"/>
              <a:t>Show Gantt chart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538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Step/Future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what is your next task? </a:t>
            </a:r>
          </a:p>
          <a:p>
            <a:r>
              <a:rPr lang="en-GB" dirty="0"/>
              <a:t>A blue print, simple topology, diagram would be appropriate to use here.</a:t>
            </a:r>
          </a:p>
          <a:p>
            <a:r>
              <a:rPr lang="en-GB" dirty="0"/>
              <a:t>Your project management plan</a:t>
            </a:r>
          </a:p>
          <a:p>
            <a:r>
              <a:rPr lang="en-GB" dirty="0"/>
              <a:t>Discuss your plan a, b, c, etc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265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everything you have done so far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525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all your reference here </a:t>
            </a:r>
          </a:p>
        </p:txBody>
      </p:sp>
    </p:spTree>
    <p:extLst>
      <p:ext uri="{BB962C8B-B14F-4D97-AF65-F5344CB8AC3E}">
        <p14:creationId xmlns:p14="http://schemas.microsoft.com/office/powerpoint/2010/main" val="23111713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166</Words>
  <Application>Microsoft Macintosh PowerPoint</Application>
  <PresentationFormat>Widescreen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8</vt:i4>
      </vt:variant>
    </vt:vector>
  </HeadingPairs>
  <TitlesOfParts>
    <vt:vector size="32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Project Background</vt:lpstr>
      <vt:lpstr>Aim and Objectives</vt:lpstr>
      <vt:lpstr>Key Literature Review Findings</vt:lpstr>
      <vt:lpstr>Methodology </vt:lpstr>
      <vt:lpstr>Next Step/Future work</vt:lpstr>
      <vt:lpstr>Conclusion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Gareth Collett</cp:lastModifiedBy>
  <cp:revision>12</cp:revision>
  <dcterms:created xsi:type="dcterms:W3CDTF">2021-03-09T15:35:42Z</dcterms:created>
  <dcterms:modified xsi:type="dcterms:W3CDTF">2022-10-27T15:22:33Z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