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80" r:id="rId1"/>
  </p:sldMasterIdLst>
  <p:notesMasterIdLst>
    <p:notesMasterId r:id="rId9"/>
  </p:notesMasterIdLst>
  <p:handoutMasterIdLst>
    <p:handoutMasterId r:id="rId10"/>
  </p:handoutMasterIdLst>
  <p:sldIdLst>
    <p:sldId id="288" r:id="rId2"/>
    <p:sldId id="289" r:id="rId3"/>
    <p:sldId id="282" r:id="rId4"/>
    <p:sldId id="293" r:id="rId5"/>
    <p:sldId id="283" r:id="rId6"/>
    <p:sldId id="286" r:id="rId7"/>
    <p:sldId id="287"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A58"/>
    <a:srgbClr val="505A47"/>
    <a:srgbClr val="D1D8B7"/>
    <a:srgbClr val="A09D79"/>
    <a:srgbClr val="AD5C4D"/>
    <a:srgbClr val="543E35"/>
    <a:srgbClr val="637700"/>
    <a:srgbClr val="FFF4ED"/>
    <a:srgbClr val="5E6A7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F23C6E-7D5D-4991-B83A-91ED79CCAA89}" v="4" dt="2023-10-26T23:09:24.612"/>
  </p1510:revLst>
</p1510:revInfo>
</file>

<file path=ppt/tableStyles.xml><?xml version="1.0" encoding="utf-8"?>
<a:tblStyleLst xmlns:a="http://schemas.openxmlformats.org/drawingml/2006/main" def="{2D5ABB26-0587-4C30-8999-92F81FD0307C}">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782" autoAdjust="0"/>
  </p:normalViewPr>
  <p:slideViewPr>
    <p:cSldViewPr snapToGrid="0">
      <p:cViewPr varScale="1">
        <p:scale>
          <a:sx n="78" d="100"/>
          <a:sy n="78" d="100"/>
        </p:scale>
        <p:origin x="878" y="67"/>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135" d="100"/>
        <a:sy n="135" d="100"/>
      </p:scale>
      <p:origin x="0" y="0"/>
    </p:cViewPr>
  </p:notesTextViewPr>
  <p:sorterViewPr>
    <p:cViewPr>
      <p:scale>
        <a:sx n="100" d="100"/>
        <a:sy n="100" d="100"/>
      </p:scale>
      <p:origin x="0" y="0"/>
    </p:cViewPr>
  </p:sorterViewPr>
  <p:notesViewPr>
    <p:cSldViewPr snapToGrid="0">
      <p:cViewPr varScale="1">
        <p:scale>
          <a:sx n="65" d="100"/>
          <a:sy n="65" d="100"/>
        </p:scale>
        <p:origin x="3082" y="3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10/26/2023</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10/26/2023</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3</a:t>
            </a:fld>
            <a:endParaRPr lang="en-US" noProof="0" dirty="0"/>
          </a:p>
        </p:txBody>
      </p:sp>
    </p:spTree>
    <p:extLst>
      <p:ext uri="{BB962C8B-B14F-4D97-AF65-F5344CB8AC3E}">
        <p14:creationId xmlns:p14="http://schemas.microsoft.com/office/powerpoint/2010/main" val="2035942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D1D5DB"/>
                </a:solidFill>
                <a:effectLst/>
                <a:latin typeface="Söhne"/>
              </a:rPr>
              <a:t>.</a:t>
            </a:r>
            <a:endParaRPr lang="en-IN"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5</a:t>
            </a:fld>
            <a:endParaRPr lang="en-US" noProof="0" dirty="0"/>
          </a:p>
        </p:txBody>
      </p:sp>
    </p:spTree>
    <p:extLst>
      <p:ext uri="{BB962C8B-B14F-4D97-AF65-F5344CB8AC3E}">
        <p14:creationId xmlns:p14="http://schemas.microsoft.com/office/powerpoint/2010/main" val="194062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10/26/2023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
        <p:nvSpPr>
          <p:cNvPr id="8" name="Freeform: Shape 7">
            <a:extLst>
              <a:ext uri="{FF2B5EF4-FFF2-40B4-BE49-F238E27FC236}">
                <a16:creationId xmlns:a16="http://schemas.microsoft.com/office/drawing/2014/main" id="{0CCEA4A8-F4D4-E6DB-67CF-B82EB3E9F753}"/>
              </a:ext>
              <a:ext uri="{C183D7F6-B498-43B3-948B-1728B52AA6E4}">
                <adec:decorative xmlns:adec="http://schemas.microsoft.com/office/drawing/2017/decorative" val="1"/>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Shape 8">
            <a:extLst>
              <a:ext uri="{FF2B5EF4-FFF2-40B4-BE49-F238E27FC236}">
                <a16:creationId xmlns:a16="http://schemas.microsoft.com/office/drawing/2014/main" id="{E5A910E9-420D-42C5-4F48-B948C90B29AB}"/>
              </a:ext>
              <a:ext uri="{C183D7F6-B498-43B3-948B-1728B52AA6E4}">
                <adec:decorative xmlns:adec="http://schemas.microsoft.com/office/drawing/2017/decorative" val="1"/>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0" name="Freeform: Shape 9">
            <a:extLst>
              <a:ext uri="{FF2B5EF4-FFF2-40B4-BE49-F238E27FC236}">
                <a16:creationId xmlns:a16="http://schemas.microsoft.com/office/drawing/2014/main" id="{894F5BD8-F17F-F99F-6EFA-EECE265FA29E}"/>
              </a:ext>
              <a:ext uri="{C183D7F6-B498-43B3-948B-1728B52AA6E4}">
                <adec:decorative xmlns:adec="http://schemas.microsoft.com/office/drawing/2017/decorative" val="1"/>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54BC60E6-D878-34E7-D765-6EDAEB7F4CD0}"/>
              </a:ext>
              <a:ext uri="{C183D7F6-B498-43B3-948B-1728B52AA6E4}">
                <adec:decorative xmlns:adec="http://schemas.microsoft.com/office/drawing/2017/decorative" val="1"/>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3683340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20XX</a:t>
            </a:r>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t>‹#›</a:t>
            </a:fld>
            <a:endParaRPr lang="en-US" dirty="0"/>
          </a:p>
        </p:txBody>
      </p:sp>
      <p:grpSp>
        <p:nvGrpSpPr>
          <p:cNvPr id="7" name="Group 6">
            <a:extLst>
              <a:ext uri="{FF2B5EF4-FFF2-40B4-BE49-F238E27FC236}">
                <a16:creationId xmlns:a16="http://schemas.microsoft.com/office/drawing/2014/main" id="{1BFDD460-4F3F-D450-F695-650424F1CB5C}"/>
              </a:ext>
              <a:ext uri="{C183D7F6-B498-43B3-948B-1728B52AA6E4}">
                <adec:decorative xmlns:adec="http://schemas.microsoft.com/office/drawing/2017/decorative" val="1"/>
              </a:ext>
            </a:extLst>
          </p:cNvPr>
          <p:cNvGrpSpPr/>
          <p:nvPr userDrawn="1"/>
        </p:nvGrpSpPr>
        <p:grpSpPr>
          <a:xfrm>
            <a:off x="8645826" y="0"/>
            <a:ext cx="3555532" cy="6867024"/>
            <a:chOff x="8645826" y="0"/>
            <a:chExt cx="3555532" cy="6867024"/>
          </a:xfrm>
        </p:grpSpPr>
        <p:sp>
          <p:nvSpPr>
            <p:cNvPr id="8" name="Freeform: Shape 7">
              <a:extLst>
                <a:ext uri="{FF2B5EF4-FFF2-40B4-BE49-F238E27FC236}">
                  <a16:creationId xmlns:a16="http://schemas.microsoft.com/office/drawing/2014/main" id="{4920A8F5-48BB-B2E5-B025-A8C0CBA066E1}"/>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D7E55803-3548-41EA-3628-83BFD1CE5CE6}"/>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Tree>
    <p:extLst>
      <p:ext uri="{BB962C8B-B14F-4D97-AF65-F5344CB8AC3E}">
        <p14:creationId xmlns:p14="http://schemas.microsoft.com/office/powerpoint/2010/main" val="76655932"/>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20XX</a:t>
            </a:r>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1931897066"/>
      </p:ext>
    </p:extLst>
  </p:cSld>
  <p:clrMapOvr>
    <a:masterClrMapping/>
  </p:clrMapOvr>
  <p:hf hd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20XX</a:t>
            </a:r>
            <a:endParaRPr lang="en-US" dirty="0"/>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58FB4751-880F-D840-AAA9-3A15815CC996}" type="slidenum">
              <a:rPr lang="en-US" smtClean="0"/>
              <a:t>‹#›</a:t>
            </a:fld>
            <a:endParaRPr lang="en-US" dirty="0"/>
          </a:p>
        </p:txBody>
      </p:sp>
      <p:grpSp>
        <p:nvGrpSpPr>
          <p:cNvPr id="8" name="Group 7">
            <a:extLst>
              <a:ext uri="{FF2B5EF4-FFF2-40B4-BE49-F238E27FC236}">
                <a16:creationId xmlns:a16="http://schemas.microsoft.com/office/drawing/2014/main" id="{47019198-DF83-245D-332B-B005B10110B1}"/>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7223A949-1D3F-BEFC-2611-BE40F1745CCE}"/>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0" name="Freeform: Shape 9">
              <a:extLst>
                <a:ext uri="{FF2B5EF4-FFF2-40B4-BE49-F238E27FC236}">
                  <a16:creationId xmlns:a16="http://schemas.microsoft.com/office/drawing/2014/main" id="{F3A83ADA-996E-9538-3EFF-26786CD9DB10}"/>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Tree>
    <p:extLst>
      <p:ext uri="{BB962C8B-B14F-4D97-AF65-F5344CB8AC3E}">
        <p14:creationId xmlns:p14="http://schemas.microsoft.com/office/powerpoint/2010/main" val="3689668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20XX</a:t>
            </a:r>
            <a:endParaRPr lang="en-US" dirty="0"/>
          </a:p>
        </p:txBody>
      </p:sp>
      <p:sp>
        <p:nvSpPr>
          <p:cNvPr id="8" name="Footer Placeholder 7"/>
          <p:cNvSpPr>
            <a:spLocks noGrp="1"/>
          </p:cNvSpPr>
          <p:nvPr>
            <p:ph type="ftr" sz="quarter" idx="11"/>
          </p:nvPr>
        </p:nvSpPr>
        <p:spPr/>
        <p:txBody>
          <a:bodyPr/>
          <a:lstStyle/>
          <a:p>
            <a:r>
              <a:rPr lang="en-US"/>
              <a:t>presentation title</a:t>
            </a:r>
            <a:endParaRPr lang="en-US" dirty="0"/>
          </a:p>
        </p:txBody>
      </p:sp>
      <p:sp>
        <p:nvSpPr>
          <p:cNvPr id="9" name="Slide Number Placeholder 8"/>
          <p:cNvSpPr>
            <a:spLocks noGrp="1"/>
          </p:cNvSpPr>
          <p:nvPr>
            <p:ph type="sldNum" sz="quarter" idx="12"/>
          </p:nvPr>
        </p:nvSpPr>
        <p:spPr/>
        <p:txBody>
          <a:bodyPr/>
          <a:lstStyle/>
          <a:p>
            <a:fld id="{58FB4751-880F-D840-AAA9-3A15815CC996}" type="slidenum">
              <a:rPr lang="en-US" smtClean="0"/>
              <a:pPr/>
              <a:t>‹#›</a:t>
            </a:fld>
            <a:endParaRPr lang="en-US" dirty="0"/>
          </a:p>
        </p:txBody>
      </p:sp>
      <p:grpSp>
        <p:nvGrpSpPr>
          <p:cNvPr id="10" name="Group 9">
            <a:extLst>
              <a:ext uri="{FF2B5EF4-FFF2-40B4-BE49-F238E27FC236}">
                <a16:creationId xmlns:a16="http://schemas.microsoft.com/office/drawing/2014/main" id="{FD5816F8-C8B5-56E3-ADC6-C5BBE7486386}"/>
              </a:ext>
              <a:ext uri="{C183D7F6-B498-43B3-948B-1728B52AA6E4}">
                <adec:decorative xmlns:adec="http://schemas.microsoft.com/office/drawing/2017/decorative" val="1"/>
              </a:ext>
            </a:extLst>
          </p:cNvPr>
          <p:cNvGrpSpPr/>
          <p:nvPr userDrawn="1"/>
        </p:nvGrpSpPr>
        <p:grpSpPr>
          <a:xfrm>
            <a:off x="0" y="0"/>
            <a:ext cx="12192001" cy="6858000"/>
            <a:chOff x="0" y="0"/>
            <a:chExt cx="12192001" cy="6858000"/>
          </a:xfrm>
        </p:grpSpPr>
        <p:sp>
          <p:nvSpPr>
            <p:cNvPr id="11" name="Freeform: Shape 10">
              <a:extLst>
                <a:ext uri="{FF2B5EF4-FFF2-40B4-BE49-F238E27FC236}">
                  <a16:creationId xmlns:a16="http://schemas.microsoft.com/office/drawing/2014/main" id="{BA7B96E8-F241-9290-1B5B-07A38514A075}"/>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387A7290-5288-3985-4A14-6A35FFCC62EE}"/>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D82C02D6-F11B-C8D6-8197-55EC08028CBF}"/>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cxnSp>
        <p:nvCxnSpPr>
          <p:cNvPr id="14" name="Straight Connector 13">
            <a:extLst>
              <a:ext uri="{FF2B5EF4-FFF2-40B4-BE49-F238E27FC236}">
                <a16:creationId xmlns:a16="http://schemas.microsoft.com/office/drawing/2014/main" id="{DC03473B-868C-DAE4-41B2-16BDB468F6FA}"/>
              </a:ext>
              <a:ext uri="{C183D7F6-B498-43B3-948B-1728B52AA6E4}">
                <adec:decorative xmlns:adec="http://schemas.microsoft.com/office/drawing/2017/decorative" val="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43783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20XX</a:t>
            </a:r>
            <a:endParaRPr lang="en-US" dirty="0"/>
          </a:p>
        </p:txBody>
      </p:sp>
      <p:sp>
        <p:nvSpPr>
          <p:cNvPr id="4" name="Footer Placeholder 3"/>
          <p:cNvSpPr>
            <a:spLocks noGrp="1"/>
          </p:cNvSpPr>
          <p:nvPr>
            <p:ph type="ftr" sz="quarter" idx="11"/>
          </p:nvPr>
        </p:nvSpPr>
        <p:spPr/>
        <p:txBody>
          <a:bodyPr/>
          <a:lstStyle/>
          <a:p>
            <a:r>
              <a:rPr lang="en-US"/>
              <a:t>presentation title</a:t>
            </a:r>
            <a:endParaRPr lang="en-US" dirty="0"/>
          </a:p>
        </p:txBody>
      </p:sp>
      <p:sp>
        <p:nvSpPr>
          <p:cNvPr id="5" name="Slide Number Placeholder 4"/>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1844156394"/>
      </p:ext>
    </p:extLst>
  </p:cSld>
  <p:clrMapOvr>
    <a:masterClrMapping/>
  </p:clrMapOvr>
  <p:hf hd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20XX</a:t>
            </a:r>
            <a:endParaRPr lang="en-US" dirty="0"/>
          </a:p>
        </p:txBody>
      </p:sp>
      <p:sp>
        <p:nvSpPr>
          <p:cNvPr id="3" name="Footer Placeholder 2"/>
          <p:cNvSpPr>
            <a:spLocks noGrp="1"/>
          </p:cNvSpPr>
          <p:nvPr>
            <p:ph type="ftr" sz="quarter" idx="11"/>
          </p:nvPr>
        </p:nvSpPr>
        <p:spPr/>
        <p:txBody>
          <a:bodyPr/>
          <a:lstStyle/>
          <a:p>
            <a:r>
              <a:rPr lang="en-US"/>
              <a:t>presentation title</a:t>
            </a:r>
            <a:endParaRPr lang="en-US" dirty="0"/>
          </a:p>
        </p:txBody>
      </p:sp>
      <p:sp>
        <p:nvSpPr>
          <p:cNvPr id="4" name="Slide Number Placeholder 3"/>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92825459"/>
      </p:ext>
    </p:extLst>
  </p:cSld>
  <p:clrMapOvr>
    <a:masterClrMapping/>
  </p:clrMapOvr>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20XX</a:t>
            </a:r>
            <a:endParaRPr lang="en-US" dirty="0"/>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58FB4751-880F-D840-AAA9-3A15815CC996}" type="slidenum">
              <a:rPr lang="en-US" smtClean="0"/>
              <a:t>‹#›</a:t>
            </a:fld>
            <a:endParaRPr lang="en-US" dirty="0"/>
          </a:p>
        </p:txBody>
      </p:sp>
      <p:grpSp>
        <p:nvGrpSpPr>
          <p:cNvPr id="8" name="Group 7">
            <a:extLst>
              <a:ext uri="{FF2B5EF4-FFF2-40B4-BE49-F238E27FC236}">
                <a16:creationId xmlns:a16="http://schemas.microsoft.com/office/drawing/2014/main" id="{57D51A57-5739-B6D8-6246-9BDC2D94173C}"/>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6E85CE3B-4544-5C20-FEC8-64171042B7B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0" name="Freeform: Shape 9">
              <a:extLst>
                <a:ext uri="{FF2B5EF4-FFF2-40B4-BE49-F238E27FC236}">
                  <a16:creationId xmlns:a16="http://schemas.microsoft.com/office/drawing/2014/main" id="{D9EB48E0-0374-D01F-7573-0F63A0676ED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Tree>
    <p:extLst>
      <p:ext uri="{BB962C8B-B14F-4D97-AF65-F5344CB8AC3E}">
        <p14:creationId xmlns:p14="http://schemas.microsoft.com/office/powerpoint/2010/main" val="3048427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20XX</a:t>
            </a:r>
            <a:endParaRPr lang="en-US" dirty="0"/>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58FB4751-880F-D840-AAA9-3A15815CC996}" type="slidenum">
              <a:rPr lang="en-US" smtClean="0"/>
              <a:t>‹#›</a:t>
            </a:fld>
            <a:endParaRPr lang="en-US" dirty="0"/>
          </a:p>
        </p:txBody>
      </p:sp>
      <p:pic>
        <p:nvPicPr>
          <p:cNvPr id="8" name="Picture 7">
            <a:extLst>
              <a:ext uri="{FF2B5EF4-FFF2-40B4-BE49-F238E27FC236}">
                <a16:creationId xmlns:a16="http://schemas.microsoft.com/office/drawing/2014/main" id="{BA8C85D3-6327-C84D-CDDD-B498B3B8FD47}"/>
              </a:ext>
              <a:ext uri="{C183D7F6-B498-43B3-948B-1728B52AA6E4}">
                <adec:decorative xmlns:adec="http://schemas.microsoft.com/office/drawing/2017/decorative" val="1"/>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9" name="Freeform: Shape 8">
            <a:extLst>
              <a:ext uri="{FF2B5EF4-FFF2-40B4-BE49-F238E27FC236}">
                <a16:creationId xmlns:a16="http://schemas.microsoft.com/office/drawing/2014/main" id="{45F478B8-8B14-AEBE-B439-6001641E1C61}"/>
              </a:ext>
              <a:ext uri="{C183D7F6-B498-43B3-948B-1728B52AA6E4}">
                <adec:decorative xmlns:adec="http://schemas.microsoft.com/office/drawing/2017/decorative" val="1"/>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2029016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20XX</a:t>
            </a:r>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36749864"/>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20XX</a:t>
            </a:r>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432784195"/>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20XX</a:t>
            </a:r>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682752753"/>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20XX</a:t>
            </a:r>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79989429"/>
      </p:ext>
    </p:extLst>
  </p:cSld>
  <p:clrMapOvr>
    <a:masterClrMapping/>
  </p:clrMapOvr>
  <p:hf hd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20XX</a:t>
            </a:r>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230288016"/>
      </p:ext>
    </p:extLst>
  </p:cSld>
  <p:clrMapOvr>
    <a:masterClrMapping/>
  </p:clrMapOvr>
  <p:hf hdr="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20XX</a:t>
            </a:r>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952610256"/>
      </p:ext>
    </p:extLst>
  </p:cSld>
  <p:clrMapOvr>
    <a:masterClrMapping/>
  </p:clrMapOvr>
  <p:hf hd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20XX</a:t>
            </a:r>
            <a:endParaRPr lang="en-US" dirty="0"/>
          </a:p>
        </p:txBody>
      </p:sp>
      <p:sp>
        <p:nvSpPr>
          <p:cNvPr id="5" name="Footer Placeholder 4"/>
          <p:cNvSpPr>
            <a:spLocks noGrp="1"/>
          </p:cNvSpPr>
          <p:nvPr>
            <p:ph type="ftr" sz="quarter" idx="11"/>
          </p:nvPr>
        </p:nvSpPr>
        <p:spPr/>
        <p:txBody>
          <a:bodyPr/>
          <a:lstStyle/>
          <a:p>
            <a:r>
              <a:rPr lang="en-US"/>
              <a:t>presentation title</a:t>
            </a:r>
            <a:endParaRPr lang="en-US" dirty="0"/>
          </a:p>
        </p:txBody>
      </p:sp>
      <p:sp>
        <p:nvSpPr>
          <p:cNvPr id="6" name="Slide Number Placeholder 5"/>
          <p:cNvSpPr>
            <a:spLocks noGrp="1"/>
          </p:cNvSpPr>
          <p:nvPr>
            <p:ph type="sldNum" sz="quarter" idx="12"/>
          </p:nvPr>
        </p:nvSpPr>
        <p:spPr/>
        <p:txBody>
          <a:body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303628829"/>
      </p:ext>
    </p:extLst>
  </p:cSld>
  <p:clrMapOvr>
    <a:masterClrMapping/>
  </p:clrMapOvr>
  <p:hf hdr="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82296"/>
            <a:ext cx="6502620" cy="1298448"/>
          </a:xfrm>
        </p:spPr>
        <p:txBody>
          <a:bodyPr anchor="b"/>
          <a:lstStyle>
            <a:lvl1pPr>
              <a:defRPr sz="4800"/>
            </a:lvl1pPr>
          </a:lstStyle>
          <a:p>
            <a:r>
              <a:rPr lang="en-US" dirty="0"/>
              <a:t>click to add title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hasCustomPrompt="1"/>
          </p:nvPr>
        </p:nvSpPr>
        <p:spPr>
          <a:xfrm>
            <a:off x="576072" y="1947671"/>
            <a:ext cx="4572000" cy="4070729"/>
          </a:xfrm>
        </p:spPr>
        <p:txBody>
          <a:bodyPr>
            <a:normAutofit/>
          </a:bodyPr>
          <a:lstStyle>
            <a:lvl1pPr marL="0" indent="0">
              <a:lnSpc>
                <a:spcPct val="100000"/>
              </a:lnSpc>
              <a:spcBef>
                <a:spcPts val="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39204893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6"/>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5C82EFE5-7A60-2728-921A-D2048AD6BF65}"/>
              </a:ext>
              <a:ext uri="{C183D7F6-B498-43B3-948B-1728B52AA6E4}">
                <adec:decorative xmlns:adec="http://schemas.microsoft.com/office/drawing/2017/decorative" val="1"/>
              </a:ext>
            </a:extLst>
          </p:cNvPr>
          <p:cNvGrpSpPr/>
          <p:nvPr userDrawn="1"/>
        </p:nvGrpSpPr>
        <p:grpSpPr>
          <a:xfrm>
            <a:off x="1" y="0"/>
            <a:ext cx="12207710" cy="6919556"/>
            <a:chOff x="1" y="0"/>
            <a:chExt cx="12207710" cy="6919556"/>
          </a:xfrm>
        </p:grpSpPr>
        <p:sp>
          <p:nvSpPr>
            <p:cNvPr id="25" name="Freeform: Shape 24">
              <a:extLst>
                <a:ext uri="{FF2B5EF4-FFF2-40B4-BE49-F238E27FC236}">
                  <a16:creationId xmlns:a16="http://schemas.microsoft.com/office/drawing/2014/main" id="{D6B97A1A-D605-738D-8C08-D97B3BBB5274}"/>
                </a:ext>
                <a:ext uri="{C183D7F6-B498-43B3-948B-1728B52AA6E4}">
                  <adec:decorative xmlns:adec="http://schemas.microsoft.com/office/drawing/2017/decorative" val="1"/>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1CC49F1D-4E95-A334-0DE1-5115637E40AF}"/>
                </a:ext>
                <a:ext uri="{C183D7F6-B498-43B3-948B-1728B52AA6E4}">
                  <adec:decorative xmlns:adec="http://schemas.microsoft.com/office/drawing/2017/decorative" val="1"/>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B560DF2B-C95A-F8F1-E64F-37BCABFF8014}"/>
                </a:ext>
                <a:ext uri="{C183D7F6-B498-43B3-948B-1728B52AA6E4}">
                  <adec:decorative xmlns:adec="http://schemas.microsoft.com/office/drawing/2017/decorative" val="1"/>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 uri="{C183D7F6-B498-43B3-948B-1728B52AA6E4}">
                  <adec:decorative xmlns:adec="http://schemas.microsoft.com/office/drawing/2017/decorative" val="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 uri="{C183D7F6-B498-43B3-948B-1728B52AA6E4}">
                  <adec:decorative xmlns:adec="http://schemas.microsoft.com/office/drawing/2017/decorative" val="1"/>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606288"/>
            <a:ext cx="4840641" cy="4245748"/>
          </a:xfrm>
        </p:spPr>
        <p:txBody>
          <a:bodyPr anchor="b"/>
          <a:lstStyle>
            <a:lvl1pPr>
              <a:defRPr sz="6000">
                <a:solidFill>
                  <a:schemeClr val="accent1"/>
                </a:solidFill>
              </a:defRPr>
            </a:lvl1pPr>
          </a:lstStyle>
          <a:p>
            <a:r>
              <a:rPr lang="en-US" dirty="0"/>
              <a:t>click to add title</a:t>
            </a:r>
          </a:p>
        </p:txBody>
      </p:sp>
    </p:spTree>
    <p:extLst>
      <p:ext uri="{BB962C8B-B14F-4D97-AF65-F5344CB8AC3E}">
        <p14:creationId xmlns:p14="http://schemas.microsoft.com/office/powerpoint/2010/main" val="22234440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4C0A7B5-B10E-CDE4-EF4B-932E54D4CA66}"/>
              </a:ext>
              <a:ext uri="{C183D7F6-B498-43B3-948B-1728B52AA6E4}">
                <adec:decorative xmlns:adec="http://schemas.microsoft.com/office/drawing/2017/decorative" val="1"/>
              </a:ext>
            </a:extLst>
          </p:cNvPr>
          <p:cNvGrpSpPr/>
          <p:nvPr userDrawn="1"/>
        </p:nvGrpSpPr>
        <p:grpSpPr>
          <a:xfrm>
            <a:off x="4600810" y="-30589"/>
            <a:ext cx="7591189" cy="6915258"/>
            <a:chOff x="4600810" y="-30589"/>
            <a:chExt cx="7591189" cy="6915258"/>
          </a:xfrm>
        </p:grpSpPr>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82296"/>
            <a:ext cx="9363456" cy="1298448"/>
          </a:xfrm>
        </p:spPr>
        <p:txBody>
          <a:bodyPr anchor="b" anchorCtr="0"/>
          <a:lstStyle>
            <a:lvl1pPr>
              <a:defRPr sz="4800"/>
            </a:lvl1pPr>
          </a:lstStyle>
          <a:p>
            <a:r>
              <a:rPr lang="en-US" dirty="0"/>
              <a:t>click to add title</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hasCustomPrompt="1"/>
          </p:nvPr>
        </p:nvSpPr>
        <p:spPr>
          <a:xfrm>
            <a:off x="576072" y="1597981"/>
            <a:ext cx="9363456" cy="4181027"/>
          </a:xfrm>
        </p:spPr>
        <p:txBody>
          <a:bodyPr/>
          <a:lstStyle>
            <a:lvl1pPr marL="228600" indent="-228600">
              <a:buFont typeface="Courier New" panose="02070309020205020404" pitchFamily="49" charset="0"/>
              <a:buChar char="o"/>
              <a:defRPr/>
            </a:lvl1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138590B-52FF-3291-0CB9-7055B62D6C6F}"/>
              </a:ext>
              <a:ext uri="{C183D7F6-B498-43B3-948B-1728B52AA6E4}">
                <adec:decorative xmlns:adec="http://schemas.microsoft.com/office/drawing/2017/decorative" val="1"/>
              </a:ext>
            </a:extLst>
          </p:cNvPr>
          <p:cNvGrpSpPr/>
          <p:nvPr userDrawn="1"/>
        </p:nvGrpSpPr>
        <p:grpSpPr>
          <a:xfrm>
            <a:off x="0" y="0"/>
            <a:ext cx="12192001" cy="6800412"/>
            <a:chOff x="0" y="0"/>
            <a:chExt cx="12192001" cy="6800412"/>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57588"/>
            <a:ext cx="10515600" cy="1323156"/>
          </a:xfrm>
        </p:spPr>
        <p:txBody>
          <a:bodyPr anchor="b" anchorCtr="0"/>
          <a:lstStyle>
            <a:lvl1pPr>
              <a:defRPr sz="4800"/>
            </a:lvl1pPr>
          </a:lstStyle>
          <a:p>
            <a:r>
              <a:rPr lang="en-US" dirty="0"/>
              <a:t>click to add title</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hasCustomPrompt="1"/>
          </p:nvPr>
        </p:nvSpPr>
        <p:spPr>
          <a:xfrm>
            <a:off x="576072" y="1901952"/>
            <a:ext cx="10515600" cy="3877056"/>
          </a:xfrm>
        </p:spPr>
        <p:txBody>
          <a:bodyPr/>
          <a:lstStyle>
            <a:lvl1pPr marL="228600" indent="-228600">
              <a:buFont typeface="Courier New" panose="02070309020205020404" pitchFamily="49" charset="0"/>
              <a:buChar char="o"/>
              <a:defRPr/>
            </a:lvl1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 uri="{C183D7F6-B498-43B3-948B-1728B52AA6E4}">
                <adec:decorative xmlns:adec="http://schemas.microsoft.com/office/drawing/2017/decorative" val="1"/>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Freeform: Shape 36">
            <a:extLst>
              <a:ext uri="{FF2B5EF4-FFF2-40B4-BE49-F238E27FC236}">
                <a16:creationId xmlns:a16="http://schemas.microsoft.com/office/drawing/2014/main" id="{5199B7A0-EDB8-5A2D-0096-78B259F81F83}"/>
              </a:ext>
              <a:ext uri="{C183D7F6-B498-43B3-948B-1728B52AA6E4}">
                <adec:decorative xmlns:adec="http://schemas.microsoft.com/office/drawing/2017/decorative" val="1"/>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pic>
        <p:nvPicPr>
          <p:cNvPr id="26" name="Graphic 25">
            <a:extLst>
              <a:ext uri="{FF2B5EF4-FFF2-40B4-BE49-F238E27FC236}">
                <a16:creationId xmlns:a16="http://schemas.microsoft.com/office/drawing/2014/main" id="{9A083F98-8E0D-14F8-CA40-D0B5AB8037E2}"/>
              </a:ext>
              <a:ext uri="{C183D7F6-B498-43B3-948B-1728B52AA6E4}">
                <adec:decorative xmlns:adec="http://schemas.microsoft.com/office/drawing/2017/decorative" val="1"/>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22" name="Freeform: Shape 21">
            <a:extLst>
              <a:ext uri="{FF2B5EF4-FFF2-40B4-BE49-F238E27FC236}">
                <a16:creationId xmlns:a16="http://schemas.microsoft.com/office/drawing/2014/main" id="{83712F38-4391-A499-56E2-8F095A506D08}"/>
              </a:ext>
              <a:ext uri="{C183D7F6-B498-43B3-948B-1728B52AA6E4}">
                <adec:decorative xmlns:adec="http://schemas.microsoft.com/office/drawing/2017/decorative" val="1"/>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AA6350AA-EC6F-8D22-E7C8-E49FBD7689EB}"/>
              </a:ext>
              <a:ext uri="{C183D7F6-B498-43B3-948B-1728B52AA6E4}">
                <adec:decorative xmlns:adec="http://schemas.microsoft.com/office/drawing/2017/decorative" val="1"/>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3278188" y="193041"/>
            <a:ext cx="5697456" cy="2175256"/>
          </a:xfrm>
        </p:spPr>
        <p:txBody>
          <a:bodyPr anchor="b" anchorCtr="0"/>
          <a:lstStyle>
            <a:lvl1pPr algn="ctr">
              <a:defRPr sz="2400" cap="all" baseline="0">
                <a:latin typeface="Gill Sans Nova" panose="020B0602020104020203" pitchFamily="34" charset="0"/>
              </a:defRPr>
            </a:lvl1pPr>
          </a:lstStyle>
          <a:p>
            <a:r>
              <a:rPr lang="en-US" dirty="0"/>
              <a:t>click to add title</a:t>
            </a:r>
          </a:p>
        </p:txBody>
      </p:sp>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hasCustomPrompt="1"/>
          </p:nvPr>
        </p:nvSpPr>
        <p:spPr>
          <a:xfrm>
            <a:off x="3278188" y="2740025"/>
            <a:ext cx="5688012" cy="2644775"/>
          </a:xfrm>
        </p:spPr>
        <p:txBody>
          <a:bodyPr>
            <a:normAutofit/>
          </a:bodyPr>
          <a:lstStyle>
            <a:lvl1pPr marL="0" indent="0" algn="ctr">
              <a:lnSpc>
                <a:spcPct val="100000"/>
              </a:lnSpc>
              <a:spcBef>
                <a:spcPts val="0"/>
              </a:spcBef>
              <a:buNone/>
              <a:defRPr sz="2400"/>
            </a:lvl1pPr>
          </a:lstStyle>
          <a:p>
            <a:pPr lvl="0"/>
            <a:r>
              <a:rPr lang="en-US" dirty="0"/>
              <a:t>Click to add text</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0E8B627-27B3-7EDE-7C21-8804F983CCB7}"/>
              </a:ext>
              <a:ext uri="{C183D7F6-B498-43B3-948B-1728B52AA6E4}">
                <adec:decorative xmlns:adec="http://schemas.microsoft.com/office/drawing/2017/decorative" val="1"/>
              </a:ext>
            </a:extLst>
          </p:cNvPr>
          <p:cNvGrpSpPr/>
          <p:nvPr userDrawn="1"/>
        </p:nvGrpSpPr>
        <p:grpSpPr>
          <a:xfrm>
            <a:off x="0" y="1"/>
            <a:ext cx="12192000" cy="6857998"/>
            <a:chOff x="0" y="1"/>
            <a:chExt cx="12192000" cy="6857998"/>
          </a:xfrm>
        </p:grpSpPr>
        <p:sp>
          <p:nvSpPr>
            <p:cNvPr id="28" name="Freeform: Shape 27">
              <a:extLst>
                <a:ext uri="{FF2B5EF4-FFF2-40B4-BE49-F238E27FC236}">
                  <a16:creationId xmlns:a16="http://schemas.microsoft.com/office/drawing/2014/main" id="{B1BA04E2-C77D-D0F1-EC03-2F832DFA5498}"/>
                </a:ext>
                <a:ext uri="{C183D7F6-B498-43B3-948B-1728B52AA6E4}">
                  <adec:decorative xmlns:adec="http://schemas.microsoft.com/office/drawing/2017/decorative" val="1"/>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F0A8F0DB-3D3D-DC0F-84AC-4386B58AD6E5}"/>
                </a:ext>
                <a:ext uri="{C183D7F6-B498-43B3-948B-1728B52AA6E4}">
                  <adec:decorative xmlns:adec="http://schemas.microsoft.com/office/drawing/2017/decorative" val="1"/>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1" y="82296"/>
            <a:ext cx="11107489" cy="1298448"/>
          </a:xfrm>
        </p:spPr>
        <p:txBody>
          <a:bodyPr anchor="b" anchorCtr="0"/>
          <a:lstStyle>
            <a:lvl1pPr>
              <a:defRPr sz="4800"/>
            </a:lvl1pPr>
          </a:lstStyle>
          <a:p>
            <a:r>
              <a:rPr lang="en-US" dirty="0"/>
              <a:t>click to add title</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hasCustomPrompt="1"/>
          </p:nvPr>
        </p:nvSpPr>
        <p:spPr>
          <a:xfrm>
            <a:off x="677863" y="5173735"/>
            <a:ext cx="2423160" cy="376673"/>
          </a:xfrm>
        </p:spPr>
        <p:txBody>
          <a:bodyPr anchor="t" anchorCtr="0">
            <a:normAutofit/>
          </a:bodyPr>
          <a:lstStyle>
            <a:lvl1pPr marL="0" indent="0" algn="ctr">
              <a:lnSpc>
                <a:spcPct val="100000"/>
              </a:lnSpc>
              <a:spcBef>
                <a:spcPts val="0"/>
              </a:spcBef>
              <a:buNone/>
              <a:defRPr sz="1800" b="1" cap="all" baseline="0">
                <a:latin typeface="+mn-lt"/>
              </a:defRPr>
            </a:lvl1pPr>
          </a:lstStyle>
          <a:p>
            <a:pPr lvl="0"/>
            <a:r>
              <a:rPr lang="en-US" dirty="0"/>
              <a:t>Click to add text</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748792"/>
          </a:xfrm>
        </p:spPr>
        <p:txBody>
          <a:bodyPr anchor="t">
            <a:normAutofit/>
          </a:bodyPr>
          <a:lstStyle>
            <a:lvl1pPr marL="0" indent="0" algn="ctr">
              <a:lnSpc>
                <a:spcPct val="100000"/>
              </a:lnSpc>
              <a:spcBef>
                <a:spcPts val="0"/>
              </a:spcBef>
              <a:buNone/>
              <a:defRPr sz="1800" cap="none" baseline="0"/>
            </a:lvl1pPr>
          </a:lstStyle>
          <a:p>
            <a:pPr lvl="0"/>
            <a:r>
              <a:rPr lang="en-US" dirty="0"/>
              <a:t>Click to add text</a:t>
            </a:r>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hasCustomPrompt="1"/>
          </p:nvPr>
        </p:nvSpPr>
        <p:spPr>
          <a:xfrm>
            <a:off x="3444123" y="5173735"/>
            <a:ext cx="2423160" cy="376673"/>
          </a:xfrm>
        </p:spPr>
        <p:txBody>
          <a:bodyPr anchor="t" anchorCtr="0">
            <a:normAutofit/>
          </a:bodyPr>
          <a:lstStyle>
            <a:lvl1pPr marL="0" indent="0" algn="ctr">
              <a:lnSpc>
                <a:spcPct val="100000"/>
              </a:lnSpc>
              <a:spcBef>
                <a:spcPts val="0"/>
              </a:spcBef>
              <a:buNone/>
              <a:defRPr sz="1800" b="1" cap="all" baseline="0">
                <a:latin typeface="+mn-lt"/>
              </a:defRPr>
            </a:lvl1pPr>
          </a:lstStyle>
          <a:p>
            <a:pPr lvl="0"/>
            <a:r>
              <a:rPr lang="en-US" dirty="0"/>
              <a:t>Click to add text</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748792"/>
          </a:xfrm>
        </p:spPr>
        <p:txBody>
          <a:bodyPr anchor="t">
            <a:normAutofit/>
          </a:bodyPr>
          <a:lstStyle>
            <a:lvl1pPr marL="0" indent="0" algn="ctr">
              <a:lnSpc>
                <a:spcPct val="100000"/>
              </a:lnSpc>
              <a:spcBef>
                <a:spcPts val="0"/>
              </a:spcBef>
              <a:buNone/>
              <a:defRPr sz="1800" cap="none" baseline="0"/>
            </a:lvl1pPr>
          </a:lstStyle>
          <a:p>
            <a:pPr lvl="0"/>
            <a:r>
              <a:rPr lang="en-US" dirty="0"/>
              <a:t>Click to add text</a:t>
            </a:r>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hasCustomPrompt="1"/>
          </p:nvPr>
        </p:nvSpPr>
        <p:spPr>
          <a:xfrm>
            <a:off x="6434931" y="5173735"/>
            <a:ext cx="2423160" cy="376673"/>
          </a:xfrm>
        </p:spPr>
        <p:txBody>
          <a:bodyPr anchor="t" anchorCtr="0">
            <a:normAutofit/>
          </a:bodyPr>
          <a:lstStyle>
            <a:lvl1pPr marL="0" indent="0" algn="ctr">
              <a:lnSpc>
                <a:spcPct val="100000"/>
              </a:lnSpc>
              <a:spcBef>
                <a:spcPts val="0"/>
              </a:spcBef>
              <a:buNone/>
              <a:defRPr sz="1800" b="1" cap="all" baseline="0">
                <a:latin typeface="+mn-lt"/>
              </a:defRPr>
            </a:lvl1pPr>
          </a:lstStyle>
          <a:p>
            <a:pPr lvl="0"/>
            <a:r>
              <a:rPr lang="en-US" dirty="0"/>
              <a:t>Click to add text</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748792"/>
          </a:xfrm>
        </p:spPr>
        <p:txBody>
          <a:bodyPr anchor="t">
            <a:normAutofit/>
          </a:bodyPr>
          <a:lstStyle>
            <a:lvl1pPr marL="0" indent="0" algn="ctr">
              <a:lnSpc>
                <a:spcPct val="100000"/>
              </a:lnSpc>
              <a:spcBef>
                <a:spcPts val="0"/>
              </a:spcBef>
              <a:buNone/>
              <a:defRPr sz="1800" cap="none" baseline="0"/>
            </a:lvl1pPr>
          </a:lstStyle>
          <a:p>
            <a:pPr lvl="0"/>
            <a:r>
              <a:rPr lang="en-US" dirty="0"/>
              <a:t>Click to add text</a:t>
            </a:r>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hasCustomPrompt="1"/>
          </p:nvPr>
        </p:nvSpPr>
        <p:spPr>
          <a:xfrm>
            <a:off x="9260401" y="5173735"/>
            <a:ext cx="2423160" cy="376673"/>
          </a:xfrm>
        </p:spPr>
        <p:txBody>
          <a:bodyPr anchor="t" anchorCtr="0">
            <a:normAutofit/>
          </a:bodyPr>
          <a:lstStyle>
            <a:lvl1pPr marL="0" indent="0" algn="ctr">
              <a:lnSpc>
                <a:spcPct val="100000"/>
              </a:lnSpc>
              <a:spcBef>
                <a:spcPts val="0"/>
              </a:spcBef>
              <a:buNone/>
              <a:defRPr sz="1800" b="1" cap="all" baseline="0">
                <a:latin typeface="+mn-lt"/>
              </a:defRPr>
            </a:lvl1pPr>
          </a:lstStyle>
          <a:p>
            <a:pPr lvl="0"/>
            <a:r>
              <a:rPr lang="en-US" dirty="0"/>
              <a:t>Click to add text</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748792"/>
          </a:xfrm>
        </p:spPr>
        <p:txBody>
          <a:bodyPr anchor="t">
            <a:normAutofit/>
          </a:bodyPr>
          <a:lstStyle>
            <a:lvl1pPr marL="0" indent="0" algn="ctr">
              <a:lnSpc>
                <a:spcPct val="100000"/>
              </a:lnSpc>
              <a:spcBef>
                <a:spcPts val="0"/>
              </a:spcBef>
              <a:buNone/>
              <a:defRPr sz="1800" cap="none" baseline="0"/>
            </a:lvl1pPr>
          </a:lstStyle>
          <a:p>
            <a:pPr lvl="0"/>
            <a:r>
              <a:rPr lang="en-US" dirty="0"/>
              <a:t>Click to add text</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 uri="{C183D7F6-B498-43B3-948B-1728B52AA6E4}">
                <adec:decorative xmlns:adec="http://schemas.microsoft.com/office/drawing/2017/decorative" val="1"/>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1120"/>
            <a:ext cx="10839862" cy="1309624"/>
          </a:xfrm>
        </p:spPr>
        <p:txBody>
          <a:bodyPr anchor="b" anchorCtr="0"/>
          <a:lstStyle>
            <a:lvl1pPr>
              <a:defRPr sz="4800"/>
            </a:lvl1pPr>
          </a:lstStyle>
          <a:p>
            <a:r>
              <a:rPr lang="en-US" dirty="0"/>
              <a:t>click to add title</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hasCustomPrompt="1"/>
          </p:nvPr>
        </p:nvSpPr>
        <p:spPr>
          <a:xfrm>
            <a:off x="633259" y="3392424"/>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736848"/>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hasCustomPrompt="1"/>
          </p:nvPr>
        </p:nvSpPr>
        <p:spPr>
          <a:xfrm>
            <a:off x="3419764" y="3392424"/>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736848"/>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hasCustomPrompt="1"/>
          </p:nvPr>
        </p:nvSpPr>
        <p:spPr>
          <a:xfrm>
            <a:off x="6206269" y="3392424"/>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736848"/>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hasCustomPrompt="1"/>
          </p:nvPr>
        </p:nvSpPr>
        <p:spPr>
          <a:xfrm>
            <a:off x="8992774" y="3392424"/>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736848"/>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hasCustomPrompt="1"/>
          </p:nvPr>
        </p:nvSpPr>
        <p:spPr>
          <a:xfrm>
            <a:off x="633259" y="6062472"/>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406896"/>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hasCustomPrompt="1"/>
          </p:nvPr>
        </p:nvSpPr>
        <p:spPr>
          <a:xfrm>
            <a:off x="3419764" y="6062472"/>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406896"/>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hasCustomPrompt="1"/>
          </p:nvPr>
        </p:nvSpPr>
        <p:spPr>
          <a:xfrm>
            <a:off x="6206269" y="6062472"/>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406896"/>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hasCustomPrompt="1"/>
          </p:nvPr>
        </p:nvSpPr>
        <p:spPr>
          <a:xfrm>
            <a:off x="8992774" y="6062472"/>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406896"/>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3DDF3E-0168-D279-9178-80FF8D10959C}"/>
              </a:ext>
              <a:ext uri="{C183D7F6-B498-43B3-948B-1728B52AA6E4}">
                <adec:decorative xmlns:adec="http://schemas.microsoft.com/office/drawing/2017/decorative" val="1"/>
              </a:ext>
            </a:extLst>
          </p:cNvPr>
          <p:cNvGrpSpPr/>
          <p:nvPr userDrawn="1"/>
        </p:nvGrpSpPr>
        <p:grpSpPr>
          <a:xfrm>
            <a:off x="2793467" y="1387752"/>
            <a:ext cx="6869968" cy="4650100"/>
            <a:chOff x="2793467" y="1387752"/>
            <a:chExt cx="6869968" cy="465010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85474"/>
            <a:ext cx="7567360" cy="1295270"/>
          </a:xfrm>
        </p:spPr>
        <p:txBody>
          <a:bodyPr anchor="b" anchorCtr="0"/>
          <a:lstStyle>
            <a:lvl1pPr>
              <a:defRPr sz="4800"/>
            </a:lvl1pPr>
          </a:lstStyle>
          <a:p>
            <a:r>
              <a:rPr lang="en-US" dirty="0"/>
              <a:t>click to add title</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hasCustomPrompt="1"/>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rmAutofit/>
          </a:bodyPr>
          <a:lstStyle>
            <a:lvl1pPr marL="0" indent="0" algn="ctr">
              <a:lnSpc>
                <a:spcPct val="100000"/>
              </a:lnSpc>
              <a:spcBef>
                <a:spcPts val="0"/>
              </a:spcBef>
              <a:buNone/>
              <a:defRPr sz="2000" b="1" cap="all" baseline="0">
                <a:latin typeface="+mn-lt"/>
              </a:defRPr>
            </a:lvl1pPr>
            <a:lvl2pPr marL="0" indent="0" algn="ctr">
              <a:lnSpc>
                <a:spcPct val="100000"/>
              </a:lnSpc>
              <a:spcBef>
                <a:spcPts val="0"/>
              </a:spcBef>
              <a:buNone/>
              <a:defRPr sz="1800"/>
            </a:lvl2pPr>
          </a:lstStyle>
          <a:p>
            <a:pPr lvl="0"/>
            <a:r>
              <a:rPr lang="en-US" dirty="0"/>
              <a:t>Click to add text</a:t>
            </a:r>
          </a:p>
          <a:p>
            <a:pPr lvl="1"/>
            <a:r>
              <a:rPr lang="en-US" dirty="0"/>
              <a:t>second level</a:t>
            </a: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hasCustomPrompt="1"/>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rmAutofit/>
          </a:bodyPr>
          <a:lstStyle>
            <a:lvl1pPr marL="0" indent="0" algn="ctr">
              <a:lnSpc>
                <a:spcPct val="100000"/>
              </a:lnSpc>
              <a:spcBef>
                <a:spcPts val="0"/>
              </a:spcBef>
              <a:buNone/>
              <a:defRPr sz="2000" b="1" cap="all" baseline="0">
                <a:latin typeface="+mn-lt"/>
              </a:defRPr>
            </a:lvl1pPr>
            <a:lvl2pPr marL="0" indent="0" algn="ctr">
              <a:lnSpc>
                <a:spcPct val="100000"/>
              </a:lnSpc>
              <a:spcBef>
                <a:spcPts val="0"/>
              </a:spcBef>
              <a:buNone/>
              <a:defRPr sz="1800">
                <a:latin typeface="+mn-lt"/>
              </a:defRPr>
            </a:lvl2pPr>
          </a:lstStyle>
          <a:p>
            <a:pPr lvl="0"/>
            <a:r>
              <a:rPr lang="en-US" dirty="0"/>
              <a:t>Click to add text</a:t>
            </a:r>
          </a:p>
          <a:p>
            <a:pPr lvl="1"/>
            <a:r>
              <a:rPr lang="en-US" dirty="0"/>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hasCustomPrompt="1"/>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rmAutofit/>
          </a:bodyPr>
          <a:lstStyle>
            <a:lvl1pPr marL="0" indent="0" algn="ctr">
              <a:lnSpc>
                <a:spcPct val="100000"/>
              </a:lnSpc>
              <a:spcBef>
                <a:spcPts val="0"/>
              </a:spcBef>
              <a:buNone/>
              <a:defRPr sz="2000" b="1" cap="all" baseline="0">
                <a:latin typeface="+mn-lt"/>
              </a:defRPr>
            </a:lvl1pPr>
            <a:lvl2pPr marL="0" indent="0" algn="ctr">
              <a:lnSpc>
                <a:spcPct val="100000"/>
              </a:lnSpc>
              <a:spcBef>
                <a:spcPts val="0"/>
              </a:spcBef>
              <a:buNone/>
              <a:defRPr sz="1800">
                <a:latin typeface="+mn-lt"/>
              </a:defRPr>
            </a:lvl2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Click to add text</a:t>
            </a:r>
          </a:p>
          <a:p>
            <a:pPr lvl="1"/>
            <a:r>
              <a:rPr lang="en-US" dirty="0"/>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hasCustomPrompt="1"/>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rmAutofit/>
          </a:bodyPr>
          <a:lstStyle>
            <a:lvl1pPr marL="0" indent="0" algn="ctr">
              <a:lnSpc>
                <a:spcPct val="100000"/>
              </a:lnSpc>
              <a:spcBef>
                <a:spcPts val="0"/>
              </a:spcBef>
              <a:buNone/>
              <a:defRPr sz="2000" b="1" cap="all" baseline="0">
                <a:latin typeface="+mn-lt"/>
              </a:defRPr>
            </a:lvl1pPr>
            <a:lvl2pPr marL="0" indent="0" algn="ctr">
              <a:lnSpc>
                <a:spcPct val="100000"/>
              </a:lnSpc>
              <a:spcBef>
                <a:spcPts val="0"/>
              </a:spcBef>
              <a:buNone/>
              <a:defRPr sz="1800">
                <a:latin typeface="+mn-lt"/>
              </a:defRPr>
            </a:lvl2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Click to add text</a:t>
            </a:r>
          </a:p>
          <a:p>
            <a:pPr lvl="1"/>
            <a:r>
              <a:rPr lang="en-US" dirty="0"/>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hasCustomPrompt="1"/>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rmAutofit/>
          </a:bodyPr>
          <a:lstStyle>
            <a:lvl1pPr marL="0" indent="0" algn="ctr">
              <a:lnSpc>
                <a:spcPct val="100000"/>
              </a:lnSpc>
              <a:spcBef>
                <a:spcPts val="0"/>
              </a:spcBef>
              <a:buNone/>
              <a:defRPr sz="2000" b="1" cap="all" baseline="0">
                <a:latin typeface="+mn-lt"/>
              </a:defRPr>
            </a:lvl1pPr>
            <a:lvl2pPr marL="0" indent="0" algn="ctr">
              <a:lnSpc>
                <a:spcPct val="100000"/>
              </a:lnSpc>
              <a:spcBef>
                <a:spcPts val="0"/>
              </a:spcBef>
              <a:buNone/>
              <a:defRPr sz="1800">
                <a:latin typeface="+mn-lt"/>
              </a:defRPr>
            </a:lvl2pPr>
          </a:lstStyle>
          <a:p>
            <a:pPr lvl="0"/>
            <a:r>
              <a:rPr lang="en-US" dirty="0"/>
              <a:t>Click to add text</a:t>
            </a:r>
          </a:p>
          <a:p>
            <a:pPr lvl="1"/>
            <a:r>
              <a:rPr lang="en-US" dirty="0"/>
              <a:t>second level</a:t>
            </a:r>
          </a:p>
        </p:txBody>
      </p:sp>
    </p:spTree>
    <p:extLst>
      <p:ext uri="{BB962C8B-B14F-4D97-AF65-F5344CB8AC3E}">
        <p14:creationId xmlns:p14="http://schemas.microsoft.com/office/powerpoint/2010/main" val="30217827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omparison">
    <p:bg>
      <p:bgPr>
        <a:solidFill>
          <a:schemeClr val="accent6"/>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DFB3FE0-6224-1CB0-11C2-00DCD2B704ED}"/>
              </a:ext>
              <a:ext uri="{C183D7F6-B498-43B3-948B-1728B52AA6E4}">
                <adec:decorative xmlns:adec="http://schemas.microsoft.com/office/drawing/2017/decorative" val="1"/>
              </a:ext>
            </a:extLst>
          </p:cNvPr>
          <p:cNvGrpSpPr/>
          <p:nvPr userDrawn="1"/>
        </p:nvGrpSpPr>
        <p:grpSpPr>
          <a:xfrm>
            <a:off x="0" y="0"/>
            <a:ext cx="12192001" cy="6858000"/>
            <a:chOff x="0" y="0"/>
            <a:chExt cx="12192001" cy="685800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82296"/>
            <a:ext cx="10515600" cy="1298448"/>
          </a:xfrm>
        </p:spPr>
        <p:txBody>
          <a:bodyPr anchor="b" anchorCtr="0"/>
          <a:lstStyle>
            <a:lvl1pPr>
              <a:defRPr sz="4800">
                <a:solidFill>
                  <a:schemeClr val="accent1"/>
                </a:solidFill>
              </a:defRPr>
            </a:lvl1pPr>
          </a:lstStyle>
          <a:p>
            <a:r>
              <a:rPr lang="en-US" dirty="0"/>
              <a:t>click to add title</a:t>
            </a: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hasCustomPrompt="1"/>
          </p:nvPr>
        </p:nvSpPr>
        <p:spPr>
          <a:xfrm>
            <a:off x="576072" y="1911096"/>
            <a:ext cx="7242048" cy="402336"/>
          </a:xfrm>
        </p:spPr>
        <p:txBody>
          <a:bodyPr anchor="ctr" anchorCtr="0">
            <a:noAutofit/>
          </a:bodyPr>
          <a:lstStyle>
            <a:lvl1pPr marL="0" indent="0">
              <a:buNone/>
              <a:defRPr sz="2000" b="1" cap="all"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hasCustomPrompt="1"/>
          </p:nvPr>
        </p:nvSpPr>
        <p:spPr>
          <a:xfrm>
            <a:off x="576072" y="2350008"/>
            <a:ext cx="7242048" cy="1097280"/>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hasCustomPrompt="1"/>
          </p:nvPr>
        </p:nvSpPr>
        <p:spPr>
          <a:xfrm>
            <a:off x="576072" y="3557016"/>
            <a:ext cx="7242048" cy="402336"/>
          </a:xfrm>
        </p:spPr>
        <p:txBody>
          <a:bodyPr anchor="ctr" anchorCtr="0">
            <a:noAutofit/>
          </a:bodyPr>
          <a:lstStyle>
            <a:lvl1pPr marL="0" indent="0">
              <a:buNone/>
              <a:defRPr sz="2000" b="1" cap="all"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hasCustomPrompt="1"/>
          </p:nvPr>
        </p:nvSpPr>
        <p:spPr>
          <a:xfrm>
            <a:off x="576072" y="3995928"/>
            <a:ext cx="7242048" cy="1097280"/>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a:extLst>
              <a:ext uri="{FF2B5EF4-FFF2-40B4-BE49-F238E27FC236}">
                <a16:creationId xmlns:a16="http://schemas.microsoft.com/office/drawing/2014/main" id="{D6E0E53F-80E4-D83A-8BC2-C22ED75540F5}"/>
              </a:ext>
              <a:ext uri="{C183D7F6-B498-43B3-948B-1728B52AA6E4}">
                <adec:decorative xmlns:adec="http://schemas.microsoft.com/office/drawing/2017/decorative" val="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a:lstStyle>
            <a:lvl1pPr>
              <a:defRPr>
                <a:solidFill>
                  <a:schemeClr val="accent1"/>
                </a:solidFill>
              </a:defRPr>
            </a:lvl1pPr>
          </a:lstStyle>
          <a:p>
            <a:r>
              <a:rPr lang="en-US" dirty="0"/>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a:lstStyle>
            <a:lvl1pPr>
              <a:defRPr>
                <a:solidFill>
                  <a:schemeClr val="accent1"/>
                </a:solidFill>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17512927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13EF79F-3A35-33CE-5528-14C9E80BDD76}"/>
              </a:ext>
              <a:ext uri="{C183D7F6-B498-43B3-948B-1728B52AA6E4}">
                <adec:decorative xmlns:adec="http://schemas.microsoft.com/office/drawing/2017/decorative" val="1"/>
              </a:ext>
            </a:extLst>
          </p:cNvPr>
          <p:cNvGrpSpPr/>
          <p:nvPr userDrawn="1"/>
        </p:nvGrpSpPr>
        <p:grpSpPr>
          <a:xfrm>
            <a:off x="0" y="-1"/>
            <a:ext cx="12192000" cy="6858001"/>
            <a:chOff x="0" y="-1"/>
            <a:chExt cx="12192000" cy="6858001"/>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82296"/>
            <a:ext cx="11228832" cy="1298448"/>
          </a:xfrm>
        </p:spPr>
        <p:txBody>
          <a:bodyPr anchor="b" anchorCtr="0"/>
          <a:lstStyle>
            <a:lvl1pPr>
              <a:defRPr sz="4800">
                <a:solidFill>
                  <a:schemeClr val="accent1"/>
                </a:solidFill>
              </a:defRPr>
            </a:lvl1pPr>
          </a:lstStyle>
          <a:p>
            <a:r>
              <a:rPr lang="en-US" dirty="0"/>
              <a:t>click to add title</a:t>
            </a: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hasCustomPrompt="1"/>
          </p:nvPr>
        </p:nvSpPr>
        <p:spPr>
          <a:xfrm>
            <a:off x="576072" y="1808480"/>
            <a:ext cx="2944368" cy="683958"/>
          </a:xfrm>
        </p:spPr>
        <p:txBody>
          <a:bodyPr anchor="ctr">
            <a:noAutofit/>
          </a:bodyPr>
          <a:lstStyle>
            <a:lvl1pPr marL="0" indent="0">
              <a:buNone/>
              <a:defRPr sz="2000" b="1" cap="all"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hasCustomPrompt="1"/>
          </p:nvPr>
        </p:nvSpPr>
        <p:spPr>
          <a:xfrm>
            <a:off x="576072" y="2505075"/>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hasCustomPrompt="1"/>
          </p:nvPr>
        </p:nvSpPr>
        <p:spPr>
          <a:xfrm>
            <a:off x="4782312" y="1808480"/>
            <a:ext cx="2944368" cy="683958"/>
          </a:xfrm>
        </p:spPr>
        <p:txBody>
          <a:bodyPr anchor="ctr">
            <a:noAutofit/>
          </a:bodyPr>
          <a:lstStyle>
            <a:lvl1pPr marL="0" indent="0">
              <a:buNone/>
              <a:defRPr sz="2000" b="1" cap="all"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hasCustomPrompt="1"/>
          </p:nvPr>
        </p:nvSpPr>
        <p:spPr>
          <a:xfrm>
            <a:off x="4782312" y="2505075"/>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hasCustomPrompt="1"/>
          </p:nvPr>
        </p:nvSpPr>
        <p:spPr>
          <a:xfrm>
            <a:off x="8860536" y="1808480"/>
            <a:ext cx="2944368" cy="683958"/>
          </a:xfrm>
        </p:spPr>
        <p:txBody>
          <a:bodyPr anchor="ctr">
            <a:noAutofit/>
          </a:bodyPr>
          <a:lstStyle>
            <a:lvl1pPr marL="0" indent="0">
              <a:buNone/>
              <a:defRPr sz="2000" b="1" cap="all"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hasCustomPrompt="1"/>
          </p:nvPr>
        </p:nvSpPr>
        <p:spPr>
          <a:xfrm>
            <a:off x="8860536" y="2492438"/>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3" name="Straight Connector 32">
            <a:extLst>
              <a:ext uri="{FF2B5EF4-FFF2-40B4-BE49-F238E27FC236}">
                <a16:creationId xmlns:a16="http://schemas.microsoft.com/office/drawing/2014/main" id="{E90718B6-F0C0-E7EE-D41F-B5CE6A11D721}"/>
              </a:ext>
              <a:ext uri="{C183D7F6-B498-43B3-948B-1728B52AA6E4}">
                <adec:decorative xmlns:adec="http://schemas.microsoft.com/office/drawing/2017/decorative" val="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a:lstStyle>
            <a:lvl1pPr>
              <a:defRPr>
                <a:solidFill>
                  <a:schemeClr val="accent1"/>
                </a:solidFill>
              </a:defRPr>
            </a:lvl1pPr>
          </a:lstStyle>
          <a:p>
            <a:r>
              <a:rPr lang="en-US" dirty="0"/>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a:lstStyle>
            <a:lvl1pPr>
              <a:defRPr>
                <a:solidFill>
                  <a:schemeClr val="accent1"/>
                </a:solidFill>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9486270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0F07C0DD-8FC1-84F8-B5CD-FC1EC0E70F56}"/>
              </a:ext>
            </a:extLst>
          </p:cNvPr>
          <p:cNvSpPr/>
          <p:nvPr userDrawn="1"/>
        </p:nvSpPr>
        <p:spPr>
          <a:xfrm>
            <a:off x="9408038" y="4230237"/>
            <a:ext cx="2797330" cy="1932290"/>
          </a:xfrm>
          <a:custGeom>
            <a:avLst/>
            <a:gdLst>
              <a:gd name="connsiteX0" fmla="*/ 0 w 4399808"/>
              <a:gd name="connsiteY0" fmla="*/ 1017115 h 2034229"/>
              <a:gd name="connsiteX1" fmla="*/ 2199904 w 4399808"/>
              <a:gd name="connsiteY1" fmla="*/ 0 h 2034229"/>
              <a:gd name="connsiteX2" fmla="*/ 4399808 w 4399808"/>
              <a:gd name="connsiteY2" fmla="*/ 1017115 h 2034229"/>
              <a:gd name="connsiteX3" fmla="*/ 2199904 w 4399808"/>
              <a:gd name="connsiteY3" fmla="*/ 2034230 h 2034229"/>
              <a:gd name="connsiteX4" fmla="*/ 0 w 4399808"/>
              <a:gd name="connsiteY4" fmla="*/ 1017115 h 2034229"/>
              <a:gd name="connsiteX0" fmla="*/ 0 w 2885704"/>
              <a:gd name="connsiteY0" fmla="*/ 1019585 h 2038250"/>
              <a:gd name="connsiteX1" fmla="*/ 2199904 w 2885704"/>
              <a:gd name="connsiteY1" fmla="*/ 2470 h 2038250"/>
              <a:gd name="connsiteX2" fmla="*/ 2885704 w 2885704"/>
              <a:gd name="connsiteY2" fmla="*/ 823642 h 2038250"/>
              <a:gd name="connsiteX3" fmla="*/ 2199904 w 2885704"/>
              <a:gd name="connsiteY3" fmla="*/ 2036700 h 2038250"/>
              <a:gd name="connsiteX4" fmla="*/ 0 w 2885704"/>
              <a:gd name="connsiteY4" fmla="*/ 1019585 h 2038250"/>
              <a:gd name="connsiteX0" fmla="*/ 4992 w 3097878"/>
              <a:gd name="connsiteY0" fmla="*/ 1019585 h 1948844"/>
              <a:gd name="connsiteX1" fmla="*/ 2204896 w 3097878"/>
              <a:gd name="connsiteY1" fmla="*/ 2470 h 1948844"/>
              <a:gd name="connsiteX2" fmla="*/ 2890696 w 3097878"/>
              <a:gd name="connsiteY2" fmla="*/ 823642 h 1948844"/>
              <a:gd name="connsiteX3" fmla="*/ 2881789 w 3097878"/>
              <a:gd name="connsiteY3" fmla="*/ 1947635 h 1948844"/>
              <a:gd name="connsiteX4" fmla="*/ 4992 w 3097878"/>
              <a:gd name="connsiteY4" fmla="*/ 1019585 h 1948844"/>
              <a:gd name="connsiteX0" fmla="*/ 3 w 3092889"/>
              <a:gd name="connsiteY0" fmla="*/ 676472 h 1605631"/>
              <a:gd name="connsiteX1" fmla="*/ 2858987 w 3092889"/>
              <a:gd name="connsiteY1" fmla="*/ 21555 h 1605631"/>
              <a:gd name="connsiteX2" fmla="*/ 2885707 w 3092889"/>
              <a:gd name="connsiteY2" fmla="*/ 480529 h 1605631"/>
              <a:gd name="connsiteX3" fmla="*/ 2876800 w 3092889"/>
              <a:gd name="connsiteY3" fmla="*/ 1604522 h 1605631"/>
              <a:gd name="connsiteX4" fmla="*/ 3 w 3092889"/>
              <a:gd name="connsiteY4" fmla="*/ 676472 h 1605631"/>
              <a:gd name="connsiteX0" fmla="*/ 4 w 2531677"/>
              <a:gd name="connsiteY0" fmla="*/ 1332889 h 1694136"/>
              <a:gd name="connsiteX1" fmla="*/ 2336474 w 2531677"/>
              <a:gd name="connsiteY1" fmla="*/ 66393 h 1694136"/>
              <a:gd name="connsiteX2" fmla="*/ 2363194 w 2531677"/>
              <a:gd name="connsiteY2" fmla="*/ 525367 h 1694136"/>
              <a:gd name="connsiteX3" fmla="*/ 2354287 w 2531677"/>
              <a:gd name="connsiteY3" fmla="*/ 1649360 h 1694136"/>
              <a:gd name="connsiteX4" fmla="*/ 4 w 2531677"/>
              <a:gd name="connsiteY4" fmla="*/ 1332889 h 1694136"/>
              <a:gd name="connsiteX0" fmla="*/ 4 w 2531677"/>
              <a:gd name="connsiteY0" fmla="*/ 1332889 h 1694136"/>
              <a:gd name="connsiteX1" fmla="*/ 2336474 w 2531677"/>
              <a:gd name="connsiteY1" fmla="*/ 66393 h 1694136"/>
              <a:gd name="connsiteX2" fmla="*/ 2363194 w 2531677"/>
              <a:gd name="connsiteY2" fmla="*/ 525367 h 1694136"/>
              <a:gd name="connsiteX3" fmla="*/ 2354287 w 2531677"/>
              <a:gd name="connsiteY3" fmla="*/ 1649360 h 1694136"/>
              <a:gd name="connsiteX4" fmla="*/ 4 w 2531677"/>
              <a:gd name="connsiteY4" fmla="*/ 1332889 h 1694136"/>
              <a:gd name="connsiteX0" fmla="*/ 174972 w 2706645"/>
              <a:gd name="connsiteY0" fmla="*/ 1332889 h 1743948"/>
              <a:gd name="connsiteX1" fmla="*/ 2511442 w 2706645"/>
              <a:gd name="connsiteY1" fmla="*/ 66393 h 1743948"/>
              <a:gd name="connsiteX2" fmla="*/ 2538162 w 2706645"/>
              <a:gd name="connsiteY2" fmla="*/ 525367 h 1743948"/>
              <a:gd name="connsiteX3" fmla="*/ 2529255 w 2706645"/>
              <a:gd name="connsiteY3" fmla="*/ 1649360 h 1743948"/>
              <a:gd name="connsiteX4" fmla="*/ 174972 w 2706645"/>
              <a:gd name="connsiteY4" fmla="*/ 1332889 h 1743948"/>
              <a:gd name="connsiteX0" fmla="*/ 115397 w 2647070"/>
              <a:gd name="connsiteY0" fmla="*/ 1211591 h 1569451"/>
              <a:gd name="connsiteX1" fmla="*/ 581503 w 2647070"/>
              <a:gd name="connsiteY1" fmla="*/ 123225 h 1569451"/>
              <a:gd name="connsiteX2" fmla="*/ 2478587 w 2647070"/>
              <a:gd name="connsiteY2" fmla="*/ 404069 h 1569451"/>
              <a:gd name="connsiteX3" fmla="*/ 2469680 w 2647070"/>
              <a:gd name="connsiteY3" fmla="*/ 1528062 h 1569451"/>
              <a:gd name="connsiteX4" fmla="*/ 115397 w 2647070"/>
              <a:gd name="connsiteY4" fmla="*/ 1211591 h 1569451"/>
              <a:gd name="connsiteX0" fmla="*/ 115251 w 2644918"/>
              <a:gd name="connsiteY0" fmla="*/ 1497030 h 1884328"/>
              <a:gd name="connsiteX1" fmla="*/ 581357 w 2644918"/>
              <a:gd name="connsiteY1" fmla="*/ 408664 h 1884328"/>
              <a:gd name="connsiteX2" fmla="*/ 2472503 w 2644918"/>
              <a:gd name="connsiteY2" fmla="*/ 256059 h 1884328"/>
              <a:gd name="connsiteX3" fmla="*/ 2469534 w 2644918"/>
              <a:gd name="connsiteY3" fmla="*/ 1813501 h 1884328"/>
              <a:gd name="connsiteX4" fmla="*/ 115251 w 2644918"/>
              <a:gd name="connsiteY4" fmla="*/ 1497030 h 1884328"/>
              <a:gd name="connsiteX0" fmla="*/ 115251 w 2472503"/>
              <a:gd name="connsiteY0" fmla="*/ 1497030 h 1814349"/>
              <a:gd name="connsiteX1" fmla="*/ 581357 w 2472503"/>
              <a:gd name="connsiteY1" fmla="*/ 408664 h 1814349"/>
              <a:gd name="connsiteX2" fmla="*/ 2472503 w 2472503"/>
              <a:gd name="connsiteY2" fmla="*/ 256059 h 1814349"/>
              <a:gd name="connsiteX3" fmla="*/ 2469534 w 2472503"/>
              <a:gd name="connsiteY3" fmla="*/ 1813501 h 1814349"/>
              <a:gd name="connsiteX4" fmla="*/ 115251 w 2472503"/>
              <a:gd name="connsiteY4" fmla="*/ 1497030 h 1814349"/>
              <a:gd name="connsiteX0" fmla="*/ 115251 w 2472503"/>
              <a:gd name="connsiteY0" fmla="*/ 1497030 h 1796669"/>
              <a:gd name="connsiteX1" fmla="*/ 581357 w 2472503"/>
              <a:gd name="connsiteY1" fmla="*/ 408664 h 1796669"/>
              <a:gd name="connsiteX2" fmla="*/ 2472503 w 2472503"/>
              <a:gd name="connsiteY2" fmla="*/ 256059 h 1796669"/>
              <a:gd name="connsiteX3" fmla="*/ 2469534 w 2472503"/>
              <a:gd name="connsiteY3" fmla="*/ 1795688 h 1796669"/>
              <a:gd name="connsiteX4" fmla="*/ 115251 w 2472503"/>
              <a:gd name="connsiteY4" fmla="*/ 1497030 h 1796669"/>
              <a:gd name="connsiteX0" fmla="*/ 505302 w 2862554"/>
              <a:gd name="connsiteY0" fmla="*/ 1497030 h 1909410"/>
              <a:gd name="connsiteX1" fmla="*/ 971408 w 2862554"/>
              <a:gd name="connsiteY1" fmla="*/ 408664 h 1909410"/>
              <a:gd name="connsiteX2" fmla="*/ 2862554 w 2862554"/>
              <a:gd name="connsiteY2" fmla="*/ 256059 h 1909410"/>
              <a:gd name="connsiteX3" fmla="*/ 2859585 w 2862554"/>
              <a:gd name="connsiteY3" fmla="*/ 1795688 h 1909410"/>
              <a:gd name="connsiteX4" fmla="*/ 505302 w 2862554"/>
              <a:gd name="connsiteY4" fmla="*/ 1497030 h 1909410"/>
              <a:gd name="connsiteX0" fmla="*/ 112727 w 2469979"/>
              <a:gd name="connsiteY0" fmla="*/ 1497030 h 1845600"/>
              <a:gd name="connsiteX1" fmla="*/ 578833 w 2469979"/>
              <a:gd name="connsiteY1" fmla="*/ 408664 h 1845600"/>
              <a:gd name="connsiteX2" fmla="*/ 2469979 w 2469979"/>
              <a:gd name="connsiteY2" fmla="*/ 256059 h 1845600"/>
              <a:gd name="connsiteX3" fmla="*/ 2467010 w 2469979"/>
              <a:gd name="connsiteY3" fmla="*/ 1795688 h 1845600"/>
              <a:gd name="connsiteX4" fmla="*/ 112727 w 2469979"/>
              <a:gd name="connsiteY4" fmla="*/ 1497030 h 1845600"/>
              <a:gd name="connsiteX0" fmla="*/ 486926 w 2844178"/>
              <a:gd name="connsiteY0" fmla="*/ 1497030 h 1897794"/>
              <a:gd name="connsiteX1" fmla="*/ 953032 w 2844178"/>
              <a:gd name="connsiteY1" fmla="*/ 408664 h 1897794"/>
              <a:gd name="connsiteX2" fmla="*/ 2844178 w 2844178"/>
              <a:gd name="connsiteY2" fmla="*/ 256059 h 1897794"/>
              <a:gd name="connsiteX3" fmla="*/ 2841209 w 2844178"/>
              <a:gd name="connsiteY3" fmla="*/ 1795688 h 1897794"/>
              <a:gd name="connsiteX4" fmla="*/ 486926 w 2844178"/>
              <a:gd name="connsiteY4" fmla="*/ 1497030 h 1897794"/>
              <a:gd name="connsiteX0" fmla="*/ 205911 w 2563163"/>
              <a:gd name="connsiteY0" fmla="*/ 1522305 h 1822117"/>
              <a:gd name="connsiteX1" fmla="*/ 387009 w 2563163"/>
              <a:gd name="connsiteY1" fmla="*/ 344874 h 1822117"/>
              <a:gd name="connsiteX2" fmla="*/ 2563163 w 2563163"/>
              <a:gd name="connsiteY2" fmla="*/ 281334 h 1822117"/>
              <a:gd name="connsiteX3" fmla="*/ 2560194 w 2563163"/>
              <a:gd name="connsiteY3" fmla="*/ 1820963 h 1822117"/>
              <a:gd name="connsiteX4" fmla="*/ 205911 w 2563163"/>
              <a:gd name="connsiteY4" fmla="*/ 1522305 h 1822117"/>
              <a:gd name="connsiteX0" fmla="*/ 283843 w 2590297"/>
              <a:gd name="connsiteY0" fmla="*/ 1664829 h 1941870"/>
              <a:gd name="connsiteX1" fmla="*/ 257122 w 2590297"/>
              <a:gd name="connsiteY1" fmla="*/ 350832 h 1941870"/>
              <a:gd name="connsiteX2" fmla="*/ 2433276 w 2590297"/>
              <a:gd name="connsiteY2" fmla="*/ 287292 h 1941870"/>
              <a:gd name="connsiteX3" fmla="*/ 2430307 w 2590297"/>
              <a:gd name="connsiteY3" fmla="*/ 1826921 h 1941870"/>
              <a:gd name="connsiteX4" fmla="*/ 283843 w 2590297"/>
              <a:gd name="connsiteY4" fmla="*/ 1664829 h 1941870"/>
              <a:gd name="connsiteX0" fmla="*/ 299118 w 2605572"/>
              <a:gd name="connsiteY0" fmla="*/ 1664829 h 1894053"/>
              <a:gd name="connsiteX1" fmla="*/ 272397 w 2605572"/>
              <a:gd name="connsiteY1" fmla="*/ 350832 h 1894053"/>
              <a:gd name="connsiteX2" fmla="*/ 2448551 w 2605572"/>
              <a:gd name="connsiteY2" fmla="*/ 287292 h 1894053"/>
              <a:gd name="connsiteX3" fmla="*/ 2445582 w 2605572"/>
              <a:gd name="connsiteY3" fmla="*/ 1826921 h 1894053"/>
              <a:gd name="connsiteX4" fmla="*/ 299118 w 2605572"/>
              <a:gd name="connsiteY4" fmla="*/ 1664829 h 1894053"/>
              <a:gd name="connsiteX0" fmla="*/ 290332 w 2596786"/>
              <a:gd name="connsiteY0" fmla="*/ 1664829 h 1943305"/>
              <a:gd name="connsiteX1" fmla="*/ 263611 w 2596786"/>
              <a:gd name="connsiteY1" fmla="*/ 350832 h 1943305"/>
              <a:gd name="connsiteX2" fmla="*/ 2439765 w 2596786"/>
              <a:gd name="connsiteY2" fmla="*/ 287292 h 1943305"/>
              <a:gd name="connsiteX3" fmla="*/ 2436796 w 2596786"/>
              <a:gd name="connsiteY3" fmla="*/ 1826921 h 1943305"/>
              <a:gd name="connsiteX4" fmla="*/ 290332 w 2596786"/>
              <a:gd name="connsiteY4" fmla="*/ 1664829 h 1943305"/>
              <a:gd name="connsiteX0" fmla="*/ 290332 w 2596786"/>
              <a:gd name="connsiteY0" fmla="*/ 1664829 h 1943305"/>
              <a:gd name="connsiteX1" fmla="*/ 263611 w 2596786"/>
              <a:gd name="connsiteY1" fmla="*/ 350832 h 1943305"/>
              <a:gd name="connsiteX2" fmla="*/ 2439765 w 2596786"/>
              <a:gd name="connsiteY2" fmla="*/ 287292 h 1943305"/>
              <a:gd name="connsiteX3" fmla="*/ 2436796 w 2596786"/>
              <a:gd name="connsiteY3" fmla="*/ 1826921 h 1943305"/>
              <a:gd name="connsiteX4" fmla="*/ 290332 w 2596786"/>
              <a:gd name="connsiteY4" fmla="*/ 1664829 h 1943305"/>
              <a:gd name="connsiteX0" fmla="*/ 290332 w 2443830"/>
              <a:gd name="connsiteY0" fmla="*/ 1664829 h 1846723"/>
              <a:gd name="connsiteX1" fmla="*/ 263611 w 2443830"/>
              <a:gd name="connsiteY1" fmla="*/ 350832 h 1846723"/>
              <a:gd name="connsiteX2" fmla="*/ 2439765 w 2443830"/>
              <a:gd name="connsiteY2" fmla="*/ 287292 h 1846723"/>
              <a:gd name="connsiteX3" fmla="*/ 2436796 w 2443830"/>
              <a:gd name="connsiteY3" fmla="*/ 1826921 h 1846723"/>
              <a:gd name="connsiteX4" fmla="*/ 290332 w 2443830"/>
              <a:gd name="connsiteY4" fmla="*/ 1664829 h 1846723"/>
              <a:gd name="connsiteX0" fmla="*/ 643832 w 2797330"/>
              <a:gd name="connsiteY0" fmla="*/ 1664829 h 1932290"/>
              <a:gd name="connsiteX1" fmla="*/ 617111 w 2797330"/>
              <a:gd name="connsiteY1" fmla="*/ 350832 h 1932290"/>
              <a:gd name="connsiteX2" fmla="*/ 2793265 w 2797330"/>
              <a:gd name="connsiteY2" fmla="*/ 287292 h 1932290"/>
              <a:gd name="connsiteX3" fmla="*/ 2790296 w 2797330"/>
              <a:gd name="connsiteY3" fmla="*/ 1826921 h 1932290"/>
              <a:gd name="connsiteX4" fmla="*/ 643832 w 2797330"/>
              <a:gd name="connsiteY4" fmla="*/ 1664829 h 1932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97330" h="1932290">
                <a:moveTo>
                  <a:pt x="643832" y="1664829"/>
                </a:moveTo>
                <a:cubicBezTo>
                  <a:pt x="-585264" y="1187245"/>
                  <a:pt x="258872" y="580421"/>
                  <a:pt x="617111" y="350832"/>
                </a:cubicBezTo>
                <a:cubicBezTo>
                  <a:pt x="975350" y="121243"/>
                  <a:pt x="2793265" y="-274445"/>
                  <a:pt x="2793265" y="287292"/>
                </a:cubicBezTo>
                <a:cubicBezTo>
                  <a:pt x="2793265" y="279013"/>
                  <a:pt x="2804151" y="1817025"/>
                  <a:pt x="2790296" y="1826921"/>
                </a:cubicBezTo>
                <a:cubicBezTo>
                  <a:pt x="2776441" y="1836817"/>
                  <a:pt x="1872928" y="2142413"/>
                  <a:pt x="643832" y="1664829"/>
                </a:cubicBezTo>
                <a:close/>
              </a:path>
            </a:pathLst>
          </a:cu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8430A716-DF40-A710-4FC7-CCCA4BD957F8}"/>
              </a:ext>
              <a:ext uri="{C183D7F6-B498-43B3-948B-1728B52AA6E4}">
                <adec:decorative xmlns:adec="http://schemas.microsoft.com/office/drawing/2017/decorative" val="1"/>
              </a:ext>
            </a:extLst>
          </p:cNvPr>
          <p:cNvSpPr/>
          <p:nvPr userDrawn="1"/>
        </p:nvSpPr>
        <p:spPr>
          <a:xfrm>
            <a:off x="7885215" y="0"/>
            <a:ext cx="4306783" cy="4405746"/>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8" name="Freeform: Shape 47">
            <a:extLst>
              <a:ext uri="{FF2B5EF4-FFF2-40B4-BE49-F238E27FC236}">
                <a16:creationId xmlns:a16="http://schemas.microsoft.com/office/drawing/2014/main" id="{EACA9FF1-6A56-9028-20F7-293A5DAC2547}"/>
              </a:ext>
              <a:ext uri="{C183D7F6-B498-43B3-948B-1728B52AA6E4}">
                <adec:decorative xmlns:adec="http://schemas.microsoft.com/office/drawing/2017/decorative" val="1"/>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82296"/>
            <a:ext cx="7242049" cy="1298448"/>
          </a:xfrm>
        </p:spPr>
        <p:txBody>
          <a:bodyPr anchor="b"/>
          <a:lstStyle>
            <a:lvl1pPr>
              <a:defRPr sz="4800"/>
            </a:lvl1pPr>
          </a:lstStyle>
          <a:p>
            <a:r>
              <a:rPr lang="en-US" dirty="0"/>
              <a:t>click to add title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hasCustomPrompt="1"/>
          </p:nvPr>
        </p:nvSpPr>
        <p:spPr>
          <a:xfrm>
            <a:off x="576072" y="1947671"/>
            <a:ext cx="4572000" cy="4070729"/>
          </a:xfrm>
        </p:spPr>
        <p:txBody>
          <a:bodyPr>
            <a:normAutofit/>
          </a:bodyPr>
          <a:lstStyle>
            <a:lvl1pPr marL="0" indent="0">
              <a:lnSpc>
                <a:spcPct val="100000"/>
              </a:lnSpc>
              <a:spcBef>
                <a:spcPts val="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anchor="b">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23369190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DCD020E-88CF-303D-F947-8EE980AC8093}"/>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0" y="82296"/>
            <a:ext cx="11087609" cy="1298448"/>
          </a:xfrm>
        </p:spPr>
        <p:txBody>
          <a:bodyPr anchor="b"/>
          <a:lstStyle>
            <a:lvl1pPr>
              <a:defRPr sz="4800"/>
            </a:lvl1pPr>
          </a:lstStyle>
          <a:p>
            <a:r>
              <a:rPr lang="en-US" dirty="0"/>
              <a:t>click to add title</a:t>
            </a:r>
          </a:p>
        </p:txBody>
      </p:sp>
      <p:sp>
        <p:nvSpPr>
          <p:cNvPr id="3" name="Content Placeholder 2">
            <a:extLst>
              <a:ext uri="{FF2B5EF4-FFF2-40B4-BE49-F238E27FC236}">
                <a16:creationId xmlns:a16="http://schemas.microsoft.com/office/drawing/2014/main" id="{65D2FAB7-6DDF-86AA-6FF5-4EBD6234F258}"/>
              </a:ext>
            </a:extLst>
          </p:cNvPr>
          <p:cNvSpPr>
            <a:spLocks noGrp="1"/>
          </p:cNvSpPr>
          <p:nvPr>
            <p:ph sz="half" idx="1" hasCustomPrompt="1"/>
          </p:nvPr>
        </p:nvSpPr>
        <p:spPr>
          <a:xfrm>
            <a:off x="838200" y="1825625"/>
            <a:ext cx="5181600" cy="4351338"/>
          </a:xfrm>
        </p:spPr>
        <p:txBody>
          <a:bodyPr/>
          <a:lstStyle>
            <a:lvl1pPr marL="228600" indent="-228600">
              <a:buFont typeface="Courier New" panose="02070309020205020404" pitchFamily="49" charset="0"/>
              <a:buChar char="o"/>
              <a:defRPr/>
            </a:lvl1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hasCustomPrompt="1"/>
          </p:nvPr>
        </p:nvSpPr>
        <p:spPr>
          <a:xfrm>
            <a:off x="6172200" y="1825625"/>
            <a:ext cx="5181600" cy="4351338"/>
          </a:xfrm>
        </p:spPr>
        <p:txBody>
          <a:bodyPr/>
          <a:lstStyle>
            <a:lvl1pPr marL="228600" indent="-228600">
              <a:buFont typeface="Courier New" panose="02070309020205020404" pitchFamily="49" charset="0"/>
              <a:buChar char="o"/>
              <a:defRPr/>
            </a:lvl1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13617423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FA23ACD-D6D7-BA38-DC7E-CE581CEEC62F}"/>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82296"/>
            <a:ext cx="11003016" cy="1298448"/>
          </a:xfrm>
        </p:spPr>
        <p:txBody>
          <a:bodyPr anchor="b"/>
          <a:lstStyle>
            <a:lvl1pPr>
              <a:defRPr sz="4800"/>
            </a:lvl1pPr>
          </a:lstStyle>
          <a:p>
            <a:r>
              <a:rPr lang="en-US" dirty="0"/>
              <a:t>click to add title</a:t>
            </a: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a:lstStyle/>
          <a:p>
            <a:r>
              <a:rPr lang="en-US" dirty="0"/>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436417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r>
              <a:rPr lang="en-US"/>
              <a:t>20XX</a:t>
            </a:r>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presentation title</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8FB4751-880F-D840-AAA9-3A15815CC996}" type="slidenum">
              <a:rPr lang="en-US" smtClean="0"/>
              <a:pPr/>
              <a:t>‹#›</a:t>
            </a:fld>
            <a:endParaRPr lang="en-US" dirty="0"/>
          </a:p>
        </p:txBody>
      </p:sp>
      <p:cxnSp>
        <p:nvCxnSpPr>
          <p:cNvPr id="8" name="Straight Connector 7">
            <a:extLst>
              <a:ext uri="{FF2B5EF4-FFF2-40B4-BE49-F238E27FC236}">
                <a16:creationId xmlns:a16="http://schemas.microsoft.com/office/drawing/2014/main" id="{91F5464F-2B8E-02A6-6D9F-50116224FC99}"/>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172696874"/>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57" r:id="rId17"/>
    <p:sldLayoutId id="2147483651" r:id="rId18"/>
    <p:sldLayoutId id="2147483660" r:id="rId19"/>
    <p:sldLayoutId id="2147483664" r:id="rId20"/>
    <p:sldLayoutId id="2147483661" r:id="rId21"/>
    <p:sldLayoutId id="2147483662" r:id="rId22"/>
    <p:sldLayoutId id="2147483663" r:id="rId23"/>
    <p:sldLayoutId id="2147483654" r:id="rId24"/>
    <p:sldLayoutId id="2147483653" r:id="rId25"/>
    <p:sldLayoutId id="2147483667" r:id="rId26"/>
    <p:sldLayoutId id="2147483665" r:id="rId27"/>
    <p:sldLayoutId id="2147483652" r:id="rId28"/>
    <p:sldLayoutId id="2147483655" r:id="rId29"/>
  </p:sldLayoutIdLst>
  <p:hf hdr="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33FF5-43A8-4EF5-55BA-E26744435156}"/>
              </a:ext>
            </a:extLst>
          </p:cNvPr>
          <p:cNvSpPr>
            <a:spLocks noGrp="1"/>
          </p:cNvSpPr>
          <p:nvPr>
            <p:ph type="title"/>
          </p:nvPr>
        </p:nvSpPr>
        <p:spPr>
          <a:xfrm>
            <a:off x="1100121" y="2252692"/>
            <a:ext cx="9302408" cy="2890684"/>
          </a:xfrm>
        </p:spPr>
        <p:txBody>
          <a:bodyPr>
            <a:normAutofit/>
          </a:bodyPr>
          <a:lstStyle/>
          <a:p>
            <a:pPr>
              <a:lnSpc>
                <a:spcPct val="107000"/>
              </a:lnSpc>
              <a:spcBef>
                <a:spcPts val="1000"/>
              </a:spcBef>
              <a:spcAft>
                <a:spcPts val="800"/>
              </a:spcAft>
            </a:pP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Student name: Rufsana Begum  </a:t>
            </a:r>
            <a:br>
              <a:rPr lang="en-GB" sz="1800" kern="100" dirty="0">
                <a:effectLst/>
                <a:latin typeface="Arial" panose="020B0604020202020204" pitchFamily="34" charset="0"/>
                <a:ea typeface="Calibri" panose="020F0502020204030204" pitchFamily="34" charset="0"/>
                <a:cs typeface="Arial" panose="020B0604020202020204" pitchFamily="34" charset="0"/>
              </a:rPr>
            </a:b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Student ID:2208636</a:t>
            </a:r>
            <a:br>
              <a:rPr lang="en-GB" sz="1800" kern="100" dirty="0">
                <a:effectLst/>
                <a:latin typeface="Arial" panose="020B0604020202020204" pitchFamily="34" charset="0"/>
                <a:ea typeface="Calibri" panose="020F0502020204030204" pitchFamily="34" charset="0"/>
                <a:cs typeface="Arial" panose="020B0604020202020204" pitchFamily="34" charset="0"/>
              </a:rPr>
            </a:b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Module name &amp; number: Foreign Language BMIH5003</a:t>
            </a:r>
            <a:br>
              <a:rPr lang="en-GB" sz="1800" kern="100" dirty="0">
                <a:effectLst/>
                <a:latin typeface="Arial" panose="020B0604020202020204" pitchFamily="34" charset="0"/>
                <a:ea typeface="Calibri" panose="020F0502020204030204" pitchFamily="34" charset="0"/>
                <a:cs typeface="Arial" panose="020B0604020202020204" pitchFamily="34" charset="0"/>
              </a:rPr>
            </a:br>
            <a:r>
              <a:rPr lang="en-US" sz="1800"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Lecturer: Giulia </a:t>
            </a:r>
            <a:r>
              <a:rPr lang="en-US" sz="1800" kern="12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Chifari</a:t>
            </a:r>
            <a:br>
              <a:rPr lang="en-GB"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4" name="Date Placeholder 3">
            <a:extLst>
              <a:ext uri="{FF2B5EF4-FFF2-40B4-BE49-F238E27FC236}">
                <a16:creationId xmlns:a16="http://schemas.microsoft.com/office/drawing/2014/main" id="{C4E380CE-3715-6860-5E9B-B3A029036303}"/>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B87D6FB5-ABC4-B552-3D3B-7889C434C30E}"/>
              </a:ext>
            </a:extLst>
          </p:cNvPr>
          <p:cNvSpPr>
            <a:spLocks noGrp="1"/>
          </p:cNvSpPr>
          <p:nvPr>
            <p:ph type="ftr" sz="quarter" idx="11"/>
          </p:nvPr>
        </p:nvSpPr>
        <p:spPr/>
        <p:txBody>
          <a:bodyPr/>
          <a:lstStyle/>
          <a:p>
            <a:r>
              <a:rPr lang="en-US"/>
              <a:t>presentation title</a:t>
            </a:r>
            <a:endParaRPr lang="en-US" dirty="0"/>
          </a:p>
        </p:txBody>
      </p:sp>
      <p:sp>
        <p:nvSpPr>
          <p:cNvPr id="6" name="Slide Number Placeholder 5">
            <a:extLst>
              <a:ext uri="{FF2B5EF4-FFF2-40B4-BE49-F238E27FC236}">
                <a16:creationId xmlns:a16="http://schemas.microsoft.com/office/drawing/2014/main" id="{3A685F5E-9503-4749-6F7C-0B2C68782DF1}"/>
              </a:ext>
            </a:extLst>
          </p:cNvPr>
          <p:cNvSpPr>
            <a:spLocks noGrp="1"/>
          </p:cNvSpPr>
          <p:nvPr>
            <p:ph type="sldNum" sz="quarter" idx="12"/>
          </p:nvPr>
        </p:nvSpPr>
        <p:spPr/>
        <p:txBody>
          <a:bodyPr/>
          <a:lstStyle/>
          <a:p>
            <a:fld id="{58FB4751-880F-D840-AAA9-3A15815CC996}" type="slidenum">
              <a:rPr lang="en-US" smtClean="0"/>
              <a:t>1</a:t>
            </a:fld>
            <a:endParaRPr lang="en-US" dirty="0"/>
          </a:p>
        </p:txBody>
      </p:sp>
      <p:sp>
        <p:nvSpPr>
          <p:cNvPr id="7" name="Title 1">
            <a:extLst>
              <a:ext uri="{FF2B5EF4-FFF2-40B4-BE49-F238E27FC236}">
                <a16:creationId xmlns:a16="http://schemas.microsoft.com/office/drawing/2014/main" id="{1CD13D47-2D61-3D89-40AE-709CB74BE9B6}"/>
              </a:ext>
            </a:extLst>
          </p:cNvPr>
          <p:cNvSpPr>
            <a:spLocks noGrp="1"/>
          </p:cNvSpPr>
          <p:nvPr>
            <p:ph idx="1"/>
          </p:nvPr>
        </p:nvSpPr>
        <p:spPr>
          <a:xfrm>
            <a:off x="677863" y="2160588"/>
            <a:ext cx="8596312" cy="3881437"/>
          </a:xfrm>
        </p:spPr>
        <p:txBody>
          <a:bodyPr/>
          <a:lstStyle/>
          <a:p>
            <a:br>
              <a:rPr lang="en-IN" b="0" i="0" dirty="0">
                <a:solidFill>
                  <a:schemeClr val="tx1"/>
                </a:solidFill>
                <a:effectLst/>
                <a:latin typeface="Söhne"/>
              </a:rPr>
            </a:br>
            <a:endParaRPr lang="en-US" dirty="0">
              <a:solidFill>
                <a:schemeClr val="tx1"/>
              </a:solidFill>
            </a:endParaRPr>
          </a:p>
        </p:txBody>
      </p:sp>
    </p:spTree>
    <p:extLst>
      <p:ext uri="{BB962C8B-B14F-4D97-AF65-F5344CB8AC3E}">
        <p14:creationId xmlns:p14="http://schemas.microsoft.com/office/powerpoint/2010/main" val="3339298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CCC92-6D96-8295-43D7-52D2CEC573E9}"/>
              </a:ext>
            </a:extLst>
          </p:cNvPr>
          <p:cNvSpPr>
            <a:spLocks noGrp="1"/>
          </p:cNvSpPr>
          <p:nvPr>
            <p:ph type="ctrTitle"/>
          </p:nvPr>
        </p:nvSpPr>
        <p:spPr/>
        <p:txBody>
          <a:bodyPr/>
          <a:lstStyle/>
          <a:p>
            <a:r>
              <a:rPr lang="en-GB" dirty="0">
                <a:latin typeface="Arial" panose="020B0604020202020204" pitchFamily="34" charset="0"/>
                <a:cs typeface="Arial" panose="020B0604020202020204" pitchFamily="34" charset="0"/>
              </a:rPr>
              <a:t>Diversity Hotel &amp; Spa </a:t>
            </a:r>
            <a:r>
              <a:rPr lang="en-GB" dirty="0" err="1">
                <a:latin typeface="Arial" panose="020B0604020202020204" pitchFamily="34" charset="0"/>
                <a:cs typeface="Arial" panose="020B0604020202020204" pitchFamily="34" charset="0"/>
              </a:rPr>
              <a:t>london</a:t>
            </a:r>
            <a:endParaRPr lang="en-GB"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B1E0D887-89A1-4762-C59F-87BB2FE15A04}"/>
              </a:ext>
            </a:extLst>
          </p:cNvPr>
          <p:cNvSpPr>
            <a:spLocks noGrp="1"/>
          </p:cNvSpPr>
          <p:nvPr>
            <p:ph type="subTitle" idx="1"/>
          </p:nvPr>
        </p:nvSpPr>
        <p:spPr/>
        <p:txBody>
          <a:bodyPr/>
          <a:lstStyle/>
          <a:p>
            <a:endParaRPr lang="en-GB" dirty="0"/>
          </a:p>
        </p:txBody>
      </p:sp>
      <p:sp>
        <p:nvSpPr>
          <p:cNvPr id="4" name="Date Placeholder 3">
            <a:extLst>
              <a:ext uri="{FF2B5EF4-FFF2-40B4-BE49-F238E27FC236}">
                <a16:creationId xmlns:a16="http://schemas.microsoft.com/office/drawing/2014/main" id="{AB6C487B-7812-2612-79A1-1D2D639DC741}"/>
              </a:ext>
            </a:extLst>
          </p:cNvPr>
          <p:cNvSpPr>
            <a:spLocks noGrp="1"/>
          </p:cNvSpPr>
          <p:nvPr>
            <p:ph type="dt" sz="half" idx="10"/>
          </p:nvPr>
        </p:nvSpPr>
        <p:spPr/>
        <p:txBody>
          <a:bodyPr/>
          <a:lstStyle/>
          <a:p>
            <a:fld id="{677F1D57-9B87-4327-BF06-9384CBDA64E3}" type="datetime1">
              <a:rPr lang="en-US" smtClean="0"/>
              <a:t>10/26/2023</a:t>
            </a:fld>
            <a:endParaRPr lang="en-US" dirty="0"/>
          </a:p>
        </p:txBody>
      </p:sp>
      <p:sp>
        <p:nvSpPr>
          <p:cNvPr id="5" name="Footer Placeholder 4">
            <a:extLst>
              <a:ext uri="{FF2B5EF4-FFF2-40B4-BE49-F238E27FC236}">
                <a16:creationId xmlns:a16="http://schemas.microsoft.com/office/drawing/2014/main" id="{C204D270-4E9D-E374-E729-EE1D3604B47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AEFD4A3-98FE-6ABD-DBE7-5F7B68ED7C23}"/>
              </a:ext>
            </a:extLst>
          </p:cNvPr>
          <p:cNvSpPr>
            <a:spLocks noGrp="1"/>
          </p:cNvSpPr>
          <p:nvPr>
            <p:ph type="sldNum" sz="quarter" idx="12"/>
          </p:nvPr>
        </p:nvSpPr>
        <p:spPr/>
        <p:txBody>
          <a:bodyPr/>
          <a:lstStyle/>
          <a:p>
            <a:fld id="{4FAB73BC-B049-4115-A692-8D63A059BFB8}" type="slidenum">
              <a:rPr lang="en-US" smtClean="0"/>
              <a:t>2</a:t>
            </a:fld>
            <a:endParaRPr lang="en-US" dirty="0"/>
          </a:p>
        </p:txBody>
      </p:sp>
    </p:spTree>
    <p:extLst>
      <p:ext uri="{BB962C8B-B14F-4D97-AF65-F5344CB8AC3E}">
        <p14:creationId xmlns:p14="http://schemas.microsoft.com/office/powerpoint/2010/main" val="3642599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8E0EF7-9973-0DFF-32B5-309CC1C5540D}"/>
              </a:ext>
            </a:extLst>
          </p:cNvPr>
          <p:cNvSpPr>
            <a:spLocks noGrp="1"/>
          </p:cNvSpPr>
          <p:nvPr>
            <p:ph type="title"/>
          </p:nvPr>
        </p:nvSpPr>
        <p:spPr>
          <a:xfrm>
            <a:off x="677334" y="609600"/>
            <a:ext cx="8596668" cy="639097"/>
          </a:xfrm>
        </p:spPr>
        <p:txBody>
          <a:bodyPr>
            <a:normAutofit fontScale="90000"/>
          </a:bodyPr>
          <a:lstStyle/>
          <a:p>
            <a:r>
              <a:rPr lang="en-US" sz="3600" dirty="0">
                <a:latin typeface="Arial" panose="020B0604020202020204" pitchFamily="34" charset="0"/>
                <a:cs typeface="Arial" panose="020B0604020202020204" pitchFamily="34" charset="0"/>
              </a:rPr>
              <a:t>Benefits of </a:t>
            </a:r>
            <a:r>
              <a:rPr lang="en-US" dirty="0" err="1">
                <a:latin typeface="Arial" panose="020B0604020202020204" pitchFamily="34" charset="0"/>
                <a:cs typeface="Arial" panose="020B0604020202020204" pitchFamily="34" charset="0"/>
              </a:rPr>
              <a:t>multilinguism</a:t>
            </a:r>
            <a:r>
              <a:rPr lang="en-US" dirty="0"/>
              <a:t>:</a:t>
            </a:r>
            <a:endParaRPr lang="en-IN" sz="3600" dirty="0"/>
          </a:p>
        </p:txBody>
      </p:sp>
      <p:sp>
        <p:nvSpPr>
          <p:cNvPr id="5" name="Content Placeholder 4">
            <a:extLst>
              <a:ext uri="{FF2B5EF4-FFF2-40B4-BE49-F238E27FC236}">
                <a16:creationId xmlns:a16="http://schemas.microsoft.com/office/drawing/2014/main" id="{6BAABB8A-1E2C-2940-27C4-AB7785AD678C}"/>
              </a:ext>
            </a:extLst>
          </p:cNvPr>
          <p:cNvSpPr>
            <a:spLocks noGrp="1"/>
          </p:cNvSpPr>
          <p:nvPr>
            <p:ph idx="1"/>
          </p:nvPr>
        </p:nvSpPr>
        <p:spPr>
          <a:xfrm>
            <a:off x="576072" y="1474839"/>
            <a:ext cx="8046818" cy="4680155"/>
          </a:xfrm>
        </p:spPr>
        <p:txBody>
          <a:bodyPr>
            <a:normAutofit fontScale="70000" lnSpcReduction="20000"/>
          </a:bodyPr>
          <a:lstStyle/>
          <a:p>
            <a:r>
              <a:rPr lang="en-US" dirty="0">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Being bilingual and having linguistic awareness abilities are crucial benefits for hotel workers at Diversity Hotel &amp; Spa London in a globalized world where the hospitality sector caters to a broad clientele (</a:t>
            </a:r>
            <a:r>
              <a:rPr lang="en-US" sz="2200" b="0" i="0" dirty="0" err="1">
                <a:solidFill>
                  <a:srgbClr val="555555"/>
                </a:solidFill>
                <a:effectLst/>
                <a:latin typeface="Arial" panose="020B0604020202020204" pitchFamily="34" charset="0"/>
                <a:cs typeface="Arial" panose="020B0604020202020204" pitchFamily="34" charset="0"/>
              </a:rPr>
              <a:t>Oliinyk</a:t>
            </a:r>
            <a:r>
              <a:rPr lang="en-US" sz="2200" b="0" i="0" dirty="0">
                <a:solidFill>
                  <a:srgbClr val="555555"/>
                </a:solidFill>
                <a:effectLst/>
                <a:latin typeface="Arial" panose="020B0604020202020204" pitchFamily="34" charset="0"/>
                <a:cs typeface="Arial" panose="020B0604020202020204" pitchFamily="34" charset="0"/>
              </a:rPr>
              <a:t> </a:t>
            </a:r>
            <a:r>
              <a:rPr lang="en-US" sz="2200" b="0" i="1" dirty="0">
                <a:solidFill>
                  <a:srgbClr val="555555"/>
                </a:solidFill>
                <a:effectLst/>
                <a:latin typeface="Arial" panose="020B0604020202020204" pitchFamily="34" charset="0"/>
                <a:cs typeface="Arial" panose="020B0604020202020204" pitchFamily="34" charset="0"/>
              </a:rPr>
              <a:t>et al., </a:t>
            </a:r>
            <a:r>
              <a:rPr lang="en-US" sz="2200" b="0" dirty="0">
                <a:solidFill>
                  <a:srgbClr val="555555"/>
                </a:solidFill>
                <a:effectLst/>
                <a:latin typeface="Arial" panose="020B0604020202020204" pitchFamily="34" charset="0"/>
                <a:cs typeface="Arial" panose="020B0604020202020204" pitchFamily="34" charset="0"/>
              </a:rPr>
              <a:t>2022</a:t>
            </a:r>
            <a:r>
              <a:rPr lang="en-US" sz="2200" dirty="0">
                <a:latin typeface="Arial" panose="020B0604020202020204" pitchFamily="34" charset="0"/>
                <a:cs typeface="Arial" panose="020B0604020202020204" pitchFamily="34" charset="0"/>
              </a:rPr>
              <a:t>).</a:t>
            </a:r>
          </a:p>
          <a:p>
            <a:r>
              <a:rPr lang="en-US" sz="2200" dirty="0">
                <a:latin typeface="Arial" panose="020B0604020202020204" pitchFamily="34" charset="0"/>
                <a:cs typeface="Arial" panose="020B0604020202020204" pitchFamily="34" charset="0"/>
              </a:rPr>
              <a:t>For the employees at Diversity Hotel &amp; Spa in London, the benefits of bilingualism and language awareness are crucial in an increasingly globalized society. Employees are better able to communicate with a wide range of foreign clients thanks to their diversified skill set, which improves the overall visitor experience in the thriving hospitality sector.</a:t>
            </a:r>
          </a:p>
          <a:p>
            <a:r>
              <a:rPr lang="en-US" sz="2200" dirty="0">
                <a:latin typeface="Arial" panose="020B0604020202020204" pitchFamily="34" charset="0"/>
                <a:cs typeface="Arial" panose="020B0604020202020204" pitchFamily="34" charset="0"/>
              </a:rPr>
              <a:t>Effective Communication: Knowledge of the language helps workers communicate ideas clearly, reducing misunderstandings and ensuring that guests' requirements are satisfied as soon as possible.</a:t>
            </a:r>
          </a:p>
          <a:p>
            <a:r>
              <a:rPr lang="en-US" sz="2200" dirty="0">
                <a:latin typeface="Arial" panose="020B0604020202020204" pitchFamily="34" charset="0"/>
                <a:cs typeface="Arial" panose="020B0604020202020204" pitchFamily="34" charset="0"/>
              </a:rPr>
              <a:t>Cultural Sensitivity: Recognizing subtle cultural differences helps avoid accidental offense, producing satisfying visitor experiences (</a:t>
            </a:r>
            <a:r>
              <a:rPr lang="en-US" sz="2200" b="0" i="0" dirty="0" err="1">
                <a:solidFill>
                  <a:srgbClr val="555555"/>
                </a:solidFill>
                <a:effectLst/>
                <a:latin typeface="Arial" panose="020B0604020202020204" pitchFamily="34" charset="0"/>
                <a:cs typeface="Arial" panose="020B0604020202020204" pitchFamily="34" charset="0"/>
              </a:rPr>
              <a:t>Nguyễn</a:t>
            </a:r>
            <a:r>
              <a:rPr lang="en-US" sz="2200" b="0" i="0" dirty="0">
                <a:solidFill>
                  <a:srgbClr val="555555"/>
                </a:solidFill>
                <a:effectLst/>
                <a:latin typeface="Arial" panose="020B0604020202020204" pitchFamily="34" charset="0"/>
                <a:cs typeface="Arial" panose="020B0604020202020204" pitchFamily="34" charset="0"/>
              </a:rPr>
              <a:t>, 2022</a:t>
            </a:r>
            <a:r>
              <a:rPr lang="en-US" sz="2200" dirty="0">
                <a:latin typeface="Arial" panose="020B0604020202020204" pitchFamily="34" charset="0"/>
                <a:cs typeface="Arial" panose="020B0604020202020204" pitchFamily="34" charset="0"/>
              </a:rPr>
              <a:t>).</a:t>
            </a:r>
          </a:p>
          <a:p>
            <a:r>
              <a:rPr lang="en-US" sz="2200" dirty="0">
                <a:latin typeface="Arial" panose="020B0604020202020204" pitchFamily="34" charset="0"/>
                <a:cs typeface="Arial" panose="020B0604020202020204" pitchFamily="34" charset="0"/>
              </a:rPr>
              <a:t>By efficiently promoting the hotel's offerings, staff members may upsell and cross-sell, resulting in more income.</a:t>
            </a:r>
          </a:p>
          <a:p>
            <a:r>
              <a:rPr lang="en-US" sz="2200" dirty="0">
                <a:latin typeface="Arial" panose="020B0604020202020204" pitchFamily="34" charset="0"/>
                <a:cs typeface="Arial" panose="020B0604020202020204" pitchFamily="34" charset="0"/>
              </a:rPr>
              <a:t>For the employees at Diversity Hotel &amp; Spa, having a strong command of the language is essential to promoting efficient communication that reduces miscommunication and quickly attends to guest demands. Furthermore, avoiding inadvertent offense by being sensitive to cultural differences and cognizant of them helps to create very positive tourist experiences (</a:t>
            </a:r>
            <a:r>
              <a:rPr lang="en-US" sz="2200" dirty="0" err="1">
                <a:latin typeface="Arial" panose="020B0604020202020204" pitchFamily="34" charset="0"/>
                <a:cs typeface="Arial" panose="020B0604020202020204" pitchFamily="34" charset="0"/>
              </a:rPr>
              <a:t>Nguyễn</a:t>
            </a:r>
            <a:r>
              <a:rPr lang="en-US" sz="2200" dirty="0">
                <a:latin typeface="Arial" panose="020B0604020202020204" pitchFamily="34" charset="0"/>
                <a:cs typeface="Arial" panose="020B0604020202020204" pitchFamily="34" charset="0"/>
              </a:rPr>
              <a:t>, 2022). As a result of the staff's enhanced ability to market the hotel's services, upselling and cross-selling techniques that boost income are made possible.</a:t>
            </a:r>
            <a:endParaRPr lang="en-IN" sz="2200"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13215368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83353-8915-8845-3471-4D9258CDA93A}"/>
              </a:ext>
            </a:extLst>
          </p:cNvPr>
          <p:cNvSpPr>
            <a:spLocks noGrp="1"/>
          </p:cNvSpPr>
          <p:nvPr>
            <p:ph type="title"/>
          </p:nvPr>
        </p:nvSpPr>
        <p:spPr>
          <a:xfrm>
            <a:off x="677334" y="609600"/>
            <a:ext cx="8596668" cy="816077"/>
          </a:xfrm>
        </p:spPr>
        <p:txBody>
          <a:bodyPr/>
          <a:lstStyle/>
          <a:p>
            <a:r>
              <a:rPr lang="en-GB" dirty="0">
                <a:latin typeface="Arial" panose="020B0604020202020204" pitchFamily="34" charset="0"/>
                <a:cs typeface="Arial" panose="020B0604020202020204" pitchFamily="34" charset="0"/>
              </a:rPr>
              <a:t>European language of </a:t>
            </a:r>
            <a:r>
              <a:rPr lang="en-GB" dirty="0" err="1">
                <a:latin typeface="Arial" panose="020B0604020202020204" pitchFamily="34" charset="0"/>
                <a:cs typeface="Arial" panose="020B0604020202020204" pitchFamily="34" charset="0"/>
              </a:rPr>
              <a:t>choice:Germany</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80D263E-B326-2686-58F3-ACE979AD824A}"/>
              </a:ext>
            </a:extLst>
          </p:cNvPr>
          <p:cNvSpPr>
            <a:spLocks noGrp="1"/>
          </p:cNvSpPr>
          <p:nvPr>
            <p:ph idx="1"/>
          </p:nvPr>
        </p:nvSpPr>
        <p:spPr>
          <a:xfrm>
            <a:off x="677334" y="1602659"/>
            <a:ext cx="8596668" cy="4438704"/>
          </a:xfrm>
        </p:spPr>
        <p:txBody>
          <a:bodyPr>
            <a:normAutofit fontScale="77500" lnSpcReduction="20000"/>
          </a:bodyPr>
          <a:lstStyle/>
          <a:p>
            <a:pPr marL="0" indent="0">
              <a:buNone/>
            </a:pPr>
            <a:r>
              <a:rPr lang="en-US" sz="1700" dirty="0">
                <a:latin typeface="Arial" panose="020B0604020202020204" pitchFamily="34" charset="0"/>
                <a:cs typeface="Arial" panose="020B0604020202020204" pitchFamily="34" charset="0"/>
              </a:rPr>
              <a:t>Germany, Austria, Switzerland, as well as portions of Belgium, Luxembourg, and Italy all speak German, an important language in Europe. Although it's frequently seen as a difficult language to master, its importance in the European economic environment cannot be denied.</a:t>
            </a:r>
          </a:p>
          <a:p>
            <a:pPr marL="0" indent="0">
              <a:buNone/>
            </a:pPr>
            <a:r>
              <a:rPr lang="en-US" sz="1700" b="1" i="1" dirty="0">
                <a:latin typeface="Arial" panose="020B0604020202020204" pitchFamily="34" charset="0"/>
                <a:cs typeface="Arial" panose="020B0604020202020204" pitchFamily="34" charset="0"/>
              </a:rPr>
              <a:t>an learning difficulties</a:t>
            </a:r>
          </a:p>
          <a:p>
            <a:r>
              <a:rPr lang="en-US" sz="1700" dirty="0">
                <a:latin typeface="Arial" panose="020B0604020202020204" pitchFamily="34" charset="0"/>
                <a:cs typeface="Arial" panose="020B0604020202020204" pitchFamily="34" charset="0"/>
              </a:rPr>
              <a:t>German has a rich vocabulary and complicated syntax, making it difficult for non-native speakers to learn.</a:t>
            </a:r>
          </a:p>
          <a:p>
            <a:r>
              <a:rPr lang="en-US" sz="1700" dirty="0">
                <a:latin typeface="Arial" panose="020B0604020202020204" pitchFamily="34" charset="0"/>
                <a:cs typeface="Arial" panose="020B0604020202020204" pitchFamily="34" charset="0"/>
              </a:rPr>
              <a:t>It might be challenging to pronounce some words because of the difference between the sounds "ö" and "ü."</a:t>
            </a:r>
          </a:p>
          <a:p>
            <a:r>
              <a:rPr lang="en-US" sz="1700" dirty="0">
                <a:latin typeface="Arial" panose="020B0604020202020204" pitchFamily="34" charset="0"/>
                <a:cs typeface="Arial" panose="020B0604020202020204" pitchFamily="34" charset="0"/>
              </a:rPr>
              <a:t>courtesy in a professional setting:</a:t>
            </a:r>
          </a:p>
          <a:p>
            <a:r>
              <a:rPr lang="en-US" sz="1700" dirty="0">
                <a:latin typeface="Arial" panose="020B0604020202020204" pitchFamily="34" charset="0"/>
                <a:cs typeface="Arial" panose="020B0604020202020204" pitchFamily="34" charset="0"/>
              </a:rPr>
              <a:t>Prior to being asked to use first names, only address guests using formal titles (Herr or Frau) and last names.</a:t>
            </a:r>
          </a:p>
          <a:p>
            <a:r>
              <a:rPr lang="en-US" sz="1700" dirty="0">
                <a:latin typeface="Arial" panose="020B0604020202020204" pitchFamily="34" charset="0"/>
                <a:cs typeface="Arial" panose="020B0604020202020204" pitchFamily="34" charset="0"/>
              </a:rPr>
              <a:t>German society places a great priority on punctuality, thus it is rude to arrive late for appointments.</a:t>
            </a:r>
          </a:p>
          <a:p>
            <a:r>
              <a:rPr lang="en-US" sz="1700" dirty="0">
                <a:latin typeface="Arial" panose="020B0604020202020204" pitchFamily="34" charset="0"/>
                <a:cs typeface="Arial" panose="020B0604020202020204" pitchFamily="34" charset="0"/>
              </a:rPr>
              <a:t>Direct eye contact and a solid handshake are seen as symbols of respect (</a:t>
            </a:r>
            <a:r>
              <a:rPr lang="en-US" sz="1700" b="0" i="0" dirty="0" err="1">
                <a:solidFill>
                  <a:srgbClr val="555555"/>
                </a:solidFill>
                <a:effectLst/>
                <a:latin typeface="Arial" panose="020B0604020202020204" pitchFamily="34" charset="0"/>
                <a:cs typeface="Arial" panose="020B0604020202020204" pitchFamily="34" charset="0"/>
              </a:rPr>
              <a:t>Ferjani</a:t>
            </a:r>
            <a:r>
              <a:rPr lang="en-US" sz="1700" b="0" i="0" dirty="0">
                <a:solidFill>
                  <a:srgbClr val="555555"/>
                </a:solidFill>
                <a:effectLst/>
                <a:latin typeface="Arial" panose="020B0604020202020204" pitchFamily="34" charset="0"/>
                <a:cs typeface="Arial" panose="020B0604020202020204" pitchFamily="34" charset="0"/>
              </a:rPr>
              <a:t> and </a:t>
            </a:r>
            <a:r>
              <a:rPr lang="en-US" sz="1700" b="0" i="0" dirty="0" err="1">
                <a:solidFill>
                  <a:srgbClr val="555555"/>
                </a:solidFill>
                <a:effectLst/>
                <a:latin typeface="Arial" panose="020B0604020202020204" pitchFamily="34" charset="0"/>
                <a:cs typeface="Arial" panose="020B0604020202020204" pitchFamily="34" charset="0"/>
              </a:rPr>
              <a:t>Boudabbous</a:t>
            </a:r>
            <a:r>
              <a:rPr lang="en-US" sz="1700" b="0" i="0" dirty="0">
                <a:solidFill>
                  <a:srgbClr val="555555"/>
                </a:solidFill>
                <a:effectLst/>
                <a:latin typeface="Arial" panose="020B0604020202020204" pitchFamily="34" charset="0"/>
                <a:cs typeface="Arial" panose="020B0604020202020204" pitchFamily="34" charset="0"/>
              </a:rPr>
              <a:t>, 2023</a:t>
            </a:r>
            <a:r>
              <a:rPr lang="en-US" sz="1700" dirty="0">
                <a:latin typeface="Arial" panose="020B0604020202020204" pitchFamily="34" charset="0"/>
                <a:cs typeface="Arial" panose="020B0604020202020204" pitchFamily="34" charset="0"/>
              </a:rPr>
              <a:t>).</a:t>
            </a:r>
          </a:p>
          <a:p>
            <a:pPr marL="0" indent="0">
              <a:buNone/>
            </a:pPr>
            <a:r>
              <a:rPr lang="en-US" sz="1700" b="1" i="1" dirty="0">
                <a:latin typeface="Arial" panose="020B0604020202020204" pitchFamily="34" charset="0"/>
                <a:cs typeface="Arial" panose="020B0604020202020204" pitchFamily="34" charset="0"/>
              </a:rPr>
              <a:t>Examples from the hotel industry</a:t>
            </a:r>
          </a:p>
          <a:p>
            <a:r>
              <a:rPr lang="en-US" sz="1700" dirty="0">
                <a:latin typeface="Arial" panose="020B0604020202020204" pitchFamily="34" charset="0"/>
                <a:cs typeface="Arial" panose="020B0604020202020204" pitchFamily="34" charset="0"/>
              </a:rPr>
              <a:t>German-speaking visitors can be served by a bilingual staff person who is fluent in the language, resulting in a quicker check-in procedure.</a:t>
            </a:r>
          </a:p>
          <a:p>
            <a:r>
              <a:rPr lang="en-US" sz="1700" dirty="0">
                <a:latin typeface="Arial" panose="020B0604020202020204" pitchFamily="34" charset="0"/>
                <a:cs typeface="Arial" panose="020B0604020202020204" pitchFamily="34" charset="0"/>
              </a:rPr>
              <a:t>Understanding the language can help avoid misunderstandings. Understanding dietary requirements, such as "vegan" or "gluten-free," is essential, for example, at the hotel restaurant (</a:t>
            </a:r>
            <a:r>
              <a:rPr lang="en-US" sz="1700" b="0" i="0" dirty="0" err="1">
                <a:solidFill>
                  <a:srgbClr val="555555"/>
                </a:solidFill>
                <a:effectLst/>
                <a:latin typeface="Arial" panose="020B0604020202020204" pitchFamily="34" charset="0"/>
                <a:cs typeface="Arial" panose="020B0604020202020204" pitchFamily="34" charset="0"/>
              </a:rPr>
              <a:t>Baquero</a:t>
            </a:r>
            <a:r>
              <a:rPr lang="en-US" sz="1700" b="0" i="0" dirty="0">
                <a:solidFill>
                  <a:srgbClr val="555555"/>
                </a:solidFill>
                <a:effectLst/>
                <a:latin typeface="Arial" panose="020B0604020202020204" pitchFamily="34" charset="0"/>
                <a:cs typeface="Arial" panose="020B0604020202020204" pitchFamily="34" charset="0"/>
              </a:rPr>
              <a:t>, 2023</a:t>
            </a:r>
            <a:r>
              <a:rPr lang="en-US" sz="1700" dirty="0">
                <a:latin typeface="Arial" panose="020B0604020202020204" pitchFamily="34" charset="0"/>
                <a:cs typeface="Arial" panose="020B0604020202020204" pitchFamily="34" charset="0"/>
              </a:rPr>
              <a:t>).</a:t>
            </a:r>
          </a:p>
          <a:p>
            <a:r>
              <a:rPr lang="en-US" sz="1700" dirty="0">
                <a:latin typeface="Arial" panose="020B0604020202020204" pitchFamily="34" charset="0"/>
                <a:cs typeface="Arial" panose="020B0604020202020204" pitchFamily="34" charset="0"/>
              </a:rPr>
              <a:t>When staff honors German visitors' penchant for set mealtimes and high-quality drinks and food, they are demonstrating cultural awareness.</a:t>
            </a:r>
            <a:endParaRPr lang="en-IN" sz="1700" dirty="0">
              <a:latin typeface="Arial" panose="020B0604020202020204" pitchFamily="34" charset="0"/>
              <a:cs typeface="Arial" panose="020B0604020202020204" pitchFamily="34" charset="0"/>
            </a:endParaRPr>
          </a:p>
          <a:p>
            <a:endParaRPr lang="en-GB" dirty="0"/>
          </a:p>
        </p:txBody>
      </p:sp>
      <p:sp>
        <p:nvSpPr>
          <p:cNvPr id="4" name="Date Placeholder 3">
            <a:extLst>
              <a:ext uri="{FF2B5EF4-FFF2-40B4-BE49-F238E27FC236}">
                <a16:creationId xmlns:a16="http://schemas.microsoft.com/office/drawing/2014/main" id="{88428D6C-D8E3-A22E-184A-307B2E44EE48}"/>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4599DA23-727B-A83A-D0A8-5690FC1215EC}"/>
              </a:ext>
            </a:extLst>
          </p:cNvPr>
          <p:cNvSpPr>
            <a:spLocks noGrp="1"/>
          </p:cNvSpPr>
          <p:nvPr>
            <p:ph type="ftr" sz="quarter" idx="11"/>
          </p:nvPr>
        </p:nvSpPr>
        <p:spPr/>
        <p:txBody>
          <a:bodyPr/>
          <a:lstStyle/>
          <a:p>
            <a:r>
              <a:rPr lang="en-US"/>
              <a:t>presentation title</a:t>
            </a:r>
            <a:endParaRPr lang="en-US" dirty="0"/>
          </a:p>
        </p:txBody>
      </p:sp>
      <p:sp>
        <p:nvSpPr>
          <p:cNvPr id="6" name="Slide Number Placeholder 5">
            <a:extLst>
              <a:ext uri="{FF2B5EF4-FFF2-40B4-BE49-F238E27FC236}">
                <a16:creationId xmlns:a16="http://schemas.microsoft.com/office/drawing/2014/main" id="{8DE8746A-7E2F-33F0-6C3F-F86E501CE692}"/>
              </a:ext>
            </a:extLst>
          </p:cNvPr>
          <p:cNvSpPr>
            <a:spLocks noGrp="1"/>
          </p:cNvSpPr>
          <p:nvPr>
            <p:ph type="sldNum" sz="quarter" idx="12"/>
          </p:nvPr>
        </p:nvSpPr>
        <p:spPr/>
        <p:txBody>
          <a:bodyPr/>
          <a:lstStyle/>
          <a:p>
            <a:fld id="{58FB4751-880F-D840-AAA9-3A15815CC996}" type="slidenum">
              <a:rPr lang="en-US" smtClean="0"/>
              <a:t>4</a:t>
            </a:fld>
            <a:endParaRPr lang="en-US" dirty="0"/>
          </a:p>
        </p:txBody>
      </p:sp>
    </p:spTree>
    <p:extLst>
      <p:ext uri="{BB962C8B-B14F-4D97-AF65-F5344CB8AC3E}">
        <p14:creationId xmlns:p14="http://schemas.microsoft.com/office/powerpoint/2010/main" val="2441661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9E04A-4C55-17D2-5637-B6E9C9627005}"/>
              </a:ext>
            </a:extLst>
          </p:cNvPr>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What is considered to be polite/impolite in a business context?</a:t>
            </a:r>
            <a:endParaRPr lang="en-IN"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7536CF9-ABF7-B55D-959D-D4E0BE6904F1}"/>
              </a:ext>
            </a:extLst>
          </p:cNvPr>
          <p:cNvSpPr>
            <a:spLocks noGrp="1"/>
          </p:cNvSpPr>
          <p:nvPr>
            <p:ph idx="1"/>
          </p:nvPr>
        </p:nvSpPr>
        <p:spPr>
          <a:xfrm>
            <a:off x="576072" y="1901952"/>
            <a:ext cx="7458975" cy="3877056"/>
          </a:xfrm>
        </p:spPr>
        <p:txBody>
          <a:bodyPr>
            <a:noAutofit/>
          </a:bodyPr>
          <a:lstStyle/>
          <a:p>
            <a:r>
              <a:rPr lang="en-US" sz="1400" dirty="0">
                <a:latin typeface="Arial" panose="020B0604020202020204" pitchFamily="34" charset="0"/>
                <a:cs typeface="Arial" panose="020B0604020202020204" pitchFamily="34" charset="0"/>
              </a:rPr>
              <a:t>Improved Guest Experience: Speaking the visitor's language fosters a friendly and welcoming atmosphere. It promotes rapport, which results in favorable ratings and repeats business. </a:t>
            </a:r>
          </a:p>
          <a:p>
            <a:r>
              <a:rPr lang="en-US" sz="1400" dirty="0">
                <a:latin typeface="Arial" panose="020B0604020202020204" pitchFamily="34" charset="0"/>
                <a:cs typeface="Arial" panose="020B0604020202020204" pitchFamily="34" charset="0"/>
              </a:rPr>
              <a:t>Offering a polite greeting and having good etiquettes</a:t>
            </a:r>
          </a:p>
          <a:p>
            <a:r>
              <a:rPr lang="en-US" sz="1400" dirty="0">
                <a:latin typeface="Arial" panose="020B0604020202020204" pitchFamily="34" charset="0"/>
                <a:cs typeface="Arial" panose="020B0604020202020204" pitchFamily="34" charset="0"/>
              </a:rPr>
              <a:t>Good impression and making positive impact.</a:t>
            </a:r>
          </a:p>
          <a:p>
            <a:r>
              <a:rPr lang="en-US" sz="1400" dirty="0" err="1">
                <a:latin typeface="Arial" panose="020B0604020202020204" pitchFamily="34" charset="0"/>
                <a:cs typeface="Arial" panose="020B0604020202020204" pitchFamily="34" charset="0"/>
              </a:rPr>
              <a:t>Impolitness</a:t>
            </a:r>
            <a:r>
              <a:rPr lang="en-US" sz="1400" dirty="0">
                <a:latin typeface="Arial" panose="020B0604020202020204" pitchFamily="34" charset="0"/>
                <a:cs typeface="Arial" panose="020B0604020202020204" pitchFamily="34" charset="0"/>
              </a:rPr>
              <a:t> could be taken so many ways. Interrupting, actively not listening</a:t>
            </a:r>
          </a:p>
          <a:p>
            <a:r>
              <a:rPr lang="en-US" sz="1400" dirty="0">
                <a:latin typeface="Arial" panose="020B0604020202020204" pitchFamily="34" charset="0"/>
                <a:cs typeface="Arial" panose="020B0604020202020204" pitchFamily="34" charset="0"/>
              </a:rPr>
              <a:t>Speaking rudely or not being </a:t>
            </a:r>
            <a:r>
              <a:rPr lang="en-US" sz="1400" dirty="0" err="1">
                <a:latin typeface="Arial" panose="020B0604020202020204" pitchFamily="34" charset="0"/>
                <a:cs typeface="Arial" panose="020B0604020202020204" pitchFamily="34" charset="0"/>
              </a:rPr>
              <a:t>judgemental</a:t>
            </a:r>
            <a:r>
              <a:rPr lang="en-US" sz="1400" dirty="0">
                <a:latin typeface="Arial" panose="020B0604020202020204" pitchFamily="34" charset="0"/>
                <a:cs typeface="Arial" panose="020B0604020202020204" pitchFamily="34" charset="0"/>
              </a:rPr>
              <a:t>. </a:t>
            </a:r>
          </a:p>
          <a:p>
            <a:pPr marL="0" indent="0">
              <a:buNone/>
            </a:pPr>
            <a:r>
              <a:rPr lang="en-US" sz="1400" dirty="0">
                <a:latin typeface="Arial" panose="020B0604020202020204" pitchFamily="34" charset="0"/>
                <a:cs typeface="Arial" panose="020B0604020202020204" pitchFamily="34" charset="0"/>
              </a:rPr>
              <a:t>   Competitive Advantage: Diversity Hotel &amp; Spa has an advantage over rivals in    London, where many visitors have different language origins.</a:t>
            </a:r>
          </a:p>
          <a:p>
            <a:r>
              <a:rPr lang="en-US" sz="1400" dirty="0">
                <a:latin typeface="Arial" panose="020B0604020202020204" pitchFamily="34" charset="0"/>
                <a:cs typeface="Arial" panose="020B0604020202020204" pitchFamily="34" charset="0"/>
              </a:rPr>
              <a:t>The Diversity Hotel &amp; Spa in London has multilingual personnel who provide several advantages. They increase the hotel's guest base and draw in a wider range of customers. By doing so, they improve the tourist experience, develop positive connections, which encourage positive ratings and return business. Given that visitors to London come from a variety of linguistic backgrounds, the hotel has an advantage in the market thanks to this competitive edge. If these services aren’t available would be impolite and disadvantage for business.</a:t>
            </a:r>
            <a:endParaRPr lang="en-IN" sz="14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A5C29BA0-A6CC-3C66-D3C3-2C97CAEDF8F1}"/>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B0DD802A-055D-AA6E-284E-95630A93FAAC}"/>
              </a:ext>
            </a:extLst>
          </p:cNvPr>
          <p:cNvSpPr>
            <a:spLocks noGrp="1"/>
          </p:cNvSpPr>
          <p:nvPr>
            <p:ph type="ftr" sz="quarter" idx="11"/>
          </p:nvPr>
        </p:nvSpPr>
        <p:spPr/>
        <p:txBody>
          <a:bodyPr/>
          <a:lstStyle/>
          <a:p>
            <a:r>
              <a:rPr lang="en-US"/>
              <a:t>presentation title</a:t>
            </a:r>
            <a:endParaRPr lang="en-US" dirty="0"/>
          </a:p>
        </p:txBody>
      </p:sp>
      <p:sp>
        <p:nvSpPr>
          <p:cNvPr id="6" name="Slide Number Placeholder 5">
            <a:extLst>
              <a:ext uri="{FF2B5EF4-FFF2-40B4-BE49-F238E27FC236}">
                <a16:creationId xmlns:a16="http://schemas.microsoft.com/office/drawing/2014/main" id="{FD1F1062-EFA5-214B-DC06-FB425F2D1780}"/>
              </a:ext>
            </a:extLst>
          </p:cNvPr>
          <p:cNvSpPr>
            <a:spLocks noGrp="1"/>
          </p:cNvSpPr>
          <p:nvPr>
            <p:ph type="sldNum" sz="quarter" idx="12"/>
          </p:nvPr>
        </p:nvSpPr>
        <p:spPr/>
        <p:txBody>
          <a:bodyPr/>
          <a:lstStyle/>
          <a:p>
            <a:fld id="{58FB4751-880F-D840-AAA9-3A15815CC996}" type="slidenum">
              <a:rPr lang="en-US" smtClean="0"/>
              <a:t>5</a:t>
            </a:fld>
            <a:endParaRPr lang="en-US" dirty="0"/>
          </a:p>
        </p:txBody>
      </p:sp>
      <p:pic>
        <p:nvPicPr>
          <p:cNvPr id="2050" name="Picture 2" descr="Multilingualism: The language of the European Union | Epthinktank |  European Parliament">
            <a:extLst>
              <a:ext uri="{FF2B5EF4-FFF2-40B4-BE49-F238E27FC236}">
                <a16:creationId xmlns:a16="http://schemas.microsoft.com/office/drawing/2014/main" id="{97DC6D16-156A-7F80-D5F2-7E4AA23D51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2869" y="2101251"/>
            <a:ext cx="3831887" cy="2655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9763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D6F3A-B3A0-9C7C-429E-55876164B727}"/>
              </a:ext>
            </a:extLst>
          </p:cNvPr>
          <p:cNvSpPr>
            <a:spLocks noGrp="1"/>
          </p:cNvSpPr>
          <p:nvPr>
            <p:ph type="title"/>
          </p:nvPr>
        </p:nvSpPr>
        <p:spPr>
          <a:xfrm>
            <a:off x="1001799" y="717755"/>
            <a:ext cx="8596668" cy="1320800"/>
          </a:xfrm>
        </p:spPr>
        <p:txBody>
          <a:bodyPr/>
          <a:lstStyle/>
          <a:p>
            <a:r>
              <a:rPr lang="en-IN" sz="3600" dirty="0">
                <a:latin typeface="Arial" panose="020B0604020202020204" pitchFamily="34" charset="0"/>
                <a:cs typeface="Arial" panose="020B0604020202020204" pitchFamily="34" charset="0"/>
              </a:rPr>
              <a:t>Direct examples: </a:t>
            </a:r>
          </a:p>
        </p:txBody>
      </p:sp>
      <p:sp>
        <p:nvSpPr>
          <p:cNvPr id="3" name="Content Placeholder 2">
            <a:extLst>
              <a:ext uri="{FF2B5EF4-FFF2-40B4-BE49-F238E27FC236}">
                <a16:creationId xmlns:a16="http://schemas.microsoft.com/office/drawing/2014/main" id="{8C9349B2-F4F5-6234-90D8-4A72B9F72900}"/>
              </a:ext>
            </a:extLst>
          </p:cNvPr>
          <p:cNvSpPr>
            <a:spLocks noGrp="1"/>
          </p:cNvSpPr>
          <p:nvPr>
            <p:ph idx="1"/>
          </p:nvPr>
        </p:nvSpPr>
        <p:spPr/>
        <p:txBody>
          <a:bodyPr>
            <a:normAutofit lnSpcReduction="10000"/>
          </a:bodyPr>
          <a:lstStyle/>
          <a:p>
            <a:r>
              <a:rPr lang="en-US" dirty="0">
                <a:latin typeface="Arial" panose="020B0604020202020204" pitchFamily="34" charset="0"/>
                <a:cs typeface="Arial" panose="020B0604020202020204" pitchFamily="34" charset="0"/>
              </a:rPr>
              <a:t>Many hotels sectors work thrivingly to provide their best and to support and </a:t>
            </a:r>
            <a:r>
              <a:rPr lang="en-US" dirty="0" err="1">
                <a:latin typeface="Arial" panose="020B0604020202020204" pitchFamily="34" charset="0"/>
                <a:cs typeface="Arial" panose="020B0604020202020204" pitchFamily="34" charset="0"/>
              </a:rPr>
              <a:t>fullfill</a:t>
            </a:r>
            <a:r>
              <a:rPr lang="en-US" dirty="0">
                <a:latin typeface="Arial" panose="020B0604020202020204" pitchFamily="34" charset="0"/>
                <a:cs typeface="Arial" panose="020B0604020202020204" pitchFamily="34" charset="0"/>
              </a:rPr>
              <a:t> needs of clients throughout many hotels in the industry for example The Ritz London. They have staff who are trained and are fluent in several languages including English, French, German and Italian. This way they can provide and fulfill customer needs.</a:t>
            </a:r>
          </a:p>
          <a:p>
            <a:r>
              <a:rPr lang="en-US" dirty="0">
                <a:latin typeface="Arial" panose="020B0604020202020204" pitchFamily="34" charset="0"/>
                <a:cs typeface="Arial" panose="020B0604020202020204" pitchFamily="34" charset="0"/>
              </a:rPr>
              <a:t>A crucial differentiation in the diversified and cutthroat hotel sector is the ability to speak many languages and have a good grasp of linguistic concepts. In order to deliver a remarkable client experience, Diversity Hotel &amp; Spa London encourages all workers to adopt these abilities. </a:t>
            </a:r>
          </a:p>
          <a:p>
            <a:r>
              <a:rPr lang="en-US" dirty="0">
                <a:latin typeface="Arial" panose="020B0604020202020204" pitchFamily="34" charset="0"/>
                <a:cs typeface="Arial" panose="020B0604020202020204" pitchFamily="34" charset="0"/>
              </a:rPr>
              <a:t>We may learn from the German culture how important it is to be culturally aware and use proper business etiquette, which will definitely improve our reputation and bottom line. Let's work together to continue providing expert and gracious service to our international clients.</a:t>
            </a:r>
            <a:endParaRPr lang="en-IN"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0A301A57-983F-DCC4-E291-2B4C430C2DC0}"/>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4A2ECF48-1752-ADCA-AC2E-9622B69009EC}"/>
              </a:ext>
            </a:extLst>
          </p:cNvPr>
          <p:cNvSpPr>
            <a:spLocks noGrp="1"/>
          </p:cNvSpPr>
          <p:nvPr>
            <p:ph type="ftr" sz="quarter" idx="11"/>
          </p:nvPr>
        </p:nvSpPr>
        <p:spPr/>
        <p:txBody>
          <a:bodyPr/>
          <a:lstStyle/>
          <a:p>
            <a:r>
              <a:rPr lang="en-US"/>
              <a:t>presentation title</a:t>
            </a:r>
            <a:endParaRPr lang="en-US" dirty="0"/>
          </a:p>
        </p:txBody>
      </p:sp>
      <p:sp>
        <p:nvSpPr>
          <p:cNvPr id="6" name="Slide Number Placeholder 5">
            <a:extLst>
              <a:ext uri="{FF2B5EF4-FFF2-40B4-BE49-F238E27FC236}">
                <a16:creationId xmlns:a16="http://schemas.microsoft.com/office/drawing/2014/main" id="{F30CF901-6084-F5FF-40D6-66FFA86B4973}"/>
              </a:ext>
            </a:extLst>
          </p:cNvPr>
          <p:cNvSpPr>
            <a:spLocks noGrp="1"/>
          </p:cNvSpPr>
          <p:nvPr>
            <p:ph type="sldNum" sz="quarter" idx="12"/>
          </p:nvPr>
        </p:nvSpPr>
        <p:spPr/>
        <p:txBody>
          <a:bodyPr/>
          <a:lstStyle/>
          <a:p>
            <a:fld id="{58FB4751-880F-D840-AAA9-3A15815CC996}" type="slidenum">
              <a:rPr lang="en-US" smtClean="0"/>
              <a:t>6</a:t>
            </a:fld>
            <a:endParaRPr lang="en-US" dirty="0"/>
          </a:p>
        </p:txBody>
      </p:sp>
    </p:spTree>
    <p:extLst>
      <p:ext uri="{BB962C8B-B14F-4D97-AF65-F5344CB8AC3E}">
        <p14:creationId xmlns:p14="http://schemas.microsoft.com/office/powerpoint/2010/main" val="797361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D4096-7372-C25B-D99C-8D0F796A9CC6}"/>
              </a:ext>
            </a:extLst>
          </p:cNvPr>
          <p:cNvSpPr>
            <a:spLocks noGrp="1"/>
          </p:cNvSpPr>
          <p:nvPr>
            <p:ph type="title"/>
          </p:nvPr>
        </p:nvSpPr>
        <p:spPr>
          <a:xfrm>
            <a:off x="677334" y="609600"/>
            <a:ext cx="8596668" cy="737419"/>
          </a:xfrm>
        </p:spPr>
        <p:txBody>
          <a:bodyPr/>
          <a:lstStyle/>
          <a:p>
            <a:r>
              <a:rPr lang="en-IN" sz="3600" dirty="0">
                <a:latin typeface="Arial" panose="020B0604020202020204" pitchFamily="34" charset="0"/>
                <a:cs typeface="Arial" panose="020B0604020202020204" pitchFamily="34" charset="0"/>
              </a:rPr>
              <a:t>Reference list </a:t>
            </a:r>
          </a:p>
        </p:txBody>
      </p:sp>
      <p:sp>
        <p:nvSpPr>
          <p:cNvPr id="3" name="Content Placeholder 2">
            <a:extLst>
              <a:ext uri="{FF2B5EF4-FFF2-40B4-BE49-F238E27FC236}">
                <a16:creationId xmlns:a16="http://schemas.microsoft.com/office/drawing/2014/main" id="{4428F041-7B56-D1D2-0AC3-B165164DA92E}"/>
              </a:ext>
            </a:extLst>
          </p:cNvPr>
          <p:cNvSpPr>
            <a:spLocks noGrp="1"/>
          </p:cNvSpPr>
          <p:nvPr>
            <p:ph idx="1"/>
          </p:nvPr>
        </p:nvSpPr>
        <p:spPr>
          <a:xfrm>
            <a:off x="677334" y="1347020"/>
            <a:ext cx="8299518" cy="4188542"/>
          </a:xfrm>
        </p:spPr>
        <p:txBody>
          <a:bodyPr>
            <a:noAutofit/>
          </a:bodyPr>
          <a:lstStyle/>
          <a:p>
            <a:pPr algn="l"/>
            <a:r>
              <a:rPr lang="en-US" sz="1600" b="0" i="0" dirty="0" err="1">
                <a:solidFill>
                  <a:srgbClr val="555555"/>
                </a:solidFill>
                <a:effectLst/>
                <a:latin typeface="Arial" panose="020B0604020202020204" pitchFamily="34" charset="0"/>
                <a:cs typeface="Arial" panose="020B0604020202020204" pitchFamily="34" charset="0"/>
              </a:rPr>
              <a:t>Fagbolu</a:t>
            </a:r>
            <a:r>
              <a:rPr lang="en-US" sz="1600" b="0" i="0" dirty="0">
                <a:solidFill>
                  <a:srgbClr val="555555"/>
                </a:solidFill>
                <a:effectLst/>
                <a:latin typeface="Arial" panose="020B0604020202020204" pitchFamily="34" charset="0"/>
                <a:cs typeface="Arial" panose="020B0604020202020204" pitchFamily="34" charset="0"/>
              </a:rPr>
              <a:t>, O.O., Edu, C.S. and Adewale, A.J., 2021. Multilingual Social Media Platform-based Tourism Operations In Uganda. </a:t>
            </a:r>
            <a:r>
              <a:rPr lang="en-US" sz="1600" b="0" i="1" dirty="0">
                <a:solidFill>
                  <a:srgbClr val="555555"/>
                </a:solidFill>
                <a:effectLst/>
                <a:latin typeface="Arial" panose="020B0604020202020204" pitchFamily="34" charset="0"/>
                <a:cs typeface="Arial" panose="020B0604020202020204" pitchFamily="34" charset="0"/>
              </a:rPr>
              <a:t>Acta </a:t>
            </a:r>
            <a:r>
              <a:rPr lang="en-US" sz="1600" b="0" i="1" dirty="0" err="1">
                <a:solidFill>
                  <a:srgbClr val="555555"/>
                </a:solidFill>
                <a:effectLst/>
                <a:latin typeface="Arial" panose="020B0604020202020204" pitchFamily="34" charset="0"/>
                <a:cs typeface="Arial" panose="020B0604020202020204" pitchFamily="34" charset="0"/>
              </a:rPr>
              <a:t>Technica</a:t>
            </a:r>
            <a:r>
              <a:rPr lang="en-US" sz="1600" b="0" i="1" dirty="0">
                <a:solidFill>
                  <a:srgbClr val="555555"/>
                </a:solidFill>
                <a:effectLst/>
                <a:latin typeface="Arial" panose="020B0604020202020204" pitchFamily="34" charset="0"/>
                <a:cs typeface="Arial" panose="020B0604020202020204" pitchFamily="34" charset="0"/>
              </a:rPr>
              <a:t> </a:t>
            </a:r>
            <a:r>
              <a:rPr lang="en-US" sz="1600" b="0" i="1" dirty="0" err="1">
                <a:solidFill>
                  <a:srgbClr val="555555"/>
                </a:solidFill>
                <a:effectLst/>
                <a:latin typeface="Arial" panose="020B0604020202020204" pitchFamily="34" charset="0"/>
                <a:cs typeface="Arial" panose="020B0604020202020204" pitchFamily="34" charset="0"/>
              </a:rPr>
              <a:t>Corviniensis</a:t>
            </a:r>
            <a:r>
              <a:rPr lang="en-US" sz="1600" b="0" i="1" dirty="0">
                <a:solidFill>
                  <a:srgbClr val="555555"/>
                </a:solidFill>
                <a:effectLst/>
                <a:latin typeface="Arial" panose="020B0604020202020204" pitchFamily="34" charset="0"/>
                <a:cs typeface="Arial" panose="020B0604020202020204" pitchFamily="34" charset="0"/>
              </a:rPr>
              <a:t> - Bulletin Of Engineering, </a:t>
            </a:r>
            <a:r>
              <a:rPr lang="en-US" sz="1600" b="1" i="0" dirty="0">
                <a:solidFill>
                  <a:srgbClr val="555555"/>
                </a:solidFill>
                <a:effectLst/>
                <a:latin typeface="Arial" panose="020B0604020202020204" pitchFamily="34" charset="0"/>
                <a:cs typeface="Arial" panose="020B0604020202020204" pitchFamily="34" charset="0"/>
              </a:rPr>
              <a:t>14</a:t>
            </a:r>
            <a:r>
              <a:rPr lang="en-US" sz="1600" b="0" i="0" dirty="0">
                <a:solidFill>
                  <a:srgbClr val="555555"/>
                </a:solidFill>
                <a:effectLst/>
                <a:latin typeface="Arial" panose="020B0604020202020204" pitchFamily="34" charset="0"/>
                <a:cs typeface="Arial" panose="020B0604020202020204" pitchFamily="34" charset="0"/>
              </a:rPr>
              <a:t>(4), Pp. 55-59.</a:t>
            </a:r>
          </a:p>
          <a:p>
            <a:pPr algn="l"/>
            <a:r>
              <a:rPr lang="en-US" sz="1600" b="0" i="0" dirty="0" err="1">
                <a:solidFill>
                  <a:srgbClr val="555555"/>
                </a:solidFill>
                <a:effectLst/>
                <a:latin typeface="Arial" panose="020B0604020202020204" pitchFamily="34" charset="0"/>
                <a:cs typeface="Arial" panose="020B0604020202020204" pitchFamily="34" charset="0"/>
              </a:rPr>
              <a:t>Ferjani</a:t>
            </a:r>
            <a:r>
              <a:rPr lang="en-US" sz="1600" b="0" i="0" dirty="0">
                <a:solidFill>
                  <a:srgbClr val="555555"/>
                </a:solidFill>
                <a:effectLst/>
                <a:latin typeface="Arial" panose="020B0604020202020204" pitchFamily="34" charset="0"/>
                <a:cs typeface="Arial" panose="020B0604020202020204" pitchFamily="34" charset="0"/>
              </a:rPr>
              <a:t>, M. and </a:t>
            </a:r>
            <a:r>
              <a:rPr lang="en-US" sz="1600" b="0" i="0" dirty="0" err="1">
                <a:solidFill>
                  <a:srgbClr val="555555"/>
                </a:solidFill>
                <a:effectLst/>
                <a:latin typeface="Arial" panose="020B0604020202020204" pitchFamily="34" charset="0"/>
                <a:cs typeface="Arial" panose="020B0604020202020204" pitchFamily="34" charset="0"/>
              </a:rPr>
              <a:t>Boudabbous</a:t>
            </a:r>
            <a:r>
              <a:rPr lang="en-US" sz="1600" b="0" i="0" dirty="0">
                <a:solidFill>
                  <a:srgbClr val="555555"/>
                </a:solidFill>
                <a:effectLst/>
                <a:latin typeface="Arial" panose="020B0604020202020204" pitchFamily="34" charset="0"/>
                <a:cs typeface="Arial" panose="020B0604020202020204" pitchFamily="34" charset="0"/>
              </a:rPr>
              <a:t>, S., 2023. Culture And Performance Of Non-equity Alliances In The Tunisian Hotel Industry. </a:t>
            </a:r>
            <a:r>
              <a:rPr lang="en-US" sz="1600" b="0" i="1" dirty="0">
                <a:solidFill>
                  <a:srgbClr val="555555"/>
                </a:solidFill>
                <a:effectLst/>
                <a:latin typeface="Arial" panose="020B0604020202020204" pitchFamily="34" charset="0"/>
                <a:cs typeface="Arial" panose="020B0604020202020204" pitchFamily="34" charset="0"/>
              </a:rPr>
              <a:t>International Journal Of Research In Business And Social Science, </a:t>
            </a:r>
            <a:r>
              <a:rPr lang="en-US" sz="1600" b="1" i="0" dirty="0">
                <a:solidFill>
                  <a:srgbClr val="555555"/>
                </a:solidFill>
                <a:effectLst/>
                <a:latin typeface="Arial" panose="020B0604020202020204" pitchFamily="34" charset="0"/>
                <a:cs typeface="Arial" panose="020B0604020202020204" pitchFamily="34" charset="0"/>
              </a:rPr>
              <a:t>12</a:t>
            </a:r>
            <a:r>
              <a:rPr lang="en-US" sz="1600" b="0" i="0" dirty="0">
                <a:solidFill>
                  <a:srgbClr val="555555"/>
                </a:solidFill>
                <a:effectLst/>
                <a:latin typeface="Arial" panose="020B0604020202020204" pitchFamily="34" charset="0"/>
                <a:cs typeface="Arial" panose="020B0604020202020204" pitchFamily="34" charset="0"/>
              </a:rPr>
              <a:t>(3), Pp. 55-67.</a:t>
            </a:r>
          </a:p>
          <a:p>
            <a:pPr algn="l"/>
            <a:r>
              <a:rPr lang="en-US" sz="1600" b="0" i="0" dirty="0" err="1">
                <a:solidFill>
                  <a:srgbClr val="555555"/>
                </a:solidFill>
                <a:effectLst/>
                <a:latin typeface="Arial" panose="020B0604020202020204" pitchFamily="34" charset="0"/>
                <a:cs typeface="Arial" panose="020B0604020202020204" pitchFamily="34" charset="0"/>
              </a:rPr>
              <a:t>Nguyễn</a:t>
            </a:r>
            <a:r>
              <a:rPr lang="en-US" sz="1600" b="0" i="0" dirty="0">
                <a:solidFill>
                  <a:srgbClr val="555555"/>
                </a:solidFill>
                <a:effectLst/>
                <a:latin typeface="Arial" panose="020B0604020202020204" pitchFamily="34" charset="0"/>
                <a:cs typeface="Arial" panose="020B0604020202020204" pitchFamily="34" charset="0"/>
              </a:rPr>
              <a:t>, N., 2022. University-community Partnerships In Language Teacher Education Through Work-integrated Learning. </a:t>
            </a:r>
            <a:r>
              <a:rPr lang="en-US" sz="1600" b="0" i="1" dirty="0">
                <a:solidFill>
                  <a:srgbClr val="555555"/>
                </a:solidFill>
                <a:effectLst/>
                <a:latin typeface="Arial" panose="020B0604020202020204" pitchFamily="34" charset="0"/>
                <a:cs typeface="Arial" panose="020B0604020202020204" pitchFamily="34" charset="0"/>
              </a:rPr>
              <a:t>Issues In Educational Research, </a:t>
            </a:r>
            <a:r>
              <a:rPr lang="en-US" sz="1600" b="1" i="0" dirty="0">
                <a:solidFill>
                  <a:srgbClr val="555555"/>
                </a:solidFill>
                <a:effectLst/>
                <a:latin typeface="Arial" panose="020B0604020202020204" pitchFamily="34" charset="0"/>
                <a:cs typeface="Arial" panose="020B0604020202020204" pitchFamily="34" charset="0"/>
              </a:rPr>
              <a:t>32</a:t>
            </a:r>
            <a:r>
              <a:rPr lang="en-US" sz="1600" b="0" i="0" dirty="0">
                <a:solidFill>
                  <a:srgbClr val="555555"/>
                </a:solidFill>
                <a:effectLst/>
                <a:latin typeface="Arial" panose="020B0604020202020204" pitchFamily="34" charset="0"/>
                <a:cs typeface="Arial" panose="020B0604020202020204" pitchFamily="34" charset="0"/>
              </a:rPr>
              <a:t>(1), Pp. 292-314.</a:t>
            </a:r>
          </a:p>
          <a:p>
            <a:pPr algn="l"/>
            <a:r>
              <a:rPr lang="en-US" sz="1600" b="0" i="0" dirty="0" err="1">
                <a:solidFill>
                  <a:srgbClr val="555555"/>
                </a:solidFill>
                <a:effectLst/>
                <a:latin typeface="Arial" panose="020B0604020202020204" pitchFamily="34" charset="0"/>
                <a:cs typeface="Arial" panose="020B0604020202020204" pitchFamily="34" charset="0"/>
              </a:rPr>
              <a:t>Baquero</a:t>
            </a:r>
            <a:r>
              <a:rPr lang="en-US" sz="1600" b="0" i="0" dirty="0">
                <a:solidFill>
                  <a:srgbClr val="555555"/>
                </a:solidFill>
                <a:effectLst/>
                <a:latin typeface="Arial" panose="020B0604020202020204" pitchFamily="34" charset="0"/>
                <a:cs typeface="Arial" panose="020B0604020202020204" pitchFamily="34" charset="0"/>
              </a:rPr>
              <a:t>, A., 2023. Is Customer Satisfaction Achieved Only with Good Hotel Facilities? A Moderated Mediation Model. Administrative Sciences, 13(4), pp. 108.</a:t>
            </a:r>
          </a:p>
          <a:p>
            <a:pPr algn="l"/>
            <a:r>
              <a:rPr lang="en-US" sz="1600" b="0" i="0" dirty="0" err="1">
                <a:solidFill>
                  <a:srgbClr val="555555"/>
                </a:solidFill>
                <a:effectLst/>
                <a:latin typeface="Arial" panose="020B0604020202020204" pitchFamily="34" charset="0"/>
                <a:cs typeface="Arial" panose="020B0604020202020204" pitchFamily="34" charset="0"/>
              </a:rPr>
              <a:t>Oliinyk</a:t>
            </a:r>
            <a:r>
              <a:rPr lang="en-US" sz="1600" b="0" i="0" dirty="0">
                <a:solidFill>
                  <a:srgbClr val="555555"/>
                </a:solidFill>
                <a:effectLst/>
                <a:latin typeface="Arial" panose="020B0604020202020204" pitchFamily="34" charset="0"/>
                <a:cs typeface="Arial" panose="020B0604020202020204" pitchFamily="34" charset="0"/>
              </a:rPr>
              <a:t>, O., </a:t>
            </a:r>
            <a:r>
              <a:rPr lang="en-US" sz="1600" b="0" i="0" dirty="0" err="1">
                <a:solidFill>
                  <a:srgbClr val="555555"/>
                </a:solidFill>
                <a:effectLst/>
                <a:latin typeface="Arial" panose="020B0604020202020204" pitchFamily="34" charset="0"/>
                <a:cs typeface="Arial" panose="020B0604020202020204" pitchFamily="34" charset="0"/>
              </a:rPr>
              <a:t>Krasovskyi</a:t>
            </a:r>
            <a:r>
              <a:rPr lang="en-US" sz="1600" b="0" i="0" dirty="0">
                <a:solidFill>
                  <a:srgbClr val="555555"/>
                </a:solidFill>
                <a:effectLst/>
                <a:latin typeface="Arial" panose="020B0604020202020204" pitchFamily="34" charset="0"/>
                <a:cs typeface="Arial" panose="020B0604020202020204" pitchFamily="34" charset="0"/>
              </a:rPr>
              <a:t>, S., </a:t>
            </a:r>
            <a:r>
              <a:rPr lang="en-US" sz="1600" b="0" i="0" dirty="0" err="1">
                <a:solidFill>
                  <a:srgbClr val="555555"/>
                </a:solidFill>
                <a:effectLst/>
                <a:latin typeface="Arial" panose="020B0604020202020204" pitchFamily="34" charset="0"/>
                <a:cs typeface="Arial" panose="020B0604020202020204" pitchFamily="34" charset="0"/>
              </a:rPr>
              <a:t>Vasylenko</a:t>
            </a:r>
            <a:r>
              <a:rPr lang="en-US" sz="1600" b="0" i="0" dirty="0">
                <a:solidFill>
                  <a:srgbClr val="555555"/>
                </a:solidFill>
                <a:effectLst/>
                <a:latin typeface="Arial" panose="020B0604020202020204" pitchFamily="34" charset="0"/>
                <a:cs typeface="Arial" panose="020B0604020202020204" pitchFamily="34" charset="0"/>
              </a:rPr>
              <a:t>, O., </a:t>
            </a:r>
            <a:r>
              <a:rPr lang="en-US" sz="1600" b="0" i="0" dirty="0" err="1">
                <a:solidFill>
                  <a:srgbClr val="555555"/>
                </a:solidFill>
                <a:effectLst/>
                <a:latin typeface="Arial" panose="020B0604020202020204" pitchFamily="34" charset="0"/>
                <a:cs typeface="Arial" panose="020B0604020202020204" pitchFamily="34" charset="0"/>
              </a:rPr>
              <a:t>Prykhod'ko</a:t>
            </a:r>
            <a:r>
              <a:rPr lang="en-US" sz="1600" b="0" i="0" dirty="0">
                <a:solidFill>
                  <a:srgbClr val="555555"/>
                </a:solidFill>
                <a:effectLst/>
                <a:latin typeface="Arial" panose="020B0604020202020204" pitchFamily="34" charset="0"/>
                <a:cs typeface="Arial" panose="020B0604020202020204" pitchFamily="34" charset="0"/>
              </a:rPr>
              <a:t>, K., </a:t>
            </a:r>
            <a:r>
              <a:rPr lang="en-US" sz="1600" b="0" i="0" dirty="0" err="1">
                <a:solidFill>
                  <a:srgbClr val="555555"/>
                </a:solidFill>
                <a:effectLst/>
                <a:latin typeface="Arial" panose="020B0604020202020204" pitchFamily="34" charset="0"/>
                <a:cs typeface="Arial" panose="020B0604020202020204" pitchFamily="34" charset="0"/>
              </a:rPr>
              <a:t>Pliuta</a:t>
            </a:r>
            <a:r>
              <a:rPr lang="en-US" sz="1600" b="0" i="0" dirty="0">
                <a:solidFill>
                  <a:srgbClr val="555555"/>
                </a:solidFill>
                <a:effectLst/>
                <a:latin typeface="Arial" panose="020B0604020202020204" pitchFamily="34" charset="0"/>
                <a:cs typeface="Arial" panose="020B0604020202020204" pitchFamily="34" charset="0"/>
              </a:rPr>
              <a:t>, O. and </a:t>
            </a:r>
            <a:r>
              <a:rPr lang="en-US" sz="1600" b="0" i="0" dirty="0" err="1">
                <a:solidFill>
                  <a:srgbClr val="555555"/>
                </a:solidFill>
                <a:effectLst/>
                <a:latin typeface="Arial" panose="020B0604020202020204" pitchFamily="34" charset="0"/>
                <a:cs typeface="Arial" panose="020B0604020202020204" pitchFamily="34" charset="0"/>
              </a:rPr>
              <a:t>Tonkykh</a:t>
            </a:r>
            <a:r>
              <a:rPr lang="en-US" sz="1600" b="0" i="0" dirty="0">
                <a:solidFill>
                  <a:srgbClr val="555555"/>
                </a:solidFill>
                <a:effectLst/>
                <a:latin typeface="Arial" panose="020B0604020202020204" pitchFamily="34" charset="0"/>
                <a:cs typeface="Arial" panose="020B0604020202020204" pitchFamily="34" charset="0"/>
              </a:rPr>
              <a:t>, O., 2022. Digitalization of Business Processes in the Hospitality Industry. Economic Affairs, 67(4), pp. 725-733.</a:t>
            </a:r>
          </a:p>
          <a:p>
            <a:endParaRPr lang="en-IN" sz="2000" dirty="0"/>
          </a:p>
        </p:txBody>
      </p:sp>
      <p:sp>
        <p:nvSpPr>
          <p:cNvPr id="4" name="Date Placeholder 3">
            <a:extLst>
              <a:ext uri="{FF2B5EF4-FFF2-40B4-BE49-F238E27FC236}">
                <a16:creationId xmlns:a16="http://schemas.microsoft.com/office/drawing/2014/main" id="{FC3FF7E2-E6A8-9D91-7466-1EEDCBBE7FD7}"/>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EA4E21AC-0CB4-3843-8684-490C4FFB805F}"/>
              </a:ext>
            </a:extLst>
          </p:cNvPr>
          <p:cNvSpPr>
            <a:spLocks noGrp="1"/>
          </p:cNvSpPr>
          <p:nvPr>
            <p:ph type="ftr" sz="quarter" idx="11"/>
          </p:nvPr>
        </p:nvSpPr>
        <p:spPr/>
        <p:txBody>
          <a:bodyPr/>
          <a:lstStyle/>
          <a:p>
            <a:r>
              <a:rPr lang="en-US"/>
              <a:t>presentation title</a:t>
            </a:r>
            <a:endParaRPr lang="en-US" dirty="0"/>
          </a:p>
        </p:txBody>
      </p:sp>
      <p:sp>
        <p:nvSpPr>
          <p:cNvPr id="6" name="Slide Number Placeholder 5">
            <a:extLst>
              <a:ext uri="{FF2B5EF4-FFF2-40B4-BE49-F238E27FC236}">
                <a16:creationId xmlns:a16="http://schemas.microsoft.com/office/drawing/2014/main" id="{C98DCEB1-83F7-B5B9-9AA2-479771D2C638}"/>
              </a:ext>
            </a:extLst>
          </p:cNvPr>
          <p:cNvSpPr>
            <a:spLocks noGrp="1"/>
          </p:cNvSpPr>
          <p:nvPr>
            <p:ph type="sldNum" sz="quarter" idx="12"/>
          </p:nvPr>
        </p:nvSpPr>
        <p:spPr/>
        <p:txBody>
          <a:bodyPr/>
          <a:lstStyle/>
          <a:p>
            <a:fld id="{58FB4751-880F-D840-AAA9-3A15815CC996}" type="slidenum">
              <a:rPr lang="en-US" smtClean="0"/>
              <a:t>7</a:t>
            </a:fld>
            <a:endParaRPr lang="en-US" dirty="0"/>
          </a:p>
        </p:txBody>
      </p:sp>
    </p:spTree>
    <p:extLst>
      <p:ext uri="{BB962C8B-B14F-4D97-AF65-F5344CB8AC3E}">
        <p14:creationId xmlns:p14="http://schemas.microsoft.com/office/powerpoint/2010/main" val="250172769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Facet</Template>
  <TotalTime>0</TotalTime>
  <Words>1100</Words>
  <Application>Microsoft Office PowerPoint</Application>
  <PresentationFormat>Widescreen</PresentationFormat>
  <Paragraphs>61</Paragraphs>
  <Slides>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Arial</vt:lpstr>
      <vt:lpstr>Calibri</vt:lpstr>
      <vt:lpstr>Courier New</vt:lpstr>
      <vt:lpstr>Gill Sans Nova</vt:lpstr>
      <vt:lpstr>Söhne</vt:lpstr>
      <vt:lpstr>Trebuchet MS</vt:lpstr>
      <vt:lpstr>Wingdings 3</vt:lpstr>
      <vt:lpstr>Facet</vt:lpstr>
      <vt:lpstr>Student name: Rufsana Begum   Student ID:2208636 Module name &amp; number: Foreign Language BMIH5003 Lecturer: Giulia Chifari </vt:lpstr>
      <vt:lpstr>Diversity Hotel &amp; Spa london</vt:lpstr>
      <vt:lpstr>Benefits of multilinguism:</vt:lpstr>
      <vt:lpstr>European language of choice:Germany</vt:lpstr>
      <vt:lpstr>What is considered to be polite/impolite in a business context?</vt:lpstr>
      <vt:lpstr>Direct examples: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2023-10-19T12:54:19Z</dcterms:created>
  <dcterms:modified xsi:type="dcterms:W3CDTF">2023-10-26T23:39:42Z</dcterms:modified>
</cp:coreProperties>
</file>