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9456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5D2AE5-BA17-446B-82FA-06A200CF9B46}" v="117" dt="2026-08-07T02:39:50.0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ber Zubair Rana" userId="274a3a5a26e794f3" providerId="LiveId" clId="{26D7124B-C4D7-42F3-8A16-7424C9212057}"/>
    <pc:docChg chg="undo redo custSel addSld modSld modMainMaster">
      <pc:chgData name="Amber Zubair Rana" userId="274a3a5a26e794f3" providerId="LiveId" clId="{26D7124B-C4D7-42F3-8A16-7424C9212057}" dt="2026-08-07T02:40:13.506" v="2794" actId="14100"/>
      <pc:docMkLst>
        <pc:docMk/>
      </pc:docMkLst>
      <pc:sldChg chg="modSp mod setBg">
        <pc:chgData name="Amber Zubair Rana" userId="274a3a5a26e794f3" providerId="LiveId" clId="{26D7124B-C4D7-42F3-8A16-7424C9212057}" dt="2026-08-07T02:12:44.377" v="2436" actId="113"/>
        <pc:sldMkLst>
          <pc:docMk/>
          <pc:sldMk cId="2175957208" sldId="256"/>
        </pc:sldMkLst>
        <pc:spChg chg="mod">
          <ac:chgData name="Amber Zubair Rana" userId="274a3a5a26e794f3" providerId="LiveId" clId="{26D7124B-C4D7-42F3-8A16-7424C9212057}" dt="2026-08-07T02:12:44.377" v="2436" actId="113"/>
          <ac:spMkLst>
            <pc:docMk/>
            <pc:sldMk cId="2175957208" sldId="256"/>
            <ac:spMk id="7" creationId="{A77F4A96-78AC-A188-CB5D-E3F05C74DD1F}"/>
          </ac:spMkLst>
        </pc:spChg>
      </pc:sldChg>
      <pc:sldChg chg="modSp mod setBg">
        <pc:chgData name="Amber Zubair Rana" userId="274a3a5a26e794f3" providerId="LiveId" clId="{26D7124B-C4D7-42F3-8A16-7424C9212057}" dt="2026-08-06T23:48:55.105" v="504"/>
        <pc:sldMkLst>
          <pc:docMk/>
          <pc:sldMk cId="1023178050" sldId="257"/>
        </pc:sldMkLst>
        <pc:spChg chg="mod">
          <ac:chgData name="Amber Zubair Rana" userId="274a3a5a26e794f3" providerId="LiveId" clId="{26D7124B-C4D7-42F3-8A16-7424C9212057}" dt="2026-08-06T23:13:34.902" v="34" actId="113"/>
          <ac:spMkLst>
            <pc:docMk/>
            <pc:sldMk cId="1023178050" sldId="257"/>
            <ac:spMk id="2" creationId="{0E3EE65E-9AF1-4601-E4A1-9CEDBA97B4B5}"/>
          </ac:spMkLst>
        </pc:spChg>
      </pc:sldChg>
      <pc:sldChg chg="addSp modSp mod">
        <pc:chgData name="Amber Zubair Rana" userId="274a3a5a26e794f3" providerId="LiveId" clId="{26D7124B-C4D7-42F3-8A16-7424C9212057}" dt="2026-08-07T02:40:13.506" v="2794" actId="14100"/>
        <pc:sldMkLst>
          <pc:docMk/>
          <pc:sldMk cId="653050252" sldId="258"/>
        </pc:sldMkLst>
        <pc:spChg chg="mod">
          <ac:chgData name="Amber Zubair Rana" userId="274a3a5a26e794f3" providerId="LiveId" clId="{26D7124B-C4D7-42F3-8A16-7424C9212057}" dt="2026-08-07T02:14:58.993" v="2513" actId="14100"/>
          <ac:spMkLst>
            <pc:docMk/>
            <pc:sldMk cId="653050252" sldId="258"/>
            <ac:spMk id="2" creationId="{18A961D7-0278-C26F-A5D6-39258636A0D4}"/>
          </ac:spMkLst>
        </pc:spChg>
        <pc:spChg chg="mod">
          <ac:chgData name="Amber Zubair Rana" userId="274a3a5a26e794f3" providerId="LiveId" clId="{26D7124B-C4D7-42F3-8A16-7424C9212057}" dt="2026-08-07T02:15:43.621" v="2521" actId="27636"/>
          <ac:spMkLst>
            <pc:docMk/>
            <pc:sldMk cId="653050252" sldId="258"/>
            <ac:spMk id="3" creationId="{F43FFCD2-C948-BAAF-0068-B9D905B65901}"/>
          </ac:spMkLst>
        </pc:spChg>
        <pc:spChg chg="mod">
          <ac:chgData name="Amber Zubair Rana" userId="274a3a5a26e794f3" providerId="LiveId" clId="{26D7124B-C4D7-42F3-8A16-7424C9212057}" dt="2026-08-06T23:27:13.246" v="164" actId="121"/>
          <ac:spMkLst>
            <pc:docMk/>
            <pc:sldMk cId="653050252" sldId="258"/>
            <ac:spMk id="6" creationId="{469FA415-DC7A-B518-C80D-A86FD741879D}"/>
          </ac:spMkLst>
        </pc:spChg>
        <pc:spChg chg="add mod">
          <ac:chgData name="Amber Zubair Rana" userId="274a3a5a26e794f3" providerId="LiveId" clId="{26D7124B-C4D7-42F3-8A16-7424C9212057}" dt="2026-08-07T00:09:24.884" v="797" actId="120"/>
          <ac:spMkLst>
            <pc:docMk/>
            <pc:sldMk cId="653050252" sldId="258"/>
            <ac:spMk id="8" creationId="{C4E2B9B6-9A02-EA14-C53B-9B7F6BC9F2A1}"/>
          </ac:spMkLst>
        </pc:spChg>
        <pc:spChg chg="add mod">
          <ac:chgData name="Amber Zubair Rana" userId="274a3a5a26e794f3" providerId="LiveId" clId="{26D7124B-C4D7-42F3-8A16-7424C9212057}" dt="2026-08-07T02:15:34.448" v="2518" actId="1076"/>
          <ac:spMkLst>
            <pc:docMk/>
            <pc:sldMk cId="653050252" sldId="258"/>
            <ac:spMk id="9" creationId="{8D32AF3F-7D92-1520-C61C-A1F0E17B4B5C}"/>
          </ac:spMkLst>
        </pc:spChg>
        <pc:graphicFrameChg chg="mod">
          <ac:chgData name="Amber Zubair Rana" userId="274a3a5a26e794f3" providerId="LiveId" clId="{26D7124B-C4D7-42F3-8A16-7424C9212057}" dt="2026-08-07T02:38:54.766" v="2788" actId="14100"/>
          <ac:graphicFrameMkLst>
            <pc:docMk/>
            <pc:sldMk cId="653050252" sldId="258"/>
            <ac:graphicFrameMk id="5" creationId="{242A0081-BF35-6140-79AF-7F6AADD63BBC}"/>
          </ac:graphicFrameMkLst>
        </pc:graphicFrameChg>
        <pc:picChg chg="add mod">
          <ac:chgData name="Amber Zubair Rana" userId="274a3a5a26e794f3" providerId="LiveId" clId="{26D7124B-C4D7-42F3-8A16-7424C9212057}" dt="2026-08-07T02:40:13.506" v="2794" actId="14100"/>
          <ac:picMkLst>
            <pc:docMk/>
            <pc:sldMk cId="653050252" sldId="258"/>
            <ac:picMk id="13" creationId="{BF4409EB-5FC5-1C7A-91CB-0C120D29922C}"/>
          </ac:picMkLst>
        </pc:picChg>
        <pc:cxnChg chg="add mod">
          <ac:chgData name="Amber Zubair Rana" userId="274a3a5a26e794f3" providerId="LiveId" clId="{26D7124B-C4D7-42F3-8A16-7424C9212057}" dt="2026-08-07T02:16:24.508" v="2527" actId="13822"/>
          <ac:cxnSpMkLst>
            <pc:docMk/>
            <pc:sldMk cId="653050252" sldId="258"/>
            <ac:cxnSpMk id="11" creationId="{58276BED-9517-762D-95D0-53CDBA67A5DD}"/>
          </ac:cxnSpMkLst>
        </pc:cxnChg>
      </pc:sldChg>
      <pc:sldChg chg="addSp delSp modSp new mod setBg">
        <pc:chgData name="Amber Zubair Rana" userId="274a3a5a26e794f3" providerId="LiveId" clId="{26D7124B-C4D7-42F3-8A16-7424C9212057}" dt="2026-08-07T01:03:20.785" v="1119" actId="14100"/>
        <pc:sldMkLst>
          <pc:docMk/>
          <pc:sldMk cId="1769978552" sldId="259"/>
        </pc:sldMkLst>
        <pc:spChg chg="mod">
          <ac:chgData name="Amber Zubair Rana" userId="274a3a5a26e794f3" providerId="LiveId" clId="{26D7124B-C4D7-42F3-8A16-7424C9212057}" dt="2026-08-07T01:03:20.785" v="1119" actId="14100"/>
          <ac:spMkLst>
            <pc:docMk/>
            <pc:sldMk cId="1769978552" sldId="259"/>
            <ac:spMk id="2" creationId="{4202A975-2F0C-53D7-28E2-7675F8DCD02F}"/>
          </ac:spMkLst>
        </pc:spChg>
        <pc:spChg chg="add del mod">
          <ac:chgData name="Amber Zubair Rana" userId="274a3a5a26e794f3" providerId="LiveId" clId="{26D7124B-C4D7-42F3-8A16-7424C9212057}" dt="2026-08-06T23:17:06.684" v="88" actId="26606"/>
          <ac:spMkLst>
            <pc:docMk/>
            <pc:sldMk cId="1769978552" sldId="259"/>
            <ac:spMk id="3" creationId="{CB58854F-CB33-601F-4F59-BBB528A9D69C}"/>
          </ac:spMkLst>
        </pc:spChg>
        <pc:spChg chg="add mod">
          <ac:chgData name="Amber Zubair Rana" userId="274a3a5a26e794f3" providerId="LiveId" clId="{26D7124B-C4D7-42F3-8A16-7424C9212057}" dt="2026-08-06T23:28:07.503" v="172" actId="1076"/>
          <ac:spMkLst>
            <pc:docMk/>
            <pc:sldMk cId="1769978552" sldId="259"/>
            <ac:spMk id="4" creationId="{725909D1-1959-B0D3-2D21-3F242FAA3F78}"/>
          </ac:spMkLst>
        </pc:spChg>
        <pc:spChg chg="add mod">
          <ac:chgData name="Amber Zubair Rana" userId="274a3a5a26e794f3" providerId="LiveId" clId="{26D7124B-C4D7-42F3-8A16-7424C9212057}" dt="2026-08-07T00:08:36.818" v="782" actId="20577"/>
          <ac:spMkLst>
            <pc:docMk/>
            <pc:sldMk cId="1769978552" sldId="259"/>
            <ac:spMk id="6" creationId="{05424039-18BB-80E9-A97B-A81771903C1B}"/>
          </ac:spMkLst>
        </pc:spChg>
        <pc:spChg chg="add del">
          <ac:chgData name="Amber Zubair Rana" userId="274a3a5a26e794f3" providerId="LiveId" clId="{26D7124B-C4D7-42F3-8A16-7424C9212057}" dt="2026-08-06T23:17:06.623" v="87" actId="26606"/>
          <ac:spMkLst>
            <pc:docMk/>
            <pc:sldMk cId="1769978552" sldId="259"/>
            <ac:spMk id="9" creationId="{0C541B88-1AE9-40C3-AFD5-967787C1979F}"/>
          </ac:spMkLst>
        </pc:spChg>
        <pc:spChg chg="add del">
          <ac:chgData name="Amber Zubair Rana" userId="274a3a5a26e794f3" providerId="LiveId" clId="{26D7124B-C4D7-42F3-8A16-7424C9212057}" dt="2026-08-06T23:17:06.623" v="87" actId="26606"/>
          <ac:spMkLst>
            <pc:docMk/>
            <pc:sldMk cId="1769978552" sldId="259"/>
            <ac:spMk id="11" creationId="{E5F17139-31EE-46AC-B04F-DBBD852DD6CB}"/>
          </ac:spMkLst>
        </pc:spChg>
        <pc:spChg chg="add del">
          <ac:chgData name="Amber Zubair Rana" userId="274a3a5a26e794f3" providerId="LiveId" clId="{26D7124B-C4D7-42F3-8A16-7424C9212057}" dt="2026-08-06T23:17:06.623" v="87" actId="26606"/>
          <ac:spMkLst>
            <pc:docMk/>
            <pc:sldMk cId="1769978552" sldId="259"/>
            <ac:spMk id="17" creationId="{89D16701-DA76-4F72-BB63-E2C3FFBDFE0F}"/>
          </ac:spMkLst>
        </pc:spChg>
        <pc:spChg chg="add del">
          <ac:chgData name="Amber Zubair Rana" userId="274a3a5a26e794f3" providerId="LiveId" clId="{26D7124B-C4D7-42F3-8A16-7424C9212057}" dt="2026-08-06T23:17:06.623" v="87" actId="26606"/>
          <ac:spMkLst>
            <pc:docMk/>
            <pc:sldMk cId="1769978552" sldId="259"/>
            <ac:spMk id="19" creationId="{1CC28BE1-9DC6-43FE-9582-39F091098D77}"/>
          </ac:spMkLst>
        </pc:spChg>
        <pc:spChg chg="add del">
          <ac:chgData name="Amber Zubair Rana" userId="274a3a5a26e794f3" providerId="LiveId" clId="{26D7124B-C4D7-42F3-8A16-7424C9212057}" dt="2026-08-06T23:19:42.402" v="100" actId="26606"/>
          <ac:spMkLst>
            <pc:docMk/>
            <pc:sldMk cId="1769978552" sldId="259"/>
            <ac:spMk id="36" creationId="{BACC6370-2D7E-4714-9D71-7542949D7D5D}"/>
          </ac:spMkLst>
        </pc:spChg>
        <pc:spChg chg="add del">
          <ac:chgData name="Amber Zubair Rana" userId="274a3a5a26e794f3" providerId="LiveId" clId="{26D7124B-C4D7-42F3-8A16-7424C9212057}" dt="2026-08-06T23:19:42.402" v="100" actId="26606"/>
          <ac:spMkLst>
            <pc:docMk/>
            <pc:sldMk cId="1769978552" sldId="259"/>
            <ac:spMk id="37" creationId="{F68B3F68-107C-434F-AA38-110D5EA91B85}"/>
          </ac:spMkLst>
        </pc:spChg>
        <pc:spChg chg="add del">
          <ac:chgData name="Amber Zubair Rana" userId="274a3a5a26e794f3" providerId="LiveId" clId="{26D7124B-C4D7-42F3-8A16-7424C9212057}" dt="2026-08-06T23:19:42.402" v="100" actId="26606"/>
          <ac:spMkLst>
            <pc:docMk/>
            <pc:sldMk cId="1769978552" sldId="259"/>
            <ac:spMk id="38" creationId="{AAD0DBB9-1A4B-4391-81D4-CB19F9AB918A}"/>
          </ac:spMkLst>
        </pc:spChg>
        <pc:spChg chg="add del">
          <ac:chgData name="Amber Zubair Rana" userId="274a3a5a26e794f3" providerId="LiveId" clId="{26D7124B-C4D7-42F3-8A16-7424C9212057}" dt="2026-08-06T23:19:42.402" v="100" actId="26606"/>
          <ac:spMkLst>
            <pc:docMk/>
            <pc:sldMk cId="1769978552" sldId="259"/>
            <ac:spMk id="39" creationId="{063BBA22-50EA-4C4D-BE05-F1CE4E63AA56}"/>
          </ac:spMkLst>
        </pc:spChg>
        <pc:spChg chg="add del">
          <ac:chgData name="Amber Zubair Rana" userId="274a3a5a26e794f3" providerId="LiveId" clId="{26D7124B-C4D7-42F3-8A16-7424C9212057}" dt="2026-08-06T23:18:04.292" v="91" actId="26606"/>
          <ac:spMkLst>
            <pc:docMk/>
            <pc:sldMk cId="1769978552" sldId="259"/>
            <ac:spMk id="45" creationId="{1D63C574-BFD2-41A1-A567-B0C3CC7FDD4F}"/>
          </ac:spMkLst>
        </pc:spChg>
        <pc:spChg chg="add del">
          <ac:chgData name="Amber Zubair Rana" userId="274a3a5a26e794f3" providerId="LiveId" clId="{26D7124B-C4D7-42F3-8A16-7424C9212057}" dt="2026-08-06T23:18:04.292" v="91" actId="26606"/>
          <ac:spMkLst>
            <pc:docMk/>
            <pc:sldMk cId="1769978552" sldId="259"/>
            <ac:spMk id="47" creationId="{E2A46BAB-8C31-42B2-90E8-B26DD3E81D37}"/>
          </ac:spMkLst>
        </pc:spChg>
        <pc:spChg chg="add">
          <ac:chgData name="Amber Zubair Rana" userId="274a3a5a26e794f3" providerId="LiveId" clId="{26D7124B-C4D7-42F3-8A16-7424C9212057}" dt="2026-08-06T23:19:42.402" v="100" actId="26606"/>
          <ac:spMkLst>
            <pc:docMk/>
            <pc:sldMk cId="1769978552" sldId="259"/>
            <ac:spMk id="51" creationId="{7F488E8B-4E1E-4402-8935-D4E6C02615C7}"/>
          </ac:spMkLst>
        </pc:spChg>
        <pc:spChg chg="add del">
          <ac:chgData name="Amber Zubair Rana" userId="274a3a5a26e794f3" providerId="LiveId" clId="{26D7124B-C4D7-42F3-8A16-7424C9212057}" dt="2026-08-06T23:18:09.097" v="93" actId="26606"/>
          <ac:spMkLst>
            <pc:docMk/>
            <pc:sldMk cId="1769978552" sldId="259"/>
            <ac:spMk id="62" creationId="{BACC6370-2D7E-4714-9D71-7542949D7D5D}"/>
          </ac:spMkLst>
        </pc:spChg>
        <pc:spChg chg="add del">
          <ac:chgData name="Amber Zubair Rana" userId="274a3a5a26e794f3" providerId="LiveId" clId="{26D7124B-C4D7-42F3-8A16-7424C9212057}" dt="2026-08-06T23:18:09.097" v="93" actId="26606"/>
          <ac:spMkLst>
            <pc:docMk/>
            <pc:sldMk cId="1769978552" sldId="259"/>
            <ac:spMk id="63" creationId="{F68B3F68-107C-434F-AA38-110D5EA91B85}"/>
          </ac:spMkLst>
        </pc:spChg>
        <pc:spChg chg="add del">
          <ac:chgData name="Amber Zubair Rana" userId="274a3a5a26e794f3" providerId="LiveId" clId="{26D7124B-C4D7-42F3-8A16-7424C9212057}" dt="2026-08-06T23:18:09.097" v="93" actId="26606"/>
          <ac:spMkLst>
            <pc:docMk/>
            <pc:sldMk cId="1769978552" sldId="259"/>
            <ac:spMk id="64" creationId="{AAD0DBB9-1A4B-4391-81D4-CB19F9AB918A}"/>
          </ac:spMkLst>
        </pc:spChg>
        <pc:spChg chg="add del">
          <ac:chgData name="Amber Zubair Rana" userId="274a3a5a26e794f3" providerId="LiveId" clId="{26D7124B-C4D7-42F3-8A16-7424C9212057}" dt="2026-08-06T23:18:09.097" v="93" actId="26606"/>
          <ac:spMkLst>
            <pc:docMk/>
            <pc:sldMk cId="1769978552" sldId="259"/>
            <ac:spMk id="65" creationId="{063BBA22-50EA-4C4D-BE05-F1CE4E63AA56}"/>
          </ac:spMkLst>
        </pc:spChg>
        <pc:spChg chg="add del">
          <ac:chgData name="Amber Zubair Rana" userId="274a3a5a26e794f3" providerId="LiveId" clId="{26D7124B-C4D7-42F3-8A16-7424C9212057}" dt="2026-08-06T23:18:21.856" v="95" actId="26606"/>
          <ac:spMkLst>
            <pc:docMk/>
            <pc:sldMk cId="1769978552" sldId="259"/>
            <ac:spMk id="67" creationId="{2659FDB4-FCBE-4A89-B46D-43D4FA54464D}"/>
          </ac:spMkLst>
        </pc:spChg>
        <pc:spChg chg="add del">
          <ac:chgData name="Amber Zubair Rana" userId="274a3a5a26e794f3" providerId="LiveId" clId="{26D7124B-C4D7-42F3-8A16-7424C9212057}" dt="2026-08-06T23:18:52.674" v="97" actId="26606"/>
          <ac:spMkLst>
            <pc:docMk/>
            <pc:sldMk cId="1769978552" sldId="259"/>
            <ac:spMk id="70" creationId="{BACC6370-2D7E-4714-9D71-7542949D7D5D}"/>
          </ac:spMkLst>
        </pc:spChg>
        <pc:spChg chg="add del">
          <ac:chgData name="Amber Zubair Rana" userId="274a3a5a26e794f3" providerId="LiveId" clId="{26D7124B-C4D7-42F3-8A16-7424C9212057}" dt="2026-08-06T23:18:52.674" v="97" actId="26606"/>
          <ac:spMkLst>
            <pc:docMk/>
            <pc:sldMk cId="1769978552" sldId="259"/>
            <ac:spMk id="71" creationId="{F68B3F68-107C-434F-AA38-110D5EA91B85}"/>
          </ac:spMkLst>
        </pc:spChg>
        <pc:spChg chg="add del">
          <ac:chgData name="Amber Zubair Rana" userId="274a3a5a26e794f3" providerId="LiveId" clId="{26D7124B-C4D7-42F3-8A16-7424C9212057}" dt="2026-08-06T23:18:52.674" v="97" actId="26606"/>
          <ac:spMkLst>
            <pc:docMk/>
            <pc:sldMk cId="1769978552" sldId="259"/>
            <ac:spMk id="72" creationId="{AAD0DBB9-1A4B-4391-81D4-CB19F9AB918A}"/>
          </ac:spMkLst>
        </pc:spChg>
        <pc:spChg chg="add del">
          <ac:chgData name="Amber Zubair Rana" userId="274a3a5a26e794f3" providerId="LiveId" clId="{26D7124B-C4D7-42F3-8A16-7424C9212057}" dt="2026-08-06T23:18:52.674" v="97" actId="26606"/>
          <ac:spMkLst>
            <pc:docMk/>
            <pc:sldMk cId="1769978552" sldId="259"/>
            <ac:spMk id="73" creationId="{063BBA22-50EA-4C4D-BE05-F1CE4E63AA56}"/>
          </ac:spMkLst>
        </pc:spChg>
        <pc:spChg chg="add del">
          <ac:chgData name="Amber Zubair Rana" userId="274a3a5a26e794f3" providerId="LiveId" clId="{26D7124B-C4D7-42F3-8A16-7424C9212057}" dt="2026-08-06T23:19:42.291" v="99" actId="26606"/>
          <ac:spMkLst>
            <pc:docMk/>
            <pc:sldMk cId="1769978552" sldId="259"/>
            <ac:spMk id="75" creationId="{81D377EB-C9D2-4ED0-86A6-740A297E3EAC}"/>
          </ac:spMkLst>
        </pc:spChg>
        <pc:spChg chg="add del">
          <ac:chgData name="Amber Zubair Rana" userId="274a3a5a26e794f3" providerId="LiveId" clId="{26D7124B-C4D7-42F3-8A16-7424C9212057}" dt="2026-08-06T23:19:42.291" v="99" actId="26606"/>
          <ac:spMkLst>
            <pc:docMk/>
            <pc:sldMk cId="1769978552" sldId="259"/>
            <ac:spMk id="76" creationId="{066346BE-FDB4-4772-A696-0719490ABD64}"/>
          </ac:spMkLst>
        </pc:spChg>
        <pc:spChg chg="add del">
          <ac:chgData name="Amber Zubair Rana" userId="274a3a5a26e794f3" providerId="LiveId" clId="{26D7124B-C4D7-42F3-8A16-7424C9212057}" dt="2026-08-06T23:19:42.291" v="99" actId="26606"/>
          <ac:spMkLst>
            <pc:docMk/>
            <pc:sldMk cId="1769978552" sldId="259"/>
            <ac:spMk id="77" creationId="{FB92FFCE-0C90-454E-AA25-D4EE9A6C39C5}"/>
          </ac:spMkLst>
        </pc:spChg>
        <pc:spChg chg="add">
          <ac:chgData name="Amber Zubair Rana" userId="274a3a5a26e794f3" providerId="LiveId" clId="{26D7124B-C4D7-42F3-8A16-7424C9212057}" dt="2026-08-06T23:19:42.402" v="100" actId="26606"/>
          <ac:spMkLst>
            <pc:docMk/>
            <pc:sldMk cId="1769978552" sldId="259"/>
            <ac:spMk id="79" creationId="{081EA652-8C6A-4E69-BEB9-170809474553}"/>
          </ac:spMkLst>
        </pc:spChg>
        <pc:spChg chg="add">
          <ac:chgData name="Amber Zubair Rana" userId="274a3a5a26e794f3" providerId="LiveId" clId="{26D7124B-C4D7-42F3-8A16-7424C9212057}" dt="2026-08-06T23:19:42.402" v="100" actId="26606"/>
          <ac:spMkLst>
            <pc:docMk/>
            <pc:sldMk cId="1769978552" sldId="259"/>
            <ac:spMk id="80" creationId="{A4026A73-1F7F-49F2-B319-8CA3B3D53269}"/>
          </ac:spMkLst>
        </pc:spChg>
        <pc:spChg chg="add">
          <ac:chgData name="Amber Zubair Rana" userId="274a3a5a26e794f3" providerId="LiveId" clId="{26D7124B-C4D7-42F3-8A16-7424C9212057}" dt="2026-08-06T23:19:42.402" v="100" actId="26606"/>
          <ac:spMkLst>
            <pc:docMk/>
            <pc:sldMk cId="1769978552" sldId="259"/>
            <ac:spMk id="81" creationId="{5298780A-33B9-4EA2-8F67-DE68AD62841B}"/>
          </ac:spMkLst>
        </pc:spChg>
        <pc:grpChg chg="add del">
          <ac:chgData name="Amber Zubair Rana" userId="274a3a5a26e794f3" providerId="LiveId" clId="{26D7124B-C4D7-42F3-8A16-7424C9212057}" dt="2026-08-06T23:17:06.623" v="87" actId="26606"/>
          <ac:grpSpMkLst>
            <pc:docMk/>
            <pc:sldMk cId="1769978552" sldId="259"/>
            <ac:grpSpMk id="13" creationId="{7CF625D3-71A3-4F30-A096-8EF334E959D0}"/>
          </ac:grpSpMkLst>
        </pc:grpChg>
        <pc:grpChg chg="add del">
          <ac:chgData name="Amber Zubair Rana" userId="274a3a5a26e794f3" providerId="LiveId" clId="{26D7124B-C4D7-42F3-8A16-7424C9212057}" dt="2026-08-06T23:17:06.623" v="87" actId="26606"/>
          <ac:grpSpMkLst>
            <pc:docMk/>
            <pc:sldMk cId="1769978552" sldId="259"/>
            <ac:grpSpMk id="21" creationId="{AF9AF3F3-CE0C-4125-BDD7-346487FA0B40}"/>
          </ac:grpSpMkLst>
        </pc:grpChg>
        <pc:grpChg chg="add del">
          <ac:chgData name="Amber Zubair Rana" userId="274a3a5a26e794f3" providerId="LiveId" clId="{26D7124B-C4D7-42F3-8A16-7424C9212057}" dt="2026-08-06T23:18:04.292" v="91" actId="26606"/>
          <ac:grpSpMkLst>
            <pc:docMk/>
            <pc:sldMk cId="1769978552" sldId="259"/>
            <ac:grpSpMk id="49" creationId="{B3F7A3C7-0737-4E57-B30E-8EEFE638B401}"/>
          </ac:grpSpMkLst>
        </pc:grpChg>
        <pc:grpChg chg="add del">
          <ac:chgData name="Amber Zubair Rana" userId="274a3a5a26e794f3" providerId="LiveId" clId="{26D7124B-C4D7-42F3-8A16-7424C9212057}" dt="2026-08-06T23:18:04.292" v="91" actId="26606"/>
          <ac:grpSpMkLst>
            <pc:docMk/>
            <pc:sldMk cId="1769978552" sldId="259"/>
            <ac:grpSpMk id="53" creationId="{43F5E015-E085-4624-B431-B42414448684}"/>
          </ac:grpSpMkLst>
        </pc:grpChg>
        <pc:graphicFrameChg chg="add del">
          <ac:chgData name="Amber Zubair Rana" userId="274a3a5a26e794f3" providerId="LiveId" clId="{26D7124B-C4D7-42F3-8A16-7424C9212057}" dt="2026-08-06T23:17:06.623" v="87" actId="26606"/>
          <ac:graphicFrameMkLst>
            <pc:docMk/>
            <pc:sldMk cId="1769978552" sldId="259"/>
            <ac:graphicFrameMk id="5" creationId="{71AAEF7E-C967-B511-E90C-CB6E23B2A565}"/>
          </ac:graphicFrameMkLst>
        </pc:graphicFrameChg>
        <pc:graphicFrameChg chg="add mod modGraphic">
          <ac:chgData name="Amber Zubair Rana" userId="274a3a5a26e794f3" providerId="LiveId" clId="{26D7124B-C4D7-42F3-8A16-7424C9212057}" dt="2026-08-06T23:24:59.295" v="152" actId="20577"/>
          <ac:graphicFrameMkLst>
            <pc:docMk/>
            <pc:sldMk cId="1769978552" sldId="259"/>
            <ac:graphicFrameMk id="40" creationId="{74DB90C1-5B29-8F06-109F-80CE6C21F866}"/>
          </ac:graphicFrameMkLst>
        </pc:graphicFrameChg>
        <pc:cxnChg chg="add del">
          <ac:chgData name="Amber Zubair Rana" userId="274a3a5a26e794f3" providerId="LiveId" clId="{26D7124B-C4D7-42F3-8A16-7424C9212057}" dt="2026-08-06T23:18:21.856" v="95" actId="26606"/>
          <ac:cxnSpMkLst>
            <pc:docMk/>
            <pc:sldMk cId="1769978552" sldId="259"/>
            <ac:cxnSpMk id="68" creationId="{C8F51B3F-8331-4E4A-AE96-D47B1006EEAD}"/>
          </ac:cxnSpMkLst>
        </pc:cxnChg>
      </pc:sldChg>
      <pc:sldChg chg="addSp delSp modSp new mod">
        <pc:chgData name="Amber Zubair Rana" userId="274a3a5a26e794f3" providerId="LiveId" clId="{26D7124B-C4D7-42F3-8A16-7424C9212057}" dt="2026-08-07T02:17:53.036" v="2533" actId="14100"/>
        <pc:sldMkLst>
          <pc:docMk/>
          <pc:sldMk cId="2700872116" sldId="260"/>
        </pc:sldMkLst>
        <pc:spChg chg="mod">
          <ac:chgData name="Amber Zubair Rana" userId="274a3a5a26e794f3" providerId="LiveId" clId="{26D7124B-C4D7-42F3-8A16-7424C9212057}" dt="2026-08-07T01:03:53.187" v="1122" actId="404"/>
          <ac:spMkLst>
            <pc:docMk/>
            <pc:sldMk cId="2700872116" sldId="260"/>
            <ac:spMk id="2" creationId="{97B49E13-8EE9-D296-F3C4-4C91053F60AC}"/>
          </ac:spMkLst>
        </pc:spChg>
        <pc:spChg chg="mod">
          <ac:chgData name="Amber Zubair Rana" userId="274a3a5a26e794f3" providerId="LiveId" clId="{26D7124B-C4D7-42F3-8A16-7424C9212057}" dt="2026-08-07T02:17:16.014" v="2530" actId="1076"/>
          <ac:spMkLst>
            <pc:docMk/>
            <pc:sldMk cId="2700872116" sldId="260"/>
            <ac:spMk id="3" creationId="{EBEA2FD6-64C3-AC81-295B-C8A4D2717693}"/>
          </ac:spMkLst>
        </pc:spChg>
        <pc:spChg chg="mod">
          <ac:chgData name="Amber Zubair Rana" userId="274a3a5a26e794f3" providerId="LiveId" clId="{26D7124B-C4D7-42F3-8A16-7424C9212057}" dt="2026-08-07T02:17:21.917" v="2531" actId="1076"/>
          <ac:spMkLst>
            <pc:docMk/>
            <pc:sldMk cId="2700872116" sldId="260"/>
            <ac:spMk id="4" creationId="{5282E426-6B7C-B60E-5716-7790CA04F8DE}"/>
          </ac:spMkLst>
        </pc:spChg>
        <pc:spChg chg="mod">
          <ac:chgData name="Amber Zubair Rana" userId="274a3a5a26e794f3" providerId="LiveId" clId="{26D7124B-C4D7-42F3-8A16-7424C9212057}" dt="2026-08-07T02:17:32.576" v="2532" actId="122"/>
          <ac:spMkLst>
            <pc:docMk/>
            <pc:sldMk cId="2700872116" sldId="260"/>
            <ac:spMk id="5" creationId="{AC4A34CD-CF87-6BD4-3F5D-2AACF971565F}"/>
          </ac:spMkLst>
        </pc:spChg>
        <pc:spChg chg="del mod">
          <ac:chgData name="Amber Zubair Rana" userId="274a3a5a26e794f3" providerId="LiveId" clId="{26D7124B-C4D7-42F3-8A16-7424C9212057}" dt="2026-08-06T23:34:43.128" v="340" actId="1032"/>
          <ac:spMkLst>
            <pc:docMk/>
            <pc:sldMk cId="2700872116" sldId="260"/>
            <ac:spMk id="6" creationId="{63976955-0C39-DCC9-3EB2-1D48F4025C69}"/>
          </ac:spMkLst>
        </pc:spChg>
        <pc:spChg chg="add mod">
          <ac:chgData name="Amber Zubair Rana" userId="274a3a5a26e794f3" providerId="LiveId" clId="{26D7124B-C4D7-42F3-8A16-7424C9212057}" dt="2026-08-07T00:08:26.759" v="774" actId="6549"/>
          <ac:spMkLst>
            <pc:docMk/>
            <pc:sldMk cId="2700872116" sldId="260"/>
            <ac:spMk id="8" creationId="{A5DC245C-721B-4A09-B2E8-438EAC760E11}"/>
          </ac:spMkLst>
        </pc:spChg>
        <pc:spChg chg="add del mod">
          <ac:chgData name="Amber Zubair Rana" userId="274a3a5a26e794f3" providerId="LiveId" clId="{26D7124B-C4D7-42F3-8A16-7424C9212057}" dt="2026-08-07T00:54:10.685" v="1070"/>
          <ac:spMkLst>
            <pc:docMk/>
            <pc:sldMk cId="2700872116" sldId="260"/>
            <ac:spMk id="9" creationId="{FCA9D13B-EADA-D687-4D72-F17E3AC08DFB}"/>
          </ac:spMkLst>
        </pc:spChg>
        <pc:graphicFrameChg chg="add mod modGraphic">
          <ac:chgData name="Amber Zubair Rana" userId="274a3a5a26e794f3" providerId="LiveId" clId="{26D7124B-C4D7-42F3-8A16-7424C9212057}" dt="2026-08-07T02:17:53.036" v="2533" actId="14100"/>
          <ac:graphicFrameMkLst>
            <pc:docMk/>
            <pc:sldMk cId="2700872116" sldId="260"/>
            <ac:graphicFrameMk id="7" creationId="{0CB9ABC1-3AFB-F88F-2A5F-37BA6E492118}"/>
          </ac:graphicFrameMkLst>
        </pc:graphicFrameChg>
      </pc:sldChg>
      <pc:sldChg chg="addSp delSp modSp new mod modClrScheme chgLayout">
        <pc:chgData name="Amber Zubair Rana" userId="274a3a5a26e794f3" providerId="LiveId" clId="{26D7124B-C4D7-42F3-8A16-7424C9212057}" dt="2026-08-07T02:20:11.506" v="2552" actId="1076"/>
        <pc:sldMkLst>
          <pc:docMk/>
          <pc:sldMk cId="3527637283" sldId="261"/>
        </pc:sldMkLst>
        <pc:spChg chg="mod ord">
          <ac:chgData name="Amber Zubair Rana" userId="274a3a5a26e794f3" providerId="LiveId" clId="{26D7124B-C4D7-42F3-8A16-7424C9212057}" dt="2026-08-07T01:04:00.346" v="1123" actId="404"/>
          <ac:spMkLst>
            <pc:docMk/>
            <pc:sldMk cId="3527637283" sldId="261"/>
            <ac:spMk id="2" creationId="{560639E1-E544-8EDB-DEBF-AD2E9A7DD703}"/>
          </ac:spMkLst>
        </pc:spChg>
        <pc:spChg chg="del mod ord">
          <ac:chgData name="Amber Zubair Rana" userId="274a3a5a26e794f3" providerId="LiveId" clId="{26D7124B-C4D7-42F3-8A16-7424C9212057}" dt="2026-08-06T23:52:59.501" v="554" actId="700"/>
          <ac:spMkLst>
            <pc:docMk/>
            <pc:sldMk cId="3527637283" sldId="261"/>
            <ac:spMk id="3" creationId="{9D244D7D-8F17-800F-B31B-A97BFF6740F9}"/>
          </ac:spMkLst>
        </pc:spChg>
        <pc:spChg chg="del mod ord">
          <ac:chgData name="Amber Zubair Rana" userId="274a3a5a26e794f3" providerId="LiveId" clId="{26D7124B-C4D7-42F3-8A16-7424C9212057}" dt="2026-08-06T23:52:59.501" v="554" actId="700"/>
          <ac:spMkLst>
            <pc:docMk/>
            <pc:sldMk cId="3527637283" sldId="261"/>
            <ac:spMk id="4" creationId="{F70006F5-5452-BD75-5D46-AAE7A6DF77A0}"/>
          </ac:spMkLst>
        </pc:spChg>
        <pc:spChg chg="add mod ord">
          <ac:chgData name="Amber Zubair Rana" userId="274a3a5a26e794f3" providerId="LiveId" clId="{26D7124B-C4D7-42F3-8A16-7424C9212057}" dt="2026-08-07T02:20:11.506" v="2552" actId="1076"/>
          <ac:spMkLst>
            <pc:docMk/>
            <pc:sldMk cId="3527637283" sldId="261"/>
            <ac:spMk id="5" creationId="{5853A86F-43EF-604A-9662-EFC16D41C72C}"/>
          </ac:spMkLst>
        </pc:spChg>
        <pc:spChg chg="add mod ord">
          <ac:chgData name="Amber Zubair Rana" userId="274a3a5a26e794f3" providerId="LiveId" clId="{26D7124B-C4D7-42F3-8A16-7424C9212057}" dt="2026-08-07T02:18:57.735" v="2542" actId="1076"/>
          <ac:spMkLst>
            <pc:docMk/>
            <pc:sldMk cId="3527637283" sldId="261"/>
            <ac:spMk id="6" creationId="{8DF95A0E-E2C0-6E56-5693-524026C34734}"/>
          </ac:spMkLst>
        </pc:spChg>
        <pc:spChg chg="add mod ord">
          <ac:chgData name="Amber Zubair Rana" userId="274a3a5a26e794f3" providerId="LiveId" clId="{26D7124B-C4D7-42F3-8A16-7424C9212057}" dt="2026-08-07T02:20:02.492" v="2551" actId="1076"/>
          <ac:spMkLst>
            <pc:docMk/>
            <pc:sldMk cId="3527637283" sldId="261"/>
            <ac:spMk id="7" creationId="{37A52DD5-6D9F-AAE7-5E22-8CD93DFDC137}"/>
          </ac:spMkLst>
        </pc:spChg>
        <pc:spChg chg="add mod ord">
          <ac:chgData name="Amber Zubair Rana" userId="274a3a5a26e794f3" providerId="LiveId" clId="{26D7124B-C4D7-42F3-8A16-7424C9212057}" dt="2026-08-07T02:19:56.044" v="2550" actId="1076"/>
          <ac:spMkLst>
            <pc:docMk/>
            <pc:sldMk cId="3527637283" sldId="261"/>
            <ac:spMk id="8" creationId="{8ED9F680-52E4-54A0-69AA-AB0096F276C5}"/>
          </ac:spMkLst>
        </pc:spChg>
        <pc:spChg chg="add mod">
          <ac:chgData name="Amber Zubair Rana" userId="274a3a5a26e794f3" providerId="LiveId" clId="{26D7124B-C4D7-42F3-8A16-7424C9212057}" dt="2026-08-07T00:08:20.473" v="771" actId="6549"/>
          <ac:spMkLst>
            <pc:docMk/>
            <pc:sldMk cId="3527637283" sldId="261"/>
            <ac:spMk id="9" creationId="{2F7D0591-05E1-CBB8-A239-1E449D914901}"/>
          </ac:spMkLst>
        </pc:spChg>
        <pc:spChg chg="add mod ord">
          <ac:chgData name="Amber Zubair Rana" userId="274a3a5a26e794f3" providerId="LiveId" clId="{26D7124B-C4D7-42F3-8A16-7424C9212057}" dt="2026-08-07T02:19:12.851" v="2544" actId="14100"/>
          <ac:spMkLst>
            <pc:docMk/>
            <pc:sldMk cId="3527637283" sldId="261"/>
            <ac:spMk id="10" creationId="{EEE480EF-4D77-5113-6FF7-16713917BD0D}"/>
          </ac:spMkLst>
        </pc:spChg>
        <pc:spChg chg="add del ord">
          <ac:chgData name="Amber Zubair Rana" userId="274a3a5a26e794f3" providerId="LiveId" clId="{26D7124B-C4D7-42F3-8A16-7424C9212057}" dt="2026-08-07T00:01:30.216" v="719" actId="11529"/>
          <ac:spMkLst>
            <pc:docMk/>
            <pc:sldMk cId="3527637283" sldId="261"/>
            <ac:spMk id="11" creationId="{4D1F2C3E-2CC2-31E4-BFDA-478AC72B9D26}"/>
          </ac:spMkLst>
        </pc:spChg>
        <pc:spChg chg="add mod ord">
          <ac:chgData name="Amber Zubair Rana" userId="274a3a5a26e794f3" providerId="LiveId" clId="{26D7124B-C4D7-42F3-8A16-7424C9212057}" dt="2026-08-07T02:19:43.832" v="2548" actId="14100"/>
          <ac:spMkLst>
            <pc:docMk/>
            <pc:sldMk cId="3527637283" sldId="261"/>
            <ac:spMk id="12" creationId="{B9104768-531C-25A0-ECBC-692518394C2D}"/>
          </ac:spMkLst>
        </pc:spChg>
        <pc:spChg chg="add mod">
          <ac:chgData name="Amber Zubair Rana" userId="274a3a5a26e794f3" providerId="LiveId" clId="{26D7124B-C4D7-42F3-8A16-7424C9212057}" dt="2026-08-07T02:19:31.770" v="2546" actId="1076"/>
          <ac:spMkLst>
            <pc:docMk/>
            <pc:sldMk cId="3527637283" sldId="261"/>
            <ac:spMk id="15" creationId="{2046EE30-7EF3-C78E-51F3-551CCA2A7B8D}"/>
          </ac:spMkLst>
        </pc:spChg>
        <pc:picChg chg="add mod">
          <ac:chgData name="Amber Zubair Rana" userId="274a3a5a26e794f3" providerId="LiveId" clId="{26D7124B-C4D7-42F3-8A16-7424C9212057}" dt="2026-08-07T02:19:19.721" v="2545" actId="1076"/>
          <ac:picMkLst>
            <pc:docMk/>
            <pc:sldMk cId="3527637283" sldId="261"/>
            <ac:picMk id="14" creationId="{188AD9C0-8398-EF27-CDBF-3522835B5046}"/>
          </ac:picMkLst>
        </pc:picChg>
      </pc:sldChg>
      <pc:sldChg chg="addSp delSp modSp new mod setBg">
        <pc:chgData name="Amber Zubair Rana" userId="274a3a5a26e794f3" providerId="LiveId" clId="{26D7124B-C4D7-42F3-8A16-7424C9212057}" dt="2026-08-07T02:21:03.618" v="2560" actId="113"/>
        <pc:sldMkLst>
          <pc:docMk/>
          <pc:sldMk cId="1287385169" sldId="262"/>
        </pc:sldMkLst>
        <pc:spChg chg="mod">
          <ac:chgData name="Amber Zubair Rana" userId="274a3a5a26e794f3" providerId="LiveId" clId="{26D7124B-C4D7-42F3-8A16-7424C9212057}" dt="2026-08-07T01:04:11.584" v="1125" actId="403"/>
          <ac:spMkLst>
            <pc:docMk/>
            <pc:sldMk cId="1287385169" sldId="262"/>
            <ac:spMk id="2" creationId="{7845D012-1F46-35AE-A55A-ADE7F5A84E6E}"/>
          </ac:spMkLst>
        </pc:spChg>
        <pc:spChg chg="mod ord">
          <ac:chgData name="Amber Zubair Rana" userId="274a3a5a26e794f3" providerId="LiveId" clId="{26D7124B-C4D7-42F3-8A16-7424C9212057}" dt="2026-08-07T02:21:03.618" v="2560" actId="113"/>
          <ac:spMkLst>
            <pc:docMk/>
            <pc:sldMk cId="1287385169" sldId="262"/>
            <ac:spMk id="3" creationId="{A7C9598B-DC54-E7D1-C5F4-7DEE658B0500}"/>
          </ac:spMkLst>
        </pc:spChg>
        <pc:spChg chg="del mod">
          <ac:chgData name="Amber Zubair Rana" userId="274a3a5a26e794f3" providerId="LiveId" clId="{26D7124B-C4D7-42F3-8A16-7424C9212057}" dt="2026-08-07T00:43:25.066" v="1023" actId="931"/>
          <ac:spMkLst>
            <pc:docMk/>
            <pc:sldMk cId="1287385169" sldId="262"/>
            <ac:spMk id="4" creationId="{5C2F8EC1-A803-DA25-A55F-249752AD07CB}"/>
          </ac:spMkLst>
        </pc:spChg>
        <pc:spChg chg="add del mod">
          <ac:chgData name="Amber Zubair Rana" userId="274a3a5a26e794f3" providerId="LiveId" clId="{26D7124B-C4D7-42F3-8A16-7424C9212057}" dt="2026-08-07T00:45:25" v="1031" actId="478"/>
          <ac:spMkLst>
            <pc:docMk/>
            <pc:sldMk cId="1287385169" sldId="262"/>
            <ac:spMk id="7" creationId="{204EFB4E-2BEE-6FD7-3ABA-C4BE2328D612}"/>
          </ac:spMkLst>
        </pc:spChg>
        <pc:spChg chg="add del mod">
          <ac:chgData name="Amber Zubair Rana" userId="274a3a5a26e794f3" providerId="LiveId" clId="{26D7124B-C4D7-42F3-8A16-7424C9212057}" dt="2026-08-07T00:48:22.275" v="1032" actId="931"/>
          <ac:spMkLst>
            <pc:docMk/>
            <pc:sldMk cId="1287385169" sldId="262"/>
            <ac:spMk id="9" creationId="{1DAFC68E-F1FF-EADB-522F-94F9FFE13737}"/>
          </ac:spMkLst>
        </pc:spChg>
        <pc:spChg chg="add del">
          <ac:chgData name="Amber Zubair Rana" userId="274a3a5a26e794f3" providerId="LiveId" clId="{26D7124B-C4D7-42F3-8A16-7424C9212057}" dt="2026-08-07T00:44:15.345" v="1025" actId="26606"/>
          <ac:spMkLst>
            <pc:docMk/>
            <pc:sldMk cId="1287385169" sldId="262"/>
            <ac:spMk id="12" creationId="{B210AC1D-4063-4C6E-9528-FA9C4C0C18E6}"/>
          </ac:spMkLst>
        </pc:spChg>
        <pc:spChg chg="add mod">
          <ac:chgData name="Amber Zubair Rana" userId="274a3a5a26e794f3" providerId="LiveId" clId="{26D7124B-C4D7-42F3-8A16-7424C9212057}" dt="2026-08-07T00:53:37.136" v="1066" actId="1076"/>
          <ac:spMkLst>
            <pc:docMk/>
            <pc:sldMk cId="1287385169" sldId="262"/>
            <ac:spMk id="13" creationId="{5232B749-13DF-4405-66A0-8D0269D9DFB5}"/>
          </ac:spMkLst>
        </pc:spChg>
        <pc:spChg chg="add del">
          <ac:chgData name="Amber Zubair Rana" userId="274a3a5a26e794f3" providerId="LiveId" clId="{26D7124B-C4D7-42F3-8A16-7424C9212057}" dt="2026-08-07T00:44:15.345" v="1025" actId="26606"/>
          <ac:spMkLst>
            <pc:docMk/>
            <pc:sldMk cId="1287385169" sldId="262"/>
            <ac:spMk id="14" creationId="{02F8C595-E68C-4306-AED8-DC7826A0A506}"/>
          </ac:spMkLst>
        </pc:spChg>
        <pc:spChg chg="add mod">
          <ac:chgData name="Amber Zubair Rana" userId="274a3a5a26e794f3" providerId="LiveId" clId="{26D7124B-C4D7-42F3-8A16-7424C9212057}" dt="2026-08-07T00:53:27.680" v="1065" actId="120"/>
          <ac:spMkLst>
            <pc:docMk/>
            <pc:sldMk cId="1287385169" sldId="262"/>
            <ac:spMk id="15" creationId="{D01DDFC3-10E9-1DFA-9D34-E14492F20D18}"/>
          </ac:spMkLst>
        </pc:spChg>
        <pc:spChg chg="add del">
          <ac:chgData name="Amber Zubair Rana" userId="274a3a5a26e794f3" providerId="LiveId" clId="{26D7124B-C4D7-42F3-8A16-7424C9212057}" dt="2026-08-07T00:49:06.818" v="1036" actId="26606"/>
          <ac:spMkLst>
            <pc:docMk/>
            <pc:sldMk cId="1287385169" sldId="262"/>
            <ac:spMk id="28" creationId="{7ED7575E-88D2-B771-681D-46A7E55415DD}"/>
          </ac:spMkLst>
        </pc:spChg>
        <pc:spChg chg="add del">
          <ac:chgData name="Amber Zubair Rana" userId="274a3a5a26e794f3" providerId="LiveId" clId="{26D7124B-C4D7-42F3-8A16-7424C9212057}" dt="2026-08-07T00:49:58.363" v="1040" actId="26606"/>
          <ac:spMkLst>
            <pc:docMk/>
            <pc:sldMk cId="1287385169" sldId="262"/>
            <ac:spMk id="31" creationId="{21BDEC81-16A7-4451-B893-C15000083B77}"/>
          </ac:spMkLst>
        </pc:spChg>
        <pc:spChg chg="add del">
          <ac:chgData name="Amber Zubair Rana" userId="274a3a5a26e794f3" providerId="LiveId" clId="{26D7124B-C4D7-42F3-8A16-7424C9212057}" dt="2026-08-07T00:49:58.363" v="1040" actId="26606"/>
          <ac:spMkLst>
            <pc:docMk/>
            <pc:sldMk cId="1287385169" sldId="262"/>
            <ac:spMk id="32" creationId="{0D7B6173-1D58-48E2-83CF-37350F315F75}"/>
          </ac:spMkLst>
        </pc:spChg>
        <pc:spChg chg="add del">
          <ac:chgData name="Amber Zubair Rana" userId="274a3a5a26e794f3" providerId="LiveId" clId="{26D7124B-C4D7-42F3-8A16-7424C9212057}" dt="2026-08-07T00:49:58.363" v="1040" actId="26606"/>
          <ac:spMkLst>
            <pc:docMk/>
            <pc:sldMk cId="1287385169" sldId="262"/>
            <ac:spMk id="33" creationId="{26A515A1-4D80-430E-BE0A-71A290516A82}"/>
          </ac:spMkLst>
        </pc:spChg>
        <pc:spChg chg="add del">
          <ac:chgData name="Amber Zubair Rana" userId="274a3a5a26e794f3" providerId="LiveId" clId="{26D7124B-C4D7-42F3-8A16-7424C9212057}" dt="2026-08-07T00:49:58.363" v="1040" actId="26606"/>
          <ac:spMkLst>
            <pc:docMk/>
            <pc:sldMk cId="1287385169" sldId="262"/>
            <ac:spMk id="34" creationId="{02EBFA83-D4DB-4CA0-B229-9E44634D7FE9}"/>
          </ac:spMkLst>
        </pc:spChg>
        <pc:spChg chg="add del">
          <ac:chgData name="Amber Zubair Rana" userId="274a3a5a26e794f3" providerId="LiveId" clId="{26D7124B-C4D7-42F3-8A16-7424C9212057}" dt="2026-08-07T00:50:16.868" v="1042" actId="26606"/>
          <ac:spMkLst>
            <pc:docMk/>
            <pc:sldMk cId="1287385169" sldId="262"/>
            <ac:spMk id="36" creationId="{743AA782-23D1-4521-8CAD-47662984AA08}"/>
          </ac:spMkLst>
        </pc:spChg>
        <pc:spChg chg="add del">
          <ac:chgData name="Amber Zubair Rana" userId="274a3a5a26e794f3" providerId="LiveId" clId="{26D7124B-C4D7-42F3-8A16-7424C9212057}" dt="2026-08-07T00:50:16.868" v="1042" actId="26606"/>
          <ac:spMkLst>
            <pc:docMk/>
            <pc:sldMk cId="1287385169" sldId="262"/>
            <ac:spMk id="37" creationId="{71877DBC-BB60-40F0-AC93-2ACDBAAE60CE}"/>
          </ac:spMkLst>
        </pc:spChg>
        <pc:spChg chg="add">
          <ac:chgData name="Amber Zubair Rana" userId="274a3a5a26e794f3" providerId="LiveId" clId="{26D7124B-C4D7-42F3-8A16-7424C9212057}" dt="2026-08-07T00:50:16.886" v="1043" actId="26606"/>
          <ac:spMkLst>
            <pc:docMk/>
            <pc:sldMk cId="1287385169" sldId="262"/>
            <ac:spMk id="39" creationId="{12609869-9E80-471B-A487-A53288E0E791}"/>
          </ac:spMkLst>
        </pc:spChg>
        <pc:spChg chg="add">
          <ac:chgData name="Amber Zubair Rana" userId="274a3a5a26e794f3" providerId="LiveId" clId="{26D7124B-C4D7-42F3-8A16-7424C9212057}" dt="2026-08-07T00:50:16.886" v="1043" actId="26606"/>
          <ac:spMkLst>
            <pc:docMk/>
            <pc:sldMk cId="1287385169" sldId="262"/>
            <ac:spMk id="40" creationId="{7004738A-9D34-43E8-97D2-CA0EED4F8BE0}"/>
          </ac:spMkLst>
        </pc:spChg>
        <pc:spChg chg="add">
          <ac:chgData name="Amber Zubair Rana" userId="274a3a5a26e794f3" providerId="LiveId" clId="{26D7124B-C4D7-42F3-8A16-7424C9212057}" dt="2026-08-07T00:50:16.886" v="1043" actId="26606"/>
          <ac:spMkLst>
            <pc:docMk/>
            <pc:sldMk cId="1287385169" sldId="262"/>
            <ac:spMk id="41" creationId="{B8B8D07F-F13E-443E-BA68-2D26672D76B9}"/>
          </ac:spMkLst>
        </pc:spChg>
        <pc:spChg chg="add">
          <ac:chgData name="Amber Zubair Rana" userId="274a3a5a26e794f3" providerId="LiveId" clId="{26D7124B-C4D7-42F3-8A16-7424C9212057}" dt="2026-08-07T00:50:16.886" v="1043" actId="26606"/>
          <ac:spMkLst>
            <pc:docMk/>
            <pc:sldMk cId="1287385169" sldId="262"/>
            <ac:spMk id="42" creationId="{2813A4FA-24A5-41ED-A534-3807D1B2F344}"/>
          </ac:spMkLst>
        </pc:spChg>
        <pc:spChg chg="add">
          <ac:chgData name="Amber Zubair Rana" userId="274a3a5a26e794f3" providerId="LiveId" clId="{26D7124B-C4D7-42F3-8A16-7424C9212057}" dt="2026-08-07T00:50:16.886" v="1043" actId="26606"/>
          <ac:spMkLst>
            <pc:docMk/>
            <pc:sldMk cId="1287385169" sldId="262"/>
            <ac:spMk id="43" creationId="{C3944F27-CA70-4E84-A51A-E6BF89558979}"/>
          </ac:spMkLst>
        </pc:spChg>
        <pc:picChg chg="add del mod">
          <ac:chgData name="Amber Zubair Rana" userId="274a3a5a26e794f3" providerId="LiveId" clId="{26D7124B-C4D7-42F3-8A16-7424C9212057}" dt="2026-08-07T00:45:25" v="1031" actId="478"/>
          <ac:picMkLst>
            <pc:docMk/>
            <pc:sldMk cId="1287385169" sldId="262"/>
            <ac:picMk id="6" creationId="{FEA3429D-3E07-3D0B-3BBB-9DD5BCCFC304}"/>
          </ac:picMkLst>
        </pc:picChg>
        <pc:picChg chg="add mod">
          <ac:chgData name="Amber Zubair Rana" userId="274a3a5a26e794f3" providerId="LiveId" clId="{26D7124B-C4D7-42F3-8A16-7424C9212057}" dt="2026-08-07T00:51:21.549" v="1052" actId="14100"/>
          <ac:picMkLst>
            <pc:docMk/>
            <pc:sldMk cId="1287385169" sldId="262"/>
            <ac:picMk id="11" creationId="{F567A015-1FD5-2A37-FF67-48D1962954C1}"/>
          </ac:picMkLst>
        </pc:picChg>
        <pc:picChg chg="add del">
          <ac:chgData name="Amber Zubair Rana" userId="274a3a5a26e794f3" providerId="LiveId" clId="{26D7124B-C4D7-42F3-8A16-7424C9212057}" dt="2026-08-07T00:49:58.363" v="1040" actId="26606"/>
          <ac:picMkLst>
            <pc:docMk/>
            <pc:sldMk cId="1287385169" sldId="262"/>
            <ac:picMk id="29" creationId="{B0DAC8FB-A162-44E3-A606-C855A03A5B09}"/>
          </ac:picMkLst>
        </pc:picChg>
        <pc:cxnChg chg="add del">
          <ac:chgData name="Amber Zubair Rana" userId="274a3a5a26e794f3" providerId="LiveId" clId="{26D7124B-C4D7-42F3-8A16-7424C9212057}" dt="2026-08-07T00:44:30.766" v="1027" actId="26606"/>
          <ac:cxnSpMkLst>
            <pc:docMk/>
            <pc:sldMk cId="1287385169" sldId="262"/>
            <ac:cxnSpMk id="16" creationId="{FC23E3B9-5ABF-58B3-E2B0-E9A5DAA90037}"/>
          </ac:cxnSpMkLst>
        </pc:cxnChg>
        <pc:cxnChg chg="add del">
          <ac:chgData name="Amber Zubair Rana" userId="274a3a5a26e794f3" providerId="LiveId" clId="{26D7124B-C4D7-42F3-8A16-7424C9212057}" dt="2026-08-07T00:45:05.450" v="1029" actId="26606"/>
          <ac:cxnSpMkLst>
            <pc:docMk/>
            <pc:sldMk cId="1287385169" sldId="262"/>
            <ac:cxnSpMk id="18" creationId="{FC23E3B9-5ABF-58B3-E2B0-E9A5DAA90037}"/>
          </ac:cxnSpMkLst>
        </pc:cxnChg>
        <pc:cxnChg chg="add del">
          <ac:chgData name="Amber Zubair Rana" userId="274a3a5a26e794f3" providerId="LiveId" clId="{26D7124B-C4D7-42F3-8A16-7424C9212057}" dt="2026-08-07T00:50:16.886" v="1043" actId="26606"/>
          <ac:cxnSpMkLst>
            <pc:docMk/>
            <pc:sldMk cId="1287385169" sldId="262"/>
            <ac:cxnSpMk id="20" creationId="{FC23E3B9-5ABF-58B3-E2B0-E9A5DAA90037}"/>
          </ac:cxnSpMkLst>
        </pc:cxnChg>
        <pc:cxnChg chg="add del">
          <ac:chgData name="Amber Zubair Rana" userId="274a3a5a26e794f3" providerId="LiveId" clId="{26D7124B-C4D7-42F3-8A16-7424C9212057}" dt="2026-08-07T00:48:57.681" v="1034" actId="26606"/>
          <ac:cxnSpMkLst>
            <pc:docMk/>
            <pc:sldMk cId="1287385169" sldId="262"/>
            <ac:cxnSpMk id="25" creationId="{FC23E3B9-5ABF-58B3-E2B0-E9A5DAA90037}"/>
          </ac:cxnSpMkLst>
        </pc:cxnChg>
        <pc:cxnChg chg="add del">
          <ac:chgData name="Amber Zubair Rana" userId="274a3a5a26e794f3" providerId="LiveId" clId="{26D7124B-C4D7-42F3-8A16-7424C9212057}" dt="2026-08-07T00:49:06.818" v="1036" actId="26606"/>
          <ac:cxnSpMkLst>
            <pc:docMk/>
            <pc:sldMk cId="1287385169" sldId="262"/>
            <ac:cxnSpMk id="27" creationId="{249EDD1B-F94D-B4E6-ACAA-566B9A26FDE3}"/>
          </ac:cxnSpMkLst>
        </pc:cxnChg>
        <pc:cxnChg chg="add del">
          <ac:chgData name="Amber Zubair Rana" userId="274a3a5a26e794f3" providerId="LiveId" clId="{26D7124B-C4D7-42F3-8A16-7424C9212057}" dt="2026-08-07T00:49:54.544" v="1038" actId="26606"/>
          <ac:cxnSpMkLst>
            <pc:docMk/>
            <pc:sldMk cId="1287385169" sldId="262"/>
            <ac:cxnSpMk id="30" creationId="{1503BFE4-729B-D9D0-C17B-501E6AF1127A}"/>
          </ac:cxnSpMkLst>
        </pc:cxnChg>
      </pc:sldChg>
      <pc:sldChg chg="addSp delSp modSp new mod setBg">
        <pc:chgData name="Amber Zubair Rana" userId="274a3a5a26e794f3" providerId="LiveId" clId="{26D7124B-C4D7-42F3-8A16-7424C9212057}" dt="2026-08-07T01:23:38.890" v="1683"/>
        <pc:sldMkLst>
          <pc:docMk/>
          <pc:sldMk cId="897234849" sldId="263"/>
        </pc:sldMkLst>
        <pc:spChg chg="mod">
          <ac:chgData name="Amber Zubair Rana" userId="274a3a5a26e794f3" providerId="LiveId" clId="{26D7124B-C4D7-42F3-8A16-7424C9212057}" dt="2026-08-07T01:19:21.658" v="1662" actId="1076"/>
          <ac:spMkLst>
            <pc:docMk/>
            <pc:sldMk cId="897234849" sldId="263"/>
            <ac:spMk id="2" creationId="{BCFC68B6-25FD-0C49-83FB-EFA1882C4750}"/>
          </ac:spMkLst>
        </pc:spChg>
        <pc:spChg chg="mod">
          <ac:chgData name="Amber Zubair Rana" userId="274a3a5a26e794f3" providerId="LiveId" clId="{26D7124B-C4D7-42F3-8A16-7424C9212057}" dt="2026-08-07T01:23:16.985" v="1678" actId="1076"/>
          <ac:spMkLst>
            <pc:docMk/>
            <pc:sldMk cId="897234849" sldId="263"/>
            <ac:spMk id="3" creationId="{2D931089-5C29-96D4-F5E7-51DE23BA3CC6}"/>
          </ac:spMkLst>
        </pc:spChg>
        <pc:spChg chg="add mod">
          <ac:chgData name="Amber Zubair Rana" userId="274a3a5a26e794f3" providerId="LiveId" clId="{26D7124B-C4D7-42F3-8A16-7424C9212057}" dt="2026-08-07T01:23:24.747" v="1680" actId="1076"/>
          <ac:spMkLst>
            <pc:docMk/>
            <pc:sldMk cId="897234849" sldId="263"/>
            <ac:spMk id="4" creationId="{6F263353-027E-6FFA-3160-EC243E8CA2ED}"/>
          </ac:spMkLst>
        </pc:spChg>
        <pc:spChg chg="add mod">
          <ac:chgData name="Amber Zubair Rana" userId="274a3a5a26e794f3" providerId="LiveId" clId="{26D7124B-C4D7-42F3-8A16-7424C9212057}" dt="2026-08-07T01:20:28.389" v="1671" actId="1076"/>
          <ac:spMkLst>
            <pc:docMk/>
            <pc:sldMk cId="897234849" sldId="263"/>
            <ac:spMk id="5" creationId="{1AFEC3AC-0AA2-21C7-B7F3-9693AF54767B}"/>
          </ac:spMkLst>
        </pc:spChg>
        <pc:spChg chg="add del mod">
          <ac:chgData name="Amber Zubair Rana" userId="274a3a5a26e794f3" providerId="LiveId" clId="{26D7124B-C4D7-42F3-8A16-7424C9212057}" dt="2026-08-07T01:23:38.890" v="1683"/>
          <ac:spMkLst>
            <pc:docMk/>
            <pc:sldMk cId="897234849" sldId="263"/>
            <ac:spMk id="6" creationId="{6606D240-B103-ACA3-C7FB-90B02A32DB59}"/>
          </ac:spMkLst>
        </pc:spChg>
        <pc:spChg chg="add del">
          <ac:chgData name="Amber Zubair Rana" userId="274a3a5a26e794f3" providerId="LiveId" clId="{26D7124B-C4D7-42F3-8A16-7424C9212057}" dt="2026-08-07T01:14:31.338" v="1574" actId="26606"/>
          <ac:spMkLst>
            <pc:docMk/>
            <pc:sldMk cId="897234849" sldId="263"/>
            <ac:spMk id="8" creationId="{B6CDA21F-E7AF-4C75-8395-33F58D5B0E45}"/>
          </ac:spMkLst>
        </pc:spChg>
        <pc:spChg chg="add del">
          <ac:chgData name="Amber Zubair Rana" userId="274a3a5a26e794f3" providerId="LiveId" clId="{26D7124B-C4D7-42F3-8A16-7424C9212057}" dt="2026-08-07T01:14:31.338" v="1574" actId="26606"/>
          <ac:spMkLst>
            <pc:docMk/>
            <pc:sldMk cId="897234849" sldId="263"/>
            <ac:spMk id="15" creationId="{D5B0017B-2ECA-49AF-B397-DC140825DF8D}"/>
          </ac:spMkLst>
        </pc:spChg>
        <pc:spChg chg="add del">
          <ac:chgData name="Amber Zubair Rana" userId="274a3a5a26e794f3" providerId="LiveId" clId="{26D7124B-C4D7-42F3-8A16-7424C9212057}" dt="2026-08-07T01:14:36.412" v="1576" actId="26606"/>
          <ac:spMkLst>
            <pc:docMk/>
            <pc:sldMk cId="897234849" sldId="263"/>
            <ac:spMk id="19" creationId="{18873D23-2DCF-4B31-A009-95721C06E8E1}"/>
          </ac:spMkLst>
        </pc:spChg>
        <pc:spChg chg="add del">
          <ac:chgData name="Amber Zubair Rana" userId="274a3a5a26e794f3" providerId="LiveId" clId="{26D7124B-C4D7-42F3-8A16-7424C9212057}" dt="2026-08-07T01:14:36.412" v="1576" actId="26606"/>
          <ac:spMkLst>
            <pc:docMk/>
            <pc:sldMk cId="897234849" sldId="263"/>
            <ac:spMk id="20" creationId="{C13EF075-D4EF-4929-ADBC-91B27DA19955}"/>
          </ac:spMkLst>
        </pc:spChg>
        <pc:spChg chg="add">
          <ac:chgData name="Amber Zubair Rana" userId="274a3a5a26e794f3" providerId="LiveId" clId="{26D7124B-C4D7-42F3-8A16-7424C9212057}" dt="2026-08-07T01:14:36.459" v="1577" actId="26606"/>
          <ac:spMkLst>
            <pc:docMk/>
            <pc:sldMk cId="897234849" sldId="263"/>
            <ac:spMk id="25" creationId="{4BC99CB9-DDAD-44A2-8A1C-E3AF4E72DF5C}"/>
          </ac:spMkLst>
        </pc:spChg>
        <pc:spChg chg="add">
          <ac:chgData name="Amber Zubair Rana" userId="274a3a5a26e794f3" providerId="LiveId" clId="{26D7124B-C4D7-42F3-8A16-7424C9212057}" dt="2026-08-07T01:14:36.459" v="1577" actId="26606"/>
          <ac:spMkLst>
            <pc:docMk/>
            <pc:sldMk cId="897234849" sldId="263"/>
            <ac:spMk id="26" creationId="{64053CBF-3932-45FF-8285-EE5146085F3A}"/>
          </ac:spMkLst>
        </pc:spChg>
        <pc:grpChg chg="add del">
          <ac:chgData name="Amber Zubair Rana" userId="274a3a5a26e794f3" providerId="LiveId" clId="{26D7124B-C4D7-42F3-8A16-7424C9212057}" dt="2026-08-07T01:14:31.338" v="1574" actId="26606"/>
          <ac:grpSpMkLst>
            <pc:docMk/>
            <pc:sldMk cId="897234849" sldId="263"/>
            <ac:grpSpMk id="10" creationId="{AE1C45F0-260A-458C-96ED-C1F6D2151219}"/>
          </ac:grpSpMkLst>
        </pc:grpChg>
        <pc:grpChg chg="add">
          <ac:chgData name="Amber Zubair Rana" userId="274a3a5a26e794f3" providerId="LiveId" clId="{26D7124B-C4D7-42F3-8A16-7424C9212057}" dt="2026-08-07T01:14:36.459" v="1577" actId="26606"/>
          <ac:grpSpMkLst>
            <pc:docMk/>
            <pc:sldMk cId="897234849" sldId="263"/>
            <ac:grpSpMk id="12" creationId="{2E751C04-BEA6-446B-A678-9C74819EBD4C}"/>
          </ac:grpSpMkLst>
        </pc:grpChg>
        <pc:grpChg chg="add">
          <ac:chgData name="Amber Zubair Rana" userId="274a3a5a26e794f3" providerId="LiveId" clId="{26D7124B-C4D7-42F3-8A16-7424C9212057}" dt="2026-08-07T01:14:36.459" v="1577" actId="26606"/>
          <ac:grpSpMkLst>
            <pc:docMk/>
            <pc:sldMk cId="897234849" sldId="263"/>
            <ac:grpSpMk id="18" creationId="{B63ACBA3-DEFD-4C6D-BBA0-64468FA99C2D}"/>
          </ac:grpSpMkLst>
        </pc:grpChg>
        <pc:grpChg chg="add del">
          <ac:chgData name="Amber Zubair Rana" userId="274a3a5a26e794f3" providerId="LiveId" clId="{26D7124B-C4D7-42F3-8A16-7424C9212057}" dt="2026-08-07T01:14:36.412" v="1576" actId="26606"/>
          <ac:grpSpMkLst>
            <pc:docMk/>
            <pc:sldMk cId="897234849" sldId="263"/>
            <ac:grpSpMk id="21" creationId="{DAA26DFA-AAB2-4973-9C17-16D587C7B198}"/>
          </ac:grpSpMkLst>
        </pc:grpChg>
        <pc:cxnChg chg="add del">
          <ac:chgData name="Amber Zubair Rana" userId="274a3a5a26e794f3" providerId="LiveId" clId="{26D7124B-C4D7-42F3-8A16-7424C9212057}" dt="2026-08-07T01:14:31.338" v="1574" actId="26606"/>
          <ac:cxnSpMkLst>
            <pc:docMk/>
            <pc:sldMk cId="897234849" sldId="263"/>
            <ac:cxnSpMk id="17" creationId="{6CF1BAF6-AD41-4082-B212-8A1F9A2E8779}"/>
          </ac:cxnSpMkLst>
        </pc:cxnChg>
      </pc:sldChg>
      <pc:sldChg chg="addSp delSp modSp new mod">
        <pc:chgData name="Amber Zubair Rana" userId="274a3a5a26e794f3" providerId="LiveId" clId="{26D7124B-C4D7-42F3-8A16-7424C9212057}" dt="2026-08-07T02:26:57.907" v="2694" actId="113"/>
        <pc:sldMkLst>
          <pc:docMk/>
          <pc:sldMk cId="958976189" sldId="264"/>
        </pc:sldMkLst>
        <pc:spChg chg="mod">
          <ac:chgData name="Amber Zubair Rana" userId="274a3a5a26e794f3" providerId="LiveId" clId="{26D7124B-C4D7-42F3-8A16-7424C9212057}" dt="2026-08-07T02:26:57.907" v="2694" actId="113"/>
          <ac:spMkLst>
            <pc:docMk/>
            <pc:sldMk cId="958976189" sldId="264"/>
            <ac:spMk id="2" creationId="{90C37E41-932F-6FA7-893C-98AD86653145}"/>
          </ac:spMkLst>
        </pc:spChg>
        <pc:spChg chg="add del">
          <ac:chgData name="Amber Zubair Rana" userId="274a3a5a26e794f3" providerId="LiveId" clId="{26D7124B-C4D7-42F3-8A16-7424C9212057}" dt="2026-08-07T01:34:25.068" v="1783" actId="1032"/>
          <ac:spMkLst>
            <pc:docMk/>
            <pc:sldMk cId="958976189" sldId="264"/>
            <ac:spMk id="3" creationId="{0E67D3BB-04ED-0AB7-6056-BAD677313FEF}"/>
          </ac:spMkLst>
        </pc:spChg>
        <pc:spChg chg="add mod">
          <ac:chgData name="Amber Zubair Rana" userId="274a3a5a26e794f3" providerId="LiveId" clId="{26D7124B-C4D7-42F3-8A16-7424C9212057}" dt="2026-08-07T01:47:16.438" v="2046" actId="1076"/>
          <ac:spMkLst>
            <pc:docMk/>
            <pc:sldMk cId="958976189" sldId="264"/>
            <ac:spMk id="4" creationId="{0F76EF8F-4576-B459-5DCB-0513CD0057FE}"/>
          </ac:spMkLst>
        </pc:spChg>
        <pc:spChg chg="add del mod">
          <ac:chgData name="Amber Zubair Rana" userId="274a3a5a26e794f3" providerId="LiveId" clId="{26D7124B-C4D7-42F3-8A16-7424C9212057}" dt="2026-08-07T01:33:51.363" v="1781" actId="22"/>
          <ac:spMkLst>
            <pc:docMk/>
            <pc:sldMk cId="958976189" sldId="264"/>
            <ac:spMk id="9" creationId="{149912CF-4C1B-CAE4-765C-82A6559A1D7D}"/>
          </ac:spMkLst>
        </pc:spChg>
        <pc:spChg chg="mod">
          <ac:chgData name="Amber Zubair Rana" userId="274a3a5a26e794f3" providerId="LiveId" clId="{26D7124B-C4D7-42F3-8A16-7424C9212057}" dt="2026-08-07T01:37:19.387" v="1811" actId="18245"/>
          <ac:spMkLst>
            <pc:docMk/>
            <pc:sldMk cId="958976189" sldId="264"/>
            <ac:spMk id="12" creationId="{00389095-FAB2-6352-7649-C27E0CE50769}"/>
          </ac:spMkLst>
        </pc:spChg>
        <pc:spChg chg="mod">
          <ac:chgData name="Amber Zubair Rana" userId="274a3a5a26e794f3" providerId="LiveId" clId="{26D7124B-C4D7-42F3-8A16-7424C9212057}" dt="2026-08-07T01:37:19.387" v="1811" actId="18245"/>
          <ac:spMkLst>
            <pc:docMk/>
            <pc:sldMk cId="958976189" sldId="264"/>
            <ac:spMk id="13" creationId="{7E65C2AC-96AE-78ED-3100-FC36CA8EA68E}"/>
          </ac:spMkLst>
        </pc:spChg>
        <pc:spChg chg="mod">
          <ac:chgData name="Amber Zubair Rana" userId="274a3a5a26e794f3" providerId="LiveId" clId="{26D7124B-C4D7-42F3-8A16-7424C9212057}" dt="2026-08-07T01:37:19.387" v="1811" actId="18245"/>
          <ac:spMkLst>
            <pc:docMk/>
            <pc:sldMk cId="958976189" sldId="264"/>
            <ac:spMk id="14" creationId="{346844B8-C85F-B233-6E10-4E1D9F9D4106}"/>
          </ac:spMkLst>
        </pc:spChg>
        <pc:spChg chg="mod">
          <ac:chgData name="Amber Zubair Rana" userId="274a3a5a26e794f3" providerId="LiveId" clId="{26D7124B-C4D7-42F3-8A16-7424C9212057}" dt="2026-08-07T01:37:19.387" v="1811" actId="18245"/>
          <ac:spMkLst>
            <pc:docMk/>
            <pc:sldMk cId="958976189" sldId="264"/>
            <ac:spMk id="15" creationId="{1B5E948F-9772-25AD-0247-7A77371F2774}"/>
          </ac:spMkLst>
        </pc:spChg>
        <pc:spChg chg="mod">
          <ac:chgData name="Amber Zubair Rana" userId="274a3a5a26e794f3" providerId="LiveId" clId="{26D7124B-C4D7-42F3-8A16-7424C9212057}" dt="2026-08-07T01:37:19.387" v="1811" actId="18245"/>
          <ac:spMkLst>
            <pc:docMk/>
            <pc:sldMk cId="958976189" sldId="264"/>
            <ac:spMk id="16" creationId="{E22F3564-2CBA-934F-D344-D8BB23FE5C14}"/>
          </ac:spMkLst>
        </pc:spChg>
        <pc:spChg chg="mod">
          <ac:chgData name="Amber Zubair Rana" userId="274a3a5a26e794f3" providerId="LiveId" clId="{26D7124B-C4D7-42F3-8A16-7424C9212057}" dt="2026-08-07T01:37:15.827" v="1810" actId="18245"/>
          <ac:spMkLst>
            <pc:docMk/>
            <pc:sldMk cId="958976189" sldId="264"/>
            <ac:spMk id="17" creationId="{0140B23F-2B27-F8B1-9DDC-54FEF8BA3C29}"/>
          </ac:spMkLst>
        </pc:spChg>
        <pc:spChg chg="add mod">
          <ac:chgData name="Amber Zubair Rana" userId="274a3a5a26e794f3" providerId="LiveId" clId="{26D7124B-C4D7-42F3-8A16-7424C9212057}" dt="2026-08-07T02:11:45.035" v="2431" actId="1076"/>
          <ac:spMkLst>
            <pc:docMk/>
            <pc:sldMk cId="958976189" sldId="264"/>
            <ac:spMk id="18" creationId="{A8EEB2A2-F19B-E8E9-36A3-6EC0CE8C9A6B}"/>
          </ac:spMkLst>
        </pc:spChg>
        <pc:spChg chg="add mod">
          <ac:chgData name="Amber Zubair Rana" userId="274a3a5a26e794f3" providerId="LiveId" clId="{26D7124B-C4D7-42F3-8A16-7424C9212057}" dt="2026-08-07T02:06:59.813" v="2404" actId="1076"/>
          <ac:spMkLst>
            <pc:docMk/>
            <pc:sldMk cId="958976189" sldId="264"/>
            <ac:spMk id="19" creationId="{CAF6F155-37C7-16AB-21DC-1BD26F97637A}"/>
          </ac:spMkLst>
        </pc:spChg>
        <pc:spChg chg="add mod">
          <ac:chgData name="Amber Zubair Rana" userId="274a3a5a26e794f3" providerId="LiveId" clId="{26D7124B-C4D7-42F3-8A16-7424C9212057}" dt="2026-08-07T02:11:54.013" v="2432" actId="1076"/>
          <ac:spMkLst>
            <pc:docMk/>
            <pc:sldMk cId="958976189" sldId="264"/>
            <ac:spMk id="20" creationId="{E34BCCC0-F8AB-F774-0962-8ACFF03BF701}"/>
          </ac:spMkLst>
        </pc:spChg>
        <pc:spChg chg="add mod">
          <ac:chgData name="Amber Zubair Rana" userId="274a3a5a26e794f3" providerId="LiveId" clId="{26D7124B-C4D7-42F3-8A16-7424C9212057}" dt="2026-08-07T02:06:41.397" v="2400" actId="1076"/>
          <ac:spMkLst>
            <pc:docMk/>
            <pc:sldMk cId="958976189" sldId="264"/>
            <ac:spMk id="22" creationId="{475772ED-F326-BC0A-E6A2-B5757AE8FC1C}"/>
          </ac:spMkLst>
        </pc:spChg>
        <pc:spChg chg="add mod">
          <ac:chgData name="Amber Zubair Rana" userId="274a3a5a26e794f3" providerId="LiveId" clId="{26D7124B-C4D7-42F3-8A16-7424C9212057}" dt="2026-08-07T02:00:46.461" v="2378" actId="1076"/>
          <ac:spMkLst>
            <pc:docMk/>
            <pc:sldMk cId="958976189" sldId="264"/>
            <ac:spMk id="24" creationId="{D768F4ED-AED1-1BE3-D93E-4F63212C58A8}"/>
          </ac:spMkLst>
        </pc:spChg>
        <pc:spChg chg="add mod">
          <ac:chgData name="Amber Zubair Rana" userId="274a3a5a26e794f3" providerId="LiveId" clId="{26D7124B-C4D7-42F3-8A16-7424C9212057}" dt="2026-08-07T02:01:12.892" v="2382" actId="1076"/>
          <ac:spMkLst>
            <pc:docMk/>
            <pc:sldMk cId="958976189" sldId="264"/>
            <ac:spMk id="26" creationId="{D8DDA87F-B95A-D6F8-67CC-C47688A26182}"/>
          </ac:spMkLst>
        </pc:spChg>
        <pc:spChg chg="add mod">
          <ac:chgData name="Amber Zubair Rana" userId="274a3a5a26e794f3" providerId="LiveId" clId="{26D7124B-C4D7-42F3-8A16-7424C9212057}" dt="2026-08-07T02:00:58.531" v="2380" actId="1076"/>
          <ac:spMkLst>
            <pc:docMk/>
            <pc:sldMk cId="958976189" sldId="264"/>
            <ac:spMk id="28" creationId="{0BEAEF0C-7E2D-3AD4-050E-E289AB1D8538}"/>
          </ac:spMkLst>
        </pc:spChg>
        <pc:spChg chg="add mod">
          <ac:chgData name="Amber Zubair Rana" userId="274a3a5a26e794f3" providerId="LiveId" clId="{26D7124B-C4D7-42F3-8A16-7424C9212057}" dt="2026-08-07T02:00:54.257" v="2379" actId="1076"/>
          <ac:spMkLst>
            <pc:docMk/>
            <pc:sldMk cId="958976189" sldId="264"/>
            <ac:spMk id="30" creationId="{02D639BA-9716-0071-6ED7-33717BDE6C52}"/>
          </ac:spMkLst>
        </pc:spChg>
        <pc:spChg chg="add mod">
          <ac:chgData name="Amber Zubair Rana" userId="274a3a5a26e794f3" providerId="LiveId" clId="{26D7124B-C4D7-42F3-8A16-7424C9212057}" dt="2026-08-07T02:06:54.296" v="2403" actId="1076"/>
          <ac:spMkLst>
            <pc:docMk/>
            <pc:sldMk cId="958976189" sldId="264"/>
            <ac:spMk id="31" creationId="{02E64F39-6C17-7FAA-406D-A3FB603267E6}"/>
          </ac:spMkLst>
        </pc:spChg>
        <pc:spChg chg="add mod">
          <ac:chgData name="Amber Zubair Rana" userId="274a3a5a26e794f3" providerId="LiveId" clId="{26D7124B-C4D7-42F3-8A16-7424C9212057}" dt="2026-08-07T01:59:38.738" v="2371" actId="14100"/>
          <ac:spMkLst>
            <pc:docMk/>
            <pc:sldMk cId="958976189" sldId="264"/>
            <ac:spMk id="32" creationId="{35529D83-9BE3-93FF-514E-36554C377809}"/>
          </ac:spMkLst>
        </pc:spChg>
        <pc:spChg chg="add del mod">
          <ac:chgData name="Amber Zubair Rana" userId="274a3a5a26e794f3" providerId="LiveId" clId="{26D7124B-C4D7-42F3-8A16-7424C9212057}" dt="2026-08-07T01:45:13.290" v="2024" actId="478"/>
          <ac:spMkLst>
            <pc:docMk/>
            <pc:sldMk cId="958976189" sldId="264"/>
            <ac:spMk id="34" creationId="{86C2A6F5-E8C8-9D10-59CC-CB7CEEB56C4F}"/>
          </ac:spMkLst>
        </pc:spChg>
        <pc:spChg chg="add mod">
          <ac:chgData name="Amber Zubair Rana" userId="274a3a5a26e794f3" providerId="LiveId" clId="{26D7124B-C4D7-42F3-8A16-7424C9212057}" dt="2026-08-07T02:05:47.160" v="2394" actId="1076"/>
          <ac:spMkLst>
            <pc:docMk/>
            <pc:sldMk cId="958976189" sldId="264"/>
            <ac:spMk id="36" creationId="{D57E276C-8B68-BAB3-168F-63232F2AFCAD}"/>
          </ac:spMkLst>
        </pc:spChg>
        <pc:spChg chg="add mod">
          <ac:chgData name="Amber Zubair Rana" userId="274a3a5a26e794f3" providerId="LiveId" clId="{26D7124B-C4D7-42F3-8A16-7424C9212057}" dt="2026-08-07T02:07:05.538" v="2405" actId="1076"/>
          <ac:spMkLst>
            <pc:docMk/>
            <pc:sldMk cId="958976189" sldId="264"/>
            <ac:spMk id="38" creationId="{9633DFDA-3249-5282-E0EB-57BA51F6635C}"/>
          </ac:spMkLst>
        </pc:spChg>
        <pc:spChg chg="add mod">
          <ac:chgData name="Amber Zubair Rana" userId="274a3a5a26e794f3" providerId="LiveId" clId="{26D7124B-C4D7-42F3-8A16-7424C9212057}" dt="2026-08-07T02:07:09.687" v="2406" actId="1076"/>
          <ac:spMkLst>
            <pc:docMk/>
            <pc:sldMk cId="958976189" sldId="264"/>
            <ac:spMk id="40" creationId="{3391665F-6C00-0031-B3B7-2FE79ED86483}"/>
          </ac:spMkLst>
        </pc:spChg>
        <pc:spChg chg="add mod">
          <ac:chgData name="Amber Zubair Rana" userId="274a3a5a26e794f3" providerId="LiveId" clId="{26D7124B-C4D7-42F3-8A16-7424C9212057}" dt="2026-08-07T02:07:14.352" v="2407" actId="1076"/>
          <ac:spMkLst>
            <pc:docMk/>
            <pc:sldMk cId="958976189" sldId="264"/>
            <ac:spMk id="42" creationId="{3573D089-B31E-5060-1942-8EE530315BBB}"/>
          </ac:spMkLst>
        </pc:spChg>
        <pc:spChg chg="add del">
          <ac:chgData name="Amber Zubair Rana" userId="274a3a5a26e794f3" providerId="LiveId" clId="{26D7124B-C4D7-42F3-8A16-7424C9212057}" dt="2026-08-07T01:52:48.059" v="2109" actId="22"/>
          <ac:spMkLst>
            <pc:docMk/>
            <pc:sldMk cId="958976189" sldId="264"/>
            <ac:spMk id="44" creationId="{E73EFC98-28BD-EE4E-84EF-D33959A484D3}"/>
          </ac:spMkLst>
        </pc:spChg>
        <pc:spChg chg="add mod">
          <ac:chgData name="Amber Zubair Rana" userId="274a3a5a26e794f3" providerId="LiveId" clId="{26D7124B-C4D7-42F3-8A16-7424C9212057}" dt="2026-08-07T02:00:02.747" v="2375" actId="14100"/>
          <ac:spMkLst>
            <pc:docMk/>
            <pc:sldMk cId="958976189" sldId="264"/>
            <ac:spMk id="45" creationId="{AEB17967-5DAD-0F18-8A14-92B3FD6AEFA4}"/>
          </ac:spMkLst>
        </pc:spChg>
        <pc:spChg chg="add mod">
          <ac:chgData name="Amber Zubair Rana" userId="274a3a5a26e794f3" providerId="LiveId" clId="{26D7124B-C4D7-42F3-8A16-7424C9212057}" dt="2026-08-07T01:59:11.217" v="2367" actId="20577"/>
          <ac:spMkLst>
            <pc:docMk/>
            <pc:sldMk cId="958976189" sldId="264"/>
            <ac:spMk id="46" creationId="{8441B5F1-C72D-D17D-2CFC-9287102A052A}"/>
          </ac:spMkLst>
        </pc:spChg>
        <pc:spChg chg="add mod">
          <ac:chgData name="Amber Zubair Rana" userId="274a3a5a26e794f3" providerId="LiveId" clId="{26D7124B-C4D7-42F3-8A16-7424C9212057}" dt="2026-08-07T01:58:40.388" v="2331" actId="1076"/>
          <ac:spMkLst>
            <pc:docMk/>
            <pc:sldMk cId="958976189" sldId="264"/>
            <ac:spMk id="47" creationId="{BFFCA523-C77C-81BA-24B6-38FBA1602131}"/>
          </ac:spMkLst>
        </pc:spChg>
        <pc:spChg chg="add mod">
          <ac:chgData name="Amber Zubair Rana" userId="274a3a5a26e794f3" providerId="LiveId" clId="{26D7124B-C4D7-42F3-8A16-7424C9212057}" dt="2026-08-07T01:58:27.578" v="2330" actId="1076"/>
          <ac:spMkLst>
            <pc:docMk/>
            <pc:sldMk cId="958976189" sldId="264"/>
            <ac:spMk id="48" creationId="{F0167623-2FC4-E953-8FC3-F91FA1B2FCBD}"/>
          </ac:spMkLst>
        </pc:spChg>
        <pc:spChg chg="add mod">
          <ac:chgData name="Amber Zubair Rana" userId="274a3a5a26e794f3" providerId="LiveId" clId="{26D7124B-C4D7-42F3-8A16-7424C9212057}" dt="2026-08-07T02:01:34.262" v="2391" actId="20577"/>
          <ac:spMkLst>
            <pc:docMk/>
            <pc:sldMk cId="958976189" sldId="264"/>
            <ac:spMk id="49" creationId="{28DCDFBF-9F48-BF61-251A-77A7F30F34BA}"/>
          </ac:spMkLst>
        </pc:spChg>
        <pc:grpChg chg="mod">
          <ac:chgData name="Amber Zubair Rana" userId="274a3a5a26e794f3" providerId="LiveId" clId="{26D7124B-C4D7-42F3-8A16-7424C9212057}" dt="2026-08-07T01:37:19.387" v="1811" actId="18245"/>
          <ac:grpSpMkLst>
            <pc:docMk/>
            <pc:sldMk cId="958976189" sldId="264"/>
            <ac:grpSpMk id="11" creationId="{97B330AB-6A33-6E93-08CB-396EBF75FA57}"/>
          </ac:grpSpMkLst>
        </pc:grpChg>
        <pc:graphicFrameChg chg="add del mod modGraphic">
          <ac:chgData name="Amber Zubair Rana" userId="274a3a5a26e794f3" providerId="LiveId" clId="{26D7124B-C4D7-42F3-8A16-7424C9212057}" dt="2026-08-07T01:30:13.256" v="1771" actId="1032"/>
          <ac:graphicFrameMkLst>
            <pc:docMk/>
            <pc:sldMk cId="958976189" sldId="264"/>
            <ac:graphicFrameMk id="5" creationId="{332C7E70-DA82-C158-E6EE-D8D7095FD531}"/>
          </ac:graphicFrameMkLst>
        </pc:graphicFrameChg>
        <pc:graphicFrameChg chg="add del modGraphic">
          <ac:chgData name="Amber Zubair Rana" userId="274a3a5a26e794f3" providerId="LiveId" clId="{26D7124B-C4D7-42F3-8A16-7424C9212057}" dt="2026-08-07T01:30:39.254" v="1773" actId="1032"/>
          <ac:graphicFrameMkLst>
            <pc:docMk/>
            <pc:sldMk cId="958976189" sldId="264"/>
            <ac:graphicFrameMk id="6" creationId="{CDD10EBE-3BA3-C579-B666-43175A0C70F0}"/>
          </ac:graphicFrameMkLst>
        </pc:graphicFrameChg>
        <pc:graphicFrameChg chg="add del modGraphic">
          <ac:chgData name="Amber Zubair Rana" userId="274a3a5a26e794f3" providerId="LiveId" clId="{26D7124B-C4D7-42F3-8A16-7424C9212057}" dt="2026-08-07T01:33:26.382" v="1779" actId="1032"/>
          <ac:graphicFrameMkLst>
            <pc:docMk/>
            <pc:sldMk cId="958976189" sldId="264"/>
            <ac:graphicFrameMk id="7" creationId="{6DF5B3BA-9FC6-70B6-02F0-1E83086AF5DE}"/>
          </ac:graphicFrameMkLst>
        </pc:graphicFrameChg>
        <pc:graphicFrameChg chg="add del mod modGraphic">
          <ac:chgData name="Amber Zubair Rana" userId="274a3a5a26e794f3" providerId="LiveId" clId="{26D7124B-C4D7-42F3-8A16-7424C9212057}" dt="2026-08-07T01:45:09.762" v="2023" actId="478"/>
          <ac:graphicFrameMkLst>
            <pc:docMk/>
            <pc:sldMk cId="958976189" sldId="264"/>
            <ac:graphicFrameMk id="10" creationId="{C747E106-1D16-D750-B4B6-C3DB56B50C5D}"/>
          </ac:graphicFrameMkLst>
        </pc:graphicFrameChg>
        <pc:picChg chg="add del mod">
          <ac:chgData name="Amber Zubair Rana" userId="274a3a5a26e794f3" providerId="LiveId" clId="{26D7124B-C4D7-42F3-8A16-7424C9212057}" dt="2026-08-07T02:06:03.977" v="2397" actId="478"/>
          <ac:picMkLst>
            <pc:docMk/>
            <pc:sldMk cId="958976189" sldId="264"/>
            <ac:picMk id="51" creationId="{8BEF0ADF-90C5-1474-08D7-1E7BDC939C44}"/>
          </ac:picMkLst>
        </pc:picChg>
        <pc:picChg chg="add mod">
          <ac:chgData name="Amber Zubair Rana" userId="274a3a5a26e794f3" providerId="LiveId" clId="{26D7124B-C4D7-42F3-8A16-7424C9212057}" dt="2026-08-07T02:07:20.626" v="2409" actId="14100"/>
          <ac:picMkLst>
            <pc:docMk/>
            <pc:sldMk cId="958976189" sldId="264"/>
            <ac:picMk id="53" creationId="{BEF04BE4-2A51-B7C2-2101-CEA721E0641B}"/>
          </ac:picMkLst>
        </pc:picChg>
        <pc:picChg chg="add mod">
          <ac:chgData name="Amber Zubair Rana" userId="274a3a5a26e794f3" providerId="LiveId" clId="{26D7124B-C4D7-42F3-8A16-7424C9212057}" dt="2026-08-07T02:08:06.205" v="2413" actId="14100"/>
          <ac:picMkLst>
            <pc:docMk/>
            <pc:sldMk cId="958976189" sldId="264"/>
            <ac:picMk id="55" creationId="{4C40E569-65D7-187B-2E8B-F26355308008}"/>
          </ac:picMkLst>
        </pc:picChg>
        <pc:picChg chg="add mod">
          <ac:chgData name="Amber Zubair Rana" userId="274a3a5a26e794f3" providerId="LiveId" clId="{26D7124B-C4D7-42F3-8A16-7424C9212057}" dt="2026-08-07T02:09:18.857" v="2421" actId="1076"/>
          <ac:picMkLst>
            <pc:docMk/>
            <pc:sldMk cId="958976189" sldId="264"/>
            <ac:picMk id="57" creationId="{067CA2FD-7DE5-581D-C756-1E7B1CDB703D}"/>
          </ac:picMkLst>
        </pc:picChg>
        <pc:picChg chg="add mod">
          <ac:chgData name="Amber Zubair Rana" userId="274a3a5a26e794f3" providerId="LiveId" clId="{26D7124B-C4D7-42F3-8A16-7424C9212057}" dt="2026-08-07T02:10:12.532" v="2424" actId="1076"/>
          <ac:picMkLst>
            <pc:docMk/>
            <pc:sldMk cId="958976189" sldId="264"/>
            <ac:picMk id="59" creationId="{5688BB35-8F85-6B5C-391A-9819FD6BFF57}"/>
          </ac:picMkLst>
        </pc:picChg>
        <pc:picChg chg="add mod">
          <ac:chgData name="Amber Zubair Rana" userId="274a3a5a26e794f3" providerId="LiveId" clId="{26D7124B-C4D7-42F3-8A16-7424C9212057}" dt="2026-08-07T02:10:12.532" v="2424" actId="1076"/>
          <ac:picMkLst>
            <pc:docMk/>
            <pc:sldMk cId="958976189" sldId="264"/>
            <ac:picMk id="61" creationId="{94F5756D-0EE5-FAF3-EA24-5E43F43096C8}"/>
          </ac:picMkLst>
        </pc:picChg>
        <pc:picChg chg="add mod">
          <ac:chgData name="Amber Zubair Rana" userId="274a3a5a26e794f3" providerId="LiveId" clId="{26D7124B-C4D7-42F3-8A16-7424C9212057}" dt="2026-08-07T02:10:54.460" v="2427" actId="1076"/>
          <ac:picMkLst>
            <pc:docMk/>
            <pc:sldMk cId="958976189" sldId="264"/>
            <ac:picMk id="63" creationId="{58A252E8-F03B-E277-907C-FDD6A39A24B3}"/>
          </ac:picMkLst>
        </pc:picChg>
        <pc:picChg chg="add mod">
          <ac:chgData name="Amber Zubair Rana" userId="274a3a5a26e794f3" providerId="LiveId" clId="{26D7124B-C4D7-42F3-8A16-7424C9212057}" dt="2026-08-07T02:11:19.969" v="2430" actId="1076"/>
          <ac:picMkLst>
            <pc:docMk/>
            <pc:sldMk cId="958976189" sldId="264"/>
            <ac:picMk id="65" creationId="{E7FB7C89-DA0A-570B-776D-420F2A1D5109}"/>
          </ac:picMkLst>
        </pc:picChg>
      </pc:sldChg>
      <pc:sldChg chg="addSp delSp modSp new mod setBg">
        <pc:chgData name="Amber Zubair Rana" userId="274a3a5a26e794f3" providerId="LiveId" clId="{26D7124B-C4D7-42F3-8A16-7424C9212057}" dt="2026-08-07T02:29:47.964" v="2731" actId="14100"/>
        <pc:sldMkLst>
          <pc:docMk/>
          <pc:sldMk cId="1754878981" sldId="265"/>
        </pc:sldMkLst>
        <pc:spChg chg="mod">
          <ac:chgData name="Amber Zubair Rana" userId="274a3a5a26e794f3" providerId="LiveId" clId="{26D7124B-C4D7-42F3-8A16-7424C9212057}" dt="2026-08-07T02:29:36.432" v="2728" actId="1076"/>
          <ac:spMkLst>
            <pc:docMk/>
            <pc:sldMk cId="1754878981" sldId="265"/>
            <ac:spMk id="2" creationId="{0E9B3094-00B0-D629-6012-FB58E92C7B31}"/>
          </ac:spMkLst>
        </pc:spChg>
        <pc:spChg chg="mod">
          <ac:chgData name="Amber Zubair Rana" userId="274a3a5a26e794f3" providerId="LiveId" clId="{26D7124B-C4D7-42F3-8A16-7424C9212057}" dt="2026-08-07T02:29:47.964" v="2731" actId="14100"/>
          <ac:spMkLst>
            <pc:docMk/>
            <pc:sldMk cId="1754878981" sldId="265"/>
            <ac:spMk id="3" creationId="{BF27438F-1B36-0053-7889-7CFE9638CB53}"/>
          </ac:spMkLst>
        </pc:spChg>
        <pc:spChg chg="del">
          <ac:chgData name="Amber Zubair Rana" userId="274a3a5a26e794f3" providerId="LiveId" clId="{26D7124B-C4D7-42F3-8A16-7424C9212057}" dt="2026-08-07T02:23:54.171" v="2578" actId="931"/>
          <ac:spMkLst>
            <pc:docMk/>
            <pc:sldMk cId="1754878981" sldId="265"/>
            <ac:spMk id="4" creationId="{B4B7CCD9-E9DD-A7E9-4DF4-4880096B77F5}"/>
          </ac:spMkLst>
        </pc:spChg>
        <pc:spChg chg="add mod">
          <ac:chgData name="Amber Zubair Rana" userId="274a3a5a26e794f3" providerId="LiveId" clId="{26D7124B-C4D7-42F3-8A16-7424C9212057}" dt="2026-08-07T02:28:58.272" v="2713" actId="26606"/>
          <ac:spMkLst>
            <pc:docMk/>
            <pc:sldMk cId="1754878981" sldId="265"/>
            <ac:spMk id="7" creationId="{71BAE04B-6DF9-4085-7DC1-DC187B9BAAC0}"/>
          </ac:spMkLst>
        </pc:spChg>
        <pc:spChg chg="add del">
          <ac:chgData name="Amber Zubair Rana" userId="274a3a5a26e794f3" providerId="LiveId" clId="{26D7124B-C4D7-42F3-8A16-7424C9212057}" dt="2026-08-07T02:28:27.322" v="2704" actId="26606"/>
          <ac:spMkLst>
            <pc:docMk/>
            <pc:sldMk cId="1754878981" sldId="265"/>
            <ac:spMk id="12" creationId="{8FC9BE17-9A7B-462D-AE50-3D8777387304}"/>
          </ac:spMkLst>
        </pc:spChg>
        <pc:spChg chg="add del">
          <ac:chgData name="Amber Zubair Rana" userId="274a3a5a26e794f3" providerId="LiveId" clId="{26D7124B-C4D7-42F3-8A16-7424C9212057}" dt="2026-08-07T02:28:27.322" v="2704" actId="26606"/>
          <ac:spMkLst>
            <pc:docMk/>
            <pc:sldMk cId="1754878981" sldId="265"/>
            <ac:spMk id="14" creationId="{3EBE8569-6AEC-4B8C-8D53-2DE337CDBA65}"/>
          </ac:spMkLst>
        </pc:spChg>
        <pc:spChg chg="add del">
          <ac:chgData name="Amber Zubair Rana" userId="274a3a5a26e794f3" providerId="LiveId" clId="{26D7124B-C4D7-42F3-8A16-7424C9212057}" dt="2026-08-07T02:28:27.322" v="2704" actId="26606"/>
          <ac:spMkLst>
            <pc:docMk/>
            <pc:sldMk cId="1754878981" sldId="265"/>
            <ac:spMk id="16" creationId="{55D4142C-5077-457F-A6AD-3FECFDB39685}"/>
          </ac:spMkLst>
        </pc:spChg>
        <pc:spChg chg="add del">
          <ac:chgData name="Amber Zubair Rana" userId="274a3a5a26e794f3" providerId="LiveId" clId="{26D7124B-C4D7-42F3-8A16-7424C9212057}" dt="2026-08-07T02:28:27.322" v="2704" actId="26606"/>
          <ac:spMkLst>
            <pc:docMk/>
            <pc:sldMk cId="1754878981" sldId="265"/>
            <ac:spMk id="18" creationId="{7A5F0580-5EE9-419F-96EE-B6529EF6E7D0}"/>
          </ac:spMkLst>
        </pc:spChg>
        <pc:spChg chg="add del">
          <ac:chgData name="Amber Zubair Rana" userId="274a3a5a26e794f3" providerId="LiveId" clId="{26D7124B-C4D7-42F3-8A16-7424C9212057}" dt="2026-08-07T02:28:29.233" v="2706" actId="26606"/>
          <ac:spMkLst>
            <pc:docMk/>
            <pc:sldMk cId="1754878981" sldId="265"/>
            <ac:spMk id="20" creationId="{C0763A76-9F1C-4FC5-82B7-DD475DA461B2}"/>
          </ac:spMkLst>
        </pc:spChg>
        <pc:spChg chg="add del">
          <ac:chgData name="Amber Zubair Rana" userId="274a3a5a26e794f3" providerId="LiveId" clId="{26D7124B-C4D7-42F3-8A16-7424C9212057}" dt="2026-08-07T02:28:29.233" v="2706" actId="26606"/>
          <ac:spMkLst>
            <pc:docMk/>
            <pc:sldMk cId="1754878981" sldId="265"/>
            <ac:spMk id="21" creationId="{E81BF4F6-F2CF-4984-9D14-D6966D92F99F}"/>
          </ac:spMkLst>
        </pc:spChg>
        <pc:spChg chg="add del">
          <ac:chgData name="Amber Zubair Rana" userId="274a3a5a26e794f3" providerId="LiveId" clId="{26D7124B-C4D7-42F3-8A16-7424C9212057}" dt="2026-08-07T02:28:31.699" v="2708" actId="26606"/>
          <ac:spMkLst>
            <pc:docMk/>
            <pc:sldMk cId="1754878981" sldId="265"/>
            <ac:spMk id="23" creationId="{5AA03EDC-7067-4DFF-B672-541D016AAAB8}"/>
          </ac:spMkLst>
        </pc:spChg>
        <pc:spChg chg="add del">
          <ac:chgData name="Amber Zubair Rana" userId="274a3a5a26e794f3" providerId="LiveId" clId="{26D7124B-C4D7-42F3-8A16-7424C9212057}" dt="2026-08-07T02:28:31.699" v="2708" actId="26606"/>
          <ac:spMkLst>
            <pc:docMk/>
            <pc:sldMk cId="1754878981" sldId="265"/>
            <ac:spMk id="24" creationId="{0EBF3E39-B0BE-496A-8604-9007470FFA3A}"/>
          </ac:spMkLst>
        </pc:spChg>
        <pc:spChg chg="add del">
          <ac:chgData name="Amber Zubair Rana" userId="274a3a5a26e794f3" providerId="LiveId" clId="{26D7124B-C4D7-42F3-8A16-7424C9212057}" dt="2026-08-07T02:28:35.788" v="2710" actId="26606"/>
          <ac:spMkLst>
            <pc:docMk/>
            <pc:sldMk cId="1754878981" sldId="265"/>
            <ac:spMk id="26" creationId="{D1D34770-47A8-402C-AF23-2B653F2D88C1}"/>
          </ac:spMkLst>
        </pc:spChg>
        <pc:spChg chg="add del">
          <ac:chgData name="Amber Zubair Rana" userId="274a3a5a26e794f3" providerId="LiveId" clId="{26D7124B-C4D7-42F3-8A16-7424C9212057}" dt="2026-08-07T02:28:58.246" v="2712" actId="26606"/>
          <ac:spMkLst>
            <pc:docMk/>
            <pc:sldMk cId="1754878981" sldId="265"/>
            <ac:spMk id="28" creationId="{B6FACB3C-9069-4791-BC5C-0DB7CD19B853}"/>
          </ac:spMkLst>
        </pc:spChg>
        <pc:spChg chg="add del">
          <ac:chgData name="Amber Zubair Rana" userId="274a3a5a26e794f3" providerId="LiveId" clId="{26D7124B-C4D7-42F3-8A16-7424C9212057}" dt="2026-08-07T02:28:58.246" v="2712" actId="26606"/>
          <ac:spMkLst>
            <pc:docMk/>
            <pc:sldMk cId="1754878981" sldId="265"/>
            <ac:spMk id="29" creationId="{71F2038E-D777-4B76-81DD-DD13EE91B9DD}"/>
          </ac:spMkLst>
        </pc:spChg>
        <pc:spChg chg="add">
          <ac:chgData name="Amber Zubair Rana" userId="274a3a5a26e794f3" providerId="LiveId" clId="{26D7124B-C4D7-42F3-8A16-7424C9212057}" dt="2026-08-07T02:28:58.272" v="2713" actId="26606"/>
          <ac:spMkLst>
            <pc:docMk/>
            <pc:sldMk cId="1754878981" sldId="265"/>
            <ac:spMk id="34" creationId="{12609869-9E80-471B-A487-A53288E0E791}"/>
          </ac:spMkLst>
        </pc:spChg>
        <pc:spChg chg="add">
          <ac:chgData name="Amber Zubair Rana" userId="274a3a5a26e794f3" providerId="LiveId" clId="{26D7124B-C4D7-42F3-8A16-7424C9212057}" dt="2026-08-07T02:28:58.272" v="2713" actId="26606"/>
          <ac:spMkLst>
            <pc:docMk/>
            <pc:sldMk cId="1754878981" sldId="265"/>
            <ac:spMk id="35" creationId="{7004738A-9D34-43E8-97D2-CA0EED4F8BE0}"/>
          </ac:spMkLst>
        </pc:spChg>
        <pc:spChg chg="add">
          <ac:chgData name="Amber Zubair Rana" userId="274a3a5a26e794f3" providerId="LiveId" clId="{26D7124B-C4D7-42F3-8A16-7424C9212057}" dt="2026-08-07T02:28:58.272" v="2713" actId="26606"/>
          <ac:spMkLst>
            <pc:docMk/>
            <pc:sldMk cId="1754878981" sldId="265"/>
            <ac:spMk id="36" creationId="{B8B8D07F-F13E-443E-BA68-2D26672D76B9}"/>
          </ac:spMkLst>
        </pc:spChg>
        <pc:spChg chg="add">
          <ac:chgData name="Amber Zubair Rana" userId="274a3a5a26e794f3" providerId="LiveId" clId="{26D7124B-C4D7-42F3-8A16-7424C9212057}" dt="2026-08-07T02:28:58.272" v="2713" actId="26606"/>
          <ac:spMkLst>
            <pc:docMk/>
            <pc:sldMk cId="1754878981" sldId="265"/>
            <ac:spMk id="37" creationId="{2813A4FA-24A5-41ED-A534-3807D1B2F344}"/>
          </ac:spMkLst>
        </pc:spChg>
        <pc:spChg chg="add">
          <ac:chgData name="Amber Zubair Rana" userId="274a3a5a26e794f3" providerId="LiveId" clId="{26D7124B-C4D7-42F3-8A16-7424C9212057}" dt="2026-08-07T02:28:58.272" v="2713" actId="26606"/>
          <ac:spMkLst>
            <pc:docMk/>
            <pc:sldMk cId="1754878981" sldId="265"/>
            <ac:spMk id="38" creationId="{C3944F27-CA70-4E84-A51A-E6BF89558979}"/>
          </ac:spMkLst>
        </pc:spChg>
        <pc:grpChg chg="add del">
          <ac:chgData name="Amber Zubair Rana" userId="274a3a5a26e794f3" providerId="LiveId" clId="{26D7124B-C4D7-42F3-8A16-7424C9212057}" dt="2026-08-07T02:28:58.246" v="2712" actId="26606"/>
          <ac:grpSpMkLst>
            <pc:docMk/>
            <pc:sldMk cId="1754878981" sldId="265"/>
            <ac:grpSpMk id="30" creationId="{DD354807-230F-4402-B1B9-F733A8F1F190}"/>
          </ac:grpSpMkLst>
        </pc:grpChg>
        <pc:picChg chg="add mod ord">
          <ac:chgData name="Amber Zubair Rana" userId="274a3a5a26e794f3" providerId="LiveId" clId="{26D7124B-C4D7-42F3-8A16-7424C9212057}" dt="2026-08-07T02:28:58.272" v="2713" actId="26606"/>
          <ac:picMkLst>
            <pc:docMk/>
            <pc:sldMk cId="1754878981" sldId="265"/>
            <ac:picMk id="6" creationId="{88666B48-17BE-277D-93AA-6FB5BF06FE7F}"/>
          </ac:picMkLst>
        </pc:picChg>
      </pc:sldChg>
      <pc:sldChg chg="modSp new mod">
        <pc:chgData name="Amber Zubair Rana" userId="274a3a5a26e794f3" providerId="LiveId" clId="{26D7124B-C4D7-42F3-8A16-7424C9212057}" dt="2026-08-07T02:34:48.428" v="2786" actId="12"/>
        <pc:sldMkLst>
          <pc:docMk/>
          <pc:sldMk cId="1250501199" sldId="266"/>
        </pc:sldMkLst>
        <pc:spChg chg="mod">
          <ac:chgData name="Amber Zubair Rana" userId="274a3a5a26e794f3" providerId="LiveId" clId="{26D7124B-C4D7-42F3-8A16-7424C9212057}" dt="2026-08-07T02:30:27.875" v="2751" actId="113"/>
          <ac:spMkLst>
            <pc:docMk/>
            <pc:sldMk cId="1250501199" sldId="266"/>
            <ac:spMk id="2" creationId="{3428E109-CC54-1F19-79C1-A49FE543746B}"/>
          </ac:spMkLst>
        </pc:spChg>
        <pc:spChg chg="mod">
          <ac:chgData name="Amber Zubair Rana" userId="274a3a5a26e794f3" providerId="LiveId" clId="{26D7124B-C4D7-42F3-8A16-7424C9212057}" dt="2026-08-07T02:34:48.428" v="2786" actId="12"/>
          <ac:spMkLst>
            <pc:docMk/>
            <pc:sldMk cId="1250501199" sldId="266"/>
            <ac:spMk id="3" creationId="{397610B7-19E1-BACE-999B-054B993A2213}"/>
          </ac:spMkLst>
        </pc:spChg>
      </pc:sldChg>
      <pc:sldMasterChg chg="setBg">
        <pc:chgData name="Amber Zubair Rana" userId="274a3a5a26e794f3" providerId="LiveId" clId="{26D7124B-C4D7-42F3-8A16-7424C9212057}" dt="2026-08-06T23:48:55.105" v="504"/>
        <pc:sldMasterMkLst>
          <pc:docMk/>
          <pc:sldMasterMk cId="3954920521" sldId="2147483648"/>
        </pc:sldMasterMkLst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654617-3BE1-49D2-B9CE-898189F0C0D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AADFA99-07C7-4FD1-891B-81A214502A60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Sensor on upper arm</a:t>
          </a:r>
        </a:p>
      </dgm:t>
    </dgm:pt>
    <dgm:pt modelId="{D05FB883-4037-4DE3-9AFA-E29D835CA5A1}" type="parTrans" cxnId="{CA72A10F-ABEA-4888-9427-3FF988ACA090}">
      <dgm:prSet/>
      <dgm:spPr/>
      <dgm:t>
        <a:bodyPr/>
        <a:lstStyle/>
        <a:p>
          <a:endParaRPr lang="en-GB"/>
        </a:p>
      </dgm:t>
    </dgm:pt>
    <dgm:pt modelId="{82A44707-65F7-4E15-A703-095BB9F425E6}" type="sibTrans" cxnId="{CA72A10F-ABEA-4888-9427-3FF988ACA090}">
      <dgm:prSet/>
      <dgm:spPr/>
      <dgm:t>
        <a:bodyPr/>
        <a:lstStyle/>
        <a:p>
          <a:endParaRPr lang="en-GB"/>
        </a:p>
      </dgm:t>
    </dgm:pt>
    <dgm:pt modelId="{2163C624-F579-4859-8A31-5D9299813A9F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Glucose data collected</a:t>
          </a:r>
        </a:p>
      </dgm:t>
    </dgm:pt>
    <dgm:pt modelId="{D3CF7A02-AF8B-4AC6-A211-9D3C7A87D6FE}" type="parTrans" cxnId="{A58CD27A-A81A-4D8F-8E0D-95207FCE9561}">
      <dgm:prSet/>
      <dgm:spPr/>
      <dgm:t>
        <a:bodyPr/>
        <a:lstStyle/>
        <a:p>
          <a:endParaRPr lang="en-GB"/>
        </a:p>
      </dgm:t>
    </dgm:pt>
    <dgm:pt modelId="{08187749-A7E7-4753-8F05-62E7FBA88996}" type="sibTrans" cxnId="{A58CD27A-A81A-4D8F-8E0D-95207FCE9561}">
      <dgm:prSet/>
      <dgm:spPr/>
      <dgm:t>
        <a:bodyPr/>
        <a:lstStyle/>
        <a:p>
          <a:endParaRPr lang="en-GB"/>
        </a:p>
      </dgm:t>
    </dgm:pt>
    <dgm:pt modelId="{43E996E0-BC05-4012-948A-0430CED1F598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Data supports clinical review</a:t>
          </a:r>
        </a:p>
      </dgm:t>
    </dgm:pt>
    <dgm:pt modelId="{764BE559-CE91-488F-916B-E5BD1B14A9C0}" type="parTrans" cxnId="{066E87DB-54A4-4325-85FB-011DDDC2D11D}">
      <dgm:prSet/>
      <dgm:spPr/>
      <dgm:t>
        <a:bodyPr/>
        <a:lstStyle/>
        <a:p>
          <a:endParaRPr lang="en-GB"/>
        </a:p>
      </dgm:t>
    </dgm:pt>
    <dgm:pt modelId="{4FC88FEC-26B7-4F49-9284-5B879BEDB0B9}" type="sibTrans" cxnId="{066E87DB-54A4-4325-85FB-011DDDC2D11D}">
      <dgm:prSet/>
      <dgm:spPr/>
      <dgm:t>
        <a:bodyPr/>
        <a:lstStyle/>
        <a:p>
          <a:endParaRPr lang="en-GB"/>
        </a:p>
      </dgm:t>
    </dgm:pt>
    <dgm:pt modelId="{A326A563-4090-4F81-B986-B136C46ABA6F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Phone or reader shows trends</a:t>
          </a:r>
        </a:p>
      </dgm:t>
    </dgm:pt>
    <dgm:pt modelId="{C5379629-0B31-4109-9D4B-E460797728F4}" type="parTrans" cxnId="{F7783D20-3421-49E8-8C24-B4750E4CE11C}">
      <dgm:prSet/>
      <dgm:spPr/>
      <dgm:t>
        <a:bodyPr/>
        <a:lstStyle/>
        <a:p>
          <a:endParaRPr lang="en-GB"/>
        </a:p>
      </dgm:t>
    </dgm:pt>
    <dgm:pt modelId="{CE0A3BC9-B021-4B17-8EA7-62F562654BA1}" type="sibTrans" cxnId="{F7783D20-3421-49E8-8C24-B4750E4CE11C}">
      <dgm:prSet/>
      <dgm:spPr/>
      <dgm:t>
        <a:bodyPr/>
        <a:lstStyle/>
        <a:p>
          <a:endParaRPr lang="en-GB"/>
        </a:p>
      </dgm:t>
    </dgm:pt>
    <dgm:pt modelId="{F0EC7F64-9301-4926-8121-6A6F29CF22B5}" type="pres">
      <dgm:prSet presAssocID="{88654617-3BE1-49D2-B9CE-898189F0C0D7}" presName="root" presStyleCnt="0">
        <dgm:presLayoutVars>
          <dgm:dir/>
          <dgm:resizeHandles val="exact"/>
        </dgm:presLayoutVars>
      </dgm:prSet>
      <dgm:spPr/>
    </dgm:pt>
    <dgm:pt modelId="{ECFCBE5B-ADCE-4F45-B389-98D39A11C26C}" type="pres">
      <dgm:prSet presAssocID="{2AADFA99-07C7-4FD1-891B-81A214502A60}" presName="compNode" presStyleCnt="0"/>
      <dgm:spPr/>
    </dgm:pt>
    <dgm:pt modelId="{A6E574EF-8493-4334-A01F-FAB913AB5120}" type="pres">
      <dgm:prSet presAssocID="{2AADFA99-07C7-4FD1-891B-81A214502A60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-Fi"/>
        </a:ext>
      </dgm:extLst>
    </dgm:pt>
    <dgm:pt modelId="{A5C63093-8A0D-460D-8EE9-BE1D72C9ABF8}" type="pres">
      <dgm:prSet presAssocID="{2AADFA99-07C7-4FD1-891B-81A214502A60}" presName="spaceRect" presStyleCnt="0"/>
      <dgm:spPr/>
    </dgm:pt>
    <dgm:pt modelId="{9F74B244-5ECF-4E35-91E6-5C5B9029813F}" type="pres">
      <dgm:prSet presAssocID="{2AADFA99-07C7-4FD1-891B-81A214502A60}" presName="textRect" presStyleLbl="revTx" presStyleIdx="0" presStyleCnt="4">
        <dgm:presLayoutVars>
          <dgm:chMax val="1"/>
          <dgm:chPref val="1"/>
        </dgm:presLayoutVars>
      </dgm:prSet>
      <dgm:spPr/>
    </dgm:pt>
    <dgm:pt modelId="{FDDA04A5-3261-4A39-B485-50FD004FD8A8}" type="pres">
      <dgm:prSet presAssocID="{82A44707-65F7-4E15-A703-095BB9F425E6}" presName="sibTrans" presStyleCnt="0"/>
      <dgm:spPr/>
    </dgm:pt>
    <dgm:pt modelId="{198417FB-DB92-428A-B7F4-93A3D0760D1E}" type="pres">
      <dgm:prSet presAssocID="{2163C624-F579-4859-8A31-5D9299813A9F}" presName="compNode" presStyleCnt="0"/>
      <dgm:spPr/>
    </dgm:pt>
    <dgm:pt modelId="{F7A8DD74-9C4F-4616-BF74-07FB984C2F6B}" type="pres">
      <dgm:prSet presAssocID="{2163C624-F579-4859-8A31-5D9299813A9F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EAE7409F-450C-4A9E-B860-A72AE9C2E5B0}" type="pres">
      <dgm:prSet presAssocID="{2163C624-F579-4859-8A31-5D9299813A9F}" presName="spaceRect" presStyleCnt="0"/>
      <dgm:spPr/>
    </dgm:pt>
    <dgm:pt modelId="{00612FAC-3A9E-443F-8092-03F7C48A8D8C}" type="pres">
      <dgm:prSet presAssocID="{2163C624-F579-4859-8A31-5D9299813A9F}" presName="textRect" presStyleLbl="revTx" presStyleIdx="1" presStyleCnt="4">
        <dgm:presLayoutVars>
          <dgm:chMax val="1"/>
          <dgm:chPref val="1"/>
        </dgm:presLayoutVars>
      </dgm:prSet>
      <dgm:spPr/>
    </dgm:pt>
    <dgm:pt modelId="{223FE471-CD51-4FEB-B0B8-FCA0782AB269}" type="pres">
      <dgm:prSet presAssocID="{08187749-A7E7-4753-8F05-62E7FBA88996}" presName="sibTrans" presStyleCnt="0"/>
      <dgm:spPr/>
    </dgm:pt>
    <dgm:pt modelId="{764C32D4-5A12-4DCA-9420-2B06C3CB573F}" type="pres">
      <dgm:prSet presAssocID="{43E996E0-BC05-4012-948A-0430CED1F598}" presName="compNode" presStyleCnt="0"/>
      <dgm:spPr/>
    </dgm:pt>
    <dgm:pt modelId="{F1BEDF63-55AE-4386-96D0-8C113F9D927B}" type="pres">
      <dgm:prSet presAssocID="{43E996E0-BC05-4012-948A-0430CED1F59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7BC30049-7A63-4A57-B723-00C0AAF5B3A2}" type="pres">
      <dgm:prSet presAssocID="{43E996E0-BC05-4012-948A-0430CED1F598}" presName="spaceRect" presStyleCnt="0"/>
      <dgm:spPr/>
    </dgm:pt>
    <dgm:pt modelId="{A511F047-F32F-4FF2-8ADA-47B1A8DA641F}" type="pres">
      <dgm:prSet presAssocID="{43E996E0-BC05-4012-948A-0430CED1F598}" presName="textRect" presStyleLbl="revTx" presStyleIdx="2" presStyleCnt="4">
        <dgm:presLayoutVars>
          <dgm:chMax val="1"/>
          <dgm:chPref val="1"/>
        </dgm:presLayoutVars>
      </dgm:prSet>
      <dgm:spPr/>
    </dgm:pt>
    <dgm:pt modelId="{CEFEDBC0-D96C-4B90-8C2D-69744A56BC3B}" type="pres">
      <dgm:prSet presAssocID="{4FC88FEC-26B7-4F49-9284-5B879BEDB0B9}" presName="sibTrans" presStyleCnt="0"/>
      <dgm:spPr/>
    </dgm:pt>
    <dgm:pt modelId="{38799ACA-B6EA-4366-A3E5-717579F72E1E}" type="pres">
      <dgm:prSet presAssocID="{A326A563-4090-4F81-B986-B136C46ABA6F}" presName="compNode" presStyleCnt="0"/>
      <dgm:spPr/>
    </dgm:pt>
    <dgm:pt modelId="{FE49A5A6-AB7E-43AD-AE15-0D0959EF96E6}" type="pres">
      <dgm:prSet presAssocID="{A326A563-4090-4F81-B986-B136C46ABA6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203BEA54-6126-49F6-A865-68833D02E438}" type="pres">
      <dgm:prSet presAssocID="{A326A563-4090-4F81-B986-B136C46ABA6F}" presName="spaceRect" presStyleCnt="0"/>
      <dgm:spPr/>
    </dgm:pt>
    <dgm:pt modelId="{0F7AFFEC-6D37-4B34-BAB7-16979B10E0BC}" type="pres">
      <dgm:prSet presAssocID="{A326A563-4090-4F81-B986-B136C46ABA6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1F24E04-0C42-444D-906D-753677449C52}" type="presOf" srcId="{2AADFA99-07C7-4FD1-891B-81A214502A60}" destId="{9F74B244-5ECF-4E35-91E6-5C5B9029813F}" srcOrd="0" destOrd="0" presId="urn:microsoft.com/office/officeart/2018/2/layout/IconLabelList"/>
    <dgm:cxn modelId="{CA72A10F-ABEA-4888-9427-3FF988ACA090}" srcId="{88654617-3BE1-49D2-B9CE-898189F0C0D7}" destId="{2AADFA99-07C7-4FD1-891B-81A214502A60}" srcOrd="0" destOrd="0" parTransId="{D05FB883-4037-4DE3-9AFA-E29D835CA5A1}" sibTransId="{82A44707-65F7-4E15-A703-095BB9F425E6}"/>
    <dgm:cxn modelId="{9A380C16-CC35-4BA2-9320-DC7B9E9E50DE}" type="presOf" srcId="{2163C624-F579-4859-8A31-5D9299813A9F}" destId="{00612FAC-3A9E-443F-8092-03F7C48A8D8C}" srcOrd="0" destOrd="0" presId="urn:microsoft.com/office/officeart/2018/2/layout/IconLabelList"/>
    <dgm:cxn modelId="{F7783D20-3421-49E8-8C24-B4750E4CE11C}" srcId="{88654617-3BE1-49D2-B9CE-898189F0C0D7}" destId="{A326A563-4090-4F81-B986-B136C46ABA6F}" srcOrd="3" destOrd="0" parTransId="{C5379629-0B31-4109-9D4B-E460797728F4}" sibTransId="{CE0A3BC9-B021-4B17-8EA7-62F562654BA1}"/>
    <dgm:cxn modelId="{A44EF148-EFF2-424B-B0ED-AF2D75761309}" type="presOf" srcId="{43E996E0-BC05-4012-948A-0430CED1F598}" destId="{A511F047-F32F-4FF2-8ADA-47B1A8DA641F}" srcOrd="0" destOrd="0" presId="urn:microsoft.com/office/officeart/2018/2/layout/IconLabelList"/>
    <dgm:cxn modelId="{A58CD27A-A81A-4D8F-8E0D-95207FCE9561}" srcId="{88654617-3BE1-49D2-B9CE-898189F0C0D7}" destId="{2163C624-F579-4859-8A31-5D9299813A9F}" srcOrd="1" destOrd="0" parTransId="{D3CF7A02-AF8B-4AC6-A211-9D3C7A87D6FE}" sibTransId="{08187749-A7E7-4753-8F05-62E7FBA88996}"/>
    <dgm:cxn modelId="{31A2A8A5-1A14-49E2-A66D-95ABF77502A9}" type="presOf" srcId="{A326A563-4090-4F81-B986-B136C46ABA6F}" destId="{0F7AFFEC-6D37-4B34-BAB7-16979B10E0BC}" srcOrd="0" destOrd="0" presId="urn:microsoft.com/office/officeart/2018/2/layout/IconLabelList"/>
    <dgm:cxn modelId="{C2B416D8-1A52-4DA8-BA86-42F96AF8D7F3}" type="presOf" srcId="{88654617-3BE1-49D2-B9CE-898189F0C0D7}" destId="{F0EC7F64-9301-4926-8121-6A6F29CF22B5}" srcOrd="0" destOrd="0" presId="urn:microsoft.com/office/officeart/2018/2/layout/IconLabelList"/>
    <dgm:cxn modelId="{066E87DB-54A4-4325-85FB-011DDDC2D11D}" srcId="{88654617-3BE1-49D2-B9CE-898189F0C0D7}" destId="{43E996E0-BC05-4012-948A-0430CED1F598}" srcOrd="2" destOrd="0" parTransId="{764BE559-CE91-488F-916B-E5BD1B14A9C0}" sibTransId="{4FC88FEC-26B7-4F49-9284-5B879BEDB0B9}"/>
    <dgm:cxn modelId="{C8BFA79A-9648-4150-9C26-9540858FA38B}" type="presParOf" srcId="{F0EC7F64-9301-4926-8121-6A6F29CF22B5}" destId="{ECFCBE5B-ADCE-4F45-B389-98D39A11C26C}" srcOrd="0" destOrd="0" presId="urn:microsoft.com/office/officeart/2018/2/layout/IconLabelList"/>
    <dgm:cxn modelId="{6F1E3C07-D078-4B95-B885-F9155F298755}" type="presParOf" srcId="{ECFCBE5B-ADCE-4F45-B389-98D39A11C26C}" destId="{A6E574EF-8493-4334-A01F-FAB913AB5120}" srcOrd="0" destOrd="0" presId="urn:microsoft.com/office/officeart/2018/2/layout/IconLabelList"/>
    <dgm:cxn modelId="{C96E620B-A4DB-40B8-9A4F-3AADADC2568B}" type="presParOf" srcId="{ECFCBE5B-ADCE-4F45-B389-98D39A11C26C}" destId="{A5C63093-8A0D-460D-8EE9-BE1D72C9ABF8}" srcOrd="1" destOrd="0" presId="urn:microsoft.com/office/officeart/2018/2/layout/IconLabelList"/>
    <dgm:cxn modelId="{4C7ED5FC-50D7-4259-8805-971FB69079F5}" type="presParOf" srcId="{ECFCBE5B-ADCE-4F45-B389-98D39A11C26C}" destId="{9F74B244-5ECF-4E35-91E6-5C5B9029813F}" srcOrd="2" destOrd="0" presId="urn:microsoft.com/office/officeart/2018/2/layout/IconLabelList"/>
    <dgm:cxn modelId="{1041967C-506C-4F00-ADEF-05EDF986D643}" type="presParOf" srcId="{F0EC7F64-9301-4926-8121-6A6F29CF22B5}" destId="{FDDA04A5-3261-4A39-B485-50FD004FD8A8}" srcOrd="1" destOrd="0" presId="urn:microsoft.com/office/officeart/2018/2/layout/IconLabelList"/>
    <dgm:cxn modelId="{76BC8175-F9CA-4C48-8FDF-A31CB758EA49}" type="presParOf" srcId="{F0EC7F64-9301-4926-8121-6A6F29CF22B5}" destId="{198417FB-DB92-428A-B7F4-93A3D0760D1E}" srcOrd="2" destOrd="0" presId="urn:microsoft.com/office/officeart/2018/2/layout/IconLabelList"/>
    <dgm:cxn modelId="{D01E23C9-DC2A-4EC8-8A6D-94CFCC1AFD0B}" type="presParOf" srcId="{198417FB-DB92-428A-B7F4-93A3D0760D1E}" destId="{F7A8DD74-9C4F-4616-BF74-07FB984C2F6B}" srcOrd="0" destOrd="0" presId="urn:microsoft.com/office/officeart/2018/2/layout/IconLabelList"/>
    <dgm:cxn modelId="{75CB9A43-E336-4694-89F3-ACBF7B791BC4}" type="presParOf" srcId="{198417FB-DB92-428A-B7F4-93A3D0760D1E}" destId="{EAE7409F-450C-4A9E-B860-A72AE9C2E5B0}" srcOrd="1" destOrd="0" presId="urn:microsoft.com/office/officeart/2018/2/layout/IconLabelList"/>
    <dgm:cxn modelId="{152C747C-2AEB-4058-9467-584C5F7B7B80}" type="presParOf" srcId="{198417FB-DB92-428A-B7F4-93A3D0760D1E}" destId="{00612FAC-3A9E-443F-8092-03F7C48A8D8C}" srcOrd="2" destOrd="0" presId="urn:microsoft.com/office/officeart/2018/2/layout/IconLabelList"/>
    <dgm:cxn modelId="{13254E05-7232-472C-B90B-C3ED899C0BFC}" type="presParOf" srcId="{F0EC7F64-9301-4926-8121-6A6F29CF22B5}" destId="{223FE471-CD51-4FEB-B0B8-FCA0782AB269}" srcOrd="3" destOrd="0" presId="urn:microsoft.com/office/officeart/2018/2/layout/IconLabelList"/>
    <dgm:cxn modelId="{B3A310F0-0E13-41E1-B108-460A4B9621E1}" type="presParOf" srcId="{F0EC7F64-9301-4926-8121-6A6F29CF22B5}" destId="{764C32D4-5A12-4DCA-9420-2B06C3CB573F}" srcOrd="4" destOrd="0" presId="urn:microsoft.com/office/officeart/2018/2/layout/IconLabelList"/>
    <dgm:cxn modelId="{9D46CF88-395C-4BE4-87D5-57D38684CBE7}" type="presParOf" srcId="{764C32D4-5A12-4DCA-9420-2B06C3CB573F}" destId="{F1BEDF63-55AE-4386-96D0-8C113F9D927B}" srcOrd="0" destOrd="0" presId="urn:microsoft.com/office/officeart/2018/2/layout/IconLabelList"/>
    <dgm:cxn modelId="{BADA3DE7-6D08-45E6-9330-C538589E4855}" type="presParOf" srcId="{764C32D4-5A12-4DCA-9420-2B06C3CB573F}" destId="{7BC30049-7A63-4A57-B723-00C0AAF5B3A2}" srcOrd="1" destOrd="0" presId="urn:microsoft.com/office/officeart/2018/2/layout/IconLabelList"/>
    <dgm:cxn modelId="{01E7832B-FD6D-4DB9-A058-ECAA01A4D7DE}" type="presParOf" srcId="{764C32D4-5A12-4DCA-9420-2B06C3CB573F}" destId="{A511F047-F32F-4FF2-8ADA-47B1A8DA641F}" srcOrd="2" destOrd="0" presId="urn:microsoft.com/office/officeart/2018/2/layout/IconLabelList"/>
    <dgm:cxn modelId="{764BC178-09DF-49BB-8142-3788F8874DA3}" type="presParOf" srcId="{F0EC7F64-9301-4926-8121-6A6F29CF22B5}" destId="{CEFEDBC0-D96C-4B90-8C2D-69744A56BC3B}" srcOrd="5" destOrd="0" presId="urn:microsoft.com/office/officeart/2018/2/layout/IconLabelList"/>
    <dgm:cxn modelId="{CC26ED8C-BA83-4F5A-9A96-E2FD634F51A3}" type="presParOf" srcId="{F0EC7F64-9301-4926-8121-6A6F29CF22B5}" destId="{38799ACA-B6EA-4366-A3E5-717579F72E1E}" srcOrd="6" destOrd="0" presId="urn:microsoft.com/office/officeart/2018/2/layout/IconLabelList"/>
    <dgm:cxn modelId="{1168105D-3EC6-4F6B-A06C-9DC6549F11D0}" type="presParOf" srcId="{38799ACA-B6EA-4366-A3E5-717579F72E1E}" destId="{FE49A5A6-AB7E-43AD-AE15-0D0959EF96E6}" srcOrd="0" destOrd="0" presId="urn:microsoft.com/office/officeart/2018/2/layout/IconLabelList"/>
    <dgm:cxn modelId="{1D08C5DE-5B52-4A9C-A46D-57A920766758}" type="presParOf" srcId="{38799ACA-B6EA-4366-A3E5-717579F72E1E}" destId="{203BEA54-6126-49F6-A865-68833D02E438}" srcOrd="1" destOrd="0" presId="urn:microsoft.com/office/officeart/2018/2/layout/IconLabelList"/>
    <dgm:cxn modelId="{4ED9F270-74CC-43A2-935F-700EE7F7557C}" type="presParOf" srcId="{38799ACA-B6EA-4366-A3E5-717579F72E1E}" destId="{0F7AFFEC-6D37-4B34-BAB7-16979B10E0B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28BE711-856C-4D4A-B30F-0B7D03929D4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13CC239-1D44-4CDB-9BDF-353C0449033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Staff need digital skills to read trend arrows and time-in-range data.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A9F444-6EA7-4BBC-8AEB-3D7CA377763D}" type="parTrans" cxnId="{DBCDEEA1-969D-4357-807C-D3EE639AA9E5}">
      <dgm:prSet/>
      <dgm:spPr/>
      <dgm:t>
        <a:bodyPr/>
        <a:lstStyle/>
        <a:p>
          <a:endParaRPr lang="en-US"/>
        </a:p>
      </dgm:t>
    </dgm:pt>
    <dgm:pt modelId="{6DA879C1-0E49-410F-BC9B-F39054D963D6}" type="sibTrans" cxnId="{DBCDEEA1-969D-4357-807C-D3EE639AA9E5}">
      <dgm:prSet/>
      <dgm:spPr/>
      <dgm:t>
        <a:bodyPr/>
        <a:lstStyle/>
        <a:p>
          <a:endParaRPr lang="en-US"/>
        </a:p>
      </dgm:t>
    </dgm:pt>
    <dgm:pt modelId="{BD88CD01-018B-4F54-A041-51AB9049B04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Diabetes staff also became educators and digital coaches.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246116-411C-48CC-8C6D-41F8C7954B71}" type="parTrans" cxnId="{90304731-D2BF-494B-97D1-9F6FA38337C8}">
      <dgm:prSet/>
      <dgm:spPr/>
      <dgm:t>
        <a:bodyPr/>
        <a:lstStyle/>
        <a:p>
          <a:endParaRPr lang="en-US"/>
        </a:p>
      </dgm:t>
    </dgm:pt>
    <dgm:pt modelId="{81F4BFE2-782E-48F0-B077-08EFD36595E8}" type="sibTrans" cxnId="{90304731-D2BF-494B-97D1-9F6FA38337C8}">
      <dgm:prSet/>
      <dgm:spPr/>
      <dgm:t>
        <a:bodyPr/>
        <a:lstStyle/>
        <a:p>
          <a:endParaRPr lang="en-US"/>
        </a:p>
      </dgm:t>
    </dgm:pt>
    <dgm:pt modelId="{E42A7FD8-17F6-41B6-A95E-0EBE29FDB3F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Reports can make consultations more focused and personalised.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10EDD81-AAB3-4BEB-AB37-2399A4E80439}" type="parTrans" cxnId="{A60E45EA-7678-44DE-8966-C84DEE98C3E2}">
      <dgm:prSet/>
      <dgm:spPr/>
      <dgm:t>
        <a:bodyPr/>
        <a:lstStyle/>
        <a:p>
          <a:endParaRPr lang="en-US"/>
        </a:p>
      </dgm:t>
    </dgm:pt>
    <dgm:pt modelId="{585A54BC-A8CD-48E8-9D5D-AAAAD9F88F57}" type="sibTrans" cxnId="{A60E45EA-7678-44DE-8966-C84DEE98C3E2}">
      <dgm:prSet/>
      <dgm:spPr/>
      <dgm:t>
        <a:bodyPr/>
        <a:lstStyle/>
        <a:p>
          <a:endParaRPr lang="en-US"/>
        </a:p>
      </dgm:t>
    </dgm:pt>
    <dgm:pt modelId="{6C20114A-7384-4D2D-A786-47CEAE329D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Main problem: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staff need time to review more patient data.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E9AE37-0D3F-4ECD-A2EB-ED08B57F8358}" type="parTrans" cxnId="{F01DA3BA-D39F-4735-90D4-A5A531849139}">
      <dgm:prSet/>
      <dgm:spPr/>
      <dgm:t>
        <a:bodyPr/>
        <a:lstStyle/>
        <a:p>
          <a:endParaRPr lang="en-US"/>
        </a:p>
      </dgm:t>
    </dgm:pt>
    <dgm:pt modelId="{C6913633-54CB-4F98-AEF3-B53786903BBB}" type="sibTrans" cxnId="{F01DA3BA-D39F-4735-90D4-A5A531849139}">
      <dgm:prSet/>
      <dgm:spPr/>
      <dgm:t>
        <a:bodyPr/>
        <a:lstStyle/>
        <a:p>
          <a:endParaRPr lang="en-US"/>
        </a:p>
      </dgm:t>
    </dgm:pt>
    <dgm:pt modelId="{C64AC20B-A47A-4CEF-A579-746DD699CF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Critical point: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more data can help care, but only if staff are trained and workload is planned.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0586E6-86C3-4DDC-BDA6-EDCA43230C04}" type="parTrans" cxnId="{AA69760C-93B0-4F0D-8BBD-80BF2FCD80E8}">
      <dgm:prSet/>
      <dgm:spPr/>
      <dgm:t>
        <a:bodyPr/>
        <a:lstStyle/>
        <a:p>
          <a:endParaRPr lang="en-US"/>
        </a:p>
      </dgm:t>
    </dgm:pt>
    <dgm:pt modelId="{B0FDD623-8710-474F-B367-AF083F8608D2}" type="sibTrans" cxnId="{AA69760C-93B0-4F0D-8BBD-80BF2FCD80E8}">
      <dgm:prSet/>
      <dgm:spPr/>
      <dgm:t>
        <a:bodyPr/>
        <a:lstStyle/>
        <a:p>
          <a:endParaRPr lang="en-US"/>
        </a:p>
      </dgm:t>
    </dgm:pt>
    <dgm:pt modelId="{0885BFEB-065B-410F-959A-D05CFD040D51}" type="pres">
      <dgm:prSet presAssocID="{C28BE711-856C-4D4A-B30F-0B7D03929D46}" presName="root" presStyleCnt="0">
        <dgm:presLayoutVars>
          <dgm:dir/>
          <dgm:resizeHandles val="exact"/>
        </dgm:presLayoutVars>
      </dgm:prSet>
      <dgm:spPr/>
    </dgm:pt>
    <dgm:pt modelId="{0A3A3020-41E7-4AA7-BCEB-240D9C4F36C2}" type="pres">
      <dgm:prSet presAssocID="{713CC239-1D44-4CDB-9BDF-353C04490337}" presName="compNode" presStyleCnt="0"/>
      <dgm:spPr/>
    </dgm:pt>
    <dgm:pt modelId="{AD4CEC7C-718B-42EC-A2D4-23FEC1E30E85}" type="pres">
      <dgm:prSet presAssocID="{713CC239-1D44-4CDB-9BDF-353C04490337}" presName="bgRect" presStyleLbl="bgShp" presStyleIdx="0" presStyleCnt="5"/>
      <dgm:spPr/>
    </dgm:pt>
    <dgm:pt modelId="{93DB152E-D417-41A8-B66D-9421B0E5B954}" type="pres">
      <dgm:prSet presAssocID="{713CC239-1D44-4CDB-9BDF-353C04490337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987D5DF0-7F6C-4270-B111-34142285E49E}" type="pres">
      <dgm:prSet presAssocID="{713CC239-1D44-4CDB-9BDF-353C04490337}" presName="spaceRect" presStyleCnt="0"/>
      <dgm:spPr/>
    </dgm:pt>
    <dgm:pt modelId="{06E36180-F058-4D9C-8D16-F72E87893F1E}" type="pres">
      <dgm:prSet presAssocID="{713CC239-1D44-4CDB-9BDF-353C04490337}" presName="parTx" presStyleLbl="revTx" presStyleIdx="0" presStyleCnt="5" custLinFactNeighborX="-612" custLinFactNeighborY="-5387">
        <dgm:presLayoutVars>
          <dgm:chMax val="0"/>
          <dgm:chPref val="0"/>
        </dgm:presLayoutVars>
      </dgm:prSet>
      <dgm:spPr/>
    </dgm:pt>
    <dgm:pt modelId="{8E461D45-1768-4DE6-9A39-3BD8928AA7E2}" type="pres">
      <dgm:prSet presAssocID="{6DA879C1-0E49-410F-BC9B-F39054D963D6}" presName="sibTrans" presStyleCnt="0"/>
      <dgm:spPr/>
    </dgm:pt>
    <dgm:pt modelId="{BEE6A680-DDC4-4BFF-B257-E1F682E1E8D1}" type="pres">
      <dgm:prSet presAssocID="{BD88CD01-018B-4F54-A041-51AB9049B04E}" presName="compNode" presStyleCnt="0"/>
      <dgm:spPr/>
    </dgm:pt>
    <dgm:pt modelId="{D90CA2FE-31E9-4852-97EB-11402C325673}" type="pres">
      <dgm:prSet presAssocID="{BD88CD01-018B-4F54-A041-51AB9049B04E}" presName="bgRect" presStyleLbl="bgShp" presStyleIdx="1" presStyleCnt="5"/>
      <dgm:spPr/>
    </dgm:pt>
    <dgm:pt modelId="{834EE59B-DD41-4CE6-BEC8-B88ECB45543E}" type="pres">
      <dgm:prSet presAssocID="{BD88CD01-018B-4F54-A041-51AB9049B04E}" presName="iconRect" presStyleLbl="node1" presStyleIdx="1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 with solid fill"/>
        </a:ext>
      </dgm:extLst>
    </dgm:pt>
    <dgm:pt modelId="{B2BD156A-AFC7-4875-AC57-FCAB65A386A8}" type="pres">
      <dgm:prSet presAssocID="{BD88CD01-018B-4F54-A041-51AB9049B04E}" presName="spaceRect" presStyleCnt="0"/>
      <dgm:spPr/>
    </dgm:pt>
    <dgm:pt modelId="{5E3D9F91-368B-4895-8300-C5ED176B0441}" type="pres">
      <dgm:prSet presAssocID="{BD88CD01-018B-4F54-A041-51AB9049B04E}" presName="parTx" presStyleLbl="revTx" presStyleIdx="1" presStyleCnt="5">
        <dgm:presLayoutVars>
          <dgm:chMax val="0"/>
          <dgm:chPref val="0"/>
        </dgm:presLayoutVars>
      </dgm:prSet>
      <dgm:spPr/>
    </dgm:pt>
    <dgm:pt modelId="{9899B5B4-A69C-4951-A602-F2617A7A29F1}" type="pres">
      <dgm:prSet presAssocID="{81F4BFE2-782E-48F0-B077-08EFD36595E8}" presName="sibTrans" presStyleCnt="0"/>
      <dgm:spPr/>
    </dgm:pt>
    <dgm:pt modelId="{32CC01F0-79F9-47B3-AE82-988672DFE47E}" type="pres">
      <dgm:prSet presAssocID="{E42A7FD8-17F6-41B6-A95E-0EBE29FDB3F2}" presName="compNode" presStyleCnt="0"/>
      <dgm:spPr/>
    </dgm:pt>
    <dgm:pt modelId="{E52C8E5D-BF0C-4AAE-BC24-F3EB74211935}" type="pres">
      <dgm:prSet presAssocID="{E42A7FD8-17F6-41B6-A95E-0EBE29FDB3F2}" presName="bgRect" presStyleLbl="bgShp" presStyleIdx="2" presStyleCnt="5"/>
      <dgm:spPr/>
    </dgm:pt>
    <dgm:pt modelId="{95AA1AA4-3051-47B0-A835-26720C85ECCA}" type="pres">
      <dgm:prSet presAssocID="{E42A7FD8-17F6-41B6-A95E-0EBE29FDB3F2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E244E1B-A8EC-431F-A62B-DD961CEE0271}" type="pres">
      <dgm:prSet presAssocID="{E42A7FD8-17F6-41B6-A95E-0EBE29FDB3F2}" presName="spaceRect" presStyleCnt="0"/>
      <dgm:spPr/>
    </dgm:pt>
    <dgm:pt modelId="{403D1D53-7BB3-4BD9-8312-AA1BE13FFB64}" type="pres">
      <dgm:prSet presAssocID="{E42A7FD8-17F6-41B6-A95E-0EBE29FDB3F2}" presName="parTx" presStyleLbl="revTx" presStyleIdx="2" presStyleCnt="5">
        <dgm:presLayoutVars>
          <dgm:chMax val="0"/>
          <dgm:chPref val="0"/>
        </dgm:presLayoutVars>
      </dgm:prSet>
      <dgm:spPr/>
    </dgm:pt>
    <dgm:pt modelId="{D105DB9C-233B-474F-9365-1EB7FF4494C4}" type="pres">
      <dgm:prSet presAssocID="{585A54BC-A8CD-48E8-9D5D-AAAAD9F88F57}" presName="sibTrans" presStyleCnt="0"/>
      <dgm:spPr/>
    </dgm:pt>
    <dgm:pt modelId="{D8FF2403-03E2-490C-B122-60F2C8B6DF04}" type="pres">
      <dgm:prSet presAssocID="{6C20114A-7384-4D2D-A786-47CEAE329D5D}" presName="compNode" presStyleCnt="0"/>
      <dgm:spPr/>
    </dgm:pt>
    <dgm:pt modelId="{80BE62E2-AFE0-481C-9453-60368818159B}" type="pres">
      <dgm:prSet presAssocID="{6C20114A-7384-4D2D-A786-47CEAE329D5D}" presName="bgRect" presStyleLbl="bgShp" presStyleIdx="3" presStyleCnt="5"/>
      <dgm:spPr/>
    </dgm:pt>
    <dgm:pt modelId="{91D0DF0B-4CF4-471A-8487-EEBA9F33ED75}" type="pres">
      <dgm:prSet presAssocID="{6C20114A-7384-4D2D-A786-47CEAE329D5D}" presName="iconRect" presStyleLbl="node1" presStyleIdx="3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 with solid fill"/>
        </a:ext>
      </dgm:extLst>
    </dgm:pt>
    <dgm:pt modelId="{CF9DE50A-518E-4912-BF9D-8D81718ED41F}" type="pres">
      <dgm:prSet presAssocID="{6C20114A-7384-4D2D-A786-47CEAE329D5D}" presName="spaceRect" presStyleCnt="0"/>
      <dgm:spPr/>
    </dgm:pt>
    <dgm:pt modelId="{96FF1182-47F6-417E-9927-E1F1856B4DDF}" type="pres">
      <dgm:prSet presAssocID="{6C20114A-7384-4D2D-A786-47CEAE329D5D}" presName="parTx" presStyleLbl="revTx" presStyleIdx="3" presStyleCnt="5">
        <dgm:presLayoutVars>
          <dgm:chMax val="0"/>
          <dgm:chPref val="0"/>
        </dgm:presLayoutVars>
      </dgm:prSet>
      <dgm:spPr/>
    </dgm:pt>
    <dgm:pt modelId="{C88E6374-C8EB-493C-B0FD-A76893B791A3}" type="pres">
      <dgm:prSet presAssocID="{C6913633-54CB-4F98-AEF3-B53786903BBB}" presName="sibTrans" presStyleCnt="0"/>
      <dgm:spPr/>
    </dgm:pt>
    <dgm:pt modelId="{035E68D7-268F-4258-B6C4-A292AFBE2447}" type="pres">
      <dgm:prSet presAssocID="{C64AC20B-A47A-4CEF-A579-746DD699CF24}" presName="compNode" presStyleCnt="0"/>
      <dgm:spPr/>
    </dgm:pt>
    <dgm:pt modelId="{2426CDF2-9CFD-422F-A4A6-26454619A422}" type="pres">
      <dgm:prSet presAssocID="{C64AC20B-A47A-4CEF-A579-746DD699CF24}" presName="bgRect" presStyleLbl="bgShp" presStyleIdx="4" presStyleCnt="5"/>
      <dgm:spPr/>
    </dgm:pt>
    <dgm:pt modelId="{28012233-ECEE-4456-8E1A-9145CD1301D0}" type="pres">
      <dgm:prSet presAssocID="{C64AC20B-A47A-4CEF-A579-746DD699CF24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9A3557C6-7536-4F03-980B-591C66E9BA22}" type="pres">
      <dgm:prSet presAssocID="{C64AC20B-A47A-4CEF-A579-746DD699CF24}" presName="spaceRect" presStyleCnt="0"/>
      <dgm:spPr/>
    </dgm:pt>
    <dgm:pt modelId="{251EC687-00CE-4186-A4A4-9F6E6BAE53B6}" type="pres">
      <dgm:prSet presAssocID="{C64AC20B-A47A-4CEF-A579-746DD699CF2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AA69760C-93B0-4F0D-8BBD-80BF2FCD80E8}" srcId="{C28BE711-856C-4D4A-B30F-0B7D03929D46}" destId="{C64AC20B-A47A-4CEF-A579-746DD699CF24}" srcOrd="4" destOrd="0" parTransId="{8B0586E6-86C3-4DDC-BDA6-EDCA43230C04}" sibTransId="{B0FDD623-8710-474F-B367-AF083F8608D2}"/>
    <dgm:cxn modelId="{60622A2C-2427-4093-A60C-91F6177B28A6}" type="presOf" srcId="{713CC239-1D44-4CDB-9BDF-353C04490337}" destId="{06E36180-F058-4D9C-8D16-F72E87893F1E}" srcOrd="0" destOrd="0" presId="urn:microsoft.com/office/officeart/2018/2/layout/IconVerticalSolidList"/>
    <dgm:cxn modelId="{90304731-D2BF-494B-97D1-9F6FA38337C8}" srcId="{C28BE711-856C-4D4A-B30F-0B7D03929D46}" destId="{BD88CD01-018B-4F54-A041-51AB9049B04E}" srcOrd="1" destOrd="0" parTransId="{F0246116-411C-48CC-8C6D-41F8C7954B71}" sibTransId="{81F4BFE2-782E-48F0-B077-08EFD36595E8}"/>
    <dgm:cxn modelId="{5D500A73-6336-4C84-833E-59E47F46EB26}" type="presOf" srcId="{C28BE711-856C-4D4A-B30F-0B7D03929D46}" destId="{0885BFEB-065B-410F-959A-D05CFD040D51}" srcOrd="0" destOrd="0" presId="urn:microsoft.com/office/officeart/2018/2/layout/IconVerticalSolidList"/>
    <dgm:cxn modelId="{E0DDDC79-C1D2-4171-AB58-BC7B83391644}" type="presOf" srcId="{BD88CD01-018B-4F54-A041-51AB9049B04E}" destId="{5E3D9F91-368B-4895-8300-C5ED176B0441}" srcOrd="0" destOrd="0" presId="urn:microsoft.com/office/officeart/2018/2/layout/IconVerticalSolidList"/>
    <dgm:cxn modelId="{DBCDEEA1-969D-4357-807C-D3EE639AA9E5}" srcId="{C28BE711-856C-4D4A-B30F-0B7D03929D46}" destId="{713CC239-1D44-4CDB-9BDF-353C04490337}" srcOrd="0" destOrd="0" parTransId="{ADA9F444-6EA7-4BBC-8AEB-3D7CA377763D}" sibTransId="{6DA879C1-0E49-410F-BC9B-F39054D963D6}"/>
    <dgm:cxn modelId="{F01DA3BA-D39F-4735-90D4-A5A531849139}" srcId="{C28BE711-856C-4D4A-B30F-0B7D03929D46}" destId="{6C20114A-7384-4D2D-A786-47CEAE329D5D}" srcOrd="3" destOrd="0" parTransId="{B6E9AE37-0D3F-4ECD-A2EB-ED08B57F8358}" sibTransId="{C6913633-54CB-4F98-AEF3-B53786903BBB}"/>
    <dgm:cxn modelId="{07981CD6-D6B4-4C57-9F77-07C63A7DB135}" type="presOf" srcId="{E42A7FD8-17F6-41B6-A95E-0EBE29FDB3F2}" destId="{403D1D53-7BB3-4BD9-8312-AA1BE13FFB64}" srcOrd="0" destOrd="0" presId="urn:microsoft.com/office/officeart/2018/2/layout/IconVerticalSolidList"/>
    <dgm:cxn modelId="{803367DB-F512-45D3-B83E-8C4D5C6A174D}" type="presOf" srcId="{C64AC20B-A47A-4CEF-A579-746DD699CF24}" destId="{251EC687-00CE-4186-A4A4-9F6E6BAE53B6}" srcOrd="0" destOrd="0" presId="urn:microsoft.com/office/officeart/2018/2/layout/IconVerticalSolidList"/>
    <dgm:cxn modelId="{DD978AE2-0A50-4CCF-8834-571F9D9F8732}" type="presOf" srcId="{6C20114A-7384-4D2D-A786-47CEAE329D5D}" destId="{96FF1182-47F6-417E-9927-E1F1856B4DDF}" srcOrd="0" destOrd="0" presId="urn:microsoft.com/office/officeart/2018/2/layout/IconVerticalSolidList"/>
    <dgm:cxn modelId="{A60E45EA-7678-44DE-8966-C84DEE98C3E2}" srcId="{C28BE711-856C-4D4A-B30F-0B7D03929D46}" destId="{E42A7FD8-17F6-41B6-A95E-0EBE29FDB3F2}" srcOrd="2" destOrd="0" parTransId="{410EDD81-AAB3-4BEB-AB37-2399A4E80439}" sibTransId="{585A54BC-A8CD-48E8-9D5D-AAAAD9F88F57}"/>
    <dgm:cxn modelId="{422153C3-21DA-4A36-A5BA-3C70D952F415}" type="presParOf" srcId="{0885BFEB-065B-410F-959A-D05CFD040D51}" destId="{0A3A3020-41E7-4AA7-BCEB-240D9C4F36C2}" srcOrd="0" destOrd="0" presId="urn:microsoft.com/office/officeart/2018/2/layout/IconVerticalSolidList"/>
    <dgm:cxn modelId="{E97FF460-BBB5-4630-8561-31C537563C21}" type="presParOf" srcId="{0A3A3020-41E7-4AA7-BCEB-240D9C4F36C2}" destId="{AD4CEC7C-718B-42EC-A2D4-23FEC1E30E85}" srcOrd="0" destOrd="0" presId="urn:microsoft.com/office/officeart/2018/2/layout/IconVerticalSolidList"/>
    <dgm:cxn modelId="{F0E0EC91-EB4F-48F6-993D-1A1BE0758A95}" type="presParOf" srcId="{0A3A3020-41E7-4AA7-BCEB-240D9C4F36C2}" destId="{93DB152E-D417-41A8-B66D-9421B0E5B954}" srcOrd="1" destOrd="0" presId="urn:microsoft.com/office/officeart/2018/2/layout/IconVerticalSolidList"/>
    <dgm:cxn modelId="{9C571324-D38A-498E-AC69-8EC0B0E83775}" type="presParOf" srcId="{0A3A3020-41E7-4AA7-BCEB-240D9C4F36C2}" destId="{987D5DF0-7F6C-4270-B111-34142285E49E}" srcOrd="2" destOrd="0" presId="urn:microsoft.com/office/officeart/2018/2/layout/IconVerticalSolidList"/>
    <dgm:cxn modelId="{731356E5-8ED0-4841-90AD-151C9EA9C3D2}" type="presParOf" srcId="{0A3A3020-41E7-4AA7-BCEB-240D9C4F36C2}" destId="{06E36180-F058-4D9C-8D16-F72E87893F1E}" srcOrd="3" destOrd="0" presId="urn:microsoft.com/office/officeart/2018/2/layout/IconVerticalSolidList"/>
    <dgm:cxn modelId="{E7AFD1B6-78F8-461F-9E19-8459B79FC010}" type="presParOf" srcId="{0885BFEB-065B-410F-959A-D05CFD040D51}" destId="{8E461D45-1768-4DE6-9A39-3BD8928AA7E2}" srcOrd="1" destOrd="0" presId="urn:microsoft.com/office/officeart/2018/2/layout/IconVerticalSolidList"/>
    <dgm:cxn modelId="{7D4464DE-0B20-4FAC-ABD0-DB7D3163E8DB}" type="presParOf" srcId="{0885BFEB-065B-410F-959A-D05CFD040D51}" destId="{BEE6A680-DDC4-4BFF-B257-E1F682E1E8D1}" srcOrd="2" destOrd="0" presId="urn:microsoft.com/office/officeart/2018/2/layout/IconVerticalSolidList"/>
    <dgm:cxn modelId="{5CBAC362-20D3-4CC7-863F-D079296B7A9A}" type="presParOf" srcId="{BEE6A680-DDC4-4BFF-B257-E1F682E1E8D1}" destId="{D90CA2FE-31E9-4852-97EB-11402C325673}" srcOrd="0" destOrd="0" presId="urn:microsoft.com/office/officeart/2018/2/layout/IconVerticalSolidList"/>
    <dgm:cxn modelId="{7B0CB6BE-235C-4DA5-A9B1-BED549EB7E79}" type="presParOf" srcId="{BEE6A680-DDC4-4BFF-B257-E1F682E1E8D1}" destId="{834EE59B-DD41-4CE6-BEC8-B88ECB45543E}" srcOrd="1" destOrd="0" presId="urn:microsoft.com/office/officeart/2018/2/layout/IconVerticalSolidList"/>
    <dgm:cxn modelId="{BD37E9BC-91B2-4BED-8771-994F11B836DA}" type="presParOf" srcId="{BEE6A680-DDC4-4BFF-B257-E1F682E1E8D1}" destId="{B2BD156A-AFC7-4875-AC57-FCAB65A386A8}" srcOrd="2" destOrd="0" presId="urn:microsoft.com/office/officeart/2018/2/layout/IconVerticalSolidList"/>
    <dgm:cxn modelId="{040F3696-CCAB-4D76-AD2C-28A73BA2DA7C}" type="presParOf" srcId="{BEE6A680-DDC4-4BFF-B257-E1F682E1E8D1}" destId="{5E3D9F91-368B-4895-8300-C5ED176B0441}" srcOrd="3" destOrd="0" presId="urn:microsoft.com/office/officeart/2018/2/layout/IconVerticalSolidList"/>
    <dgm:cxn modelId="{0458B607-5AEC-4C69-AA12-9CEFB2A664B4}" type="presParOf" srcId="{0885BFEB-065B-410F-959A-D05CFD040D51}" destId="{9899B5B4-A69C-4951-A602-F2617A7A29F1}" srcOrd="3" destOrd="0" presId="urn:microsoft.com/office/officeart/2018/2/layout/IconVerticalSolidList"/>
    <dgm:cxn modelId="{9D6976C1-B49E-453D-A227-1C563111DC29}" type="presParOf" srcId="{0885BFEB-065B-410F-959A-D05CFD040D51}" destId="{32CC01F0-79F9-47B3-AE82-988672DFE47E}" srcOrd="4" destOrd="0" presId="urn:microsoft.com/office/officeart/2018/2/layout/IconVerticalSolidList"/>
    <dgm:cxn modelId="{51938EFA-787A-459F-A2BA-56209068F319}" type="presParOf" srcId="{32CC01F0-79F9-47B3-AE82-988672DFE47E}" destId="{E52C8E5D-BF0C-4AAE-BC24-F3EB74211935}" srcOrd="0" destOrd="0" presId="urn:microsoft.com/office/officeart/2018/2/layout/IconVerticalSolidList"/>
    <dgm:cxn modelId="{7864280F-5F91-430C-9150-24B7C0CBEFBB}" type="presParOf" srcId="{32CC01F0-79F9-47B3-AE82-988672DFE47E}" destId="{95AA1AA4-3051-47B0-A835-26720C85ECCA}" srcOrd="1" destOrd="0" presId="urn:microsoft.com/office/officeart/2018/2/layout/IconVerticalSolidList"/>
    <dgm:cxn modelId="{B2662B98-9A7B-4628-91DE-F2EDA01E3D28}" type="presParOf" srcId="{32CC01F0-79F9-47B3-AE82-988672DFE47E}" destId="{9E244E1B-A8EC-431F-A62B-DD961CEE0271}" srcOrd="2" destOrd="0" presId="urn:microsoft.com/office/officeart/2018/2/layout/IconVerticalSolidList"/>
    <dgm:cxn modelId="{4AD1714D-1495-4907-A81A-95AD4BE951CA}" type="presParOf" srcId="{32CC01F0-79F9-47B3-AE82-988672DFE47E}" destId="{403D1D53-7BB3-4BD9-8312-AA1BE13FFB64}" srcOrd="3" destOrd="0" presId="urn:microsoft.com/office/officeart/2018/2/layout/IconVerticalSolidList"/>
    <dgm:cxn modelId="{121761CC-6F8D-41CA-97FE-B9BB0AE75B87}" type="presParOf" srcId="{0885BFEB-065B-410F-959A-D05CFD040D51}" destId="{D105DB9C-233B-474F-9365-1EB7FF4494C4}" srcOrd="5" destOrd="0" presId="urn:microsoft.com/office/officeart/2018/2/layout/IconVerticalSolidList"/>
    <dgm:cxn modelId="{BE24898B-2946-4EFD-A05E-E48BAF474B47}" type="presParOf" srcId="{0885BFEB-065B-410F-959A-D05CFD040D51}" destId="{D8FF2403-03E2-490C-B122-60F2C8B6DF04}" srcOrd="6" destOrd="0" presId="urn:microsoft.com/office/officeart/2018/2/layout/IconVerticalSolidList"/>
    <dgm:cxn modelId="{D8DB36D1-EC48-43FE-817E-A1E7A3BA4932}" type="presParOf" srcId="{D8FF2403-03E2-490C-B122-60F2C8B6DF04}" destId="{80BE62E2-AFE0-481C-9453-60368818159B}" srcOrd="0" destOrd="0" presId="urn:microsoft.com/office/officeart/2018/2/layout/IconVerticalSolidList"/>
    <dgm:cxn modelId="{F1D26555-2C6D-4820-B279-2EAB6D807BB7}" type="presParOf" srcId="{D8FF2403-03E2-490C-B122-60F2C8B6DF04}" destId="{91D0DF0B-4CF4-471A-8487-EEBA9F33ED75}" srcOrd="1" destOrd="0" presId="urn:microsoft.com/office/officeart/2018/2/layout/IconVerticalSolidList"/>
    <dgm:cxn modelId="{863AE803-D4C8-4C05-9799-DC04305ED9F5}" type="presParOf" srcId="{D8FF2403-03E2-490C-B122-60F2C8B6DF04}" destId="{CF9DE50A-518E-4912-BF9D-8D81718ED41F}" srcOrd="2" destOrd="0" presId="urn:microsoft.com/office/officeart/2018/2/layout/IconVerticalSolidList"/>
    <dgm:cxn modelId="{5A6CFC6A-CC53-4CBE-AA6C-3559C24D38C2}" type="presParOf" srcId="{D8FF2403-03E2-490C-B122-60F2C8B6DF04}" destId="{96FF1182-47F6-417E-9927-E1F1856B4DDF}" srcOrd="3" destOrd="0" presId="urn:microsoft.com/office/officeart/2018/2/layout/IconVerticalSolidList"/>
    <dgm:cxn modelId="{7119973F-41C9-4735-B36E-62C41A5D22C4}" type="presParOf" srcId="{0885BFEB-065B-410F-959A-D05CFD040D51}" destId="{C88E6374-C8EB-493C-B0FD-A76893B791A3}" srcOrd="7" destOrd="0" presId="urn:microsoft.com/office/officeart/2018/2/layout/IconVerticalSolidList"/>
    <dgm:cxn modelId="{B8CF469E-25BA-4200-BDAE-7F21A4CCF4F3}" type="presParOf" srcId="{0885BFEB-065B-410F-959A-D05CFD040D51}" destId="{035E68D7-268F-4258-B6C4-A292AFBE2447}" srcOrd="8" destOrd="0" presId="urn:microsoft.com/office/officeart/2018/2/layout/IconVerticalSolidList"/>
    <dgm:cxn modelId="{44E562DE-D066-4410-917B-F5E20196B81E}" type="presParOf" srcId="{035E68D7-268F-4258-B6C4-A292AFBE2447}" destId="{2426CDF2-9CFD-422F-A4A6-26454619A422}" srcOrd="0" destOrd="0" presId="urn:microsoft.com/office/officeart/2018/2/layout/IconVerticalSolidList"/>
    <dgm:cxn modelId="{637714F9-2168-44C4-8F1A-F6B190D4D9F2}" type="presParOf" srcId="{035E68D7-268F-4258-B6C4-A292AFBE2447}" destId="{28012233-ECEE-4456-8E1A-9145CD1301D0}" srcOrd="1" destOrd="0" presId="urn:microsoft.com/office/officeart/2018/2/layout/IconVerticalSolidList"/>
    <dgm:cxn modelId="{B0A68A3E-B107-48A4-B9EA-FB134D7B0F03}" type="presParOf" srcId="{035E68D7-268F-4258-B6C4-A292AFBE2447}" destId="{9A3557C6-7536-4F03-980B-591C66E9BA22}" srcOrd="2" destOrd="0" presId="urn:microsoft.com/office/officeart/2018/2/layout/IconVerticalSolidList"/>
    <dgm:cxn modelId="{F0A74397-F952-4466-A17D-5446CC9AD25D}" type="presParOf" srcId="{035E68D7-268F-4258-B6C4-A292AFBE2447}" destId="{251EC687-00CE-4186-A4A4-9F6E6BAE53B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AD47424-2595-4D68-A65F-37D2A2793E57}" type="doc">
      <dgm:prSet loTypeId="urn:microsoft.com/office/officeart/2026/layout/NumberedDotsVertical" loCatId="timeline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B16D66D-B492-4430-AA3D-D679180BEBFD}">
      <dgm:prSet phldrT="Add an event" phldr="0">
        <dgm:extLst>
          <a:ext uri="{C7F2D5A4-9E3B-4C8F-A7D2-1F8E9B6C4A30}">
            <msodIdLoc:phldrLoc xmlns:msodIdLoc="http://schemas.microsoft.com/office/drawing/2026/04/diagram/placeholderloc" id="msoidsIgxTimelineAddEvent"/>
          </a:ext>
        </dgm:extLst>
      </dgm:prSet>
      <dgm:spPr/>
      <dgm:t>
        <a:bodyPr/>
        <a:lstStyle/>
        <a:p>
          <a:pPr>
            <a:defRPr b="1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NHS prescription</a:t>
          </a:r>
        </a:p>
      </dgm:t>
    </dgm:pt>
    <dgm:pt modelId="{28025E92-F262-42D1-8BEC-951BA09F8EC7}" type="parTrans" cxnId="{662D24BC-31FC-4083-8EF6-65809F6E476C}">
      <dgm:prSet/>
      <dgm:spPr/>
      <dgm:t>
        <a:bodyPr/>
        <a:lstStyle/>
        <a:p>
          <a:endParaRPr lang="en-GB"/>
        </a:p>
      </dgm:t>
    </dgm:pt>
    <dgm:pt modelId="{E26CF17A-E44B-4679-A5C8-D5084D6DAEA9}" type="sibTrans" cxnId="{662D24BC-31FC-4083-8EF6-65809F6E476C}">
      <dgm:prSet phldrT="1" phldr="0"/>
      <dgm:spPr/>
      <dgm:t>
        <a:bodyPr/>
        <a:lstStyle/>
        <a:p>
          <a:pPr>
            <a:defRPr b="1"/>
          </a:pPr>
          <a:r>
            <a:t>1</a:t>
          </a:r>
          <a:endParaRPr dirty="0"/>
        </a:p>
      </dgm:t>
    </dgm:pt>
    <dgm:pt modelId="{35393429-F7AD-4CA0-888E-992D432E38DF}">
      <dgm:prSet phldrT="Add an event" phldr="0">
        <dgm:extLst>
          <a:ext uri="{C7F2D5A4-9E3B-4C8F-A7D2-1F8E9B6C4A30}">
            <msodIdLoc:phldrLoc xmlns:msodIdLoc="http://schemas.microsoft.com/office/drawing/2026/04/diagram/placeholderloc" id="msoidsIgxTimelineAddEvent"/>
          </a:ext>
        </dgm:extLst>
      </dgm:prSet>
      <dgm:spPr/>
      <dgm:t>
        <a:bodyPr/>
        <a:lstStyle/>
        <a:p>
          <a:pPr>
            <a:defRPr b="1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Wider type 1 access</a:t>
          </a:r>
        </a:p>
      </dgm:t>
    </dgm:pt>
    <dgm:pt modelId="{8E5E716E-2B66-48B6-95F2-80B7267EAE52}" type="parTrans" cxnId="{94935C0D-59C3-4BB6-9EF3-9E307FDBE33A}">
      <dgm:prSet/>
      <dgm:spPr/>
      <dgm:t>
        <a:bodyPr/>
        <a:lstStyle/>
        <a:p>
          <a:endParaRPr lang="en-GB"/>
        </a:p>
      </dgm:t>
    </dgm:pt>
    <dgm:pt modelId="{7B88BA87-363F-4C43-AD68-849937B4BD39}" type="sibTrans" cxnId="{94935C0D-59C3-4BB6-9EF3-9E307FDBE33A}">
      <dgm:prSet phldrT="3" phldr="0"/>
      <dgm:spPr/>
      <dgm:t>
        <a:bodyPr/>
        <a:lstStyle/>
        <a:p>
          <a:pPr>
            <a:defRPr b="1"/>
          </a:pPr>
          <a:r>
            <a:t>3</a:t>
          </a:r>
          <a:endParaRPr dirty="0"/>
        </a:p>
      </dgm:t>
    </dgm:pt>
    <dgm:pt modelId="{F8054474-F1BF-4ACD-BE1D-F6BC5695C513}">
      <dgm:prSet phldrT="Add an event" phldr="0">
        <dgm:extLst>
          <a:ext uri="{C7F2D5A4-9E3B-4C8F-A7D2-1F8E9B6C4A30}">
            <msodIdLoc:phldrLoc xmlns:msodIdLoc="http://schemas.microsoft.com/office/drawing/2026/04/diagram/placeholderloc" id="msoidsIgxTimelineAddEvent"/>
          </a:ext>
        </dgm:extLst>
      </dgm:prSet>
      <dgm:spPr/>
      <dgm:t>
        <a:bodyPr/>
        <a:lstStyle/>
        <a:p>
          <a:pPr>
            <a:defRPr b="1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NHS users by December 2022</a:t>
          </a:r>
        </a:p>
      </dgm:t>
    </dgm:pt>
    <dgm:pt modelId="{2BFE7142-55D2-41E3-B473-C9AFCAF5EAF9}" type="parTrans" cxnId="{AEEB5CB3-B702-45F7-98E0-0D0F48D98830}">
      <dgm:prSet/>
      <dgm:spPr/>
      <dgm:t>
        <a:bodyPr/>
        <a:lstStyle/>
        <a:p>
          <a:endParaRPr lang="en-GB"/>
        </a:p>
      </dgm:t>
    </dgm:pt>
    <dgm:pt modelId="{4430EEE6-518B-4322-BCEA-83EE982E78F8}" type="sibTrans" cxnId="{AEEB5CB3-B702-45F7-98E0-0D0F48D98830}">
      <dgm:prSet phldrT="4" phldr="0"/>
      <dgm:spPr/>
      <dgm:t>
        <a:bodyPr/>
        <a:lstStyle/>
        <a:p>
          <a:pPr>
            <a:defRPr b="1"/>
          </a:pPr>
          <a:r>
            <a:t>4</a:t>
          </a:r>
        </a:p>
      </dgm:t>
    </dgm:pt>
    <dgm:pt modelId="{13EB375E-DDF7-4475-9A81-10A810622094}">
      <dgm:prSet phldrT="Add an event" phldr="0">
        <dgm:extLst>
          <a:ext uri="{C7F2D5A4-9E3B-4C8F-A7D2-1F8E9B6C4A30}">
            <msodIdLoc:phldrLoc xmlns:msodIdLoc="http://schemas.microsoft.com/office/drawing/2026/04/diagram/placeholderloc" id="msoidsIgxTimelineAddEvent"/>
          </a:ext>
        </dgm:extLst>
      </dgm:prSet>
      <dgm:spPr/>
      <dgm:t>
        <a:bodyPr/>
        <a:lstStyle/>
        <a:p>
          <a:pPr>
            <a:defRPr b="1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Funding criteria widened</a:t>
          </a:r>
        </a:p>
      </dgm:t>
    </dgm:pt>
    <dgm:pt modelId="{661CE0CD-D9EB-4867-9809-0167D92B7A41}" type="parTrans" cxnId="{E4363A6B-92A3-4A83-8B55-4861CE74C2BD}">
      <dgm:prSet/>
      <dgm:spPr/>
      <dgm:t>
        <a:bodyPr/>
        <a:lstStyle/>
        <a:p>
          <a:endParaRPr lang="en-GB"/>
        </a:p>
      </dgm:t>
    </dgm:pt>
    <dgm:pt modelId="{3FBA3FC6-9C03-493D-9293-7884F8F9EC80}" type="sibTrans" cxnId="{E4363A6B-92A3-4A83-8B55-4861CE74C2BD}">
      <dgm:prSet phldrT="2" phldr="0"/>
      <dgm:spPr/>
      <dgm:t>
        <a:bodyPr/>
        <a:lstStyle/>
        <a:p>
          <a:pPr>
            <a:defRPr b="1"/>
          </a:pPr>
          <a:r>
            <a:t>2</a:t>
          </a:r>
        </a:p>
      </dgm:t>
    </dgm:pt>
    <dgm:pt modelId="{6EB95540-3FDD-4E6E-A816-F30F3C717597}" type="pres">
      <dgm:prSet presAssocID="{6AD47424-2595-4D68-A65F-37D2A2793E57}" presName="root" presStyleCnt="0">
        <dgm:presLayoutVars>
          <dgm:dir/>
          <dgm:resizeHandles val="exact"/>
        </dgm:presLayoutVars>
      </dgm:prSet>
      <dgm:spPr/>
    </dgm:pt>
    <dgm:pt modelId="{867E7B3D-4E90-4E58-9E9E-75926A6D29E1}" type="pres">
      <dgm:prSet presAssocID="{6AD47424-2595-4D68-A65F-37D2A2793E57}" presName="itemsFlow" presStyleCnt="0"/>
      <dgm:spPr/>
    </dgm:pt>
    <dgm:pt modelId="{0623F294-63A1-4D51-B894-2C994C24BE4B}" type="pres">
      <dgm:prSet presAssocID="{4B16D66D-B492-4430-AA3D-D679180BEBFD}" presName="item" presStyleCnt="0"/>
      <dgm:spPr/>
    </dgm:pt>
    <dgm:pt modelId="{B4944AB9-F66E-44D6-964D-414852D72363}" type="pres">
      <dgm:prSet presAssocID="{4B16D66D-B492-4430-AA3D-D679180BEBFD}" presName="anchor" presStyleCnt="0"/>
      <dgm:spPr/>
    </dgm:pt>
    <dgm:pt modelId="{0CEC70F4-EADA-4973-8617-0A798AFCD7B3}" type="pres">
      <dgm:prSet presAssocID="{4B16D66D-B492-4430-AA3D-D679180BEBFD}" presName="titleTextCentered" presStyleLbl="revTx" presStyleIdx="0" presStyleCnt="0">
        <dgm:presLayoutVars>
          <dgm:chMax val="0"/>
          <dgm:chPref val="0"/>
        </dgm:presLayoutVars>
      </dgm:prSet>
      <dgm:spPr/>
    </dgm:pt>
    <dgm:pt modelId="{25EB37C2-34CF-416E-AA84-3B5499E1B716}" type="pres">
      <dgm:prSet presAssocID="{E26CF17A-E44B-4679-A5C8-D5084D6DAEA9}" presName="numCircle" presStyleLbl="node1" presStyleIdx="0" presStyleCnt="4">
        <dgm:presLayoutVars>
          <dgm:chMax val="0"/>
          <dgm:bulletEnabled/>
        </dgm:presLayoutVars>
      </dgm:prSet>
      <dgm:spPr/>
    </dgm:pt>
    <dgm:pt modelId="{788AF330-9618-4595-BE6E-E1B7E4E80C04}" type="pres">
      <dgm:prSet presAssocID="{4B16D66D-B492-4430-AA3D-D679180BEBFD}" presName="descSpacer" presStyleCnt="0"/>
      <dgm:spPr/>
    </dgm:pt>
    <dgm:pt modelId="{59A1BE50-CB83-4E56-AA27-148E25764350}" type="pres">
      <dgm:prSet presAssocID="{E26CF17A-E44B-4679-A5C8-D5084D6DAEA9}" presName="connector" presStyleLbl="dkBgShp" presStyleIdx="0" presStyleCnt="3"/>
      <dgm:spPr/>
    </dgm:pt>
    <dgm:pt modelId="{57861368-0818-4401-9C5F-3626A55B0795}" type="pres">
      <dgm:prSet presAssocID="{13EB375E-DDF7-4475-9A81-10A810622094}" presName="item" presStyleCnt="0"/>
      <dgm:spPr/>
    </dgm:pt>
    <dgm:pt modelId="{B5EFE034-D8ED-47B9-80CE-3C3C5E32B6D0}" type="pres">
      <dgm:prSet presAssocID="{13EB375E-DDF7-4475-9A81-10A810622094}" presName="anchor" presStyleCnt="0"/>
      <dgm:spPr/>
    </dgm:pt>
    <dgm:pt modelId="{2D1439E0-B10D-45F3-A62F-3848BC5E0C58}" type="pres">
      <dgm:prSet presAssocID="{13EB375E-DDF7-4475-9A81-10A810622094}" presName="titleTextCentered" presStyleLbl="revTx" presStyleIdx="0" presStyleCnt="0">
        <dgm:presLayoutVars>
          <dgm:chMax val="0"/>
          <dgm:chPref val="0"/>
        </dgm:presLayoutVars>
      </dgm:prSet>
      <dgm:spPr/>
    </dgm:pt>
    <dgm:pt modelId="{7B245464-BE73-4826-B39F-2DE660E06462}" type="pres">
      <dgm:prSet presAssocID="{3FBA3FC6-9C03-493D-9293-7884F8F9EC80}" presName="numCircle" presStyleLbl="node1" presStyleIdx="1" presStyleCnt="4">
        <dgm:presLayoutVars>
          <dgm:chMax val="0"/>
          <dgm:bulletEnabled/>
        </dgm:presLayoutVars>
      </dgm:prSet>
      <dgm:spPr/>
    </dgm:pt>
    <dgm:pt modelId="{249321E8-ABE3-4F5C-8EAE-DB85E7BF8E22}" type="pres">
      <dgm:prSet presAssocID="{13EB375E-DDF7-4475-9A81-10A810622094}" presName="descSpacer" presStyleCnt="0"/>
      <dgm:spPr/>
    </dgm:pt>
    <dgm:pt modelId="{360601AB-D030-4F20-99FC-92A13E06DFFB}" type="pres">
      <dgm:prSet presAssocID="{3FBA3FC6-9C03-493D-9293-7884F8F9EC80}" presName="connector" presStyleLbl="dkBgShp" presStyleIdx="1" presStyleCnt="3"/>
      <dgm:spPr/>
    </dgm:pt>
    <dgm:pt modelId="{02AEC39E-C39E-4ED2-B32C-EE1AFA93F760}" type="pres">
      <dgm:prSet presAssocID="{35393429-F7AD-4CA0-888E-992D432E38DF}" presName="item" presStyleCnt="0"/>
      <dgm:spPr/>
    </dgm:pt>
    <dgm:pt modelId="{5BC66333-F417-4C04-AFCB-3F08CE44E9B9}" type="pres">
      <dgm:prSet presAssocID="{35393429-F7AD-4CA0-888E-992D432E38DF}" presName="anchor" presStyleCnt="0"/>
      <dgm:spPr/>
    </dgm:pt>
    <dgm:pt modelId="{A39EDF9D-4B29-43E0-B887-32889594F9D1}" type="pres">
      <dgm:prSet presAssocID="{35393429-F7AD-4CA0-888E-992D432E38DF}" presName="titleTextCentered" presStyleLbl="revTx" presStyleIdx="0" presStyleCnt="0">
        <dgm:presLayoutVars>
          <dgm:chMax val="0"/>
          <dgm:chPref val="0"/>
        </dgm:presLayoutVars>
      </dgm:prSet>
      <dgm:spPr/>
    </dgm:pt>
    <dgm:pt modelId="{F3B42BD8-CDE2-43A2-B1BD-AF1B4F66DC69}" type="pres">
      <dgm:prSet presAssocID="{7B88BA87-363F-4C43-AD68-849937B4BD39}" presName="numCircle" presStyleLbl="node1" presStyleIdx="2" presStyleCnt="4">
        <dgm:presLayoutVars>
          <dgm:chMax val="0"/>
          <dgm:bulletEnabled/>
        </dgm:presLayoutVars>
      </dgm:prSet>
      <dgm:spPr/>
    </dgm:pt>
    <dgm:pt modelId="{FF48F8D5-53CC-49B1-AAF9-41057B9741F7}" type="pres">
      <dgm:prSet presAssocID="{35393429-F7AD-4CA0-888E-992D432E38DF}" presName="descSpacer" presStyleCnt="0"/>
      <dgm:spPr/>
    </dgm:pt>
    <dgm:pt modelId="{82CB1668-359D-40DF-BE03-3EEFDF33F2EF}" type="pres">
      <dgm:prSet presAssocID="{7B88BA87-363F-4C43-AD68-849937B4BD39}" presName="connector" presStyleLbl="dkBgShp" presStyleIdx="2" presStyleCnt="3"/>
      <dgm:spPr/>
    </dgm:pt>
    <dgm:pt modelId="{E6DF4D38-8B5C-41B7-905E-7B559F80D470}" type="pres">
      <dgm:prSet presAssocID="{F8054474-F1BF-4ACD-BE1D-F6BC5695C513}" presName="item" presStyleCnt="0"/>
      <dgm:spPr/>
    </dgm:pt>
    <dgm:pt modelId="{26A4395B-1114-49EB-9033-72924169A752}" type="pres">
      <dgm:prSet presAssocID="{F8054474-F1BF-4ACD-BE1D-F6BC5695C513}" presName="anchor" presStyleCnt="0"/>
      <dgm:spPr/>
    </dgm:pt>
    <dgm:pt modelId="{C1DABE1D-B429-4811-98DA-BA6FF2940C06}" type="pres">
      <dgm:prSet presAssocID="{F8054474-F1BF-4ACD-BE1D-F6BC5695C513}" presName="titleTextCentered" presStyleLbl="revTx" presStyleIdx="0" presStyleCnt="0">
        <dgm:presLayoutVars>
          <dgm:chMax val="0"/>
          <dgm:chPref val="0"/>
        </dgm:presLayoutVars>
      </dgm:prSet>
      <dgm:spPr/>
    </dgm:pt>
    <dgm:pt modelId="{583A2C5E-5333-4832-A518-CCCD366F9456}" type="pres">
      <dgm:prSet presAssocID="{4430EEE6-518B-4322-BCEA-83EE982E78F8}" presName="numCircle" presStyleLbl="node1" presStyleIdx="3" presStyleCnt="4">
        <dgm:presLayoutVars>
          <dgm:chMax val="0"/>
          <dgm:bulletEnabled/>
        </dgm:presLayoutVars>
      </dgm:prSet>
      <dgm:spPr/>
    </dgm:pt>
    <dgm:pt modelId="{94D62CCB-49B1-4194-8D7C-90ADC82F7B14}" type="pres">
      <dgm:prSet presAssocID="{F8054474-F1BF-4ACD-BE1D-F6BC5695C513}" presName="descSpacer" presStyleCnt="0"/>
      <dgm:spPr/>
    </dgm:pt>
  </dgm:ptLst>
  <dgm:cxnLst>
    <dgm:cxn modelId="{94935C0D-59C3-4BB6-9EF3-9E307FDBE33A}" srcId="{6AD47424-2595-4D68-A65F-37D2A2793E57}" destId="{35393429-F7AD-4CA0-888E-992D432E38DF}" srcOrd="2" destOrd="0" parTransId="{8E5E716E-2B66-48B6-95F2-80B7267EAE52}" sibTransId="{7B88BA87-363F-4C43-AD68-849937B4BD39}"/>
    <dgm:cxn modelId="{67D17C17-A0A2-4AC7-AD1A-59E14471762D}" type="presOf" srcId="{7B88BA87-363F-4C43-AD68-849937B4BD39}" destId="{82CB1668-359D-40DF-BE03-3EEFDF33F2EF}" srcOrd="1" destOrd="0" presId="urn:microsoft.com/office/officeart/2026/layout/NumberedDotsVertical"/>
    <dgm:cxn modelId="{7EAF9931-4207-4259-A1C6-4495B566FE87}" type="presOf" srcId="{4B16D66D-B492-4430-AA3D-D679180BEBFD}" destId="{0CEC70F4-EADA-4973-8617-0A798AFCD7B3}" srcOrd="0" destOrd="0" presId="urn:microsoft.com/office/officeart/2026/layout/NumberedDotsVertical"/>
    <dgm:cxn modelId="{B74E733A-9C30-41AB-BB66-8FEB43368546}" type="presOf" srcId="{E26CF17A-E44B-4679-A5C8-D5084D6DAEA9}" destId="{25EB37C2-34CF-416E-AA84-3B5499E1B716}" srcOrd="0" destOrd="0" presId="urn:microsoft.com/office/officeart/2026/layout/NumberedDotsVertical"/>
    <dgm:cxn modelId="{E4363A6B-92A3-4A83-8B55-4861CE74C2BD}" srcId="{6AD47424-2595-4D68-A65F-37D2A2793E57}" destId="{13EB375E-DDF7-4475-9A81-10A810622094}" srcOrd="1" destOrd="0" parTransId="{661CE0CD-D9EB-4867-9809-0167D92B7A41}" sibTransId="{3FBA3FC6-9C03-493D-9293-7884F8F9EC80}"/>
    <dgm:cxn modelId="{43B81873-F631-4333-AF0E-A03032430D20}" type="presOf" srcId="{3FBA3FC6-9C03-493D-9293-7884F8F9EC80}" destId="{360601AB-D030-4F20-99FC-92A13E06DFFB}" srcOrd="1" destOrd="0" presId="urn:microsoft.com/office/officeart/2026/layout/NumberedDotsVertical"/>
    <dgm:cxn modelId="{FDED747C-DB38-43BC-9C8E-01E194EBC43E}" type="presOf" srcId="{F8054474-F1BF-4ACD-BE1D-F6BC5695C513}" destId="{C1DABE1D-B429-4811-98DA-BA6FF2940C06}" srcOrd="0" destOrd="0" presId="urn:microsoft.com/office/officeart/2026/layout/NumberedDotsVertical"/>
    <dgm:cxn modelId="{F3A77781-19B2-4420-97CC-BF83D1E4DB97}" type="presOf" srcId="{3FBA3FC6-9C03-493D-9293-7884F8F9EC80}" destId="{7B245464-BE73-4826-B39F-2DE660E06462}" srcOrd="0" destOrd="0" presId="urn:microsoft.com/office/officeart/2026/layout/NumberedDotsVertical"/>
    <dgm:cxn modelId="{E0C9BE8D-9553-4EF7-86D4-959990F4028D}" type="presOf" srcId="{7B88BA87-363F-4C43-AD68-849937B4BD39}" destId="{F3B42BD8-CDE2-43A2-B1BD-AF1B4F66DC69}" srcOrd="0" destOrd="0" presId="urn:microsoft.com/office/officeart/2026/layout/NumberedDotsVertical"/>
    <dgm:cxn modelId="{E425F097-ACE4-44F2-9722-7D107AD334EE}" type="presOf" srcId="{E26CF17A-E44B-4679-A5C8-D5084D6DAEA9}" destId="{59A1BE50-CB83-4E56-AA27-148E25764350}" srcOrd="1" destOrd="0" presId="urn:microsoft.com/office/officeart/2026/layout/NumberedDotsVertical"/>
    <dgm:cxn modelId="{AEEB5CB3-B702-45F7-98E0-0D0F48D98830}" srcId="{6AD47424-2595-4D68-A65F-37D2A2793E57}" destId="{F8054474-F1BF-4ACD-BE1D-F6BC5695C513}" srcOrd="3" destOrd="0" parTransId="{2BFE7142-55D2-41E3-B473-C9AFCAF5EAF9}" sibTransId="{4430EEE6-518B-4322-BCEA-83EE982E78F8}"/>
    <dgm:cxn modelId="{662D24BC-31FC-4083-8EF6-65809F6E476C}" srcId="{6AD47424-2595-4D68-A65F-37D2A2793E57}" destId="{4B16D66D-B492-4430-AA3D-D679180BEBFD}" srcOrd="0" destOrd="0" parTransId="{28025E92-F262-42D1-8BEC-951BA09F8EC7}" sibTransId="{E26CF17A-E44B-4679-A5C8-D5084D6DAEA9}"/>
    <dgm:cxn modelId="{46925DC0-A7DE-4F4F-9ABC-2F853FEA909E}" type="presOf" srcId="{35393429-F7AD-4CA0-888E-992D432E38DF}" destId="{A39EDF9D-4B29-43E0-B887-32889594F9D1}" srcOrd="0" destOrd="0" presId="urn:microsoft.com/office/officeart/2026/layout/NumberedDotsVertical"/>
    <dgm:cxn modelId="{425BEEC5-3978-4669-AA10-FCC35A929A11}" type="presOf" srcId="{6AD47424-2595-4D68-A65F-37D2A2793E57}" destId="{6EB95540-3FDD-4E6E-A816-F30F3C717597}" srcOrd="0" destOrd="0" presId="urn:microsoft.com/office/officeart/2026/layout/NumberedDotsVertical"/>
    <dgm:cxn modelId="{31C377E4-C664-4A42-ADE7-9B674FA4BC93}" type="presOf" srcId="{4430EEE6-518B-4322-BCEA-83EE982E78F8}" destId="{583A2C5E-5333-4832-A518-CCCD366F9456}" srcOrd="0" destOrd="0" presId="urn:microsoft.com/office/officeart/2026/layout/NumberedDotsVertical"/>
    <dgm:cxn modelId="{C227B5EA-7A26-4098-8110-47E52CE76A83}" type="presOf" srcId="{13EB375E-DDF7-4475-9A81-10A810622094}" destId="{2D1439E0-B10D-45F3-A62F-3848BC5E0C58}" srcOrd="0" destOrd="0" presId="urn:microsoft.com/office/officeart/2026/layout/NumberedDotsVertical"/>
    <dgm:cxn modelId="{24FD1027-B06E-4D37-8FE1-0DCD4214285C}" type="presParOf" srcId="{6EB95540-3FDD-4E6E-A816-F30F3C717597}" destId="{867E7B3D-4E90-4E58-9E9E-75926A6D29E1}" srcOrd="0" destOrd="0" presId="urn:microsoft.com/office/officeart/2026/layout/NumberedDotsVertical"/>
    <dgm:cxn modelId="{4D1778DC-D4D8-4CA5-BED3-C97598A444D5}" type="presParOf" srcId="{867E7B3D-4E90-4E58-9E9E-75926A6D29E1}" destId="{0623F294-63A1-4D51-B894-2C994C24BE4B}" srcOrd="0" destOrd="0" presId="urn:microsoft.com/office/officeart/2026/layout/NumberedDotsVertical"/>
    <dgm:cxn modelId="{36A0A7A0-7307-43D4-BC9C-548DB5F7E48F}" type="presParOf" srcId="{0623F294-63A1-4D51-B894-2C994C24BE4B}" destId="{B4944AB9-F66E-44D6-964D-414852D72363}" srcOrd="0" destOrd="0" presId="urn:microsoft.com/office/officeart/2026/layout/NumberedDotsVertical"/>
    <dgm:cxn modelId="{CEB3132B-2143-404D-B4D2-1802C0A54039}" type="presParOf" srcId="{0623F294-63A1-4D51-B894-2C994C24BE4B}" destId="{0CEC70F4-EADA-4973-8617-0A798AFCD7B3}" srcOrd="1" destOrd="0" presId="urn:microsoft.com/office/officeart/2026/layout/NumberedDotsVertical"/>
    <dgm:cxn modelId="{AB9AA44B-B05B-4E2C-89A6-157B8002A54E}" type="presParOf" srcId="{0623F294-63A1-4D51-B894-2C994C24BE4B}" destId="{25EB37C2-34CF-416E-AA84-3B5499E1B716}" srcOrd="2" destOrd="0" presId="urn:microsoft.com/office/officeart/2026/layout/NumberedDotsVertical"/>
    <dgm:cxn modelId="{A58AA081-9EB3-48DC-9DD6-09160E159FF8}" type="presParOf" srcId="{0623F294-63A1-4D51-B894-2C994C24BE4B}" destId="{788AF330-9618-4595-BE6E-E1B7E4E80C04}" srcOrd="3" destOrd="0" presId="urn:microsoft.com/office/officeart/2026/layout/NumberedDotsVertical"/>
    <dgm:cxn modelId="{6324F934-48E0-44BA-82DB-084DE43CBD91}" type="presParOf" srcId="{867E7B3D-4E90-4E58-9E9E-75926A6D29E1}" destId="{59A1BE50-CB83-4E56-AA27-148E25764350}" srcOrd="1" destOrd="0" presId="urn:microsoft.com/office/officeart/2026/layout/NumberedDotsVertical"/>
    <dgm:cxn modelId="{FF483793-575B-4F44-A7E6-5B17FD00D3BF}" type="presParOf" srcId="{867E7B3D-4E90-4E58-9E9E-75926A6D29E1}" destId="{57861368-0818-4401-9C5F-3626A55B0795}" srcOrd="2" destOrd="0" presId="urn:microsoft.com/office/officeart/2026/layout/NumberedDotsVertical"/>
    <dgm:cxn modelId="{9749900B-9813-47E8-8B46-6E7501446AA5}" type="presParOf" srcId="{57861368-0818-4401-9C5F-3626A55B0795}" destId="{B5EFE034-D8ED-47B9-80CE-3C3C5E32B6D0}" srcOrd="0" destOrd="0" presId="urn:microsoft.com/office/officeart/2026/layout/NumberedDotsVertical"/>
    <dgm:cxn modelId="{23E9DDB7-3620-45C8-BD51-402A9C3C77BD}" type="presParOf" srcId="{57861368-0818-4401-9C5F-3626A55B0795}" destId="{2D1439E0-B10D-45F3-A62F-3848BC5E0C58}" srcOrd="1" destOrd="0" presId="urn:microsoft.com/office/officeart/2026/layout/NumberedDotsVertical"/>
    <dgm:cxn modelId="{7D678954-6489-4AE1-8328-FD218524C700}" type="presParOf" srcId="{57861368-0818-4401-9C5F-3626A55B0795}" destId="{7B245464-BE73-4826-B39F-2DE660E06462}" srcOrd="2" destOrd="0" presId="urn:microsoft.com/office/officeart/2026/layout/NumberedDotsVertical"/>
    <dgm:cxn modelId="{49840AC9-A02C-4C1D-8803-03CC9FB87185}" type="presParOf" srcId="{57861368-0818-4401-9C5F-3626A55B0795}" destId="{249321E8-ABE3-4F5C-8EAE-DB85E7BF8E22}" srcOrd="3" destOrd="0" presId="urn:microsoft.com/office/officeart/2026/layout/NumberedDotsVertical"/>
    <dgm:cxn modelId="{CAC70B2D-095E-4E8D-B3ED-575E2233B2F3}" type="presParOf" srcId="{867E7B3D-4E90-4E58-9E9E-75926A6D29E1}" destId="{360601AB-D030-4F20-99FC-92A13E06DFFB}" srcOrd="3" destOrd="0" presId="urn:microsoft.com/office/officeart/2026/layout/NumberedDotsVertical"/>
    <dgm:cxn modelId="{CF4C7296-275A-4592-A2DD-E7BA232E6856}" type="presParOf" srcId="{867E7B3D-4E90-4E58-9E9E-75926A6D29E1}" destId="{02AEC39E-C39E-4ED2-B32C-EE1AFA93F760}" srcOrd="4" destOrd="0" presId="urn:microsoft.com/office/officeart/2026/layout/NumberedDotsVertical"/>
    <dgm:cxn modelId="{83B7EBAC-544D-4B08-99DB-185845FA665E}" type="presParOf" srcId="{02AEC39E-C39E-4ED2-B32C-EE1AFA93F760}" destId="{5BC66333-F417-4C04-AFCB-3F08CE44E9B9}" srcOrd="0" destOrd="0" presId="urn:microsoft.com/office/officeart/2026/layout/NumberedDotsVertical"/>
    <dgm:cxn modelId="{5C30DC0A-477C-4384-B547-F56EC563F3A8}" type="presParOf" srcId="{02AEC39E-C39E-4ED2-B32C-EE1AFA93F760}" destId="{A39EDF9D-4B29-43E0-B887-32889594F9D1}" srcOrd="1" destOrd="0" presId="urn:microsoft.com/office/officeart/2026/layout/NumberedDotsVertical"/>
    <dgm:cxn modelId="{798FE6EB-A62C-4E71-89A9-BC2C0B1B27F4}" type="presParOf" srcId="{02AEC39E-C39E-4ED2-B32C-EE1AFA93F760}" destId="{F3B42BD8-CDE2-43A2-B1BD-AF1B4F66DC69}" srcOrd="2" destOrd="0" presId="urn:microsoft.com/office/officeart/2026/layout/NumberedDotsVertical"/>
    <dgm:cxn modelId="{284019B8-D313-482A-819D-E311CB7F86E8}" type="presParOf" srcId="{02AEC39E-C39E-4ED2-B32C-EE1AFA93F760}" destId="{FF48F8D5-53CC-49B1-AAF9-41057B9741F7}" srcOrd="3" destOrd="0" presId="urn:microsoft.com/office/officeart/2026/layout/NumberedDotsVertical"/>
    <dgm:cxn modelId="{90EB5117-CFB8-4680-AC32-DCBCFD8AB45F}" type="presParOf" srcId="{867E7B3D-4E90-4E58-9E9E-75926A6D29E1}" destId="{82CB1668-359D-40DF-BE03-3EEFDF33F2EF}" srcOrd="5" destOrd="0" presId="urn:microsoft.com/office/officeart/2026/layout/NumberedDotsVertical"/>
    <dgm:cxn modelId="{6C771EE9-C0CB-4E87-BC82-C5190EEC485A}" type="presParOf" srcId="{867E7B3D-4E90-4E58-9E9E-75926A6D29E1}" destId="{E6DF4D38-8B5C-41B7-905E-7B559F80D470}" srcOrd="6" destOrd="0" presId="urn:microsoft.com/office/officeart/2026/layout/NumberedDotsVertical"/>
    <dgm:cxn modelId="{5A6D813C-45B6-49D0-8807-8D7BB7B98DEA}" type="presParOf" srcId="{E6DF4D38-8B5C-41B7-905E-7B559F80D470}" destId="{26A4395B-1114-49EB-9033-72924169A752}" srcOrd="0" destOrd="0" presId="urn:microsoft.com/office/officeart/2026/layout/NumberedDotsVertical"/>
    <dgm:cxn modelId="{5AF47B92-EA4A-41D7-AF94-7774695960DB}" type="presParOf" srcId="{E6DF4D38-8B5C-41B7-905E-7B559F80D470}" destId="{C1DABE1D-B429-4811-98DA-BA6FF2940C06}" srcOrd="1" destOrd="0" presId="urn:microsoft.com/office/officeart/2026/layout/NumberedDotsVertical"/>
    <dgm:cxn modelId="{DD0E9A40-25F0-4828-88C4-B7C93A0DE0EC}" type="presParOf" srcId="{E6DF4D38-8B5C-41B7-905E-7B559F80D470}" destId="{583A2C5E-5333-4832-A518-CCCD366F9456}" srcOrd="2" destOrd="0" presId="urn:microsoft.com/office/officeart/2026/layout/NumberedDotsVertical"/>
    <dgm:cxn modelId="{1B15B40B-D8CF-49CF-9E87-057FD28A952A}" type="presParOf" srcId="{E6DF4D38-8B5C-41B7-905E-7B559F80D470}" destId="{94D62CCB-49B1-4194-8D7C-90ADC82F7B14}" srcOrd="3" destOrd="0" presId="urn:microsoft.com/office/officeart/2026/layout/NumberedDotsVertic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E574EF-8493-4334-A01F-FAB913AB5120}">
      <dsp:nvSpPr>
        <dsp:cNvPr id="0" name=""/>
        <dsp:cNvSpPr/>
      </dsp:nvSpPr>
      <dsp:spPr>
        <a:xfrm>
          <a:off x="245860" y="302588"/>
          <a:ext cx="399067" cy="3990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74B244-5ECF-4E35-91E6-5C5B9029813F}">
      <dsp:nvSpPr>
        <dsp:cNvPr id="0" name=""/>
        <dsp:cNvSpPr/>
      </dsp:nvSpPr>
      <dsp:spPr>
        <a:xfrm>
          <a:off x="1986" y="834714"/>
          <a:ext cx="886816" cy="3547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kern="1200" dirty="0">
              <a:latin typeface="Arial" panose="020B0604020202020204" pitchFamily="34" charset="0"/>
              <a:cs typeface="Arial" panose="020B0604020202020204" pitchFamily="34" charset="0"/>
            </a:rPr>
            <a:t>Sensor on upper arm</a:t>
          </a:r>
        </a:p>
      </dsp:txBody>
      <dsp:txXfrm>
        <a:off x="1986" y="834714"/>
        <a:ext cx="886816" cy="354726"/>
      </dsp:txXfrm>
    </dsp:sp>
    <dsp:sp modelId="{F7A8DD74-9C4F-4616-BF74-07FB984C2F6B}">
      <dsp:nvSpPr>
        <dsp:cNvPr id="0" name=""/>
        <dsp:cNvSpPr/>
      </dsp:nvSpPr>
      <dsp:spPr>
        <a:xfrm>
          <a:off x="1287870" y="302588"/>
          <a:ext cx="399067" cy="3990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612FAC-3A9E-443F-8092-03F7C48A8D8C}">
      <dsp:nvSpPr>
        <dsp:cNvPr id="0" name=""/>
        <dsp:cNvSpPr/>
      </dsp:nvSpPr>
      <dsp:spPr>
        <a:xfrm>
          <a:off x="1043995" y="834714"/>
          <a:ext cx="886816" cy="3547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kern="1200" dirty="0">
              <a:latin typeface="Arial" panose="020B0604020202020204" pitchFamily="34" charset="0"/>
              <a:cs typeface="Arial" panose="020B0604020202020204" pitchFamily="34" charset="0"/>
            </a:rPr>
            <a:t>Glucose data collected</a:t>
          </a:r>
        </a:p>
      </dsp:txBody>
      <dsp:txXfrm>
        <a:off x="1043995" y="834714"/>
        <a:ext cx="886816" cy="354726"/>
      </dsp:txXfrm>
    </dsp:sp>
    <dsp:sp modelId="{F1BEDF63-55AE-4386-96D0-8C113F9D927B}">
      <dsp:nvSpPr>
        <dsp:cNvPr id="0" name=""/>
        <dsp:cNvSpPr/>
      </dsp:nvSpPr>
      <dsp:spPr>
        <a:xfrm>
          <a:off x="2329879" y="302588"/>
          <a:ext cx="399067" cy="3990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11F047-F32F-4FF2-8ADA-47B1A8DA641F}">
      <dsp:nvSpPr>
        <dsp:cNvPr id="0" name=""/>
        <dsp:cNvSpPr/>
      </dsp:nvSpPr>
      <dsp:spPr>
        <a:xfrm>
          <a:off x="2086004" y="834714"/>
          <a:ext cx="886816" cy="3547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Data supports clinical review</a:t>
          </a:r>
        </a:p>
      </dsp:txBody>
      <dsp:txXfrm>
        <a:off x="2086004" y="834714"/>
        <a:ext cx="886816" cy="354726"/>
      </dsp:txXfrm>
    </dsp:sp>
    <dsp:sp modelId="{FE49A5A6-AB7E-43AD-AE15-0D0959EF96E6}">
      <dsp:nvSpPr>
        <dsp:cNvPr id="0" name=""/>
        <dsp:cNvSpPr/>
      </dsp:nvSpPr>
      <dsp:spPr>
        <a:xfrm>
          <a:off x="3371888" y="302588"/>
          <a:ext cx="399067" cy="3990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AFFEC-6D37-4B34-BAB7-16979B10E0BC}">
      <dsp:nvSpPr>
        <dsp:cNvPr id="0" name=""/>
        <dsp:cNvSpPr/>
      </dsp:nvSpPr>
      <dsp:spPr>
        <a:xfrm>
          <a:off x="3128014" y="834714"/>
          <a:ext cx="886816" cy="3547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Arial" panose="020B0604020202020204" pitchFamily="34" charset="0"/>
              <a:cs typeface="Arial" panose="020B0604020202020204" pitchFamily="34" charset="0"/>
            </a:rPr>
            <a:t>Phone or reader shows trends</a:t>
          </a:r>
        </a:p>
      </dsp:txBody>
      <dsp:txXfrm>
        <a:off x="3128014" y="834714"/>
        <a:ext cx="886816" cy="3547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4CEC7C-718B-42EC-A2D4-23FEC1E30E85}">
      <dsp:nvSpPr>
        <dsp:cNvPr id="0" name=""/>
        <dsp:cNvSpPr/>
      </dsp:nvSpPr>
      <dsp:spPr>
        <a:xfrm>
          <a:off x="0" y="3500"/>
          <a:ext cx="6193909" cy="74562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DB152E-D417-41A8-B66D-9421B0E5B954}">
      <dsp:nvSpPr>
        <dsp:cNvPr id="0" name=""/>
        <dsp:cNvSpPr/>
      </dsp:nvSpPr>
      <dsp:spPr>
        <a:xfrm>
          <a:off x="225550" y="171265"/>
          <a:ext cx="410091" cy="41009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E36180-F058-4D9C-8D16-F72E87893F1E}">
      <dsp:nvSpPr>
        <dsp:cNvPr id="0" name=""/>
        <dsp:cNvSpPr/>
      </dsp:nvSpPr>
      <dsp:spPr>
        <a:xfrm>
          <a:off x="828555" y="0"/>
          <a:ext cx="5332716" cy="7456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912" tIns="78912" rIns="78912" bIns="789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Staff need digital skills to read trend arrows and time-in-range data.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28555" y="0"/>
        <a:ext cx="5332716" cy="745620"/>
      </dsp:txXfrm>
    </dsp:sp>
    <dsp:sp modelId="{D90CA2FE-31E9-4852-97EB-11402C325673}">
      <dsp:nvSpPr>
        <dsp:cNvPr id="0" name=""/>
        <dsp:cNvSpPr/>
      </dsp:nvSpPr>
      <dsp:spPr>
        <a:xfrm>
          <a:off x="0" y="935526"/>
          <a:ext cx="6193909" cy="74562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4EE59B-DD41-4CE6-BEC8-B88ECB45543E}">
      <dsp:nvSpPr>
        <dsp:cNvPr id="0" name=""/>
        <dsp:cNvSpPr/>
      </dsp:nvSpPr>
      <dsp:spPr>
        <a:xfrm>
          <a:off x="225550" y="1103291"/>
          <a:ext cx="410091" cy="410091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3D9F91-368B-4895-8300-C5ED176B0441}">
      <dsp:nvSpPr>
        <dsp:cNvPr id="0" name=""/>
        <dsp:cNvSpPr/>
      </dsp:nvSpPr>
      <dsp:spPr>
        <a:xfrm>
          <a:off x="861192" y="935526"/>
          <a:ext cx="5332716" cy="7456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912" tIns="78912" rIns="78912" bIns="789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Diabetes staff also became educators and digital coaches.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61192" y="935526"/>
        <a:ext cx="5332716" cy="745620"/>
      </dsp:txXfrm>
    </dsp:sp>
    <dsp:sp modelId="{E52C8E5D-BF0C-4AAE-BC24-F3EB74211935}">
      <dsp:nvSpPr>
        <dsp:cNvPr id="0" name=""/>
        <dsp:cNvSpPr/>
      </dsp:nvSpPr>
      <dsp:spPr>
        <a:xfrm>
          <a:off x="0" y="1867552"/>
          <a:ext cx="6193909" cy="74562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AA1AA4-3051-47B0-A835-26720C85ECCA}">
      <dsp:nvSpPr>
        <dsp:cNvPr id="0" name=""/>
        <dsp:cNvSpPr/>
      </dsp:nvSpPr>
      <dsp:spPr>
        <a:xfrm>
          <a:off x="225550" y="2035317"/>
          <a:ext cx="410091" cy="41009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3D1D53-7BB3-4BD9-8312-AA1BE13FFB64}">
      <dsp:nvSpPr>
        <dsp:cNvPr id="0" name=""/>
        <dsp:cNvSpPr/>
      </dsp:nvSpPr>
      <dsp:spPr>
        <a:xfrm>
          <a:off x="861192" y="1867552"/>
          <a:ext cx="5332716" cy="7456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912" tIns="78912" rIns="78912" bIns="789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Reports can make consultations more focused and personalised.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61192" y="1867552"/>
        <a:ext cx="5332716" cy="745620"/>
      </dsp:txXfrm>
    </dsp:sp>
    <dsp:sp modelId="{80BE62E2-AFE0-481C-9453-60368818159B}">
      <dsp:nvSpPr>
        <dsp:cNvPr id="0" name=""/>
        <dsp:cNvSpPr/>
      </dsp:nvSpPr>
      <dsp:spPr>
        <a:xfrm>
          <a:off x="0" y="2799578"/>
          <a:ext cx="6193909" cy="74562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D0DF0B-4CF4-471A-8487-EEBA9F33ED75}">
      <dsp:nvSpPr>
        <dsp:cNvPr id="0" name=""/>
        <dsp:cNvSpPr/>
      </dsp:nvSpPr>
      <dsp:spPr>
        <a:xfrm>
          <a:off x="225550" y="2967343"/>
          <a:ext cx="410091" cy="410091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FF1182-47F6-417E-9927-E1F1856B4DDF}">
      <dsp:nvSpPr>
        <dsp:cNvPr id="0" name=""/>
        <dsp:cNvSpPr/>
      </dsp:nvSpPr>
      <dsp:spPr>
        <a:xfrm>
          <a:off x="861192" y="2799578"/>
          <a:ext cx="5332716" cy="7456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912" tIns="78912" rIns="78912" bIns="789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Main problem: </a:t>
          </a: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staff need time to review more patient data.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61192" y="2799578"/>
        <a:ext cx="5332716" cy="745620"/>
      </dsp:txXfrm>
    </dsp:sp>
    <dsp:sp modelId="{2426CDF2-9CFD-422F-A4A6-26454619A422}">
      <dsp:nvSpPr>
        <dsp:cNvPr id="0" name=""/>
        <dsp:cNvSpPr/>
      </dsp:nvSpPr>
      <dsp:spPr>
        <a:xfrm>
          <a:off x="0" y="3731604"/>
          <a:ext cx="6193909" cy="74562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012233-ECEE-4456-8E1A-9145CD1301D0}">
      <dsp:nvSpPr>
        <dsp:cNvPr id="0" name=""/>
        <dsp:cNvSpPr/>
      </dsp:nvSpPr>
      <dsp:spPr>
        <a:xfrm>
          <a:off x="225550" y="3899369"/>
          <a:ext cx="410091" cy="41009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1EC687-00CE-4186-A4A4-9F6E6BAE53B6}">
      <dsp:nvSpPr>
        <dsp:cNvPr id="0" name=""/>
        <dsp:cNvSpPr/>
      </dsp:nvSpPr>
      <dsp:spPr>
        <a:xfrm>
          <a:off x="861192" y="3731604"/>
          <a:ext cx="5332716" cy="7456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912" tIns="78912" rIns="78912" bIns="789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latin typeface="Arial" panose="020B0604020202020204" pitchFamily="34" charset="0"/>
              <a:cs typeface="Arial" panose="020B0604020202020204" pitchFamily="34" charset="0"/>
            </a:rPr>
            <a:t>Critical point: </a:t>
          </a: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more data can help care, but only if staff are trained and workload is planned.</a:t>
          </a:r>
          <a:endParaRPr lang="en-US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61192" y="3731604"/>
        <a:ext cx="5332716" cy="7456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EC70F4-EADA-4973-8617-0A798AFCD7B3}">
      <dsp:nvSpPr>
        <dsp:cNvPr id="0" name=""/>
        <dsp:cNvSpPr/>
      </dsp:nvSpPr>
      <dsp:spPr>
        <a:xfrm>
          <a:off x="1186331" y="337156"/>
          <a:ext cx="2491450" cy="699414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1430" rIns="22860" bIns="1143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NHS prescription</a:t>
          </a:r>
        </a:p>
      </dsp:txBody>
      <dsp:txXfrm>
        <a:off x="1186331" y="337156"/>
        <a:ext cx="2491450" cy="699414"/>
      </dsp:txXfrm>
    </dsp:sp>
    <dsp:sp modelId="{25EB37C2-34CF-416E-AA84-3B5499E1B716}">
      <dsp:nvSpPr>
        <dsp:cNvPr id="0" name=""/>
        <dsp:cNvSpPr/>
      </dsp:nvSpPr>
      <dsp:spPr>
        <a:xfrm>
          <a:off x="307749" y="431257"/>
          <a:ext cx="511211" cy="51121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sz="2300" kern="1200"/>
            <a:t>1</a:t>
          </a:r>
          <a:endParaRPr sz="2300" kern="1200" dirty="0"/>
        </a:p>
      </dsp:txBody>
      <dsp:txXfrm>
        <a:off x="382614" y="506122"/>
        <a:ext cx="361481" cy="361481"/>
      </dsp:txXfrm>
    </dsp:sp>
    <dsp:sp modelId="{59A1BE50-CB83-4E56-AA27-148E25764350}">
      <dsp:nvSpPr>
        <dsp:cNvPr id="0" name=""/>
        <dsp:cNvSpPr/>
      </dsp:nvSpPr>
      <dsp:spPr>
        <a:xfrm rot="5400000">
          <a:off x="434535" y="1060873"/>
          <a:ext cx="257639" cy="20830"/>
        </a:xfrm>
        <a:prstGeom prst="rect">
          <a:avLst/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sz="2300" kern="1200"/>
            <a:t>1</a:t>
          </a:r>
          <a:endParaRPr sz="2300" kern="1200" dirty="0"/>
        </a:p>
      </dsp:txBody>
      <dsp:txXfrm rot="-5400000">
        <a:off x="382614" y="506122"/>
        <a:ext cx="361481" cy="361481"/>
      </dsp:txXfrm>
    </dsp:sp>
    <dsp:sp modelId="{2D1439E0-B10D-45F3-A62F-3848BC5E0C58}">
      <dsp:nvSpPr>
        <dsp:cNvPr id="0" name=""/>
        <dsp:cNvSpPr/>
      </dsp:nvSpPr>
      <dsp:spPr>
        <a:xfrm>
          <a:off x="1186331" y="1106007"/>
          <a:ext cx="2491450" cy="699414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1430" rIns="22860" bIns="1143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Funding criteria widened</a:t>
          </a:r>
        </a:p>
      </dsp:txBody>
      <dsp:txXfrm>
        <a:off x="1186331" y="1106007"/>
        <a:ext cx="2491450" cy="699414"/>
      </dsp:txXfrm>
    </dsp:sp>
    <dsp:sp modelId="{7B245464-BE73-4826-B39F-2DE660E06462}">
      <dsp:nvSpPr>
        <dsp:cNvPr id="0" name=""/>
        <dsp:cNvSpPr/>
      </dsp:nvSpPr>
      <dsp:spPr>
        <a:xfrm>
          <a:off x="307749" y="1200108"/>
          <a:ext cx="511211" cy="51121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sz="2300" kern="1200"/>
            <a:t>2</a:t>
          </a:r>
        </a:p>
      </dsp:txBody>
      <dsp:txXfrm>
        <a:off x="382614" y="1274973"/>
        <a:ext cx="361481" cy="361481"/>
      </dsp:txXfrm>
    </dsp:sp>
    <dsp:sp modelId="{360601AB-D030-4F20-99FC-92A13E06DFFB}">
      <dsp:nvSpPr>
        <dsp:cNvPr id="0" name=""/>
        <dsp:cNvSpPr/>
      </dsp:nvSpPr>
      <dsp:spPr>
        <a:xfrm rot="5400000">
          <a:off x="434535" y="1829724"/>
          <a:ext cx="257639" cy="20830"/>
        </a:xfrm>
        <a:prstGeom prst="rect">
          <a:avLst/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sz="2300" kern="1200"/>
            <a:t>2</a:t>
          </a:r>
        </a:p>
      </dsp:txBody>
      <dsp:txXfrm rot="-5400000">
        <a:off x="382614" y="1274973"/>
        <a:ext cx="361481" cy="361481"/>
      </dsp:txXfrm>
    </dsp:sp>
    <dsp:sp modelId="{A39EDF9D-4B29-43E0-B887-32889594F9D1}">
      <dsp:nvSpPr>
        <dsp:cNvPr id="0" name=""/>
        <dsp:cNvSpPr/>
      </dsp:nvSpPr>
      <dsp:spPr>
        <a:xfrm>
          <a:off x="1186331" y="1874858"/>
          <a:ext cx="2491450" cy="699414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1430" rIns="22860" bIns="1143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Wider type 1 access</a:t>
          </a:r>
        </a:p>
      </dsp:txBody>
      <dsp:txXfrm>
        <a:off x="1186331" y="1874858"/>
        <a:ext cx="2491450" cy="699414"/>
      </dsp:txXfrm>
    </dsp:sp>
    <dsp:sp modelId="{F3B42BD8-CDE2-43A2-B1BD-AF1B4F66DC69}">
      <dsp:nvSpPr>
        <dsp:cNvPr id="0" name=""/>
        <dsp:cNvSpPr/>
      </dsp:nvSpPr>
      <dsp:spPr>
        <a:xfrm>
          <a:off x="307749" y="1968959"/>
          <a:ext cx="511211" cy="51121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sz="2300" kern="1200"/>
            <a:t>3</a:t>
          </a:r>
          <a:endParaRPr sz="2300" kern="1200" dirty="0"/>
        </a:p>
      </dsp:txBody>
      <dsp:txXfrm>
        <a:off x="382614" y="2043824"/>
        <a:ext cx="361481" cy="361481"/>
      </dsp:txXfrm>
    </dsp:sp>
    <dsp:sp modelId="{82CB1668-359D-40DF-BE03-3EEFDF33F2EF}">
      <dsp:nvSpPr>
        <dsp:cNvPr id="0" name=""/>
        <dsp:cNvSpPr/>
      </dsp:nvSpPr>
      <dsp:spPr>
        <a:xfrm rot="5400000">
          <a:off x="434535" y="2598575"/>
          <a:ext cx="257639" cy="20830"/>
        </a:xfrm>
        <a:prstGeom prst="rect">
          <a:avLst/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sz="2300" kern="1200"/>
            <a:t>3</a:t>
          </a:r>
          <a:endParaRPr sz="2300" kern="1200" dirty="0"/>
        </a:p>
      </dsp:txBody>
      <dsp:txXfrm rot="-5400000">
        <a:off x="382614" y="2043824"/>
        <a:ext cx="361481" cy="361481"/>
      </dsp:txXfrm>
    </dsp:sp>
    <dsp:sp modelId="{C1DABE1D-B429-4811-98DA-BA6FF2940C06}">
      <dsp:nvSpPr>
        <dsp:cNvPr id="0" name=""/>
        <dsp:cNvSpPr/>
      </dsp:nvSpPr>
      <dsp:spPr>
        <a:xfrm>
          <a:off x="1186331" y="2643709"/>
          <a:ext cx="2491450" cy="699414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1430" rIns="22860" bIns="1143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NHS users by December 2022</a:t>
          </a:r>
        </a:p>
      </dsp:txBody>
      <dsp:txXfrm>
        <a:off x="1186331" y="2643709"/>
        <a:ext cx="2491450" cy="699414"/>
      </dsp:txXfrm>
    </dsp:sp>
    <dsp:sp modelId="{583A2C5E-5333-4832-A518-CCCD366F9456}">
      <dsp:nvSpPr>
        <dsp:cNvPr id="0" name=""/>
        <dsp:cNvSpPr/>
      </dsp:nvSpPr>
      <dsp:spPr>
        <a:xfrm>
          <a:off x="307749" y="2737810"/>
          <a:ext cx="511211" cy="51121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sz="2300" kern="1200"/>
            <a:t>4</a:t>
          </a:r>
        </a:p>
      </dsp:txBody>
      <dsp:txXfrm>
        <a:off x="382614" y="2812675"/>
        <a:ext cx="361481" cy="361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26/layout/NumberedDotsVertical">
  <dgm:title val=""/>
  <dgm:desc val=""/>
  <dgm:catLst>
    <dgm:cat type="timeline" pri="106"/>
  </dgm:catLst>
  <dgm:sampData>
    <dgm:dataModel>
      <dgm:ptLst>
        <dgm:pt modelId="0" type="doc"/>
        <dgm:pt modelId="100">
          <dgm:prSet phldrT="Add an event" phldr="1">
            <dgm:extLst>
              <a:ext uri="{C7F2D5A4-9E3B-4C8F-A7D2-1F8E9B6C4A30}">
                <msodIdLoc:phldrLoc xmlns:msodIdLoc="http://schemas.microsoft.com/office/drawing/2026/04/diagram/placeholderloc" id="msoidsIgxTimelineAddEvent"/>
              </a:ext>
            </dgm:extLst>
          </dgm:prSet>
        </dgm:pt>
        <dgm:pt modelId="101">
          <dgm:prSet phldrT="Write a description of the significance of this event" phldr="1">
            <dgm:extLst>
              <a:ext uri="{C7F2D5A4-9E3B-4C8F-A7D2-1F8E9B6C4A30}">
                <msodIdLoc:phldrLoc xmlns:msodIdLoc="http://schemas.microsoft.com/office/drawing/2026/04/diagram/placeholderloc" id="msoidsIgxTimelineEventDescription"/>
              </a:ext>
            </dgm:extLst>
          </dgm:prSet>
        </dgm:pt>
        <dgm:pt modelId="200">
          <dgm:prSet phldrT="Add an event" phldr="1">
            <dgm:extLst>
              <a:ext uri="{C7F2D5A4-9E3B-4C8F-A7D2-1F8E9B6C4A30}">
                <msodIdLoc:phldrLoc xmlns:msodIdLoc="http://schemas.microsoft.com/office/drawing/2026/04/diagram/placeholderloc" id="msoidsIgxTimelineAddEvent"/>
              </a:ext>
            </dgm:extLst>
          </dgm:prSet>
        </dgm:pt>
        <dgm:pt modelId="201">
          <dgm:prSet phldrT="Write a description of the significance of this event" phldr="1">
            <dgm:extLst>
              <a:ext uri="{C7F2D5A4-9E3B-4C8F-A7D2-1F8E9B6C4A30}">
                <msodIdLoc:phldrLoc xmlns:msodIdLoc="http://schemas.microsoft.com/office/drawing/2026/04/diagram/placeholderloc" id="msoidsIgxTimelineEventDescription"/>
              </a:ext>
            </dgm:extLst>
          </dgm:prSet>
        </dgm:pt>
        <dgm:pt modelId="300">
          <dgm:prSet phldrT="Add an event" phldr="1">
            <dgm:extLst>
              <a:ext uri="{C7F2D5A4-9E3B-4C8F-A7D2-1F8E9B6C4A30}">
                <msodIdLoc:phldrLoc xmlns:msodIdLoc="http://schemas.microsoft.com/office/drawing/2026/04/diagram/placeholderloc" id="msoidsIgxTimelineAddEvent"/>
              </a:ext>
            </dgm:extLst>
          </dgm:prSet>
        </dgm:pt>
        <dgm:pt modelId="301">
          <dgm:prSet phldrT="Write a description of the significance of this event" phldr="1">
            <dgm:extLst>
              <a:ext uri="{C7F2D5A4-9E3B-4C8F-A7D2-1F8E9B6C4A30}">
                <msodIdLoc:phldrLoc xmlns:msodIdLoc="http://schemas.microsoft.com/office/drawing/2026/04/diagram/placeholderloc" id="msoidsIgxTimelineEventDescription"/>
              </a:ext>
            </dgm:extLst>
          </dgm:prSet>
        </dgm:pt>
        <dgm:pt modelId="400">
          <dgm:prSet phldrT="Add an event" phldr="1">
            <dgm:extLst>
              <a:ext uri="{C7F2D5A4-9E3B-4C8F-A7D2-1F8E9B6C4A30}">
                <msodIdLoc:phldrLoc xmlns:msodIdLoc="http://schemas.microsoft.com/office/drawing/2026/04/diagram/placeholderloc" id="msoidsIgxTimelineAddEvent"/>
              </a:ext>
            </dgm:extLst>
          </dgm:prSet>
        </dgm:pt>
        <dgm:pt modelId="401">
          <dgm:prSet phldrT="Write a description of the significance of this event" phldr="1">
            <dgm:extLst>
              <a:ext uri="{C7F2D5A4-9E3B-4C8F-A7D2-1F8E9B6C4A30}">
                <msodIdLoc:phldrLoc xmlns:msodIdLoc="http://schemas.microsoft.com/office/drawing/2026/04/diagram/placeholderloc" id="msoidsIgxTimelineEventDescription"/>
              </a:ext>
            </dgm:extLst>
          </dgm:prSet>
        </dgm:pt>
        <dgm:pt modelId="500">
          <dgm:prSet phldrT="Add an event" phldr="1">
            <dgm:extLst>
              <a:ext uri="{C7F2D5A4-9E3B-4C8F-A7D2-1F8E9B6C4A30}">
                <msodIdLoc:phldrLoc xmlns:msodIdLoc="http://schemas.microsoft.com/office/drawing/2026/04/diagram/placeholderloc" id="msoidsIgxTimelineAddEvent"/>
              </a:ext>
            </dgm:extLst>
          </dgm:prSet>
        </dgm:pt>
        <dgm:pt modelId="501">
          <dgm:prSet phldrT="Write a description of the significance of this event" phldr="1">
            <dgm:extLst>
              <a:ext uri="{C7F2D5A4-9E3B-4C8F-A7D2-1F8E9B6C4A30}">
                <msodIdLoc:phldrLoc xmlns:msodIdLoc="http://schemas.microsoft.com/office/drawing/2026/04/diagram/placeholderloc" id="msoidsIgxTimelineEventDescription"/>
              </a:ext>
            </dgm:extLst>
          </dgm:prSet>
        </dgm:pt>
        <dgm:pt modelId="1100" type="sibTrans" cxnId="{390F3A6B-427B-458B-BC89-7B1C04D95223}">
          <dgm:prSet phldrT="1"/>
          <dgm:t>
            <a:bodyPr/>
            <a:lstStyle/>
            <a:p>
              <a:r>
                <a:t>1</a:t>
              </a:r>
            </a:p>
          </dgm:t>
        </dgm:pt>
        <dgm:pt modelId="1200" type="sibTrans" cxnId="{08E5065A-F54E-4836-806B-D3239D8B229D}">
          <dgm:prSet phldrT="2"/>
          <dgm:t>
            <a:bodyPr/>
            <a:lstStyle/>
            <a:p>
              <a:r>
                <a:t>2</a:t>
              </a:r>
            </a:p>
          </dgm:t>
        </dgm:pt>
        <dgm:pt modelId="1300" type="sibTrans" cxnId="{38C84925-E07B-4FAF-A9BD-748E7EEFB7A1}">
          <dgm:prSet phldrT="3"/>
          <dgm:t>
            <a:bodyPr/>
            <a:lstStyle/>
            <a:p>
              <a:r>
                <a:t>3</a:t>
              </a:r>
            </a:p>
          </dgm:t>
        </dgm:pt>
        <dgm:pt modelId="1400" type="sibTrans" cxnId="{01A6E880-2BF4-497E-8D24-4FAB994C446B}">
          <dgm:prSet phldrT="4"/>
          <dgm:t>
            <a:bodyPr/>
            <a:lstStyle/>
            <a:p>
              <a:r>
                <a:t>4</a:t>
              </a:r>
            </a:p>
          </dgm:t>
        </dgm:pt>
        <dgm:pt modelId="1500" type="sibTrans" cxnId="{5C343175-DA79-47DA-A65E-91DB04918322}">
          <dgm:prSet phldrT="5"/>
          <dgm:t>
            <a:bodyPr/>
            <a:lstStyle/>
            <a:p>
              <a:r>
                <a:t>5</a:t>
              </a:r>
            </a:p>
          </dgm:t>
        </dgm:pt>
      </dgm:ptLst>
      <dgm:cxnLst>
        <dgm:cxn modelId="1000" srcId="0" destId="100" srcOrd="0" destOrd="0" sibTransId="1100"/>
        <dgm:cxn modelId="1001" srcId="100" destId="101" srcOrd="0" destOrd="0"/>
        <dgm:cxn modelId="2000" srcId="0" destId="200" srcOrd="1" destOrd="0" sibTransId="1200"/>
        <dgm:cxn modelId="2001" srcId="200" destId="201" srcOrd="0" destOrd="0"/>
        <dgm:cxn modelId="3000" srcId="0" destId="300" srcOrd="2" destOrd="0" sibTransId="1300"/>
        <dgm:cxn modelId="3001" srcId="300" destId="301" srcOrd="0" destOrd="0"/>
        <dgm:cxn modelId="4000" srcId="0" destId="400" srcOrd="3" destOrd="0" sibTransId="1400"/>
        <dgm:cxn modelId="4001" srcId="400" destId="401" srcOrd="0" destOrd="0"/>
        <dgm:cxn modelId="5000" srcId="0" destId="500" srcOrd="4" destOrd="0" sibTransId="1500"/>
        <dgm:cxn modelId="5001" srcId="500" destId="50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l" for="ch" forName="itemsFlow"/>
      <dgm:constr type="w" for="ch" forName="itemsFlow" refType="w"/>
      <dgm:constr type="t" for="ch" forName="itemsFlow"/>
      <dgm:constr type="h" for="ch" forName="itemsFlow" refType="h"/>
    </dgm:constrLst>
    <dgm:ruleLst/>
    <dgm:layoutNode name="itemsFlow">
      <dgm:alg type="lin">
        <dgm:param type="linDir" val="fromT"/>
        <dgm:param type="fallback" val="1D"/>
      </dgm:alg>
      <dgm:shape xmlns:r="http://schemas.openxmlformats.org/officeDocument/2006/relationships" r:blip="">
        <dgm:adjLst/>
      </dgm:shape>
      <dgm:presOf/>
      <dgm:constrLst>
        <dgm:constr type="w" for="ch" forName="item" refType="w"/>
        <dgm:constr type="h" for="ch" forName="item" refType="h"/>
        <dgm:constr type="h" for="ch" forName="connector" refType="h" refFor="ch" refForName="item" fact="0.08"/>
        <dgm:constr type="w" for="ch" forName="connector" refType="w" fact="0.5"/>
        <dgm:constr type="stemThick" for="ch" forName="connector" op="lte" val="38100"/>
        <dgm:constr type="primFontSz" for="des" forName="titleText" op="equ"/>
        <dgm:constr type="primFontSz" for="des" forName="titleTextCentered" op="equ"/>
        <dgm:constr type="primFontSz" for="des" forName="descText" op="equ"/>
      </dgm:constrLst>
      <dgm:ruleLst/>
      <dgm:forEach name="nodesForEach" axis="ch" ptType="node">
        <dgm:layoutNode name="item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anchor"/>
            <dgm:constr type="t" for="ch" forName="anchor"/>
            <dgm:constr type="w" for="ch" forName="anchor" refType="w"/>
            <dgm:constr type="h" for="ch" forName="anchor" refType="h"/>
            <dgm:constr type="ctrX" for="ch" forName="numCircle" refType="h" refFor="ch" refForName="numCircle" fact="1.102"/>
            <dgm:constr type="ctrX" for="ch" forName="numCircle" refType="w" op="lte" fact="0.5"/>
            <dgm:constr type="ctrY" for="ch" forName="numCircle" refType="h" fact="0.5"/>
            <dgm:constr type="w" for="ch" forName="numCircle" refType="h" op="equ" fact="0.92"/>
            <dgm:constr type="h" for="ch" forName="numCircle" refType="h" op="equ" fact="0.92"/>
            <dgm:constr type="w" for="ch" forName="numCircle" refType="w" op="lte" fact="0.139"/>
            <dgm:constr type="h" for="ch" forName="numCircle" refType="w" op="lte" fact="0.139"/>
            <dgm:constr type="l" for="ch" forName="titleText" refType="h" refFor="ch" refForName="numCircle" fact="1.87"/>
            <dgm:constr type="t" for="ch" forName="titleText" refType="h" fact="0"/>
            <dgm:constr type="w" for="ch" forName="titleText" refType="w" fact="0.74"/>
            <dgm:constr type="h" for="ch" forName="titleText" refType="h" fact="0.5"/>
            <dgm:constr type="l" for="ch" forName="titleTextCentered" refType="h" refFor="ch" refForName="numCircle" fact="1.87"/>
            <dgm:constr type="t" for="ch" forName="titleTextCentered" refType="h" fact="0"/>
            <dgm:constr type="w" for="ch" forName="titleTextCentered" refType="w" fact="0.74"/>
            <dgm:constr type="h" for="ch" forName="titleTextCentered" refType="h"/>
            <dgm:constr type="l" for="ch" forName="descText" refType="h" refFor="ch" refForName="numCircle" fact="1.87"/>
            <dgm:constr type="t" for="ch" forName="descText" refType="h" fact="0.5"/>
            <dgm:constr type="w" for="ch" forName="descText" refType="w" fact="0.74"/>
            <dgm:constr type="h" for="ch" forName="descText" refType="h" fact="0.5"/>
            <dgm:constr type="l" for="ch" forName="descSpacer" refType="h" refFor="ch" refForName="numCircle" fact="1.87"/>
            <dgm:constr type="t" for="ch" forName="descSpacer" refType="h" fact="0.5"/>
            <dgm:constr type="w" for="ch" forName="descSpacer" refType="w" fact="0.74"/>
            <dgm:constr type="h" for="ch" forName="descSpacer" refType="h" fact="0.5"/>
          </dgm:constrLst>
          <dgm:ruleLst/>
          <dgm:layoutNode name="ancho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hasDescChoose">
            <dgm:if name="hasDesc" axis="ch" ptType="node" func="cnt" op="gte" val="1">
              <dgm:layoutNode name="titleText" styleLbl="revTx">
                <dgm:varLst>
                  <dgm:chMax val="0"/>
                  <dgm:chPref val="0"/>
                </dgm:varLst>
                <dgm:alg type="tx">
                  <dgm:param type="txAnchorVert" val="b"/>
                  <dgm:param type="parTxLTRAlign" val="l"/>
                  <dgm:param type="parTxRTLAlign" val="r"/>
                </dgm:alg>
                <dgm:shape xmlns:r="http://schemas.openxmlformats.org/officeDocument/2006/relationships" type="rect" r:blip="" hideGeom="1">
                  <dgm:adjLst/>
                </dgm:shape>
                <dgm:presOf axis="self" ptType="node"/>
                <dgm:constrLst>
                  <dgm:constr type="primFontSz" val="18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  <dgm:ruleLst>
                  <dgm:rule type="primFontSz" val="8" fact="NaN" max="NaN"/>
                </dgm:ruleLst>
              </dgm:layoutNode>
            </dgm:if>
            <dgm:else name="noDesc">
              <dgm:layoutNode name="titleTextCentered" styleLbl="revTx">
                <dgm:varLst>
                  <dgm:chMax val="0"/>
                  <dgm:chPref val="0"/>
                </dgm:varLst>
                <dgm:alg type="tx">
                  <dgm:param type="txAnchorVert" val="mid"/>
                  <dgm:param type="parTxLTRAlign" val="l"/>
                  <dgm:param type="parTxRTLAlign" val="r"/>
                </dgm:alg>
                <dgm:shape xmlns:r="http://schemas.openxmlformats.org/officeDocument/2006/relationships" type="rect" r:blip="" hideGeom="1">
                  <dgm:adjLst/>
                </dgm:shape>
                <dgm:presOf axis="self" ptType="node"/>
                <dgm:constrLst>
                  <dgm:constr type="primFontSz" val="18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  <dgm:ruleLst>
                  <dgm:rule type="primFontSz" val="8" fact="NaN" max="NaN"/>
                </dgm:ruleLst>
              </dgm:layoutNode>
            </dgm:else>
          </dgm:choose>
          <dgm:forEach name="numForEach" axis="followSib" ptType="sibTrans" hideLastTrans="0" cnt="1">
            <dgm:layoutNode name="numCircle" styleLbl="node1">
              <dgm:varLst>
                <dgm:chMax val="0"/>
                <dgm:bulletEnabled/>
              </dgm:varLst>
              <dgm:alg type="tx">
                <dgm:param type="txAnchorVert" val="mid"/>
                <dgm:param type="txAnchorHorzCh" val="ctr"/>
              </dgm:alg>
              <dgm:shape xmlns:r="http://schemas.openxmlformats.org/officeDocument/2006/relationships" type="ellipse" r:blip="">
                <dgm:adjLst/>
              </dgm:shape>
              <dgm:presOf axis="self" ptType="sibTrans"/>
              <dgm:constrLst>
                <dgm:constr type="primFontSz" val="36"/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6" fact="NaN" max="NaN"/>
              </dgm:ruleLst>
            </dgm:layoutNode>
          </dgm:forEach>
          <dgm:choose name="descChoose">
            <dgm:if name="showDesc" axis="ch" ptType="node" func="cnt" op="gte" val="1">
              <dgm:layoutNode name="descText" styleLbl="revTx">
                <dgm:varLst>
                  <dgm:chMax val="0"/>
                  <dgm:chPref val="0"/>
                </dgm:varLst>
                <dgm:alg type="tx">
                  <dgm:param type="txAnchorVert" val="t"/>
                  <dgm:param type="parTxLTRAlign" val="l"/>
                  <dgm:param type="parTxRTLAlign" val="r"/>
                </dgm:alg>
                <dgm:shape xmlns:r="http://schemas.openxmlformats.org/officeDocument/2006/relationships" type="rect" r:blip="" hideGeom="1">
                  <dgm:adjLst/>
                </dgm:shape>
                <dgm:presOf axis="des" ptType="node"/>
                <dgm:constrLst>
                  <dgm:constr type="secFontSz" val="14"/>
                  <dgm:constr type="primFontSz" refType="secFontSz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  <dgm:ruleLst>
                  <dgm:rule type="primFontSz" val="7" fact="NaN" max="NaN"/>
                </dgm:ruleLst>
              </dgm:layoutNode>
            </dgm:if>
            <dgm:else name="noDescSpacer">
              <dgm:layoutNode name="descSpac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else>
          </dgm:choose>
        </dgm:layoutNode>
        <dgm:forEach name="sibTransForEach" axis="followSib" ptType="sibTrans" cnt="1">
          <dgm:layoutNode name="connector" styleLbl="dkBgShp">
            <dgm:alg type="conn">
              <dgm:param type="begPts" val="auto"/>
              <dgm:param type="endPts" val="auto"/>
              <dgm:param type="srcNode" val="numCircle"/>
              <dgm:param type="dstNode" val="numCircle"/>
              <dgm:param type="begSty" val="noArr"/>
              <dgm:param type="endSty" val="noArr"/>
              <dgm:param type="connRout" val="stra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begPad"/>
              <dgm:constr type="endPad"/>
              <dgm:constr type="stemThick" refType="h" fact="0.3"/>
            </dgm:constrLst>
            <dgm:ruleLst/>
          </dgm:layoutNode>
        </dgm:forEach>
      </dgm:forEach>
    </dgm:layoutNode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lain"/>
          </dgm1611:buPr>
        </dgm1611:autoBuNodeInfo>
      </dgm1611:autoBuNodeInfoLst>
    </a:ex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A7D72-B90D-046E-755B-93FFBA4330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E47CA8-A2C8-8ABA-FEDB-DA57A65EEC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FC530A-489B-72E2-5881-31CE249B4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34A4F-DB11-4208-AE73-4F0A17B74801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B4152F-0DEC-51E5-AF26-174F06A58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3D57EB-445E-C9FD-145D-C8336D5FB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5F085-A5EA-48AF-96F1-74A3793FD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8814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D6D5C-0E6F-CBED-4AFC-6DAE720291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E4956-FF0D-DF82-1A0C-B6C8799803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3183A3-09A1-A29E-61EA-19B607B979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34A4F-DB11-4208-AE73-4F0A17B74801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7D7B51-6997-AD8B-012D-F7BF7AFAA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0DAA6D-02EE-D670-7DE3-60E85AC7D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5F085-A5EA-48AF-96F1-74A3793FD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369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45683-66D7-1172-DC2F-63127DAF2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3F54DD-8203-2CED-B959-5C8D0FBE7E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48CAE4-13DA-824D-58BF-3CC7705FDF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34A4F-DB11-4208-AE73-4F0A17B74801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DABEF0-7C59-548B-EF8C-2923A0296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F28FDD-1BDE-8E7C-3F3F-FDEDCD386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5F085-A5EA-48AF-96F1-74A3793FD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273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32942-68AC-CDA1-7F70-B70DE5B0E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258AB-190A-1217-8DA1-3693D36182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53808D-5424-29ED-8C95-282655A8C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E93AC9-D809-E7DA-5C6F-A968B44662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34A4F-DB11-4208-AE73-4F0A17B74801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74C0D3-3122-6FB1-28FA-48FB46857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681FCB-7369-E838-2CD0-8F4D95C41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5F085-A5EA-48AF-96F1-74A3793FD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0862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1B7E9-CD8D-6C1A-4B30-81D98EC03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23224F-45F9-814F-459F-EFD062D6B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C9A336-84F2-7E74-E348-4616E540A4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D911F4-BC0B-E009-C829-9FC81CB71D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DED26B-0AF8-2C8C-86D0-F89B4F92319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587A0E5-D2EE-521C-84B4-0873BA27C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34A4F-DB11-4208-AE73-4F0A17B74801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478A8D-92D5-1713-3371-85A3A520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B0B19F-B305-A51B-7218-7A227D891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5F085-A5EA-48AF-96F1-74A3793FD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663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9959-1A89-302F-9684-F55638D69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DE0DD9-A391-FE43-C47D-FB26700828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34A4F-DB11-4208-AE73-4F0A17B74801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1BFCFA-AD88-0E0C-012B-716987BBE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6FC904-F93A-BCB7-167F-968F27C9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5F085-A5EA-48AF-96F1-74A3793FD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5902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E05DA8-CE86-7FA8-B952-1972579638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34A4F-DB11-4208-AE73-4F0A17B74801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772A4A-18DC-0315-1401-04B52C46E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2C2AA1-9EC2-5CD6-BE32-83A77E885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5F085-A5EA-48AF-96F1-74A3793FD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892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E35B1-9268-678B-CC95-F858ED167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2979EE-718C-1163-25E3-AC8F2D4388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660A7D-C8CD-C8B8-9536-EC253E7334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4CFAC7-9567-3064-8118-1E66A92FA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34A4F-DB11-4208-AE73-4F0A17B74801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068CB2-861F-0722-1F7D-388CE728D1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A074BF-4BA9-0825-3A7C-A151037DEF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5F085-A5EA-48AF-96F1-74A3793FD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327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29D6A-CC7C-31CB-89D9-622D40312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E6FF69-552A-4695-9B6B-6403B492D9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359D9F-2D25-8F60-97F5-201343AF79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5F3570-D9FE-47E8-FD3F-F6D283E18D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34A4F-DB11-4208-AE73-4F0A17B74801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150E75-FCE9-C298-F0EC-E640928693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E3225D-DD51-6830-03DD-99236A6E7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5F085-A5EA-48AF-96F1-74A3793FD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835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51D8F-BEBE-9DE9-CFCE-23689148C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BFEC29-4B5F-54BF-1609-ED10FAA73D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FA00A9-25B5-F858-10E7-C83D36BAFF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34A4F-DB11-4208-AE73-4F0A17B74801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D97839-1A95-A97B-4C23-ADF8C5D954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36B09D-EEFF-A941-1A87-22AC0C5880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5F085-A5EA-48AF-96F1-74A3793FD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484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CDEDA30-FB36-FEDE-FBE6-C0E81DE3EB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1CF3B2-5D56-E115-716A-BD70EE1F40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E53D9A-FD5F-449F-B5A4-50EEF8ACA3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34A4F-DB11-4208-AE73-4F0A17B74801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6A3795-F68E-7849-17E9-63F052069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85E38-A1AD-2A72-B77F-18844BD85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45F085-A5EA-48AF-96F1-74A3793FD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298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B0FFB59-5E7F-43B3-52F6-26E3A2681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E6974E-5FE5-9041-A058-F0CC14FC18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C083C4-8CAA-BB60-0BBD-7B978B527E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034A4F-DB11-4208-AE73-4F0A17B74801}" type="datetimeFigureOut">
              <a:rPr lang="en-GB" smtClean="0"/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4EC7DE-79D1-2537-BC39-D1B0ED3627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50FCB4-8E91-959B-BE3D-36A320F231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45F085-A5EA-48AF-96F1-74A3793FD2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920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rugwatch.com/news/2026/01/21/abbott-flags-manufacturing-defect-in-freestyle-libre-3-glucose-sensors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grammarly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www.ictworks.org/artificial-intelligence-can-reshape-monitoring-evaluation/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tcoyd.org/2024/09/abbotts-freestyle-libre-3-plus-sensor-is-now-available/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8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iabetesybombadeinsulina.blogspot.com/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oticiadesalud.com/2014/10/ya-esta-disponible-en-espana-el-sistema.html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svg"/><Relationship Id="rId7" Type="http://schemas.openxmlformats.org/officeDocument/2006/relationships/image" Target="../media/image21.svg"/><Relationship Id="rId2" Type="http://schemas.openxmlformats.org/officeDocument/2006/relationships/image" Target="../media/image16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svg"/><Relationship Id="rId5" Type="http://schemas.openxmlformats.org/officeDocument/2006/relationships/image" Target="../media/image19.svg"/><Relationship Id="rId4" Type="http://schemas.openxmlformats.org/officeDocument/2006/relationships/image" Target="../media/image18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tutoreducamadrid.blogspot.com/2017/05/conclusion-final-del-curso-de-accion.html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sa/3.0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advice/mib110" TargetMode="External"/><Relationship Id="rId13" Type="http://schemas.openxmlformats.org/officeDocument/2006/relationships/hyperlink" Target="https://pubmed.ncbi.nlm.nih.gov/34863717/" TargetMode="External"/><Relationship Id="rId3" Type="http://schemas.openxmlformats.org/officeDocument/2006/relationships/hyperlink" Target="https://bmjopen.bmj.com/content/13/4/e070477" TargetMode="External"/><Relationship Id="rId7" Type="http://schemas.openxmlformats.org/officeDocument/2006/relationships/hyperlink" Target="https://www.gov.uk/data-protection" TargetMode="External"/><Relationship Id="rId12" Type="http://schemas.openxmlformats.org/officeDocument/2006/relationships/hyperlink" Target="https://www.england.nhs.uk/2022/12/rapid-nhs-rollout-sees-200000-diabetes-patients-get-lifechanging-devices/" TargetMode="External"/><Relationship Id="rId2" Type="http://schemas.openxmlformats.org/officeDocument/2006/relationships/hyperlink" Target="https://www.freestyle.abbott/content/dam/adc/freestyle/countries/us-en/documents/get-started-guide-FSL2-Plus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iabetes.org.uk/about-us/our-impact/tackling-inequity/unbiased" TargetMode="External"/><Relationship Id="rId11" Type="http://schemas.openxmlformats.org/officeDocument/2006/relationships/hyperlink" Target="https://www.england.nhs.uk/2022/03/lifechanging-technology-to-be-rolled-out-to-all-type-1-diabetes-patients/" TargetMode="External"/><Relationship Id="rId5" Type="http://schemas.openxmlformats.org/officeDocument/2006/relationships/hyperlink" Target="https://doi.org/10.2337/dc20-0738" TargetMode="External"/><Relationship Id="rId10" Type="http://schemas.openxmlformats.org/officeDocument/2006/relationships/hyperlink" Target="https://pmc.ncbi.nlm.nih.gov/articles/PMC10755613/" TargetMode="External"/><Relationship Id="rId4" Type="http://schemas.openxmlformats.org/officeDocument/2006/relationships/hyperlink" Target="https://drc.bmj.com/content/10/2/e002580" TargetMode="External"/><Relationship Id="rId9" Type="http://schemas.openxmlformats.org/officeDocument/2006/relationships/hyperlink" Target="https://www.nice.org.uk/guidance/qs208/chapter/Quality-statement-2-Continuous-glucose-monitor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DEAEFE-C1CF-4CF3-D77F-473E141698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596" r="17702" b="909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DCEA8A-EAAC-8420-E1B5-D6839A54D6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0" y="1122363"/>
            <a:ext cx="7093893" cy="1538537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A Critical Evaluation of FreeStyle Libre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1699AB-0F12-CD82-B4B8-84E26389DC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2758108"/>
            <a:ext cx="5826567" cy="563868"/>
          </a:xfrm>
        </p:spPr>
        <p:txBody>
          <a:bodyPr>
            <a:normAutofit fontScale="92500"/>
          </a:bodyPr>
          <a:lstStyle/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As a Digital Transformation in UK Diabetes Care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B56ECB-CB1B-58C5-CD8C-CE3159077C35}"/>
              </a:ext>
            </a:extLst>
          </p:cNvPr>
          <p:cNvSpPr txBox="1"/>
          <p:nvPr/>
        </p:nvSpPr>
        <p:spPr>
          <a:xfrm>
            <a:off x="477980" y="3410225"/>
            <a:ext cx="5973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Topic from Component 1 written report FreeStyle Libre glucose–monitoring system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7F4A96-78AC-A188-CB5D-E3F05C74DD1F}"/>
              </a:ext>
            </a:extLst>
          </p:cNvPr>
          <p:cNvSpPr txBox="1"/>
          <p:nvPr/>
        </p:nvSpPr>
        <p:spPr>
          <a:xfrm>
            <a:off x="477980" y="4591539"/>
            <a:ext cx="571671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Name: Amber Rana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Student Number: 2333688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Module: BMHP6026 – Digital Transformation in  Health and Care Professions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Assignment: Component 2 – Viva Voce Presentation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Lecturer: Laila Surani</a:t>
            </a:r>
          </a:p>
        </p:txBody>
      </p:sp>
      <p:pic>
        <p:nvPicPr>
          <p:cNvPr id="9" name="Picture 2" descr="UWTSD logo | Discover Dylan Thomas">
            <a:extLst>
              <a:ext uri="{FF2B5EF4-FFF2-40B4-BE49-F238E27FC236}">
                <a16:creationId xmlns:a16="http://schemas.microsoft.com/office/drawing/2014/main" id="{409DFCCB-6998-834B-B70D-4C832D75F0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134" y="173227"/>
            <a:ext cx="2022323" cy="808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59572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EE65E-9AF1-4601-E4A1-9CEDBA97B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0993"/>
            <a:ext cx="5627914" cy="159418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Use of AI Acknowledgement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24A32B-532C-C6D7-EB03-72AA46DEDBD4}"/>
              </a:ext>
            </a:extLst>
          </p:cNvPr>
          <p:cNvSpPr txBox="1"/>
          <p:nvPr/>
        </p:nvSpPr>
        <p:spPr>
          <a:xfrm>
            <a:off x="838199" y="1517013"/>
            <a:ext cx="10406744" cy="23661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I,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Amber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Rana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confirm that this assignment is my own independent work. As a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DSA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student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I used Grammarly, available at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https://www.grammarly.com/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on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Thursday 6 August 2026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to support spelling, grammar, punctuation and readability. Grammarly was used only as a proofreading and accessibility support tool. I confirm that I have not presented AI-generated content as my own work, and I take full responsibility for the final version of this assignment.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AB705C2-217D-B54E-DC38-A64820DB01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12008"/>
          <a:stretch>
            <a:fillRect/>
          </a:stretch>
        </p:blipFill>
        <p:spPr>
          <a:xfrm>
            <a:off x="-2" y="3886200"/>
            <a:ext cx="12192002" cy="2971799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F2221BB3-7B5D-C899-7745-66D7AC323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3FD2D571-38D7-DB0F-166C-14FEDA7005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B88AEF72-50CD-C201-F6BF-C595BBBED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DDF19CA1-D9F0-8A48-6950-9CEAE733E228}"/>
              </a:ext>
            </a:extLst>
          </p:cNvPr>
          <p:cNvSpPr txBox="1"/>
          <p:nvPr/>
        </p:nvSpPr>
        <p:spPr>
          <a:xfrm>
            <a:off x="9602830" y="6657944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ictworks.org/artificial-intelligence-can-reshape-monitoring-evaluat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178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961D7-0278-C26F-A5D6-39258636A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7477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1. Introduction: What is FreeStyle Libre?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FFCD2-C948-BAAF-0068-B9D905B659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024743"/>
            <a:ext cx="6183086" cy="3788228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Diabetes needs regular glucose monitoring</a:t>
            </a:r>
          </a:p>
          <a:p>
            <a:pPr>
              <a:lnSpc>
                <a:spcPct val="12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About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4.3 million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people in the UK live with diagnosed diabetes</a:t>
            </a:r>
          </a:p>
          <a:p>
            <a:pPr>
              <a:lnSpc>
                <a:spcPct val="12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FreeStyle Libre uses a small sensor on the upper arm</a:t>
            </a:r>
          </a:p>
          <a:p>
            <a:pPr>
              <a:lnSpc>
                <a:spcPct val="12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It shows glucose readings, trends and patterns on a phone or reader</a:t>
            </a:r>
          </a:p>
          <a:p>
            <a:pPr>
              <a:lnSpc>
                <a:spcPct val="12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It became available on NHS prescription in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2017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with wider access in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2022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2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42A0081-BF35-6140-79AF-7F6AADD63BBC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196938556"/>
              </p:ext>
            </p:extLst>
          </p:nvPr>
        </p:nvGraphicFramePr>
        <p:xfrm>
          <a:off x="7881256" y="3995056"/>
          <a:ext cx="4016817" cy="14920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69FA415-DC7A-B518-C80D-A86FD741879D}"/>
              </a:ext>
            </a:extLst>
          </p:cNvPr>
          <p:cNvSpPr txBox="1"/>
          <p:nvPr/>
        </p:nvSpPr>
        <p:spPr>
          <a:xfrm>
            <a:off x="7554686" y="6176963"/>
            <a:ext cx="434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i="1" dirty="0">
                <a:solidFill>
                  <a:srgbClr val="5C6B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1: How FreeStyle Libre works</a:t>
            </a:r>
          </a:p>
          <a:p>
            <a:pPr algn="r"/>
            <a:r>
              <a:rPr lang="en-US" sz="1200" i="1" dirty="0">
                <a:solidFill>
                  <a:srgbClr val="5C6B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 Adapted from Abbott Diabetes Care (n.d.).</a:t>
            </a:r>
            <a:endParaRPr lang="en-GB" sz="1200" i="1" dirty="0">
              <a:solidFill>
                <a:srgbClr val="5C6B7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4E2B9B6-9A02-EA14-C53B-9B7F6BC9F2A1}"/>
              </a:ext>
            </a:extLst>
          </p:cNvPr>
          <p:cNvSpPr txBox="1"/>
          <p:nvPr/>
        </p:nvSpPr>
        <p:spPr>
          <a:xfrm>
            <a:off x="947057" y="6281057"/>
            <a:ext cx="507274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>
                <a:solidFill>
                  <a:srgbClr val="5C6B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NICE (</a:t>
            </a:r>
            <a:r>
              <a:rPr lang="pt-BR" sz="1200" i="1" dirty="0">
                <a:solidFill>
                  <a:srgbClr val="5C6B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2017, 2023); NHS England (2022a); Diabetes UK (</a:t>
            </a:r>
            <a:r>
              <a:rPr lang="en-GB" sz="1200" i="1" dirty="0">
                <a:solidFill>
                  <a:srgbClr val="5C6B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2026).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32AF3F-7D92-1520-C61C-A1F0E17B4B5C}"/>
              </a:ext>
            </a:extLst>
          </p:cNvPr>
          <p:cNvSpPr txBox="1"/>
          <p:nvPr/>
        </p:nvSpPr>
        <p:spPr>
          <a:xfrm>
            <a:off x="1371600" y="1233491"/>
            <a:ext cx="65096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wearable glucose-monitoring device for Diabetes care.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8276BED-9517-762D-95D0-53CDBA67A5DD}"/>
              </a:ext>
            </a:extLst>
          </p:cNvPr>
          <p:cNvCxnSpPr/>
          <p:nvPr/>
        </p:nvCxnSpPr>
        <p:spPr>
          <a:xfrm>
            <a:off x="7696200" y="2024743"/>
            <a:ext cx="0" cy="330925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BF4409EB-5FC5-1C7A-91CB-0C120D29922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898368" y="1879822"/>
            <a:ext cx="3999703" cy="2113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3050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Freeform: Shape 46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1" name="Right Triangle 80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02A975-2F0C-53D7-28E2-7675F8DCD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480772" cy="4480726"/>
          </a:xfrm>
        </p:spPr>
        <p:txBody>
          <a:bodyPr>
            <a:normAutofit/>
          </a:bodyPr>
          <a:lstStyle/>
          <a:p>
            <a:pPr algn="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2. Impact on the Workforce</a:t>
            </a:r>
          </a:p>
        </p:txBody>
      </p: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74DB90C1-5B29-8F06-109F-80CE6C21F8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0338672"/>
              </p:ext>
            </p:extLst>
          </p:nvPr>
        </p:nvGraphicFramePr>
        <p:xfrm>
          <a:off x="5157496" y="1432266"/>
          <a:ext cx="6193909" cy="4480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25909D1-1959-B0D3-2D21-3F242FAA3F78}"/>
              </a:ext>
            </a:extLst>
          </p:cNvPr>
          <p:cNvSpPr txBox="1"/>
          <p:nvPr/>
        </p:nvSpPr>
        <p:spPr>
          <a:xfrm>
            <a:off x="5976679" y="819305"/>
            <a:ext cx="490032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changes for staff?</a:t>
            </a:r>
            <a:endParaRPr lang="en-US" sz="2400" b="1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424039-18BB-80E9-A97B-A81771903C1B}"/>
              </a:ext>
            </a:extLst>
          </p:cNvPr>
          <p:cNvSpPr txBox="1"/>
          <p:nvPr/>
        </p:nvSpPr>
        <p:spPr>
          <a:xfrm>
            <a:off x="794656" y="5912992"/>
            <a:ext cx="460957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i="1" dirty="0">
                <a:solidFill>
                  <a:srgbClr val="5C6B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Wright et al. (2022); NICE (2023).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9978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49E13-8EE9-D296-F3C4-4C91053F6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823913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3. Impact on Service Delivery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EA2FD6-64C3-AC81-295B-C8A4D27176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13555" y="1017087"/>
            <a:ext cx="5727474" cy="543379"/>
          </a:xfrm>
        </p:spPr>
        <p:txBody>
          <a:bodyPr/>
          <a:lstStyle/>
          <a:p>
            <a:r>
              <a:rPr lang="en-GB" dirty="0">
                <a:solidFill>
                  <a:schemeClr val="accent3"/>
                </a:solidFill>
              </a:rPr>
              <a:t>How does daily diabetes care change?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82E426-6B7C-B60E-5716-7790CA04F8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28902" y="2004215"/>
            <a:ext cx="6420982" cy="3941176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Care moves from occasional checks to continuous data-informed monitoring.</a:t>
            </a:r>
          </a:p>
          <a:p>
            <a:pPr>
              <a:lnSpc>
                <a:spcPct val="12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Some reviews can happen remotely when patients upload data.</a:t>
            </a:r>
          </a:p>
          <a:p>
            <a:pPr>
              <a:lnSpc>
                <a:spcPct val="12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UK audit found improved HbA1c,  better hypoglycaemia awareness and fewer admissions.</a:t>
            </a:r>
          </a:p>
          <a:p>
            <a:pPr>
              <a:lnSpc>
                <a:spcPct val="12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This evidence is observational, so it cannot prove Freestyle Libre caused all improvements.</a:t>
            </a:r>
          </a:p>
          <a:p>
            <a:pPr>
              <a:lnSpc>
                <a:spcPct val="120000"/>
              </a:lnSpc>
            </a:pPr>
            <a:r>
              <a:rPr lang="en-GB" sz="1800" b="1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point: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NHS access is wider, but equal access does not always mean equal benefit.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4A34CD-CF87-6BD4-3F5D-2AACF97156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098971" y="1469570"/>
            <a:ext cx="3136674" cy="543379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accent3"/>
                </a:solidFill>
              </a:rPr>
              <a:t>NHS access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0CB9ABC1-3AFB-F88F-2A5F-37BA6E492118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231582009"/>
              </p:ext>
            </p:extLst>
          </p:nvPr>
        </p:nvGraphicFramePr>
        <p:xfrm>
          <a:off x="7935686" y="2012950"/>
          <a:ext cx="3677782" cy="3680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A5DC245C-721B-4A09-B2E8-438EAC760E11}"/>
              </a:ext>
            </a:extLst>
          </p:cNvPr>
          <p:cNvSpPr txBox="1"/>
          <p:nvPr/>
        </p:nvSpPr>
        <p:spPr>
          <a:xfrm>
            <a:off x="5629501" y="6389140"/>
            <a:ext cx="642098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i="1" dirty="0">
                <a:solidFill>
                  <a:srgbClr val="5C6B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Deshmukh et al. (2020); NHS England (2022a, 2022b); Blissett et al. (2022).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0872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EE480EF-4D77-5113-6FF7-16713917BD0D}"/>
              </a:ext>
            </a:extLst>
          </p:cNvPr>
          <p:cNvSpPr/>
          <p:nvPr/>
        </p:nvSpPr>
        <p:spPr>
          <a:xfrm>
            <a:off x="357076" y="3394334"/>
            <a:ext cx="5498361" cy="3004669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0639E1-E544-8EDB-DEBF-AD2E9A7DD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45541"/>
            <a:ext cx="10515600" cy="879436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4. Impact on Patient and Service Users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53A86F-43EF-604A-9662-EFC16D41C7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5430" y="3535417"/>
            <a:ext cx="5157787" cy="501649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Benefits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F95A0E-E2C0-6E56-5693-524026C347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7639" y="4218923"/>
            <a:ext cx="5157787" cy="223979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Fewer routine finger-prick tests.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Quick checks at work, school or at night.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Trend arrows support earlier decisions.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More freedom and confidence for many users.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B9104768-531C-25A0-ECBC-692518394C2D}"/>
              </a:ext>
            </a:extLst>
          </p:cNvPr>
          <p:cNvSpPr/>
          <p:nvPr/>
        </p:nvSpPr>
        <p:spPr>
          <a:xfrm>
            <a:off x="6095999" y="1532193"/>
            <a:ext cx="5660571" cy="372560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7A52DD5-6D9F-AAE7-5E22-8CD93DFDC1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8206" y="1731231"/>
            <a:ext cx="5183188" cy="561481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accent3">
                    <a:lumMod val="50000"/>
                  </a:schemeClr>
                </a:solidFill>
              </a:rPr>
              <a:t>Critical issues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ED9F680-52E4-54A0-69AA-AB0096F276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9310" y="2535725"/>
            <a:ext cx="5336155" cy="279008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Some users may feel anxious or check too often.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Sensor readings might be slow to update when there are quick changes. 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Sensor failure or skin irritation can happen.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Privacy and consent must be clear.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F7D0591-05E1-CBB8-A239-1E449D914901}"/>
              </a:ext>
            </a:extLst>
          </p:cNvPr>
          <p:cNvSpPr txBox="1"/>
          <p:nvPr/>
        </p:nvSpPr>
        <p:spPr>
          <a:xfrm>
            <a:off x="5362007" y="6304002"/>
            <a:ext cx="680357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i="1" dirty="0">
                <a:solidFill>
                  <a:srgbClr val="5C6B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NICE (2023); Deshmukh et al. (2020); Natale et al. (2023); Abbott Diabetes Care (2024).</a:t>
            </a:r>
          </a:p>
          <a:p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88AD9C0-8398-EF27-CDBF-3522835B50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7651" y="1279511"/>
            <a:ext cx="5167165" cy="181201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046EE30-7EF3-C78E-51F3-551CCA2A7B8D}"/>
              </a:ext>
            </a:extLst>
          </p:cNvPr>
          <p:cNvSpPr txBox="1"/>
          <p:nvPr/>
        </p:nvSpPr>
        <p:spPr>
          <a:xfrm>
            <a:off x="2393778" y="2920489"/>
            <a:ext cx="386442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diabetesybombadeinsulina.blogspot.com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sa/3.0/"/>
              </a:rPr>
              <a:t>CC BY-SA-NC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5276372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45D012-1F46-35AE-A55A-ADE7F5A84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199" y="465903"/>
            <a:ext cx="5939569" cy="90223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000" b="1" kern="1200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Impact on Community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C9598B-DC54-E7D1-C5F4-7DEE658B05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9199" y="1719944"/>
            <a:ext cx="5939568" cy="422103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FreeStyle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Libre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helps diabetes care happen at home, at school, and in the community.</a:t>
            </a:r>
          </a:p>
          <a:p>
            <a:pPr>
              <a:lnSpc>
                <a:spcPct val="100000"/>
              </a:lnSpc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Families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carers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may feel more confident, but shared monitoring can reduce independence.</a:t>
            </a:r>
          </a:p>
          <a:p>
            <a:pPr>
              <a:lnSpc>
                <a:spcPct val="100000"/>
              </a:lnSpc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Schools and workplaces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still need trained staff and emergency plans.</a:t>
            </a:r>
          </a:p>
          <a:p>
            <a:pPr>
              <a:lnSpc>
                <a:spcPct val="100000"/>
              </a:lnSpc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diabetes services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and charities can support education and practical health.</a:t>
            </a:r>
          </a:p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point: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digital tools can widen inequalities if people lack language, digital skills, or support.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F567A015-1FD5-2A37-FF67-48D1962954C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75966" y="1643743"/>
            <a:ext cx="4952747" cy="380999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232B749-13DF-4405-66A0-8D0269D9DFB5}"/>
              </a:ext>
            </a:extLst>
          </p:cNvPr>
          <p:cNvSpPr txBox="1"/>
          <p:nvPr/>
        </p:nvSpPr>
        <p:spPr>
          <a:xfrm>
            <a:off x="9300388" y="5582524"/>
            <a:ext cx="2728325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noticiadesalud.com/2014/10/ya-esta-disponible-en-espana-el-sistema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1DDFC3-10E9-1DFA-9D34-E14492F20D18}"/>
              </a:ext>
            </a:extLst>
          </p:cNvPr>
          <p:cNvSpPr txBox="1"/>
          <p:nvPr/>
        </p:nvSpPr>
        <p:spPr>
          <a:xfrm>
            <a:off x="870857" y="6226629"/>
            <a:ext cx="60198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i="1" dirty="0">
                <a:solidFill>
                  <a:srgbClr val="5C6B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Sources: Beasant et al. (2023); Deshmukh et al. (2020); Diabetes UK (2026).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73851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FC68B6-25FD-0C49-83FB-EFA1882C4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262" y="408231"/>
            <a:ext cx="8075505" cy="1109682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 Challenges of the 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931089-5C29-96D4-F5E7-51DE23BA3C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404" y="2141088"/>
            <a:ext cx="10440886" cy="3523134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Clinical Sensor delay, device failure, skin irritation and finger-prick backup still needed.</a:t>
            </a:r>
            <a:b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Staff need digital skills and time to review continuous glucose data.</a:t>
            </a:r>
            <a:b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and ethical Glucose data must be protected under </a:t>
            </a:r>
            <a:r>
              <a:rPr lang="en-GB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GDPR </a:t>
            </a: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the </a:t>
            </a:r>
            <a:r>
              <a:rPr lang="en-GB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Protection Act 2018</a:t>
            </a: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 sensors cost money, and using different platforms can disrupt the NHS workflow.</a:t>
            </a:r>
            <a:b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patients need extra help with language, digital skills, and access.</a:t>
            </a:r>
            <a:endParaRPr lang="en-GB" sz="13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30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3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6F263353-027E-6FFA-3160-EC243E8CA2ED}"/>
              </a:ext>
            </a:extLst>
          </p:cNvPr>
          <p:cNvSpPr txBox="1"/>
          <p:nvPr/>
        </p:nvSpPr>
        <p:spPr>
          <a:xfrm>
            <a:off x="1562373" y="1229335"/>
            <a:ext cx="79574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1">
                    <a:lumMod val="50000"/>
                  </a:schemeClr>
                </a:solidFill>
              </a:rPr>
              <a:t>The main disadvantages and risks.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FEC3AC-0AA2-21C7-B7F3-9693AF54767B}"/>
              </a:ext>
            </a:extLst>
          </p:cNvPr>
          <p:cNvSpPr txBox="1"/>
          <p:nvPr/>
        </p:nvSpPr>
        <p:spPr>
          <a:xfrm>
            <a:off x="4895153" y="6425797"/>
            <a:ext cx="72172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i="1" dirty="0">
                <a:solidFill>
                  <a:srgbClr val="5C6B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Abbott Diabetes Care (2024); Wright et al. (2022); GOV.UK (2025); Diabetes UK (2026).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72348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37E41-932F-6FA7-893C-98AD86653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08504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7. Recommendation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76EF8F-4576-B459-5DCB-0513CD0057FE}"/>
              </a:ext>
            </a:extLst>
          </p:cNvPr>
          <p:cNvSpPr txBox="1"/>
          <p:nvPr/>
        </p:nvSpPr>
        <p:spPr>
          <a:xfrm>
            <a:off x="1458686" y="1209100"/>
            <a:ext cx="64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How NHS services can use FreeStyle Libre safely.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A8EEB2A2-F19B-E8E9-36A3-6EC0CE8C9A6B}"/>
              </a:ext>
            </a:extLst>
          </p:cNvPr>
          <p:cNvSpPr/>
          <p:nvPr/>
        </p:nvSpPr>
        <p:spPr>
          <a:xfrm>
            <a:off x="1132112" y="2117604"/>
            <a:ext cx="4876800" cy="108857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AF6F155-37C7-16AB-21DC-1BD26F97637A}"/>
              </a:ext>
            </a:extLst>
          </p:cNvPr>
          <p:cNvSpPr txBox="1"/>
          <p:nvPr/>
        </p:nvSpPr>
        <p:spPr>
          <a:xfrm>
            <a:off x="1306427" y="2123491"/>
            <a:ext cx="12083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Safety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34BCCC0-F8AB-F774-0962-8ACFF03BF701}"/>
              </a:ext>
            </a:extLst>
          </p:cNvPr>
          <p:cNvSpPr txBox="1"/>
          <p:nvPr/>
        </p:nvSpPr>
        <p:spPr>
          <a:xfrm>
            <a:off x="2808658" y="2281648"/>
            <a:ext cx="310529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Give staff regular training on reading data safely</a:t>
            </a:r>
          </a:p>
          <a:p>
            <a:endParaRPr lang="en-GB" dirty="0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475772ED-F326-BC0A-E6A2-B5757AE8FC1C}"/>
              </a:ext>
            </a:extLst>
          </p:cNvPr>
          <p:cNvSpPr/>
          <p:nvPr/>
        </p:nvSpPr>
        <p:spPr>
          <a:xfrm>
            <a:off x="1132112" y="3451546"/>
            <a:ext cx="4876800" cy="108857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768F4ED-AED1-1BE3-D93E-4F63212C58A8}"/>
              </a:ext>
            </a:extLst>
          </p:cNvPr>
          <p:cNvSpPr/>
          <p:nvPr/>
        </p:nvSpPr>
        <p:spPr>
          <a:xfrm>
            <a:off x="1132112" y="4801650"/>
            <a:ext cx="4876800" cy="108857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D8DDA87F-B95A-D6F8-67CC-C47688A26182}"/>
              </a:ext>
            </a:extLst>
          </p:cNvPr>
          <p:cNvSpPr/>
          <p:nvPr/>
        </p:nvSpPr>
        <p:spPr>
          <a:xfrm>
            <a:off x="6455229" y="4811481"/>
            <a:ext cx="4909457" cy="108857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0BEAEF0C-7E2D-3AD4-050E-E289AB1D8538}"/>
              </a:ext>
            </a:extLst>
          </p:cNvPr>
          <p:cNvSpPr/>
          <p:nvPr/>
        </p:nvSpPr>
        <p:spPr>
          <a:xfrm>
            <a:off x="6476999" y="3381774"/>
            <a:ext cx="4909456" cy="108857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02D639BA-9716-0071-6ED7-33717BDE6C52}"/>
              </a:ext>
            </a:extLst>
          </p:cNvPr>
          <p:cNvSpPr/>
          <p:nvPr/>
        </p:nvSpPr>
        <p:spPr>
          <a:xfrm>
            <a:off x="6455229" y="2069066"/>
            <a:ext cx="4909455" cy="102286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2E64F39-6C17-7FAA-406D-A3FB603267E6}"/>
              </a:ext>
            </a:extLst>
          </p:cNvPr>
          <p:cNvSpPr txBox="1"/>
          <p:nvPr/>
        </p:nvSpPr>
        <p:spPr>
          <a:xfrm>
            <a:off x="1306427" y="3511228"/>
            <a:ext cx="1355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Workforce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5529D83-9BE3-93FF-514E-36554C377809}"/>
              </a:ext>
            </a:extLst>
          </p:cNvPr>
          <p:cNvSpPr txBox="1"/>
          <p:nvPr/>
        </p:nvSpPr>
        <p:spPr>
          <a:xfrm>
            <a:off x="2868384" y="3603952"/>
            <a:ext cx="3140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Keep finger-prick equipment as backup.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57E276C-8B68-BAB3-168F-63232F2AFCAD}"/>
              </a:ext>
            </a:extLst>
          </p:cNvPr>
          <p:cNvSpPr txBox="1"/>
          <p:nvPr/>
        </p:nvSpPr>
        <p:spPr>
          <a:xfrm>
            <a:off x="1325332" y="4844522"/>
            <a:ext cx="1355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Records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9633DFDA-3249-5282-E0EB-57BA51F6635C}"/>
              </a:ext>
            </a:extLst>
          </p:cNvPr>
          <p:cNvSpPr txBox="1"/>
          <p:nvPr/>
        </p:nvSpPr>
        <p:spPr>
          <a:xfrm>
            <a:off x="6591299" y="2101715"/>
            <a:ext cx="1355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Patients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3391665F-6C00-0031-B3B7-2FE79ED86483}"/>
              </a:ext>
            </a:extLst>
          </p:cNvPr>
          <p:cNvSpPr txBox="1"/>
          <p:nvPr/>
        </p:nvSpPr>
        <p:spPr>
          <a:xfrm>
            <a:off x="6591299" y="3419286"/>
            <a:ext cx="1355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Inclusion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3573D089-B31E-5060-1942-8EE530315BBB}"/>
              </a:ext>
            </a:extLst>
          </p:cNvPr>
          <p:cNvSpPr txBox="1"/>
          <p:nvPr/>
        </p:nvSpPr>
        <p:spPr>
          <a:xfrm>
            <a:off x="6591051" y="4882322"/>
            <a:ext cx="16543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Sustainability 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EB17967-5DAD-0F18-8A14-92B3FD6AEFA4}"/>
              </a:ext>
            </a:extLst>
          </p:cNvPr>
          <p:cNvSpPr txBox="1"/>
          <p:nvPr/>
        </p:nvSpPr>
        <p:spPr>
          <a:xfrm>
            <a:off x="2853487" y="5032602"/>
            <a:ext cx="30929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Link data more closely with NHS records.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8441B5F1-C72D-D17D-2CFC-9287102A052A}"/>
              </a:ext>
            </a:extLst>
          </p:cNvPr>
          <p:cNvSpPr txBox="1"/>
          <p:nvPr/>
        </p:nvSpPr>
        <p:spPr>
          <a:xfrm>
            <a:off x="8240486" y="2161792"/>
            <a:ext cx="31133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Teach patients at the start, then check for understanding later.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BFFCA523-C77C-81BA-24B6-38FBA1602131}"/>
              </a:ext>
            </a:extLst>
          </p:cNvPr>
          <p:cNvSpPr txBox="1"/>
          <p:nvPr/>
        </p:nvSpPr>
        <p:spPr>
          <a:xfrm>
            <a:off x="8245642" y="3483028"/>
            <a:ext cx="31133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Provide interpreters, simple guidance and handheld readers.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F0167623-2FC4-E953-8FC3-F91FA1B2FCBD}"/>
              </a:ext>
            </a:extLst>
          </p:cNvPr>
          <p:cNvSpPr txBox="1"/>
          <p:nvPr/>
        </p:nvSpPr>
        <p:spPr>
          <a:xfrm>
            <a:off x="8245642" y="4999945"/>
            <a:ext cx="31081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Reduce packaging and improve recycling.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28DCDFBF-9F48-BF61-251A-77A7F30F34BA}"/>
              </a:ext>
            </a:extLst>
          </p:cNvPr>
          <p:cNvSpPr txBox="1"/>
          <p:nvPr/>
        </p:nvSpPr>
        <p:spPr>
          <a:xfrm>
            <a:off x="2002968" y="6289196"/>
            <a:ext cx="100148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i="1" dirty="0">
                <a:solidFill>
                  <a:srgbClr val="5C6B7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Wright et al. (2022); NICE (2023); Abbott Diabetes Care (2024); Diabetes UK (2026); Blissett et al. (2022).</a:t>
            </a:r>
          </a:p>
          <a:p>
            <a:endParaRPr lang="en-GB" dirty="0"/>
          </a:p>
        </p:txBody>
      </p:sp>
      <p:pic>
        <p:nvPicPr>
          <p:cNvPr id="53" name="Graphic 52" descr="Research with solid fill">
            <a:extLst>
              <a:ext uri="{FF2B5EF4-FFF2-40B4-BE49-F238E27FC236}">
                <a16:creationId xmlns:a16="http://schemas.microsoft.com/office/drawing/2014/main" id="{BEF04BE4-2A51-B7C2-2101-CEA721E0641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575162" y="5251653"/>
            <a:ext cx="571825" cy="571825"/>
          </a:xfrm>
          <a:prstGeom prst="rect">
            <a:avLst/>
          </a:prstGeom>
        </p:spPr>
      </p:pic>
      <p:pic>
        <p:nvPicPr>
          <p:cNvPr id="55" name="Graphic 54" descr="Online meeting with solid fill">
            <a:extLst>
              <a:ext uri="{FF2B5EF4-FFF2-40B4-BE49-F238E27FC236}">
                <a16:creationId xmlns:a16="http://schemas.microsoft.com/office/drawing/2014/main" id="{4C40E569-65D7-187B-2E8B-F2635530800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28868" y="3863965"/>
            <a:ext cx="618119" cy="618119"/>
          </a:xfrm>
          <a:prstGeom prst="rect">
            <a:avLst/>
          </a:prstGeom>
        </p:spPr>
      </p:pic>
      <p:pic>
        <p:nvPicPr>
          <p:cNvPr id="57" name="Graphic 56" descr="Safety pin outline">
            <a:extLst>
              <a:ext uri="{FF2B5EF4-FFF2-40B4-BE49-F238E27FC236}">
                <a16:creationId xmlns:a16="http://schemas.microsoft.com/office/drawing/2014/main" id="{067CA2FD-7DE5-581D-C756-1E7B1CDB703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404329" y="2580499"/>
            <a:ext cx="544214" cy="544214"/>
          </a:xfrm>
          <a:prstGeom prst="rect">
            <a:avLst/>
          </a:prstGeom>
        </p:spPr>
      </p:pic>
      <p:pic>
        <p:nvPicPr>
          <p:cNvPr id="59" name="Graphic 58" descr="Medical with solid fill">
            <a:extLst>
              <a:ext uri="{FF2B5EF4-FFF2-40B4-BE49-F238E27FC236}">
                <a16:creationId xmlns:a16="http://schemas.microsoft.com/office/drawing/2014/main" id="{5688BB35-8F85-6B5C-391A-9819FD6BFF5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932114" y="2503696"/>
            <a:ext cx="340743" cy="340743"/>
          </a:xfrm>
          <a:prstGeom prst="rect">
            <a:avLst/>
          </a:prstGeom>
        </p:spPr>
      </p:pic>
      <p:pic>
        <p:nvPicPr>
          <p:cNvPr id="61" name="Graphic 60" descr="Medicine outline">
            <a:extLst>
              <a:ext uri="{FF2B5EF4-FFF2-40B4-BE49-F238E27FC236}">
                <a16:creationId xmlns:a16="http://schemas.microsoft.com/office/drawing/2014/main" id="{94F5756D-0EE5-FAF3-EA24-5E43F43096C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082114" y="2653696"/>
            <a:ext cx="340743" cy="340743"/>
          </a:xfrm>
          <a:prstGeom prst="rect">
            <a:avLst/>
          </a:prstGeom>
        </p:spPr>
      </p:pic>
      <p:pic>
        <p:nvPicPr>
          <p:cNvPr id="63" name="Graphic 62" descr="Books with solid fill">
            <a:extLst>
              <a:ext uri="{FF2B5EF4-FFF2-40B4-BE49-F238E27FC236}">
                <a16:creationId xmlns:a16="http://schemas.microsoft.com/office/drawing/2014/main" id="{58A252E8-F03B-E277-907C-FDD6A39A24B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873934" y="3829535"/>
            <a:ext cx="544288" cy="544288"/>
          </a:xfrm>
          <a:prstGeom prst="rect">
            <a:avLst/>
          </a:prstGeom>
        </p:spPr>
      </p:pic>
      <p:pic>
        <p:nvPicPr>
          <p:cNvPr id="65" name="Graphic 64" descr="Sustainability with solid fill">
            <a:extLst>
              <a:ext uri="{FF2B5EF4-FFF2-40B4-BE49-F238E27FC236}">
                <a16:creationId xmlns:a16="http://schemas.microsoft.com/office/drawing/2014/main" id="{E7FB7C89-DA0A-570B-776D-420F2A1D510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010398" y="5285786"/>
            <a:ext cx="544288" cy="544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9761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9B3094-00B0-D629-6012-FB58E92C7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85" y="381462"/>
            <a:ext cx="5323715" cy="16429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8.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7438F-1B36-0053-7889-7CFE9638CB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2285" y="2307922"/>
            <a:ext cx="6279828" cy="384250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FreeStyle Libre is a useful NHS digital innovation.</a:t>
            </a:r>
          </a:p>
          <a:p>
            <a:r>
              <a:rPr lang="en-US" sz="2000" dirty="0"/>
              <a:t>It can support better self-management, remote review and </a:t>
            </a:r>
            <a:r>
              <a:rPr lang="en-US" sz="2000" dirty="0" err="1"/>
              <a:t>personalised</a:t>
            </a:r>
            <a:r>
              <a:rPr lang="en-US" sz="2000" dirty="0"/>
              <a:t> care.</a:t>
            </a:r>
          </a:p>
          <a:p>
            <a:r>
              <a:rPr lang="en-US" sz="2000" dirty="0"/>
              <a:t>The device alone is not enough.</a:t>
            </a:r>
          </a:p>
          <a:p>
            <a:r>
              <a:rPr lang="en-US" sz="2000" dirty="0"/>
              <a:t>Success depends on education, trained staff, reliable systems and fair access.</a:t>
            </a:r>
          </a:p>
          <a:p>
            <a:r>
              <a:rPr lang="en-US" sz="2000" dirty="0"/>
              <a:t>You should judge it based on long-term results and fairness in benefits, not just on how many people take part.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8666B48-17BE-277D-93AA-6FB5BF06FE7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75967" y="1880998"/>
            <a:ext cx="4170530" cy="31278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1BAE04B-6DF9-4085-7DC1-DC187B9BAAC0}"/>
              </a:ext>
            </a:extLst>
          </p:cNvPr>
          <p:cNvSpPr txBox="1"/>
          <p:nvPr/>
        </p:nvSpPr>
        <p:spPr>
          <a:xfrm>
            <a:off x="8657327" y="4808840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tutoreducamadrid.blogspot.com/2017/05/conclusion-final-del-curso-de-accio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48789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8E109-CC54-1F19-79C1-A49FE54374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9.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7610B7-19E1-BACE-999B-054B993A22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dirty="0"/>
              <a:t>Abbott Diabetes Care (2024) </a:t>
            </a:r>
            <a:r>
              <a:rPr lang="en-GB" i="1" dirty="0"/>
              <a:t>FreeStyle Libre 2 Plus sensor: getting started guide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https://www.freestyle.abbott/content/dam/adc/freestyle/countries/us-en/documents/get-started-guide-FSL2-Plus.pdf</a:t>
            </a:r>
            <a:r>
              <a:rPr lang="en-GB" dirty="0"/>
              <a:t> (Accessed: 06 August 2026).</a:t>
            </a:r>
          </a:p>
          <a:p>
            <a:pPr marL="0" indent="0">
              <a:buNone/>
            </a:pPr>
            <a:r>
              <a:rPr lang="en-GB" dirty="0"/>
              <a:t>Beasant, L., Tilling, K., Nightingale, A.L., Davis, S., Donovan, J.L., Wheeler, B.J. and Crawley, E. (2023) ‘Flash glucose monitoring in young people with type 1 diabetes: a qualitative study of young people, parents and health professionals: “It makes life much easier”’, </a:t>
            </a:r>
            <a:r>
              <a:rPr lang="en-GB" i="1" dirty="0"/>
              <a:t>BMJ Open</a:t>
            </a:r>
            <a:r>
              <a:rPr lang="en-GB" dirty="0"/>
              <a:t>, 13, e070477. Available at: </a:t>
            </a:r>
            <a:r>
              <a:rPr lang="en-GB" dirty="0">
                <a:hlinkClick r:id="rId3"/>
              </a:rPr>
              <a:t>https://bmjopen.bmj.com/content/13/4/e070477</a:t>
            </a:r>
            <a:r>
              <a:rPr lang="en-GB" dirty="0"/>
              <a:t> (Accessed: 06 August 2026).</a:t>
            </a:r>
          </a:p>
          <a:p>
            <a:pPr marL="0" indent="0">
              <a:buNone/>
            </a:pPr>
            <a:r>
              <a:rPr lang="en-GB" dirty="0"/>
              <a:t>Blissett, R., </a:t>
            </a:r>
            <a:r>
              <a:rPr lang="en-GB" dirty="0" err="1"/>
              <a:t>Leelarathna</a:t>
            </a:r>
            <a:r>
              <a:rPr lang="en-GB" dirty="0"/>
              <a:t>, L., Wilmot, E.G., Choudhary, P., Narendran, P., Heller, S. and Evans, M. (2022) ‘FreeStyle Libre flash glucose monitoring system for people with type 1 diabetes in the UK: a budget impact analysis’, </a:t>
            </a:r>
            <a:r>
              <a:rPr lang="en-GB" i="1" dirty="0"/>
              <a:t>BMJ Open Diabetes Research &amp; Care</a:t>
            </a:r>
            <a:r>
              <a:rPr lang="en-GB" dirty="0"/>
              <a:t>, 10, e002580. Available at: </a:t>
            </a:r>
            <a:r>
              <a:rPr lang="en-GB" dirty="0">
                <a:hlinkClick r:id="rId4"/>
              </a:rPr>
              <a:t>https://drc.bmj.com/content/10/2/e002580</a:t>
            </a:r>
            <a:r>
              <a:rPr lang="en-GB" dirty="0"/>
              <a:t> (Accessed: 06 August 2026).</a:t>
            </a:r>
          </a:p>
          <a:p>
            <a:pPr marL="0" indent="0">
              <a:buNone/>
            </a:pPr>
            <a:r>
              <a:rPr lang="en-GB" dirty="0"/>
              <a:t>Deshmukh, H., Wilmot, E.G., Gregory, R., Barnes, D., Narendran, P., Saunders, S., Furlong, N., Kamaruddin, S., </a:t>
            </a:r>
            <a:r>
              <a:rPr lang="en-GB" dirty="0" err="1"/>
              <a:t>Banatwalla</a:t>
            </a:r>
            <a:r>
              <a:rPr lang="en-GB" dirty="0"/>
              <a:t>, R., Herring, R. and Choudhary, P. (2020) ‘Effect of flash glucose monitoring on glycaemic control, hypoglycaemia, diabetes-related distress and resource utilisation in the Association of British Clinical Diabetologists national audit’, </a:t>
            </a:r>
            <a:r>
              <a:rPr lang="en-GB" i="1" dirty="0"/>
              <a:t>Diabetes Care</a:t>
            </a:r>
            <a:r>
              <a:rPr lang="en-GB" dirty="0"/>
              <a:t>, 43(9), pp. 2153–2160. Available at: </a:t>
            </a:r>
            <a:r>
              <a:rPr lang="en-GB" dirty="0">
                <a:hlinkClick r:id="rId5"/>
              </a:rPr>
              <a:t>https://doi.org/10.2337/dc20-0738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Diabetes UK (2026) </a:t>
            </a:r>
            <a:r>
              <a:rPr lang="en-GB" i="1" dirty="0"/>
              <a:t>Breaking barriers in diabetes technology</a:t>
            </a:r>
            <a:r>
              <a:rPr lang="en-GB" dirty="0"/>
              <a:t>. Available at: </a:t>
            </a:r>
            <a:r>
              <a:rPr lang="en-GB" dirty="0">
                <a:hlinkClick r:id="rId6"/>
              </a:rPr>
              <a:t>https://www.diabetes.org.uk/about-us/our-impact/tackling-inequity/unbiased</a:t>
            </a:r>
            <a:r>
              <a:rPr lang="en-GB" dirty="0"/>
              <a:t> (Accessed: 06 August 2026).</a:t>
            </a:r>
          </a:p>
          <a:p>
            <a:pPr marL="0" indent="0">
              <a:buNone/>
            </a:pPr>
            <a:r>
              <a:rPr lang="en-GB" dirty="0"/>
              <a:t>GOV.UK (2025) </a:t>
            </a:r>
            <a:r>
              <a:rPr lang="en-GB" i="1" dirty="0"/>
              <a:t>The UK’s data protection legislation</a:t>
            </a:r>
            <a:r>
              <a:rPr lang="en-GB" dirty="0"/>
              <a:t>. Available at: </a:t>
            </a:r>
            <a:r>
              <a:rPr lang="en-GB" dirty="0">
                <a:hlinkClick r:id="rId7"/>
              </a:rPr>
              <a:t>https://www.gov.uk/data-protection</a:t>
            </a:r>
            <a:r>
              <a:rPr lang="en-GB" dirty="0"/>
              <a:t> (Accessed: 06 August 2026).</a:t>
            </a:r>
          </a:p>
          <a:p>
            <a:pPr marL="0" indent="0">
              <a:buNone/>
            </a:pPr>
            <a:r>
              <a:rPr lang="en-GB" dirty="0"/>
              <a:t>National Institute for Health and Care Excellence (2017) </a:t>
            </a:r>
            <a:r>
              <a:rPr lang="en-GB" i="1" dirty="0"/>
              <a:t>FreeStyle Libre for glucose monitoring</a:t>
            </a:r>
            <a:r>
              <a:rPr lang="en-GB" dirty="0"/>
              <a:t>. Medtech innovation briefing MIB110. Available at: </a:t>
            </a:r>
            <a:r>
              <a:rPr lang="en-GB" dirty="0">
                <a:hlinkClick r:id="rId8"/>
              </a:rPr>
              <a:t>https://www.nice.org.uk/advice/mib110</a:t>
            </a:r>
            <a:r>
              <a:rPr lang="en-GB" dirty="0"/>
              <a:t> (Accessed: 06 August 2026).</a:t>
            </a:r>
          </a:p>
          <a:p>
            <a:pPr marL="0" indent="0">
              <a:buNone/>
            </a:pPr>
            <a:r>
              <a:rPr lang="en-GB" dirty="0"/>
              <a:t>National Institute for Health and Care Excellence (2023) </a:t>
            </a:r>
            <a:r>
              <a:rPr lang="en-GB" i="1" dirty="0"/>
              <a:t>Type 1 diabetes in adults: Quality statement 2 — Continuous glucose monitoring</a:t>
            </a:r>
            <a:r>
              <a:rPr lang="en-GB" dirty="0"/>
              <a:t>. Available at: </a:t>
            </a:r>
            <a:r>
              <a:rPr lang="en-GB" dirty="0">
                <a:hlinkClick r:id="rId9"/>
              </a:rPr>
              <a:t>https://www.nice.org.uk/guidance/qs208/chapter/Quality-statement-2-Continuous-glucose-monitoring</a:t>
            </a:r>
            <a:r>
              <a:rPr lang="en-GB" dirty="0"/>
              <a:t> (Accessed: 06 August 2026).</a:t>
            </a:r>
          </a:p>
          <a:p>
            <a:pPr marL="0" indent="0">
              <a:buNone/>
            </a:pPr>
            <a:r>
              <a:rPr lang="en-GB" dirty="0"/>
              <a:t>Natale, P., Tunnicliffe, D.J., Munn, Z., Tong, A. and Craig, J.C. (2023) ‘Patient experiences of continuous glucose monitoring and sensor-augmented insulin pump therapy for diabetes: a systematic review of qualitative studies’, </a:t>
            </a:r>
            <a:r>
              <a:rPr lang="en-GB" i="1" dirty="0"/>
              <a:t>Journal of Diabetes Investigation</a:t>
            </a:r>
            <a:r>
              <a:rPr lang="en-GB" dirty="0"/>
              <a:t>. Available at: </a:t>
            </a:r>
            <a:r>
              <a:rPr lang="en-GB" dirty="0">
                <a:hlinkClick r:id="rId10"/>
              </a:rPr>
              <a:t>https://pmc.ncbi.nlm.nih.gov/articles/PMC10755613/</a:t>
            </a:r>
            <a:r>
              <a:rPr lang="en-GB" dirty="0"/>
              <a:t> (Accessed: 06 August 2026).</a:t>
            </a:r>
          </a:p>
          <a:p>
            <a:pPr marL="0" indent="0">
              <a:buNone/>
            </a:pPr>
            <a:r>
              <a:rPr lang="en-GB" dirty="0"/>
              <a:t>NHS England (2022a) </a:t>
            </a:r>
            <a:r>
              <a:rPr lang="en-GB" i="1" dirty="0"/>
              <a:t>Lifechanging technology to be rolled out to all type 1 diabetes patients</a:t>
            </a:r>
            <a:r>
              <a:rPr lang="en-GB" dirty="0"/>
              <a:t>. Available at: </a:t>
            </a:r>
            <a:r>
              <a:rPr lang="en-GB" dirty="0">
                <a:hlinkClick r:id="rId11"/>
              </a:rPr>
              <a:t>https://www.england.nhs.uk/2022/03/lifechanging-technology-to-be-rolled-out-to-all-type-1-diabetes-patients/</a:t>
            </a:r>
            <a:r>
              <a:rPr lang="en-GB" dirty="0"/>
              <a:t> (Accessed: 06 August 2026).</a:t>
            </a:r>
          </a:p>
          <a:p>
            <a:pPr marL="0" indent="0">
              <a:buNone/>
            </a:pPr>
            <a:r>
              <a:rPr lang="en-GB" dirty="0"/>
              <a:t>NHS England (2022b) </a:t>
            </a:r>
            <a:r>
              <a:rPr lang="en-GB" i="1" dirty="0"/>
              <a:t>Rapid NHS rollout sees 200,000 diabetes patients get life-changing devices</a:t>
            </a:r>
            <a:r>
              <a:rPr lang="en-GB" dirty="0"/>
              <a:t>. Available at: </a:t>
            </a:r>
            <a:r>
              <a:rPr lang="en-GB" dirty="0">
                <a:hlinkClick r:id="rId12"/>
              </a:rPr>
              <a:t>https://www.england.nhs.uk/2022/12/rapid-nhs-rollout-sees-200000-diabetes-patients-get-lifechanging-devices/</a:t>
            </a:r>
            <a:r>
              <a:rPr lang="en-GB" dirty="0"/>
              <a:t> (Accessed: 06 August 2026).</a:t>
            </a:r>
          </a:p>
          <a:p>
            <a:pPr marL="0" indent="0">
              <a:buNone/>
            </a:pPr>
            <a:r>
              <a:rPr lang="en-GB" dirty="0"/>
              <a:t>Wright, A.L., Jones, F.W., Hart, K.H. and Adams, G.G. (2022) ‘The impact of flash glucose monitoring on the clinical practice of healthcare professionals working in an NHS diabetes service’, </a:t>
            </a:r>
            <a:r>
              <a:rPr lang="en-GB" i="1" dirty="0"/>
              <a:t>Diabetes Research and Clinical Practice</a:t>
            </a:r>
            <a:r>
              <a:rPr lang="en-GB" dirty="0"/>
              <a:t>, 183, 109151. Available at: </a:t>
            </a:r>
            <a:r>
              <a:rPr lang="en-GB" dirty="0">
                <a:hlinkClick r:id="rId13"/>
              </a:rPr>
              <a:t>https://pubmed.ncbi.nlm.nih.gov/34863717/</a:t>
            </a:r>
            <a:r>
              <a:rPr lang="en-GB" dirty="0"/>
              <a:t> (Accessed: 06 August 2026).</a:t>
            </a:r>
          </a:p>
        </p:txBody>
      </p:sp>
    </p:spTree>
    <p:extLst>
      <p:ext uri="{BB962C8B-B14F-4D97-AF65-F5344CB8AC3E}">
        <p14:creationId xmlns:p14="http://schemas.microsoft.com/office/powerpoint/2010/main" val="12505011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</TotalTime>
  <Words>1754</Words>
  <Application>Microsoft Office PowerPoint</Application>
  <PresentationFormat>Widescreen</PresentationFormat>
  <Paragraphs>111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A Critical Evaluation of FreeStyle Libre</vt:lpstr>
      <vt:lpstr>Use of AI Acknowledgement</vt:lpstr>
      <vt:lpstr>1. Introduction: What is FreeStyle Libre?</vt:lpstr>
      <vt:lpstr>2. Impact on the Workforce</vt:lpstr>
      <vt:lpstr>3. Impact on Service Delivery</vt:lpstr>
      <vt:lpstr>4. Impact on Patient and Service Users</vt:lpstr>
      <vt:lpstr>5. Impact on Community</vt:lpstr>
      <vt:lpstr>6. Challenges of the Innovation</vt:lpstr>
      <vt:lpstr>7. Recommendation</vt:lpstr>
      <vt:lpstr>8. Conclusion</vt:lpstr>
      <vt:lpstr>9.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Amber Zubair Rana</dc:creator>
  <cp:lastModifiedBy>Amber Zubair Rana</cp:lastModifiedBy>
  <cp:revision>1</cp:revision>
  <cp:lastPrinted>2026-08-07T02:35:31Z</cp:lastPrinted>
  <dcterms:created xsi:type="dcterms:W3CDTF">2026-08-06T22:11:03Z</dcterms:created>
  <dcterms:modified xsi:type="dcterms:W3CDTF">2026-08-07T02:40:19Z</dcterms:modified>
</cp:coreProperties>
</file>