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1"/>
    <p:sldMasterId id="2147483667" r:id="rId2"/>
  </p:sldMasterIdLst>
  <p:notesMasterIdLst>
    <p:notesMasterId r:id="rId22"/>
  </p:notesMasterIdLst>
  <p:handoutMasterIdLst>
    <p:handoutMasterId r:id="rId23"/>
  </p:handoutMasterIdLst>
  <p:sldIdLst>
    <p:sldId id="256" r:id="rId3"/>
    <p:sldId id="290" r:id="rId4"/>
    <p:sldId id="268" r:id="rId5"/>
    <p:sldId id="264" r:id="rId6"/>
    <p:sldId id="278" r:id="rId7"/>
    <p:sldId id="281" r:id="rId8"/>
    <p:sldId id="292" r:id="rId9"/>
    <p:sldId id="291" r:id="rId10"/>
    <p:sldId id="294" r:id="rId11"/>
    <p:sldId id="293" r:id="rId12"/>
    <p:sldId id="296" r:id="rId13"/>
    <p:sldId id="295" r:id="rId14"/>
    <p:sldId id="297" r:id="rId15"/>
    <p:sldId id="298" r:id="rId16"/>
    <p:sldId id="299" r:id="rId17"/>
    <p:sldId id="301" r:id="rId18"/>
    <p:sldId id="303" r:id="rId19"/>
    <p:sldId id="302" r:id="rId20"/>
    <p:sldId id="305" r:id="rId21"/>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B3838"/>
    <a:srgbClr val="CCCCFF"/>
    <a:srgbClr val="685135"/>
    <a:srgbClr val="BDA07D"/>
    <a:srgbClr val="F5F9F9"/>
    <a:srgbClr val="627272"/>
    <a:srgbClr val="93A5A8"/>
    <a:srgbClr val="3E7090"/>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BA9602-3C3A-494A-8982-09B3E3096ED2}" v="310" dt="2023-03-19T19:41:14.409"/>
  </p1510:revLst>
</p1510:revInfo>
</file>

<file path=ppt/tableStyles.xml><?xml version="1.0" encoding="utf-8"?>
<a:tblStyleLst xmlns:a="http://schemas.openxmlformats.org/drawingml/2006/main" def="{5C22544A-7EE6-4342-B048-85BDC9FD1C3A}">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668" autoAdjust="0"/>
    <p:restoredTop sz="94879" autoAdjust="0"/>
  </p:normalViewPr>
  <p:slideViewPr>
    <p:cSldViewPr snapToGrid="0">
      <p:cViewPr>
        <p:scale>
          <a:sx n="60" d="100"/>
          <a:sy n="60" d="100"/>
        </p:scale>
        <p:origin x="306" y="1200"/>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notesViewPr>
    <p:cSldViewPr snapToGrid="0">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una whitcombe" userId="5c289df17995a8b0" providerId="LiveId" clId="{84BA9602-3C3A-494A-8982-09B3E3096ED2}"/>
    <pc:docChg chg="undo custSel addSld delSld modSld sldOrd delMainMaster modMainMaster">
      <pc:chgData name="shauna whitcombe" userId="5c289df17995a8b0" providerId="LiveId" clId="{84BA9602-3C3A-494A-8982-09B3E3096ED2}" dt="2023-03-19T19:41:14.409" v="1983"/>
      <pc:docMkLst>
        <pc:docMk/>
      </pc:docMkLst>
      <pc:sldChg chg="addSp modSp mod modTransition">
        <pc:chgData name="shauna whitcombe" userId="5c289df17995a8b0" providerId="LiveId" clId="{84BA9602-3C3A-494A-8982-09B3E3096ED2}" dt="2023-03-19T19:15:06.880" v="1340"/>
        <pc:sldMkLst>
          <pc:docMk/>
          <pc:sldMk cId="972569183" sldId="256"/>
        </pc:sldMkLst>
        <pc:spChg chg="add mod">
          <ac:chgData name="shauna whitcombe" userId="5c289df17995a8b0" providerId="LiveId" clId="{84BA9602-3C3A-494A-8982-09B3E3096ED2}" dt="2023-03-19T18:38:10.356" v="534" actId="207"/>
          <ac:spMkLst>
            <pc:docMk/>
            <pc:sldMk cId="972569183" sldId="256"/>
            <ac:spMk id="13" creationId="{EA2DF513-0BDF-7D64-B856-35F87D29B98A}"/>
          </ac:spMkLst>
        </pc:spChg>
        <pc:spChg chg="mod">
          <ac:chgData name="shauna whitcombe" userId="5c289df17995a8b0" providerId="LiveId" clId="{84BA9602-3C3A-494A-8982-09B3E3096ED2}" dt="2023-03-19T18:40:50.948" v="569" actId="207"/>
          <ac:spMkLst>
            <pc:docMk/>
            <pc:sldMk cId="972569183" sldId="256"/>
            <ac:spMk id="16" creationId="{A37C1019-D992-06C7-BBAF-C153A2F43F0D}"/>
          </ac:spMkLst>
        </pc:spChg>
      </pc:sldChg>
      <pc:sldChg chg="delSp modSp mod modTransition">
        <pc:chgData name="shauna whitcombe" userId="5c289df17995a8b0" providerId="LiveId" clId="{84BA9602-3C3A-494A-8982-09B3E3096ED2}" dt="2023-03-19T19:15:06.880" v="1340"/>
        <pc:sldMkLst>
          <pc:docMk/>
          <pc:sldMk cId="1080013265" sldId="264"/>
        </pc:sldMkLst>
        <pc:spChg chg="mod">
          <ac:chgData name="shauna whitcombe" userId="5c289df17995a8b0" providerId="LiveId" clId="{84BA9602-3C3A-494A-8982-09B3E3096ED2}" dt="2023-03-19T18:26:23.925" v="171" actId="20577"/>
          <ac:spMkLst>
            <pc:docMk/>
            <pc:sldMk cId="1080013265" sldId="264"/>
            <ac:spMk id="49" creationId="{3C4CC1D7-A91E-4CD5-B051-0B202E09ACE0}"/>
          </ac:spMkLst>
        </pc:spChg>
        <pc:picChg chg="del">
          <ac:chgData name="shauna whitcombe" userId="5c289df17995a8b0" providerId="LiveId" clId="{84BA9602-3C3A-494A-8982-09B3E3096ED2}" dt="2023-03-19T18:22:14.940" v="4" actId="478"/>
          <ac:picMkLst>
            <pc:docMk/>
            <pc:sldMk cId="1080013265" sldId="264"/>
            <ac:picMk id="44" creationId="{D67FB5E6-F247-909C-9C65-B8AFEBC341E1}"/>
          </ac:picMkLst>
        </pc:picChg>
      </pc:sldChg>
      <pc:sldChg chg="del">
        <pc:chgData name="shauna whitcombe" userId="5c289df17995a8b0" providerId="LiveId" clId="{84BA9602-3C3A-494A-8982-09B3E3096ED2}" dt="2023-03-19T18:22:08.128" v="3" actId="47"/>
        <pc:sldMkLst>
          <pc:docMk/>
          <pc:sldMk cId="3764395250" sldId="266"/>
        </pc:sldMkLst>
      </pc:sldChg>
      <pc:sldChg chg="modTransition">
        <pc:chgData name="shauna whitcombe" userId="5c289df17995a8b0" providerId="LiveId" clId="{84BA9602-3C3A-494A-8982-09B3E3096ED2}" dt="2023-03-19T19:15:06.880" v="1340"/>
        <pc:sldMkLst>
          <pc:docMk/>
          <pc:sldMk cId="1321790359" sldId="268"/>
        </pc:sldMkLst>
      </pc:sldChg>
      <pc:sldChg chg="addSp delSp modSp add del mod modTransition setBg delDesignElem">
        <pc:chgData name="shauna whitcombe" userId="5c289df17995a8b0" providerId="LiveId" clId="{84BA9602-3C3A-494A-8982-09B3E3096ED2}" dt="2023-03-19T19:15:06.880" v="1340"/>
        <pc:sldMkLst>
          <pc:docMk/>
          <pc:sldMk cId="3474899755" sldId="278"/>
        </pc:sldMkLst>
        <pc:spChg chg="add del mod">
          <ac:chgData name="shauna whitcombe" userId="5c289df17995a8b0" providerId="LiveId" clId="{84BA9602-3C3A-494A-8982-09B3E3096ED2}" dt="2023-03-19T18:25:14.595" v="129" actId="478"/>
          <ac:spMkLst>
            <pc:docMk/>
            <pc:sldMk cId="3474899755" sldId="278"/>
            <ac:spMk id="5" creationId="{CDBFAB76-8AC4-48DE-FD12-6BA97ACB1CC4}"/>
          </ac:spMkLst>
        </pc:spChg>
        <pc:spChg chg="add del mod">
          <ac:chgData name="shauna whitcombe" userId="5c289df17995a8b0" providerId="LiveId" clId="{84BA9602-3C3A-494A-8982-09B3E3096ED2}" dt="2023-03-19T18:26:40.647" v="180" actId="478"/>
          <ac:spMkLst>
            <pc:docMk/>
            <pc:sldMk cId="3474899755" sldId="278"/>
            <ac:spMk id="9" creationId="{3A9FBDAE-815B-29BC-73FE-8401845E233B}"/>
          </ac:spMkLst>
        </pc:spChg>
        <pc:spChg chg="add del mod">
          <ac:chgData name="shauna whitcombe" userId="5c289df17995a8b0" providerId="LiveId" clId="{84BA9602-3C3A-494A-8982-09B3E3096ED2}" dt="2023-03-19T18:26:04.074" v="151" actId="478"/>
          <ac:spMkLst>
            <pc:docMk/>
            <pc:sldMk cId="3474899755" sldId="278"/>
            <ac:spMk id="10" creationId="{8024A012-8B39-716B-6C0F-FE37EE3353B6}"/>
          </ac:spMkLst>
        </pc:spChg>
        <pc:spChg chg="mod ord">
          <ac:chgData name="shauna whitcombe" userId="5c289df17995a8b0" providerId="LiveId" clId="{84BA9602-3C3A-494A-8982-09B3E3096ED2}" dt="2023-03-19T18:27:11.143" v="207" actId="5793"/>
          <ac:spMkLst>
            <pc:docMk/>
            <pc:sldMk cId="3474899755" sldId="278"/>
            <ac:spMk id="12" creationId="{66D59AEA-A565-337E-4366-1ABA6160832B}"/>
          </ac:spMkLst>
        </pc:spChg>
        <pc:spChg chg="del mod">
          <ac:chgData name="shauna whitcombe" userId="5c289df17995a8b0" providerId="LiveId" clId="{84BA9602-3C3A-494A-8982-09B3E3096ED2}" dt="2023-03-19T18:25:56.674" v="149" actId="478"/>
          <ac:spMkLst>
            <pc:docMk/>
            <pc:sldMk cId="3474899755" sldId="278"/>
            <ac:spMk id="18" creationId="{17062936-5CF9-46DE-8DD5-5C63AAD751F7}"/>
          </ac:spMkLst>
        </pc:spChg>
        <pc:spChg chg="add del">
          <ac:chgData name="shauna whitcombe" userId="5c289df17995a8b0" providerId="LiveId" clId="{84BA9602-3C3A-494A-8982-09B3E3096ED2}" dt="2023-03-19T18:25:34.711" v="134" actId="26606"/>
          <ac:spMkLst>
            <pc:docMk/>
            <pc:sldMk cId="3474899755" sldId="278"/>
            <ac:spMk id="20" creationId="{63F5877B-98C7-49DD-83AB-0F6F57CB6543}"/>
          </ac:spMkLst>
        </pc:spChg>
        <pc:spChg chg="add del">
          <ac:chgData name="shauna whitcombe" userId="5c289df17995a8b0" providerId="LiveId" clId="{84BA9602-3C3A-494A-8982-09B3E3096ED2}" dt="2023-03-19T18:25:34.711" v="134" actId="26606"/>
          <ac:spMkLst>
            <pc:docMk/>
            <pc:sldMk cId="3474899755" sldId="278"/>
            <ac:spMk id="21" creationId="{4EA91930-66BC-4C41-B4F5-C31EB216F64B}"/>
          </ac:spMkLst>
        </pc:spChg>
        <pc:spChg chg="del">
          <ac:chgData name="shauna whitcombe" userId="5c289df17995a8b0" providerId="LiveId" clId="{84BA9602-3C3A-494A-8982-09B3E3096ED2}" dt="2023-03-19T18:23:02.840" v="15"/>
          <ac:spMkLst>
            <pc:docMk/>
            <pc:sldMk cId="3474899755" sldId="278"/>
            <ac:spMk id="23" creationId="{ECC07320-C2CA-4E29-8481-9D9E143C7788}"/>
          </ac:spMkLst>
        </pc:spChg>
        <pc:spChg chg="del">
          <ac:chgData name="shauna whitcombe" userId="5c289df17995a8b0" providerId="LiveId" clId="{84BA9602-3C3A-494A-8982-09B3E3096ED2}" dt="2023-03-19T18:23:02.840" v="15"/>
          <ac:spMkLst>
            <pc:docMk/>
            <pc:sldMk cId="3474899755" sldId="278"/>
            <ac:spMk id="25" creationId="{178FB36B-5BFE-42CA-BC60-1115E0D95EEC}"/>
          </ac:spMkLst>
        </pc:spChg>
        <pc:spChg chg="add del">
          <ac:chgData name="shauna whitcombe" userId="5c289df17995a8b0" providerId="LiveId" clId="{84BA9602-3C3A-494A-8982-09B3E3096ED2}" dt="2023-03-19T18:25:34.711" v="134" actId="26606"/>
          <ac:spMkLst>
            <pc:docMk/>
            <pc:sldMk cId="3474899755" sldId="278"/>
            <ac:spMk id="27" creationId="{6313CF8F-B436-401E-9575-DE0F8E8B5B17}"/>
          </ac:spMkLst>
        </pc:spChg>
        <pc:spChg chg="add del">
          <ac:chgData name="shauna whitcombe" userId="5c289df17995a8b0" providerId="LiveId" clId="{84BA9602-3C3A-494A-8982-09B3E3096ED2}" dt="2023-03-19T18:25:34.711" v="134" actId="26606"/>
          <ac:spMkLst>
            <pc:docMk/>
            <pc:sldMk cId="3474899755" sldId="278"/>
            <ac:spMk id="29" creationId="{2A38CFE9-C30A-4551-ACCB-D5808FBC39CD}"/>
          </ac:spMkLst>
        </pc:spChg>
        <pc:spChg chg="add del">
          <ac:chgData name="shauna whitcombe" userId="5c289df17995a8b0" providerId="LiveId" clId="{84BA9602-3C3A-494A-8982-09B3E3096ED2}" dt="2023-03-19T18:25:34.711" v="134" actId="26606"/>
          <ac:spMkLst>
            <pc:docMk/>
            <pc:sldMk cId="3474899755" sldId="278"/>
            <ac:spMk id="31" creationId="{67EF550F-47CE-4FB2-9DAC-12AD835C833D}"/>
          </ac:spMkLst>
        </pc:spChg>
        <pc:spChg chg="add del">
          <ac:chgData name="shauna whitcombe" userId="5c289df17995a8b0" providerId="LiveId" clId="{84BA9602-3C3A-494A-8982-09B3E3096ED2}" dt="2023-03-19T18:25:35.924" v="136" actId="26606"/>
          <ac:spMkLst>
            <pc:docMk/>
            <pc:sldMk cId="3474899755" sldId="278"/>
            <ac:spMk id="33" creationId="{4CBC69AF-AE9D-43C7-A183-244646418BB4}"/>
          </ac:spMkLst>
        </pc:spChg>
        <pc:spChg chg="add del">
          <ac:chgData name="shauna whitcombe" userId="5c289df17995a8b0" providerId="LiveId" clId="{84BA9602-3C3A-494A-8982-09B3E3096ED2}" dt="2023-03-19T18:25:35.924" v="136" actId="26606"/>
          <ac:spMkLst>
            <pc:docMk/>
            <pc:sldMk cId="3474899755" sldId="278"/>
            <ac:spMk id="34" creationId="{BE64232A-D912-4882-BF58-104918115741}"/>
          </ac:spMkLst>
        </pc:spChg>
        <pc:spChg chg="add del">
          <ac:chgData name="shauna whitcombe" userId="5c289df17995a8b0" providerId="LiveId" clId="{84BA9602-3C3A-494A-8982-09B3E3096ED2}" dt="2023-03-19T18:25:35.924" v="136" actId="26606"/>
          <ac:spMkLst>
            <pc:docMk/>
            <pc:sldMk cId="3474899755" sldId="278"/>
            <ac:spMk id="35" creationId="{E8E4E9D8-6D9C-4646-83A2-11844D84EAE4}"/>
          </ac:spMkLst>
        </pc:spChg>
        <pc:spChg chg="add del">
          <ac:chgData name="shauna whitcombe" userId="5c289df17995a8b0" providerId="LiveId" clId="{84BA9602-3C3A-494A-8982-09B3E3096ED2}" dt="2023-03-19T18:25:40.433" v="138" actId="26606"/>
          <ac:spMkLst>
            <pc:docMk/>
            <pc:sldMk cId="3474899755" sldId="278"/>
            <ac:spMk id="37" creationId="{C5278130-DFE0-457B-8698-88DF69019DDE}"/>
          </ac:spMkLst>
        </pc:spChg>
        <pc:spChg chg="add del">
          <ac:chgData name="shauna whitcombe" userId="5c289df17995a8b0" providerId="LiveId" clId="{84BA9602-3C3A-494A-8982-09B3E3096ED2}" dt="2023-03-19T18:25:40.433" v="138" actId="26606"/>
          <ac:spMkLst>
            <pc:docMk/>
            <pc:sldMk cId="3474899755" sldId="278"/>
            <ac:spMk id="38" creationId="{2F99531B-1681-4D6E-BECB-18325B33A618}"/>
          </ac:spMkLst>
        </pc:spChg>
        <pc:spChg chg="add del">
          <ac:chgData name="shauna whitcombe" userId="5c289df17995a8b0" providerId="LiveId" clId="{84BA9602-3C3A-494A-8982-09B3E3096ED2}" dt="2023-03-19T18:25:40.433" v="138" actId="26606"/>
          <ac:spMkLst>
            <pc:docMk/>
            <pc:sldMk cId="3474899755" sldId="278"/>
            <ac:spMk id="39" creationId="{B908E8DC-1025-4FCC-873D-DC5C2ADEF3B2}"/>
          </ac:spMkLst>
        </pc:spChg>
        <pc:spChg chg="add del">
          <ac:chgData name="shauna whitcombe" userId="5c289df17995a8b0" providerId="LiveId" clId="{84BA9602-3C3A-494A-8982-09B3E3096ED2}" dt="2023-03-19T18:25:40.433" v="138" actId="26606"/>
          <ac:spMkLst>
            <pc:docMk/>
            <pc:sldMk cId="3474899755" sldId="278"/>
            <ac:spMk id="41" creationId="{9B57D9A5-B0E6-43E8-854F-D4931B715AD7}"/>
          </ac:spMkLst>
        </pc:spChg>
        <pc:spChg chg="add del">
          <ac:chgData name="shauna whitcombe" userId="5c289df17995a8b0" providerId="LiveId" clId="{84BA9602-3C3A-494A-8982-09B3E3096ED2}" dt="2023-03-19T18:26:33.836" v="177" actId="26606"/>
          <ac:spMkLst>
            <pc:docMk/>
            <pc:sldMk cId="3474899755" sldId="278"/>
            <ac:spMk id="44" creationId="{63F5877B-98C7-49DD-83AB-0F6F57CB6543}"/>
          </ac:spMkLst>
        </pc:spChg>
        <pc:spChg chg="add del">
          <ac:chgData name="shauna whitcombe" userId="5c289df17995a8b0" providerId="LiveId" clId="{84BA9602-3C3A-494A-8982-09B3E3096ED2}" dt="2023-03-19T18:26:33.836" v="177" actId="26606"/>
          <ac:spMkLst>
            <pc:docMk/>
            <pc:sldMk cId="3474899755" sldId="278"/>
            <ac:spMk id="45" creationId="{4EA91930-66BC-4C41-B4F5-C31EB216F64B}"/>
          </ac:spMkLst>
        </pc:spChg>
        <pc:spChg chg="add del">
          <ac:chgData name="shauna whitcombe" userId="5c289df17995a8b0" providerId="LiveId" clId="{84BA9602-3C3A-494A-8982-09B3E3096ED2}" dt="2023-03-19T18:26:33.836" v="177" actId="26606"/>
          <ac:spMkLst>
            <pc:docMk/>
            <pc:sldMk cId="3474899755" sldId="278"/>
            <ac:spMk id="46" creationId="{6313CF8F-B436-401E-9575-DE0F8E8B5B17}"/>
          </ac:spMkLst>
        </pc:spChg>
        <pc:spChg chg="add del">
          <ac:chgData name="shauna whitcombe" userId="5c289df17995a8b0" providerId="LiveId" clId="{84BA9602-3C3A-494A-8982-09B3E3096ED2}" dt="2023-03-19T18:26:33.836" v="177" actId="26606"/>
          <ac:spMkLst>
            <pc:docMk/>
            <pc:sldMk cId="3474899755" sldId="278"/>
            <ac:spMk id="47" creationId="{2A38CFE9-C30A-4551-ACCB-D5808FBC39CD}"/>
          </ac:spMkLst>
        </pc:spChg>
        <pc:spChg chg="add del">
          <ac:chgData name="shauna whitcombe" userId="5c289df17995a8b0" providerId="LiveId" clId="{84BA9602-3C3A-494A-8982-09B3E3096ED2}" dt="2023-03-19T18:26:33.836" v="177" actId="26606"/>
          <ac:spMkLst>
            <pc:docMk/>
            <pc:sldMk cId="3474899755" sldId="278"/>
            <ac:spMk id="48" creationId="{67EF550F-47CE-4FB2-9DAC-12AD835C833D}"/>
          </ac:spMkLst>
        </pc:spChg>
        <pc:spChg chg="add del">
          <ac:chgData name="shauna whitcombe" userId="5c289df17995a8b0" providerId="LiveId" clId="{84BA9602-3C3A-494A-8982-09B3E3096ED2}" dt="2023-03-19T18:26:33.836" v="177" actId="26606"/>
          <ac:spMkLst>
            <pc:docMk/>
            <pc:sldMk cId="3474899755" sldId="278"/>
            <ac:spMk id="53" creationId="{71A784BF-09DB-448D-99FC-B49DFC6605D5}"/>
          </ac:spMkLst>
        </pc:spChg>
        <pc:spChg chg="add del">
          <ac:chgData name="shauna whitcombe" userId="5c289df17995a8b0" providerId="LiveId" clId="{84BA9602-3C3A-494A-8982-09B3E3096ED2}" dt="2023-03-19T18:26:33.836" v="177" actId="26606"/>
          <ac:spMkLst>
            <pc:docMk/>
            <pc:sldMk cId="3474899755" sldId="278"/>
            <ac:spMk id="55" creationId="{917859B3-4C91-478D-929D-BB6433F90849}"/>
          </ac:spMkLst>
        </pc:spChg>
        <pc:spChg chg="add del">
          <ac:chgData name="shauna whitcombe" userId="5c289df17995a8b0" providerId="LiveId" clId="{84BA9602-3C3A-494A-8982-09B3E3096ED2}" dt="2023-03-19T18:26:33.836" v="177" actId="26606"/>
          <ac:spMkLst>
            <pc:docMk/>
            <pc:sldMk cId="3474899755" sldId="278"/>
            <ac:spMk id="57" creationId="{6283FBD2-A663-469F-855C-06D86E3C1161}"/>
          </ac:spMkLst>
        </pc:spChg>
        <pc:spChg chg="add del">
          <ac:chgData name="shauna whitcombe" userId="5c289df17995a8b0" providerId="LiveId" clId="{84BA9602-3C3A-494A-8982-09B3E3096ED2}" dt="2023-03-19T18:26:33.836" v="177" actId="26606"/>
          <ac:spMkLst>
            <pc:docMk/>
            <pc:sldMk cId="3474899755" sldId="278"/>
            <ac:spMk id="59" creationId="{8A1279FC-7441-4E55-B082-2774E6316482}"/>
          </ac:spMkLst>
        </pc:spChg>
        <pc:picChg chg="add mod ord">
          <ac:chgData name="shauna whitcombe" userId="5c289df17995a8b0" providerId="LiveId" clId="{84BA9602-3C3A-494A-8982-09B3E3096ED2}" dt="2023-03-19T18:26:33.836" v="177" actId="26606"/>
          <ac:picMkLst>
            <pc:docMk/>
            <pc:sldMk cId="3474899755" sldId="278"/>
            <ac:picMk id="3" creationId="{2DE20AE8-611C-2755-5B84-C0CDEAC21841}"/>
          </ac:picMkLst>
        </pc:picChg>
        <pc:picChg chg="add mod ord">
          <ac:chgData name="shauna whitcombe" userId="5c289df17995a8b0" providerId="LiveId" clId="{84BA9602-3C3A-494A-8982-09B3E3096ED2}" dt="2023-03-19T18:26:33.836" v="177" actId="26606"/>
          <ac:picMkLst>
            <pc:docMk/>
            <pc:sldMk cId="3474899755" sldId="278"/>
            <ac:picMk id="7" creationId="{951A0649-0A4B-7344-D888-476F32A0581D}"/>
          </ac:picMkLst>
        </pc:picChg>
        <pc:picChg chg="add del mod">
          <ac:chgData name="shauna whitcombe" userId="5c289df17995a8b0" providerId="LiveId" clId="{84BA9602-3C3A-494A-8982-09B3E3096ED2}" dt="2023-03-19T18:26:09.763" v="154" actId="478"/>
          <ac:picMkLst>
            <pc:docMk/>
            <pc:sldMk cId="3474899755" sldId="278"/>
            <ac:picMk id="11" creationId="{EDF53E16-0CFD-CDD5-9DF4-D622006E77F4}"/>
          </ac:picMkLst>
        </pc:picChg>
        <pc:picChg chg="add mod">
          <ac:chgData name="shauna whitcombe" userId="5c289df17995a8b0" providerId="LiveId" clId="{84BA9602-3C3A-494A-8982-09B3E3096ED2}" dt="2023-03-19T18:26:38.004" v="179" actId="1076"/>
          <ac:picMkLst>
            <pc:docMk/>
            <pc:sldMk cId="3474899755" sldId="278"/>
            <ac:picMk id="13" creationId="{12A7FEE7-BE85-7328-8ACA-34FFBEEDE73A}"/>
          </ac:picMkLst>
        </pc:picChg>
        <pc:picChg chg="del">
          <ac:chgData name="shauna whitcombe" userId="5c289df17995a8b0" providerId="LiveId" clId="{84BA9602-3C3A-494A-8982-09B3E3096ED2}" dt="2023-03-19T18:25:11.732" v="128" actId="478"/>
          <ac:picMkLst>
            <pc:docMk/>
            <pc:sldMk cId="3474899755" sldId="278"/>
            <ac:picMk id="15" creationId="{6C19ADE0-3B31-27F9-1F9C-05CAB9F79FE2}"/>
          </ac:picMkLst>
        </pc:picChg>
        <pc:cxnChg chg="add del">
          <ac:chgData name="shauna whitcombe" userId="5c289df17995a8b0" providerId="LiveId" clId="{84BA9602-3C3A-494A-8982-09B3E3096ED2}" dt="2023-03-19T18:25:40.433" v="138" actId="26606"/>
          <ac:cxnSpMkLst>
            <pc:docMk/>
            <pc:sldMk cId="3474899755" sldId="278"/>
            <ac:cxnSpMk id="40" creationId="{F085D7B9-E066-4923-8CB7-294BF306296A}"/>
          </ac:cxnSpMkLst>
        </pc:cxnChg>
        <pc:cxnChg chg="add del">
          <ac:chgData name="shauna whitcombe" userId="5c289df17995a8b0" providerId="LiveId" clId="{84BA9602-3C3A-494A-8982-09B3E3096ED2}" dt="2023-03-19T18:25:40.433" v="138" actId="26606"/>
          <ac:cxnSpMkLst>
            <pc:docMk/>
            <pc:sldMk cId="3474899755" sldId="278"/>
            <ac:cxnSpMk id="42" creationId="{25443840-A796-4C43-8DC1-1B738EFEC522}"/>
          </ac:cxnSpMkLst>
        </pc:cxnChg>
      </pc:sldChg>
      <pc:sldChg chg="addSp modSp add del mod modTransition">
        <pc:chgData name="shauna whitcombe" userId="5c289df17995a8b0" providerId="LiveId" clId="{84BA9602-3C3A-494A-8982-09B3E3096ED2}" dt="2023-03-19T19:15:06.880" v="1340"/>
        <pc:sldMkLst>
          <pc:docMk/>
          <pc:sldMk cId="670898841" sldId="281"/>
        </pc:sldMkLst>
        <pc:spChg chg="add mod">
          <ac:chgData name="shauna whitcombe" userId="5c289df17995a8b0" providerId="LiveId" clId="{84BA9602-3C3A-494A-8982-09B3E3096ED2}" dt="2023-03-19T18:30:15.439" v="254" actId="207"/>
          <ac:spMkLst>
            <pc:docMk/>
            <pc:sldMk cId="670898841" sldId="281"/>
            <ac:spMk id="2" creationId="{962C55A8-0B48-2252-4FA2-AC1A0302AF83}"/>
          </ac:spMkLst>
        </pc:spChg>
        <pc:spChg chg="mod">
          <ac:chgData name="shauna whitcombe" userId="5c289df17995a8b0" providerId="LiveId" clId="{84BA9602-3C3A-494A-8982-09B3E3096ED2}" dt="2023-03-19T18:30:11.697" v="252" actId="207"/>
          <ac:spMkLst>
            <pc:docMk/>
            <pc:sldMk cId="670898841" sldId="281"/>
            <ac:spMk id="7" creationId="{7A8DDD42-D29D-4ECB-A465-13EFA049E83C}"/>
          </ac:spMkLst>
        </pc:spChg>
        <pc:spChg chg="mod">
          <ac:chgData name="shauna whitcombe" userId="5c289df17995a8b0" providerId="LiveId" clId="{84BA9602-3C3A-494A-8982-09B3E3096ED2}" dt="2023-03-19T18:30:18.006" v="255" actId="207"/>
          <ac:spMkLst>
            <pc:docMk/>
            <pc:sldMk cId="670898841" sldId="281"/>
            <ac:spMk id="20" creationId="{88531C66-298F-52BD-C40A-86A579EF4E68}"/>
          </ac:spMkLst>
        </pc:spChg>
        <pc:picChg chg="mod modCrop">
          <ac:chgData name="shauna whitcombe" userId="5c289df17995a8b0" providerId="LiveId" clId="{84BA9602-3C3A-494A-8982-09B3E3096ED2}" dt="2023-03-19T18:29:23.732" v="245" actId="1076"/>
          <ac:picMkLst>
            <pc:docMk/>
            <pc:sldMk cId="670898841" sldId="281"/>
            <ac:picMk id="17" creationId="{910D9F77-BCD2-72EC-FBEC-B20567988B74}"/>
          </ac:picMkLst>
        </pc:picChg>
      </pc:sldChg>
      <pc:sldChg chg="del">
        <pc:chgData name="shauna whitcombe" userId="5c289df17995a8b0" providerId="LiveId" clId="{84BA9602-3C3A-494A-8982-09B3E3096ED2}" dt="2023-03-19T18:22:05.483" v="1" actId="47"/>
        <pc:sldMkLst>
          <pc:docMk/>
          <pc:sldMk cId="3380294988" sldId="284"/>
        </pc:sldMkLst>
      </pc:sldChg>
      <pc:sldChg chg="del">
        <pc:chgData name="shauna whitcombe" userId="5c289df17995a8b0" providerId="LiveId" clId="{84BA9602-3C3A-494A-8982-09B3E3096ED2}" dt="2023-03-19T18:22:04.385" v="0" actId="47"/>
        <pc:sldMkLst>
          <pc:docMk/>
          <pc:sldMk cId="1072002752" sldId="288"/>
        </pc:sldMkLst>
      </pc:sldChg>
      <pc:sldChg chg="del">
        <pc:chgData name="shauna whitcombe" userId="5c289df17995a8b0" providerId="LiveId" clId="{84BA9602-3C3A-494A-8982-09B3E3096ED2}" dt="2023-03-19T18:22:06.940" v="2" actId="47"/>
        <pc:sldMkLst>
          <pc:docMk/>
          <pc:sldMk cId="1701118972" sldId="289"/>
        </pc:sldMkLst>
      </pc:sldChg>
      <pc:sldChg chg="modSp mod modTransition">
        <pc:chgData name="shauna whitcombe" userId="5c289df17995a8b0" providerId="LiveId" clId="{84BA9602-3C3A-494A-8982-09B3E3096ED2}" dt="2023-03-19T19:15:06.880" v="1340"/>
        <pc:sldMkLst>
          <pc:docMk/>
          <pc:sldMk cId="934765016" sldId="290"/>
        </pc:sldMkLst>
        <pc:spChg chg="mod">
          <ac:chgData name="shauna whitcombe" userId="5c289df17995a8b0" providerId="LiveId" clId="{84BA9602-3C3A-494A-8982-09B3E3096ED2}" dt="2023-03-19T18:40:19.209" v="565" actId="12"/>
          <ac:spMkLst>
            <pc:docMk/>
            <pc:sldMk cId="934765016" sldId="290"/>
            <ac:spMk id="23" creationId="{269E0B2A-2DAA-BD21-6D30-BE9BDB6B126A}"/>
          </ac:spMkLst>
        </pc:spChg>
      </pc:sldChg>
      <pc:sldChg chg="new del">
        <pc:chgData name="shauna whitcombe" userId="5c289df17995a8b0" providerId="LiveId" clId="{84BA9602-3C3A-494A-8982-09B3E3096ED2}" dt="2023-03-19T18:28:19.168" v="234" actId="2696"/>
        <pc:sldMkLst>
          <pc:docMk/>
          <pc:sldMk cId="1327485200" sldId="291"/>
        </pc:sldMkLst>
      </pc:sldChg>
      <pc:sldChg chg="addSp delSp modSp new mod ord modTransition setBg modClrScheme modAnim chgLayout">
        <pc:chgData name="shauna whitcombe" userId="5c289df17995a8b0" providerId="LiveId" clId="{84BA9602-3C3A-494A-8982-09B3E3096ED2}" dt="2023-03-19T19:15:06.880" v="1340"/>
        <pc:sldMkLst>
          <pc:docMk/>
          <pc:sldMk cId="2504188306" sldId="291"/>
        </pc:sldMkLst>
        <pc:spChg chg="del mod ord">
          <ac:chgData name="shauna whitcombe" userId="5c289df17995a8b0" providerId="LiveId" clId="{84BA9602-3C3A-494A-8982-09B3E3096ED2}" dt="2023-03-19T18:28:29.154" v="238" actId="700"/>
          <ac:spMkLst>
            <pc:docMk/>
            <pc:sldMk cId="2504188306" sldId="291"/>
            <ac:spMk id="2" creationId="{F4451103-37E9-DEB2-F4FA-05F510DDF5A1}"/>
          </ac:spMkLst>
        </pc:spChg>
        <pc:spChg chg="del mod ord">
          <ac:chgData name="shauna whitcombe" userId="5c289df17995a8b0" providerId="LiveId" clId="{84BA9602-3C3A-494A-8982-09B3E3096ED2}" dt="2023-03-19T18:28:29.154" v="238" actId="700"/>
          <ac:spMkLst>
            <pc:docMk/>
            <pc:sldMk cId="2504188306" sldId="291"/>
            <ac:spMk id="3" creationId="{2EAA3820-F360-F395-0921-915562E4D8DD}"/>
          </ac:spMkLst>
        </pc:spChg>
        <pc:spChg chg="del mod ord">
          <ac:chgData name="shauna whitcombe" userId="5c289df17995a8b0" providerId="LiveId" clId="{84BA9602-3C3A-494A-8982-09B3E3096ED2}" dt="2023-03-19T18:28:29.154" v="238" actId="700"/>
          <ac:spMkLst>
            <pc:docMk/>
            <pc:sldMk cId="2504188306" sldId="291"/>
            <ac:spMk id="4" creationId="{0F612752-FA55-33B8-D53F-A0DB818A881B}"/>
          </ac:spMkLst>
        </pc:spChg>
        <pc:spChg chg="del">
          <ac:chgData name="shauna whitcombe" userId="5c289df17995a8b0" providerId="LiveId" clId="{84BA9602-3C3A-494A-8982-09B3E3096ED2}" dt="2023-03-19T18:28:29.154" v="238" actId="700"/>
          <ac:spMkLst>
            <pc:docMk/>
            <pc:sldMk cId="2504188306" sldId="291"/>
            <ac:spMk id="5" creationId="{C44EC6BB-9414-6A14-1F73-B94A0D08309E}"/>
          </ac:spMkLst>
        </pc:spChg>
        <pc:spChg chg="add mod ord">
          <ac:chgData name="shauna whitcombe" userId="5c289df17995a8b0" providerId="LiveId" clId="{84BA9602-3C3A-494A-8982-09B3E3096ED2}" dt="2023-03-19T18:30:56.347" v="265" actId="20577"/>
          <ac:spMkLst>
            <pc:docMk/>
            <pc:sldMk cId="2504188306" sldId="291"/>
            <ac:spMk id="6" creationId="{0EC2D5F1-9B25-84B0-9B48-481CFC905481}"/>
          </ac:spMkLst>
        </pc:spChg>
        <pc:spChg chg="add del mod ord">
          <ac:chgData name="shauna whitcombe" userId="5c289df17995a8b0" providerId="LiveId" clId="{84BA9602-3C3A-494A-8982-09B3E3096ED2}" dt="2023-03-19T18:30:57.726" v="266" actId="478"/>
          <ac:spMkLst>
            <pc:docMk/>
            <pc:sldMk cId="2504188306" sldId="291"/>
            <ac:spMk id="7" creationId="{8F5266ED-0F6C-31AB-9B1B-7FC6BDAF5D58}"/>
          </ac:spMkLst>
        </pc:spChg>
        <pc:spChg chg="add del mod ord">
          <ac:chgData name="shauna whitcombe" userId="5c289df17995a8b0" providerId="LiveId" clId="{84BA9602-3C3A-494A-8982-09B3E3096ED2}" dt="2023-03-19T18:30:59.919" v="268" actId="478"/>
          <ac:spMkLst>
            <pc:docMk/>
            <pc:sldMk cId="2504188306" sldId="291"/>
            <ac:spMk id="8" creationId="{A05B821B-C7EA-8AE3-3B7C-6178CAEFF994}"/>
          </ac:spMkLst>
        </pc:spChg>
        <pc:picChg chg="add mod">
          <ac:chgData name="shauna whitcombe" userId="5c289df17995a8b0" providerId="LiveId" clId="{84BA9602-3C3A-494A-8982-09B3E3096ED2}" dt="2023-03-19T18:34:32.920" v="362" actId="1076"/>
          <ac:picMkLst>
            <pc:docMk/>
            <pc:sldMk cId="2504188306" sldId="291"/>
            <ac:picMk id="9" creationId="{D7DC1EC0-D8CB-1D54-E1A3-4E880D4C2A19}"/>
          </ac:picMkLst>
        </pc:picChg>
        <pc:picChg chg="add mod">
          <ac:chgData name="shauna whitcombe" userId="5c289df17995a8b0" providerId="LiveId" clId="{84BA9602-3C3A-494A-8982-09B3E3096ED2}" dt="2023-03-19T18:34:48.760" v="369" actId="14100"/>
          <ac:picMkLst>
            <pc:docMk/>
            <pc:sldMk cId="2504188306" sldId="291"/>
            <ac:picMk id="10" creationId="{AEABB189-57AF-0AA9-5463-9833726CE5C1}"/>
          </ac:picMkLst>
        </pc:picChg>
        <pc:picChg chg="add mod">
          <ac:chgData name="shauna whitcombe" userId="5c289df17995a8b0" providerId="LiveId" clId="{84BA9602-3C3A-494A-8982-09B3E3096ED2}" dt="2023-03-19T18:35:03.395" v="375" actId="1076"/>
          <ac:picMkLst>
            <pc:docMk/>
            <pc:sldMk cId="2504188306" sldId="291"/>
            <ac:picMk id="11" creationId="{CCDAF3B2-92D1-3AA9-34C8-F4BC25FA3391}"/>
          </ac:picMkLst>
        </pc:picChg>
      </pc:sldChg>
      <pc:sldChg chg="delSp add del setBg delDesignElem">
        <pc:chgData name="shauna whitcombe" userId="5c289df17995a8b0" providerId="LiveId" clId="{84BA9602-3C3A-494A-8982-09B3E3096ED2}" dt="2023-03-19T18:22:57.401" v="12" actId="2696"/>
        <pc:sldMkLst>
          <pc:docMk/>
          <pc:sldMk cId="2551751310" sldId="291"/>
        </pc:sldMkLst>
        <pc:spChg chg="del">
          <ac:chgData name="shauna whitcombe" userId="5c289df17995a8b0" providerId="LiveId" clId="{84BA9602-3C3A-494A-8982-09B3E3096ED2}" dt="2023-03-19T18:22:51.271" v="11"/>
          <ac:spMkLst>
            <pc:docMk/>
            <pc:sldMk cId="2551751310" sldId="291"/>
            <ac:spMk id="23" creationId="{ECC07320-C2CA-4E29-8481-9D9E143C7788}"/>
          </ac:spMkLst>
        </pc:spChg>
        <pc:spChg chg="del">
          <ac:chgData name="shauna whitcombe" userId="5c289df17995a8b0" providerId="LiveId" clId="{84BA9602-3C3A-494A-8982-09B3E3096ED2}" dt="2023-03-19T18:22:51.271" v="11"/>
          <ac:spMkLst>
            <pc:docMk/>
            <pc:sldMk cId="2551751310" sldId="291"/>
            <ac:spMk id="25" creationId="{178FB36B-5BFE-42CA-BC60-1115E0D95EEC}"/>
          </ac:spMkLst>
        </pc:spChg>
      </pc:sldChg>
      <pc:sldChg chg="new del">
        <pc:chgData name="shauna whitcombe" userId="5c289df17995a8b0" providerId="LiveId" clId="{84BA9602-3C3A-494A-8982-09B3E3096ED2}" dt="2023-03-19T18:22:26.130" v="7" actId="2696"/>
        <pc:sldMkLst>
          <pc:docMk/>
          <pc:sldMk cId="4006483599" sldId="291"/>
        </pc:sldMkLst>
      </pc:sldChg>
      <pc:sldChg chg="addSp delSp modSp new mod ord modTransition">
        <pc:chgData name="shauna whitcombe" userId="5c289df17995a8b0" providerId="LiveId" clId="{84BA9602-3C3A-494A-8982-09B3E3096ED2}" dt="2023-03-19T19:15:06.880" v="1340"/>
        <pc:sldMkLst>
          <pc:docMk/>
          <pc:sldMk cId="1084746788" sldId="292"/>
        </pc:sldMkLst>
        <pc:spChg chg="mod">
          <ac:chgData name="shauna whitcombe" userId="5c289df17995a8b0" providerId="LiveId" clId="{84BA9602-3C3A-494A-8982-09B3E3096ED2}" dt="2023-03-19T18:32:13.063" v="290" actId="207"/>
          <ac:spMkLst>
            <pc:docMk/>
            <pc:sldMk cId="1084746788" sldId="292"/>
            <ac:spMk id="2" creationId="{DC658671-5610-1E91-0D58-EE2BCB6D0B19}"/>
          </ac:spMkLst>
        </pc:spChg>
        <pc:spChg chg="mod">
          <ac:chgData name="shauna whitcombe" userId="5c289df17995a8b0" providerId="LiveId" clId="{84BA9602-3C3A-494A-8982-09B3E3096ED2}" dt="2023-03-19T18:33:12.136" v="352" actId="5793"/>
          <ac:spMkLst>
            <pc:docMk/>
            <pc:sldMk cId="1084746788" sldId="292"/>
            <ac:spMk id="3" creationId="{FE94194C-CBAC-8CA4-E304-00930C19292D}"/>
          </ac:spMkLst>
        </pc:spChg>
        <pc:spChg chg="del">
          <ac:chgData name="shauna whitcombe" userId="5c289df17995a8b0" providerId="LiveId" clId="{84BA9602-3C3A-494A-8982-09B3E3096ED2}" dt="2023-03-19T18:33:29.925" v="353" actId="931"/>
          <ac:spMkLst>
            <pc:docMk/>
            <pc:sldMk cId="1084746788" sldId="292"/>
            <ac:spMk id="4" creationId="{954E3D70-9FE5-C324-C868-AEEF54117163}"/>
          </ac:spMkLst>
        </pc:spChg>
        <pc:spChg chg="mod">
          <ac:chgData name="shauna whitcombe" userId="5c289df17995a8b0" providerId="LiveId" clId="{84BA9602-3C3A-494A-8982-09B3E3096ED2}" dt="2023-03-19T18:31:52.231" v="272" actId="207"/>
          <ac:spMkLst>
            <pc:docMk/>
            <pc:sldMk cId="1084746788" sldId="292"/>
            <ac:spMk id="5" creationId="{607D1829-62F0-F154-C325-951DA1BA576F}"/>
          </ac:spMkLst>
        </pc:spChg>
        <pc:picChg chg="add mod">
          <ac:chgData name="shauna whitcombe" userId="5c289df17995a8b0" providerId="LiveId" clId="{84BA9602-3C3A-494A-8982-09B3E3096ED2}" dt="2023-03-19T18:33:33.623" v="354" actId="27614"/>
          <ac:picMkLst>
            <pc:docMk/>
            <pc:sldMk cId="1084746788" sldId="292"/>
            <ac:picMk id="7" creationId="{E4D32376-422E-CEC6-340C-8A960AFF7602}"/>
          </ac:picMkLst>
        </pc:picChg>
      </pc:sldChg>
      <pc:sldChg chg="addSp delSp modSp new mod modTransition modClrScheme chgLayout">
        <pc:chgData name="shauna whitcombe" userId="5c289df17995a8b0" providerId="LiveId" clId="{84BA9602-3C3A-494A-8982-09B3E3096ED2}" dt="2023-03-19T19:15:06.880" v="1340"/>
        <pc:sldMkLst>
          <pc:docMk/>
          <pc:sldMk cId="44405050" sldId="293"/>
        </pc:sldMkLst>
        <pc:spChg chg="add del mod ord">
          <ac:chgData name="shauna whitcombe" userId="5c289df17995a8b0" providerId="LiveId" clId="{84BA9602-3C3A-494A-8982-09B3E3096ED2}" dt="2023-03-19T18:53:46.600" v="890" actId="700"/>
          <ac:spMkLst>
            <pc:docMk/>
            <pc:sldMk cId="44405050" sldId="293"/>
            <ac:spMk id="2" creationId="{E101CD3F-2304-8C97-1D8B-0E68A234373B}"/>
          </ac:spMkLst>
        </pc:spChg>
        <pc:spChg chg="add del mod ord">
          <ac:chgData name="shauna whitcombe" userId="5c289df17995a8b0" providerId="LiveId" clId="{84BA9602-3C3A-494A-8982-09B3E3096ED2}" dt="2023-03-19T18:53:46.600" v="890" actId="700"/>
          <ac:spMkLst>
            <pc:docMk/>
            <pc:sldMk cId="44405050" sldId="293"/>
            <ac:spMk id="3" creationId="{84747A05-7498-8829-DA92-967CCAB7ED12}"/>
          </ac:spMkLst>
        </pc:spChg>
        <pc:spChg chg="add del mod ord">
          <ac:chgData name="shauna whitcombe" userId="5c289df17995a8b0" providerId="LiveId" clId="{84BA9602-3C3A-494A-8982-09B3E3096ED2}" dt="2023-03-19T18:53:46.600" v="890" actId="700"/>
          <ac:spMkLst>
            <pc:docMk/>
            <pc:sldMk cId="44405050" sldId="293"/>
            <ac:spMk id="4" creationId="{32D820D4-FE68-0F86-1930-6242B5459518}"/>
          </ac:spMkLst>
        </pc:spChg>
        <pc:spChg chg="add del mod ord">
          <ac:chgData name="shauna whitcombe" userId="5c289df17995a8b0" providerId="LiveId" clId="{84BA9602-3C3A-494A-8982-09B3E3096ED2}" dt="2023-03-19T18:53:36.561" v="888" actId="700"/>
          <ac:spMkLst>
            <pc:docMk/>
            <pc:sldMk cId="44405050" sldId="293"/>
            <ac:spMk id="6" creationId="{FD7F6563-7509-4D34-7DD4-0C47A06F8800}"/>
          </ac:spMkLst>
        </pc:spChg>
        <pc:spChg chg="add del mod ord">
          <ac:chgData name="shauna whitcombe" userId="5c289df17995a8b0" providerId="LiveId" clId="{84BA9602-3C3A-494A-8982-09B3E3096ED2}" dt="2023-03-19T18:53:36.561" v="888" actId="700"/>
          <ac:spMkLst>
            <pc:docMk/>
            <pc:sldMk cId="44405050" sldId="293"/>
            <ac:spMk id="7" creationId="{8D95B6A8-796B-3EB2-7690-9E4979B9DF47}"/>
          </ac:spMkLst>
        </pc:spChg>
        <pc:spChg chg="add del mod ord">
          <ac:chgData name="shauna whitcombe" userId="5c289df17995a8b0" providerId="LiveId" clId="{84BA9602-3C3A-494A-8982-09B3E3096ED2}" dt="2023-03-19T18:53:36.561" v="888" actId="700"/>
          <ac:spMkLst>
            <pc:docMk/>
            <pc:sldMk cId="44405050" sldId="293"/>
            <ac:spMk id="8" creationId="{9E53DC3C-DC27-3C41-2AC4-F711B5CAA616}"/>
          </ac:spMkLst>
        </pc:spChg>
        <pc:spChg chg="add mod ord">
          <ac:chgData name="shauna whitcombe" userId="5c289df17995a8b0" providerId="LiveId" clId="{84BA9602-3C3A-494A-8982-09B3E3096ED2}" dt="2023-03-19T18:55:05.105" v="960" actId="700"/>
          <ac:spMkLst>
            <pc:docMk/>
            <pc:sldMk cId="44405050" sldId="293"/>
            <ac:spMk id="10" creationId="{530D3C07-02B5-CD3D-D0CA-D3EDF63B22B0}"/>
          </ac:spMkLst>
        </pc:spChg>
        <pc:spChg chg="add mod ord">
          <ac:chgData name="shauna whitcombe" userId="5c289df17995a8b0" providerId="LiveId" clId="{84BA9602-3C3A-494A-8982-09B3E3096ED2}" dt="2023-03-19T18:55:05.105" v="960" actId="700"/>
          <ac:spMkLst>
            <pc:docMk/>
            <pc:sldMk cId="44405050" sldId="293"/>
            <ac:spMk id="11" creationId="{5818A1FF-8007-E511-6B3B-F7BF247EEC4D}"/>
          </ac:spMkLst>
        </pc:spChg>
        <pc:spChg chg="add del mod ord">
          <ac:chgData name="shauna whitcombe" userId="5c289df17995a8b0" providerId="LiveId" clId="{84BA9602-3C3A-494A-8982-09B3E3096ED2}" dt="2023-03-19T18:53:59.619" v="891"/>
          <ac:spMkLst>
            <pc:docMk/>
            <pc:sldMk cId="44405050" sldId="293"/>
            <ac:spMk id="12" creationId="{CC209ACB-6354-4C9B-C68D-4060CDAB52CE}"/>
          </ac:spMkLst>
        </pc:spChg>
        <pc:spChg chg="add del mod ord">
          <ac:chgData name="shauna whitcombe" userId="5c289df17995a8b0" providerId="LiveId" clId="{84BA9602-3C3A-494A-8982-09B3E3096ED2}" dt="2023-03-19T18:55:05.105" v="960" actId="700"/>
          <ac:spMkLst>
            <pc:docMk/>
            <pc:sldMk cId="44405050" sldId="293"/>
            <ac:spMk id="13" creationId="{15B3FFA5-D235-3630-5C4D-3D5357EEA0B3}"/>
          </ac:spMkLst>
        </pc:spChg>
        <pc:spChg chg="add del mod">
          <ac:chgData name="shauna whitcombe" userId="5c289df17995a8b0" providerId="LiveId" clId="{84BA9602-3C3A-494A-8982-09B3E3096ED2}" dt="2023-03-19T18:54:03.398" v="893" actId="478"/>
          <ac:spMkLst>
            <pc:docMk/>
            <pc:sldMk cId="44405050" sldId="293"/>
            <ac:spMk id="16" creationId="{E103B399-C716-F2F2-E588-8C8D4E76AC85}"/>
          </ac:spMkLst>
        </pc:spChg>
        <pc:spChg chg="add del mod ord">
          <ac:chgData name="shauna whitcombe" userId="5c289df17995a8b0" providerId="LiveId" clId="{84BA9602-3C3A-494A-8982-09B3E3096ED2}" dt="2023-03-19T18:56:09.676" v="962"/>
          <ac:spMkLst>
            <pc:docMk/>
            <pc:sldMk cId="44405050" sldId="293"/>
            <ac:spMk id="17" creationId="{E58AEB53-7285-9D1F-B329-6DC2C802E0AF}"/>
          </ac:spMkLst>
        </pc:spChg>
        <pc:spChg chg="add mod ord">
          <ac:chgData name="shauna whitcombe" userId="5c289df17995a8b0" providerId="LiveId" clId="{84BA9602-3C3A-494A-8982-09B3E3096ED2}" dt="2023-03-19T18:56:15.031" v="965" actId="171"/>
          <ac:spMkLst>
            <pc:docMk/>
            <pc:sldMk cId="44405050" sldId="293"/>
            <ac:spMk id="18" creationId="{394049D6-8270-CA0C-6BCB-2F7130FAABAE}"/>
          </ac:spMkLst>
        </pc:spChg>
        <pc:spChg chg="add mod">
          <ac:chgData name="shauna whitcombe" userId="5c289df17995a8b0" providerId="LiveId" clId="{84BA9602-3C3A-494A-8982-09B3E3096ED2}" dt="2023-03-19T18:57:02.866" v="987" actId="207"/>
          <ac:spMkLst>
            <pc:docMk/>
            <pc:sldMk cId="44405050" sldId="293"/>
            <ac:spMk id="21" creationId="{53C59BC9-C2EF-DD4F-36A7-09859AFF3620}"/>
          </ac:spMkLst>
        </pc:spChg>
        <pc:picChg chg="add del mod">
          <ac:chgData name="shauna whitcombe" userId="5c289df17995a8b0" providerId="LiveId" clId="{84BA9602-3C3A-494A-8982-09B3E3096ED2}" dt="2023-03-19T18:53:23.833" v="886" actId="478"/>
          <ac:picMkLst>
            <pc:docMk/>
            <pc:sldMk cId="44405050" sldId="293"/>
            <ac:picMk id="5" creationId="{2F1E71C1-15E2-01F5-F098-42E7CA84E06C}"/>
          </ac:picMkLst>
        </pc:picChg>
        <pc:picChg chg="add del mod">
          <ac:chgData name="shauna whitcombe" userId="5c289df17995a8b0" providerId="LiveId" clId="{84BA9602-3C3A-494A-8982-09B3E3096ED2}" dt="2023-03-19T18:54:13.907" v="895" actId="478"/>
          <ac:picMkLst>
            <pc:docMk/>
            <pc:sldMk cId="44405050" sldId="293"/>
            <ac:picMk id="9" creationId="{FDAE8B32-AE04-4A2A-B951-CA5D34EBFE74}"/>
          </ac:picMkLst>
        </pc:picChg>
        <pc:picChg chg="add del mod">
          <ac:chgData name="shauna whitcombe" userId="5c289df17995a8b0" providerId="LiveId" clId="{84BA9602-3C3A-494A-8982-09B3E3096ED2}" dt="2023-03-19T18:54:01.562" v="892" actId="478"/>
          <ac:picMkLst>
            <pc:docMk/>
            <pc:sldMk cId="44405050" sldId="293"/>
            <ac:picMk id="14" creationId="{8F088890-3A46-4998-6519-AA1235B553A5}"/>
          </ac:picMkLst>
        </pc:picChg>
        <pc:picChg chg="add mod">
          <ac:chgData name="shauna whitcombe" userId="5c289df17995a8b0" providerId="LiveId" clId="{84BA9602-3C3A-494A-8982-09B3E3096ED2}" dt="2023-03-19T18:56:09.676" v="962"/>
          <ac:picMkLst>
            <pc:docMk/>
            <pc:sldMk cId="44405050" sldId="293"/>
            <ac:picMk id="19" creationId="{271E2C43-A25C-B6C7-96E6-E671D4245F62}"/>
          </ac:picMkLst>
        </pc:picChg>
        <pc:picChg chg="del">
          <ac:chgData name="shauna whitcombe" userId="5c289df17995a8b0" providerId="LiveId" clId="{84BA9602-3C3A-494A-8982-09B3E3096ED2}" dt="2023-03-19T19:00:42.824" v="990" actId="478"/>
          <ac:picMkLst>
            <pc:docMk/>
            <pc:sldMk cId="44405050" sldId="293"/>
            <ac:picMk id="22" creationId="{0C88833C-FE1D-01AF-3B32-8D37CCA22D2D}"/>
          </ac:picMkLst>
        </pc:picChg>
        <pc:picChg chg="del">
          <ac:chgData name="shauna whitcombe" userId="5c289df17995a8b0" providerId="LiveId" clId="{84BA9602-3C3A-494A-8982-09B3E3096ED2}" dt="2023-03-19T19:01:03.727" v="995" actId="478"/>
          <ac:picMkLst>
            <pc:docMk/>
            <pc:sldMk cId="44405050" sldId="293"/>
            <ac:picMk id="23" creationId="{686734F0-953D-A8ED-90EF-99499531C892}"/>
          </ac:picMkLst>
        </pc:picChg>
      </pc:sldChg>
      <pc:sldChg chg="addSp delSp modSp mod ord modTransition modClrScheme chgLayout">
        <pc:chgData name="shauna whitcombe" userId="5c289df17995a8b0" providerId="LiveId" clId="{84BA9602-3C3A-494A-8982-09B3E3096ED2}" dt="2023-03-19T19:15:06.880" v="1340"/>
        <pc:sldMkLst>
          <pc:docMk/>
          <pc:sldMk cId="3723903785" sldId="294"/>
        </pc:sldMkLst>
        <pc:spChg chg="add del mod ord">
          <ac:chgData name="shauna whitcombe" userId="5c289df17995a8b0" providerId="LiveId" clId="{84BA9602-3C3A-494A-8982-09B3E3096ED2}" dt="2023-03-19T18:48:05.419" v="791" actId="931"/>
          <ac:spMkLst>
            <pc:docMk/>
            <pc:sldMk cId="3723903785" sldId="294"/>
            <ac:spMk id="4" creationId="{1A6BF39D-EA38-1480-1155-FCFAE4DB8A8A}"/>
          </ac:spMkLst>
        </pc:spChg>
        <pc:spChg chg="mod ord">
          <ac:chgData name="shauna whitcombe" userId="5c289df17995a8b0" providerId="LiveId" clId="{84BA9602-3C3A-494A-8982-09B3E3096ED2}" dt="2023-03-19T18:51:45.103" v="856" actId="207"/>
          <ac:spMkLst>
            <pc:docMk/>
            <pc:sldMk cId="3723903785" sldId="294"/>
            <ac:spMk id="21" creationId="{9E47BDB1-B3EF-B322-A927-5686B672F1EC}"/>
          </ac:spMkLst>
        </pc:spChg>
        <pc:spChg chg="mod ord">
          <ac:chgData name="shauna whitcombe" userId="5c289df17995a8b0" providerId="LiveId" clId="{84BA9602-3C3A-494A-8982-09B3E3096ED2}" dt="2023-03-19T18:45:19.516" v="737" actId="700"/>
          <ac:spMkLst>
            <pc:docMk/>
            <pc:sldMk cId="3723903785" sldId="294"/>
            <ac:spMk id="22" creationId="{8262B030-B6A3-C31C-E329-7E632AF7087B}"/>
          </ac:spMkLst>
        </pc:spChg>
        <pc:spChg chg="mod ord">
          <ac:chgData name="shauna whitcombe" userId="5c289df17995a8b0" providerId="LiveId" clId="{84BA9602-3C3A-494A-8982-09B3E3096ED2}" dt="2023-03-19T18:52:28.163" v="861" actId="1076"/>
          <ac:spMkLst>
            <pc:docMk/>
            <pc:sldMk cId="3723903785" sldId="294"/>
            <ac:spMk id="23" creationId="{269E0B2A-2DAA-BD21-6D30-BE9BDB6B126A}"/>
          </ac:spMkLst>
        </pc:spChg>
        <pc:spChg chg="mod">
          <ac:chgData name="shauna whitcombe" userId="5c289df17995a8b0" providerId="LiveId" clId="{84BA9602-3C3A-494A-8982-09B3E3096ED2}" dt="2023-03-19T18:53:05.193" v="884" actId="1076"/>
          <ac:spMkLst>
            <pc:docMk/>
            <pc:sldMk cId="3723903785" sldId="294"/>
            <ac:spMk id="26" creationId="{9D55BC81-0D8A-1DB3-3331-22AB8C1FE013}"/>
          </ac:spMkLst>
        </pc:spChg>
        <pc:picChg chg="add del mod modCrop">
          <ac:chgData name="shauna whitcombe" userId="5c289df17995a8b0" providerId="LiveId" clId="{84BA9602-3C3A-494A-8982-09B3E3096ED2}" dt="2023-03-19T18:45:25.254" v="739" actId="478"/>
          <ac:picMkLst>
            <pc:docMk/>
            <pc:sldMk cId="3723903785" sldId="294"/>
            <ac:picMk id="2" creationId="{19A2E139-74C2-AB12-B977-7E1C32ECC7BE}"/>
          </ac:picMkLst>
        </pc:picChg>
        <pc:picChg chg="add del mod ord">
          <ac:chgData name="shauna whitcombe" userId="5c289df17995a8b0" providerId="LiveId" clId="{84BA9602-3C3A-494A-8982-09B3E3096ED2}" dt="2023-03-19T18:47:15.317" v="785" actId="478"/>
          <ac:picMkLst>
            <pc:docMk/>
            <pc:sldMk cId="3723903785" sldId="294"/>
            <ac:picMk id="3" creationId="{1E168605-9A90-4A67-7E2B-E8E0510BFC8E}"/>
          </ac:picMkLst>
        </pc:picChg>
        <pc:picChg chg="add del mod">
          <ac:chgData name="shauna whitcombe" userId="5c289df17995a8b0" providerId="LiveId" clId="{84BA9602-3C3A-494A-8982-09B3E3096ED2}" dt="2023-03-19T18:47:03.259" v="779" actId="931"/>
          <ac:picMkLst>
            <pc:docMk/>
            <pc:sldMk cId="3723903785" sldId="294"/>
            <ac:picMk id="6" creationId="{10726372-5258-59EC-C5C5-BC1DA2FA53B6}"/>
          </ac:picMkLst>
        </pc:picChg>
        <pc:picChg chg="add del">
          <ac:chgData name="shauna whitcombe" userId="5c289df17995a8b0" providerId="LiveId" clId="{84BA9602-3C3A-494A-8982-09B3E3096ED2}" dt="2023-03-19T18:47:39.867" v="788" actId="478"/>
          <ac:picMkLst>
            <pc:docMk/>
            <pc:sldMk cId="3723903785" sldId="294"/>
            <ac:picMk id="7" creationId="{3B4CAED9-572C-6A1C-A458-7D0AEC1E77D6}"/>
          </ac:picMkLst>
        </pc:picChg>
        <pc:picChg chg="add del">
          <ac:chgData name="shauna whitcombe" userId="5c289df17995a8b0" providerId="LiveId" clId="{84BA9602-3C3A-494A-8982-09B3E3096ED2}" dt="2023-03-19T18:47:49.289" v="790" actId="478"/>
          <ac:picMkLst>
            <pc:docMk/>
            <pc:sldMk cId="3723903785" sldId="294"/>
            <ac:picMk id="8" creationId="{8D1FE3C7-07B4-9E0D-6E36-352C1220359A}"/>
          </ac:picMkLst>
        </pc:picChg>
        <pc:picChg chg="add mod ord">
          <ac:chgData name="shauna whitcombe" userId="5c289df17995a8b0" providerId="LiveId" clId="{84BA9602-3C3A-494A-8982-09B3E3096ED2}" dt="2023-03-19T18:50:58.900" v="853" actId="171"/>
          <ac:picMkLst>
            <pc:docMk/>
            <pc:sldMk cId="3723903785" sldId="294"/>
            <ac:picMk id="10" creationId="{21BFB0F0-1B91-524E-5B55-E68B331E58E8}"/>
          </ac:picMkLst>
        </pc:picChg>
        <pc:picChg chg="add mod ord modCrop">
          <ac:chgData name="shauna whitcombe" userId="5c289df17995a8b0" providerId="LiveId" clId="{84BA9602-3C3A-494A-8982-09B3E3096ED2}" dt="2023-03-19T18:52:01.116" v="857" actId="29295"/>
          <ac:picMkLst>
            <pc:docMk/>
            <pc:sldMk cId="3723903785" sldId="294"/>
            <ac:picMk id="11" creationId="{DA27A223-0F1A-EFA7-1FB7-6C4AAA9FBA68}"/>
          </ac:picMkLst>
        </pc:picChg>
        <pc:picChg chg="add del mod ord modCrop">
          <ac:chgData name="shauna whitcombe" userId="5c289df17995a8b0" providerId="LiveId" clId="{84BA9602-3C3A-494A-8982-09B3E3096ED2}" dt="2023-03-19T18:49:44.202" v="825" actId="478"/>
          <ac:picMkLst>
            <pc:docMk/>
            <pc:sldMk cId="3723903785" sldId="294"/>
            <ac:picMk id="12" creationId="{E057FBAC-CE97-E501-43FC-D607D63FF9D3}"/>
          </ac:picMkLst>
        </pc:picChg>
        <pc:picChg chg="add del mod ord modCrop">
          <ac:chgData name="shauna whitcombe" userId="5c289df17995a8b0" providerId="LiveId" clId="{84BA9602-3C3A-494A-8982-09B3E3096ED2}" dt="2023-03-19T18:51:22.317" v="855" actId="478"/>
          <ac:picMkLst>
            <pc:docMk/>
            <pc:sldMk cId="3723903785" sldId="294"/>
            <ac:picMk id="13" creationId="{0ECC0CAE-2D97-054E-E14B-9C265B1078C4}"/>
          </ac:picMkLst>
        </pc:picChg>
        <pc:picChg chg="del">
          <ac:chgData name="shauna whitcombe" userId="5c289df17995a8b0" providerId="LiveId" clId="{84BA9602-3C3A-494A-8982-09B3E3096ED2}" dt="2023-03-19T18:43:31.588" v="720" actId="478"/>
          <ac:picMkLst>
            <pc:docMk/>
            <pc:sldMk cId="3723903785" sldId="294"/>
            <ac:picMk id="24" creationId="{F056D438-5C1E-BB10-8F2F-F4397C178DCA}"/>
          </ac:picMkLst>
        </pc:picChg>
        <pc:picChg chg="add del">
          <ac:chgData name="shauna whitcombe" userId="5c289df17995a8b0" providerId="LiveId" clId="{84BA9602-3C3A-494A-8982-09B3E3096ED2}" dt="2023-03-19T18:40:59.331" v="573" actId="478"/>
          <ac:picMkLst>
            <pc:docMk/>
            <pc:sldMk cId="3723903785" sldId="294"/>
            <ac:picMk id="25" creationId="{BA8C0EB3-A537-0706-4E81-203E32680EAD}"/>
          </ac:picMkLst>
        </pc:picChg>
      </pc:sldChg>
      <pc:sldChg chg="addSp delSp modSp mod modTransition setBg delAnim modAnim">
        <pc:chgData name="shauna whitcombe" userId="5c289df17995a8b0" providerId="LiveId" clId="{84BA9602-3C3A-494A-8982-09B3E3096ED2}" dt="2023-03-19T19:15:06.880" v="1340"/>
        <pc:sldMkLst>
          <pc:docMk/>
          <pc:sldMk cId="702529415" sldId="295"/>
        </pc:sldMkLst>
        <pc:picChg chg="add mod">
          <ac:chgData name="shauna whitcombe" userId="5c289df17995a8b0" providerId="LiveId" clId="{84BA9602-3C3A-494A-8982-09B3E3096ED2}" dt="2023-03-19T19:05:57.627" v="1183" actId="14100"/>
          <ac:picMkLst>
            <pc:docMk/>
            <pc:sldMk cId="702529415" sldId="295"/>
            <ac:picMk id="2" creationId="{7804ADCE-2F5C-5571-9A97-AB4085C86526}"/>
          </ac:picMkLst>
        </pc:picChg>
        <pc:picChg chg="del">
          <ac:chgData name="shauna whitcombe" userId="5c289df17995a8b0" providerId="LiveId" clId="{84BA9602-3C3A-494A-8982-09B3E3096ED2}" dt="2023-03-19T19:00:52.046" v="992" actId="478"/>
          <ac:picMkLst>
            <pc:docMk/>
            <pc:sldMk cId="702529415" sldId="295"/>
            <ac:picMk id="9" creationId="{D7DC1EC0-D8CB-1D54-E1A3-4E880D4C2A19}"/>
          </ac:picMkLst>
        </pc:picChg>
        <pc:picChg chg="del">
          <ac:chgData name="shauna whitcombe" userId="5c289df17995a8b0" providerId="LiveId" clId="{84BA9602-3C3A-494A-8982-09B3E3096ED2}" dt="2023-03-19T19:00:52.471" v="993" actId="478"/>
          <ac:picMkLst>
            <pc:docMk/>
            <pc:sldMk cId="702529415" sldId="295"/>
            <ac:picMk id="10" creationId="{AEABB189-57AF-0AA9-5463-9833726CE5C1}"/>
          </ac:picMkLst>
        </pc:picChg>
        <pc:picChg chg="del">
          <ac:chgData name="shauna whitcombe" userId="5c289df17995a8b0" providerId="LiveId" clId="{84BA9602-3C3A-494A-8982-09B3E3096ED2}" dt="2023-03-19T19:00:52.926" v="994" actId="478"/>
          <ac:picMkLst>
            <pc:docMk/>
            <pc:sldMk cId="702529415" sldId="295"/>
            <ac:picMk id="11" creationId="{CCDAF3B2-92D1-3AA9-34C8-F4BC25FA3391}"/>
          </ac:picMkLst>
        </pc:picChg>
      </pc:sldChg>
      <pc:sldChg chg="del">
        <pc:chgData name="shauna whitcombe" userId="5c289df17995a8b0" providerId="LiveId" clId="{84BA9602-3C3A-494A-8982-09B3E3096ED2}" dt="2023-03-19T19:00:48.127" v="991"/>
        <pc:sldMkLst>
          <pc:docMk/>
          <pc:sldMk cId="2085750630" sldId="295"/>
        </pc:sldMkLst>
      </pc:sldChg>
      <pc:sldChg chg="new del">
        <pc:chgData name="shauna whitcombe" userId="5c289df17995a8b0" providerId="LiveId" clId="{84BA9602-3C3A-494A-8982-09B3E3096ED2}" dt="2023-03-19T19:00:38.675" v="989" actId="47"/>
        <pc:sldMkLst>
          <pc:docMk/>
          <pc:sldMk cId="2641206452" sldId="295"/>
        </pc:sldMkLst>
      </pc:sldChg>
      <pc:sldChg chg="addSp delSp modSp add mod modTransition">
        <pc:chgData name="shauna whitcombe" userId="5c289df17995a8b0" providerId="LiveId" clId="{84BA9602-3C3A-494A-8982-09B3E3096ED2}" dt="2023-03-19T19:15:06.880" v="1340"/>
        <pc:sldMkLst>
          <pc:docMk/>
          <pc:sldMk cId="4065656160" sldId="296"/>
        </pc:sldMkLst>
        <pc:spChg chg="mod">
          <ac:chgData name="shauna whitcombe" userId="5c289df17995a8b0" providerId="LiveId" clId="{84BA9602-3C3A-494A-8982-09B3E3096ED2}" dt="2023-03-19T19:01:16.166" v="1013" actId="404"/>
          <ac:spMkLst>
            <pc:docMk/>
            <pc:sldMk cId="4065656160" sldId="296"/>
            <ac:spMk id="2" creationId="{DC658671-5610-1E91-0D58-EE2BCB6D0B19}"/>
          </ac:spMkLst>
        </pc:spChg>
        <pc:spChg chg="mod">
          <ac:chgData name="shauna whitcombe" userId="5c289df17995a8b0" providerId="LiveId" clId="{84BA9602-3C3A-494A-8982-09B3E3096ED2}" dt="2023-03-19T19:01:28.087" v="1044" actId="20577"/>
          <ac:spMkLst>
            <pc:docMk/>
            <pc:sldMk cId="4065656160" sldId="296"/>
            <ac:spMk id="3" creationId="{FE94194C-CBAC-8CA4-E304-00930C19292D}"/>
          </ac:spMkLst>
        </pc:spChg>
        <pc:spChg chg="mod">
          <ac:chgData name="shauna whitcombe" userId="5c289df17995a8b0" providerId="LiveId" clId="{84BA9602-3C3A-494A-8982-09B3E3096ED2}" dt="2023-03-19T19:01:45.857" v="1045" actId="207"/>
          <ac:spMkLst>
            <pc:docMk/>
            <pc:sldMk cId="4065656160" sldId="296"/>
            <ac:spMk id="5" creationId="{607D1829-62F0-F154-C325-951DA1BA576F}"/>
          </ac:spMkLst>
        </pc:spChg>
        <pc:spChg chg="add del mod">
          <ac:chgData name="shauna whitcombe" userId="5c289df17995a8b0" providerId="LiveId" clId="{84BA9602-3C3A-494A-8982-09B3E3096ED2}" dt="2023-03-19T19:03:23.875" v="1052"/>
          <ac:spMkLst>
            <pc:docMk/>
            <pc:sldMk cId="4065656160" sldId="296"/>
            <ac:spMk id="9" creationId="{9F15AD17-0858-A709-56A3-CBA3A6DFDC93}"/>
          </ac:spMkLst>
        </pc:spChg>
        <pc:picChg chg="add del mod">
          <ac:chgData name="shauna whitcombe" userId="5c289df17995a8b0" providerId="LiveId" clId="{84BA9602-3C3A-494A-8982-09B3E3096ED2}" dt="2023-03-19T19:03:20.605" v="1050" actId="478"/>
          <ac:picMkLst>
            <pc:docMk/>
            <pc:sldMk cId="4065656160" sldId="296"/>
            <ac:picMk id="4" creationId="{31147479-6274-3BE9-1AA0-D2DD582AC37A}"/>
          </ac:picMkLst>
        </pc:picChg>
        <pc:picChg chg="add del mod">
          <ac:chgData name="shauna whitcombe" userId="5c289df17995a8b0" providerId="LiveId" clId="{84BA9602-3C3A-494A-8982-09B3E3096ED2}" dt="2023-03-19T19:03:18.219" v="1048" actId="478"/>
          <ac:picMkLst>
            <pc:docMk/>
            <pc:sldMk cId="4065656160" sldId="296"/>
            <ac:picMk id="6" creationId="{A2EFF008-D58C-E04E-3F67-9276241DF072}"/>
          </ac:picMkLst>
        </pc:picChg>
        <pc:picChg chg="del">
          <ac:chgData name="shauna whitcombe" userId="5c289df17995a8b0" providerId="LiveId" clId="{84BA9602-3C3A-494A-8982-09B3E3096ED2}" dt="2023-03-19T19:03:21.024" v="1051" actId="478"/>
          <ac:picMkLst>
            <pc:docMk/>
            <pc:sldMk cId="4065656160" sldId="296"/>
            <ac:picMk id="7" creationId="{E4D32376-422E-CEC6-340C-8A960AFF7602}"/>
          </ac:picMkLst>
        </pc:picChg>
        <pc:picChg chg="add mod">
          <ac:chgData name="shauna whitcombe" userId="5c289df17995a8b0" providerId="LiveId" clId="{84BA9602-3C3A-494A-8982-09B3E3096ED2}" dt="2023-03-19T19:03:23.875" v="1052"/>
          <ac:picMkLst>
            <pc:docMk/>
            <pc:sldMk cId="4065656160" sldId="296"/>
            <ac:picMk id="10" creationId="{873DBEC9-D28A-9BEF-1215-B589885902A4}"/>
          </ac:picMkLst>
        </pc:picChg>
      </pc:sldChg>
      <pc:sldChg chg="addSp delSp modSp new mod modTransition setBg modClrScheme chgLayout">
        <pc:chgData name="shauna whitcombe" userId="5c289df17995a8b0" providerId="LiveId" clId="{84BA9602-3C3A-494A-8982-09B3E3096ED2}" dt="2023-03-19T19:15:06.880" v="1340"/>
        <pc:sldMkLst>
          <pc:docMk/>
          <pc:sldMk cId="405197228" sldId="297"/>
        </pc:sldMkLst>
        <pc:spChg chg="del mod ord">
          <ac:chgData name="shauna whitcombe" userId="5c289df17995a8b0" providerId="LiveId" clId="{84BA9602-3C3A-494A-8982-09B3E3096ED2}" dt="2023-03-19T19:08:09.384" v="1187" actId="700"/>
          <ac:spMkLst>
            <pc:docMk/>
            <pc:sldMk cId="405197228" sldId="297"/>
            <ac:spMk id="2" creationId="{2DDF6765-CE5C-43F1-F56F-A5A4021B0BEE}"/>
          </ac:spMkLst>
        </pc:spChg>
        <pc:spChg chg="del mod ord">
          <ac:chgData name="shauna whitcombe" userId="5c289df17995a8b0" providerId="LiveId" clId="{84BA9602-3C3A-494A-8982-09B3E3096ED2}" dt="2023-03-19T19:08:09.384" v="1187" actId="700"/>
          <ac:spMkLst>
            <pc:docMk/>
            <pc:sldMk cId="405197228" sldId="297"/>
            <ac:spMk id="3" creationId="{51E361E0-99D4-E76A-878B-79296C15A678}"/>
          </ac:spMkLst>
        </pc:spChg>
        <pc:spChg chg="del mod ord">
          <ac:chgData name="shauna whitcombe" userId="5c289df17995a8b0" providerId="LiveId" clId="{84BA9602-3C3A-494A-8982-09B3E3096ED2}" dt="2023-03-19T19:08:09.384" v="1187" actId="700"/>
          <ac:spMkLst>
            <pc:docMk/>
            <pc:sldMk cId="405197228" sldId="297"/>
            <ac:spMk id="4" creationId="{42E95F86-83C0-4A1B-89C9-0B17D18E9A3D}"/>
          </ac:spMkLst>
        </pc:spChg>
        <pc:spChg chg="add mod ord">
          <ac:chgData name="shauna whitcombe" userId="5c289df17995a8b0" providerId="LiveId" clId="{84BA9602-3C3A-494A-8982-09B3E3096ED2}" dt="2023-03-19T19:11:40.244" v="1260" actId="1076"/>
          <ac:spMkLst>
            <pc:docMk/>
            <pc:sldMk cId="405197228" sldId="297"/>
            <ac:spMk id="5" creationId="{CD1D003E-6907-5284-425D-CF1D88DD60BC}"/>
          </ac:spMkLst>
        </pc:spChg>
        <pc:spChg chg="add del mod ord">
          <ac:chgData name="shauna whitcombe" userId="5c289df17995a8b0" providerId="LiveId" clId="{84BA9602-3C3A-494A-8982-09B3E3096ED2}" dt="2023-03-19T19:10:23.125" v="1240" actId="478"/>
          <ac:spMkLst>
            <pc:docMk/>
            <pc:sldMk cId="405197228" sldId="297"/>
            <ac:spMk id="6" creationId="{ACEA7D94-2750-8E0C-8A3E-C66FE22A023C}"/>
          </ac:spMkLst>
        </pc:spChg>
        <pc:spChg chg="add mod ord">
          <ac:chgData name="shauna whitcombe" userId="5c289df17995a8b0" providerId="LiveId" clId="{84BA9602-3C3A-494A-8982-09B3E3096ED2}" dt="2023-03-19T19:10:45.353" v="1248" actId="1076"/>
          <ac:spMkLst>
            <pc:docMk/>
            <pc:sldMk cId="405197228" sldId="297"/>
            <ac:spMk id="7" creationId="{69631448-AC51-A35B-CC69-2E983139118A}"/>
          </ac:spMkLst>
        </pc:spChg>
        <pc:spChg chg="add del mod ord">
          <ac:chgData name="shauna whitcombe" userId="5c289df17995a8b0" providerId="LiveId" clId="{84BA9602-3C3A-494A-8982-09B3E3096ED2}" dt="2023-03-19T19:08:41.364" v="1210" actId="931"/>
          <ac:spMkLst>
            <pc:docMk/>
            <pc:sldMk cId="405197228" sldId="297"/>
            <ac:spMk id="8" creationId="{089A537D-AC22-C730-E821-67DC41A8EB41}"/>
          </ac:spMkLst>
        </pc:spChg>
        <pc:spChg chg="add del mod ord">
          <ac:chgData name="shauna whitcombe" userId="5c289df17995a8b0" providerId="LiveId" clId="{84BA9602-3C3A-494A-8982-09B3E3096ED2}" dt="2023-03-19T19:08:47.922" v="1213" actId="931"/>
          <ac:spMkLst>
            <pc:docMk/>
            <pc:sldMk cId="405197228" sldId="297"/>
            <ac:spMk id="9" creationId="{7C5FAD99-0F4E-3D34-A117-FA8BDE241E1F}"/>
          </ac:spMkLst>
        </pc:spChg>
        <pc:spChg chg="add del mod">
          <ac:chgData name="shauna whitcombe" userId="5c289df17995a8b0" providerId="LiveId" clId="{84BA9602-3C3A-494A-8982-09B3E3096ED2}" dt="2023-03-19T19:10:27.328" v="1242" actId="478"/>
          <ac:spMkLst>
            <pc:docMk/>
            <pc:sldMk cId="405197228" sldId="297"/>
            <ac:spMk id="17" creationId="{E5E47A8D-5C12-FC9D-D1F3-A81025730B64}"/>
          </ac:spMkLst>
        </pc:spChg>
        <pc:spChg chg="add mod">
          <ac:chgData name="shauna whitcombe" userId="5c289df17995a8b0" providerId="LiveId" clId="{84BA9602-3C3A-494A-8982-09B3E3096ED2}" dt="2023-03-19T19:11:19.673" v="1257" actId="1076"/>
          <ac:spMkLst>
            <pc:docMk/>
            <pc:sldMk cId="405197228" sldId="297"/>
            <ac:spMk id="19" creationId="{78D69EBB-0A03-7E61-763F-C0ADF380D994}"/>
          </ac:spMkLst>
        </pc:spChg>
        <pc:spChg chg="add del">
          <ac:chgData name="shauna whitcombe" userId="5c289df17995a8b0" providerId="LiveId" clId="{84BA9602-3C3A-494A-8982-09B3E3096ED2}" dt="2023-03-19T19:10:17.624" v="1235" actId="26606"/>
          <ac:spMkLst>
            <pc:docMk/>
            <pc:sldMk cId="405197228" sldId="297"/>
            <ac:spMk id="20" creationId="{0D7B6173-1D58-48E2-83CF-37350F315F75}"/>
          </ac:spMkLst>
        </pc:spChg>
        <pc:spChg chg="add del">
          <ac:chgData name="shauna whitcombe" userId="5c289df17995a8b0" providerId="LiveId" clId="{84BA9602-3C3A-494A-8982-09B3E3096ED2}" dt="2023-03-19T19:10:17.624" v="1235" actId="26606"/>
          <ac:spMkLst>
            <pc:docMk/>
            <pc:sldMk cId="405197228" sldId="297"/>
            <ac:spMk id="22" creationId="{2F36CA75-CFBF-4844-B719-8FE9EBADA9AF}"/>
          </ac:spMkLst>
        </pc:spChg>
        <pc:spChg chg="add del">
          <ac:chgData name="shauna whitcombe" userId="5c289df17995a8b0" providerId="LiveId" clId="{84BA9602-3C3A-494A-8982-09B3E3096ED2}" dt="2023-03-19T19:10:17.624" v="1235" actId="26606"/>
          <ac:spMkLst>
            <pc:docMk/>
            <pc:sldMk cId="405197228" sldId="297"/>
            <ac:spMk id="24" creationId="{3D4A84B9-E564-4DD0-97F8-DBF1C460C28A}"/>
          </ac:spMkLst>
        </pc:spChg>
        <pc:spChg chg="add del">
          <ac:chgData name="shauna whitcombe" userId="5c289df17995a8b0" providerId="LiveId" clId="{84BA9602-3C3A-494A-8982-09B3E3096ED2}" dt="2023-03-19T19:10:17.624" v="1235" actId="26606"/>
          <ac:spMkLst>
            <pc:docMk/>
            <pc:sldMk cId="405197228" sldId="297"/>
            <ac:spMk id="26" creationId="{102382E0-0A09-46AE-B955-B911CAFE7F00}"/>
          </ac:spMkLst>
        </pc:spChg>
        <pc:spChg chg="add del">
          <ac:chgData name="shauna whitcombe" userId="5c289df17995a8b0" providerId="LiveId" clId="{84BA9602-3C3A-494A-8982-09B3E3096ED2}" dt="2023-03-19T19:10:17.624" v="1235" actId="26606"/>
          <ac:spMkLst>
            <pc:docMk/>
            <pc:sldMk cId="405197228" sldId="297"/>
            <ac:spMk id="28" creationId="{7DE75D4A-0965-4973-BE75-DECCAC9A9614}"/>
          </ac:spMkLst>
        </pc:spChg>
        <pc:picChg chg="add mod">
          <ac:chgData name="shauna whitcombe" userId="5c289df17995a8b0" providerId="LiveId" clId="{84BA9602-3C3A-494A-8982-09B3E3096ED2}" dt="2023-03-19T19:10:30.667" v="1244" actId="14100"/>
          <ac:picMkLst>
            <pc:docMk/>
            <pc:sldMk cId="405197228" sldId="297"/>
            <ac:picMk id="11" creationId="{7B8D8FFA-B1B3-FE82-B606-E1CA3ACDCAD7}"/>
          </ac:picMkLst>
        </pc:picChg>
        <pc:picChg chg="add del mod ord">
          <ac:chgData name="shauna whitcombe" userId="5c289df17995a8b0" providerId="LiveId" clId="{84BA9602-3C3A-494A-8982-09B3E3096ED2}" dt="2023-03-19T19:10:25.071" v="1241" actId="478"/>
          <ac:picMkLst>
            <pc:docMk/>
            <pc:sldMk cId="405197228" sldId="297"/>
            <ac:picMk id="13" creationId="{05059585-C78C-AEAC-DF52-CEC1DDA3EA74}"/>
          </ac:picMkLst>
        </pc:picChg>
        <pc:picChg chg="add del mod">
          <ac:chgData name="shauna whitcombe" userId="5c289df17995a8b0" providerId="LiveId" clId="{84BA9602-3C3A-494A-8982-09B3E3096ED2}" dt="2023-03-19T19:10:18.063" v="1237" actId="931"/>
          <ac:picMkLst>
            <pc:docMk/>
            <pc:sldMk cId="405197228" sldId="297"/>
            <ac:picMk id="15" creationId="{191254E9-018C-E666-AD9E-259BE4FAC03F}"/>
          </ac:picMkLst>
        </pc:picChg>
        <pc:picChg chg="add del">
          <ac:chgData name="shauna whitcombe" userId="5c289df17995a8b0" providerId="LiveId" clId="{84BA9602-3C3A-494A-8982-09B3E3096ED2}" dt="2023-03-19T19:10:17.624" v="1235" actId="26606"/>
          <ac:picMkLst>
            <pc:docMk/>
            <pc:sldMk cId="405197228" sldId="297"/>
            <ac:picMk id="30" creationId="{4A599609-F5C2-4A0B-A992-913F814A631A}"/>
          </ac:picMkLst>
        </pc:picChg>
      </pc:sldChg>
      <pc:sldChg chg="addSp delSp modSp add mod modTransition">
        <pc:chgData name="shauna whitcombe" userId="5c289df17995a8b0" providerId="LiveId" clId="{84BA9602-3C3A-494A-8982-09B3E3096ED2}" dt="2023-03-19T19:28:59.108" v="1537" actId="478"/>
        <pc:sldMkLst>
          <pc:docMk/>
          <pc:sldMk cId="354901336" sldId="298"/>
        </pc:sldMkLst>
        <pc:spChg chg="add del mod">
          <ac:chgData name="shauna whitcombe" userId="5c289df17995a8b0" providerId="LiveId" clId="{84BA9602-3C3A-494A-8982-09B3E3096ED2}" dt="2023-03-19T19:28:59.108" v="1537" actId="478"/>
          <ac:spMkLst>
            <pc:docMk/>
            <pc:sldMk cId="354901336" sldId="298"/>
            <ac:spMk id="3" creationId="{2F200C95-E00A-538D-0085-FFDB3AEAA6E3}"/>
          </ac:spMkLst>
        </pc:spChg>
        <pc:spChg chg="mod">
          <ac:chgData name="shauna whitcombe" userId="5c289df17995a8b0" providerId="LiveId" clId="{84BA9602-3C3A-494A-8982-09B3E3096ED2}" dt="2023-03-19T19:12:20.765" v="1310" actId="313"/>
          <ac:spMkLst>
            <pc:docMk/>
            <pc:sldMk cId="354901336" sldId="298"/>
            <ac:spMk id="5" creationId="{CD1D003E-6907-5284-425D-CF1D88DD60BC}"/>
          </ac:spMkLst>
        </pc:spChg>
        <pc:spChg chg="mod">
          <ac:chgData name="shauna whitcombe" userId="5c289df17995a8b0" providerId="LiveId" clId="{84BA9602-3C3A-494A-8982-09B3E3096ED2}" dt="2023-03-19T19:11:56.741" v="1265" actId="1076"/>
          <ac:spMkLst>
            <pc:docMk/>
            <pc:sldMk cId="354901336" sldId="298"/>
            <ac:spMk id="7" creationId="{69631448-AC51-A35B-CC69-2E983139118A}"/>
          </ac:spMkLst>
        </pc:spChg>
        <pc:spChg chg="mod">
          <ac:chgData name="shauna whitcombe" userId="5c289df17995a8b0" providerId="LiveId" clId="{84BA9602-3C3A-494A-8982-09B3E3096ED2}" dt="2023-03-19T19:12:32.844" v="1313" actId="207"/>
          <ac:spMkLst>
            <pc:docMk/>
            <pc:sldMk cId="354901336" sldId="298"/>
            <ac:spMk id="19" creationId="{78D69EBB-0A03-7E61-763F-C0ADF380D994}"/>
          </ac:spMkLst>
        </pc:spChg>
        <pc:picChg chg="add del mod">
          <ac:chgData name="shauna whitcombe" userId="5c289df17995a8b0" providerId="LiveId" clId="{84BA9602-3C3A-494A-8982-09B3E3096ED2}" dt="2023-03-19T19:28:59.108" v="1537" actId="478"/>
          <ac:picMkLst>
            <pc:docMk/>
            <pc:sldMk cId="354901336" sldId="298"/>
            <ac:picMk id="11" creationId="{7B8D8FFA-B1B3-FE82-B606-E1CA3ACDCAD7}"/>
          </ac:picMkLst>
        </pc:picChg>
      </pc:sldChg>
      <pc:sldChg chg="new del">
        <pc:chgData name="shauna whitcombe" userId="5c289df17995a8b0" providerId="LiveId" clId="{84BA9602-3C3A-494A-8982-09B3E3096ED2}" dt="2023-03-19T19:11:16.024" v="1256" actId="2696"/>
        <pc:sldMkLst>
          <pc:docMk/>
          <pc:sldMk cId="1477083785" sldId="298"/>
        </pc:sldMkLst>
      </pc:sldChg>
      <pc:sldChg chg="new del">
        <pc:chgData name="shauna whitcombe" userId="5c289df17995a8b0" providerId="LiveId" clId="{84BA9602-3C3A-494A-8982-09B3E3096ED2}" dt="2023-03-19T19:11:33.705" v="1259" actId="2696"/>
        <pc:sldMkLst>
          <pc:docMk/>
          <pc:sldMk cId="1977168343" sldId="298"/>
        </pc:sldMkLst>
      </pc:sldChg>
      <pc:sldChg chg="new del">
        <pc:chgData name="shauna whitcombe" userId="5c289df17995a8b0" providerId="LiveId" clId="{84BA9602-3C3A-494A-8982-09B3E3096ED2}" dt="2023-03-19T19:08:05.086" v="1186" actId="680"/>
        <pc:sldMkLst>
          <pc:docMk/>
          <pc:sldMk cId="2253899435" sldId="298"/>
        </pc:sldMkLst>
      </pc:sldChg>
      <pc:sldChg chg="addSp delSp modSp new mod modTransition">
        <pc:chgData name="shauna whitcombe" userId="5c289df17995a8b0" providerId="LiveId" clId="{84BA9602-3C3A-494A-8982-09B3E3096ED2}" dt="2023-03-19T19:25:02.942" v="1494" actId="1076"/>
        <pc:sldMkLst>
          <pc:docMk/>
          <pc:sldMk cId="3407624181" sldId="299"/>
        </pc:sldMkLst>
        <pc:spChg chg="mod">
          <ac:chgData name="shauna whitcombe" userId="5c289df17995a8b0" providerId="LiveId" clId="{84BA9602-3C3A-494A-8982-09B3E3096ED2}" dt="2023-03-19T19:18:28.500" v="1381" actId="207"/>
          <ac:spMkLst>
            <pc:docMk/>
            <pc:sldMk cId="3407624181" sldId="299"/>
            <ac:spMk id="2" creationId="{FFDC8879-688E-E8B4-38DE-742A33F47F5D}"/>
          </ac:spMkLst>
        </pc:spChg>
        <pc:spChg chg="del">
          <ac:chgData name="shauna whitcombe" userId="5c289df17995a8b0" providerId="LiveId" clId="{84BA9602-3C3A-494A-8982-09B3E3096ED2}" dt="2023-03-19T19:19:18.486" v="1382"/>
          <ac:spMkLst>
            <pc:docMk/>
            <pc:sldMk cId="3407624181" sldId="299"/>
            <ac:spMk id="3" creationId="{797B6BF3-D0AA-90FF-25E7-980637001539}"/>
          </ac:spMkLst>
        </pc:spChg>
        <pc:spChg chg="mod">
          <ac:chgData name="shauna whitcombe" userId="5c289df17995a8b0" providerId="LiveId" clId="{84BA9602-3C3A-494A-8982-09B3E3096ED2}" dt="2023-03-19T19:18:10.209" v="1347" actId="207"/>
          <ac:spMkLst>
            <pc:docMk/>
            <pc:sldMk cId="3407624181" sldId="299"/>
            <ac:spMk id="4" creationId="{D989941C-2D55-2EBA-6669-A4DCD1F7411A}"/>
          </ac:spMkLst>
        </pc:spChg>
        <pc:spChg chg="del">
          <ac:chgData name="shauna whitcombe" userId="5c289df17995a8b0" providerId="LiveId" clId="{84BA9602-3C3A-494A-8982-09B3E3096ED2}" dt="2023-03-19T19:19:38.558" v="1388"/>
          <ac:spMkLst>
            <pc:docMk/>
            <pc:sldMk cId="3407624181" sldId="299"/>
            <ac:spMk id="5" creationId="{DC3568D5-AB4D-975F-F84E-60D727E5BF92}"/>
          </ac:spMkLst>
        </pc:spChg>
        <pc:spChg chg="del">
          <ac:chgData name="shauna whitcombe" userId="5c289df17995a8b0" providerId="LiveId" clId="{84BA9602-3C3A-494A-8982-09B3E3096ED2}" dt="2023-03-19T19:21:15.944" v="1404"/>
          <ac:spMkLst>
            <pc:docMk/>
            <pc:sldMk cId="3407624181" sldId="299"/>
            <ac:spMk id="6" creationId="{DF180E35-709D-657A-56EA-2D6DF919BF7C}"/>
          </ac:spMkLst>
        </pc:spChg>
        <pc:spChg chg="add del mod">
          <ac:chgData name="shauna whitcombe" userId="5c289df17995a8b0" providerId="LiveId" clId="{84BA9602-3C3A-494A-8982-09B3E3096ED2}" dt="2023-03-19T19:22:55.030" v="1439"/>
          <ac:spMkLst>
            <pc:docMk/>
            <pc:sldMk cId="3407624181" sldId="299"/>
            <ac:spMk id="7" creationId="{C22AE9FB-E1FA-3A7E-4F57-B561886F3F3B}"/>
          </ac:spMkLst>
        </pc:spChg>
        <pc:spChg chg="add mod">
          <ac:chgData name="shauna whitcombe" userId="5c289df17995a8b0" providerId="LiveId" clId="{84BA9602-3C3A-494A-8982-09B3E3096ED2}" dt="2023-03-19T19:23:27.483" v="1447" actId="1076"/>
          <ac:spMkLst>
            <pc:docMk/>
            <pc:sldMk cId="3407624181" sldId="299"/>
            <ac:spMk id="10" creationId="{9954B247-E134-0B9E-7A43-B4486011B45D}"/>
          </ac:spMkLst>
        </pc:spChg>
        <pc:spChg chg="add mod">
          <ac:chgData name="shauna whitcombe" userId="5c289df17995a8b0" providerId="LiveId" clId="{84BA9602-3C3A-494A-8982-09B3E3096ED2}" dt="2023-03-19T19:21:47.803" v="1438" actId="1076"/>
          <ac:spMkLst>
            <pc:docMk/>
            <pc:sldMk cId="3407624181" sldId="299"/>
            <ac:spMk id="12" creationId="{8807F795-363C-CCE1-9583-C512D1040A57}"/>
          </ac:spMkLst>
        </pc:spChg>
        <pc:spChg chg="add mod">
          <ac:chgData name="shauna whitcombe" userId="5c289df17995a8b0" providerId="LiveId" clId="{84BA9602-3C3A-494A-8982-09B3E3096ED2}" dt="2023-03-19T19:23:47.735" v="1475" actId="1076"/>
          <ac:spMkLst>
            <pc:docMk/>
            <pc:sldMk cId="3407624181" sldId="299"/>
            <ac:spMk id="14" creationId="{2C3A382A-3BDB-CA5E-DA90-DECEA776216F}"/>
          </ac:spMkLst>
        </pc:spChg>
        <pc:spChg chg="add mod">
          <ac:chgData name="shauna whitcombe" userId="5c289df17995a8b0" providerId="LiveId" clId="{84BA9602-3C3A-494A-8982-09B3E3096ED2}" dt="2023-03-19T19:25:02.942" v="1494" actId="1076"/>
          <ac:spMkLst>
            <pc:docMk/>
            <pc:sldMk cId="3407624181" sldId="299"/>
            <ac:spMk id="15" creationId="{6EA97A5D-CA0C-DC16-47FF-838C6F694979}"/>
          </ac:spMkLst>
        </pc:spChg>
        <pc:picChg chg="add del mod modCrop">
          <ac:chgData name="shauna whitcombe" userId="5c289df17995a8b0" providerId="LiveId" clId="{84BA9602-3C3A-494A-8982-09B3E3096ED2}" dt="2023-03-19T19:19:39.731" v="1389" actId="478"/>
          <ac:picMkLst>
            <pc:docMk/>
            <pc:sldMk cId="3407624181" sldId="299"/>
            <ac:picMk id="8" creationId="{6C4133CF-8F97-43E4-173C-281C692CF848}"/>
          </ac:picMkLst>
        </pc:picChg>
        <pc:picChg chg="add mod ord">
          <ac:chgData name="shauna whitcombe" userId="5c289df17995a8b0" providerId="LiveId" clId="{84BA9602-3C3A-494A-8982-09B3E3096ED2}" dt="2023-03-19T19:23:07.087" v="1444" actId="171"/>
          <ac:picMkLst>
            <pc:docMk/>
            <pc:sldMk cId="3407624181" sldId="299"/>
            <ac:picMk id="9" creationId="{C68986EA-D38A-1F8C-4312-AE8553914A60}"/>
          </ac:picMkLst>
        </pc:picChg>
        <pc:picChg chg="add mod">
          <ac:chgData name="shauna whitcombe" userId="5c289df17995a8b0" providerId="LiveId" clId="{84BA9602-3C3A-494A-8982-09B3E3096ED2}" dt="2023-03-19T19:21:15.944" v="1404"/>
          <ac:picMkLst>
            <pc:docMk/>
            <pc:sldMk cId="3407624181" sldId="299"/>
            <ac:picMk id="11" creationId="{26227F48-F7B9-2F94-6CCD-F76009A4AA82}"/>
          </ac:picMkLst>
        </pc:picChg>
        <pc:picChg chg="add mod">
          <ac:chgData name="shauna whitcombe" userId="5c289df17995a8b0" providerId="LiveId" clId="{84BA9602-3C3A-494A-8982-09B3E3096ED2}" dt="2023-03-19T19:23:17.228" v="1446"/>
          <ac:picMkLst>
            <pc:docMk/>
            <pc:sldMk cId="3407624181" sldId="299"/>
            <ac:picMk id="13" creationId="{EEB61B46-F54B-C37B-01D8-AC71A9F777B8}"/>
          </ac:picMkLst>
        </pc:picChg>
        <pc:picChg chg="add del mod">
          <ac:chgData name="shauna whitcombe" userId="5c289df17995a8b0" providerId="LiveId" clId="{84BA9602-3C3A-494A-8982-09B3E3096ED2}" dt="2023-03-19T19:19:24.488" v="1383" actId="478"/>
          <ac:picMkLst>
            <pc:docMk/>
            <pc:sldMk cId="3407624181" sldId="299"/>
            <ac:picMk id="1026" creationId="{B60F673E-E2A4-27B2-0968-5F58B66CDF08}"/>
          </ac:picMkLst>
        </pc:picChg>
      </pc:sldChg>
      <pc:sldChg chg="new del">
        <pc:chgData name="shauna whitcombe" userId="5c289df17995a8b0" providerId="LiveId" clId="{84BA9602-3C3A-494A-8982-09B3E3096ED2}" dt="2023-03-19T19:27:32.177" v="1499" actId="2696"/>
        <pc:sldMkLst>
          <pc:docMk/>
          <pc:sldMk cId="2663967658" sldId="300"/>
        </pc:sldMkLst>
      </pc:sldChg>
      <pc:sldChg chg="addSp delSp modSp add mod ord">
        <pc:chgData name="shauna whitcombe" userId="5c289df17995a8b0" providerId="LiveId" clId="{84BA9602-3C3A-494A-8982-09B3E3096ED2}" dt="2023-03-19T19:30:11.766" v="1550" actId="207"/>
        <pc:sldMkLst>
          <pc:docMk/>
          <pc:sldMk cId="3652280460" sldId="301"/>
        </pc:sldMkLst>
        <pc:spChg chg="mod">
          <ac:chgData name="shauna whitcombe" userId="5c289df17995a8b0" providerId="LiveId" clId="{84BA9602-3C3A-494A-8982-09B3E3096ED2}" dt="2023-03-19T19:29:38.879" v="1543" actId="1076"/>
          <ac:spMkLst>
            <pc:docMk/>
            <pc:sldMk cId="3652280460" sldId="301"/>
            <ac:spMk id="5" creationId="{CD1D003E-6907-5284-425D-CF1D88DD60BC}"/>
          </ac:spMkLst>
        </pc:spChg>
        <pc:spChg chg="add del mod">
          <ac:chgData name="shauna whitcombe" userId="5c289df17995a8b0" providerId="LiveId" clId="{84BA9602-3C3A-494A-8982-09B3E3096ED2}" dt="2023-03-19T19:28:40.480" v="1529"/>
          <ac:spMkLst>
            <pc:docMk/>
            <pc:sldMk cId="3652280460" sldId="301"/>
            <ac:spMk id="6" creationId="{BA608132-64A2-FD0F-D454-A200979DE031}"/>
          </ac:spMkLst>
        </pc:spChg>
        <pc:spChg chg="mod">
          <ac:chgData name="shauna whitcombe" userId="5c289df17995a8b0" providerId="LiveId" clId="{84BA9602-3C3A-494A-8982-09B3E3096ED2}" dt="2023-03-19T19:29:36.022" v="1542" actId="1076"/>
          <ac:spMkLst>
            <pc:docMk/>
            <pc:sldMk cId="3652280460" sldId="301"/>
            <ac:spMk id="7" creationId="{69631448-AC51-A35B-CC69-2E983139118A}"/>
          </ac:spMkLst>
        </pc:spChg>
        <pc:spChg chg="mod">
          <ac:chgData name="shauna whitcombe" userId="5c289df17995a8b0" providerId="LiveId" clId="{84BA9602-3C3A-494A-8982-09B3E3096ED2}" dt="2023-03-19T19:30:11.766" v="1550" actId="207"/>
          <ac:spMkLst>
            <pc:docMk/>
            <pc:sldMk cId="3652280460" sldId="301"/>
            <ac:spMk id="19" creationId="{78D69EBB-0A03-7E61-763F-C0ADF380D994}"/>
          </ac:spMkLst>
        </pc:spChg>
        <pc:picChg chg="add del mod">
          <ac:chgData name="shauna whitcombe" userId="5c289df17995a8b0" providerId="LiveId" clId="{84BA9602-3C3A-494A-8982-09B3E3096ED2}" dt="2023-03-19T19:28:42.818" v="1530" actId="478"/>
          <ac:picMkLst>
            <pc:docMk/>
            <pc:sldMk cId="3652280460" sldId="301"/>
            <ac:picMk id="3" creationId="{EFE12C20-50DA-BFAF-BEE0-0C4F05AD039F}"/>
          </ac:picMkLst>
        </pc:picChg>
        <pc:picChg chg="add mod ord">
          <ac:chgData name="shauna whitcombe" userId="5c289df17995a8b0" providerId="LiveId" clId="{84BA9602-3C3A-494A-8982-09B3E3096ED2}" dt="2023-03-19T19:29:31.671" v="1540" actId="1076"/>
          <ac:picMkLst>
            <pc:docMk/>
            <pc:sldMk cId="3652280460" sldId="301"/>
            <ac:picMk id="8" creationId="{3D9BE748-FA82-F5A9-D7EE-4F8C28C83358}"/>
          </ac:picMkLst>
        </pc:picChg>
        <pc:picChg chg="del">
          <ac:chgData name="shauna whitcombe" userId="5c289df17995a8b0" providerId="LiveId" clId="{84BA9602-3C3A-494A-8982-09B3E3096ED2}" dt="2023-03-19T19:28:38.179" v="1528" actId="478"/>
          <ac:picMkLst>
            <pc:docMk/>
            <pc:sldMk cId="3652280460" sldId="301"/>
            <ac:picMk id="11" creationId="{7B8D8FFA-B1B3-FE82-B606-E1CA3ACDCAD7}"/>
          </ac:picMkLst>
        </pc:picChg>
      </pc:sldChg>
      <pc:sldChg chg="addSp delSp modSp new mod setBg setClrOvrMap">
        <pc:chgData name="shauna whitcombe" userId="5c289df17995a8b0" providerId="LiveId" clId="{84BA9602-3C3A-494A-8982-09B3E3096ED2}" dt="2023-03-19T19:31:43.449" v="1582"/>
        <pc:sldMkLst>
          <pc:docMk/>
          <pc:sldMk cId="966109238" sldId="302"/>
        </pc:sldMkLst>
        <pc:spChg chg="mod">
          <ac:chgData name="shauna whitcombe" userId="5c289df17995a8b0" providerId="LiveId" clId="{84BA9602-3C3A-494A-8982-09B3E3096ED2}" dt="2023-03-19T19:31:43.449" v="1582"/>
          <ac:spMkLst>
            <pc:docMk/>
            <pc:sldMk cId="966109238" sldId="302"/>
            <ac:spMk id="2" creationId="{09D88922-66D6-8D85-3362-D2D6F515D74A}"/>
          </ac:spMkLst>
        </pc:spChg>
        <pc:spChg chg="add del">
          <ac:chgData name="shauna whitcombe" userId="5c289df17995a8b0" providerId="LiveId" clId="{84BA9602-3C3A-494A-8982-09B3E3096ED2}" dt="2023-03-19T19:30:37.853" v="1567" actId="26606"/>
          <ac:spMkLst>
            <pc:docMk/>
            <pc:sldMk cId="966109238" sldId="302"/>
            <ac:spMk id="3" creationId="{E1F6F4FE-C29F-92A0-EAB2-87364B157414}"/>
          </ac:spMkLst>
        </pc:spChg>
        <pc:spChg chg="del mod">
          <ac:chgData name="shauna whitcombe" userId="5c289df17995a8b0" providerId="LiveId" clId="{84BA9602-3C3A-494A-8982-09B3E3096ED2}" dt="2023-03-19T19:30:59.560" v="1568" actId="478"/>
          <ac:spMkLst>
            <pc:docMk/>
            <pc:sldMk cId="966109238" sldId="302"/>
            <ac:spMk id="4" creationId="{BC1836E9-B530-D60C-164C-73890C573E3E}"/>
          </ac:spMkLst>
        </pc:spChg>
        <pc:spChg chg="del">
          <ac:chgData name="shauna whitcombe" userId="5c289df17995a8b0" providerId="LiveId" clId="{84BA9602-3C3A-494A-8982-09B3E3096ED2}" dt="2023-03-19T19:30:30.167" v="1561" actId="931"/>
          <ac:spMkLst>
            <pc:docMk/>
            <pc:sldMk cId="966109238" sldId="302"/>
            <ac:spMk id="5" creationId="{C39BF3D3-36F1-3062-FB36-1FDBA161C519}"/>
          </ac:spMkLst>
        </pc:spChg>
        <pc:spChg chg="add del">
          <ac:chgData name="shauna whitcombe" userId="5c289df17995a8b0" providerId="LiveId" clId="{84BA9602-3C3A-494A-8982-09B3E3096ED2}" dt="2023-03-19T19:30:37.853" v="1567" actId="26606"/>
          <ac:spMkLst>
            <pc:docMk/>
            <pc:sldMk cId="966109238" sldId="302"/>
            <ac:spMk id="6" creationId="{D2FA7EC6-D38F-A9E6-BD2C-C2499CB819D0}"/>
          </ac:spMkLst>
        </pc:spChg>
        <pc:spChg chg="add del">
          <ac:chgData name="shauna whitcombe" userId="5c289df17995a8b0" providerId="LiveId" clId="{84BA9602-3C3A-494A-8982-09B3E3096ED2}" dt="2023-03-19T19:30:36.191" v="1564" actId="26606"/>
          <ac:spMkLst>
            <pc:docMk/>
            <pc:sldMk cId="966109238" sldId="302"/>
            <ac:spMk id="13" creationId="{F13C74B1-5B17-4795-BED0-7140497B445A}"/>
          </ac:spMkLst>
        </pc:spChg>
        <pc:spChg chg="add del">
          <ac:chgData name="shauna whitcombe" userId="5c289df17995a8b0" providerId="LiveId" clId="{84BA9602-3C3A-494A-8982-09B3E3096ED2}" dt="2023-03-19T19:30:36.191" v="1564" actId="26606"/>
          <ac:spMkLst>
            <pc:docMk/>
            <pc:sldMk cId="966109238" sldId="302"/>
            <ac:spMk id="15" creationId="{D4974D33-8DC5-464E-8C6D-BE58F0669C17}"/>
          </ac:spMkLst>
        </pc:spChg>
        <pc:spChg chg="add del">
          <ac:chgData name="shauna whitcombe" userId="5c289df17995a8b0" providerId="LiveId" clId="{84BA9602-3C3A-494A-8982-09B3E3096ED2}" dt="2023-03-19T19:30:37.786" v="1566" actId="26606"/>
          <ac:spMkLst>
            <pc:docMk/>
            <pc:sldMk cId="966109238" sldId="302"/>
            <ac:spMk id="17" creationId="{3D4A84B9-E564-4DD0-97F8-DBF1C460C28A}"/>
          </ac:spMkLst>
        </pc:spChg>
        <pc:spChg chg="add del">
          <ac:chgData name="shauna whitcombe" userId="5c289df17995a8b0" providerId="LiveId" clId="{84BA9602-3C3A-494A-8982-09B3E3096ED2}" dt="2023-03-19T19:30:37.786" v="1566" actId="26606"/>
          <ac:spMkLst>
            <pc:docMk/>
            <pc:sldMk cId="966109238" sldId="302"/>
            <ac:spMk id="18" creationId="{0D7B6173-1D58-48E2-83CF-37350F315F75}"/>
          </ac:spMkLst>
        </pc:spChg>
        <pc:spChg chg="add del">
          <ac:chgData name="shauna whitcombe" userId="5c289df17995a8b0" providerId="LiveId" clId="{84BA9602-3C3A-494A-8982-09B3E3096ED2}" dt="2023-03-19T19:30:37.786" v="1566" actId="26606"/>
          <ac:spMkLst>
            <pc:docMk/>
            <pc:sldMk cId="966109238" sldId="302"/>
            <ac:spMk id="19" creationId="{102382E0-0A09-46AE-B955-B911CAFE7F00}"/>
          </ac:spMkLst>
        </pc:spChg>
        <pc:spChg chg="add del">
          <ac:chgData name="shauna whitcombe" userId="5c289df17995a8b0" providerId="LiveId" clId="{84BA9602-3C3A-494A-8982-09B3E3096ED2}" dt="2023-03-19T19:30:37.786" v="1566" actId="26606"/>
          <ac:spMkLst>
            <pc:docMk/>
            <pc:sldMk cId="966109238" sldId="302"/>
            <ac:spMk id="20" creationId="{2F36CA75-CFBF-4844-B719-8FE9EBADA9AF}"/>
          </ac:spMkLst>
        </pc:spChg>
        <pc:spChg chg="add del">
          <ac:chgData name="shauna whitcombe" userId="5c289df17995a8b0" providerId="LiveId" clId="{84BA9602-3C3A-494A-8982-09B3E3096ED2}" dt="2023-03-19T19:30:37.786" v="1566" actId="26606"/>
          <ac:spMkLst>
            <pc:docMk/>
            <pc:sldMk cId="966109238" sldId="302"/>
            <ac:spMk id="21" creationId="{7DE75D4A-0965-4973-BE75-DECCAC9A9614}"/>
          </ac:spMkLst>
        </pc:spChg>
        <pc:spChg chg="add del">
          <ac:chgData name="shauna whitcombe" userId="5c289df17995a8b0" providerId="LiveId" clId="{84BA9602-3C3A-494A-8982-09B3E3096ED2}" dt="2023-03-19T19:31:20.192" v="1575" actId="26606"/>
          <ac:spMkLst>
            <pc:docMk/>
            <pc:sldMk cId="966109238" sldId="302"/>
            <ac:spMk id="25" creationId="{71B2258F-86CA-4D4D-8270-BC05FCDEBFB3}"/>
          </ac:spMkLst>
        </pc:spChg>
        <pc:spChg chg="add del">
          <ac:chgData name="shauna whitcombe" userId="5c289df17995a8b0" providerId="LiveId" clId="{84BA9602-3C3A-494A-8982-09B3E3096ED2}" dt="2023-03-19T19:31:16.067" v="1570" actId="26606"/>
          <ac:spMkLst>
            <pc:docMk/>
            <pc:sldMk cId="966109238" sldId="302"/>
            <ac:spMk id="30" creationId="{C1DD1A8A-57D5-4A81-AD04-532B043C5611}"/>
          </ac:spMkLst>
        </pc:spChg>
        <pc:spChg chg="add del">
          <ac:chgData name="shauna whitcombe" userId="5c289df17995a8b0" providerId="LiveId" clId="{84BA9602-3C3A-494A-8982-09B3E3096ED2}" dt="2023-03-19T19:31:16.067" v="1570" actId="26606"/>
          <ac:spMkLst>
            <pc:docMk/>
            <pc:sldMk cId="966109238" sldId="302"/>
            <ac:spMk id="32" creationId="{007891EC-4501-44ED-A8C8-B11B6DB767AB}"/>
          </ac:spMkLst>
        </pc:spChg>
        <pc:spChg chg="add del">
          <ac:chgData name="shauna whitcombe" userId="5c289df17995a8b0" providerId="LiveId" clId="{84BA9602-3C3A-494A-8982-09B3E3096ED2}" dt="2023-03-19T19:31:17.729" v="1572" actId="26606"/>
          <ac:spMkLst>
            <pc:docMk/>
            <pc:sldMk cId="966109238" sldId="302"/>
            <ac:spMk id="34" creationId="{D47766EE-4192-4B2D-A5A0-F60F9A5F743F}"/>
          </ac:spMkLst>
        </pc:spChg>
        <pc:spChg chg="add del">
          <ac:chgData name="shauna whitcombe" userId="5c289df17995a8b0" providerId="LiveId" clId="{84BA9602-3C3A-494A-8982-09B3E3096ED2}" dt="2023-03-19T19:31:17.729" v="1572" actId="26606"/>
          <ac:spMkLst>
            <pc:docMk/>
            <pc:sldMk cId="966109238" sldId="302"/>
            <ac:spMk id="35" creationId="{D6705569-F545-4F47-A260-A9202826EA20}"/>
          </ac:spMkLst>
        </pc:spChg>
        <pc:spChg chg="add del">
          <ac:chgData name="shauna whitcombe" userId="5c289df17995a8b0" providerId="LiveId" clId="{84BA9602-3C3A-494A-8982-09B3E3096ED2}" dt="2023-03-19T19:31:20.126" v="1574" actId="26606"/>
          <ac:spMkLst>
            <pc:docMk/>
            <pc:sldMk cId="966109238" sldId="302"/>
            <ac:spMk id="37" creationId="{A93898FF-D987-4B0E-BFB4-85F5EB356D4D}"/>
          </ac:spMkLst>
        </pc:spChg>
        <pc:spChg chg="add del">
          <ac:chgData name="shauna whitcombe" userId="5c289df17995a8b0" providerId="LiveId" clId="{84BA9602-3C3A-494A-8982-09B3E3096ED2}" dt="2023-03-19T19:31:20.126" v="1574" actId="26606"/>
          <ac:spMkLst>
            <pc:docMk/>
            <pc:sldMk cId="966109238" sldId="302"/>
            <ac:spMk id="38" creationId="{58D235B8-3D10-493F-88AC-84BB404C1B5A}"/>
          </ac:spMkLst>
        </pc:spChg>
        <pc:spChg chg="add del">
          <ac:chgData name="shauna whitcombe" userId="5c289df17995a8b0" providerId="LiveId" clId="{84BA9602-3C3A-494A-8982-09B3E3096ED2}" dt="2023-03-19T19:31:20.126" v="1574" actId="26606"/>
          <ac:spMkLst>
            <pc:docMk/>
            <pc:sldMk cId="966109238" sldId="302"/>
            <ac:spMk id="39" creationId="{612F383F-B981-4BC3-9E2B-7BE938CEF3EC}"/>
          </ac:spMkLst>
        </pc:spChg>
        <pc:spChg chg="add del">
          <ac:chgData name="shauna whitcombe" userId="5c289df17995a8b0" providerId="LiveId" clId="{84BA9602-3C3A-494A-8982-09B3E3096ED2}" dt="2023-03-19T19:31:20.126" v="1574" actId="26606"/>
          <ac:spMkLst>
            <pc:docMk/>
            <pc:sldMk cId="966109238" sldId="302"/>
            <ac:spMk id="40" creationId="{42A4FC2C-047E-45A5-965D-8E1E3BF09BC6}"/>
          </ac:spMkLst>
        </pc:spChg>
        <pc:spChg chg="add del">
          <ac:chgData name="shauna whitcombe" userId="5c289df17995a8b0" providerId="LiveId" clId="{84BA9602-3C3A-494A-8982-09B3E3096ED2}" dt="2023-03-19T19:31:20.126" v="1574" actId="26606"/>
          <ac:spMkLst>
            <pc:docMk/>
            <pc:sldMk cId="966109238" sldId="302"/>
            <ac:spMk id="41" creationId="{5AA485AD-076E-4077-A6E6-C3C9F0C39FF2}"/>
          </ac:spMkLst>
        </pc:spChg>
        <pc:spChg chg="add">
          <ac:chgData name="shauna whitcombe" userId="5c289df17995a8b0" providerId="LiveId" clId="{84BA9602-3C3A-494A-8982-09B3E3096ED2}" dt="2023-03-19T19:31:20.192" v="1575" actId="26606"/>
          <ac:spMkLst>
            <pc:docMk/>
            <pc:sldMk cId="966109238" sldId="302"/>
            <ac:spMk id="43" creationId="{C1DD1A8A-57D5-4A81-AD04-532B043C5611}"/>
          </ac:spMkLst>
        </pc:spChg>
        <pc:spChg chg="add">
          <ac:chgData name="shauna whitcombe" userId="5c289df17995a8b0" providerId="LiveId" clId="{84BA9602-3C3A-494A-8982-09B3E3096ED2}" dt="2023-03-19T19:31:20.192" v="1575" actId="26606"/>
          <ac:spMkLst>
            <pc:docMk/>
            <pc:sldMk cId="966109238" sldId="302"/>
            <ac:spMk id="44" creationId="{007891EC-4501-44ED-A8C8-B11B6DB767AB}"/>
          </ac:spMkLst>
        </pc:spChg>
        <pc:picChg chg="add mod ord">
          <ac:chgData name="shauna whitcombe" userId="5c289df17995a8b0" providerId="LiveId" clId="{84BA9602-3C3A-494A-8982-09B3E3096ED2}" dt="2023-03-19T19:31:20.192" v="1575" actId="26606"/>
          <ac:picMkLst>
            <pc:docMk/>
            <pc:sldMk cId="966109238" sldId="302"/>
            <ac:picMk id="8" creationId="{DF20AB09-B6F6-88FC-7060-8E3247F5D4E1}"/>
          </ac:picMkLst>
        </pc:picChg>
        <pc:picChg chg="add del">
          <ac:chgData name="shauna whitcombe" userId="5c289df17995a8b0" providerId="LiveId" clId="{84BA9602-3C3A-494A-8982-09B3E3096ED2}" dt="2023-03-19T19:30:37.786" v="1566" actId="26606"/>
          <ac:picMkLst>
            <pc:docMk/>
            <pc:sldMk cId="966109238" sldId="302"/>
            <ac:picMk id="23" creationId="{4A599609-F5C2-4A0B-A992-913F814A631A}"/>
          </ac:picMkLst>
        </pc:picChg>
        <pc:picChg chg="add del">
          <ac:chgData name="shauna whitcombe" userId="5c289df17995a8b0" providerId="LiveId" clId="{84BA9602-3C3A-494A-8982-09B3E3096ED2}" dt="2023-03-19T19:31:20.126" v="1574" actId="26606"/>
          <ac:picMkLst>
            <pc:docMk/>
            <pc:sldMk cId="966109238" sldId="302"/>
            <ac:picMk id="36" creationId="{D088DBDF-80D5-4FC0-8A54-9D660B728DC4}"/>
          </ac:picMkLst>
        </pc:picChg>
      </pc:sldChg>
      <pc:sldChg chg="modSp add mod modTransition">
        <pc:chgData name="shauna whitcombe" userId="5c289df17995a8b0" providerId="LiveId" clId="{84BA9602-3C3A-494A-8982-09B3E3096ED2}" dt="2023-03-19T19:41:14.409" v="1983"/>
        <pc:sldMkLst>
          <pc:docMk/>
          <pc:sldMk cId="3388614676" sldId="303"/>
        </pc:sldMkLst>
        <pc:spChg chg="mod">
          <ac:chgData name="shauna whitcombe" userId="5c289df17995a8b0" providerId="LiveId" clId="{84BA9602-3C3A-494A-8982-09B3E3096ED2}" dt="2023-03-19T19:30:17.723" v="1551" actId="207"/>
          <ac:spMkLst>
            <pc:docMk/>
            <pc:sldMk cId="3388614676" sldId="303"/>
            <ac:spMk id="19" creationId="{78D69EBB-0A03-7E61-763F-C0ADF380D994}"/>
          </ac:spMkLst>
        </pc:spChg>
      </pc:sldChg>
      <pc:sldChg chg="new del">
        <pc:chgData name="shauna whitcombe" userId="5c289df17995a8b0" providerId="LiveId" clId="{84BA9602-3C3A-494A-8982-09B3E3096ED2}" dt="2023-03-19T19:41:07.018" v="1982" actId="2696"/>
        <pc:sldMkLst>
          <pc:docMk/>
          <pc:sldMk cId="1597860091" sldId="304"/>
        </pc:sldMkLst>
      </pc:sldChg>
      <pc:sldChg chg="addSp delSp modSp new mod">
        <pc:chgData name="shauna whitcombe" userId="5c289df17995a8b0" providerId="LiveId" clId="{84BA9602-3C3A-494A-8982-09B3E3096ED2}" dt="2023-03-19T19:39:27.103" v="1981" actId="207"/>
        <pc:sldMkLst>
          <pc:docMk/>
          <pc:sldMk cId="404930093" sldId="305"/>
        </pc:sldMkLst>
        <pc:spChg chg="mod">
          <ac:chgData name="shauna whitcombe" userId="5c289df17995a8b0" providerId="LiveId" clId="{84BA9602-3C3A-494A-8982-09B3E3096ED2}" dt="2023-03-19T19:39:27.103" v="1981" actId="207"/>
          <ac:spMkLst>
            <pc:docMk/>
            <pc:sldMk cId="404930093" sldId="305"/>
            <ac:spMk id="2" creationId="{9D2C7B6D-5806-10B8-3D77-E4E9A4FBFCF7}"/>
          </ac:spMkLst>
        </pc:spChg>
        <pc:spChg chg="mod">
          <ac:chgData name="shauna whitcombe" userId="5c289df17995a8b0" providerId="LiveId" clId="{84BA9602-3C3A-494A-8982-09B3E3096ED2}" dt="2023-03-19T19:39:24.316" v="1980" actId="20577"/>
          <ac:spMkLst>
            <pc:docMk/>
            <pc:sldMk cId="404930093" sldId="305"/>
            <ac:spMk id="3" creationId="{67A722D5-8E7E-467C-7FFD-AB09E6A17478}"/>
          </ac:spMkLst>
        </pc:spChg>
        <pc:spChg chg="mod">
          <ac:chgData name="shauna whitcombe" userId="5c289df17995a8b0" providerId="LiveId" clId="{84BA9602-3C3A-494A-8982-09B3E3096ED2}" dt="2023-03-19T19:39:15.349" v="1973" actId="403"/>
          <ac:spMkLst>
            <pc:docMk/>
            <pc:sldMk cId="404930093" sldId="305"/>
            <ac:spMk id="4" creationId="{114590C2-CBC1-DDFF-10B6-04207E636192}"/>
          </ac:spMkLst>
        </pc:spChg>
        <pc:picChg chg="add del mod ord modCrop">
          <ac:chgData name="shauna whitcombe" userId="5c289df17995a8b0" providerId="LiveId" clId="{84BA9602-3C3A-494A-8982-09B3E3096ED2}" dt="2023-03-19T19:38:02.325" v="1949" actId="478"/>
          <ac:picMkLst>
            <pc:docMk/>
            <pc:sldMk cId="404930093" sldId="305"/>
            <ac:picMk id="6" creationId="{DC656941-8C4E-75B1-71F1-EE45644D4EA3}"/>
          </ac:picMkLst>
        </pc:picChg>
        <pc:picChg chg="add del mod ord modCrop">
          <ac:chgData name="shauna whitcombe" userId="5c289df17995a8b0" providerId="LiveId" clId="{84BA9602-3C3A-494A-8982-09B3E3096ED2}" dt="2023-03-19T19:38:04.309" v="1950" actId="478"/>
          <ac:picMkLst>
            <pc:docMk/>
            <pc:sldMk cId="404930093" sldId="305"/>
            <ac:picMk id="8" creationId="{1B4CEA61-F11F-8A11-062E-69365523E047}"/>
          </ac:picMkLst>
        </pc:picChg>
        <pc:picChg chg="add mod ord">
          <ac:chgData name="shauna whitcombe" userId="5c289df17995a8b0" providerId="LiveId" clId="{84BA9602-3C3A-494A-8982-09B3E3096ED2}" dt="2023-03-19T19:38:28.066" v="1957" actId="14100"/>
          <ac:picMkLst>
            <pc:docMk/>
            <pc:sldMk cId="404930093" sldId="305"/>
            <ac:picMk id="10" creationId="{ADEBFBC5-8D5E-D768-335C-0562A4CA8332}"/>
          </ac:picMkLst>
        </pc:picChg>
        <pc:picChg chg="add mod ord">
          <ac:chgData name="shauna whitcombe" userId="5c289df17995a8b0" providerId="LiveId" clId="{84BA9602-3C3A-494A-8982-09B3E3096ED2}" dt="2023-03-19T19:38:33.553" v="1963" actId="171"/>
          <ac:picMkLst>
            <pc:docMk/>
            <pc:sldMk cId="404930093" sldId="305"/>
            <ac:picMk id="11" creationId="{9D530F62-E3D9-90DC-EAEE-353525E0268A}"/>
          </ac:picMkLst>
        </pc:picChg>
      </pc:sldChg>
      <pc:sldMasterChg chg="modTransition delSldLayout modSldLayout">
        <pc:chgData name="shauna whitcombe" userId="5c289df17995a8b0" providerId="LiveId" clId="{84BA9602-3C3A-494A-8982-09B3E3096ED2}" dt="2023-03-19T19:15:06.880" v="1340"/>
        <pc:sldMasterMkLst>
          <pc:docMk/>
          <pc:sldMasterMk cId="3587109018" sldId="2147483648"/>
        </pc:sldMasterMkLst>
        <pc:sldLayoutChg chg="modTransition">
          <pc:chgData name="shauna whitcombe" userId="5c289df17995a8b0" providerId="LiveId" clId="{84BA9602-3C3A-494A-8982-09B3E3096ED2}" dt="2023-03-19T19:15:06.880" v="1340"/>
          <pc:sldLayoutMkLst>
            <pc:docMk/>
            <pc:sldMasterMk cId="3587109018" sldId="2147483648"/>
            <pc:sldLayoutMk cId="2127806065" sldId="2147483649"/>
          </pc:sldLayoutMkLst>
        </pc:sldLayoutChg>
        <pc:sldLayoutChg chg="modTransition">
          <pc:chgData name="shauna whitcombe" userId="5c289df17995a8b0" providerId="LiveId" clId="{84BA9602-3C3A-494A-8982-09B3E3096ED2}" dt="2023-03-19T19:15:06.880" v="1340"/>
          <pc:sldLayoutMkLst>
            <pc:docMk/>
            <pc:sldMasterMk cId="3587109018" sldId="2147483648"/>
            <pc:sldLayoutMk cId="1593073971" sldId="2147483652"/>
          </pc:sldLayoutMkLst>
        </pc:sldLayoutChg>
        <pc:sldLayoutChg chg="modTransition">
          <pc:chgData name="shauna whitcombe" userId="5c289df17995a8b0" providerId="LiveId" clId="{84BA9602-3C3A-494A-8982-09B3E3096ED2}" dt="2023-03-19T19:15:06.880" v="1340"/>
          <pc:sldLayoutMkLst>
            <pc:docMk/>
            <pc:sldMasterMk cId="3587109018" sldId="2147483648"/>
            <pc:sldLayoutMk cId="677729248" sldId="2147483656"/>
          </pc:sldLayoutMkLst>
        </pc:sldLayoutChg>
        <pc:sldLayoutChg chg="modTransition">
          <pc:chgData name="shauna whitcombe" userId="5c289df17995a8b0" providerId="LiveId" clId="{84BA9602-3C3A-494A-8982-09B3E3096ED2}" dt="2023-03-19T19:15:06.880" v="1340"/>
          <pc:sldLayoutMkLst>
            <pc:docMk/>
            <pc:sldMasterMk cId="3587109018" sldId="2147483648"/>
            <pc:sldLayoutMk cId="1374537742" sldId="2147483657"/>
          </pc:sldLayoutMkLst>
        </pc:sldLayoutChg>
        <pc:sldLayoutChg chg="modTransition">
          <pc:chgData name="shauna whitcombe" userId="5c289df17995a8b0" providerId="LiveId" clId="{84BA9602-3C3A-494A-8982-09B3E3096ED2}" dt="2023-03-19T19:15:06.880" v="1340"/>
          <pc:sldLayoutMkLst>
            <pc:docMk/>
            <pc:sldMasterMk cId="3587109018" sldId="2147483648"/>
            <pc:sldLayoutMk cId="1389179207" sldId="2147483658"/>
          </pc:sldLayoutMkLst>
        </pc:sldLayoutChg>
        <pc:sldLayoutChg chg="modTransition">
          <pc:chgData name="shauna whitcombe" userId="5c289df17995a8b0" providerId="LiveId" clId="{84BA9602-3C3A-494A-8982-09B3E3096ED2}" dt="2023-03-19T19:15:06.880" v="1340"/>
          <pc:sldLayoutMkLst>
            <pc:docMk/>
            <pc:sldMasterMk cId="3587109018" sldId="2147483648"/>
            <pc:sldLayoutMk cId="2377239334" sldId="2147483660"/>
          </pc:sldLayoutMkLst>
        </pc:sldLayoutChg>
        <pc:sldLayoutChg chg="modTransition">
          <pc:chgData name="shauna whitcombe" userId="5c289df17995a8b0" providerId="LiveId" clId="{84BA9602-3C3A-494A-8982-09B3E3096ED2}" dt="2023-03-19T19:15:06.880" v="1340"/>
          <pc:sldLayoutMkLst>
            <pc:docMk/>
            <pc:sldMasterMk cId="3587109018" sldId="2147483648"/>
            <pc:sldLayoutMk cId="2767837692" sldId="2147483664"/>
          </pc:sldLayoutMkLst>
        </pc:sldLayoutChg>
        <pc:sldLayoutChg chg="modTransition">
          <pc:chgData name="shauna whitcombe" userId="5c289df17995a8b0" providerId="LiveId" clId="{84BA9602-3C3A-494A-8982-09B3E3096ED2}" dt="2023-03-19T19:15:06.880" v="1340"/>
          <pc:sldLayoutMkLst>
            <pc:docMk/>
            <pc:sldMasterMk cId="3587109018" sldId="2147483648"/>
            <pc:sldLayoutMk cId="1602537760" sldId="2147483665"/>
          </pc:sldLayoutMkLst>
        </pc:sldLayoutChg>
        <pc:sldLayoutChg chg="del">
          <pc:chgData name="shauna whitcombe" userId="5c289df17995a8b0" providerId="LiveId" clId="{84BA9602-3C3A-494A-8982-09B3E3096ED2}" dt="2023-03-19T18:22:20.324" v="5" actId="2696"/>
          <pc:sldLayoutMkLst>
            <pc:docMk/>
            <pc:sldMasterMk cId="3587109018" sldId="2147483648"/>
            <pc:sldLayoutMk cId="731178677" sldId="2147483666"/>
          </pc:sldLayoutMkLst>
        </pc:sldLayoutChg>
        <pc:sldLayoutChg chg="modTransition">
          <pc:chgData name="shauna whitcombe" userId="5c289df17995a8b0" providerId="LiveId" clId="{84BA9602-3C3A-494A-8982-09B3E3096ED2}" dt="2023-03-19T19:15:06.880" v="1340"/>
          <pc:sldLayoutMkLst>
            <pc:docMk/>
            <pc:sldMasterMk cId="3587109018" sldId="2147483648"/>
            <pc:sldLayoutMk cId="1419536337" sldId="2147483666"/>
          </pc:sldLayoutMkLst>
        </pc:sldLayoutChg>
        <pc:sldLayoutChg chg="del">
          <pc:chgData name="shauna whitcombe" userId="5c289df17995a8b0" providerId="LiveId" clId="{84BA9602-3C3A-494A-8982-09B3E3096ED2}" dt="2023-03-19T18:22:33.987" v="9" actId="2696"/>
          <pc:sldLayoutMkLst>
            <pc:docMk/>
            <pc:sldMasterMk cId="3587109018" sldId="2147483648"/>
            <pc:sldLayoutMk cId="2083521443" sldId="2147483666"/>
          </pc:sldLayoutMkLst>
        </pc:sldLayoutChg>
        <pc:sldLayoutChg chg="del">
          <pc:chgData name="shauna whitcombe" userId="5c289df17995a8b0" providerId="LiveId" clId="{84BA9602-3C3A-494A-8982-09B3E3096ED2}" dt="2023-03-19T18:23:29.017" v="17" actId="2696"/>
          <pc:sldLayoutMkLst>
            <pc:docMk/>
            <pc:sldMasterMk cId="3587109018" sldId="2147483648"/>
            <pc:sldLayoutMk cId="3294929576" sldId="2147483667"/>
          </pc:sldLayoutMkLst>
        </pc:sldLayoutChg>
      </pc:sldMasterChg>
      <pc:sldMasterChg chg="del delSldLayout">
        <pc:chgData name="shauna whitcombe" userId="5c289df17995a8b0" providerId="LiveId" clId="{84BA9602-3C3A-494A-8982-09B3E3096ED2}" dt="2023-03-19T18:23:01.009" v="13" actId="2696"/>
        <pc:sldMasterMkLst>
          <pc:docMk/>
          <pc:sldMasterMk cId="2969882163" sldId="2147483666"/>
        </pc:sldMasterMkLst>
        <pc:sldLayoutChg chg="del">
          <pc:chgData name="shauna whitcombe" userId="5c289df17995a8b0" providerId="LiveId" clId="{84BA9602-3C3A-494A-8982-09B3E3096ED2}" dt="2023-03-19T18:23:01.009" v="13" actId="2696"/>
          <pc:sldLayoutMkLst>
            <pc:docMk/>
            <pc:sldMasterMk cId="2969882163" sldId="2147483666"/>
            <pc:sldLayoutMk cId="3435313760" sldId="2147483667"/>
          </pc:sldLayoutMkLst>
        </pc:sldLayoutChg>
        <pc:sldLayoutChg chg="del">
          <pc:chgData name="shauna whitcombe" userId="5c289df17995a8b0" providerId="LiveId" clId="{84BA9602-3C3A-494A-8982-09B3E3096ED2}" dt="2023-03-19T18:23:01.009" v="13" actId="2696"/>
          <pc:sldLayoutMkLst>
            <pc:docMk/>
            <pc:sldMasterMk cId="2969882163" sldId="2147483666"/>
            <pc:sldLayoutMk cId="777382038" sldId="2147483668"/>
          </pc:sldLayoutMkLst>
        </pc:sldLayoutChg>
        <pc:sldLayoutChg chg="del">
          <pc:chgData name="shauna whitcombe" userId="5c289df17995a8b0" providerId="LiveId" clId="{84BA9602-3C3A-494A-8982-09B3E3096ED2}" dt="2023-03-19T18:23:01.009" v="13" actId="2696"/>
          <pc:sldLayoutMkLst>
            <pc:docMk/>
            <pc:sldMasterMk cId="2969882163" sldId="2147483666"/>
            <pc:sldLayoutMk cId="4101330836" sldId="2147483669"/>
          </pc:sldLayoutMkLst>
        </pc:sldLayoutChg>
        <pc:sldLayoutChg chg="del">
          <pc:chgData name="shauna whitcombe" userId="5c289df17995a8b0" providerId="LiveId" clId="{84BA9602-3C3A-494A-8982-09B3E3096ED2}" dt="2023-03-19T18:23:01.009" v="13" actId="2696"/>
          <pc:sldLayoutMkLst>
            <pc:docMk/>
            <pc:sldMasterMk cId="2969882163" sldId="2147483666"/>
            <pc:sldLayoutMk cId="1465678809" sldId="2147483670"/>
          </pc:sldLayoutMkLst>
        </pc:sldLayoutChg>
        <pc:sldLayoutChg chg="del">
          <pc:chgData name="shauna whitcombe" userId="5c289df17995a8b0" providerId="LiveId" clId="{84BA9602-3C3A-494A-8982-09B3E3096ED2}" dt="2023-03-19T18:23:01.009" v="13" actId="2696"/>
          <pc:sldLayoutMkLst>
            <pc:docMk/>
            <pc:sldMasterMk cId="2969882163" sldId="2147483666"/>
            <pc:sldLayoutMk cId="2481521754" sldId="2147483671"/>
          </pc:sldLayoutMkLst>
        </pc:sldLayoutChg>
        <pc:sldLayoutChg chg="del">
          <pc:chgData name="shauna whitcombe" userId="5c289df17995a8b0" providerId="LiveId" clId="{84BA9602-3C3A-494A-8982-09B3E3096ED2}" dt="2023-03-19T18:23:01.009" v="13" actId="2696"/>
          <pc:sldLayoutMkLst>
            <pc:docMk/>
            <pc:sldMasterMk cId="2969882163" sldId="2147483666"/>
            <pc:sldLayoutMk cId="2700641397" sldId="2147483672"/>
          </pc:sldLayoutMkLst>
        </pc:sldLayoutChg>
        <pc:sldLayoutChg chg="del">
          <pc:chgData name="shauna whitcombe" userId="5c289df17995a8b0" providerId="LiveId" clId="{84BA9602-3C3A-494A-8982-09B3E3096ED2}" dt="2023-03-19T18:23:01.009" v="13" actId="2696"/>
          <pc:sldLayoutMkLst>
            <pc:docMk/>
            <pc:sldMasterMk cId="2969882163" sldId="2147483666"/>
            <pc:sldLayoutMk cId="100197954" sldId="2147483673"/>
          </pc:sldLayoutMkLst>
        </pc:sldLayoutChg>
      </pc:sldMasterChg>
      <pc:sldMasterChg chg="modTransition modSldLayout">
        <pc:chgData name="shauna whitcombe" userId="5c289df17995a8b0" providerId="LiveId" clId="{84BA9602-3C3A-494A-8982-09B3E3096ED2}" dt="2023-03-19T19:15:06.880" v="1340"/>
        <pc:sldMasterMkLst>
          <pc:docMk/>
          <pc:sldMasterMk cId="1491294234" sldId="2147483667"/>
        </pc:sldMasterMkLst>
        <pc:sldLayoutChg chg="modTransition">
          <pc:chgData name="shauna whitcombe" userId="5c289df17995a8b0" providerId="LiveId" clId="{84BA9602-3C3A-494A-8982-09B3E3096ED2}" dt="2023-03-19T19:15:06.880" v="1340"/>
          <pc:sldLayoutMkLst>
            <pc:docMk/>
            <pc:sldMasterMk cId="1491294234" sldId="2147483667"/>
            <pc:sldLayoutMk cId="1275137732" sldId="2147483668"/>
          </pc:sldLayoutMkLst>
        </pc:sldLayoutChg>
        <pc:sldLayoutChg chg="modTransition">
          <pc:chgData name="shauna whitcombe" userId="5c289df17995a8b0" providerId="LiveId" clId="{84BA9602-3C3A-494A-8982-09B3E3096ED2}" dt="2023-03-19T19:15:06.880" v="1340"/>
          <pc:sldLayoutMkLst>
            <pc:docMk/>
            <pc:sldMasterMk cId="1491294234" sldId="2147483667"/>
            <pc:sldLayoutMk cId="4279102061" sldId="2147483669"/>
          </pc:sldLayoutMkLst>
        </pc:sldLayoutChg>
        <pc:sldLayoutChg chg="modTransition">
          <pc:chgData name="shauna whitcombe" userId="5c289df17995a8b0" providerId="LiveId" clId="{84BA9602-3C3A-494A-8982-09B3E3096ED2}" dt="2023-03-19T19:15:06.880" v="1340"/>
          <pc:sldLayoutMkLst>
            <pc:docMk/>
            <pc:sldMasterMk cId="1491294234" sldId="2147483667"/>
            <pc:sldLayoutMk cId="3077560119" sldId="2147483670"/>
          </pc:sldLayoutMkLst>
        </pc:sldLayoutChg>
        <pc:sldLayoutChg chg="modTransition">
          <pc:chgData name="shauna whitcombe" userId="5c289df17995a8b0" providerId="LiveId" clId="{84BA9602-3C3A-494A-8982-09B3E3096ED2}" dt="2023-03-19T19:15:06.880" v="1340"/>
          <pc:sldLayoutMkLst>
            <pc:docMk/>
            <pc:sldMasterMk cId="1491294234" sldId="2147483667"/>
            <pc:sldLayoutMk cId="1680871442" sldId="2147483671"/>
          </pc:sldLayoutMkLst>
        </pc:sldLayoutChg>
        <pc:sldLayoutChg chg="modTransition">
          <pc:chgData name="shauna whitcombe" userId="5c289df17995a8b0" providerId="LiveId" clId="{84BA9602-3C3A-494A-8982-09B3E3096ED2}" dt="2023-03-19T19:15:06.880" v="1340"/>
          <pc:sldLayoutMkLst>
            <pc:docMk/>
            <pc:sldMasterMk cId="1491294234" sldId="2147483667"/>
            <pc:sldLayoutMk cId="2217066697" sldId="2147483672"/>
          </pc:sldLayoutMkLst>
        </pc:sldLayoutChg>
        <pc:sldLayoutChg chg="modTransition">
          <pc:chgData name="shauna whitcombe" userId="5c289df17995a8b0" providerId="LiveId" clId="{84BA9602-3C3A-494A-8982-09B3E3096ED2}" dt="2023-03-19T19:15:06.880" v="1340"/>
          <pc:sldLayoutMkLst>
            <pc:docMk/>
            <pc:sldMasterMk cId="1491294234" sldId="2147483667"/>
            <pc:sldLayoutMk cId="3541760913" sldId="2147483673"/>
          </pc:sldLayoutMkLst>
        </pc:sldLayoutChg>
        <pc:sldLayoutChg chg="modTransition">
          <pc:chgData name="shauna whitcombe" userId="5c289df17995a8b0" providerId="LiveId" clId="{84BA9602-3C3A-494A-8982-09B3E3096ED2}" dt="2023-03-19T19:15:06.880" v="1340"/>
          <pc:sldLayoutMkLst>
            <pc:docMk/>
            <pc:sldMasterMk cId="1491294234" sldId="2147483667"/>
            <pc:sldLayoutMk cId="1141771209" sldId="2147483674"/>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EAF03AE-1CC2-475F-B909-50970E9699A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0B63C45E-73BA-4C86-A24F-A5006B4E7BA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8EC252F-79F1-4AD0-9D4E-E8B7CFA32129}" type="datetime1">
              <a:rPr lang="en-GB" smtClean="0"/>
              <a:t>19/03/2023</a:t>
            </a:fld>
            <a:endParaRPr lang="en-GB" dirty="0"/>
          </a:p>
        </p:txBody>
      </p:sp>
      <p:sp>
        <p:nvSpPr>
          <p:cNvPr id="4" name="Footer Placeholder 3">
            <a:extLst>
              <a:ext uri="{FF2B5EF4-FFF2-40B4-BE49-F238E27FC236}">
                <a16:creationId xmlns:a16="http://schemas.microsoft.com/office/drawing/2014/main" id="{D71DB874-DF6A-4AFA-8055-4AD7EE4CE3A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7677078F-04CB-4625-B536-5BCAA2EC6CA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BE0EF92D-82DD-4142-BCE8-036B91487D2E}" type="slidenum">
              <a:rPr lang="en-GB" smtClean="0"/>
              <a:t>‹#›</a:t>
            </a:fld>
            <a:endParaRPr lang="en-GB" dirty="0"/>
          </a:p>
        </p:txBody>
      </p:sp>
    </p:spTree>
    <p:extLst>
      <p:ext uri="{BB962C8B-B14F-4D97-AF65-F5344CB8AC3E}">
        <p14:creationId xmlns:p14="http://schemas.microsoft.com/office/powerpoint/2010/main" val="7570708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fld id="{D8F82DBA-B5AC-4C3A-ADD2-EDC6E1DDA217}" type="datetime1">
              <a:rPr lang="en-US" smtClean="0"/>
              <a:pPr/>
              <a:t>3/19/2023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C58EC616-C518-4358-9496-6C33B2F5FA56}" type="slidenum">
              <a:rPr lang="en-GB" noProof="0" smtClean="0"/>
              <a:t>‹#›</a:t>
            </a:fld>
            <a:endParaRPr lang="en-GB" noProof="0"/>
          </a:p>
        </p:txBody>
      </p:sp>
    </p:spTree>
    <p:extLst>
      <p:ext uri="{BB962C8B-B14F-4D97-AF65-F5344CB8AC3E}">
        <p14:creationId xmlns:p14="http://schemas.microsoft.com/office/powerpoint/2010/main" val="1732322048"/>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C58EC616-C518-4358-9496-6C33B2F5FA56}" type="slidenum">
              <a:rPr lang="en-GB" smtClean="0"/>
              <a:t>1</a:t>
            </a:fld>
            <a:endParaRPr lang="en-GB"/>
          </a:p>
        </p:txBody>
      </p:sp>
    </p:spTree>
    <p:extLst>
      <p:ext uri="{BB962C8B-B14F-4D97-AF65-F5344CB8AC3E}">
        <p14:creationId xmlns:p14="http://schemas.microsoft.com/office/powerpoint/2010/main" val="41459989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C58EC616-C518-4358-9496-6C33B2F5FA56}" type="slidenum">
              <a:rPr lang="en-GB" noProof="0" smtClean="0"/>
              <a:t>2</a:t>
            </a:fld>
            <a:endParaRPr lang="en-GB" noProof="0"/>
          </a:p>
        </p:txBody>
      </p:sp>
    </p:spTree>
    <p:extLst>
      <p:ext uri="{BB962C8B-B14F-4D97-AF65-F5344CB8AC3E}">
        <p14:creationId xmlns:p14="http://schemas.microsoft.com/office/powerpoint/2010/main" val="24429701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C58EC616-C518-4358-9496-6C33B2F5FA56}" type="slidenum">
              <a:rPr lang="en-GB" smtClean="0"/>
              <a:t>3</a:t>
            </a:fld>
            <a:endParaRPr lang="en-GB"/>
          </a:p>
        </p:txBody>
      </p:sp>
    </p:spTree>
    <p:extLst>
      <p:ext uri="{BB962C8B-B14F-4D97-AF65-F5344CB8AC3E}">
        <p14:creationId xmlns:p14="http://schemas.microsoft.com/office/powerpoint/2010/main" val="6295758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C58EC616-C518-4358-9496-6C33B2F5FA56}" type="slidenum">
              <a:rPr lang="en-GB" smtClean="0"/>
              <a:t>4</a:t>
            </a:fld>
            <a:endParaRPr lang="en-GB"/>
          </a:p>
        </p:txBody>
      </p:sp>
    </p:spTree>
    <p:extLst>
      <p:ext uri="{BB962C8B-B14F-4D97-AF65-F5344CB8AC3E}">
        <p14:creationId xmlns:p14="http://schemas.microsoft.com/office/powerpoint/2010/main" val="3644224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5071D96E-4CA2-485E-9EE5-CEB7143ACC3B}" type="slidenum">
              <a:rPr lang="en-GB" smtClean="0"/>
              <a:t>5</a:t>
            </a:fld>
            <a:endParaRPr lang="en-GB" dirty="0"/>
          </a:p>
        </p:txBody>
      </p:sp>
    </p:spTree>
    <p:extLst>
      <p:ext uri="{BB962C8B-B14F-4D97-AF65-F5344CB8AC3E}">
        <p14:creationId xmlns:p14="http://schemas.microsoft.com/office/powerpoint/2010/main" val="34293584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a:xfrm>
            <a:off x="685800" y="4400550"/>
            <a:ext cx="5486400" cy="3600450"/>
          </a:xfrm>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a:xfrm>
            <a:off x="3884613" y="8685213"/>
            <a:ext cx="2971800" cy="458787"/>
          </a:xfrm>
        </p:spPr>
        <p:txBody>
          <a:bodyPr rtlCol="0"/>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a:pPr>
            <a:fld id="{5071D96E-4CA2-485E-9EE5-CEB7143ACC3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877226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44ACCFF-64A9-40AA-93F9-86E3CE016187}"/>
              </a:ext>
            </a:extLst>
          </p:cNvPr>
          <p:cNvSpPr>
            <a:spLocks noGrp="1"/>
          </p:cNvSpPr>
          <p:nvPr>
            <p:ph type="title" hasCustomPrompt="1"/>
          </p:nvPr>
        </p:nvSpPr>
        <p:spPr>
          <a:xfrm>
            <a:off x="651769" y="2683895"/>
            <a:ext cx="5278514" cy="2862225"/>
          </a:xfrm>
          <a:prstGeom prst="rect">
            <a:avLst/>
          </a:prstGeom>
        </p:spPr>
        <p:txBody>
          <a:bodyPr rtlCol="0" anchor="b"/>
          <a:lstStyle>
            <a:lvl1pPr>
              <a:lnSpc>
                <a:spcPct val="100000"/>
              </a:lnSpc>
              <a:defRPr lang="en-GB" sz="5000" cap="all" spc="200" baseline="0">
                <a:solidFill>
                  <a:schemeClr val="accent1">
                    <a:lumMod val="75000"/>
                  </a:schemeClr>
                </a:solidFill>
              </a:defRPr>
            </a:lvl1pPr>
          </a:lstStyle>
          <a:p>
            <a:pPr rtl="0"/>
            <a:r>
              <a:rPr lang="en-GB"/>
              <a:t>Click to add title</a:t>
            </a:r>
          </a:p>
        </p:txBody>
      </p:sp>
      <p:sp>
        <p:nvSpPr>
          <p:cNvPr id="9" name="Text Placeholder 8">
            <a:extLst>
              <a:ext uri="{FF2B5EF4-FFF2-40B4-BE49-F238E27FC236}">
                <a16:creationId xmlns:a16="http://schemas.microsoft.com/office/drawing/2014/main" id="{AD785D0F-160C-4A31-93B3-F251B0730757}"/>
              </a:ext>
            </a:extLst>
          </p:cNvPr>
          <p:cNvSpPr>
            <a:spLocks noGrp="1"/>
          </p:cNvSpPr>
          <p:nvPr>
            <p:ph type="body" sz="quarter" idx="10" hasCustomPrompt="1"/>
          </p:nvPr>
        </p:nvSpPr>
        <p:spPr>
          <a:xfrm>
            <a:off x="685636" y="5568698"/>
            <a:ext cx="5278514" cy="618142"/>
          </a:xfrm>
          <a:prstGeom prst="rect">
            <a:avLst/>
          </a:prstGeom>
        </p:spPr>
        <p:txBody>
          <a:bodyPr rtlCol="0" anchor="t"/>
          <a:lstStyle>
            <a:lvl1pPr marL="0" indent="0">
              <a:buNone/>
              <a:defRPr lang="en-GB" sz="2000" b="0" i="0" spc="200" baseline="0">
                <a:solidFill>
                  <a:schemeClr val="accent5">
                    <a:lumMod val="50000"/>
                  </a:schemeClr>
                </a:solidFill>
              </a:defRPr>
            </a:lvl1pPr>
          </a:lstStyle>
          <a:p>
            <a:pPr lvl="0" rtl="0"/>
            <a:r>
              <a:rPr lang="en-GB"/>
              <a:t>Click to add name</a:t>
            </a:r>
          </a:p>
        </p:txBody>
      </p:sp>
      <p:sp>
        <p:nvSpPr>
          <p:cNvPr id="11" name="Picture Placeholder 10">
            <a:extLst>
              <a:ext uri="{FF2B5EF4-FFF2-40B4-BE49-F238E27FC236}">
                <a16:creationId xmlns:a16="http://schemas.microsoft.com/office/drawing/2014/main" id="{31CCC134-2698-41E9-A225-76300EF59E5D}"/>
              </a:ext>
            </a:extLst>
          </p:cNvPr>
          <p:cNvSpPr>
            <a:spLocks noGrp="1"/>
          </p:cNvSpPr>
          <p:nvPr>
            <p:ph type="pic" sz="quarter" idx="11"/>
          </p:nvPr>
        </p:nvSpPr>
        <p:spPr>
          <a:xfrm>
            <a:off x="6952488" y="950976"/>
            <a:ext cx="5239512" cy="4965192"/>
          </a:xfrm>
          <a:prstGeom prst="rect">
            <a:avLst/>
          </a:prstGeom>
        </p:spPr>
        <p:txBody>
          <a:bodyPr rtlCol="0" anchor="ctr"/>
          <a:lstStyle>
            <a:lvl1pPr marL="0" indent="0" algn="ctr">
              <a:buNone/>
              <a:defRPr lang="en-GB" spc="400" baseline="0"/>
            </a:lvl1pPr>
          </a:lstStyle>
          <a:p>
            <a:pPr rtl="0"/>
            <a:r>
              <a:rPr lang="en-US"/>
              <a:t>Click icon to add picture</a:t>
            </a:r>
            <a:endParaRPr lang="en-GB" dirty="0"/>
          </a:p>
        </p:txBody>
      </p:sp>
      <p:sp>
        <p:nvSpPr>
          <p:cNvPr id="5" name="Text Placeholder 3">
            <a:extLst>
              <a:ext uri="{FF2B5EF4-FFF2-40B4-BE49-F238E27FC236}">
                <a16:creationId xmlns:a16="http://schemas.microsoft.com/office/drawing/2014/main" id="{6EEBC2D4-4F41-249E-7141-E0E12113CEBC}"/>
              </a:ext>
            </a:extLst>
          </p:cNvPr>
          <p:cNvSpPr>
            <a:spLocks noGrp="1"/>
          </p:cNvSpPr>
          <p:nvPr>
            <p:ph type="body" sz="quarter" idx="12"/>
          </p:nvPr>
        </p:nvSpPr>
        <p:spPr>
          <a:xfrm>
            <a:off x="5572346" y="0"/>
            <a:ext cx="2895600" cy="6858000"/>
          </a:xfrm>
          <a:prstGeom prst="rect">
            <a:avLst/>
          </a:prstGeom>
          <a:solidFill>
            <a:schemeClr val="accent1">
              <a:alpha val="50000"/>
            </a:schemeClr>
          </a:solidFill>
        </p:spPr>
        <p:txBody>
          <a:bodyPr rtlCol="0"/>
          <a:lstStyle>
            <a:lvl1pPr>
              <a:defRPr lang="en-GB">
                <a:noFill/>
              </a:defRPr>
            </a:lvl1pPr>
            <a:lvl2pPr>
              <a:defRPr lang="en-GB">
                <a:noFill/>
              </a:defRPr>
            </a:lvl2pPr>
            <a:lvl3pPr>
              <a:defRPr lang="en-GB">
                <a:noFill/>
              </a:defRPr>
            </a:lvl3pPr>
            <a:lvl4pPr>
              <a:defRPr lang="en-GB">
                <a:noFill/>
              </a:defRPr>
            </a:lvl4pPr>
            <a:lvl5pPr>
              <a:defRPr lang="en-GB">
                <a:no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Tree>
    <p:extLst>
      <p:ext uri="{BB962C8B-B14F-4D97-AF65-F5344CB8AC3E}">
        <p14:creationId xmlns:p14="http://schemas.microsoft.com/office/powerpoint/2010/main" val="2127806065"/>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plit image with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C65D0-3E91-45C0-BC6C-CC7BFE58B0B9}"/>
              </a:ext>
            </a:extLst>
          </p:cNvPr>
          <p:cNvSpPr>
            <a:spLocks noGrp="1"/>
          </p:cNvSpPr>
          <p:nvPr>
            <p:ph type="title" hasCustomPrompt="1"/>
          </p:nvPr>
        </p:nvSpPr>
        <p:spPr>
          <a:xfrm>
            <a:off x="1574800" y="3429000"/>
            <a:ext cx="3097320" cy="978408"/>
          </a:xfrm>
          <a:prstGeom prst="rect">
            <a:avLst/>
          </a:prstGeom>
        </p:spPr>
        <p:txBody>
          <a:bodyPr rtlCol="0" anchor="ctr"/>
          <a:lstStyle>
            <a:lvl1pPr algn="l">
              <a:defRPr lang="en-GB" sz="3200" cap="all" spc="200" baseline="0">
                <a:solidFill>
                  <a:schemeClr val="accent1">
                    <a:lumMod val="75000"/>
                  </a:schemeClr>
                </a:solidFill>
              </a:defRPr>
            </a:lvl1pPr>
          </a:lstStyle>
          <a:p>
            <a:pPr rtl="0"/>
            <a:r>
              <a:rPr lang="en-GB"/>
              <a:t>Click to add title</a:t>
            </a:r>
          </a:p>
        </p:txBody>
      </p:sp>
      <p:sp>
        <p:nvSpPr>
          <p:cNvPr id="6" name="Picture Placeholder 5">
            <a:extLst>
              <a:ext uri="{FF2B5EF4-FFF2-40B4-BE49-F238E27FC236}">
                <a16:creationId xmlns:a16="http://schemas.microsoft.com/office/drawing/2014/main" id="{09651A5D-2C86-4900-A248-8559E39BDAC9}"/>
              </a:ext>
            </a:extLst>
          </p:cNvPr>
          <p:cNvSpPr>
            <a:spLocks noGrp="1"/>
          </p:cNvSpPr>
          <p:nvPr>
            <p:ph type="pic" sz="quarter" idx="13"/>
          </p:nvPr>
        </p:nvSpPr>
        <p:spPr>
          <a:xfrm>
            <a:off x="0" y="0"/>
            <a:ext cx="12192000" cy="2051050"/>
          </a:xfrm>
          <a:prstGeom prst="rect">
            <a:avLst/>
          </a:prstGeom>
        </p:spPr>
        <p:txBody>
          <a:bodyPr rtlCol="0" anchor="ctr"/>
          <a:lstStyle>
            <a:lvl1pPr marL="0" indent="0" algn="ctr">
              <a:buNone/>
              <a:defRPr lang="en-GB" spc="400" baseline="0"/>
            </a:lvl1pPr>
          </a:lstStyle>
          <a:p>
            <a:pPr rtl="0"/>
            <a:r>
              <a:rPr lang="en-US"/>
              <a:t>Click icon to add picture</a:t>
            </a:r>
            <a:endParaRPr lang="en-GB" dirty="0"/>
          </a:p>
        </p:txBody>
      </p:sp>
      <p:sp>
        <p:nvSpPr>
          <p:cNvPr id="9" name="Text Placeholder 11">
            <a:extLst>
              <a:ext uri="{FF2B5EF4-FFF2-40B4-BE49-F238E27FC236}">
                <a16:creationId xmlns:a16="http://schemas.microsoft.com/office/drawing/2014/main" id="{D5F84479-AB5A-4587-BAAF-A05E52224B46}"/>
              </a:ext>
            </a:extLst>
          </p:cNvPr>
          <p:cNvSpPr>
            <a:spLocks noGrp="1"/>
          </p:cNvSpPr>
          <p:nvPr>
            <p:ph type="body" sz="quarter" idx="16" hasCustomPrompt="1"/>
          </p:nvPr>
        </p:nvSpPr>
        <p:spPr>
          <a:xfrm>
            <a:off x="6235700" y="2854660"/>
            <a:ext cx="4749800" cy="2129971"/>
          </a:xfrm>
          <a:prstGeom prst="rect">
            <a:avLst/>
          </a:prstGeom>
        </p:spPr>
        <p:txBody>
          <a:bodyPr rtlCol="0" anchor="ctr"/>
          <a:lstStyle>
            <a:lvl1pPr marL="285750" indent="-285750" algn="l">
              <a:lnSpc>
                <a:spcPct val="150000"/>
              </a:lnSpc>
              <a:spcBef>
                <a:spcPts val="0"/>
              </a:spcBef>
              <a:buFont typeface="Arial" panose="020B0604020202020204" pitchFamily="34" charset="0"/>
              <a:buChar char="•"/>
              <a:defRPr lang="en-GB" sz="1600" cap="none" spc="50" baseline="0">
                <a:latin typeface="+mn-lt"/>
              </a:defRPr>
            </a:lvl1pPr>
          </a:lstStyle>
          <a:p>
            <a:pPr lvl="0" rtl="0"/>
            <a:r>
              <a:rPr lang="en-GB"/>
              <a:t>Click to add text</a:t>
            </a:r>
          </a:p>
        </p:txBody>
      </p:sp>
      <p:sp>
        <p:nvSpPr>
          <p:cNvPr id="7" name="Picture Placeholder 5">
            <a:extLst>
              <a:ext uri="{FF2B5EF4-FFF2-40B4-BE49-F238E27FC236}">
                <a16:creationId xmlns:a16="http://schemas.microsoft.com/office/drawing/2014/main" id="{3D8D3253-3A08-4F2F-B6B3-607BBC6B33D7}"/>
              </a:ext>
            </a:extLst>
          </p:cNvPr>
          <p:cNvSpPr>
            <a:spLocks noGrp="1"/>
          </p:cNvSpPr>
          <p:nvPr>
            <p:ph type="pic" sz="quarter" idx="14"/>
          </p:nvPr>
        </p:nvSpPr>
        <p:spPr>
          <a:xfrm>
            <a:off x="0" y="5788241"/>
            <a:ext cx="12192000" cy="1069760"/>
          </a:xfrm>
          <a:prstGeom prst="rect">
            <a:avLst/>
          </a:prstGeom>
        </p:spPr>
        <p:txBody>
          <a:bodyPr rtlCol="0" anchor="ctr"/>
          <a:lstStyle>
            <a:lvl1pPr marL="0" indent="0" algn="ctr">
              <a:buNone/>
              <a:defRPr lang="en-GB" spc="400" baseline="0"/>
            </a:lvl1pPr>
          </a:lstStyle>
          <a:p>
            <a:pPr rtl="0"/>
            <a:r>
              <a:rPr lang="en-US"/>
              <a:t>Click icon to add picture</a:t>
            </a:r>
            <a:endParaRPr lang="en-GB" dirty="0"/>
          </a:p>
        </p:txBody>
      </p:sp>
    </p:spTree>
    <p:extLst>
      <p:ext uri="{BB962C8B-B14F-4D97-AF65-F5344CB8AC3E}">
        <p14:creationId xmlns:p14="http://schemas.microsoft.com/office/powerpoint/2010/main" val="2377239334"/>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1220C40-4EC0-BFB1-D615-1455BA15A088}"/>
              </a:ext>
              <a:ext uri="{C183D7F6-B498-43B3-948B-1728B52AA6E4}">
                <adec:decorative xmlns:adec="http://schemas.microsoft.com/office/drawing/2017/decorative" val="1"/>
              </a:ext>
            </a:extLst>
          </p:cNvPr>
          <p:cNvSpPr/>
          <p:nvPr userDrawn="1"/>
        </p:nvSpPr>
        <p:spPr>
          <a:xfrm>
            <a:off x="0" y="0"/>
            <a:ext cx="12192000" cy="3684897"/>
          </a:xfrm>
          <a:prstGeom prst="rect">
            <a:avLst/>
          </a:prstGeom>
          <a:solidFill>
            <a:schemeClr val="tx2">
              <a:lumMod val="60000"/>
              <a:lumOff val="4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cxnSp>
        <p:nvCxnSpPr>
          <p:cNvPr id="38" name="Straight Connector 37">
            <a:extLst>
              <a:ext uri="{FF2B5EF4-FFF2-40B4-BE49-F238E27FC236}">
                <a16:creationId xmlns:a16="http://schemas.microsoft.com/office/drawing/2014/main" id="{78B9A4D3-8D91-4865-B422-5F60885A730F}"/>
              </a:ext>
              <a:ext uri="{C183D7F6-B498-43B3-948B-1728B52AA6E4}">
                <adec:decorative xmlns:adec="http://schemas.microsoft.com/office/drawing/2017/decorative" val="1"/>
              </a:ext>
            </a:extLst>
          </p:cNvPr>
          <p:cNvCxnSpPr>
            <a:cxnSpLocks/>
          </p:cNvCxnSpPr>
          <p:nvPr userDrawn="1"/>
        </p:nvCxnSpPr>
        <p:spPr>
          <a:xfrm flipH="1">
            <a:off x="1592874" y="3684898"/>
            <a:ext cx="9006253" cy="0"/>
          </a:xfrm>
          <a:prstGeom prst="line">
            <a:avLst/>
          </a:prstGeom>
          <a:ln>
            <a:solidFill>
              <a:schemeClr val="tx2">
                <a:lumMod val="5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0ECDAF5-DEB9-4A0C-9165-6ED23184A320}"/>
              </a:ext>
            </a:extLst>
          </p:cNvPr>
          <p:cNvSpPr>
            <a:spLocks noGrp="1"/>
          </p:cNvSpPr>
          <p:nvPr>
            <p:ph type="title" hasCustomPrompt="1"/>
          </p:nvPr>
        </p:nvSpPr>
        <p:spPr>
          <a:xfrm>
            <a:off x="838200" y="498928"/>
            <a:ext cx="10515600" cy="565435"/>
          </a:xfrm>
          <a:prstGeom prst="rect">
            <a:avLst/>
          </a:prstGeom>
        </p:spPr>
        <p:txBody>
          <a:bodyPr rtlCol="0"/>
          <a:lstStyle>
            <a:lvl1pPr algn="ctr">
              <a:defRPr lang="en-GB" sz="3200" cap="all" spc="200" baseline="0">
                <a:solidFill>
                  <a:schemeClr val="accent3"/>
                </a:solidFill>
              </a:defRPr>
            </a:lvl1pPr>
          </a:lstStyle>
          <a:p>
            <a:pPr rtl="0"/>
            <a:r>
              <a:rPr lang="en-GB"/>
              <a:t>Click to add title</a:t>
            </a:r>
          </a:p>
        </p:txBody>
      </p:sp>
      <p:sp>
        <p:nvSpPr>
          <p:cNvPr id="8" name="Rectangle 7">
            <a:extLst>
              <a:ext uri="{FF2B5EF4-FFF2-40B4-BE49-F238E27FC236}">
                <a16:creationId xmlns:a16="http://schemas.microsoft.com/office/drawing/2014/main" id="{65FEA1AD-EC70-422F-BADD-FCA14BF9D43F}"/>
              </a:ext>
              <a:ext uri="{C183D7F6-B498-43B3-948B-1728B52AA6E4}">
                <adec:decorative xmlns:adec="http://schemas.microsoft.com/office/drawing/2017/decorative" val="1"/>
              </a:ext>
            </a:extLst>
          </p:cNvPr>
          <p:cNvSpPr/>
          <p:nvPr userDrawn="1"/>
        </p:nvSpPr>
        <p:spPr>
          <a:xfrm>
            <a:off x="1428750" y="3520775"/>
            <a:ext cx="328246" cy="32824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solidFill>
                <a:schemeClr val="accent2"/>
              </a:solidFill>
            </a:endParaRPr>
          </a:p>
        </p:txBody>
      </p:sp>
      <p:sp>
        <p:nvSpPr>
          <p:cNvPr id="10" name="Rectangle 9">
            <a:extLst>
              <a:ext uri="{FF2B5EF4-FFF2-40B4-BE49-F238E27FC236}">
                <a16:creationId xmlns:a16="http://schemas.microsoft.com/office/drawing/2014/main" id="{1C84996E-63EA-4C88-816A-3AE158BB57E0}"/>
              </a:ext>
              <a:ext uri="{C183D7F6-B498-43B3-948B-1728B52AA6E4}">
                <adec:decorative xmlns:adec="http://schemas.microsoft.com/office/drawing/2017/decorative" val="1"/>
              </a:ext>
            </a:extLst>
          </p:cNvPr>
          <p:cNvSpPr/>
          <p:nvPr userDrawn="1"/>
        </p:nvSpPr>
        <p:spPr>
          <a:xfrm>
            <a:off x="3680314" y="3520775"/>
            <a:ext cx="328246" cy="328246"/>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2" name="Rectangle 11">
            <a:extLst>
              <a:ext uri="{FF2B5EF4-FFF2-40B4-BE49-F238E27FC236}">
                <a16:creationId xmlns:a16="http://schemas.microsoft.com/office/drawing/2014/main" id="{ECA09893-F9A1-4FA2-A462-C1C443EC323F}"/>
              </a:ext>
              <a:ext uri="{C183D7F6-B498-43B3-948B-1728B52AA6E4}">
                <adec:decorative xmlns:adec="http://schemas.microsoft.com/office/drawing/2017/decorative" val="1"/>
              </a:ext>
            </a:extLst>
          </p:cNvPr>
          <p:cNvSpPr/>
          <p:nvPr userDrawn="1"/>
        </p:nvSpPr>
        <p:spPr>
          <a:xfrm>
            <a:off x="5931878" y="3520775"/>
            <a:ext cx="328246" cy="328246"/>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4" name="Rectangle 13">
            <a:extLst>
              <a:ext uri="{FF2B5EF4-FFF2-40B4-BE49-F238E27FC236}">
                <a16:creationId xmlns:a16="http://schemas.microsoft.com/office/drawing/2014/main" id="{829FBC17-744B-4367-90B4-20C9CDBD18E4}"/>
              </a:ext>
              <a:ext uri="{C183D7F6-B498-43B3-948B-1728B52AA6E4}">
                <adec:decorative xmlns:adec="http://schemas.microsoft.com/office/drawing/2017/decorative" val="1"/>
              </a:ext>
            </a:extLst>
          </p:cNvPr>
          <p:cNvSpPr/>
          <p:nvPr userDrawn="1"/>
        </p:nvSpPr>
        <p:spPr>
          <a:xfrm>
            <a:off x="8183442" y="3520775"/>
            <a:ext cx="328246" cy="328246"/>
          </a:xfrm>
          <a:prstGeom prst="rect">
            <a:avLst/>
          </a:pr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6" name="Rectangle 15">
            <a:extLst>
              <a:ext uri="{FF2B5EF4-FFF2-40B4-BE49-F238E27FC236}">
                <a16:creationId xmlns:a16="http://schemas.microsoft.com/office/drawing/2014/main" id="{79FD6CCE-53EA-424C-A29B-35A77F78203D}"/>
              </a:ext>
              <a:ext uri="{C183D7F6-B498-43B3-948B-1728B52AA6E4}">
                <adec:decorative xmlns:adec="http://schemas.microsoft.com/office/drawing/2017/decorative" val="1"/>
              </a:ext>
            </a:extLst>
          </p:cNvPr>
          <p:cNvSpPr/>
          <p:nvPr userDrawn="1"/>
        </p:nvSpPr>
        <p:spPr>
          <a:xfrm>
            <a:off x="10435004" y="3520775"/>
            <a:ext cx="328246" cy="328246"/>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solidFill>
                <a:schemeClr val="accent1"/>
              </a:solidFill>
            </a:endParaRPr>
          </a:p>
        </p:txBody>
      </p:sp>
      <p:cxnSp>
        <p:nvCxnSpPr>
          <p:cNvPr id="18" name="Straight Connector 17">
            <a:extLst>
              <a:ext uri="{FF2B5EF4-FFF2-40B4-BE49-F238E27FC236}">
                <a16:creationId xmlns:a16="http://schemas.microsoft.com/office/drawing/2014/main" id="{A1ADC218-9303-4431-8BD2-4D5F9C19A2D3}"/>
              </a:ext>
              <a:ext uri="{C183D7F6-B498-43B3-948B-1728B52AA6E4}">
                <adec:decorative xmlns:adec="http://schemas.microsoft.com/office/drawing/2017/decorative" val="1"/>
              </a:ext>
            </a:extLst>
          </p:cNvPr>
          <p:cNvCxnSpPr>
            <a:cxnSpLocks/>
          </p:cNvCxnSpPr>
          <p:nvPr userDrawn="1"/>
        </p:nvCxnSpPr>
        <p:spPr>
          <a:xfrm>
            <a:off x="1592873" y="2964383"/>
            <a:ext cx="0" cy="415716"/>
          </a:xfrm>
          <a:prstGeom prst="line">
            <a:avLst/>
          </a:prstGeom>
          <a:ln>
            <a:solidFill>
              <a:schemeClr val="accent4">
                <a:lumMod val="5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4F724929-97F8-4988-BD69-D86CAA6950D1}"/>
              </a:ext>
              <a:ext uri="{C183D7F6-B498-43B3-948B-1728B52AA6E4}">
                <adec:decorative xmlns:adec="http://schemas.microsoft.com/office/drawing/2017/decorative" val="1"/>
              </a:ext>
            </a:extLst>
          </p:cNvPr>
          <p:cNvCxnSpPr>
            <a:cxnSpLocks/>
          </p:cNvCxnSpPr>
          <p:nvPr userDrawn="1"/>
        </p:nvCxnSpPr>
        <p:spPr>
          <a:xfrm>
            <a:off x="6096001" y="2964383"/>
            <a:ext cx="0" cy="415716"/>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80FEF08-1FB7-46B4-AB6B-D672A96A71F8}"/>
              </a:ext>
              <a:ext uri="{C183D7F6-B498-43B3-948B-1728B52AA6E4}">
                <adec:decorative xmlns:adec="http://schemas.microsoft.com/office/drawing/2017/decorative" val="1"/>
              </a:ext>
            </a:extLst>
          </p:cNvPr>
          <p:cNvCxnSpPr>
            <a:cxnSpLocks/>
          </p:cNvCxnSpPr>
          <p:nvPr userDrawn="1"/>
        </p:nvCxnSpPr>
        <p:spPr>
          <a:xfrm>
            <a:off x="10599127" y="2964383"/>
            <a:ext cx="0" cy="415716"/>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7" name="Text Placeholder 22">
            <a:extLst>
              <a:ext uri="{FF2B5EF4-FFF2-40B4-BE49-F238E27FC236}">
                <a16:creationId xmlns:a16="http://schemas.microsoft.com/office/drawing/2014/main" id="{8BA510CE-108D-434A-9BE7-BE6712175231}"/>
              </a:ext>
            </a:extLst>
          </p:cNvPr>
          <p:cNvSpPr>
            <a:spLocks noGrp="1"/>
          </p:cNvSpPr>
          <p:nvPr>
            <p:ph type="body" sz="quarter" idx="15" hasCustomPrompt="1"/>
          </p:nvPr>
        </p:nvSpPr>
        <p:spPr>
          <a:xfrm>
            <a:off x="465172" y="2075688"/>
            <a:ext cx="2251564" cy="498496"/>
          </a:xfrm>
          <a:prstGeom prst="rect">
            <a:avLst/>
          </a:prstGeom>
        </p:spPr>
        <p:txBody>
          <a:bodyPr rtlCol="0" anchor="b"/>
          <a:lstStyle>
            <a:lvl1pPr marL="0" indent="0" algn="ctr">
              <a:buNone/>
              <a:defRPr lang="en-GB" sz="1600" cap="all" baseline="0">
                <a:solidFill>
                  <a:schemeClr val="accent2"/>
                </a:solidFill>
                <a:latin typeface="Segoe UI" panose="020B0502040204020203" pitchFamily="34" charset="0"/>
              </a:defRPr>
            </a:lvl1pPr>
          </a:lstStyle>
          <a:p>
            <a:pPr lvl="0" rtl="0"/>
            <a:r>
              <a:rPr lang="en-GB"/>
              <a:t>Add text</a:t>
            </a:r>
          </a:p>
        </p:txBody>
      </p:sp>
      <p:sp>
        <p:nvSpPr>
          <p:cNvPr id="28" name="Text Placeholder 22">
            <a:extLst>
              <a:ext uri="{FF2B5EF4-FFF2-40B4-BE49-F238E27FC236}">
                <a16:creationId xmlns:a16="http://schemas.microsoft.com/office/drawing/2014/main" id="{00414708-82D0-44BF-8CBD-2D165A385617}"/>
              </a:ext>
            </a:extLst>
          </p:cNvPr>
          <p:cNvSpPr>
            <a:spLocks noGrp="1"/>
          </p:cNvSpPr>
          <p:nvPr>
            <p:ph type="body" sz="quarter" idx="20" hasCustomPrompt="1"/>
          </p:nvPr>
        </p:nvSpPr>
        <p:spPr>
          <a:xfrm>
            <a:off x="465172" y="2578608"/>
            <a:ext cx="2251564" cy="310896"/>
          </a:xfrm>
          <a:prstGeom prst="rect">
            <a:avLst/>
          </a:prstGeom>
        </p:spPr>
        <p:txBody>
          <a:bodyPr rtlCol="0" anchor="t"/>
          <a:lstStyle>
            <a:lvl1pPr marL="0" indent="0" algn="ctr">
              <a:lnSpc>
                <a:spcPct val="114000"/>
              </a:lnSpc>
              <a:spcBef>
                <a:spcPts val="0"/>
              </a:spcBef>
              <a:buNone/>
              <a:defRPr lang="en-GB" sz="1200" spc="50" baseline="0">
                <a:solidFill>
                  <a:schemeClr val="accent2"/>
                </a:solidFill>
              </a:defRPr>
            </a:lvl1pPr>
          </a:lstStyle>
          <a:p>
            <a:pPr lvl="0" rtl="0"/>
            <a:r>
              <a:rPr lang="en-GB"/>
              <a:t>Add text</a:t>
            </a:r>
          </a:p>
        </p:txBody>
      </p:sp>
      <p:sp>
        <p:nvSpPr>
          <p:cNvPr id="29" name="Text Placeholder 22">
            <a:extLst>
              <a:ext uri="{FF2B5EF4-FFF2-40B4-BE49-F238E27FC236}">
                <a16:creationId xmlns:a16="http://schemas.microsoft.com/office/drawing/2014/main" id="{272F07D4-1C66-4FA2-8361-FC6267F17717}"/>
              </a:ext>
            </a:extLst>
          </p:cNvPr>
          <p:cNvSpPr>
            <a:spLocks noGrp="1"/>
          </p:cNvSpPr>
          <p:nvPr>
            <p:ph type="body" sz="quarter" idx="21" hasCustomPrompt="1"/>
          </p:nvPr>
        </p:nvSpPr>
        <p:spPr>
          <a:xfrm>
            <a:off x="4970216" y="2075688"/>
            <a:ext cx="2251564" cy="498496"/>
          </a:xfrm>
          <a:prstGeom prst="rect">
            <a:avLst/>
          </a:prstGeom>
        </p:spPr>
        <p:txBody>
          <a:bodyPr rtlCol="0" anchor="b"/>
          <a:lstStyle>
            <a:lvl1pPr marL="0" indent="0" algn="ctr">
              <a:buNone/>
              <a:defRPr lang="en-GB" sz="1600" cap="all" baseline="0">
                <a:solidFill>
                  <a:schemeClr val="accent5">
                    <a:lumMod val="50000"/>
                  </a:schemeClr>
                </a:solidFill>
                <a:latin typeface="Segoe UI" panose="020B0502040204020203" pitchFamily="34" charset="0"/>
              </a:defRPr>
            </a:lvl1pPr>
          </a:lstStyle>
          <a:p>
            <a:pPr lvl="0" rtl="0"/>
            <a:r>
              <a:rPr lang="en-GB"/>
              <a:t>Add text</a:t>
            </a:r>
          </a:p>
        </p:txBody>
      </p:sp>
      <p:sp>
        <p:nvSpPr>
          <p:cNvPr id="30" name="Text Placeholder 22">
            <a:extLst>
              <a:ext uri="{FF2B5EF4-FFF2-40B4-BE49-F238E27FC236}">
                <a16:creationId xmlns:a16="http://schemas.microsoft.com/office/drawing/2014/main" id="{432C0CF3-19F3-4C10-9EEC-BA5E5F3FD22F}"/>
              </a:ext>
            </a:extLst>
          </p:cNvPr>
          <p:cNvSpPr>
            <a:spLocks noGrp="1"/>
          </p:cNvSpPr>
          <p:nvPr>
            <p:ph type="body" sz="quarter" idx="22" hasCustomPrompt="1"/>
          </p:nvPr>
        </p:nvSpPr>
        <p:spPr>
          <a:xfrm>
            <a:off x="4970216" y="2578608"/>
            <a:ext cx="2251564" cy="310896"/>
          </a:xfrm>
          <a:prstGeom prst="rect">
            <a:avLst/>
          </a:prstGeom>
        </p:spPr>
        <p:txBody>
          <a:bodyPr rtlCol="0" anchor="t"/>
          <a:lstStyle>
            <a:lvl1pPr marL="0" indent="0" algn="ctr">
              <a:lnSpc>
                <a:spcPct val="114000"/>
              </a:lnSpc>
              <a:spcBef>
                <a:spcPts val="0"/>
              </a:spcBef>
              <a:buNone/>
              <a:defRPr lang="en-GB" sz="1200" spc="50" baseline="0">
                <a:solidFill>
                  <a:schemeClr val="accent5">
                    <a:lumMod val="50000"/>
                  </a:schemeClr>
                </a:solidFill>
              </a:defRPr>
            </a:lvl1pPr>
          </a:lstStyle>
          <a:p>
            <a:pPr lvl="0" rtl="0"/>
            <a:r>
              <a:rPr lang="en-GB"/>
              <a:t>Add text</a:t>
            </a:r>
          </a:p>
        </p:txBody>
      </p:sp>
      <p:sp>
        <p:nvSpPr>
          <p:cNvPr id="31" name="Text Placeholder 22">
            <a:extLst>
              <a:ext uri="{FF2B5EF4-FFF2-40B4-BE49-F238E27FC236}">
                <a16:creationId xmlns:a16="http://schemas.microsoft.com/office/drawing/2014/main" id="{4A3A0AFC-7EB9-4059-8C59-C42379BA923E}"/>
              </a:ext>
            </a:extLst>
          </p:cNvPr>
          <p:cNvSpPr>
            <a:spLocks noGrp="1"/>
          </p:cNvSpPr>
          <p:nvPr>
            <p:ph type="body" sz="quarter" idx="23" hasCustomPrompt="1"/>
          </p:nvPr>
        </p:nvSpPr>
        <p:spPr>
          <a:xfrm>
            <a:off x="9473340" y="2075688"/>
            <a:ext cx="2251564" cy="498496"/>
          </a:xfrm>
          <a:prstGeom prst="rect">
            <a:avLst/>
          </a:prstGeom>
        </p:spPr>
        <p:txBody>
          <a:bodyPr rtlCol="0" anchor="b"/>
          <a:lstStyle>
            <a:lvl1pPr marL="0" indent="0" algn="ctr">
              <a:buNone/>
              <a:defRPr lang="en-GB" sz="1600" cap="all" baseline="0">
                <a:solidFill>
                  <a:schemeClr val="accent1">
                    <a:lumMod val="75000"/>
                  </a:schemeClr>
                </a:solidFill>
                <a:latin typeface="Segoe UI" panose="020B0502040204020203" pitchFamily="34" charset="0"/>
              </a:defRPr>
            </a:lvl1pPr>
          </a:lstStyle>
          <a:p>
            <a:pPr lvl="0" rtl="0"/>
            <a:r>
              <a:rPr lang="en-GB"/>
              <a:t>Add text</a:t>
            </a:r>
          </a:p>
        </p:txBody>
      </p:sp>
      <p:sp>
        <p:nvSpPr>
          <p:cNvPr id="32" name="Text Placeholder 22">
            <a:extLst>
              <a:ext uri="{FF2B5EF4-FFF2-40B4-BE49-F238E27FC236}">
                <a16:creationId xmlns:a16="http://schemas.microsoft.com/office/drawing/2014/main" id="{417F27A8-21AF-48E6-8A67-65C9920A3077}"/>
              </a:ext>
            </a:extLst>
          </p:cNvPr>
          <p:cNvSpPr>
            <a:spLocks noGrp="1"/>
          </p:cNvSpPr>
          <p:nvPr>
            <p:ph type="body" sz="quarter" idx="24" hasCustomPrompt="1"/>
          </p:nvPr>
        </p:nvSpPr>
        <p:spPr>
          <a:xfrm>
            <a:off x="9473340" y="2578608"/>
            <a:ext cx="2251564" cy="310896"/>
          </a:xfrm>
          <a:prstGeom prst="rect">
            <a:avLst/>
          </a:prstGeom>
        </p:spPr>
        <p:txBody>
          <a:bodyPr rtlCol="0" anchor="t"/>
          <a:lstStyle>
            <a:lvl1pPr marL="0" indent="0" algn="ctr">
              <a:lnSpc>
                <a:spcPct val="114000"/>
              </a:lnSpc>
              <a:spcBef>
                <a:spcPts val="0"/>
              </a:spcBef>
              <a:buNone/>
              <a:defRPr lang="en-GB" sz="1200" spc="50" baseline="0">
                <a:solidFill>
                  <a:schemeClr val="accent1">
                    <a:lumMod val="75000"/>
                  </a:schemeClr>
                </a:solidFill>
              </a:defRPr>
            </a:lvl1pPr>
          </a:lstStyle>
          <a:p>
            <a:pPr lvl="0" rtl="0"/>
            <a:r>
              <a:rPr lang="en-GB"/>
              <a:t>Add text</a:t>
            </a:r>
          </a:p>
        </p:txBody>
      </p:sp>
      <p:sp>
        <p:nvSpPr>
          <p:cNvPr id="33" name="Text Placeholder 22">
            <a:extLst>
              <a:ext uri="{FF2B5EF4-FFF2-40B4-BE49-F238E27FC236}">
                <a16:creationId xmlns:a16="http://schemas.microsoft.com/office/drawing/2014/main" id="{F26C8D2A-15B8-4AB1-83F7-74DB0A35CC77}"/>
              </a:ext>
            </a:extLst>
          </p:cNvPr>
          <p:cNvSpPr>
            <a:spLocks noGrp="1"/>
          </p:cNvSpPr>
          <p:nvPr>
            <p:ph type="body" sz="quarter" idx="25" hasCustomPrompt="1"/>
          </p:nvPr>
        </p:nvSpPr>
        <p:spPr>
          <a:xfrm>
            <a:off x="2716736" y="4398264"/>
            <a:ext cx="2251562" cy="498496"/>
          </a:xfrm>
          <a:prstGeom prst="rect">
            <a:avLst/>
          </a:prstGeom>
        </p:spPr>
        <p:txBody>
          <a:bodyPr rtlCol="0" anchor="b"/>
          <a:lstStyle>
            <a:lvl1pPr marL="0" indent="0" algn="ctr">
              <a:buNone/>
              <a:defRPr lang="en-GB" sz="1600" cap="all" baseline="0">
                <a:solidFill>
                  <a:schemeClr val="accent1">
                    <a:lumMod val="50000"/>
                  </a:schemeClr>
                </a:solidFill>
                <a:latin typeface="Segoe UI" panose="020B0502040204020203" pitchFamily="34" charset="0"/>
              </a:defRPr>
            </a:lvl1pPr>
          </a:lstStyle>
          <a:p>
            <a:pPr lvl="0" rtl="0"/>
            <a:r>
              <a:rPr lang="en-GB"/>
              <a:t>Add text</a:t>
            </a:r>
          </a:p>
        </p:txBody>
      </p:sp>
      <p:sp>
        <p:nvSpPr>
          <p:cNvPr id="34" name="Text Placeholder 22">
            <a:extLst>
              <a:ext uri="{FF2B5EF4-FFF2-40B4-BE49-F238E27FC236}">
                <a16:creationId xmlns:a16="http://schemas.microsoft.com/office/drawing/2014/main" id="{07311D06-DEA1-4811-AC58-E3B935DC5A8F}"/>
              </a:ext>
            </a:extLst>
          </p:cNvPr>
          <p:cNvSpPr>
            <a:spLocks noGrp="1"/>
          </p:cNvSpPr>
          <p:nvPr>
            <p:ph type="body" sz="quarter" idx="26" hasCustomPrompt="1"/>
          </p:nvPr>
        </p:nvSpPr>
        <p:spPr>
          <a:xfrm>
            <a:off x="2716736" y="4917263"/>
            <a:ext cx="2251562" cy="310896"/>
          </a:xfrm>
          <a:prstGeom prst="rect">
            <a:avLst/>
          </a:prstGeom>
        </p:spPr>
        <p:txBody>
          <a:bodyPr rtlCol="0" anchor="t"/>
          <a:lstStyle>
            <a:lvl1pPr marL="0" indent="0" algn="ctr">
              <a:lnSpc>
                <a:spcPct val="114000"/>
              </a:lnSpc>
              <a:spcBef>
                <a:spcPts val="0"/>
              </a:spcBef>
              <a:buNone/>
              <a:defRPr lang="en-GB" sz="1200" spc="50" baseline="0">
                <a:solidFill>
                  <a:schemeClr val="accent1">
                    <a:lumMod val="50000"/>
                  </a:schemeClr>
                </a:solidFill>
              </a:defRPr>
            </a:lvl1pPr>
          </a:lstStyle>
          <a:p>
            <a:pPr lvl="0" rtl="0"/>
            <a:r>
              <a:rPr lang="en-GB"/>
              <a:t>Add text</a:t>
            </a:r>
          </a:p>
        </p:txBody>
      </p:sp>
      <p:sp>
        <p:nvSpPr>
          <p:cNvPr id="35" name="Text Placeholder 22">
            <a:extLst>
              <a:ext uri="{FF2B5EF4-FFF2-40B4-BE49-F238E27FC236}">
                <a16:creationId xmlns:a16="http://schemas.microsoft.com/office/drawing/2014/main" id="{23AC1CF6-E394-4A35-A634-F187E005A4F8}"/>
              </a:ext>
            </a:extLst>
          </p:cNvPr>
          <p:cNvSpPr>
            <a:spLocks noGrp="1"/>
          </p:cNvSpPr>
          <p:nvPr>
            <p:ph type="body" sz="quarter" idx="27" hasCustomPrompt="1"/>
          </p:nvPr>
        </p:nvSpPr>
        <p:spPr>
          <a:xfrm>
            <a:off x="7221784" y="4398264"/>
            <a:ext cx="2251562" cy="498496"/>
          </a:xfrm>
          <a:prstGeom prst="rect">
            <a:avLst/>
          </a:prstGeom>
        </p:spPr>
        <p:txBody>
          <a:bodyPr rtlCol="0" anchor="b"/>
          <a:lstStyle>
            <a:lvl1pPr marL="0" indent="0" algn="ctr">
              <a:buNone/>
              <a:defRPr lang="en-GB" sz="1600" cap="all" baseline="0">
                <a:solidFill>
                  <a:schemeClr val="accent3"/>
                </a:solidFill>
                <a:latin typeface="Segoe UI" panose="020B0502040204020203" pitchFamily="34" charset="0"/>
              </a:defRPr>
            </a:lvl1pPr>
          </a:lstStyle>
          <a:p>
            <a:pPr lvl="0" rtl="0"/>
            <a:r>
              <a:rPr lang="en-GB"/>
              <a:t>Add text</a:t>
            </a:r>
          </a:p>
        </p:txBody>
      </p:sp>
      <p:sp>
        <p:nvSpPr>
          <p:cNvPr id="36" name="Text Placeholder 22">
            <a:extLst>
              <a:ext uri="{FF2B5EF4-FFF2-40B4-BE49-F238E27FC236}">
                <a16:creationId xmlns:a16="http://schemas.microsoft.com/office/drawing/2014/main" id="{9F72BEB0-9B11-4205-B9FC-10E5201C8132}"/>
              </a:ext>
            </a:extLst>
          </p:cNvPr>
          <p:cNvSpPr>
            <a:spLocks noGrp="1"/>
          </p:cNvSpPr>
          <p:nvPr>
            <p:ph type="body" sz="quarter" idx="28" hasCustomPrompt="1"/>
          </p:nvPr>
        </p:nvSpPr>
        <p:spPr>
          <a:xfrm>
            <a:off x="7221784" y="4917263"/>
            <a:ext cx="2251562" cy="310896"/>
          </a:xfrm>
          <a:prstGeom prst="rect">
            <a:avLst/>
          </a:prstGeom>
        </p:spPr>
        <p:txBody>
          <a:bodyPr rtlCol="0" anchor="t"/>
          <a:lstStyle>
            <a:lvl1pPr marL="0" indent="0" algn="ctr">
              <a:lnSpc>
                <a:spcPct val="114000"/>
              </a:lnSpc>
              <a:spcBef>
                <a:spcPts val="0"/>
              </a:spcBef>
              <a:buNone/>
              <a:defRPr lang="en-GB" sz="1200" spc="50" baseline="0">
                <a:solidFill>
                  <a:schemeClr val="accent3"/>
                </a:solidFill>
              </a:defRPr>
            </a:lvl1pPr>
          </a:lstStyle>
          <a:p>
            <a:pPr lvl="0" rtl="0"/>
            <a:r>
              <a:rPr lang="en-GB"/>
              <a:t>Add text</a:t>
            </a:r>
          </a:p>
        </p:txBody>
      </p:sp>
      <p:cxnSp>
        <p:nvCxnSpPr>
          <p:cNvPr id="51" name="Straight Connector 50">
            <a:extLst>
              <a:ext uri="{FF2B5EF4-FFF2-40B4-BE49-F238E27FC236}">
                <a16:creationId xmlns:a16="http://schemas.microsoft.com/office/drawing/2014/main" id="{0E574CD7-C8A6-4F56-81B4-F72FB22E04DA}"/>
              </a:ext>
              <a:ext uri="{C183D7F6-B498-43B3-948B-1728B52AA6E4}">
                <adec:decorative xmlns:adec="http://schemas.microsoft.com/office/drawing/2017/decorative" val="1"/>
              </a:ext>
            </a:extLst>
          </p:cNvPr>
          <p:cNvCxnSpPr>
            <a:cxnSpLocks/>
          </p:cNvCxnSpPr>
          <p:nvPr userDrawn="1"/>
        </p:nvCxnSpPr>
        <p:spPr>
          <a:xfrm>
            <a:off x="3844715" y="3977431"/>
            <a:ext cx="0" cy="415716"/>
          </a:xfrm>
          <a:prstGeom prst="line">
            <a:avLst/>
          </a:prstGeom>
          <a:ln>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50FC7994-2504-4FF9-81F5-24405FEF066C}"/>
              </a:ext>
              <a:ext uri="{C183D7F6-B498-43B3-948B-1728B52AA6E4}">
                <adec:decorative xmlns:adec="http://schemas.microsoft.com/office/drawing/2017/decorative" val="1"/>
              </a:ext>
            </a:extLst>
          </p:cNvPr>
          <p:cNvCxnSpPr>
            <a:cxnSpLocks/>
          </p:cNvCxnSpPr>
          <p:nvPr userDrawn="1"/>
        </p:nvCxnSpPr>
        <p:spPr>
          <a:xfrm>
            <a:off x="8347565" y="3977431"/>
            <a:ext cx="0" cy="415716"/>
          </a:xfrm>
          <a:prstGeom prst="line">
            <a:avLst/>
          </a:prstGeom>
          <a:ln>
            <a:solidFill>
              <a:schemeClr val="accent3">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7837692"/>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5-column layout">
    <p:bg>
      <p:bgPr>
        <a:solidFill>
          <a:schemeClr val="bg1">
            <a:alpha val="35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8101351-79F8-4AD7-A22B-E7AFB1C69970}"/>
              </a:ext>
              <a:ext uri="{C183D7F6-B498-43B3-948B-1728B52AA6E4}">
                <adec:decorative xmlns:adec="http://schemas.microsoft.com/office/drawing/2017/decorative" val="1"/>
              </a:ext>
            </a:extLst>
          </p:cNvPr>
          <p:cNvSpPr/>
          <p:nvPr userDrawn="1"/>
        </p:nvSpPr>
        <p:spPr>
          <a:xfrm>
            <a:off x="0" y="4274260"/>
            <a:ext cx="12192000" cy="2583739"/>
          </a:xfrm>
          <a:prstGeom prst="rect">
            <a:avLst/>
          </a:prstGeom>
          <a:solidFill>
            <a:schemeClr val="tx2">
              <a:lumMod val="60000"/>
              <a:lumOff val="4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 name="Title 2">
            <a:extLst>
              <a:ext uri="{FF2B5EF4-FFF2-40B4-BE49-F238E27FC236}">
                <a16:creationId xmlns:a16="http://schemas.microsoft.com/office/drawing/2014/main" id="{E09A49BC-8099-40DE-8210-5A1CBAA423D4}"/>
              </a:ext>
            </a:extLst>
          </p:cNvPr>
          <p:cNvSpPr>
            <a:spLocks noGrp="1"/>
          </p:cNvSpPr>
          <p:nvPr>
            <p:ph type="title" hasCustomPrompt="1"/>
          </p:nvPr>
        </p:nvSpPr>
        <p:spPr>
          <a:xfrm>
            <a:off x="838200" y="498928"/>
            <a:ext cx="10515600" cy="567872"/>
          </a:xfrm>
          <a:prstGeom prst="rect">
            <a:avLst/>
          </a:prstGeom>
        </p:spPr>
        <p:txBody>
          <a:bodyPr rtlCol="0"/>
          <a:lstStyle>
            <a:lvl1pPr algn="ctr">
              <a:defRPr lang="en-GB" sz="3200" cap="all" spc="200" baseline="0">
                <a:solidFill>
                  <a:schemeClr val="accent1"/>
                </a:solidFill>
              </a:defRPr>
            </a:lvl1pPr>
          </a:lstStyle>
          <a:p>
            <a:pPr rtl="0"/>
            <a:r>
              <a:rPr lang="en-GB"/>
              <a:t>Click to add title</a:t>
            </a:r>
          </a:p>
        </p:txBody>
      </p:sp>
      <p:sp>
        <p:nvSpPr>
          <p:cNvPr id="13" name="Rectangle 12">
            <a:extLst>
              <a:ext uri="{FF2B5EF4-FFF2-40B4-BE49-F238E27FC236}">
                <a16:creationId xmlns:a16="http://schemas.microsoft.com/office/drawing/2014/main" id="{45B7BBE6-4278-4E33-9044-72A2E0C0E403}"/>
              </a:ext>
              <a:ext uri="{C183D7F6-B498-43B3-948B-1728B52AA6E4}">
                <adec:decorative xmlns:adec="http://schemas.microsoft.com/office/drawing/2017/decorative" val="1"/>
              </a:ext>
            </a:extLst>
          </p:cNvPr>
          <p:cNvSpPr/>
          <p:nvPr userDrawn="1"/>
        </p:nvSpPr>
        <p:spPr>
          <a:xfrm>
            <a:off x="608564" y="1585733"/>
            <a:ext cx="2065188" cy="3995918"/>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solidFill>
                <a:schemeClr val="accent3"/>
              </a:solidFill>
            </a:endParaRPr>
          </a:p>
        </p:txBody>
      </p:sp>
      <p:sp>
        <p:nvSpPr>
          <p:cNvPr id="15" name="Rectangle 14">
            <a:extLst>
              <a:ext uri="{FF2B5EF4-FFF2-40B4-BE49-F238E27FC236}">
                <a16:creationId xmlns:a16="http://schemas.microsoft.com/office/drawing/2014/main" id="{600E549E-0E7C-4599-B51C-97AA7E525CD2}"/>
              </a:ext>
              <a:ext uri="{C183D7F6-B498-43B3-948B-1728B52AA6E4}">
                <adec:decorative xmlns:adec="http://schemas.microsoft.com/office/drawing/2017/decorative" val="1"/>
              </a:ext>
            </a:extLst>
          </p:cNvPr>
          <p:cNvSpPr/>
          <p:nvPr userDrawn="1"/>
        </p:nvSpPr>
        <p:spPr>
          <a:xfrm>
            <a:off x="2832832" y="1585733"/>
            <a:ext cx="2065188" cy="3995918"/>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solidFill>
                <a:schemeClr val="accent1">
                  <a:lumMod val="50000"/>
                </a:schemeClr>
              </a:solidFill>
            </a:endParaRPr>
          </a:p>
        </p:txBody>
      </p:sp>
      <p:sp>
        <p:nvSpPr>
          <p:cNvPr id="17" name="Rectangle 16">
            <a:extLst>
              <a:ext uri="{FF2B5EF4-FFF2-40B4-BE49-F238E27FC236}">
                <a16:creationId xmlns:a16="http://schemas.microsoft.com/office/drawing/2014/main" id="{AF7C507F-AD4D-47B6-88C3-C1D0154FB7F2}"/>
              </a:ext>
              <a:ext uri="{C183D7F6-B498-43B3-948B-1728B52AA6E4}">
                <adec:decorative xmlns:adec="http://schemas.microsoft.com/office/drawing/2017/decorative" val="1"/>
              </a:ext>
            </a:extLst>
          </p:cNvPr>
          <p:cNvSpPr/>
          <p:nvPr userDrawn="1"/>
        </p:nvSpPr>
        <p:spPr>
          <a:xfrm>
            <a:off x="5063405" y="1585733"/>
            <a:ext cx="2065188" cy="3995918"/>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9" name="Rectangle 18">
            <a:extLst>
              <a:ext uri="{FF2B5EF4-FFF2-40B4-BE49-F238E27FC236}">
                <a16:creationId xmlns:a16="http://schemas.microsoft.com/office/drawing/2014/main" id="{EA0266B1-BBD1-44C0-8D4C-4E651D320B77}"/>
              </a:ext>
              <a:ext uri="{C183D7F6-B498-43B3-948B-1728B52AA6E4}">
                <adec:decorative xmlns:adec="http://schemas.microsoft.com/office/drawing/2017/decorative" val="1"/>
              </a:ext>
            </a:extLst>
          </p:cNvPr>
          <p:cNvSpPr/>
          <p:nvPr userDrawn="1"/>
        </p:nvSpPr>
        <p:spPr>
          <a:xfrm>
            <a:off x="7293980" y="1585733"/>
            <a:ext cx="2065188" cy="3995918"/>
          </a:xfrm>
          <a:prstGeom prst="rect">
            <a:avLst/>
          </a:pr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1" name="Rectangle 20">
            <a:extLst>
              <a:ext uri="{FF2B5EF4-FFF2-40B4-BE49-F238E27FC236}">
                <a16:creationId xmlns:a16="http://schemas.microsoft.com/office/drawing/2014/main" id="{D71BB1CE-E3FA-4E7F-A54B-3FB675098A2A}"/>
              </a:ext>
              <a:ext uri="{C183D7F6-B498-43B3-948B-1728B52AA6E4}">
                <adec:decorative xmlns:adec="http://schemas.microsoft.com/office/drawing/2017/decorative" val="1"/>
              </a:ext>
            </a:extLst>
          </p:cNvPr>
          <p:cNvSpPr/>
          <p:nvPr userDrawn="1"/>
        </p:nvSpPr>
        <p:spPr>
          <a:xfrm>
            <a:off x="9511052" y="1585733"/>
            <a:ext cx="2065188" cy="3995918"/>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3" name="Text Placeholder 22">
            <a:extLst>
              <a:ext uri="{FF2B5EF4-FFF2-40B4-BE49-F238E27FC236}">
                <a16:creationId xmlns:a16="http://schemas.microsoft.com/office/drawing/2014/main" id="{15D11F63-A3DB-4EB1-9148-6E8C6678D14A}"/>
              </a:ext>
            </a:extLst>
          </p:cNvPr>
          <p:cNvSpPr>
            <a:spLocks noGrp="1"/>
          </p:cNvSpPr>
          <p:nvPr>
            <p:ph type="body" sz="quarter" idx="15" hasCustomPrompt="1"/>
          </p:nvPr>
        </p:nvSpPr>
        <p:spPr>
          <a:xfrm>
            <a:off x="727843" y="2432304"/>
            <a:ext cx="1826631" cy="776287"/>
          </a:xfrm>
          <a:prstGeom prst="rect">
            <a:avLst/>
          </a:prstGeom>
        </p:spPr>
        <p:txBody>
          <a:bodyPr rtlCol="0" anchor="ctr"/>
          <a:lstStyle>
            <a:lvl1pPr marL="0" indent="0">
              <a:buNone/>
              <a:defRPr lang="en-GB" sz="1800" cap="all" normalizeH="0" baseline="0">
                <a:solidFill>
                  <a:schemeClr val="bg1"/>
                </a:solidFill>
              </a:defRPr>
            </a:lvl1pPr>
          </a:lstStyle>
          <a:p>
            <a:pPr lvl="0" rtl="0"/>
            <a:r>
              <a:rPr lang="en-GB"/>
              <a:t>Add text</a:t>
            </a:r>
          </a:p>
        </p:txBody>
      </p:sp>
      <p:sp>
        <p:nvSpPr>
          <p:cNvPr id="29" name="Text Placeholder 22">
            <a:extLst>
              <a:ext uri="{FF2B5EF4-FFF2-40B4-BE49-F238E27FC236}">
                <a16:creationId xmlns:a16="http://schemas.microsoft.com/office/drawing/2014/main" id="{96E63495-7407-4360-95F6-82D0C68813B0}"/>
              </a:ext>
            </a:extLst>
          </p:cNvPr>
          <p:cNvSpPr>
            <a:spLocks noGrp="1"/>
          </p:cNvSpPr>
          <p:nvPr>
            <p:ph type="body" sz="quarter" idx="20" hasCustomPrompt="1"/>
          </p:nvPr>
        </p:nvSpPr>
        <p:spPr>
          <a:xfrm>
            <a:off x="727843" y="3429000"/>
            <a:ext cx="1826631" cy="1527689"/>
          </a:xfrm>
          <a:prstGeom prst="rect">
            <a:avLst/>
          </a:prstGeom>
        </p:spPr>
        <p:txBody>
          <a:bodyPr rtlCol="0"/>
          <a:lstStyle>
            <a:lvl1pPr marL="0" indent="0">
              <a:lnSpc>
                <a:spcPct val="114000"/>
              </a:lnSpc>
              <a:spcBef>
                <a:spcPts val="0"/>
              </a:spcBef>
              <a:buNone/>
              <a:defRPr lang="en-GB" sz="1200" spc="50" baseline="0">
                <a:solidFill>
                  <a:schemeClr val="bg1"/>
                </a:solidFill>
              </a:defRPr>
            </a:lvl1pPr>
          </a:lstStyle>
          <a:p>
            <a:pPr lvl="0" rtl="0"/>
            <a:r>
              <a:rPr lang="en-GB"/>
              <a:t>Add text</a:t>
            </a:r>
          </a:p>
        </p:txBody>
      </p:sp>
      <p:sp>
        <p:nvSpPr>
          <p:cNvPr id="32" name="Text Placeholder 22">
            <a:extLst>
              <a:ext uri="{FF2B5EF4-FFF2-40B4-BE49-F238E27FC236}">
                <a16:creationId xmlns:a16="http://schemas.microsoft.com/office/drawing/2014/main" id="{3A879552-0B9C-48EC-8D07-A24DB252D634}"/>
              </a:ext>
            </a:extLst>
          </p:cNvPr>
          <p:cNvSpPr>
            <a:spLocks noGrp="1"/>
          </p:cNvSpPr>
          <p:nvPr>
            <p:ph type="body" sz="quarter" idx="21" hasCustomPrompt="1"/>
          </p:nvPr>
        </p:nvSpPr>
        <p:spPr>
          <a:xfrm>
            <a:off x="2952111" y="2432304"/>
            <a:ext cx="1826631" cy="776287"/>
          </a:xfrm>
          <a:prstGeom prst="rect">
            <a:avLst/>
          </a:prstGeom>
        </p:spPr>
        <p:txBody>
          <a:bodyPr rtlCol="0" anchor="ctr"/>
          <a:lstStyle>
            <a:lvl1pPr marL="0" indent="0">
              <a:buNone/>
              <a:defRPr lang="en-GB" sz="1800" cap="all" baseline="0">
                <a:solidFill>
                  <a:schemeClr val="bg1"/>
                </a:solidFill>
              </a:defRPr>
            </a:lvl1pPr>
          </a:lstStyle>
          <a:p>
            <a:pPr lvl="0" rtl="0"/>
            <a:r>
              <a:rPr lang="en-GB"/>
              <a:t>Add text</a:t>
            </a:r>
          </a:p>
        </p:txBody>
      </p:sp>
      <p:sp>
        <p:nvSpPr>
          <p:cNvPr id="33" name="Text Placeholder 22">
            <a:extLst>
              <a:ext uri="{FF2B5EF4-FFF2-40B4-BE49-F238E27FC236}">
                <a16:creationId xmlns:a16="http://schemas.microsoft.com/office/drawing/2014/main" id="{8337BD60-5C54-4FEC-A9D6-5C29EB94799F}"/>
              </a:ext>
            </a:extLst>
          </p:cNvPr>
          <p:cNvSpPr>
            <a:spLocks noGrp="1"/>
          </p:cNvSpPr>
          <p:nvPr>
            <p:ph type="body" sz="quarter" idx="22" hasCustomPrompt="1"/>
          </p:nvPr>
        </p:nvSpPr>
        <p:spPr>
          <a:xfrm>
            <a:off x="2952111" y="3429000"/>
            <a:ext cx="1826631" cy="1527689"/>
          </a:xfrm>
          <a:prstGeom prst="rect">
            <a:avLst/>
          </a:prstGeom>
        </p:spPr>
        <p:txBody>
          <a:bodyPr rtlCol="0"/>
          <a:lstStyle>
            <a:lvl1pPr marL="0" indent="0">
              <a:lnSpc>
                <a:spcPct val="114000"/>
              </a:lnSpc>
              <a:spcBef>
                <a:spcPts val="0"/>
              </a:spcBef>
              <a:buNone/>
              <a:defRPr lang="en-GB" sz="1200" spc="50" baseline="0">
                <a:solidFill>
                  <a:schemeClr val="bg1"/>
                </a:solidFill>
              </a:defRPr>
            </a:lvl1pPr>
          </a:lstStyle>
          <a:p>
            <a:pPr lvl="0" rtl="0"/>
            <a:r>
              <a:rPr lang="en-GB"/>
              <a:t>Add text</a:t>
            </a:r>
          </a:p>
        </p:txBody>
      </p:sp>
      <p:sp>
        <p:nvSpPr>
          <p:cNvPr id="34" name="Text Placeholder 22">
            <a:extLst>
              <a:ext uri="{FF2B5EF4-FFF2-40B4-BE49-F238E27FC236}">
                <a16:creationId xmlns:a16="http://schemas.microsoft.com/office/drawing/2014/main" id="{25F7073D-87C3-473A-9A04-748C3F682652}"/>
              </a:ext>
            </a:extLst>
          </p:cNvPr>
          <p:cNvSpPr>
            <a:spLocks noGrp="1"/>
          </p:cNvSpPr>
          <p:nvPr>
            <p:ph type="body" sz="quarter" idx="23" hasCustomPrompt="1"/>
          </p:nvPr>
        </p:nvSpPr>
        <p:spPr>
          <a:xfrm>
            <a:off x="5182684" y="2432304"/>
            <a:ext cx="1826631" cy="776287"/>
          </a:xfrm>
          <a:prstGeom prst="rect">
            <a:avLst/>
          </a:prstGeom>
        </p:spPr>
        <p:txBody>
          <a:bodyPr rtlCol="0" anchor="ctr"/>
          <a:lstStyle>
            <a:lvl1pPr marL="0" indent="0">
              <a:buNone/>
              <a:defRPr lang="en-GB" sz="1800" cap="all" baseline="0">
                <a:solidFill>
                  <a:schemeClr val="bg1"/>
                </a:solidFill>
              </a:defRPr>
            </a:lvl1pPr>
          </a:lstStyle>
          <a:p>
            <a:pPr lvl="0" rtl="0"/>
            <a:r>
              <a:rPr lang="en-GB"/>
              <a:t>Add text</a:t>
            </a:r>
          </a:p>
        </p:txBody>
      </p:sp>
      <p:sp>
        <p:nvSpPr>
          <p:cNvPr id="35" name="Text Placeholder 22">
            <a:extLst>
              <a:ext uri="{FF2B5EF4-FFF2-40B4-BE49-F238E27FC236}">
                <a16:creationId xmlns:a16="http://schemas.microsoft.com/office/drawing/2014/main" id="{5CB2BF3B-6E9D-4A28-A938-C9CC9E496484}"/>
              </a:ext>
            </a:extLst>
          </p:cNvPr>
          <p:cNvSpPr>
            <a:spLocks noGrp="1"/>
          </p:cNvSpPr>
          <p:nvPr>
            <p:ph type="body" sz="quarter" idx="24" hasCustomPrompt="1"/>
          </p:nvPr>
        </p:nvSpPr>
        <p:spPr>
          <a:xfrm>
            <a:off x="5182684" y="3429000"/>
            <a:ext cx="1826631" cy="1527689"/>
          </a:xfrm>
          <a:prstGeom prst="rect">
            <a:avLst/>
          </a:prstGeom>
        </p:spPr>
        <p:txBody>
          <a:bodyPr rtlCol="0"/>
          <a:lstStyle>
            <a:lvl1pPr marL="0" indent="0">
              <a:lnSpc>
                <a:spcPct val="114000"/>
              </a:lnSpc>
              <a:spcBef>
                <a:spcPts val="0"/>
              </a:spcBef>
              <a:buNone/>
              <a:defRPr lang="en-GB" sz="1200" spc="50" baseline="0">
                <a:solidFill>
                  <a:schemeClr val="bg1"/>
                </a:solidFill>
              </a:defRPr>
            </a:lvl1pPr>
          </a:lstStyle>
          <a:p>
            <a:pPr lvl="0" rtl="0"/>
            <a:r>
              <a:rPr lang="en-GB"/>
              <a:t>Add text</a:t>
            </a:r>
          </a:p>
        </p:txBody>
      </p:sp>
      <p:sp>
        <p:nvSpPr>
          <p:cNvPr id="36" name="Text Placeholder 22">
            <a:extLst>
              <a:ext uri="{FF2B5EF4-FFF2-40B4-BE49-F238E27FC236}">
                <a16:creationId xmlns:a16="http://schemas.microsoft.com/office/drawing/2014/main" id="{94E179CD-2F9C-44FA-813E-253ACC4A978E}"/>
              </a:ext>
            </a:extLst>
          </p:cNvPr>
          <p:cNvSpPr>
            <a:spLocks noGrp="1"/>
          </p:cNvSpPr>
          <p:nvPr>
            <p:ph type="body" sz="quarter" idx="25" hasCustomPrompt="1"/>
          </p:nvPr>
        </p:nvSpPr>
        <p:spPr>
          <a:xfrm>
            <a:off x="7413259" y="2432304"/>
            <a:ext cx="1826631" cy="776287"/>
          </a:xfrm>
          <a:prstGeom prst="rect">
            <a:avLst/>
          </a:prstGeom>
        </p:spPr>
        <p:txBody>
          <a:bodyPr rtlCol="0" anchor="ctr"/>
          <a:lstStyle>
            <a:lvl1pPr marL="0" indent="0">
              <a:buNone/>
              <a:defRPr lang="en-GB" sz="1800" cap="all" baseline="0">
                <a:solidFill>
                  <a:schemeClr val="bg1"/>
                </a:solidFill>
              </a:defRPr>
            </a:lvl1pPr>
          </a:lstStyle>
          <a:p>
            <a:pPr lvl="0" rtl="0"/>
            <a:r>
              <a:rPr lang="en-GB"/>
              <a:t>Add text</a:t>
            </a:r>
          </a:p>
        </p:txBody>
      </p:sp>
      <p:sp>
        <p:nvSpPr>
          <p:cNvPr id="37" name="Text Placeholder 22">
            <a:extLst>
              <a:ext uri="{FF2B5EF4-FFF2-40B4-BE49-F238E27FC236}">
                <a16:creationId xmlns:a16="http://schemas.microsoft.com/office/drawing/2014/main" id="{34D58360-D7DD-4F33-A29E-5F4835C2DC57}"/>
              </a:ext>
            </a:extLst>
          </p:cNvPr>
          <p:cNvSpPr>
            <a:spLocks noGrp="1"/>
          </p:cNvSpPr>
          <p:nvPr>
            <p:ph type="body" sz="quarter" idx="26" hasCustomPrompt="1"/>
          </p:nvPr>
        </p:nvSpPr>
        <p:spPr>
          <a:xfrm>
            <a:off x="7413259" y="3429000"/>
            <a:ext cx="1826631" cy="1527689"/>
          </a:xfrm>
          <a:prstGeom prst="rect">
            <a:avLst/>
          </a:prstGeom>
        </p:spPr>
        <p:txBody>
          <a:bodyPr rtlCol="0"/>
          <a:lstStyle>
            <a:lvl1pPr marL="0" indent="0">
              <a:lnSpc>
                <a:spcPct val="114000"/>
              </a:lnSpc>
              <a:spcBef>
                <a:spcPts val="0"/>
              </a:spcBef>
              <a:buNone/>
              <a:defRPr lang="en-GB" sz="1200" spc="50" baseline="0">
                <a:solidFill>
                  <a:schemeClr val="bg1"/>
                </a:solidFill>
              </a:defRPr>
            </a:lvl1pPr>
          </a:lstStyle>
          <a:p>
            <a:pPr lvl="0" rtl="0"/>
            <a:r>
              <a:rPr lang="en-GB"/>
              <a:t>Add text</a:t>
            </a:r>
          </a:p>
        </p:txBody>
      </p:sp>
      <p:sp>
        <p:nvSpPr>
          <p:cNvPr id="38" name="Text Placeholder 22">
            <a:extLst>
              <a:ext uri="{FF2B5EF4-FFF2-40B4-BE49-F238E27FC236}">
                <a16:creationId xmlns:a16="http://schemas.microsoft.com/office/drawing/2014/main" id="{AA5A81E7-83B9-4A30-9A57-98FFF2716065}"/>
              </a:ext>
            </a:extLst>
          </p:cNvPr>
          <p:cNvSpPr>
            <a:spLocks noGrp="1"/>
          </p:cNvSpPr>
          <p:nvPr>
            <p:ph type="body" sz="quarter" idx="27" hasCustomPrompt="1"/>
          </p:nvPr>
        </p:nvSpPr>
        <p:spPr>
          <a:xfrm>
            <a:off x="9630331" y="2432304"/>
            <a:ext cx="1826631" cy="776287"/>
          </a:xfrm>
          <a:prstGeom prst="rect">
            <a:avLst/>
          </a:prstGeom>
        </p:spPr>
        <p:txBody>
          <a:bodyPr rtlCol="0" anchor="ctr"/>
          <a:lstStyle>
            <a:lvl1pPr marL="0" indent="0">
              <a:buNone/>
              <a:defRPr lang="en-GB" sz="1800" cap="all" baseline="0">
                <a:solidFill>
                  <a:schemeClr val="bg1"/>
                </a:solidFill>
              </a:defRPr>
            </a:lvl1pPr>
          </a:lstStyle>
          <a:p>
            <a:pPr lvl="0" rtl="0"/>
            <a:r>
              <a:rPr lang="en-GB"/>
              <a:t>Add text</a:t>
            </a:r>
          </a:p>
        </p:txBody>
      </p:sp>
      <p:sp>
        <p:nvSpPr>
          <p:cNvPr id="39" name="Text Placeholder 22">
            <a:extLst>
              <a:ext uri="{FF2B5EF4-FFF2-40B4-BE49-F238E27FC236}">
                <a16:creationId xmlns:a16="http://schemas.microsoft.com/office/drawing/2014/main" id="{C45C6D3E-88B9-42D5-9A94-6D2B9CA3CDD0}"/>
              </a:ext>
            </a:extLst>
          </p:cNvPr>
          <p:cNvSpPr>
            <a:spLocks noGrp="1"/>
          </p:cNvSpPr>
          <p:nvPr>
            <p:ph type="body" sz="quarter" idx="28" hasCustomPrompt="1"/>
          </p:nvPr>
        </p:nvSpPr>
        <p:spPr>
          <a:xfrm>
            <a:off x="9630331" y="3429000"/>
            <a:ext cx="1826631" cy="1527689"/>
          </a:xfrm>
          <a:prstGeom prst="rect">
            <a:avLst/>
          </a:prstGeom>
        </p:spPr>
        <p:txBody>
          <a:bodyPr rtlCol="0"/>
          <a:lstStyle>
            <a:lvl1pPr marL="0" indent="0">
              <a:lnSpc>
                <a:spcPct val="114000"/>
              </a:lnSpc>
              <a:spcBef>
                <a:spcPts val="0"/>
              </a:spcBef>
              <a:buNone/>
              <a:defRPr lang="en-GB" sz="1200" spc="50" baseline="0">
                <a:solidFill>
                  <a:schemeClr val="bg1"/>
                </a:solidFill>
              </a:defRPr>
            </a:lvl1pPr>
          </a:lstStyle>
          <a:p>
            <a:pPr lvl="0" rtl="0"/>
            <a:r>
              <a:rPr lang="en-GB"/>
              <a:t>Add text</a:t>
            </a:r>
          </a:p>
        </p:txBody>
      </p:sp>
    </p:spTree>
    <p:extLst>
      <p:ext uri="{BB962C8B-B14F-4D97-AF65-F5344CB8AC3E}">
        <p14:creationId xmlns:p14="http://schemas.microsoft.com/office/powerpoint/2010/main" val="1374537742"/>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 Images">
    <p:spTree>
      <p:nvGrpSpPr>
        <p:cNvPr id="1" name=""/>
        <p:cNvGrpSpPr/>
        <p:nvPr/>
      </p:nvGrpSpPr>
      <p:grpSpPr>
        <a:xfrm>
          <a:off x="0" y="0"/>
          <a:ext cx="0" cy="0"/>
          <a:chOff x="0" y="0"/>
          <a:chExt cx="0" cy="0"/>
        </a:xfrm>
      </p:grpSpPr>
      <p:sp>
        <p:nvSpPr>
          <p:cNvPr id="13" name="Title 2">
            <a:extLst>
              <a:ext uri="{FF2B5EF4-FFF2-40B4-BE49-F238E27FC236}">
                <a16:creationId xmlns:a16="http://schemas.microsoft.com/office/drawing/2014/main" id="{A750E0F3-3708-7BB7-7A9E-123ED3BAC661}"/>
              </a:ext>
            </a:extLst>
          </p:cNvPr>
          <p:cNvSpPr>
            <a:spLocks noGrp="1"/>
          </p:cNvSpPr>
          <p:nvPr>
            <p:ph type="title" hasCustomPrompt="1"/>
          </p:nvPr>
        </p:nvSpPr>
        <p:spPr>
          <a:xfrm>
            <a:off x="838200" y="498928"/>
            <a:ext cx="10515600" cy="567872"/>
          </a:xfrm>
          <a:prstGeom prst="rect">
            <a:avLst/>
          </a:prstGeom>
        </p:spPr>
        <p:txBody>
          <a:bodyPr rtlCol="0"/>
          <a:lstStyle>
            <a:lvl1pPr algn="ctr">
              <a:defRPr lang="en-GB" sz="3200" cap="all" spc="200" baseline="0">
                <a:solidFill>
                  <a:schemeClr val="accent1">
                    <a:lumMod val="75000"/>
                  </a:schemeClr>
                </a:solidFill>
              </a:defRPr>
            </a:lvl1pPr>
          </a:lstStyle>
          <a:p>
            <a:pPr rtl="0"/>
            <a:r>
              <a:rPr lang="en-GB"/>
              <a:t>Click to add title</a:t>
            </a:r>
            <a:endParaRPr lang="en-GB" dirty="0"/>
          </a:p>
        </p:txBody>
      </p:sp>
      <p:sp>
        <p:nvSpPr>
          <p:cNvPr id="10" name="Picture Placeholder 9">
            <a:extLst>
              <a:ext uri="{FF2B5EF4-FFF2-40B4-BE49-F238E27FC236}">
                <a16:creationId xmlns:a16="http://schemas.microsoft.com/office/drawing/2014/main" id="{6D283EBF-8FBA-4A7A-9DCE-23E0BF7F6AAC}"/>
              </a:ext>
            </a:extLst>
          </p:cNvPr>
          <p:cNvSpPr>
            <a:spLocks noGrp="1"/>
          </p:cNvSpPr>
          <p:nvPr>
            <p:ph type="pic" sz="quarter" idx="15"/>
          </p:nvPr>
        </p:nvSpPr>
        <p:spPr>
          <a:xfrm>
            <a:off x="1069848" y="1664208"/>
            <a:ext cx="1408176" cy="2468880"/>
          </a:xfrm>
          <a:prstGeom prst="rect">
            <a:avLst/>
          </a:prstGeom>
        </p:spPr>
        <p:txBody>
          <a:bodyPr rtlCol="0" anchor="ctr"/>
          <a:lstStyle>
            <a:lvl1pPr marL="0" indent="0" algn="ctr">
              <a:buNone/>
              <a:defRPr lang="en-GB" sz="1400"/>
            </a:lvl1pPr>
          </a:lstStyle>
          <a:p>
            <a:pPr rtl="0"/>
            <a:r>
              <a:rPr lang="en-US"/>
              <a:t>Click icon to add picture</a:t>
            </a:r>
            <a:endParaRPr lang="en-GB" dirty="0"/>
          </a:p>
        </p:txBody>
      </p:sp>
      <p:sp>
        <p:nvSpPr>
          <p:cNvPr id="18" name="Text Placeholder 17">
            <a:extLst>
              <a:ext uri="{FF2B5EF4-FFF2-40B4-BE49-F238E27FC236}">
                <a16:creationId xmlns:a16="http://schemas.microsoft.com/office/drawing/2014/main" id="{48D76D02-A6E3-446F-B85B-CAD9ED06415D}"/>
              </a:ext>
            </a:extLst>
          </p:cNvPr>
          <p:cNvSpPr>
            <a:spLocks noGrp="1"/>
          </p:cNvSpPr>
          <p:nvPr>
            <p:ph type="body" sz="quarter" idx="21" hasCustomPrompt="1"/>
          </p:nvPr>
        </p:nvSpPr>
        <p:spPr>
          <a:xfrm>
            <a:off x="740664" y="4956048"/>
            <a:ext cx="2069690" cy="475149"/>
          </a:xfrm>
          <a:prstGeom prst="rect">
            <a:avLst/>
          </a:prstGeom>
        </p:spPr>
        <p:txBody>
          <a:bodyPr rtlCol="0" anchor="b"/>
          <a:lstStyle>
            <a:lvl1pPr marL="0" indent="0" algn="ctr">
              <a:buNone/>
              <a:defRPr lang="en-GB" sz="1600" cap="all" spc="200" baseline="0">
                <a:solidFill>
                  <a:schemeClr val="accent3">
                    <a:lumMod val="75000"/>
                  </a:schemeClr>
                </a:solidFill>
              </a:defRPr>
            </a:lvl1pPr>
          </a:lstStyle>
          <a:p>
            <a:pPr lvl="0" rtl="0"/>
            <a:r>
              <a:rPr lang="en-GB"/>
              <a:t>Click to add name</a:t>
            </a:r>
          </a:p>
        </p:txBody>
      </p:sp>
      <p:sp>
        <p:nvSpPr>
          <p:cNvPr id="19" name="Text Placeholder 17">
            <a:extLst>
              <a:ext uri="{FF2B5EF4-FFF2-40B4-BE49-F238E27FC236}">
                <a16:creationId xmlns:a16="http://schemas.microsoft.com/office/drawing/2014/main" id="{90954B1A-CAD7-4645-A1B3-1A5EFD54C975}"/>
              </a:ext>
            </a:extLst>
          </p:cNvPr>
          <p:cNvSpPr>
            <a:spLocks noGrp="1"/>
          </p:cNvSpPr>
          <p:nvPr>
            <p:ph type="body" sz="quarter" idx="22" hasCustomPrompt="1"/>
          </p:nvPr>
        </p:nvSpPr>
        <p:spPr>
          <a:xfrm>
            <a:off x="740664" y="5431536"/>
            <a:ext cx="2069690" cy="672127"/>
          </a:xfrm>
          <a:prstGeom prst="rect">
            <a:avLst/>
          </a:prstGeom>
        </p:spPr>
        <p:txBody>
          <a:bodyPr rtlCol="0"/>
          <a:lstStyle>
            <a:lvl1pPr marL="0" indent="0" algn="ctr">
              <a:lnSpc>
                <a:spcPct val="100000"/>
              </a:lnSpc>
              <a:buNone/>
              <a:defRPr lang="en-GB" sz="1200" b="0" i="0" cap="none" spc="200" baseline="0"/>
            </a:lvl1pPr>
          </a:lstStyle>
          <a:p>
            <a:pPr lvl="0" rtl="0"/>
            <a:r>
              <a:rPr lang="en-GB"/>
              <a:t>Click to add title</a:t>
            </a:r>
          </a:p>
        </p:txBody>
      </p:sp>
      <p:sp>
        <p:nvSpPr>
          <p:cNvPr id="28" name="Picture Placeholder 9">
            <a:extLst>
              <a:ext uri="{FF2B5EF4-FFF2-40B4-BE49-F238E27FC236}">
                <a16:creationId xmlns:a16="http://schemas.microsoft.com/office/drawing/2014/main" id="{D517EAC0-89E0-4247-B048-92F65C868A7E}"/>
              </a:ext>
            </a:extLst>
          </p:cNvPr>
          <p:cNvSpPr>
            <a:spLocks noGrp="1"/>
          </p:cNvSpPr>
          <p:nvPr>
            <p:ph type="pic" sz="quarter" idx="38"/>
          </p:nvPr>
        </p:nvSpPr>
        <p:spPr>
          <a:xfrm>
            <a:off x="3236976" y="1664208"/>
            <a:ext cx="1408176" cy="2468880"/>
          </a:xfrm>
          <a:prstGeom prst="rect">
            <a:avLst/>
          </a:prstGeom>
        </p:spPr>
        <p:txBody>
          <a:bodyPr rtlCol="0" anchor="ctr"/>
          <a:lstStyle>
            <a:lvl1pPr marL="0" indent="0" algn="ctr">
              <a:buNone/>
              <a:defRPr lang="en-GB" sz="1400"/>
            </a:lvl1pPr>
          </a:lstStyle>
          <a:p>
            <a:pPr rtl="0"/>
            <a:r>
              <a:rPr lang="en-US"/>
              <a:t>Click icon to add picture</a:t>
            </a:r>
            <a:endParaRPr lang="en-GB" dirty="0"/>
          </a:p>
        </p:txBody>
      </p:sp>
      <p:sp>
        <p:nvSpPr>
          <p:cNvPr id="11" name="Text Placeholder 17">
            <a:extLst>
              <a:ext uri="{FF2B5EF4-FFF2-40B4-BE49-F238E27FC236}">
                <a16:creationId xmlns:a16="http://schemas.microsoft.com/office/drawing/2014/main" id="{7F5710E0-5399-4C8A-9D92-390195CB6F27}"/>
              </a:ext>
            </a:extLst>
          </p:cNvPr>
          <p:cNvSpPr>
            <a:spLocks noGrp="1"/>
          </p:cNvSpPr>
          <p:nvPr>
            <p:ph type="body" sz="quarter" idx="24" hasCustomPrompt="1"/>
          </p:nvPr>
        </p:nvSpPr>
        <p:spPr>
          <a:xfrm>
            <a:off x="2907792" y="4956048"/>
            <a:ext cx="2069690" cy="475149"/>
          </a:xfrm>
          <a:prstGeom prst="rect">
            <a:avLst/>
          </a:prstGeom>
        </p:spPr>
        <p:txBody>
          <a:bodyPr rtlCol="0" anchor="b"/>
          <a:lstStyle>
            <a:lvl1pPr marL="0" indent="0" algn="ctr">
              <a:buNone/>
              <a:defRPr lang="en-GB" sz="1600" cap="all" spc="200" baseline="0">
                <a:solidFill>
                  <a:schemeClr val="accent3">
                    <a:lumMod val="75000"/>
                  </a:schemeClr>
                </a:solidFill>
              </a:defRPr>
            </a:lvl1pPr>
          </a:lstStyle>
          <a:p>
            <a:pPr lvl="0" rtl="0"/>
            <a:r>
              <a:rPr lang="en-GB"/>
              <a:t>Click to add name</a:t>
            </a:r>
          </a:p>
        </p:txBody>
      </p:sp>
      <p:sp>
        <p:nvSpPr>
          <p:cNvPr id="12" name="Text Placeholder 17">
            <a:extLst>
              <a:ext uri="{FF2B5EF4-FFF2-40B4-BE49-F238E27FC236}">
                <a16:creationId xmlns:a16="http://schemas.microsoft.com/office/drawing/2014/main" id="{019883F1-27DD-46A1-AD71-3AE14256007E}"/>
              </a:ext>
            </a:extLst>
          </p:cNvPr>
          <p:cNvSpPr>
            <a:spLocks noGrp="1"/>
          </p:cNvSpPr>
          <p:nvPr>
            <p:ph type="body" sz="quarter" idx="25" hasCustomPrompt="1"/>
          </p:nvPr>
        </p:nvSpPr>
        <p:spPr>
          <a:xfrm>
            <a:off x="2907792" y="5431536"/>
            <a:ext cx="2069690" cy="672127"/>
          </a:xfrm>
          <a:prstGeom prst="rect">
            <a:avLst/>
          </a:prstGeom>
        </p:spPr>
        <p:txBody>
          <a:bodyPr rtlCol="0"/>
          <a:lstStyle>
            <a:lvl1pPr marL="0" indent="0" algn="ctr">
              <a:lnSpc>
                <a:spcPct val="100000"/>
              </a:lnSpc>
              <a:buNone/>
              <a:defRPr lang="en-GB" sz="1200" b="0" i="0" cap="none" spc="200" baseline="0"/>
            </a:lvl1pPr>
          </a:lstStyle>
          <a:p>
            <a:pPr lvl="0" rtl="0"/>
            <a:r>
              <a:rPr lang="en-GB"/>
              <a:t>Click to add title</a:t>
            </a:r>
          </a:p>
        </p:txBody>
      </p:sp>
      <p:sp>
        <p:nvSpPr>
          <p:cNvPr id="29" name="Picture Placeholder 9">
            <a:extLst>
              <a:ext uri="{FF2B5EF4-FFF2-40B4-BE49-F238E27FC236}">
                <a16:creationId xmlns:a16="http://schemas.microsoft.com/office/drawing/2014/main" id="{7847BEB8-AC95-445E-AFB4-34B7658BB992}"/>
              </a:ext>
            </a:extLst>
          </p:cNvPr>
          <p:cNvSpPr>
            <a:spLocks noGrp="1"/>
          </p:cNvSpPr>
          <p:nvPr>
            <p:ph type="pic" sz="quarter" idx="39"/>
          </p:nvPr>
        </p:nvSpPr>
        <p:spPr>
          <a:xfrm>
            <a:off x="5404104" y="1664208"/>
            <a:ext cx="1408176" cy="2468880"/>
          </a:xfrm>
          <a:prstGeom prst="rect">
            <a:avLst/>
          </a:prstGeom>
        </p:spPr>
        <p:txBody>
          <a:bodyPr rtlCol="0" anchor="ctr"/>
          <a:lstStyle>
            <a:lvl1pPr marL="0" indent="0" algn="ctr">
              <a:buNone/>
              <a:defRPr lang="en-GB" sz="1400"/>
            </a:lvl1pPr>
          </a:lstStyle>
          <a:p>
            <a:pPr rtl="0"/>
            <a:r>
              <a:rPr lang="en-US"/>
              <a:t>Click icon to add picture</a:t>
            </a:r>
            <a:endParaRPr lang="en-GB" dirty="0"/>
          </a:p>
        </p:txBody>
      </p:sp>
      <p:sp>
        <p:nvSpPr>
          <p:cNvPr id="14" name="Text Placeholder 17">
            <a:extLst>
              <a:ext uri="{FF2B5EF4-FFF2-40B4-BE49-F238E27FC236}">
                <a16:creationId xmlns:a16="http://schemas.microsoft.com/office/drawing/2014/main" id="{82B5CAB5-1932-4DC0-BBBD-8ABA7C5D5DED}"/>
              </a:ext>
            </a:extLst>
          </p:cNvPr>
          <p:cNvSpPr>
            <a:spLocks noGrp="1"/>
          </p:cNvSpPr>
          <p:nvPr>
            <p:ph type="body" sz="quarter" idx="27" hasCustomPrompt="1"/>
          </p:nvPr>
        </p:nvSpPr>
        <p:spPr>
          <a:xfrm>
            <a:off x="5074920" y="4956048"/>
            <a:ext cx="2069690" cy="475149"/>
          </a:xfrm>
          <a:prstGeom prst="rect">
            <a:avLst/>
          </a:prstGeom>
        </p:spPr>
        <p:txBody>
          <a:bodyPr rtlCol="0" anchor="b"/>
          <a:lstStyle>
            <a:lvl1pPr marL="0" indent="0" algn="ctr">
              <a:buNone/>
              <a:defRPr lang="en-GB" sz="1600" cap="all" spc="200" baseline="0">
                <a:solidFill>
                  <a:schemeClr val="accent3">
                    <a:lumMod val="75000"/>
                  </a:schemeClr>
                </a:solidFill>
              </a:defRPr>
            </a:lvl1pPr>
          </a:lstStyle>
          <a:p>
            <a:pPr lvl="0" rtl="0"/>
            <a:r>
              <a:rPr lang="en-GB"/>
              <a:t>Click to add name</a:t>
            </a:r>
          </a:p>
        </p:txBody>
      </p:sp>
      <p:sp>
        <p:nvSpPr>
          <p:cNvPr id="15" name="Text Placeholder 17">
            <a:extLst>
              <a:ext uri="{FF2B5EF4-FFF2-40B4-BE49-F238E27FC236}">
                <a16:creationId xmlns:a16="http://schemas.microsoft.com/office/drawing/2014/main" id="{E248F87C-2911-41CB-A4BD-6ECD4E13B8C6}"/>
              </a:ext>
            </a:extLst>
          </p:cNvPr>
          <p:cNvSpPr>
            <a:spLocks noGrp="1"/>
          </p:cNvSpPr>
          <p:nvPr>
            <p:ph type="body" sz="quarter" idx="28" hasCustomPrompt="1"/>
          </p:nvPr>
        </p:nvSpPr>
        <p:spPr>
          <a:xfrm>
            <a:off x="5074920" y="5431536"/>
            <a:ext cx="2069690" cy="672127"/>
          </a:xfrm>
          <a:prstGeom prst="rect">
            <a:avLst/>
          </a:prstGeom>
        </p:spPr>
        <p:txBody>
          <a:bodyPr rtlCol="0"/>
          <a:lstStyle>
            <a:lvl1pPr marL="0" indent="0" algn="ctr">
              <a:lnSpc>
                <a:spcPct val="100000"/>
              </a:lnSpc>
              <a:buNone/>
              <a:defRPr lang="en-GB" sz="1200" b="0" i="0" cap="none" spc="200" baseline="0"/>
            </a:lvl1pPr>
          </a:lstStyle>
          <a:p>
            <a:pPr lvl="0" rtl="0"/>
            <a:r>
              <a:rPr lang="en-GB"/>
              <a:t>Click to add title</a:t>
            </a:r>
          </a:p>
        </p:txBody>
      </p:sp>
      <p:sp>
        <p:nvSpPr>
          <p:cNvPr id="37" name="Picture Placeholder 9">
            <a:extLst>
              <a:ext uri="{FF2B5EF4-FFF2-40B4-BE49-F238E27FC236}">
                <a16:creationId xmlns:a16="http://schemas.microsoft.com/office/drawing/2014/main" id="{7B6B3681-1E21-44DA-AADA-F5E638A87423}"/>
              </a:ext>
            </a:extLst>
          </p:cNvPr>
          <p:cNvSpPr>
            <a:spLocks noGrp="1"/>
          </p:cNvSpPr>
          <p:nvPr>
            <p:ph type="pic" sz="quarter" idx="47"/>
          </p:nvPr>
        </p:nvSpPr>
        <p:spPr>
          <a:xfrm>
            <a:off x="7571232" y="1664208"/>
            <a:ext cx="1408176" cy="2468880"/>
          </a:xfrm>
          <a:prstGeom prst="rect">
            <a:avLst/>
          </a:prstGeom>
        </p:spPr>
        <p:txBody>
          <a:bodyPr rtlCol="0" anchor="ctr"/>
          <a:lstStyle>
            <a:lvl1pPr marL="0" indent="0" algn="ctr">
              <a:buNone/>
              <a:defRPr lang="en-GB" sz="1400"/>
            </a:lvl1pPr>
          </a:lstStyle>
          <a:p>
            <a:pPr rtl="0"/>
            <a:r>
              <a:rPr lang="en-US"/>
              <a:t>Click icon to add picture</a:t>
            </a:r>
            <a:endParaRPr lang="en-GB" dirty="0"/>
          </a:p>
        </p:txBody>
      </p:sp>
      <p:sp>
        <p:nvSpPr>
          <p:cNvPr id="33" name="Text Placeholder 17">
            <a:extLst>
              <a:ext uri="{FF2B5EF4-FFF2-40B4-BE49-F238E27FC236}">
                <a16:creationId xmlns:a16="http://schemas.microsoft.com/office/drawing/2014/main" id="{2D88AD4B-15C6-42C2-B9A5-BD645DA67D7E}"/>
              </a:ext>
            </a:extLst>
          </p:cNvPr>
          <p:cNvSpPr>
            <a:spLocks noGrp="1"/>
          </p:cNvSpPr>
          <p:nvPr>
            <p:ph type="body" sz="quarter" idx="43" hasCustomPrompt="1"/>
          </p:nvPr>
        </p:nvSpPr>
        <p:spPr>
          <a:xfrm>
            <a:off x="7242048" y="4956048"/>
            <a:ext cx="2069690" cy="475149"/>
          </a:xfrm>
          <a:prstGeom prst="rect">
            <a:avLst/>
          </a:prstGeom>
        </p:spPr>
        <p:txBody>
          <a:bodyPr rtlCol="0" anchor="b"/>
          <a:lstStyle>
            <a:lvl1pPr marL="0" indent="0" algn="ctr">
              <a:buNone/>
              <a:defRPr lang="en-GB" sz="1600" cap="all" spc="200" baseline="0">
                <a:solidFill>
                  <a:schemeClr val="accent3">
                    <a:lumMod val="75000"/>
                  </a:schemeClr>
                </a:solidFill>
              </a:defRPr>
            </a:lvl1pPr>
          </a:lstStyle>
          <a:p>
            <a:pPr lvl="0" rtl="0"/>
            <a:r>
              <a:rPr lang="en-GB"/>
              <a:t>Click to add name</a:t>
            </a:r>
          </a:p>
        </p:txBody>
      </p:sp>
      <p:sp>
        <p:nvSpPr>
          <p:cNvPr id="34" name="Text Placeholder 17">
            <a:extLst>
              <a:ext uri="{FF2B5EF4-FFF2-40B4-BE49-F238E27FC236}">
                <a16:creationId xmlns:a16="http://schemas.microsoft.com/office/drawing/2014/main" id="{D79E337C-DD94-4BC6-9F28-69AC04CD2B3E}"/>
              </a:ext>
            </a:extLst>
          </p:cNvPr>
          <p:cNvSpPr>
            <a:spLocks noGrp="1"/>
          </p:cNvSpPr>
          <p:nvPr>
            <p:ph type="body" sz="quarter" idx="44" hasCustomPrompt="1"/>
          </p:nvPr>
        </p:nvSpPr>
        <p:spPr>
          <a:xfrm>
            <a:off x="7242048" y="5431536"/>
            <a:ext cx="2069690" cy="672127"/>
          </a:xfrm>
          <a:prstGeom prst="rect">
            <a:avLst/>
          </a:prstGeom>
        </p:spPr>
        <p:txBody>
          <a:bodyPr rtlCol="0"/>
          <a:lstStyle>
            <a:lvl1pPr marL="0" indent="0" algn="ctr">
              <a:lnSpc>
                <a:spcPct val="100000"/>
              </a:lnSpc>
              <a:buNone/>
              <a:defRPr lang="en-GB" sz="1200" b="0" i="0" cap="none" spc="200" baseline="0"/>
            </a:lvl1pPr>
          </a:lstStyle>
          <a:p>
            <a:pPr lvl="0" rtl="0"/>
            <a:r>
              <a:rPr lang="en-GB"/>
              <a:t>Click to add title</a:t>
            </a:r>
          </a:p>
        </p:txBody>
      </p:sp>
      <p:sp>
        <p:nvSpPr>
          <p:cNvPr id="38" name="Picture Placeholder 9">
            <a:extLst>
              <a:ext uri="{FF2B5EF4-FFF2-40B4-BE49-F238E27FC236}">
                <a16:creationId xmlns:a16="http://schemas.microsoft.com/office/drawing/2014/main" id="{026B0125-C5D1-4397-BA37-9D1FCB7DA71E}"/>
              </a:ext>
            </a:extLst>
          </p:cNvPr>
          <p:cNvSpPr>
            <a:spLocks noGrp="1"/>
          </p:cNvSpPr>
          <p:nvPr>
            <p:ph type="pic" sz="quarter" idx="48"/>
          </p:nvPr>
        </p:nvSpPr>
        <p:spPr>
          <a:xfrm>
            <a:off x="9738360" y="1664208"/>
            <a:ext cx="1408176" cy="2468880"/>
          </a:xfrm>
          <a:prstGeom prst="rect">
            <a:avLst/>
          </a:prstGeom>
        </p:spPr>
        <p:txBody>
          <a:bodyPr rtlCol="0" anchor="ctr"/>
          <a:lstStyle>
            <a:lvl1pPr marL="0" indent="0" algn="ctr">
              <a:buNone/>
              <a:defRPr lang="en-GB" sz="1400"/>
            </a:lvl1pPr>
          </a:lstStyle>
          <a:p>
            <a:pPr rtl="0"/>
            <a:r>
              <a:rPr lang="en-US"/>
              <a:t>Click icon to add picture</a:t>
            </a:r>
            <a:endParaRPr lang="en-GB" dirty="0"/>
          </a:p>
        </p:txBody>
      </p:sp>
      <p:sp>
        <p:nvSpPr>
          <p:cNvPr id="35" name="Text Placeholder 17">
            <a:extLst>
              <a:ext uri="{FF2B5EF4-FFF2-40B4-BE49-F238E27FC236}">
                <a16:creationId xmlns:a16="http://schemas.microsoft.com/office/drawing/2014/main" id="{A57BE95A-45E1-4F78-9162-0D9005657D71}"/>
              </a:ext>
            </a:extLst>
          </p:cNvPr>
          <p:cNvSpPr>
            <a:spLocks noGrp="1"/>
          </p:cNvSpPr>
          <p:nvPr>
            <p:ph type="body" sz="quarter" idx="45" hasCustomPrompt="1"/>
          </p:nvPr>
        </p:nvSpPr>
        <p:spPr>
          <a:xfrm>
            <a:off x="9409176" y="4956048"/>
            <a:ext cx="2069690" cy="475149"/>
          </a:xfrm>
          <a:prstGeom prst="rect">
            <a:avLst/>
          </a:prstGeom>
        </p:spPr>
        <p:txBody>
          <a:bodyPr rtlCol="0" anchor="b"/>
          <a:lstStyle>
            <a:lvl1pPr marL="0" indent="0" algn="ctr">
              <a:buNone/>
              <a:defRPr lang="en-GB" sz="1600" cap="all" spc="200" baseline="0">
                <a:solidFill>
                  <a:schemeClr val="accent3">
                    <a:lumMod val="75000"/>
                  </a:schemeClr>
                </a:solidFill>
              </a:defRPr>
            </a:lvl1pPr>
          </a:lstStyle>
          <a:p>
            <a:pPr lvl="0" rtl="0"/>
            <a:r>
              <a:rPr lang="en-GB"/>
              <a:t>Click to add name</a:t>
            </a:r>
          </a:p>
        </p:txBody>
      </p:sp>
      <p:sp>
        <p:nvSpPr>
          <p:cNvPr id="36" name="Text Placeholder 17">
            <a:extLst>
              <a:ext uri="{FF2B5EF4-FFF2-40B4-BE49-F238E27FC236}">
                <a16:creationId xmlns:a16="http://schemas.microsoft.com/office/drawing/2014/main" id="{EF2F2B86-E2A2-406A-9EED-2FBD66017988}"/>
              </a:ext>
            </a:extLst>
          </p:cNvPr>
          <p:cNvSpPr>
            <a:spLocks noGrp="1"/>
          </p:cNvSpPr>
          <p:nvPr>
            <p:ph type="body" sz="quarter" idx="46" hasCustomPrompt="1"/>
          </p:nvPr>
        </p:nvSpPr>
        <p:spPr>
          <a:xfrm>
            <a:off x="9409176" y="5431536"/>
            <a:ext cx="2069690" cy="695361"/>
          </a:xfrm>
          <a:prstGeom prst="rect">
            <a:avLst/>
          </a:prstGeom>
        </p:spPr>
        <p:txBody>
          <a:bodyPr rtlCol="0"/>
          <a:lstStyle>
            <a:lvl1pPr marL="0" indent="0" algn="ctr">
              <a:lnSpc>
                <a:spcPct val="100000"/>
              </a:lnSpc>
              <a:buNone/>
              <a:defRPr lang="en-GB" sz="1200" b="0" i="0" cap="none" spc="200" baseline="0"/>
            </a:lvl1pPr>
          </a:lstStyle>
          <a:p>
            <a:pPr lvl="0" rtl="0"/>
            <a:r>
              <a:rPr lang="en-GB"/>
              <a:t>Click to add title</a:t>
            </a:r>
          </a:p>
        </p:txBody>
      </p:sp>
      <p:cxnSp>
        <p:nvCxnSpPr>
          <p:cNvPr id="6" name="Straight Connector 5">
            <a:extLst>
              <a:ext uri="{FF2B5EF4-FFF2-40B4-BE49-F238E27FC236}">
                <a16:creationId xmlns:a16="http://schemas.microsoft.com/office/drawing/2014/main" id="{C3EAB4BA-80BD-7371-B929-19121B20BF30}"/>
              </a:ext>
              <a:ext uri="{C183D7F6-B498-43B3-948B-1728B52AA6E4}">
                <adec:decorative xmlns:adec="http://schemas.microsoft.com/office/drawing/2017/decorative" val="1"/>
              </a:ext>
            </a:extLst>
          </p:cNvPr>
          <p:cNvCxnSpPr>
            <a:cxnSpLocks/>
          </p:cNvCxnSpPr>
          <p:nvPr userDrawn="1"/>
        </p:nvCxnSpPr>
        <p:spPr>
          <a:xfrm>
            <a:off x="10444748" y="4278429"/>
            <a:ext cx="0" cy="415716"/>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D5AB06E-DF62-F8F9-5394-965FE9EF66B1}"/>
              </a:ext>
              <a:ext uri="{C183D7F6-B498-43B3-948B-1728B52AA6E4}">
                <adec:decorative xmlns:adec="http://schemas.microsoft.com/office/drawing/2017/decorative" val="1"/>
              </a:ext>
            </a:extLst>
          </p:cNvPr>
          <p:cNvCxnSpPr>
            <a:cxnSpLocks/>
          </p:cNvCxnSpPr>
          <p:nvPr userDrawn="1"/>
        </p:nvCxnSpPr>
        <p:spPr>
          <a:xfrm>
            <a:off x="8288188" y="4278429"/>
            <a:ext cx="0" cy="415716"/>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2499703C-0E17-F953-C69A-F4BE3C334F54}"/>
              </a:ext>
              <a:ext uri="{C183D7F6-B498-43B3-948B-1728B52AA6E4}">
                <adec:decorative xmlns:adec="http://schemas.microsoft.com/office/drawing/2017/decorative" val="1"/>
              </a:ext>
            </a:extLst>
          </p:cNvPr>
          <p:cNvCxnSpPr>
            <a:cxnSpLocks/>
          </p:cNvCxnSpPr>
          <p:nvPr userDrawn="1"/>
        </p:nvCxnSpPr>
        <p:spPr>
          <a:xfrm>
            <a:off x="6099959" y="4278429"/>
            <a:ext cx="0" cy="415716"/>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964C6290-D338-8FBA-9D0B-CAF45DE68073}"/>
              </a:ext>
              <a:ext uri="{C183D7F6-B498-43B3-948B-1728B52AA6E4}">
                <adec:decorative xmlns:adec="http://schemas.microsoft.com/office/drawing/2017/decorative" val="1"/>
              </a:ext>
            </a:extLst>
          </p:cNvPr>
          <p:cNvCxnSpPr>
            <a:cxnSpLocks/>
          </p:cNvCxnSpPr>
          <p:nvPr userDrawn="1"/>
        </p:nvCxnSpPr>
        <p:spPr>
          <a:xfrm>
            <a:off x="3939717" y="4278429"/>
            <a:ext cx="0" cy="415716"/>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4104D8C7-8727-8343-DFC8-E415C809B7A1}"/>
              </a:ext>
              <a:ext uri="{C183D7F6-B498-43B3-948B-1728B52AA6E4}">
                <adec:decorative xmlns:adec="http://schemas.microsoft.com/office/drawing/2017/decorative" val="1"/>
              </a:ext>
            </a:extLst>
          </p:cNvPr>
          <p:cNvCxnSpPr>
            <a:cxnSpLocks/>
          </p:cNvCxnSpPr>
          <p:nvPr userDrawn="1"/>
        </p:nvCxnSpPr>
        <p:spPr>
          <a:xfrm>
            <a:off x="1778565" y="4278429"/>
            <a:ext cx="0" cy="415716"/>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05886F38-E337-4504-BF25-D65176023E6B}"/>
              </a:ext>
              <a:ext uri="{C183D7F6-B498-43B3-948B-1728B52AA6E4}">
                <adec:decorative xmlns:adec="http://schemas.microsoft.com/office/drawing/2017/decorative" val="1"/>
              </a:ext>
            </a:extLst>
          </p:cNvPr>
          <p:cNvSpPr/>
          <p:nvPr userDrawn="1"/>
        </p:nvSpPr>
        <p:spPr>
          <a:xfrm>
            <a:off x="0" y="3051314"/>
            <a:ext cx="12192000" cy="3806686"/>
          </a:xfrm>
          <a:prstGeom prst="rect">
            <a:avLst/>
          </a:prstGeom>
          <a:solidFill>
            <a:schemeClr val="tx2">
              <a:lumMod val="60000"/>
              <a:lumOff val="4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Tree>
    <p:extLst>
      <p:ext uri="{BB962C8B-B14F-4D97-AF65-F5344CB8AC3E}">
        <p14:creationId xmlns:p14="http://schemas.microsoft.com/office/powerpoint/2010/main" val="677729248"/>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D4B8443F-E5FA-5D35-EFF6-7896CFEE7537}"/>
              </a:ext>
            </a:extLst>
          </p:cNvPr>
          <p:cNvSpPr>
            <a:spLocks noGrp="1"/>
          </p:cNvSpPr>
          <p:nvPr>
            <p:ph type="title" hasCustomPrompt="1"/>
          </p:nvPr>
        </p:nvSpPr>
        <p:spPr>
          <a:xfrm>
            <a:off x="838200" y="498928"/>
            <a:ext cx="10515600" cy="567872"/>
          </a:xfrm>
          <a:prstGeom prst="rect">
            <a:avLst/>
          </a:prstGeom>
        </p:spPr>
        <p:txBody>
          <a:bodyPr rtlCol="0"/>
          <a:lstStyle>
            <a:lvl1pPr algn="ctr">
              <a:defRPr lang="en-GB" sz="3200" cap="all" spc="200" baseline="0">
                <a:solidFill>
                  <a:schemeClr val="accent1">
                    <a:lumMod val="75000"/>
                  </a:schemeClr>
                </a:solidFill>
              </a:defRPr>
            </a:lvl1pPr>
          </a:lstStyle>
          <a:p>
            <a:pPr rtl="0"/>
            <a:r>
              <a:rPr lang="en-GB"/>
              <a:t>Click to add title</a:t>
            </a:r>
            <a:endParaRPr lang="en-GB" dirty="0"/>
          </a:p>
        </p:txBody>
      </p:sp>
      <p:sp>
        <p:nvSpPr>
          <p:cNvPr id="9" name="Text Placeholder 14">
            <a:extLst>
              <a:ext uri="{FF2B5EF4-FFF2-40B4-BE49-F238E27FC236}">
                <a16:creationId xmlns:a16="http://schemas.microsoft.com/office/drawing/2014/main" id="{1C78864A-44CD-4C12-B023-C16330014BEB}"/>
              </a:ext>
            </a:extLst>
          </p:cNvPr>
          <p:cNvSpPr>
            <a:spLocks noGrp="1"/>
          </p:cNvSpPr>
          <p:nvPr>
            <p:ph type="body" sz="quarter" idx="13" hasCustomPrompt="1"/>
          </p:nvPr>
        </p:nvSpPr>
        <p:spPr>
          <a:xfrm>
            <a:off x="838199" y="2063838"/>
            <a:ext cx="5066324" cy="422365"/>
          </a:xfrm>
          <a:prstGeom prst="rect">
            <a:avLst/>
          </a:prstGeom>
        </p:spPr>
        <p:txBody>
          <a:bodyPr rtlCol="0">
            <a:normAutofit/>
          </a:bodyPr>
          <a:lstStyle>
            <a:lvl1pPr marL="0" indent="0" algn="l">
              <a:buNone/>
              <a:defRPr lang="en-GB" sz="2000" b="0" i="0" spc="200" baseline="0">
                <a:solidFill>
                  <a:schemeClr val="accent1">
                    <a:lumMod val="50000"/>
                  </a:schemeClr>
                </a:solidFill>
              </a:defRPr>
            </a:lvl1pPr>
          </a:lstStyle>
          <a:p>
            <a:pPr lvl="0" rtl="0"/>
            <a:r>
              <a:rPr lang="en-GB"/>
              <a:t>Click to add subtitle here </a:t>
            </a:r>
          </a:p>
        </p:txBody>
      </p:sp>
      <p:sp>
        <p:nvSpPr>
          <p:cNvPr id="8" name="Content Placeholder 7">
            <a:extLst>
              <a:ext uri="{FF2B5EF4-FFF2-40B4-BE49-F238E27FC236}">
                <a16:creationId xmlns:a16="http://schemas.microsoft.com/office/drawing/2014/main" id="{0B9C9904-11DE-F8AA-4316-5ACEC5829E39}"/>
              </a:ext>
            </a:extLst>
          </p:cNvPr>
          <p:cNvSpPr>
            <a:spLocks noGrp="1"/>
          </p:cNvSpPr>
          <p:nvPr>
            <p:ph sz="quarter" idx="17"/>
          </p:nvPr>
        </p:nvSpPr>
        <p:spPr>
          <a:xfrm>
            <a:off x="838199" y="2486203"/>
            <a:ext cx="10515600" cy="3343275"/>
          </a:xfrm>
          <a:prstGeom prst="rect">
            <a:avLst/>
          </a:prstGeo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Tree>
    <p:extLst>
      <p:ext uri="{BB962C8B-B14F-4D97-AF65-F5344CB8AC3E}">
        <p14:creationId xmlns:p14="http://schemas.microsoft.com/office/powerpoint/2010/main" val="1602537760"/>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Image coll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198BF-0DCC-40E9-B9E5-892F3CCF5439}"/>
              </a:ext>
            </a:extLst>
          </p:cNvPr>
          <p:cNvSpPr>
            <a:spLocks noGrp="1"/>
          </p:cNvSpPr>
          <p:nvPr>
            <p:ph type="title" hasCustomPrompt="1"/>
          </p:nvPr>
        </p:nvSpPr>
        <p:spPr>
          <a:xfrm>
            <a:off x="649224" y="502920"/>
            <a:ext cx="5010912" cy="1627632"/>
          </a:xfrm>
          <a:prstGeom prst="rect">
            <a:avLst/>
          </a:prstGeom>
          <a:noFill/>
        </p:spPr>
        <p:txBody>
          <a:bodyPr lIns="91440" tIns="45720" rIns="91440" bIns="45720" rtlCol="0" anchor="t" anchorCtr="0"/>
          <a:lstStyle>
            <a:lvl1pPr>
              <a:defRPr lang="en-GB" sz="3200" cap="all" spc="200" baseline="0">
                <a:solidFill>
                  <a:schemeClr val="accent1">
                    <a:lumMod val="75000"/>
                  </a:schemeClr>
                </a:solidFill>
              </a:defRPr>
            </a:lvl1pPr>
          </a:lstStyle>
          <a:p>
            <a:pPr rtl="0"/>
            <a:r>
              <a:rPr lang="en-GB"/>
              <a:t>Click to add title</a:t>
            </a:r>
          </a:p>
        </p:txBody>
      </p:sp>
      <p:sp>
        <p:nvSpPr>
          <p:cNvPr id="15" name="Picture Placeholder 2">
            <a:extLst>
              <a:ext uri="{FF2B5EF4-FFF2-40B4-BE49-F238E27FC236}">
                <a16:creationId xmlns:a16="http://schemas.microsoft.com/office/drawing/2014/main" id="{38C8EB8A-A968-4E47-AE69-9A01E7717EB1}"/>
              </a:ext>
            </a:extLst>
          </p:cNvPr>
          <p:cNvSpPr>
            <a:spLocks noGrp="1"/>
          </p:cNvSpPr>
          <p:nvPr>
            <p:ph type="pic" sz="quarter" idx="14"/>
          </p:nvPr>
        </p:nvSpPr>
        <p:spPr>
          <a:xfrm>
            <a:off x="3968496" y="2752344"/>
            <a:ext cx="3602736" cy="3255264"/>
          </a:xfrm>
          <a:prstGeom prst="rect">
            <a:avLst/>
          </a:prstGeom>
        </p:spPr>
        <p:txBody>
          <a:bodyPr rtlCol="0" anchor="ctr"/>
          <a:lstStyle>
            <a:lvl1pPr marL="0" indent="0" algn="ctr">
              <a:buNone/>
              <a:defRPr lang="en-GB" sz="1600" spc="400" baseline="0"/>
            </a:lvl1pPr>
          </a:lstStyle>
          <a:p>
            <a:pPr rtl="0"/>
            <a:r>
              <a:rPr lang="en-US"/>
              <a:t>Click icon to add picture</a:t>
            </a:r>
            <a:endParaRPr lang="en-GB" dirty="0"/>
          </a:p>
        </p:txBody>
      </p:sp>
      <p:sp>
        <p:nvSpPr>
          <p:cNvPr id="9" name="Text Placeholder 11">
            <a:extLst>
              <a:ext uri="{FF2B5EF4-FFF2-40B4-BE49-F238E27FC236}">
                <a16:creationId xmlns:a16="http://schemas.microsoft.com/office/drawing/2014/main" id="{FAD04F8B-0B18-4B5F-B3A8-8EEDC439F5F5}"/>
              </a:ext>
            </a:extLst>
          </p:cNvPr>
          <p:cNvSpPr>
            <a:spLocks noGrp="1"/>
          </p:cNvSpPr>
          <p:nvPr>
            <p:ph type="body" sz="quarter" idx="16" hasCustomPrompt="1"/>
          </p:nvPr>
        </p:nvSpPr>
        <p:spPr>
          <a:xfrm>
            <a:off x="4590288" y="1911096"/>
            <a:ext cx="2350008" cy="996696"/>
          </a:xfrm>
          <a:prstGeom prst="rect">
            <a:avLst/>
          </a:prstGeom>
          <a:solidFill>
            <a:schemeClr val="accent1">
              <a:alpha val="50000"/>
            </a:schemeClr>
          </a:solidFill>
        </p:spPr>
        <p:txBody>
          <a:bodyPr lIns="1371600" bIns="365760" rtlCol="0" anchor="ctr"/>
          <a:lstStyle>
            <a:lvl1pPr marL="0" indent="0" algn="l">
              <a:buNone/>
              <a:defRPr lang="en-GB" sz="2000" i="0" cap="none" spc="200" baseline="0">
                <a:noFill/>
                <a:latin typeface="+mj-lt"/>
              </a:defRPr>
            </a:lvl1pPr>
          </a:lstStyle>
          <a:p>
            <a:pPr lvl="0" rtl="0"/>
            <a:r>
              <a:rPr lang="en-GB"/>
              <a:t>Click to add title</a:t>
            </a:r>
          </a:p>
        </p:txBody>
      </p:sp>
      <p:sp>
        <p:nvSpPr>
          <p:cNvPr id="3" name="Picture Placeholder 2">
            <a:extLst>
              <a:ext uri="{FF2B5EF4-FFF2-40B4-BE49-F238E27FC236}">
                <a16:creationId xmlns:a16="http://schemas.microsoft.com/office/drawing/2014/main" id="{8B1F8DE9-CF33-BBAF-FFA6-1487D09E6B02}"/>
              </a:ext>
            </a:extLst>
          </p:cNvPr>
          <p:cNvSpPr>
            <a:spLocks noGrp="1"/>
          </p:cNvSpPr>
          <p:nvPr>
            <p:ph type="pic" sz="quarter" idx="17"/>
          </p:nvPr>
        </p:nvSpPr>
        <p:spPr>
          <a:xfrm>
            <a:off x="7946136" y="0"/>
            <a:ext cx="3602736" cy="3255264"/>
          </a:xfrm>
          <a:prstGeom prst="rect">
            <a:avLst/>
          </a:prstGeom>
        </p:spPr>
        <p:txBody>
          <a:bodyPr rtlCol="0" anchor="ctr"/>
          <a:lstStyle>
            <a:lvl1pPr marL="0" indent="0" algn="ctr">
              <a:buNone/>
              <a:defRPr lang="en-GB" sz="1600" spc="400" baseline="0"/>
            </a:lvl1pPr>
          </a:lstStyle>
          <a:p>
            <a:pPr rtl="0"/>
            <a:r>
              <a:rPr lang="en-US"/>
              <a:t>Click icon to add picture</a:t>
            </a:r>
            <a:endParaRPr lang="en-GB" dirty="0"/>
          </a:p>
        </p:txBody>
      </p:sp>
      <p:sp>
        <p:nvSpPr>
          <p:cNvPr id="4" name="Picture Placeholder 2">
            <a:extLst>
              <a:ext uri="{FF2B5EF4-FFF2-40B4-BE49-F238E27FC236}">
                <a16:creationId xmlns:a16="http://schemas.microsoft.com/office/drawing/2014/main" id="{E37F6F0D-FCD4-63B1-5371-FFB63A75BBEB}"/>
              </a:ext>
            </a:extLst>
          </p:cNvPr>
          <p:cNvSpPr>
            <a:spLocks noGrp="1"/>
          </p:cNvSpPr>
          <p:nvPr>
            <p:ph type="pic" sz="quarter" idx="18"/>
          </p:nvPr>
        </p:nvSpPr>
        <p:spPr>
          <a:xfrm>
            <a:off x="7946136" y="3602736"/>
            <a:ext cx="3602736" cy="3255264"/>
          </a:xfrm>
          <a:prstGeom prst="rect">
            <a:avLst/>
          </a:prstGeom>
        </p:spPr>
        <p:txBody>
          <a:bodyPr rtlCol="0" anchor="ctr"/>
          <a:lstStyle>
            <a:lvl1pPr marL="0" indent="0" algn="ctr">
              <a:buNone/>
              <a:defRPr lang="en-GB" sz="1600" spc="400" baseline="0"/>
            </a:lvl1pPr>
          </a:lstStyle>
          <a:p>
            <a:pPr rtl="0"/>
            <a:r>
              <a:rPr lang="en-US"/>
              <a:t>Click icon to add picture</a:t>
            </a:r>
            <a:endParaRPr lang="en-GB" dirty="0"/>
          </a:p>
        </p:txBody>
      </p:sp>
    </p:spTree>
    <p:extLst>
      <p:ext uri="{BB962C8B-B14F-4D97-AF65-F5344CB8AC3E}">
        <p14:creationId xmlns:p14="http://schemas.microsoft.com/office/powerpoint/2010/main" val="1593073971"/>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7" name="Title 2">
            <a:extLst>
              <a:ext uri="{FF2B5EF4-FFF2-40B4-BE49-F238E27FC236}">
                <a16:creationId xmlns:a16="http://schemas.microsoft.com/office/drawing/2014/main" id="{9A62FB8A-A588-91BB-620B-64E5D2090287}"/>
              </a:ext>
            </a:extLst>
          </p:cNvPr>
          <p:cNvSpPr>
            <a:spLocks noGrp="1"/>
          </p:cNvSpPr>
          <p:nvPr>
            <p:ph type="title" hasCustomPrompt="1"/>
          </p:nvPr>
        </p:nvSpPr>
        <p:spPr>
          <a:xfrm>
            <a:off x="838200" y="498928"/>
            <a:ext cx="10515600" cy="567872"/>
          </a:xfrm>
          <a:prstGeom prst="rect">
            <a:avLst/>
          </a:prstGeom>
        </p:spPr>
        <p:txBody>
          <a:bodyPr rtlCol="0"/>
          <a:lstStyle>
            <a:lvl1pPr algn="ctr">
              <a:defRPr lang="en-GB" sz="3200" cap="all" spc="200" baseline="0">
                <a:solidFill>
                  <a:schemeClr val="accent1">
                    <a:lumMod val="75000"/>
                  </a:schemeClr>
                </a:solidFill>
              </a:defRPr>
            </a:lvl1pPr>
          </a:lstStyle>
          <a:p>
            <a:pPr rtl="0"/>
            <a:r>
              <a:rPr lang="en-GB"/>
              <a:t>Click to add title</a:t>
            </a:r>
            <a:endParaRPr lang="en-GB" dirty="0"/>
          </a:p>
        </p:txBody>
      </p:sp>
      <p:sp>
        <p:nvSpPr>
          <p:cNvPr id="2" name="Rectangle 1">
            <a:extLst>
              <a:ext uri="{FF2B5EF4-FFF2-40B4-BE49-F238E27FC236}">
                <a16:creationId xmlns:a16="http://schemas.microsoft.com/office/drawing/2014/main" id="{B7B9DAAC-E781-43E6-913C-893B8D6754F5}"/>
              </a:ext>
              <a:ext uri="{C183D7F6-B498-43B3-948B-1728B52AA6E4}">
                <adec:decorative xmlns:adec="http://schemas.microsoft.com/office/drawing/2017/decorative" val="1"/>
              </a:ext>
            </a:extLst>
          </p:cNvPr>
          <p:cNvSpPr/>
          <p:nvPr userDrawn="1"/>
        </p:nvSpPr>
        <p:spPr>
          <a:xfrm>
            <a:off x="-1" y="1655546"/>
            <a:ext cx="12192001" cy="5202454"/>
          </a:xfrm>
          <a:prstGeom prst="rect">
            <a:avLst/>
          </a:prstGeom>
          <a:solidFill>
            <a:schemeClr val="tx2">
              <a:lumMod val="60000"/>
              <a:lumOff val="4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solidFill>
                <a:schemeClr val="accent3"/>
              </a:solidFill>
            </a:endParaRPr>
          </a:p>
        </p:txBody>
      </p:sp>
      <p:sp>
        <p:nvSpPr>
          <p:cNvPr id="9" name="Text Placeholder 14">
            <a:extLst>
              <a:ext uri="{FF2B5EF4-FFF2-40B4-BE49-F238E27FC236}">
                <a16:creationId xmlns:a16="http://schemas.microsoft.com/office/drawing/2014/main" id="{1C78864A-44CD-4C12-B023-C16330014BEB}"/>
              </a:ext>
            </a:extLst>
          </p:cNvPr>
          <p:cNvSpPr>
            <a:spLocks noGrp="1"/>
          </p:cNvSpPr>
          <p:nvPr>
            <p:ph type="body" sz="quarter" idx="13" hasCustomPrompt="1"/>
          </p:nvPr>
        </p:nvSpPr>
        <p:spPr>
          <a:xfrm>
            <a:off x="2386584" y="2276856"/>
            <a:ext cx="2743200" cy="422365"/>
          </a:xfrm>
          <a:prstGeom prst="rect">
            <a:avLst/>
          </a:prstGeom>
        </p:spPr>
        <p:txBody>
          <a:bodyPr rtlCol="0">
            <a:normAutofit/>
          </a:bodyPr>
          <a:lstStyle>
            <a:lvl1pPr marL="0" indent="0" algn="l">
              <a:buNone/>
              <a:defRPr lang="en-GB" sz="2000" b="0" i="0" spc="200" baseline="0">
                <a:solidFill>
                  <a:schemeClr val="accent5">
                    <a:lumMod val="50000"/>
                  </a:schemeClr>
                </a:solidFill>
              </a:defRPr>
            </a:lvl1pPr>
          </a:lstStyle>
          <a:p>
            <a:pPr lvl="0" rtl="0"/>
            <a:r>
              <a:rPr lang="en-GB"/>
              <a:t>Click to add subtitle here </a:t>
            </a:r>
          </a:p>
        </p:txBody>
      </p:sp>
      <p:sp>
        <p:nvSpPr>
          <p:cNvPr id="11" name="Text Placeholder 17">
            <a:extLst>
              <a:ext uri="{FF2B5EF4-FFF2-40B4-BE49-F238E27FC236}">
                <a16:creationId xmlns:a16="http://schemas.microsoft.com/office/drawing/2014/main" id="{6D9CE0F4-78C6-4BD6-9C58-FDFC16FF09AB}"/>
              </a:ext>
            </a:extLst>
          </p:cNvPr>
          <p:cNvSpPr>
            <a:spLocks noGrp="1"/>
          </p:cNvSpPr>
          <p:nvPr>
            <p:ph type="body" sz="quarter" idx="16" hasCustomPrompt="1"/>
          </p:nvPr>
        </p:nvSpPr>
        <p:spPr>
          <a:xfrm>
            <a:off x="2386584" y="2916936"/>
            <a:ext cx="2743200" cy="2560320"/>
          </a:xfrm>
          <a:prstGeom prst="rect">
            <a:avLst/>
          </a:prstGeom>
        </p:spPr>
        <p:txBody>
          <a:bodyPr rtlCol="0"/>
          <a:lstStyle>
            <a:lvl1pPr marL="0" indent="0">
              <a:lnSpc>
                <a:spcPct val="150000"/>
              </a:lnSpc>
              <a:spcBef>
                <a:spcPts val="0"/>
              </a:spcBef>
              <a:spcAft>
                <a:spcPts val="1200"/>
              </a:spcAft>
              <a:buFont typeface="Segoe UI Light" panose="020B0502040204020203" pitchFamily="34" charset="0"/>
              <a:buNone/>
              <a:defRPr lang="en-GB" sz="1200" spc="50" baseline="0"/>
            </a:lvl1pPr>
          </a:lstStyle>
          <a:p>
            <a:pPr lvl="0" rtl="0"/>
            <a:r>
              <a:rPr lang="en-GB"/>
              <a:t>Click to add text</a:t>
            </a:r>
          </a:p>
        </p:txBody>
      </p:sp>
      <p:sp>
        <p:nvSpPr>
          <p:cNvPr id="10" name="Text Placeholder 14">
            <a:extLst>
              <a:ext uri="{FF2B5EF4-FFF2-40B4-BE49-F238E27FC236}">
                <a16:creationId xmlns:a16="http://schemas.microsoft.com/office/drawing/2014/main" id="{B499BD94-B24B-4B23-9B87-81DF413EA416}"/>
              </a:ext>
            </a:extLst>
          </p:cNvPr>
          <p:cNvSpPr>
            <a:spLocks noGrp="1"/>
          </p:cNvSpPr>
          <p:nvPr>
            <p:ph type="body" sz="quarter" idx="15" hasCustomPrompt="1"/>
          </p:nvPr>
        </p:nvSpPr>
        <p:spPr>
          <a:xfrm>
            <a:off x="6858000" y="2276856"/>
            <a:ext cx="2743200" cy="422365"/>
          </a:xfrm>
          <a:prstGeom prst="rect">
            <a:avLst/>
          </a:prstGeom>
        </p:spPr>
        <p:txBody>
          <a:bodyPr rtlCol="0">
            <a:normAutofit/>
          </a:bodyPr>
          <a:lstStyle>
            <a:lvl1pPr marL="0" indent="0" algn="l">
              <a:buNone/>
              <a:defRPr lang="en-GB" sz="2000" b="0" i="0" spc="200" baseline="0">
                <a:solidFill>
                  <a:schemeClr val="accent5">
                    <a:lumMod val="50000"/>
                  </a:schemeClr>
                </a:solidFill>
              </a:defRPr>
            </a:lvl1pPr>
          </a:lstStyle>
          <a:p>
            <a:pPr lvl="0" rtl="0"/>
            <a:r>
              <a:rPr lang="en-GB"/>
              <a:t>Click to add subtitle here </a:t>
            </a:r>
          </a:p>
        </p:txBody>
      </p:sp>
      <p:sp>
        <p:nvSpPr>
          <p:cNvPr id="12" name="Text Placeholder 17">
            <a:extLst>
              <a:ext uri="{FF2B5EF4-FFF2-40B4-BE49-F238E27FC236}">
                <a16:creationId xmlns:a16="http://schemas.microsoft.com/office/drawing/2014/main" id="{6BC5A941-8EB4-4D4B-9671-6B8FA6447ABE}"/>
              </a:ext>
            </a:extLst>
          </p:cNvPr>
          <p:cNvSpPr>
            <a:spLocks noGrp="1"/>
          </p:cNvSpPr>
          <p:nvPr>
            <p:ph type="body" sz="quarter" idx="17" hasCustomPrompt="1"/>
          </p:nvPr>
        </p:nvSpPr>
        <p:spPr>
          <a:xfrm>
            <a:off x="6858000" y="2916936"/>
            <a:ext cx="2743200" cy="2560320"/>
          </a:xfrm>
          <a:prstGeom prst="rect">
            <a:avLst/>
          </a:prstGeom>
        </p:spPr>
        <p:txBody>
          <a:bodyPr rtlCol="0"/>
          <a:lstStyle>
            <a:lvl1pPr marL="0" indent="0">
              <a:lnSpc>
                <a:spcPct val="150000"/>
              </a:lnSpc>
              <a:spcBef>
                <a:spcPts val="0"/>
              </a:spcBef>
              <a:spcAft>
                <a:spcPts val="1200"/>
              </a:spcAft>
              <a:buFont typeface="Segoe UI Light" panose="020B0502040204020203" pitchFamily="34" charset="0"/>
              <a:buNone/>
              <a:defRPr lang="en-GB" sz="1200" spc="50" baseline="0"/>
            </a:lvl1pPr>
          </a:lstStyle>
          <a:p>
            <a:pPr lvl="0" rtl="0"/>
            <a:r>
              <a:rPr lang="en-GB"/>
              <a:t>Click to add text</a:t>
            </a:r>
          </a:p>
        </p:txBody>
      </p:sp>
      <p:sp>
        <p:nvSpPr>
          <p:cNvPr id="4" name="Picture Placeholder 5">
            <a:extLst>
              <a:ext uri="{FF2B5EF4-FFF2-40B4-BE49-F238E27FC236}">
                <a16:creationId xmlns:a16="http://schemas.microsoft.com/office/drawing/2014/main" id="{9C76B36E-858A-1EFF-2A70-C8D5ADDC0C8A}"/>
              </a:ext>
            </a:extLst>
          </p:cNvPr>
          <p:cNvSpPr>
            <a:spLocks noGrp="1"/>
          </p:cNvSpPr>
          <p:nvPr>
            <p:ph type="pic" sz="quarter" idx="14"/>
          </p:nvPr>
        </p:nvSpPr>
        <p:spPr>
          <a:xfrm>
            <a:off x="0" y="5788241"/>
            <a:ext cx="12192000" cy="1069760"/>
          </a:xfrm>
          <a:prstGeom prst="rect">
            <a:avLst/>
          </a:prstGeom>
        </p:spPr>
        <p:txBody>
          <a:bodyPr rtlCol="0" anchor="ctr"/>
          <a:lstStyle>
            <a:lvl1pPr marL="0" indent="0" algn="ctr">
              <a:buNone/>
              <a:defRPr lang="en-GB" spc="400" baseline="0"/>
            </a:lvl1pPr>
          </a:lstStyle>
          <a:p>
            <a:pPr rtl="0"/>
            <a:r>
              <a:rPr lang="en-US"/>
              <a:t>Click icon to add picture</a:t>
            </a:r>
            <a:endParaRPr lang="en-GB" dirty="0"/>
          </a:p>
        </p:txBody>
      </p:sp>
      <p:cxnSp>
        <p:nvCxnSpPr>
          <p:cNvPr id="5" name="Straight Connector 4">
            <a:extLst>
              <a:ext uri="{FF2B5EF4-FFF2-40B4-BE49-F238E27FC236}">
                <a16:creationId xmlns:a16="http://schemas.microsoft.com/office/drawing/2014/main" id="{52777FD6-2BEA-C70A-1C6D-8885D53E9BB1}"/>
              </a:ext>
              <a:ext uri="{C183D7F6-B498-43B3-948B-1728B52AA6E4}">
                <adec:decorative xmlns:adec="http://schemas.microsoft.com/office/drawing/2017/decorative" val="1"/>
              </a:ext>
            </a:extLst>
          </p:cNvPr>
          <p:cNvCxnSpPr>
            <a:cxnSpLocks/>
          </p:cNvCxnSpPr>
          <p:nvPr userDrawn="1"/>
        </p:nvCxnSpPr>
        <p:spPr>
          <a:xfrm flipH="1">
            <a:off x="2470543" y="2771478"/>
            <a:ext cx="607253" cy="0"/>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47ABE26A-0746-BC10-0802-C29EAD6C2336}"/>
              </a:ext>
              <a:ext uri="{C183D7F6-B498-43B3-948B-1728B52AA6E4}">
                <adec:decorative xmlns:adec="http://schemas.microsoft.com/office/drawing/2017/decorative" val="1"/>
              </a:ext>
            </a:extLst>
          </p:cNvPr>
          <p:cNvCxnSpPr>
            <a:cxnSpLocks/>
          </p:cNvCxnSpPr>
          <p:nvPr userDrawn="1"/>
        </p:nvCxnSpPr>
        <p:spPr>
          <a:xfrm flipH="1">
            <a:off x="6968402" y="2771478"/>
            <a:ext cx="607253" cy="0"/>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9179207"/>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Image with quote right">
    <p:spTree>
      <p:nvGrpSpPr>
        <p:cNvPr id="1" name=""/>
        <p:cNvGrpSpPr/>
        <p:nvPr/>
      </p:nvGrpSpPr>
      <p:grpSpPr>
        <a:xfrm>
          <a:off x="0" y="0"/>
          <a:ext cx="0" cy="0"/>
          <a:chOff x="0" y="0"/>
          <a:chExt cx="0" cy="0"/>
        </a:xfrm>
      </p:grpSpPr>
      <p:sp>
        <p:nvSpPr>
          <p:cNvPr id="7" name="Picture Placeholder 7">
            <a:extLst>
              <a:ext uri="{FF2B5EF4-FFF2-40B4-BE49-F238E27FC236}">
                <a16:creationId xmlns:a16="http://schemas.microsoft.com/office/drawing/2014/main" id="{7AF7405C-6DF9-4409-85F0-8C1DCCC0AC61}"/>
              </a:ext>
            </a:extLst>
          </p:cNvPr>
          <p:cNvSpPr>
            <a:spLocks noGrp="1"/>
          </p:cNvSpPr>
          <p:nvPr>
            <p:ph type="pic" sz="quarter" idx="13" hasCustomPrompt="1"/>
          </p:nvPr>
        </p:nvSpPr>
        <p:spPr>
          <a:xfrm>
            <a:off x="622570" y="729926"/>
            <a:ext cx="6456836" cy="5388772"/>
          </a:xfrm>
        </p:spPr>
        <p:txBody>
          <a:bodyPr rtlCol="0"/>
          <a:lstStyle>
            <a:lvl1pPr marL="0" indent="0" algn="ctr">
              <a:buNone/>
              <a:defRPr lang="en-GB">
                <a:solidFill>
                  <a:schemeClr val="bg1"/>
                </a:solidFill>
              </a:defRPr>
            </a:lvl1pPr>
          </a:lstStyle>
          <a:p>
            <a:pPr rtl="0"/>
            <a:r>
              <a:rPr lang="en-GB"/>
              <a:t>Click to add photo</a:t>
            </a:r>
          </a:p>
        </p:txBody>
      </p:sp>
      <p:sp>
        <p:nvSpPr>
          <p:cNvPr id="2" name="Title 1">
            <a:extLst>
              <a:ext uri="{FF2B5EF4-FFF2-40B4-BE49-F238E27FC236}">
                <a16:creationId xmlns:a16="http://schemas.microsoft.com/office/drawing/2014/main" id="{4C883B71-4A78-4B93-97F2-F54D7DC10020}"/>
              </a:ext>
            </a:extLst>
          </p:cNvPr>
          <p:cNvSpPr>
            <a:spLocks noGrp="1"/>
          </p:cNvSpPr>
          <p:nvPr>
            <p:ph type="title" hasCustomPrompt="1"/>
          </p:nvPr>
        </p:nvSpPr>
        <p:spPr>
          <a:xfrm>
            <a:off x="6467704" y="1881922"/>
            <a:ext cx="5749200" cy="3886200"/>
          </a:xfrm>
          <a:solidFill>
            <a:schemeClr val="accent3">
              <a:lumMod val="20000"/>
              <a:lumOff val="80000"/>
              <a:alpha val="93000"/>
            </a:schemeClr>
          </a:solidFill>
        </p:spPr>
        <p:txBody>
          <a:bodyPr lIns="694944" tIns="713232" rIns="274320" rtlCol="0" anchor="t">
            <a:normAutofit/>
          </a:bodyPr>
          <a:lstStyle>
            <a:lvl1pPr algn="l">
              <a:lnSpc>
                <a:spcPct val="100000"/>
              </a:lnSpc>
              <a:defRPr lang="en-GB" sz="2800">
                <a:ln w="19050">
                  <a:solidFill>
                    <a:schemeClr val="accent4"/>
                  </a:solidFill>
                </a:ln>
              </a:defRPr>
            </a:lvl1pPr>
          </a:lstStyle>
          <a:p>
            <a:pPr rtl="0"/>
            <a:r>
              <a:rPr lang="en-GB"/>
              <a:t>Click to add title</a:t>
            </a:r>
          </a:p>
        </p:txBody>
      </p:sp>
      <p:sp>
        <p:nvSpPr>
          <p:cNvPr id="5" name="Text Placeholder 17">
            <a:extLst>
              <a:ext uri="{FF2B5EF4-FFF2-40B4-BE49-F238E27FC236}">
                <a16:creationId xmlns:a16="http://schemas.microsoft.com/office/drawing/2014/main" id="{2AADB278-47B4-2F7F-B93F-64F4A3DE8459}"/>
              </a:ext>
            </a:extLst>
          </p:cNvPr>
          <p:cNvSpPr>
            <a:spLocks noGrp="1"/>
          </p:cNvSpPr>
          <p:nvPr>
            <p:ph type="body" sz="quarter" idx="15" hasCustomPrompt="1"/>
          </p:nvPr>
        </p:nvSpPr>
        <p:spPr>
          <a:xfrm>
            <a:off x="7178040" y="4946904"/>
            <a:ext cx="4773168" cy="365760"/>
          </a:xfrm>
        </p:spPr>
        <p:txBody>
          <a:bodyPr rtlCol="0">
            <a:noAutofit/>
          </a:bodyPr>
          <a:lstStyle>
            <a:lvl1pPr marL="0" indent="0" algn="l">
              <a:buNone/>
              <a:defRPr lang="en-GB" sz="1600" cap="all" spc="100" baseline="0">
                <a:solidFill>
                  <a:schemeClr val="accent4"/>
                </a:solidFill>
                <a:latin typeface="+mj-lt"/>
              </a:defRPr>
            </a:lvl1pPr>
          </a:lstStyle>
          <a:p>
            <a:pPr lvl="0" rtl="0"/>
            <a:r>
              <a:rPr lang="en-GB"/>
              <a:t>Click to add name</a:t>
            </a:r>
          </a:p>
        </p:txBody>
      </p:sp>
    </p:spTree>
    <p:extLst>
      <p:ext uri="{BB962C8B-B14F-4D97-AF65-F5344CB8AC3E}">
        <p14:creationId xmlns:p14="http://schemas.microsoft.com/office/powerpoint/2010/main" val="1419536337"/>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B6563501-3FA5-E157-7BA2-41DFCDCAD6F1}"/>
              </a:ext>
            </a:extLst>
          </p:cNvPr>
          <p:cNvSpPr>
            <a:spLocks noGrp="1"/>
          </p:cNvSpPr>
          <p:nvPr>
            <p:ph sz="quarter" idx="16"/>
          </p:nvPr>
        </p:nvSpPr>
        <p:spPr>
          <a:xfrm>
            <a:off x="1078992" y="996696"/>
            <a:ext cx="8467344" cy="4764024"/>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 name="Title 1">
            <a:extLst>
              <a:ext uri="{FF2B5EF4-FFF2-40B4-BE49-F238E27FC236}">
                <a16:creationId xmlns:a16="http://schemas.microsoft.com/office/drawing/2014/main" id="{D5CAABB7-A562-4A3F-9DDF-2CE3D13726D1}"/>
              </a:ext>
            </a:extLst>
          </p:cNvPr>
          <p:cNvSpPr>
            <a:spLocks noGrp="1"/>
          </p:cNvSpPr>
          <p:nvPr>
            <p:ph type="title" hasCustomPrompt="1"/>
          </p:nvPr>
        </p:nvSpPr>
        <p:spPr>
          <a:xfrm>
            <a:off x="6322976" y="1663435"/>
            <a:ext cx="5870448" cy="2624328"/>
          </a:xfrm>
          <a:solidFill>
            <a:schemeClr val="accent4">
              <a:alpha val="80000"/>
            </a:schemeClr>
          </a:solidFill>
        </p:spPr>
        <p:txBody>
          <a:bodyPr lIns="557784" tIns="530352" rtlCol="0" anchor="t">
            <a:noAutofit/>
          </a:bodyPr>
          <a:lstStyle>
            <a:lvl1pPr algn="l">
              <a:lnSpc>
                <a:spcPct val="80000"/>
              </a:lnSpc>
              <a:defRPr lang="en-GB" sz="5400" cap="all" spc="400" baseline="0">
                <a:ln w="19050">
                  <a:solidFill>
                    <a:schemeClr val="bg1"/>
                  </a:solidFill>
                </a:ln>
              </a:defRPr>
            </a:lvl1pPr>
          </a:lstStyle>
          <a:p>
            <a:pPr rtl="0"/>
            <a:r>
              <a:rPr lang="en-GB"/>
              <a:t>Click to add title</a:t>
            </a:r>
          </a:p>
        </p:txBody>
      </p:sp>
      <p:sp>
        <p:nvSpPr>
          <p:cNvPr id="14" name="Text Placeholder 17">
            <a:extLst>
              <a:ext uri="{FF2B5EF4-FFF2-40B4-BE49-F238E27FC236}">
                <a16:creationId xmlns:a16="http://schemas.microsoft.com/office/drawing/2014/main" id="{D15807FE-36E0-49EF-93A4-5B9AD83871B6}"/>
              </a:ext>
            </a:extLst>
          </p:cNvPr>
          <p:cNvSpPr>
            <a:spLocks noGrp="1"/>
          </p:cNvSpPr>
          <p:nvPr>
            <p:ph type="body" sz="quarter" idx="15" hasCustomPrompt="1"/>
          </p:nvPr>
        </p:nvSpPr>
        <p:spPr>
          <a:xfrm>
            <a:off x="6793992" y="3621024"/>
            <a:ext cx="4925188" cy="339247"/>
          </a:xfrm>
        </p:spPr>
        <p:txBody>
          <a:bodyPr rtlCol="0">
            <a:noAutofit/>
          </a:bodyPr>
          <a:lstStyle>
            <a:lvl1pPr marL="0" indent="0" algn="l">
              <a:buNone/>
              <a:defRPr lang="en-GB" sz="1800" cap="all" spc="100" baseline="0">
                <a:solidFill>
                  <a:schemeClr val="bg1"/>
                </a:solidFill>
                <a:latin typeface="+mj-lt"/>
              </a:defRPr>
            </a:lvl1pPr>
          </a:lstStyle>
          <a:p>
            <a:pPr lvl="0" rtl="0"/>
            <a:r>
              <a:rPr lang="en-GB"/>
              <a:t>Click to add name</a:t>
            </a:r>
          </a:p>
        </p:txBody>
      </p:sp>
    </p:spTree>
    <p:extLst>
      <p:ext uri="{BB962C8B-B14F-4D97-AF65-F5344CB8AC3E}">
        <p14:creationId xmlns:p14="http://schemas.microsoft.com/office/powerpoint/2010/main" val="1275137732"/>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arge image with title light">
    <p:spTree>
      <p:nvGrpSpPr>
        <p:cNvPr id="1" name=""/>
        <p:cNvGrpSpPr/>
        <p:nvPr/>
      </p:nvGrpSpPr>
      <p:grpSpPr>
        <a:xfrm>
          <a:off x="0" y="0"/>
          <a:ext cx="0" cy="0"/>
          <a:chOff x="0" y="0"/>
          <a:chExt cx="0" cy="0"/>
        </a:xfrm>
      </p:grpSpPr>
      <p:sp>
        <p:nvSpPr>
          <p:cNvPr id="5" name="Picture Placeholder 7">
            <a:extLst>
              <a:ext uri="{FF2B5EF4-FFF2-40B4-BE49-F238E27FC236}">
                <a16:creationId xmlns:a16="http://schemas.microsoft.com/office/drawing/2014/main" id="{E757B982-FF4B-4902-B808-FC325983FD9C}"/>
              </a:ext>
            </a:extLst>
          </p:cNvPr>
          <p:cNvSpPr>
            <a:spLocks noGrp="1"/>
          </p:cNvSpPr>
          <p:nvPr>
            <p:ph type="pic" sz="quarter" idx="13" hasCustomPrompt="1"/>
          </p:nvPr>
        </p:nvSpPr>
        <p:spPr>
          <a:xfrm flipH="1">
            <a:off x="0" y="0"/>
            <a:ext cx="12192000" cy="6858000"/>
          </a:xfrm>
          <a:solidFill>
            <a:schemeClr val="accent5">
              <a:lumMod val="20000"/>
              <a:lumOff val="80000"/>
            </a:schemeClr>
          </a:solidFill>
        </p:spPr>
        <p:txBody>
          <a:bodyPr rtlCol="0" anchor="ctr"/>
          <a:lstStyle>
            <a:lvl1pPr marL="0" indent="0" algn="ctr">
              <a:buNone/>
              <a:defRPr lang="en-GB">
                <a:solidFill>
                  <a:schemeClr val="tx1"/>
                </a:solidFill>
              </a:defRPr>
            </a:lvl1pPr>
          </a:lstStyle>
          <a:p>
            <a:pPr rtl="0"/>
            <a:r>
              <a:rPr lang="en-GB"/>
              <a:t>Click to add photo</a:t>
            </a:r>
          </a:p>
        </p:txBody>
      </p:sp>
      <p:sp>
        <p:nvSpPr>
          <p:cNvPr id="2" name="Title 1">
            <a:extLst>
              <a:ext uri="{FF2B5EF4-FFF2-40B4-BE49-F238E27FC236}">
                <a16:creationId xmlns:a16="http://schemas.microsoft.com/office/drawing/2014/main" id="{4D7337BF-9564-499D-91CE-9DDD9C969339}"/>
              </a:ext>
            </a:extLst>
          </p:cNvPr>
          <p:cNvSpPr>
            <a:spLocks noGrp="1"/>
          </p:cNvSpPr>
          <p:nvPr>
            <p:ph type="title" hasCustomPrompt="1"/>
          </p:nvPr>
        </p:nvSpPr>
        <p:spPr>
          <a:xfrm>
            <a:off x="1403350" y="969264"/>
            <a:ext cx="9385300" cy="985791"/>
          </a:xfrm>
        </p:spPr>
        <p:txBody>
          <a:bodyPr rtlCol="0">
            <a:noAutofit/>
          </a:bodyPr>
          <a:lstStyle>
            <a:lvl1pPr algn="ctr">
              <a:defRPr lang="en-GB" sz="5400">
                <a:ln w="19050">
                  <a:solidFill>
                    <a:schemeClr val="bg1"/>
                  </a:solidFill>
                </a:ln>
              </a:defRPr>
            </a:lvl1pPr>
          </a:lstStyle>
          <a:p>
            <a:pPr rtl="0"/>
            <a:r>
              <a:rPr lang="en-GB"/>
              <a:t>Click to add title</a:t>
            </a:r>
          </a:p>
        </p:txBody>
      </p:sp>
      <p:sp>
        <p:nvSpPr>
          <p:cNvPr id="3" name="Text Placeholder 17">
            <a:extLst>
              <a:ext uri="{FF2B5EF4-FFF2-40B4-BE49-F238E27FC236}">
                <a16:creationId xmlns:a16="http://schemas.microsoft.com/office/drawing/2014/main" id="{C3361FAE-BAA8-1A51-7D5B-979BDA86E41F}"/>
              </a:ext>
            </a:extLst>
          </p:cNvPr>
          <p:cNvSpPr>
            <a:spLocks noGrp="1"/>
          </p:cNvSpPr>
          <p:nvPr>
            <p:ph type="body" sz="quarter" idx="15" hasCustomPrompt="1"/>
          </p:nvPr>
        </p:nvSpPr>
        <p:spPr>
          <a:xfrm>
            <a:off x="3709416" y="603504"/>
            <a:ext cx="4773168" cy="365760"/>
          </a:xfrm>
        </p:spPr>
        <p:txBody>
          <a:bodyPr rtlCol="0">
            <a:noAutofit/>
          </a:bodyPr>
          <a:lstStyle>
            <a:lvl1pPr marL="0" indent="0" algn="ctr">
              <a:buNone/>
              <a:defRPr lang="en-GB" sz="1800" cap="all" spc="100" baseline="0">
                <a:solidFill>
                  <a:schemeClr val="bg1"/>
                </a:solidFill>
                <a:latin typeface="+mj-lt"/>
              </a:defRPr>
            </a:lvl1pPr>
          </a:lstStyle>
          <a:p>
            <a:pPr lvl="0" rtl="0"/>
            <a:r>
              <a:rPr lang="en-GB"/>
              <a:t>Click to add name</a:t>
            </a:r>
          </a:p>
        </p:txBody>
      </p:sp>
    </p:spTree>
    <p:extLst>
      <p:ext uri="{BB962C8B-B14F-4D97-AF65-F5344CB8AC3E}">
        <p14:creationId xmlns:p14="http://schemas.microsoft.com/office/powerpoint/2010/main" val="4279102061"/>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Image with quote right">
    <p:spTree>
      <p:nvGrpSpPr>
        <p:cNvPr id="1" name=""/>
        <p:cNvGrpSpPr/>
        <p:nvPr/>
      </p:nvGrpSpPr>
      <p:grpSpPr>
        <a:xfrm>
          <a:off x="0" y="0"/>
          <a:ext cx="0" cy="0"/>
          <a:chOff x="0" y="0"/>
          <a:chExt cx="0" cy="0"/>
        </a:xfrm>
      </p:grpSpPr>
      <p:sp>
        <p:nvSpPr>
          <p:cNvPr id="7" name="Picture Placeholder 7">
            <a:extLst>
              <a:ext uri="{FF2B5EF4-FFF2-40B4-BE49-F238E27FC236}">
                <a16:creationId xmlns:a16="http://schemas.microsoft.com/office/drawing/2014/main" id="{7AF7405C-6DF9-4409-85F0-8C1DCCC0AC61}"/>
              </a:ext>
            </a:extLst>
          </p:cNvPr>
          <p:cNvSpPr>
            <a:spLocks noGrp="1"/>
          </p:cNvSpPr>
          <p:nvPr>
            <p:ph type="pic" sz="quarter" idx="13" hasCustomPrompt="1"/>
          </p:nvPr>
        </p:nvSpPr>
        <p:spPr>
          <a:xfrm>
            <a:off x="622570" y="729926"/>
            <a:ext cx="6456836" cy="5388772"/>
          </a:xfrm>
        </p:spPr>
        <p:txBody>
          <a:bodyPr rtlCol="0"/>
          <a:lstStyle>
            <a:lvl1pPr marL="0" indent="0" algn="ctr">
              <a:buNone/>
              <a:defRPr lang="en-GB">
                <a:solidFill>
                  <a:schemeClr val="bg1"/>
                </a:solidFill>
              </a:defRPr>
            </a:lvl1pPr>
          </a:lstStyle>
          <a:p>
            <a:pPr rtl="0"/>
            <a:r>
              <a:rPr lang="en-GB"/>
              <a:t>Click to add photo</a:t>
            </a:r>
          </a:p>
        </p:txBody>
      </p:sp>
      <p:sp>
        <p:nvSpPr>
          <p:cNvPr id="2" name="Title 1">
            <a:extLst>
              <a:ext uri="{FF2B5EF4-FFF2-40B4-BE49-F238E27FC236}">
                <a16:creationId xmlns:a16="http://schemas.microsoft.com/office/drawing/2014/main" id="{4C883B71-4A78-4B93-97F2-F54D7DC10020}"/>
              </a:ext>
            </a:extLst>
          </p:cNvPr>
          <p:cNvSpPr>
            <a:spLocks noGrp="1"/>
          </p:cNvSpPr>
          <p:nvPr>
            <p:ph type="title" hasCustomPrompt="1"/>
          </p:nvPr>
        </p:nvSpPr>
        <p:spPr>
          <a:xfrm>
            <a:off x="6467704" y="1881922"/>
            <a:ext cx="5749200" cy="3886200"/>
          </a:xfrm>
          <a:solidFill>
            <a:schemeClr val="accent3">
              <a:lumMod val="20000"/>
              <a:lumOff val="80000"/>
              <a:alpha val="93000"/>
            </a:schemeClr>
          </a:solidFill>
        </p:spPr>
        <p:txBody>
          <a:bodyPr lIns="694944" tIns="713232" rIns="274320" rtlCol="0" anchor="t">
            <a:normAutofit/>
          </a:bodyPr>
          <a:lstStyle>
            <a:lvl1pPr algn="l">
              <a:lnSpc>
                <a:spcPct val="100000"/>
              </a:lnSpc>
              <a:defRPr lang="en-GB" sz="2800">
                <a:ln w="19050">
                  <a:solidFill>
                    <a:schemeClr val="accent4"/>
                  </a:solidFill>
                </a:ln>
              </a:defRPr>
            </a:lvl1pPr>
          </a:lstStyle>
          <a:p>
            <a:pPr rtl="0"/>
            <a:r>
              <a:rPr lang="en-GB"/>
              <a:t>Click to add title</a:t>
            </a:r>
          </a:p>
        </p:txBody>
      </p:sp>
      <p:sp>
        <p:nvSpPr>
          <p:cNvPr id="5" name="Text Placeholder 17">
            <a:extLst>
              <a:ext uri="{FF2B5EF4-FFF2-40B4-BE49-F238E27FC236}">
                <a16:creationId xmlns:a16="http://schemas.microsoft.com/office/drawing/2014/main" id="{2AADB278-47B4-2F7F-B93F-64F4A3DE8459}"/>
              </a:ext>
            </a:extLst>
          </p:cNvPr>
          <p:cNvSpPr>
            <a:spLocks noGrp="1"/>
          </p:cNvSpPr>
          <p:nvPr>
            <p:ph type="body" sz="quarter" idx="15" hasCustomPrompt="1"/>
          </p:nvPr>
        </p:nvSpPr>
        <p:spPr>
          <a:xfrm>
            <a:off x="7178040" y="4946904"/>
            <a:ext cx="4773168" cy="365760"/>
          </a:xfrm>
        </p:spPr>
        <p:txBody>
          <a:bodyPr rtlCol="0">
            <a:noAutofit/>
          </a:bodyPr>
          <a:lstStyle>
            <a:lvl1pPr marL="0" indent="0" algn="l">
              <a:buNone/>
              <a:defRPr lang="en-GB" sz="1600" cap="all" spc="100" baseline="0">
                <a:solidFill>
                  <a:schemeClr val="accent4"/>
                </a:solidFill>
                <a:latin typeface="+mj-lt"/>
              </a:defRPr>
            </a:lvl1pPr>
          </a:lstStyle>
          <a:p>
            <a:pPr lvl="0" rtl="0"/>
            <a:r>
              <a:rPr lang="en-GB"/>
              <a:t>Click to add name</a:t>
            </a:r>
          </a:p>
        </p:txBody>
      </p:sp>
    </p:spTree>
    <p:extLst>
      <p:ext uri="{BB962C8B-B14F-4D97-AF65-F5344CB8AC3E}">
        <p14:creationId xmlns:p14="http://schemas.microsoft.com/office/powerpoint/2010/main" val="3077560119"/>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Half page image with quote">
    <p:spTree>
      <p:nvGrpSpPr>
        <p:cNvPr id="1" name=""/>
        <p:cNvGrpSpPr/>
        <p:nvPr/>
      </p:nvGrpSpPr>
      <p:grpSpPr>
        <a:xfrm>
          <a:off x="0" y="0"/>
          <a:ext cx="0" cy="0"/>
          <a:chOff x="0" y="0"/>
          <a:chExt cx="0" cy="0"/>
        </a:xfrm>
      </p:grpSpPr>
      <p:sp>
        <p:nvSpPr>
          <p:cNvPr id="11" name="Picture Placeholder 7">
            <a:extLst>
              <a:ext uri="{FF2B5EF4-FFF2-40B4-BE49-F238E27FC236}">
                <a16:creationId xmlns:a16="http://schemas.microsoft.com/office/drawing/2014/main" id="{927250C7-CB58-468C-B8BB-17DB85D4F242}"/>
              </a:ext>
            </a:extLst>
          </p:cNvPr>
          <p:cNvSpPr>
            <a:spLocks noGrp="1"/>
          </p:cNvSpPr>
          <p:nvPr>
            <p:ph type="pic" sz="quarter" idx="13" hasCustomPrompt="1"/>
          </p:nvPr>
        </p:nvSpPr>
        <p:spPr>
          <a:xfrm>
            <a:off x="5011738" y="0"/>
            <a:ext cx="7196930" cy="6867376"/>
          </a:xfrm>
        </p:spPr>
        <p:txBody>
          <a:bodyPr rtlCol="0"/>
          <a:lstStyle>
            <a:lvl1pPr marL="0" indent="0" algn="ctr">
              <a:buNone/>
              <a:defRPr lang="en-GB">
                <a:solidFill>
                  <a:schemeClr val="bg1"/>
                </a:solidFill>
              </a:defRPr>
            </a:lvl1pPr>
          </a:lstStyle>
          <a:p>
            <a:pPr rtl="0"/>
            <a:r>
              <a:rPr lang="en-GB"/>
              <a:t>Click to add photo</a:t>
            </a:r>
          </a:p>
        </p:txBody>
      </p:sp>
      <p:sp>
        <p:nvSpPr>
          <p:cNvPr id="2" name="Title 1">
            <a:extLst>
              <a:ext uri="{FF2B5EF4-FFF2-40B4-BE49-F238E27FC236}">
                <a16:creationId xmlns:a16="http://schemas.microsoft.com/office/drawing/2014/main" id="{376BB3F6-84AB-40BA-9D7D-7C1E13C0E159}"/>
              </a:ext>
            </a:extLst>
          </p:cNvPr>
          <p:cNvSpPr>
            <a:spLocks noGrp="1"/>
          </p:cNvSpPr>
          <p:nvPr>
            <p:ph type="title" hasCustomPrompt="1"/>
          </p:nvPr>
        </p:nvSpPr>
        <p:spPr>
          <a:xfrm>
            <a:off x="-1" y="1298448"/>
            <a:ext cx="6007099" cy="4151376"/>
          </a:xfrm>
          <a:solidFill>
            <a:schemeClr val="accent6">
              <a:lumMod val="20000"/>
              <a:lumOff val="80000"/>
              <a:alpha val="80000"/>
            </a:schemeClr>
          </a:solidFill>
        </p:spPr>
        <p:txBody>
          <a:bodyPr lIns="822960" tIns="640080" rIns="274320" rtlCol="0" anchor="t">
            <a:normAutofit/>
          </a:bodyPr>
          <a:lstStyle>
            <a:lvl1pPr algn="l">
              <a:lnSpc>
                <a:spcPct val="100000"/>
              </a:lnSpc>
              <a:defRPr lang="en-GB" sz="2800">
                <a:ln w="19050">
                  <a:solidFill>
                    <a:schemeClr val="accent4">
                      <a:lumMod val="75000"/>
                    </a:schemeClr>
                  </a:solidFill>
                </a:ln>
              </a:defRPr>
            </a:lvl1pPr>
          </a:lstStyle>
          <a:p>
            <a:pPr rtl="0"/>
            <a:r>
              <a:rPr lang="en-GB"/>
              <a:t>Click to add title</a:t>
            </a:r>
          </a:p>
        </p:txBody>
      </p:sp>
      <p:sp>
        <p:nvSpPr>
          <p:cNvPr id="3" name="Text Placeholder 17">
            <a:extLst>
              <a:ext uri="{FF2B5EF4-FFF2-40B4-BE49-F238E27FC236}">
                <a16:creationId xmlns:a16="http://schemas.microsoft.com/office/drawing/2014/main" id="{E5DCF823-20A6-1AE7-CBA7-D7A3AC540BAF}"/>
              </a:ext>
            </a:extLst>
          </p:cNvPr>
          <p:cNvSpPr>
            <a:spLocks noGrp="1"/>
          </p:cNvSpPr>
          <p:nvPr>
            <p:ph type="body" sz="quarter" idx="15" hasCustomPrompt="1"/>
          </p:nvPr>
        </p:nvSpPr>
        <p:spPr>
          <a:xfrm>
            <a:off x="731520" y="4718304"/>
            <a:ext cx="4773168" cy="365760"/>
          </a:xfrm>
        </p:spPr>
        <p:txBody>
          <a:bodyPr rtlCol="0">
            <a:noAutofit/>
          </a:bodyPr>
          <a:lstStyle>
            <a:lvl1pPr marL="0" indent="0" algn="l">
              <a:buNone/>
              <a:defRPr lang="en-GB" sz="1600" cap="all" spc="100" baseline="0">
                <a:solidFill>
                  <a:schemeClr val="accent4"/>
                </a:solidFill>
                <a:latin typeface="+mj-lt"/>
              </a:defRPr>
            </a:lvl1pPr>
          </a:lstStyle>
          <a:p>
            <a:pPr lvl="0" rtl="0"/>
            <a:r>
              <a:rPr lang="en-GB"/>
              <a:t>Click to add name</a:t>
            </a:r>
          </a:p>
        </p:txBody>
      </p:sp>
    </p:spTree>
    <p:extLst>
      <p:ext uri="{BB962C8B-B14F-4D97-AF65-F5344CB8AC3E}">
        <p14:creationId xmlns:p14="http://schemas.microsoft.com/office/powerpoint/2010/main" val="1680871442"/>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Full page image with quote">
    <p:spTree>
      <p:nvGrpSpPr>
        <p:cNvPr id="1" name=""/>
        <p:cNvGrpSpPr/>
        <p:nvPr/>
      </p:nvGrpSpPr>
      <p:grpSpPr>
        <a:xfrm>
          <a:off x="0" y="0"/>
          <a:ext cx="0" cy="0"/>
          <a:chOff x="0" y="0"/>
          <a:chExt cx="0" cy="0"/>
        </a:xfrm>
      </p:grpSpPr>
      <p:sp>
        <p:nvSpPr>
          <p:cNvPr id="6" name="Picture Placeholder 7">
            <a:extLst>
              <a:ext uri="{FF2B5EF4-FFF2-40B4-BE49-F238E27FC236}">
                <a16:creationId xmlns:a16="http://schemas.microsoft.com/office/drawing/2014/main" id="{D2CF4D42-6C74-47FD-8195-943D55ADA87D}"/>
              </a:ext>
            </a:extLst>
          </p:cNvPr>
          <p:cNvSpPr>
            <a:spLocks noGrp="1"/>
          </p:cNvSpPr>
          <p:nvPr>
            <p:ph type="pic" sz="quarter" idx="13" hasCustomPrompt="1"/>
          </p:nvPr>
        </p:nvSpPr>
        <p:spPr>
          <a:xfrm>
            <a:off x="0" y="0"/>
            <a:ext cx="12192000" cy="6858000"/>
          </a:xfrm>
        </p:spPr>
        <p:txBody>
          <a:bodyPr rtlCol="0" anchor="ctr"/>
          <a:lstStyle>
            <a:lvl1pPr marL="0" indent="0" algn="ctr">
              <a:buNone/>
              <a:defRPr lang="en-GB">
                <a:solidFill>
                  <a:schemeClr val="tx1"/>
                </a:solidFill>
              </a:defRPr>
            </a:lvl1pPr>
          </a:lstStyle>
          <a:p>
            <a:pPr rtl="0"/>
            <a:r>
              <a:rPr lang="en-GB"/>
              <a:t>Click to add photo</a:t>
            </a:r>
          </a:p>
        </p:txBody>
      </p:sp>
      <p:sp>
        <p:nvSpPr>
          <p:cNvPr id="11" name="Title 1">
            <a:extLst>
              <a:ext uri="{FF2B5EF4-FFF2-40B4-BE49-F238E27FC236}">
                <a16:creationId xmlns:a16="http://schemas.microsoft.com/office/drawing/2014/main" id="{2754639B-AD71-425C-BF07-356C0F14C96B}"/>
              </a:ext>
            </a:extLst>
          </p:cNvPr>
          <p:cNvSpPr>
            <a:spLocks noGrp="1"/>
          </p:cNvSpPr>
          <p:nvPr>
            <p:ph type="title" hasCustomPrompt="1"/>
          </p:nvPr>
        </p:nvSpPr>
        <p:spPr>
          <a:xfrm>
            <a:off x="6568440" y="539496"/>
            <a:ext cx="5623560" cy="3008376"/>
          </a:xfrm>
          <a:solidFill>
            <a:schemeClr val="accent3">
              <a:lumMod val="20000"/>
              <a:lumOff val="80000"/>
              <a:alpha val="90000"/>
            </a:schemeClr>
          </a:solidFill>
        </p:spPr>
        <p:txBody>
          <a:bodyPr vert="horz" lIns="649224" tIns="749808" rIns="274320" bIns="45720" rtlCol="0" anchor="t">
            <a:noAutofit/>
          </a:bodyPr>
          <a:lstStyle>
            <a:lvl1pPr>
              <a:defRPr lang="en-GB" sz="2800">
                <a:ln w="19050">
                  <a:solidFill>
                    <a:schemeClr val="accent6">
                      <a:lumMod val="50000"/>
                    </a:schemeClr>
                  </a:solidFill>
                </a:ln>
                <a:ea typeface="+mn-ea"/>
                <a:cs typeface="+mn-cs"/>
              </a:defRPr>
            </a:lvl1pPr>
          </a:lstStyle>
          <a:p>
            <a:pPr marL="0" lvl="0" indent="0" rtl="0">
              <a:spcBef>
                <a:spcPts val="0"/>
              </a:spcBef>
              <a:buFont typeface="Arial" panose="020B0604020202020204" pitchFamily="34" charset="0"/>
            </a:pPr>
            <a:r>
              <a:rPr lang="en-GB"/>
              <a:t>Click to add title</a:t>
            </a:r>
          </a:p>
        </p:txBody>
      </p:sp>
      <p:sp>
        <p:nvSpPr>
          <p:cNvPr id="2" name="Text Placeholder 17">
            <a:extLst>
              <a:ext uri="{FF2B5EF4-FFF2-40B4-BE49-F238E27FC236}">
                <a16:creationId xmlns:a16="http://schemas.microsoft.com/office/drawing/2014/main" id="{FBDD9E1F-B713-7E89-80CB-020B165E05FB}"/>
              </a:ext>
            </a:extLst>
          </p:cNvPr>
          <p:cNvSpPr>
            <a:spLocks noGrp="1"/>
          </p:cNvSpPr>
          <p:nvPr>
            <p:ph type="body" sz="quarter" idx="15" hasCustomPrompt="1"/>
          </p:nvPr>
        </p:nvSpPr>
        <p:spPr>
          <a:xfrm>
            <a:off x="7159752" y="2816352"/>
            <a:ext cx="4773168" cy="365760"/>
          </a:xfrm>
        </p:spPr>
        <p:txBody>
          <a:bodyPr rtlCol="0">
            <a:noAutofit/>
          </a:bodyPr>
          <a:lstStyle>
            <a:lvl1pPr marL="0" indent="0" algn="l">
              <a:buNone/>
              <a:defRPr lang="en-GB" sz="1600" cap="all" spc="100" baseline="0">
                <a:solidFill>
                  <a:schemeClr val="accent6">
                    <a:lumMod val="50000"/>
                  </a:schemeClr>
                </a:solidFill>
                <a:latin typeface="+mj-lt"/>
              </a:defRPr>
            </a:lvl1pPr>
          </a:lstStyle>
          <a:p>
            <a:pPr lvl="0" rtl="0"/>
            <a:r>
              <a:rPr lang="en-GB"/>
              <a:t>Click to add name</a:t>
            </a:r>
          </a:p>
        </p:txBody>
      </p:sp>
    </p:spTree>
    <p:extLst>
      <p:ext uri="{BB962C8B-B14F-4D97-AF65-F5344CB8AC3E}">
        <p14:creationId xmlns:p14="http://schemas.microsoft.com/office/powerpoint/2010/main" val="2217066697"/>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Image with quote left">
    <p:spTree>
      <p:nvGrpSpPr>
        <p:cNvPr id="1" name=""/>
        <p:cNvGrpSpPr/>
        <p:nvPr/>
      </p:nvGrpSpPr>
      <p:grpSpPr>
        <a:xfrm>
          <a:off x="0" y="0"/>
          <a:ext cx="0" cy="0"/>
          <a:chOff x="0" y="0"/>
          <a:chExt cx="0" cy="0"/>
        </a:xfrm>
      </p:grpSpPr>
      <p:sp>
        <p:nvSpPr>
          <p:cNvPr id="7" name="Picture Placeholder 7">
            <a:extLst>
              <a:ext uri="{FF2B5EF4-FFF2-40B4-BE49-F238E27FC236}">
                <a16:creationId xmlns:a16="http://schemas.microsoft.com/office/drawing/2014/main" id="{7AF7405C-6DF9-4409-85F0-8C1DCCC0AC61}"/>
              </a:ext>
            </a:extLst>
          </p:cNvPr>
          <p:cNvSpPr>
            <a:spLocks noGrp="1"/>
          </p:cNvSpPr>
          <p:nvPr>
            <p:ph type="pic" sz="quarter" idx="13" hasCustomPrompt="1"/>
          </p:nvPr>
        </p:nvSpPr>
        <p:spPr>
          <a:xfrm>
            <a:off x="5221224" y="729926"/>
            <a:ext cx="6456836" cy="5388772"/>
          </a:xfrm>
        </p:spPr>
        <p:txBody>
          <a:bodyPr rtlCol="0"/>
          <a:lstStyle>
            <a:lvl1pPr marL="0" indent="0" algn="ctr">
              <a:buNone/>
              <a:defRPr lang="en-GB">
                <a:solidFill>
                  <a:schemeClr val="bg1"/>
                </a:solidFill>
              </a:defRPr>
            </a:lvl1pPr>
          </a:lstStyle>
          <a:p>
            <a:pPr rtl="0"/>
            <a:r>
              <a:rPr lang="en-GB"/>
              <a:t>Click to add photo</a:t>
            </a:r>
          </a:p>
        </p:txBody>
      </p:sp>
      <p:sp>
        <p:nvSpPr>
          <p:cNvPr id="2" name="Title 1">
            <a:extLst>
              <a:ext uri="{FF2B5EF4-FFF2-40B4-BE49-F238E27FC236}">
                <a16:creationId xmlns:a16="http://schemas.microsoft.com/office/drawing/2014/main" id="{4C883B71-4A78-4B93-97F2-F54D7DC10020}"/>
              </a:ext>
            </a:extLst>
          </p:cNvPr>
          <p:cNvSpPr>
            <a:spLocks noGrp="1"/>
          </p:cNvSpPr>
          <p:nvPr>
            <p:ph type="title" hasCustomPrompt="1"/>
          </p:nvPr>
        </p:nvSpPr>
        <p:spPr>
          <a:xfrm>
            <a:off x="0" y="1417320"/>
            <a:ext cx="5749200" cy="3785616"/>
          </a:xfrm>
          <a:solidFill>
            <a:schemeClr val="accent6">
              <a:lumMod val="50000"/>
              <a:alpha val="93000"/>
            </a:schemeClr>
          </a:solidFill>
        </p:spPr>
        <p:txBody>
          <a:bodyPr lIns="694944" tIns="713232" rIns="274320" rtlCol="0" anchor="t">
            <a:normAutofit/>
          </a:bodyPr>
          <a:lstStyle>
            <a:lvl1pPr algn="l">
              <a:lnSpc>
                <a:spcPct val="100000"/>
              </a:lnSpc>
              <a:defRPr lang="en-GB" sz="2800">
                <a:ln w="19050">
                  <a:solidFill>
                    <a:schemeClr val="bg1"/>
                  </a:solidFill>
                </a:ln>
              </a:defRPr>
            </a:lvl1pPr>
          </a:lstStyle>
          <a:p>
            <a:pPr rtl="0"/>
            <a:r>
              <a:rPr lang="en-GB"/>
              <a:t>Click to add title</a:t>
            </a:r>
          </a:p>
        </p:txBody>
      </p:sp>
      <p:sp>
        <p:nvSpPr>
          <p:cNvPr id="5" name="Text Placeholder 17">
            <a:extLst>
              <a:ext uri="{FF2B5EF4-FFF2-40B4-BE49-F238E27FC236}">
                <a16:creationId xmlns:a16="http://schemas.microsoft.com/office/drawing/2014/main" id="{2AADB278-47B4-2F7F-B93F-64F4A3DE8459}"/>
              </a:ext>
            </a:extLst>
          </p:cNvPr>
          <p:cNvSpPr>
            <a:spLocks noGrp="1"/>
          </p:cNvSpPr>
          <p:nvPr>
            <p:ph type="body" sz="quarter" idx="15" hasCustomPrompt="1"/>
          </p:nvPr>
        </p:nvSpPr>
        <p:spPr>
          <a:xfrm>
            <a:off x="612648" y="4608576"/>
            <a:ext cx="4773168" cy="365760"/>
          </a:xfrm>
        </p:spPr>
        <p:txBody>
          <a:bodyPr rtlCol="0">
            <a:noAutofit/>
          </a:bodyPr>
          <a:lstStyle>
            <a:lvl1pPr marL="0" indent="0" algn="l">
              <a:buNone/>
              <a:defRPr lang="en-GB" sz="1600" cap="all" spc="100" baseline="0">
                <a:solidFill>
                  <a:schemeClr val="bg1"/>
                </a:solidFill>
                <a:latin typeface="+mj-lt"/>
              </a:defRPr>
            </a:lvl1pPr>
          </a:lstStyle>
          <a:p>
            <a:pPr lvl="0" rtl="0"/>
            <a:r>
              <a:rPr lang="en-GB"/>
              <a:t>Click to add name</a:t>
            </a:r>
          </a:p>
        </p:txBody>
      </p:sp>
    </p:spTree>
    <p:extLst>
      <p:ext uri="{BB962C8B-B14F-4D97-AF65-F5344CB8AC3E}">
        <p14:creationId xmlns:p14="http://schemas.microsoft.com/office/powerpoint/2010/main" val="3541760913"/>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Large image with title dark">
    <p:spTree>
      <p:nvGrpSpPr>
        <p:cNvPr id="1" name=""/>
        <p:cNvGrpSpPr/>
        <p:nvPr/>
      </p:nvGrpSpPr>
      <p:grpSpPr>
        <a:xfrm>
          <a:off x="0" y="0"/>
          <a:ext cx="0" cy="0"/>
          <a:chOff x="0" y="0"/>
          <a:chExt cx="0" cy="0"/>
        </a:xfrm>
      </p:grpSpPr>
      <p:sp>
        <p:nvSpPr>
          <p:cNvPr id="5" name="Picture Placeholder 7">
            <a:extLst>
              <a:ext uri="{FF2B5EF4-FFF2-40B4-BE49-F238E27FC236}">
                <a16:creationId xmlns:a16="http://schemas.microsoft.com/office/drawing/2014/main" id="{E757B982-FF4B-4902-B808-FC325983FD9C}"/>
              </a:ext>
            </a:extLst>
          </p:cNvPr>
          <p:cNvSpPr>
            <a:spLocks noGrp="1"/>
          </p:cNvSpPr>
          <p:nvPr>
            <p:ph type="pic" sz="quarter" idx="13" hasCustomPrompt="1"/>
          </p:nvPr>
        </p:nvSpPr>
        <p:spPr>
          <a:xfrm flipH="1">
            <a:off x="0" y="0"/>
            <a:ext cx="12192000" cy="6858000"/>
          </a:xfrm>
          <a:solidFill>
            <a:schemeClr val="accent5">
              <a:lumMod val="20000"/>
              <a:lumOff val="80000"/>
            </a:schemeClr>
          </a:solidFill>
        </p:spPr>
        <p:txBody>
          <a:bodyPr rtlCol="0" anchor="ctr"/>
          <a:lstStyle>
            <a:lvl1pPr marL="0" indent="0" algn="ctr">
              <a:buNone/>
              <a:defRPr lang="en-GB">
                <a:solidFill>
                  <a:schemeClr val="tx1"/>
                </a:solidFill>
              </a:defRPr>
            </a:lvl1pPr>
          </a:lstStyle>
          <a:p>
            <a:pPr rtl="0"/>
            <a:r>
              <a:rPr lang="en-GB"/>
              <a:t>Click to add photo</a:t>
            </a:r>
          </a:p>
        </p:txBody>
      </p:sp>
      <p:sp>
        <p:nvSpPr>
          <p:cNvPr id="2" name="Title 1">
            <a:extLst>
              <a:ext uri="{FF2B5EF4-FFF2-40B4-BE49-F238E27FC236}">
                <a16:creationId xmlns:a16="http://schemas.microsoft.com/office/drawing/2014/main" id="{4D7337BF-9564-499D-91CE-9DDD9C969339}"/>
              </a:ext>
            </a:extLst>
          </p:cNvPr>
          <p:cNvSpPr>
            <a:spLocks noGrp="1"/>
          </p:cNvSpPr>
          <p:nvPr>
            <p:ph type="title" hasCustomPrompt="1"/>
          </p:nvPr>
        </p:nvSpPr>
        <p:spPr>
          <a:xfrm>
            <a:off x="1403350" y="475488"/>
            <a:ext cx="9385300" cy="985791"/>
          </a:xfrm>
        </p:spPr>
        <p:txBody>
          <a:bodyPr rtlCol="0">
            <a:noAutofit/>
          </a:bodyPr>
          <a:lstStyle>
            <a:lvl1pPr algn="ctr">
              <a:defRPr lang="en-GB" sz="5400">
                <a:ln w="19050">
                  <a:solidFill>
                    <a:schemeClr val="accent6">
                      <a:lumMod val="50000"/>
                    </a:schemeClr>
                  </a:solidFill>
                </a:ln>
              </a:defRPr>
            </a:lvl1pPr>
          </a:lstStyle>
          <a:p>
            <a:pPr rtl="0"/>
            <a:r>
              <a:rPr lang="en-GB"/>
              <a:t>Click to add title</a:t>
            </a:r>
          </a:p>
        </p:txBody>
      </p:sp>
      <p:sp>
        <p:nvSpPr>
          <p:cNvPr id="3" name="Text Placeholder 17">
            <a:extLst>
              <a:ext uri="{FF2B5EF4-FFF2-40B4-BE49-F238E27FC236}">
                <a16:creationId xmlns:a16="http://schemas.microsoft.com/office/drawing/2014/main" id="{C3361FAE-BAA8-1A51-7D5B-979BDA86E41F}"/>
              </a:ext>
            </a:extLst>
          </p:cNvPr>
          <p:cNvSpPr>
            <a:spLocks noGrp="1"/>
          </p:cNvSpPr>
          <p:nvPr>
            <p:ph type="body" sz="quarter" idx="15" hasCustomPrompt="1"/>
          </p:nvPr>
        </p:nvSpPr>
        <p:spPr>
          <a:xfrm>
            <a:off x="3709416" y="1280160"/>
            <a:ext cx="4773168" cy="365760"/>
          </a:xfrm>
        </p:spPr>
        <p:txBody>
          <a:bodyPr rtlCol="0">
            <a:noAutofit/>
          </a:bodyPr>
          <a:lstStyle>
            <a:lvl1pPr marL="0" indent="0" algn="ctr">
              <a:buNone/>
              <a:defRPr lang="en-GB" sz="1800" cap="all" spc="100" baseline="0">
                <a:solidFill>
                  <a:schemeClr val="accent6">
                    <a:lumMod val="50000"/>
                  </a:schemeClr>
                </a:solidFill>
                <a:latin typeface="+mj-lt"/>
              </a:defRPr>
            </a:lvl1pPr>
          </a:lstStyle>
          <a:p>
            <a:pPr lvl="0" rtl="0"/>
            <a:r>
              <a:rPr lang="en-GB"/>
              <a:t>Click to add name</a:t>
            </a:r>
          </a:p>
        </p:txBody>
      </p:sp>
    </p:spTree>
    <p:extLst>
      <p:ext uri="{BB962C8B-B14F-4D97-AF65-F5344CB8AC3E}">
        <p14:creationId xmlns:p14="http://schemas.microsoft.com/office/powerpoint/2010/main" val="1141771209"/>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2.xml"/><Relationship Id="rId7" Type="http://schemas.openxmlformats.org/officeDocument/2006/relationships/slideLayout" Target="../slideLayouts/slideLayout1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4"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7109018"/>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64" r:id="rId3"/>
    <p:sldLayoutId id="2147483657" r:id="rId4"/>
    <p:sldLayoutId id="2147483656" r:id="rId5"/>
    <p:sldLayoutId id="2147483665" r:id="rId6"/>
    <p:sldLayoutId id="2147483652" r:id="rId7"/>
    <p:sldLayoutId id="2147483658" r:id="rId8"/>
    <p:sldLayoutId id="2147483666" r:id="rId9"/>
  </p:sldLayoutIdLst>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hf hdr="0"/>
  <p:txStyles>
    <p:titleStyle>
      <a:lvl1pPr algn="l" defTabSz="914400" rtl="0" eaLnBrk="1" latinLnBrk="0" hangingPunct="1">
        <a:lnSpc>
          <a:spcPct val="90000"/>
        </a:lnSpc>
        <a:spcBef>
          <a:spcPct val="0"/>
        </a:spcBef>
        <a:buNone/>
        <a:defRPr lang="en-GB"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930B4CC-1CD5-414E-92CD-721B331F6F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B2A47427-FA4C-4262-9C2A-A640B569D4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ABFE89D4-4BDC-4CC9-959B-0D2E0BEB897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GB" sz="1000" cap="all" spc="100" baseline="0">
                <a:solidFill>
                  <a:schemeClr val="bg1">
                    <a:lumMod val="95000"/>
                  </a:schemeClr>
                </a:solidFill>
                <a:latin typeface="Posterama" panose="020B0504020200020000" pitchFamily="34" charset="0"/>
                <a:cs typeface="Posterama" panose="020B0504020200020000" pitchFamily="34" charset="0"/>
              </a:defRPr>
            </a:lvl1pPr>
          </a:lstStyle>
          <a:p>
            <a:pPr rtl="0"/>
            <a:r>
              <a:rPr lang="en-GB"/>
              <a:t>8/06/20XX</a:t>
            </a:r>
          </a:p>
        </p:txBody>
      </p:sp>
      <p:sp>
        <p:nvSpPr>
          <p:cNvPr id="5" name="Footer Placeholder 4">
            <a:extLst>
              <a:ext uri="{FF2B5EF4-FFF2-40B4-BE49-F238E27FC236}">
                <a16:creationId xmlns:a16="http://schemas.microsoft.com/office/drawing/2014/main" id="{FE1285D2-5742-46C4-A6B1-B07CC6823A3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GB" sz="1000" cap="all" spc="100" baseline="0">
                <a:solidFill>
                  <a:schemeClr val="bg1">
                    <a:lumMod val="95000"/>
                  </a:schemeClr>
                </a:solidFill>
                <a:latin typeface="Posterama" panose="020B0504020200020000" pitchFamily="34" charset="0"/>
                <a:cs typeface="Posterama" panose="020B0504020200020000" pitchFamily="34" charset="0"/>
              </a:defRPr>
            </a:lvl1pPr>
          </a:lstStyle>
          <a:p>
            <a:pPr rtl="0"/>
            <a:r>
              <a:rPr lang="en-GB"/>
              <a:t>PITCH DECK</a:t>
            </a:r>
          </a:p>
        </p:txBody>
      </p:sp>
      <p:sp>
        <p:nvSpPr>
          <p:cNvPr id="6" name="Slide Number Placeholder 5">
            <a:extLst>
              <a:ext uri="{FF2B5EF4-FFF2-40B4-BE49-F238E27FC236}">
                <a16:creationId xmlns:a16="http://schemas.microsoft.com/office/drawing/2014/main" id="{03D7CF20-6E1A-4F87-A039-3C59B25DA4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lang="en-GB" sz="1000" cap="all" spc="100" baseline="0">
                <a:solidFill>
                  <a:schemeClr val="bg1">
                    <a:lumMod val="95000"/>
                  </a:schemeClr>
                </a:solidFill>
                <a:latin typeface="Posterama" panose="020B0504020200020000" pitchFamily="34" charset="0"/>
                <a:cs typeface="Posterama" panose="020B0504020200020000" pitchFamily="34" charset="0"/>
              </a:defRPr>
            </a:lvl1pPr>
          </a:lstStyle>
          <a:p>
            <a:pPr rtl="0"/>
            <a:fld id="{A402E4C0-AD5E-4E8C-9F21-7CCE474BDCEB}" type="slidenum">
              <a:rPr lang="en-GB" smtClean="0"/>
              <a:pPr/>
              <a:t>‹#›</a:t>
            </a:fld>
            <a:endParaRPr lang="en-GB" dirty="0"/>
          </a:p>
        </p:txBody>
      </p:sp>
    </p:spTree>
    <p:extLst>
      <p:ext uri="{BB962C8B-B14F-4D97-AF65-F5344CB8AC3E}">
        <p14:creationId xmlns:p14="http://schemas.microsoft.com/office/powerpoint/2010/main" val="1491294234"/>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 id="2147483674" r:id="rId7"/>
  </p:sldLayoutIdLst>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hf hdr="0" dt="0"/>
  <p:txStyles>
    <p:titleStyle>
      <a:lvl1pPr algn="l" defTabSz="914400" rtl="0" eaLnBrk="1" latinLnBrk="0" hangingPunct="1">
        <a:lnSpc>
          <a:spcPct val="80000"/>
        </a:lnSpc>
        <a:spcBef>
          <a:spcPct val="0"/>
        </a:spcBef>
        <a:buNone/>
        <a:defRPr lang="en-GB" sz="4400" kern="1200" cap="all" spc="400" baseline="0">
          <a:ln w="19050">
            <a:solidFill>
              <a:schemeClr val="accent2"/>
            </a:solidFill>
          </a:ln>
          <a:no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7.jpg"/><Relationship Id="rId5" Type="http://schemas.openxmlformats.org/officeDocument/2006/relationships/image" Target="../media/image6.jpeg"/><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5.jpg"/><Relationship Id="rId5" Type="http://schemas.openxmlformats.org/officeDocument/2006/relationships/image" Target="../media/image11.jp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5.xml"/><Relationship Id="rId1" Type="http://schemas.openxmlformats.org/officeDocument/2006/relationships/slideLayout" Target="../slideLayouts/slideLayout9.xml"/><Relationship Id="rId6" Type="http://schemas.openxmlformats.org/officeDocument/2006/relationships/image" Target="../media/image14.png"/><Relationship Id="rId5" Type="http://schemas.openxmlformats.org/officeDocument/2006/relationships/image" Target="../media/image5.jpg"/><Relationship Id="rId4" Type="http://schemas.openxmlformats.org/officeDocument/2006/relationships/image" Target="../media/image13.jpg"/></Relationships>
</file>

<file path=ppt/slides/_rels/slide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image" Target="../media/image17.png"/><Relationship Id="rId3" Type="http://schemas.microsoft.com/office/2007/relationships/media" Target="../media/media2.mp4"/><Relationship Id="rId7"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video" Target="../media/media3.mp4"/><Relationship Id="rId5" Type="http://schemas.microsoft.com/office/2007/relationships/media" Target="../media/media3.mp4"/><Relationship Id="rId10" Type="http://schemas.openxmlformats.org/officeDocument/2006/relationships/image" Target="../media/image19.png"/><Relationship Id="rId4" Type="http://schemas.openxmlformats.org/officeDocument/2006/relationships/video" Target="../media/media2.mp4"/><Relationship Id="rId9"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g"/><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6.xml"/><Relationship Id="rId1" Type="http://schemas.openxmlformats.org/officeDocument/2006/relationships/video" Target="https://www.youtube.com/embed/51H4rCWrSGc?feature=oembed"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7.xml"/><Relationship Id="rId6" Type="http://schemas.openxmlformats.org/officeDocument/2006/relationships/image" Target="../media/image5.jpg"/><Relationship Id="rId5" Type="http://schemas.microsoft.com/office/2007/relationships/hdphoto" Target="../media/hdphoto1.wdp"/><Relationship Id="rId4" Type="http://schemas.openxmlformats.org/officeDocument/2006/relationships/image" Target="../media/image28.png"/></Relationships>
</file>

<file path=ppt/slides/_rels/slide1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openxmlformats.org/officeDocument/2006/relationships/hyperlink" Target="https://houseofswitzerland.org/swissstories/history/swiss-traditions-unescos-cultural-heritage" TargetMode="External"/><Relationship Id="rId3" Type="http://schemas.openxmlformats.org/officeDocument/2006/relationships/image" Target="../media/image32.png"/><Relationship Id="rId7" Type="http://schemas.openxmlformats.org/officeDocument/2006/relationships/hyperlink" Target="https://www.responsibletravel.com/holidays/switzerland/travel-guide/responsible-tourism" TargetMode="External"/><Relationship Id="rId2" Type="http://schemas.openxmlformats.org/officeDocument/2006/relationships/image" Target="../media/image31.png"/><Relationship Id="rId1" Type="http://schemas.openxmlformats.org/officeDocument/2006/relationships/slideLayout" Target="../slideLayouts/slideLayout6.xml"/><Relationship Id="rId6" Type="http://schemas.openxmlformats.org/officeDocument/2006/relationships/hyperlink" Target="https://www.myswitzerland.com/en-gb/planning/about-switzerland/sustainability/" TargetMode="External"/><Relationship Id="rId5" Type="http://schemas.openxmlformats.org/officeDocument/2006/relationships/image" Target="../media/image5.jpg"/><Relationship Id="rId4" Type="http://schemas.microsoft.com/office/2007/relationships/hdphoto" Target="../media/hdphoto2.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3D64C50-A740-468A-8AB6-F949358D80A6}"/>
              </a:ext>
            </a:extLst>
          </p:cNvPr>
          <p:cNvSpPr>
            <a:spLocks noGrp="1"/>
          </p:cNvSpPr>
          <p:nvPr>
            <p:ph type="title"/>
          </p:nvPr>
        </p:nvSpPr>
        <p:spPr/>
        <p:txBody>
          <a:bodyPr rtlCol="0"/>
          <a:lstStyle>
            <a:defPPr>
              <a:defRPr lang="en-GB"/>
            </a:defPPr>
          </a:lstStyle>
          <a:p>
            <a:pPr rtl="0"/>
            <a:r>
              <a:rPr lang="en-GB" dirty="0"/>
              <a:t>Sustainability  </a:t>
            </a:r>
          </a:p>
        </p:txBody>
      </p:sp>
      <p:pic>
        <p:nvPicPr>
          <p:cNvPr id="10" name="Picture 9" descr="A picture containing tree, outdoor, snow, nature&#10;&#10;Description automatically generated">
            <a:extLst>
              <a:ext uri="{FF2B5EF4-FFF2-40B4-BE49-F238E27FC236}">
                <a16:creationId xmlns:a16="http://schemas.microsoft.com/office/drawing/2014/main" id="{34A5B1FD-11B8-00D2-832E-908D56DAB04C}"/>
              </a:ext>
            </a:extLst>
          </p:cNvPr>
          <p:cNvPicPr>
            <a:picLocks noChangeAspect="1"/>
          </p:cNvPicPr>
          <p:nvPr/>
        </p:nvPicPr>
        <p:blipFill rotWithShape="1">
          <a:blip r:embed="rId3"/>
          <a:srcRect t="16498" b="20053"/>
          <a:stretch/>
        </p:blipFill>
        <p:spPr>
          <a:xfrm>
            <a:off x="6518244" y="391096"/>
            <a:ext cx="5386387" cy="6075807"/>
          </a:xfrm>
          <a:prstGeom prst="rect">
            <a:avLst/>
          </a:prstGeom>
        </p:spPr>
      </p:pic>
      <p:sp>
        <p:nvSpPr>
          <p:cNvPr id="5" name="Text Placeholder 4">
            <a:extLst>
              <a:ext uri="{FF2B5EF4-FFF2-40B4-BE49-F238E27FC236}">
                <a16:creationId xmlns:a16="http://schemas.microsoft.com/office/drawing/2014/main" id="{28F94A06-38B8-4C8F-ABF0-FB763704D01F}"/>
              </a:ext>
            </a:extLst>
          </p:cNvPr>
          <p:cNvSpPr>
            <a:spLocks noGrp="1"/>
          </p:cNvSpPr>
          <p:nvPr>
            <p:ph type="body" sz="quarter" idx="10"/>
          </p:nvPr>
        </p:nvSpPr>
        <p:spPr/>
        <p:txBody>
          <a:bodyPr rtlCol="0"/>
          <a:lstStyle>
            <a:defPPr>
              <a:defRPr lang="en-GB"/>
            </a:defPPr>
          </a:lstStyle>
          <a:p>
            <a:pPr rtl="0"/>
            <a:r>
              <a:rPr lang="en-GB" dirty="0"/>
              <a:t>Switzerland Tourism  </a:t>
            </a:r>
          </a:p>
        </p:txBody>
      </p:sp>
      <p:sp>
        <p:nvSpPr>
          <p:cNvPr id="16" name="Text Placeholder 15">
            <a:extLst>
              <a:ext uri="{FF2B5EF4-FFF2-40B4-BE49-F238E27FC236}">
                <a16:creationId xmlns:a16="http://schemas.microsoft.com/office/drawing/2014/main" id="{A37C1019-D992-06C7-BBAF-C153A2F43F0D}"/>
              </a:ext>
            </a:extLst>
          </p:cNvPr>
          <p:cNvSpPr>
            <a:spLocks noGrp="1"/>
          </p:cNvSpPr>
          <p:nvPr>
            <p:ph type="body" sz="quarter" idx="12"/>
          </p:nvPr>
        </p:nvSpPr>
        <p:spPr/>
        <p:txBody>
          <a:bodyPr rtlCol="0"/>
          <a:lstStyle>
            <a:defPPr>
              <a:defRPr lang="en-GB"/>
            </a:defPPr>
          </a:lstStyle>
          <a:p>
            <a:pPr rtl="0"/>
            <a:endParaRPr lang="en-GB" dirty="0"/>
          </a:p>
        </p:txBody>
      </p:sp>
      <p:sp>
        <p:nvSpPr>
          <p:cNvPr id="13" name="TextBox 12">
            <a:extLst>
              <a:ext uri="{FF2B5EF4-FFF2-40B4-BE49-F238E27FC236}">
                <a16:creationId xmlns:a16="http://schemas.microsoft.com/office/drawing/2014/main" id="{EA2DF513-0BDF-7D64-B856-35F87D29B98A}"/>
              </a:ext>
            </a:extLst>
          </p:cNvPr>
          <p:cNvSpPr txBox="1"/>
          <p:nvPr/>
        </p:nvSpPr>
        <p:spPr>
          <a:xfrm>
            <a:off x="256674" y="391096"/>
            <a:ext cx="2261350" cy="1200329"/>
          </a:xfrm>
          <a:prstGeom prst="rect">
            <a:avLst/>
          </a:prstGeom>
          <a:noFill/>
        </p:spPr>
        <p:txBody>
          <a:bodyPr wrap="square" rtlCol="0">
            <a:spAutoFit/>
          </a:bodyPr>
          <a:lstStyle/>
          <a:p>
            <a:r>
              <a:rPr lang="en-GB" dirty="0">
                <a:solidFill>
                  <a:schemeClr val="accent1"/>
                </a:solidFill>
              </a:rPr>
              <a:t>Economical </a:t>
            </a:r>
          </a:p>
          <a:p>
            <a:r>
              <a:rPr lang="en-GB" dirty="0">
                <a:solidFill>
                  <a:schemeClr val="accent2"/>
                </a:solidFill>
              </a:rPr>
              <a:t>Social</a:t>
            </a:r>
            <a:r>
              <a:rPr lang="en-GB" dirty="0"/>
              <a:t> </a:t>
            </a:r>
          </a:p>
          <a:p>
            <a:r>
              <a:rPr lang="en-GB" dirty="0">
                <a:solidFill>
                  <a:schemeClr val="accent6">
                    <a:lumMod val="50000"/>
                  </a:schemeClr>
                </a:solidFill>
              </a:rPr>
              <a:t>Environmental</a:t>
            </a:r>
          </a:p>
          <a:p>
            <a:r>
              <a:rPr lang="en-GB" dirty="0">
                <a:solidFill>
                  <a:schemeClr val="accent4"/>
                </a:solidFill>
              </a:rPr>
              <a:t>Political  </a:t>
            </a:r>
          </a:p>
        </p:txBody>
      </p:sp>
    </p:spTree>
    <p:extLst>
      <p:ext uri="{BB962C8B-B14F-4D97-AF65-F5344CB8AC3E}">
        <p14:creationId xmlns:p14="http://schemas.microsoft.com/office/powerpoint/2010/main" val="972569183"/>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BA8C0EB3-A537-0706-4E81-203E32680EAD}"/>
              </a:ext>
            </a:extLst>
          </p:cNvPr>
          <p:cNvPicPr>
            <a:picLocks noChangeAspect="1"/>
          </p:cNvPicPr>
          <p:nvPr/>
        </p:nvPicPr>
        <p:blipFill rotWithShape="1">
          <a:blip r:embed="rId3"/>
          <a:srcRect r="-2371" b="58852"/>
          <a:stretch/>
        </p:blipFill>
        <p:spPr>
          <a:xfrm>
            <a:off x="531888" y="1026579"/>
            <a:ext cx="5678945" cy="5406190"/>
          </a:xfrm>
          <a:prstGeom prst="rect">
            <a:avLst/>
          </a:prstGeom>
        </p:spPr>
      </p:pic>
      <p:sp>
        <p:nvSpPr>
          <p:cNvPr id="21" name="Title 20">
            <a:extLst>
              <a:ext uri="{FF2B5EF4-FFF2-40B4-BE49-F238E27FC236}">
                <a16:creationId xmlns:a16="http://schemas.microsoft.com/office/drawing/2014/main" id="{9E47BDB1-B3EF-B322-A927-5686B672F1EC}"/>
              </a:ext>
            </a:extLst>
          </p:cNvPr>
          <p:cNvSpPr>
            <a:spLocks noGrp="1"/>
          </p:cNvSpPr>
          <p:nvPr>
            <p:ph type="title"/>
          </p:nvPr>
        </p:nvSpPr>
        <p:spPr/>
        <p:txBody>
          <a:bodyPr/>
          <a:lstStyle/>
          <a:p>
            <a:r>
              <a:rPr lang="en-GB" dirty="0"/>
              <a:t>- Introduction -</a:t>
            </a:r>
          </a:p>
        </p:txBody>
      </p:sp>
      <p:pic>
        <p:nvPicPr>
          <p:cNvPr id="24" name="Picture 23">
            <a:extLst>
              <a:ext uri="{FF2B5EF4-FFF2-40B4-BE49-F238E27FC236}">
                <a16:creationId xmlns:a16="http://schemas.microsoft.com/office/drawing/2014/main" id="{F056D438-5C1E-BB10-8F2F-F4397C178DCA}"/>
              </a:ext>
            </a:extLst>
          </p:cNvPr>
          <p:cNvPicPr>
            <a:picLocks noChangeAspect="1"/>
          </p:cNvPicPr>
          <p:nvPr/>
        </p:nvPicPr>
        <p:blipFill>
          <a:blip r:embed="rId4"/>
          <a:stretch>
            <a:fillRect/>
          </a:stretch>
        </p:blipFill>
        <p:spPr>
          <a:xfrm>
            <a:off x="5123531" y="1594451"/>
            <a:ext cx="6843879" cy="4562586"/>
          </a:xfrm>
          <a:prstGeom prst="rect">
            <a:avLst/>
          </a:prstGeom>
        </p:spPr>
      </p:pic>
      <p:sp>
        <p:nvSpPr>
          <p:cNvPr id="22" name="Text Placeholder 21">
            <a:extLst>
              <a:ext uri="{FF2B5EF4-FFF2-40B4-BE49-F238E27FC236}">
                <a16:creationId xmlns:a16="http://schemas.microsoft.com/office/drawing/2014/main" id="{8262B030-B6A3-C31C-E329-7E632AF7087B}"/>
              </a:ext>
            </a:extLst>
          </p:cNvPr>
          <p:cNvSpPr>
            <a:spLocks noGrp="1"/>
          </p:cNvSpPr>
          <p:nvPr>
            <p:ph type="body" sz="quarter" idx="13"/>
          </p:nvPr>
        </p:nvSpPr>
        <p:spPr/>
        <p:txBody>
          <a:bodyPr>
            <a:normAutofit fontScale="92500" lnSpcReduction="10000"/>
          </a:bodyPr>
          <a:lstStyle/>
          <a:p>
            <a:r>
              <a:rPr lang="en-GB" sz="2800" dirty="0"/>
              <a:t>Switzerland</a:t>
            </a:r>
            <a:r>
              <a:rPr lang="en-GB" dirty="0"/>
              <a:t>  </a:t>
            </a:r>
          </a:p>
        </p:txBody>
      </p:sp>
      <p:sp>
        <p:nvSpPr>
          <p:cNvPr id="23" name="Content Placeholder 22">
            <a:extLst>
              <a:ext uri="{FF2B5EF4-FFF2-40B4-BE49-F238E27FC236}">
                <a16:creationId xmlns:a16="http://schemas.microsoft.com/office/drawing/2014/main" id="{269E0B2A-2DAA-BD21-6D30-BE9BDB6B126A}"/>
              </a:ext>
            </a:extLst>
          </p:cNvPr>
          <p:cNvSpPr>
            <a:spLocks noGrp="1"/>
          </p:cNvSpPr>
          <p:nvPr>
            <p:ph sz="quarter" idx="17"/>
          </p:nvPr>
        </p:nvSpPr>
        <p:spPr/>
        <p:txBody>
          <a:bodyPr/>
          <a:lstStyle/>
          <a:p>
            <a:pPr>
              <a:buFont typeface="Segoe UI Light" panose="020B0502040204020203" pitchFamily="34" charset="0"/>
              <a:buChar char="…"/>
            </a:pPr>
            <a:r>
              <a:rPr lang="en-GB" dirty="0">
                <a:solidFill>
                  <a:schemeClr val="bg1"/>
                </a:solidFill>
              </a:rPr>
              <a:t>Found in central Europe</a:t>
            </a:r>
          </a:p>
          <a:p>
            <a:pPr>
              <a:buFont typeface="Segoe UI Light" panose="020B0502040204020203" pitchFamily="34" charset="0"/>
              <a:buChar char="…"/>
            </a:pPr>
            <a:r>
              <a:rPr lang="en-GB" dirty="0">
                <a:solidFill>
                  <a:schemeClr val="bg1"/>
                </a:solidFill>
              </a:rPr>
              <a:t> A federated country</a:t>
            </a:r>
          </a:p>
          <a:p>
            <a:pPr>
              <a:buFont typeface="Segoe UI Light" panose="020B0502040204020203" pitchFamily="34" charset="0"/>
              <a:buChar char="…"/>
            </a:pPr>
            <a:r>
              <a:rPr lang="en-GB" dirty="0">
                <a:solidFill>
                  <a:schemeClr val="bg1"/>
                </a:solidFill>
              </a:rPr>
              <a:t>Bern Capital </a:t>
            </a:r>
          </a:p>
          <a:p>
            <a:pPr>
              <a:buFont typeface="Segoe UI Light" panose="020B0502040204020203" pitchFamily="34" charset="0"/>
              <a:buChar char="…"/>
            </a:pPr>
            <a:r>
              <a:rPr lang="en-GB" dirty="0">
                <a:solidFill>
                  <a:schemeClr val="bg1"/>
                </a:solidFill>
              </a:rPr>
              <a:t>Half the size of Scotland</a:t>
            </a:r>
          </a:p>
          <a:p>
            <a:pPr>
              <a:buFont typeface="Segoe UI Light" panose="020B0502040204020203" pitchFamily="34" charset="0"/>
              <a:buChar char="…"/>
            </a:pPr>
            <a:r>
              <a:rPr lang="en-GB" dirty="0">
                <a:solidFill>
                  <a:schemeClr val="bg1"/>
                </a:solidFill>
              </a:rPr>
              <a:t>Diverse landscape </a:t>
            </a:r>
          </a:p>
          <a:p>
            <a:pPr>
              <a:buFont typeface="Segoe UI Light" panose="020B0502040204020203" pitchFamily="34" charset="0"/>
              <a:buChar char="…"/>
            </a:pPr>
            <a:r>
              <a:rPr lang="en-GB" dirty="0">
                <a:solidFill>
                  <a:schemeClr val="bg1"/>
                </a:solidFill>
              </a:rPr>
              <a:t>Diverse culture </a:t>
            </a:r>
          </a:p>
          <a:p>
            <a:pPr>
              <a:buFont typeface="Segoe UI Light" panose="020B0502040204020203" pitchFamily="34" charset="0"/>
              <a:buChar char="…"/>
            </a:pPr>
            <a:r>
              <a:rPr lang="en-GB" dirty="0">
                <a:solidFill>
                  <a:schemeClr val="bg1"/>
                </a:solidFill>
              </a:rPr>
              <a:t>Four languages     </a:t>
            </a:r>
          </a:p>
        </p:txBody>
      </p:sp>
      <p:sp>
        <p:nvSpPr>
          <p:cNvPr id="26" name="TextBox 25">
            <a:extLst>
              <a:ext uri="{FF2B5EF4-FFF2-40B4-BE49-F238E27FC236}">
                <a16:creationId xmlns:a16="http://schemas.microsoft.com/office/drawing/2014/main" id="{9D55BC81-0D8A-1DB3-3331-22AB8C1FE013}"/>
              </a:ext>
            </a:extLst>
          </p:cNvPr>
          <p:cNvSpPr txBox="1"/>
          <p:nvPr/>
        </p:nvSpPr>
        <p:spPr>
          <a:xfrm>
            <a:off x="10620408" y="5870147"/>
            <a:ext cx="1571592" cy="246221"/>
          </a:xfrm>
          <a:prstGeom prst="rect">
            <a:avLst/>
          </a:prstGeom>
          <a:noFill/>
        </p:spPr>
        <p:txBody>
          <a:bodyPr wrap="square" rtlCol="0">
            <a:spAutoFit/>
          </a:bodyPr>
          <a:lstStyle/>
          <a:p>
            <a:r>
              <a:rPr lang="en-GB" sz="1000" dirty="0">
                <a:solidFill>
                  <a:schemeClr val="bg1">
                    <a:lumMod val="75000"/>
                  </a:schemeClr>
                </a:solidFill>
              </a:rPr>
              <a:t>CCO Public Domain </a:t>
            </a:r>
          </a:p>
        </p:txBody>
      </p:sp>
    </p:spTree>
    <p:extLst>
      <p:ext uri="{BB962C8B-B14F-4D97-AF65-F5344CB8AC3E}">
        <p14:creationId xmlns:p14="http://schemas.microsoft.com/office/powerpoint/2010/main" val="934765016"/>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F856148-3910-0BC3-79A0-D0A794C6D523}"/>
              </a:ext>
            </a:extLst>
          </p:cNvPr>
          <p:cNvSpPr>
            <a:spLocks noGrp="1"/>
          </p:cNvSpPr>
          <p:nvPr>
            <p:ph type="title"/>
          </p:nvPr>
        </p:nvSpPr>
        <p:spPr>
          <a:xfrm>
            <a:off x="1574800" y="3429000"/>
            <a:ext cx="2774563" cy="978408"/>
          </a:xfrm>
        </p:spPr>
        <p:txBody>
          <a:bodyPr rtlCol="0"/>
          <a:lstStyle>
            <a:defPPr>
              <a:defRPr lang="en-GB"/>
            </a:defPPr>
          </a:lstStyle>
          <a:p>
            <a:pPr rtl="0"/>
            <a:r>
              <a:rPr lang="en-GB" dirty="0"/>
              <a:t>Tourism </a:t>
            </a:r>
          </a:p>
        </p:txBody>
      </p:sp>
      <p:pic>
        <p:nvPicPr>
          <p:cNvPr id="11" name="Picture Placeholder 10" descr="San Francisco bridge">
            <a:extLst>
              <a:ext uri="{FF2B5EF4-FFF2-40B4-BE49-F238E27FC236}">
                <a16:creationId xmlns:a16="http://schemas.microsoft.com/office/drawing/2014/main" id="{EDFB0792-7AC7-432E-83DE-660EEF107218}"/>
              </a:ext>
            </a:extLst>
          </p:cNvPr>
          <p:cNvPicPr>
            <a:picLocks noGrp="1" noChangeAspect="1"/>
          </p:cNvPicPr>
          <p:nvPr>
            <p:ph type="pic" sz="quarter" idx="13"/>
          </p:nvPr>
        </p:nvPicPr>
        <p:blipFill rotWithShape="1">
          <a:blip r:embed="rId3" cstate="email">
            <a:extLst>
              <a:ext uri="{28A0092B-C50C-407E-A947-70E740481C1C}">
                <a14:useLocalDpi xmlns:a14="http://schemas.microsoft.com/office/drawing/2010/main"/>
              </a:ext>
            </a:extLst>
          </a:blip>
          <a:srcRect l="77" r="77"/>
          <a:stretch/>
        </p:blipFill>
        <p:spPr/>
      </p:pic>
      <p:sp>
        <p:nvSpPr>
          <p:cNvPr id="8" name="Text Placeholder 7">
            <a:extLst>
              <a:ext uri="{FF2B5EF4-FFF2-40B4-BE49-F238E27FC236}">
                <a16:creationId xmlns:a16="http://schemas.microsoft.com/office/drawing/2014/main" id="{36E72FF0-3C0E-499A-8DA6-324675513B3E}"/>
              </a:ext>
            </a:extLst>
          </p:cNvPr>
          <p:cNvSpPr>
            <a:spLocks noGrp="1"/>
          </p:cNvSpPr>
          <p:nvPr>
            <p:ph type="body" sz="quarter" idx="16"/>
          </p:nvPr>
        </p:nvSpPr>
        <p:spPr/>
        <p:txBody>
          <a:bodyPr rtlCol="0"/>
          <a:lstStyle>
            <a:defPPr>
              <a:defRPr lang="en-GB"/>
            </a:defPPr>
          </a:lstStyle>
          <a:p>
            <a:pPr marL="0" indent="0" rtl="0">
              <a:buNone/>
            </a:pPr>
            <a:r>
              <a:rPr lang="en-GB" dirty="0"/>
              <a:t>The benefits of tourism can be seen in the economical benefits it provides the country. </a:t>
            </a:r>
          </a:p>
          <a:p>
            <a:pPr>
              <a:buBlip>
                <a:blip r:embed="rId4"/>
              </a:buBlip>
            </a:pPr>
            <a:r>
              <a:rPr lang="en-GB" dirty="0"/>
              <a:t>Main drive of Swiss economy </a:t>
            </a:r>
          </a:p>
          <a:p>
            <a:pPr>
              <a:buBlip>
                <a:blip r:embed="rId4"/>
              </a:buBlip>
            </a:pPr>
            <a:r>
              <a:rPr lang="en-GB" dirty="0"/>
              <a:t>4% percent of jobs </a:t>
            </a:r>
          </a:p>
          <a:p>
            <a:pPr>
              <a:buBlip>
                <a:blip r:embed="rId4"/>
              </a:buBlip>
            </a:pPr>
            <a:r>
              <a:rPr lang="en-GB" dirty="0"/>
              <a:t>35.6 million overnight stays </a:t>
            </a:r>
          </a:p>
          <a:p>
            <a:pPr>
              <a:buBlip>
                <a:blip r:embed="rId4"/>
              </a:buBlip>
            </a:pPr>
            <a:r>
              <a:rPr lang="en-GB" dirty="0"/>
              <a:t>2.8% GDP</a:t>
            </a:r>
          </a:p>
          <a:p>
            <a:pPr>
              <a:buBlip>
                <a:blip r:embed="rId4"/>
              </a:buBlip>
            </a:pPr>
            <a:r>
              <a:rPr lang="en-GB" dirty="0"/>
              <a:t>17.4 billion CHF</a:t>
            </a:r>
          </a:p>
        </p:txBody>
      </p:sp>
      <p:pic>
        <p:nvPicPr>
          <p:cNvPr id="15" name="Picture Placeholder 14" descr="San Francisco bridge">
            <a:extLst>
              <a:ext uri="{FF2B5EF4-FFF2-40B4-BE49-F238E27FC236}">
                <a16:creationId xmlns:a16="http://schemas.microsoft.com/office/drawing/2014/main" id="{74151A1F-A25A-2910-C449-ABB2502B4FA6}"/>
              </a:ext>
            </a:extLst>
          </p:cNvPr>
          <p:cNvPicPr>
            <a:picLocks noGrp="1" noChangeAspect="1"/>
          </p:cNvPicPr>
          <p:nvPr>
            <p:ph type="pic" sz="quarter" idx="14"/>
          </p:nvPr>
        </p:nvPicPr>
        <p:blipFill>
          <a:blip r:embed="rId5" cstate="email">
            <a:extLst>
              <a:ext uri="{28A0092B-C50C-407E-A947-70E740481C1C}">
                <a14:useLocalDpi xmlns:a14="http://schemas.microsoft.com/office/drawing/2010/main"/>
              </a:ext>
            </a:extLst>
          </a:blip>
          <a:srcRect l="148" r="148"/>
          <a:stretch/>
        </p:blipFill>
        <p:spPr/>
      </p:pic>
      <p:pic>
        <p:nvPicPr>
          <p:cNvPr id="3" name="Picture 2" descr="A grassy field with mountains in the background&#10;&#10;Description automatically generated with medium confidence">
            <a:extLst>
              <a:ext uri="{FF2B5EF4-FFF2-40B4-BE49-F238E27FC236}">
                <a16:creationId xmlns:a16="http://schemas.microsoft.com/office/drawing/2014/main" id="{A50E3430-4C60-F10B-0A3B-692F0787FA34}"/>
              </a:ext>
            </a:extLst>
          </p:cNvPr>
          <p:cNvPicPr>
            <a:picLocks noChangeAspect="1"/>
          </p:cNvPicPr>
          <p:nvPr/>
        </p:nvPicPr>
        <p:blipFill rotWithShape="1">
          <a:blip r:embed="rId6"/>
          <a:srcRect t="40036" r="931" b="46982"/>
          <a:stretch/>
        </p:blipFill>
        <p:spPr>
          <a:xfrm>
            <a:off x="1" y="-48145"/>
            <a:ext cx="12191999" cy="2129971"/>
          </a:xfrm>
          <a:prstGeom prst="rect">
            <a:avLst/>
          </a:prstGeom>
        </p:spPr>
      </p:pic>
      <p:pic>
        <p:nvPicPr>
          <p:cNvPr id="5" name="Picture 4">
            <a:extLst>
              <a:ext uri="{FF2B5EF4-FFF2-40B4-BE49-F238E27FC236}">
                <a16:creationId xmlns:a16="http://schemas.microsoft.com/office/drawing/2014/main" id="{ECEE756E-3E28-1D49-FF56-B455088B5588}"/>
              </a:ext>
            </a:extLst>
          </p:cNvPr>
          <p:cNvPicPr>
            <a:picLocks noChangeAspect="1"/>
          </p:cNvPicPr>
          <p:nvPr/>
        </p:nvPicPr>
        <p:blipFill rotWithShape="1">
          <a:blip r:embed="rId7"/>
          <a:srcRect l="675" t="53403" r="253" b="28800"/>
          <a:stretch/>
        </p:blipFill>
        <p:spPr>
          <a:xfrm>
            <a:off x="-1" y="5754582"/>
            <a:ext cx="12192000" cy="1209316"/>
          </a:xfrm>
          <a:prstGeom prst="rect">
            <a:avLst/>
          </a:prstGeom>
        </p:spPr>
      </p:pic>
    </p:spTree>
    <p:extLst>
      <p:ext uri="{BB962C8B-B14F-4D97-AF65-F5344CB8AC3E}">
        <p14:creationId xmlns:p14="http://schemas.microsoft.com/office/powerpoint/2010/main" val="1321790359"/>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Title 48">
            <a:extLst>
              <a:ext uri="{FF2B5EF4-FFF2-40B4-BE49-F238E27FC236}">
                <a16:creationId xmlns:a16="http://schemas.microsoft.com/office/drawing/2014/main" id="{3C4CC1D7-A91E-4CD5-B051-0B202E09ACE0}"/>
              </a:ext>
            </a:extLst>
          </p:cNvPr>
          <p:cNvSpPr>
            <a:spLocks noGrp="1"/>
          </p:cNvSpPr>
          <p:nvPr>
            <p:ph type="title"/>
          </p:nvPr>
        </p:nvSpPr>
        <p:spPr/>
        <p:txBody>
          <a:bodyPr rtlCol="0"/>
          <a:lstStyle>
            <a:defPPr>
              <a:defRPr lang="en-GB"/>
            </a:defPPr>
          </a:lstStyle>
          <a:p>
            <a:pPr rtl="0"/>
            <a:r>
              <a:rPr lang="en-GB" dirty="0"/>
              <a:t>how it accommodates </a:t>
            </a:r>
          </a:p>
        </p:txBody>
      </p:sp>
      <p:pic>
        <p:nvPicPr>
          <p:cNvPr id="42" name="Picture Placeholder 41" descr="A picture containing snow, outdoor, sky, tree&#10;&#10;Description automatically generated">
            <a:extLst>
              <a:ext uri="{FF2B5EF4-FFF2-40B4-BE49-F238E27FC236}">
                <a16:creationId xmlns:a16="http://schemas.microsoft.com/office/drawing/2014/main" id="{606FDD96-9D04-1AE6-2E95-F73A51AAA4E2}"/>
              </a:ext>
            </a:extLst>
          </p:cNvPr>
          <p:cNvPicPr>
            <a:picLocks noGrp="1" noChangeAspect="1"/>
          </p:cNvPicPr>
          <p:nvPr>
            <p:ph type="pic" sz="quarter" idx="14"/>
          </p:nvPr>
        </p:nvPicPr>
        <p:blipFill>
          <a:blip r:embed="rId3"/>
          <a:srcRect t="16119" b="16119"/>
          <a:stretch>
            <a:fillRect/>
          </a:stretch>
        </p:blipFill>
        <p:spPr/>
      </p:pic>
      <p:sp>
        <p:nvSpPr>
          <p:cNvPr id="65" name="Text Placeholder 64">
            <a:extLst>
              <a:ext uri="{FF2B5EF4-FFF2-40B4-BE49-F238E27FC236}">
                <a16:creationId xmlns:a16="http://schemas.microsoft.com/office/drawing/2014/main" id="{56983C54-58DE-4EC6-A4F8-CC5E0956C55F}"/>
              </a:ext>
            </a:extLst>
          </p:cNvPr>
          <p:cNvSpPr>
            <a:spLocks noGrp="1"/>
          </p:cNvSpPr>
          <p:nvPr>
            <p:ph type="body" sz="quarter" idx="16"/>
          </p:nvPr>
        </p:nvSpPr>
        <p:spPr/>
        <p:txBody>
          <a:bodyPr rtlCol="0"/>
          <a:lstStyle>
            <a:defPPr>
              <a:defRPr lang="en-GB"/>
            </a:defPPr>
          </a:lstStyle>
          <a:p>
            <a:pPr rtl="0"/>
            <a:r>
              <a:rPr lang="en-GB" dirty="0"/>
              <a:t>Public Transport </a:t>
            </a:r>
          </a:p>
        </p:txBody>
      </p:sp>
      <p:pic>
        <p:nvPicPr>
          <p:cNvPr id="38" name="Picture Placeholder 37">
            <a:extLst>
              <a:ext uri="{FF2B5EF4-FFF2-40B4-BE49-F238E27FC236}">
                <a16:creationId xmlns:a16="http://schemas.microsoft.com/office/drawing/2014/main" id="{99EA40D9-B92F-0E55-9859-1FC6AD870785}"/>
              </a:ext>
            </a:extLst>
          </p:cNvPr>
          <p:cNvPicPr>
            <a:picLocks noGrp="1" noChangeAspect="1"/>
          </p:cNvPicPr>
          <p:nvPr>
            <p:ph type="pic" sz="quarter" idx="17"/>
          </p:nvPr>
        </p:nvPicPr>
        <p:blipFill>
          <a:blip r:embed="rId4"/>
          <a:srcRect l="7617" r="7617"/>
          <a:stretch>
            <a:fillRect/>
          </a:stretch>
        </p:blipFill>
        <p:spPr>
          <a:prstGeom prst="rect">
            <a:avLst/>
          </a:prstGeom>
        </p:spPr>
      </p:pic>
      <p:pic>
        <p:nvPicPr>
          <p:cNvPr id="40" name="Picture Placeholder 39" descr="A picture containing sky, outdoor, street, city&#10;&#10;Description automatically generated">
            <a:extLst>
              <a:ext uri="{FF2B5EF4-FFF2-40B4-BE49-F238E27FC236}">
                <a16:creationId xmlns:a16="http://schemas.microsoft.com/office/drawing/2014/main" id="{2B2FD622-BED1-B230-D05C-032F05805EA3}"/>
              </a:ext>
            </a:extLst>
          </p:cNvPr>
          <p:cNvPicPr>
            <a:picLocks noGrp="1" noChangeAspect="1"/>
          </p:cNvPicPr>
          <p:nvPr>
            <p:ph type="pic" sz="quarter" idx="18"/>
          </p:nvPr>
        </p:nvPicPr>
        <p:blipFill>
          <a:blip r:embed="rId5"/>
          <a:srcRect t="16118" b="16118"/>
          <a:stretch>
            <a:fillRect/>
          </a:stretch>
        </p:blipFill>
        <p:spPr/>
      </p:pic>
      <p:sp>
        <p:nvSpPr>
          <p:cNvPr id="43" name="TextBox 42">
            <a:extLst>
              <a:ext uri="{FF2B5EF4-FFF2-40B4-BE49-F238E27FC236}">
                <a16:creationId xmlns:a16="http://schemas.microsoft.com/office/drawing/2014/main" id="{440A1379-8084-CA9F-11DC-0CA3C133630A}"/>
              </a:ext>
            </a:extLst>
          </p:cNvPr>
          <p:cNvSpPr txBox="1"/>
          <p:nvPr/>
        </p:nvSpPr>
        <p:spPr>
          <a:xfrm>
            <a:off x="643128" y="2342147"/>
            <a:ext cx="2694432" cy="2523768"/>
          </a:xfrm>
          <a:prstGeom prst="rect">
            <a:avLst/>
          </a:prstGeom>
          <a:noFill/>
        </p:spPr>
        <p:txBody>
          <a:bodyPr wrap="square" rtlCol="0">
            <a:spAutoFit/>
          </a:bodyPr>
          <a:lstStyle/>
          <a:p>
            <a:r>
              <a:rPr lang="en-GB" sz="2000" b="1" dirty="0">
                <a:solidFill>
                  <a:schemeClr val="accent1"/>
                </a:solidFill>
              </a:rPr>
              <a:t>PUBLIC TRANSPORT </a:t>
            </a:r>
          </a:p>
          <a:p>
            <a:endParaRPr lang="en-GB" dirty="0"/>
          </a:p>
          <a:p>
            <a:pPr marL="285750" indent="-285750">
              <a:buBlip>
                <a:blip r:embed="rId6"/>
              </a:buBlip>
            </a:pPr>
            <a:r>
              <a:rPr lang="en-GB" sz="2400" dirty="0">
                <a:solidFill>
                  <a:schemeClr val="accent1"/>
                </a:solidFill>
              </a:rPr>
              <a:t>Rail </a:t>
            </a:r>
          </a:p>
          <a:p>
            <a:pPr marL="285750" indent="-285750">
              <a:buBlip>
                <a:blip r:embed="rId6"/>
              </a:buBlip>
            </a:pPr>
            <a:r>
              <a:rPr lang="en-GB" sz="2400" dirty="0">
                <a:solidFill>
                  <a:schemeClr val="accent1"/>
                </a:solidFill>
              </a:rPr>
              <a:t>Boat </a:t>
            </a:r>
          </a:p>
          <a:p>
            <a:pPr marL="285750" indent="-285750">
              <a:buBlip>
                <a:blip r:embed="rId6"/>
              </a:buBlip>
            </a:pPr>
            <a:r>
              <a:rPr lang="en-GB" sz="2400" dirty="0">
                <a:solidFill>
                  <a:schemeClr val="accent1"/>
                </a:solidFill>
              </a:rPr>
              <a:t>Bus </a:t>
            </a:r>
          </a:p>
          <a:p>
            <a:pPr marL="285750" indent="-285750">
              <a:buBlip>
                <a:blip r:embed="rId6"/>
              </a:buBlip>
            </a:pPr>
            <a:r>
              <a:rPr lang="en-GB" sz="2400" dirty="0">
                <a:solidFill>
                  <a:schemeClr val="accent1"/>
                </a:solidFill>
              </a:rPr>
              <a:t>Tram </a:t>
            </a:r>
          </a:p>
          <a:p>
            <a:pPr marL="285750" indent="-285750">
              <a:buBlip>
                <a:blip r:embed="rId6"/>
              </a:buBlip>
            </a:pPr>
            <a:r>
              <a:rPr lang="en-GB" sz="2400" dirty="0">
                <a:solidFill>
                  <a:schemeClr val="accent1"/>
                </a:solidFill>
              </a:rPr>
              <a:t>Cable car </a:t>
            </a:r>
          </a:p>
        </p:txBody>
      </p:sp>
    </p:spTree>
    <p:extLst>
      <p:ext uri="{BB962C8B-B14F-4D97-AF65-F5344CB8AC3E}">
        <p14:creationId xmlns:p14="http://schemas.microsoft.com/office/powerpoint/2010/main" val="1080013265"/>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22">
            <a:extLst>
              <a:ext uri="{FF2B5EF4-FFF2-40B4-BE49-F238E27FC236}">
                <a16:creationId xmlns:a16="http://schemas.microsoft.com/office/drawing/2014/main" id="{63F5877B-98C7-49DD-83AB-0F6F57CB6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sky, outdoor, building, walking&#10;&#10;Description automatically generated">
            <a:extLst>
              <a:ext uri="{FF2B5EF4-FFF2-40B4-BE49-F238E27FC236}">
                <a16:creationId xmlns:a16="http://schemas.microsoft.com/office/drawing/2014/main" id="{951A0649-0A4B-7344-D888-476F32A0581D}"/>
              </a:ext>
            </a:extLst>
          </p:cNvPr>
          <p:cNvPicPr>
            <a:picLocks noChangeAspect="1"/>
          </p:cNvPicPr>
          <p:nvPr/>
        </p:nvPicPr>
        <p:blipFill rotWithShape="1">
          <a:blip r:embed="rId3"/>
          <a:srcRect r="6135"/>
          <a:stretch/>
        </p:blipFill>
        <p:spPr>
          <a:xfrm>
            <a:off x="7364078" y="-18"/>
            <a:ext cx="4827922" cy="6857999"/>
          </a:xfrm>
          <a:custGeom>
            <a:avLst/>
            <a:gdLst/>
            <a:ahLst/>
            <a:cxnLst/>
            <a:rect l="l" t="t" r="r" b="b"/>
            <a:pathLst>
              <a:path w="4827922" h="6858000">
                <a:moveTo>
                  <a:pt x="4441" y="0"/>
                </a:moveTo>
                <a:lnTo>
                  <a:pt x="4827922" y="0"/>
                </a:lnTo>
                <a:lnTo>
                  <a:pt x="4827922" y="6858000"/>
                </a:lnTo>
                <a:lnTo>
                  <a:pt x="0" y="6858000"/>
                </a:lnTo>
                <a:lnTo>
                  <a:pt x="106674" y="6638378"/>
                </a:lnTo>
                <a:cubicBezTo>
                  <a:pt x="530028" y="5720938"/>
                  <a:pt x="777229" y="4614948"/>
                  <a:pt x="777229" y="3424428"/>
                </a:cubicBezTo>
                <a:cubicBezTo>
                  <a:pt x="777229" y="2233909"/>
                  <a:pt x="530028" y="1127919"/>
                  <a:pt x="106674" y="210478"/>
                </a:cubicBezTo>
                <a:close/>
              </a:path>
            </a:pathLst>
          </a:custGeom>
        </p:spPr>
      </p:pic>
      <p:pic>
        <p:nvPicPr>
          <p:cNvPr id="3" name="Picture 2" descr="A picture containing building, outdoor, sky, stone&#10;&#10;Description automatically generated">
            <a:extLst>
              <a:ext uri="{FF2B5EF4-FFF2-40B4-BE49-F238E27FC236}">
                <a16:creationId xmlns:a16="http://schemas.microsoft.com/office/drawing/2014/main" id="{2DE20AE8-611C-2755-5B84-C0CDEAC21841}"/>
              </a:ext>
            </a:extLst>
          </p:cNvPr>
          <p:cNvPicPr>
            <a:picLocks noChangeAspect="1"/>
          </p:cNvPicPr>
          <p:nvPr/>
        </p:nvPicPr>
        <p:blipFill rotWithShape="1">
          <a:blip r:embed="rId4"/>
          <a:srcRect l="3210" r="235"/>
          <a:stretch/>
        </p:blipFill>
        <p:spPr>
          <a:xfrm>
            <a:off x="3119360" y="18"/>
            <a:ext cx="4966290" cy="6857999"/>
          </a:xfrm>
          <a:custGeom>
            <a:avLst/>
            <a:gdLst/>
            <a:ahLst/>
            <a:cxnLst/>
            <a:rect l="l" t="t" r="r" b="b"/>
            <a:pathLst>
              <a:path w="4966290" h="6857999">
                <a:moveTo>
                  <a:pt x="0" y="0"/>
                </a:moveTo>
                <a:lnTo>
                  <a:pt x="4188230" y="0"/>
                </a:lnTo>
                <a:lnTo>
                  <a:pt x="4295735" y="210478"/>
                </a:lnTo>
                <a:cubicBezTo>
                  <a:pt x="4719089" y="1127919"/>
                  <a:pt x="4966290" y="2233909"/>
                  <a:pt x="4966290" y="3424428"/>
                </a:cubicBezTo>
                <a:cubicBezTo>
                  <a:pt x="4966290" y="4614948"/>
                  <a:pt x="4719089" y="5720938"/>
                  <a:pt x="4295735" y="6638378"/>
                </a:cubicBezTo>
                <a:lnTo>
                  <a:pt x="4183560" y="6857999"/>
                </a:lnTo>
                <a:lnTo>
                  <a:pt x="53039" y="6857999"/>
                </a:lnTo>
                <a:lnTo>
                  <a:pt x="132047" y="6695338"/>
                </a:lnTo>
                <a:cubicBezTo>
                  <a:pt x="555401" y="5777898"/>
                  <a:pt x="802602" y="4671908"/>
                  <a:pt x="802602" y="3481388"/>
                </a:cubicBezTo>
                <a:cubicBezTo>
                  <a:pt x="802602" y="2191659"/>
                  <a:pt x="512484" y="1001134"/>
                  <a:pt x="22579" y="42066"/>
                </a:cubicBezTo>
                <a:close/>
              </a:path>
            </a:pathLst>
          </a:custGeom>
        </p:spPr>
      </p:pic>
      <p:sp useBgFill="1">
        <p:nvSpPr>
          <p:cNvPr id="45" name="Freeform: Shape 24">
            <a:extLst>
              <a:ext uri="{FF2B5EF4-FFF2-40B4-BE49-F238E27FC236}">
                <a16:creationId xmlns:a16="http://schemas.microsoft.com/office/drawing/2014/main" id="{4EA91930-66BC-4C41-B4F5-C31EB216F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6" name="Freeform: Shape 26">
            <a:extLst>
              <a:ext uri="{FF2B5EF4-FFF2-40B4-BE49-F238E27FC236}">
                <a16:creationId xmlns:a16="http://schemas.microsoft.com/office/drawing/2014/main" id="{6313CF8F-B436-401E-9575-DE0F8E8B5B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7" name="Rectangle 28">
            <a:extLst>
              <a:ext uri="{FF2B5EF4-FFF2-40B4-BE49-F238E27FC236}">
                <a16:creationId xmlns:a16="http://schemas.microsoft.com/office/drawing/2014/main" id="{2A38CFE9-C30A-4551-ACCB-D5808FBC39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8" name="Rectangle 30">
            <a:extLst>
              <a:ext uri="{FF2B5EF4-FFF2-40B4-BE49-F238E27FC236}">
                <a16:creationId xmlns:a16="http://schemas.microsoft.com/office/drawing/2014/main" id="{67EF550F-47CE-4FB2-9DAC-12AD835C8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Text Placeholder 11">
            <a:extLst>
              <a:ext uri="{FF2B5EF4-FFF2-40B4-BE49-F238E27FC236}">
                <a16:creationId xmlns:a16="http://schemas.microsoft.com/office/drawing/2014/main" id="{66D59AEA-A565-337E-4366-1ABA6160832B}"/>
              </a:ext>
            </a:extLst>
          </p:cNvPr>
          <p:cNvSpPr>
            <a:spLocks noGrp="1"/>
          </p:cNvSpPr>
          <p:nvPr>
            <p:ph type="body" sz="quarter" idx="15"/>
          </p:nvPr>
        </p:nvSpPr>
        <p:spPr>
          <a:xfrm>
            <a:off x="448056" y="3223648"/>
            <a:ext cx="2834640" cy="2137366"/>
          </a:xfrm>
        </p:spPr>
        <p:txBody>
          <a:bodyPr vert="horz" lIns="91440" tIns="45720" rIns="91440" bIns="45720" rtlCol="0">
            <a:normAutofit/>
          </a:bodyPr>
          <a:lstStyle>
            <a:defPPr>
              <a:defRPr lang="en-GB"/>
            </a:defPPr>
          </a:lstStyle>
          <a:p>
            <a:pPr marL="57150" indent="-285750">
              <a:buBlip>
                <a:blip r:embed="rId5"/>
              </a:buBlip>
            </a:pPr>
            <a:r>
              <a:rPr lang="en-US" sz="1800" dirty="0">
                <a:solidFill>
                  <a:schemeClr val="tx1"/>
                </a:solidFill>
                <a:latin typeface="+mn-lt"/>
              </a:rPr>
              <a:t>climate change </a:t>
            </a:r>
          </a:p>
          <a:p>
            <a:pPr marL="57150" indent="-285750">
              <a:buBlip>
                <a:blip r:embed="rId5"/>
              </a:buBlip>
            </a:pPr>
            <a:r>
              <a:rPr lang="en-US" sz="1800" dirty="0">
                <a:solidFill>
                  <a:schemeClr val="tx1"/>
                </a:solidFill>
                <a:latin typeface="+mn-lt"/>
              </a:rPr>
              <a:t>Covid </a:t>
            </a:r>
          </a:p>
          <a:p>
            <a:pPr marL="57150" indent="-285750">
              <a:buBlip>
                <a:blip r:embed="rId5"/>
              </a:buBlip>
            </a:pPr>
            <a:r>
              <a:rPr lang="en-US" sz="1800" dirty="0">
                <a:solidFill>
                  <a:schemeClr val="tx1"/>
                </a:solidFill>
                <a:latin typeface="+mn-lt"/>
              </a:rPr>
              <a:t>solo travel </a:t>
            </a:r>
          </a:p>
          <a:p>
            <a:pPr marL="57150" indent="-285750">
              <a:buBlip>
                <a:blip r:embed="rId5"/>
              </a:buBlip>
            </a:pPr>
            <a:r>
              <a:rPr lang="en-US" sz="1800" dirty="0">
                <a:solidFill>
                  <a:schemeClr val="tx1"/>
                </a:solidFill>
                <a:latin typeface="+mn-lt"/>
              </a:rPr>
              <a:t>Rebranding </a:t>
            </a:r>
          </a:p>
          <a:p>
            <a:pPr indent="-228600">
              <a:buFont typeface="Arial" panose="020B0604020202020204" pitchFamily="34" charset="0"/>
              <a:buChar char="•"/>
            </a:pPr>
            <a:endParaRPr lang="en-US" sz="1800" dirty="0">
              <a:solidFill>
                <a:schemeClr val="tx1"/>
              </a:solidFill>
              <a:latin typeface="+mn-lt"/>
            </a:endParaRPr>
          </a:p>
        </p:txBody>
      </p:sp>
      <p:pic>
        <p:nvPicPr>
          <p:cNvPr id="13" name="Picture 12">
            <a:extLst>
              <a:ext uri="{FF2B5EF4-FFF2-40B4-BE49-F238E27FC236}">
                <a16:creationId xmlns:a16="http://schemas.microsoft.com/office/drawing/2014/main" id="{12A7FEE7-BE85-7328-8ACA-34FFBEEDE73A}"/>
              </a:ext>
            </a:extLst>
          </p:cNvPr>
          <p:cNvPicPr>
            <a:picLocks noChangeAspect="1"/>
          </p:cNvPicPr>
          <p:nvPr/>
        </p:nvPicPr>
        <p:blipFill>
          <a:blip r:embed="rId6"/>
          <a:stretch>
            <a:fillRect/>
          </a:stretch>
        </p:blipFill>
        <p:spPr>
          <a:xfrm>
            <a:off x="448056" y="1230329"/>
            <a:ext cx="5169856" cy="1755800"/>
          </a:xfrm>
          <a:prstGeom prst="rect">
            <a:avLst/>
          </a:prstGeom>
        </p:spPr>
      </p:pic>
    </p:spTree>
    <p:extLst>
      <p:ext uri="{BB962C8B-B14F-4D97-AF65-F5344CB8AC3E}">
        <p14:creationId xmlns:p14="http://schemas.microsoft.com/office/powerpoint/2010/main" val="3474899755"/>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15">
            <a:extLst>
              <a:ext uri="{FF2B5EF4-FFF2-40B4-BE49-F238E27FC236}">
                <a16:creationId xmlns:a16="http://schemas.microsoft.com/office/drawing/2014/main" id="{910D9F77-BCD2-72EC-FBEC-B20567988B74}"/>
              </a:ext>
            </a:extLst>
          </p:cNvPr>
          <p:cNvPicPr>
            <a:picLocks noGrp="1" noChangeAspect="1"/>
          </p:cNvPicPr>
          <p:nvPr>
            <p:ph type="pic" sz="quarter" idx="13"/>
          </p:nvPr>
        </p:nvPicPr>
        <p:blipFill rotWithShape="1">
          <a:blip r:embed="rId3"/>
          <a:srcRect t="45162" b="12650"/>
          <a:stretch/>
        </p:blipFill>
        <p:spPr>
          <a:xfrm flipH="1">
            <a:off x="0" y="0"/>
            <a:ext cx="12192000" cy="6858000"/>
          </a:xfrm>
        </p:spPr>
      </p:pic>
      <p:sp>
        <p:nvSpPr>
          <p:cNvPr id="7" name="Title 6">
            <a:extLst>
              <a:ext uri="{FF2B5EF4-FFF2-40B4-BE49-F238E27FC236}">
                <a16:creationId xmlns:a16="http://schemas.microsoft.com/office/drawing/2014/main" id="{7A8DDD42-D29D-4ECB-A465-13EFA049E83C}"/>
              </a:ext>
            </a:extLst>
          </p:cNvPr>
          <p:cNvSpPr>
            <a:spLocks noGrp="1"/>
          </p:cNvSpPr>
          <p:nvPr>
            <p:ph type="title"/>
          </p:nvPr>
        </p:nvSpPr>
        <p:spPr/>
        <p:txBody>
          <a:bodyPr rtlCol="0"/>
          <a:lstStyle>
            <a:defPPr>
              <a:defRPr lang="en-GB"/>
            </a:defPPr>
          </a:lstStyle>
          <a:p>
            <a:pPr rtl="0"/>
            <a:r>
              <a:rPr lang="en-GB" dirty="0"/>
              <a:t>Mass tourism </a:t>
            </a:r>
          </a:p>
        </p:txBody>
      </p:sp>
      <p:sp>
        <p:nvSpPr>
          <p:cNvPr id="20" name="Text Placeholder 19">
            <a:extLst>
              <a:ext uri="{FF2B5EF4-FFF2-40B4-BE49-F238E27FC236}">
                <a16:creationId xmlns:a16="http://schemas.microsoft.com/office/drawing/2014/main" id="{88531C66-298F-52BD-C40A-86A579EF4E68}"/>
              </a:ext>
            </a:extLst>
          </p:cNvPr>
          <p:cNvSpPr>
            <a:spLocks noGrp="1"/>
          </p:cNvSpPr>
          <p:nvPr>
            <p:ph type="body" sz="quarter" idx="15"/>
          </p:nvPr>
        </p:nvSpPr>
        <p:spPr/>
        <p:txBody>
          <a:bodyPr rtlCol="0"/>
          <a:lstStyle>
            <a:defPPr>
              <a:defRPr lang="en-GB"/>
            </a:defPPr>
          </a:lstStyle>
          <a:p>
            <a:pPr rtl="0"/>
            <a:r>
              <a:rPr lang="en-GB" dirty="0">
                <a:solidFill>
                  <a:schemeClr val="accent1">
                    <a:lumMod val="20000"/>
                    <a:lumOff val="80000"/>
                  </a:schemeClr>
                </a:solidFill>
              </a:rPr>
              <a:t>Issues </a:t>
            </a:r>
          </a:p>
          <a:p>
            <a:pPr rtl="0"/>
            <a:endParaRPr lang="en-GB" dirty="0"/>
          </a:p>
        </p:txBody>
      </p:sp>
      <p:sp>
        <p:nvSpPr>
          <p:cNvPr id="2" name="TextBox 1">
            <a:extLst>
              <a:ext uri="{FF2B5EF4-FFF2-40B4-BE49-F238E27FC236}">
                <a16:creationId xmlns:a16="http://schemas.microsoft.com/office/drawing/2014/main" id="{962C55A8-0B48-2252-4FA2-AC1A0302AF83}"/>
              </a:ext>
            </a:extLst>
          </p:cNvPr>
          <p:cNvSpPr txBox="1"/>
          <p:nvPr/>
        </p:nvSpPr>
        <p:spPr>
          <a:xfrm>
            <a:off x="7516061" y="1955055"/>
            <a:ext cx="4138863" cy="3416320"/>
          </a:xfrm>
          <a:prstGeom prst="rect">
            <a:avLst/>
          </a:prstGeom>
          <a:noFill/>
        </p:spPr>
        <p:txBody>
          <a:bodyPr wrap="square" rtlCol="0">
            <a:spAutoFit/>
          </a:bodyPr>
          <a:lstStyle/>
          <a:p>
            <a:pPr algn="just"/>
            <a:r>
              <a:rPr lang="en-GB" sz="1800" dirty="0">
                <a:solidFill>
                  <a:schemeClr val="accent1">
                    <a:lumMod val="20000"/>
                    <a:lumOff val="80000"/>
                  </a:schemeClr>
                </a:solidFill>
                <a:effectLst/>
                <a:latin typeface="Calibri" panose="020F0502020204030204" pitchFamily="34" charset="0"/>
                <a:ea typeface="Times New Roman" panose="02020603050405020304" pitchFamily="18" charset="0"/>
                <a:cs typeface="Times New Roman" panose="02020603050405020304" pitchFamily="18" charset="0"/>
              </a:rPr>
              <a:t>The issues of mass tourism can be seen in Switzerland in air pollution and traffic in its main cities. Le news reported that traffic cost Switzerland 1.6 billion francs a year. Zürich a popular shopping destination was also ranked top of soot free cities ranking of efforts made to reduced air pollution. Switzerland’s consciousness around these issues ties into the threats of climate change to the skiing culture and appeal of the destination. </a:t>
            </a:r>
          </a:p>
        </p:txBody>
      </p:sp>
    </p:spTree>
    <p:extLst>
      <p:ext uri="{BB962C8B-B14F-4D97-AF65-F5344CB8AC3E}">
        <p14:creationId xmlns:p14="http://schemas.microsoft.com/office/powerpoint/2010/main" val="670898841"/>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58671-5610-1E91-0D58-EE2BCB6D0B19}"/>
              </a:ext>
            </a:extLst>
          </p:cNvPr>
          <p:cNvSpPr>
            <a:spLocks noGrp="1"/>
          </p:cNvSpPr>
          <p:nvPr>
            <p:ph type="title"/>
          </p:nvPr>
        </p:nvSpPr>
        <p:spPr/>
        <p:txBody>
          <a:bodyPr/>
          <a:lstStyle/>
          <a:p>
            <a:r>
              <a:rPr lang="en-GB" dirty="0">
                <a:solidFill>
                  <a:schemeClr val="accent2"/>
                </a:solidFill>
              </a:rPr>
              <a:t>Swiss Culture </a:t>
            </a:r>
          </a:p>
        </p:txBody>
      </p:sp>
      <p:sp>
        <p:nvSpPr>
          <p:cNvPr id="3" name="Text Placeholder 2">
            <a:extLst>
              <a:ext uri="{FF2B5EF4-FFF2-40B4-BE49-F238E27FC236}">
                <a16:creationId xmlns:a16="http://schemas.microsoft.com/office/drawing/2014/main" id="{FE94194C-CBAC-8CA4-E304-00930C19292D}"/>
              </a:ext>
            </a:extLst>
          </p:cNvPr>
          <p:cNvSpPr>
            <a:spLocks noGrp="1"/>
          </p:cNvSpPr>
          <p:nvPr>
            <p:ph type="body" sz="quarter" idx="10"/>
          </p:nvPr>
        </p:nvSpPr>
        <p:spPr/>
        <p:txBody>
          <a:bodyPr/>
          <a:lstStyle/>
          <a:p>
            <a:r>
              <a:rPr lang="en-GB" dirty="0"/>
              <a:t>Art | Music | Dance | Traditions  </a:t>
            </a:r>
          </a:p>
        </p:txBody>
      </p:sp>
      <p:pic>
        <p:nvPicPr>
          <p:cNvPr id="7" name="Picture Placeholder 6" descr="A picture containing sky, outdoor, stone&#10;&#10;Description automatically generated">
            <a:extLst>
              <a:ext uri="{FF2B5EF4-FFF2-40B4-BE49-F238E27FC236}">
                <a16:creationId xmlns:a16="http://schemas.microsoft.com/office/drawing/2014/main" id="{E4D32376-422E-CEC6-340C-8A960AFF7602}"/>
              </a:ext>
            </a:extLst>
          </p:cNvPr>
          <p:cNvPicPr>
            <a:picLocks noGrp="1" noChangeAspect="1"/>
          </p:cNvPicPr>
          <p:nvPr>
            <p:ph type="pic" sz="quarter" idx="11"/>
          </p:nvPr>
        </p:nvPicPr>
        <p:blipFill>
          <a:blip r:embed="rId2"/>
          <a:srcRect t="14455" b="14455"/>
          <a:stretch>
            <a:fillRect/>
          </a:stretch>
        </p:blipFill>
        <p:spPr/>
      </p:pic>
      <p:sp>
        <p:nvSpPr>
          <p:cNvPr id="5" name="Text Placeholder 4">
            <a:extLst>
              <a:ext uri="{FF2B5EF4-FFF2-40B4-BE49-F238E27FC236}">
                <a16:creationId xmlns:a16="http://schemas.microsoft.com/office/drawing/2014/main" id="{607D1829-62F0-F154-C325-951DA1BA576F}"/>
              </a:ext>
            </a:extLst>
          </p:cNvPr>
          <p:cNvSpPr>
            <a:spLocks noGrp="1"/>
          </p:cNvSpPr>
          <p:nvPr>
            <p:ph type="body" sz="quarter" idx="12"/>
          </p:nvPr>
        </p:nvSpPr>
        <p:spPr>
          <a:solidFill>
            <a:srgbClr val="7030A0">
              <a:alpha val="50000"/>
            </a:srgbClr>
          </a:solidFill>
        </p:spPr>
        <p:txBody>
          <a:bodyPr/>
          <a:lstStyle/>
          <a:p>
            <a:endParaRPr lang="en-GB" dirty="0"/>
          </a:p>
        </p:txBody>
      </p:sp>
    </p:spTree>
    <p:extLst>
      <p:ext uri="{BB962C8B-B14F-4D97-AF65-F5344CB8AC3E}">
        <p14:creationId xmlns:p14="http://schemas.microsoft.com/office/powerpoint/2010/main" val="1084746788"/>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rgbClr val="7030A0">
                <a:alpha val="25000"/>
              </a:srgbClr>
            </a:gs>
            <a:gs pos="83000">
              <a:srgbClr val="7030A0">
                <a:alpha val="25000"/>
              </a:srgbClr>
            </a:gs>
            <a:gs pos="100000">
              <a:srgbClr val="7030A0">
                <a:alpha val="25000"/>
              </a:srgbClr>
            </a:gs>
          </a:gsLst>
          <a:lin ang="5400000" scaled="1"/>
        </a:gra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EC2D5F1-9B25-84B0-9B48-481CFC905481}"/>
              </a:ext>
            </a:extLst>
          </p:cNvPr>
          <p:cNvSpPr>
            <a:spLocks noGrp="1"/>
          </p:cNvSpPr>
          <p:nvPr>
            <p:ph type="title"/>
          </p:nvPr>
        </p:nvSpPr>
        <p:spPr/>
        <p:txBody>
          <a:bodyPr/>
          <a:lstStyle/>
          <a:p>
            <a:r>
              <a:rPr lang="en-GB" dirty="0"/>
              <a:t> </a:t>
            </a:r>
          </a:p>
        </p:txBody>
      </p:sp>
      <p:pic>
        <p:nvPicPr>
          <p:cNvPr id="9" name="336026091_5631817223589358_6827859946263485424_n">
            <a:hlinkClick r:id="" action="ppaction://media"/>
            <a:extLst>
              <a:ext uri="{FF2B5EF4-FFF2-40B4-BE49-F238E27FC236}">
                <a16:creationId xmlns:a16="http://schemas.microsoft.com/office/drawing/2014/main" id="{D7DC1EC0-D8CB-1D54-E1A3-4E880D4C2A19}"/>
              </a:ext>
            </a:extLst>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272715" y="230015"/>
            <a:ext cx="3625516" cy="6397970"/>
          </a:xfrm>
          <a:prstGeom prst="rect">
            <a:avLst/>
          </a:prstGeom>
        </p:spPr>
      </p:pic>
      <p:pic>
        <p:nvPicPr>
          <p:cNvPr id="10" name="336038069_6004727402914544_7255253845703805403_n">
            <a:hlinkClick r:id="" action="ppaction://media"/>
            <a:extLst>
              <a:ext uri="{FF2B5EF4-FFF2-40B4-BE49-F238E27FC236}">
                <a16:creationId xmlns:a16="http://schemas.microsoft.com/office/drawing/2014/main" id="{AEABB189-57AF-0AA9-5463-9833726CE5C1}"/>
              </a:ext>
            </a:extLst>
          </p:cNvPr>
          <p:cNvPicPr>
            <a:picLocks noChangeAspect="1"/>
          </p:cNvPicPr>
          <p:nvPr>
            <a:videoFile r:link="rId4"/>
            <p:extLst>
              <p:ext uri="{DAA4B4D4-6D71-4841-9C94-3DE7FCFB9230}">
                <p14:media xmlns:p14="http://schemas.microsoft.com/office/powerpoint/2010/main" r:embed="rId3"/>
              </p:ext>
            </p:extLst>
          </p:nvPr>
        </p:nvPicPr>
        <p:blipFill>
          <a:blip r:embed="rId9"/>
          <a:stretch>
            <a:fillRect/>
          </a:stretch>
        </p:blipFill>
        <p:spPr>
          <a:xfrm>
            <a:off x="4247780" y="182626"/>
            <a:ext cx="3625515" cy="6445359"/>
          </a:xfrm>
          <a:prstGeom prst="rect">
            <a:avLst/>
          </a:prstGeom>
        </p:spPr>
      </p:pic>
      <p:pic>
        <p:nvPicPr>
          <p:cNvPr id="11" name="336012665_9402659333077553_6801869318954483286_n">
            <a:hlinkClick r:id="" action="ppaction://media"/>
            <a:extLst>
              <a:ext uri="{FF2B5EF4-FFF2-40B4-BE49-F238E27FC236}">
                <a16:creationId xmlns:a16="http://schemas.microsoft.com/office/drawing/2014/main" id="{CCDAF3B2-92D1-3AA9-34C8-F4BC25FA3391}"/>
              </a:ext>
            </a:extLst>
          </p:cNvPr>
          <p:cNvPicPr>
            <a:picLocks noChangeAspect="1"/>
          </p:cNvPicPr>
          <p:nvPr>
            <a:videoFile r:link="rId6"/>
            <p:extLst>
              <p:ext uri="{DAA4B4D4-6D71-4841-9C94-3DE7FCFB9230}">
                <p14:media xmlns:p14="http://schemas.microsoft.com/office/powerpoint/2010/main" r:embed="rId5"/>
              </p:ext>
            </p:extLst>
          </p:nvPr>
        </p:nvPicPr>
        <p:blipFill>
          <a:blip r:embed="rId10"/>
          <a:stretch>
            <a:fillRect/>
          </a:stretch>
        </p:blipFill>
        <p:spPr>
          <a:xfrm>
            <a:off x="8352226" y="182626"/>
            <a:ext cx="3625515" cy="6445360"/>
          </a:xfrm>
          <a:prstGeom prst="rect">
            <a:avLst/>
          </a:prstGeom>
        </p:spPr>
      </p:pic>
    </p:spTree>
    <p:extLst>
      <p:ext uri="{BB962C8B-B14F-4D97-AF65-F5344CB8AC3E}">
        <p14:creationId xmlns:p14="http://schemas.microsoft.com/office/powerpoint/2010/main" val="2504188306"/>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1834"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4837" fill="hold"/>
                                        <p:tgtEl>
                                          <p:spTgt spid="10"/>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34225"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9"/>
                </p:tgtEl>
              </p:cMediaNode>
            </p:video>
            <p:seq concurrent="1" nextAc="seek">
              <p:cTn id="16" restart="whenNotActive" fill="hold" evtFilter="cancelBubble" nodeType="interactiveSeq">
                <p:stCondLst>
                  <p:cond evt="onClick" delay="0">
                    <p:tgtEl>
                      <p:spTgt spid="9"/>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9"/>
                                        </p:tgtEl>
                                      </p:cBhvr>
                                    </p:cmd>
                                  </p:childTnLst>
                                </p:cTn>
                              </p:par>
                            </p:childTnLst>
                          </p:cTn>
                        </p:par>
                      </p:childTnLst>
                    </p:cTn>
                  </p:par>
                </p:childTnLst>
              </p:cTn>
              <p:nextCondLst>
                <p:cond evt="onClick" delay="0">
                  <p:tgtEl>
                    <p:spTgt spid="9"/>
                  </p:tgtEl>
                </p:cond>
              </p:nextCondLst>
            </p:seq>
            <p:video>
              <p:cMediaNode vol="80000">
                <p:cTn id="21" fill="hold" display="0">
                  <p:stCondLst>
                    <p:cond delay="indefinite"/>
                  </p:stCondLst>
                </p:cTn>
                <p:tgtEl>
                  <p:spTgt spid="10"/>
                </p:tgtEl>
              </p:cMediaNode>
            </p:video>
            <p:seq concurrent="1" nextAc="seek">
              <p:cTn id="22" restart="whenNotActive" fill="hold" evtFilter="cancelBubble" nodeType="interactiveSeq">
                <p:stCondLst>
                  <p:cond evt="onClick" delay="0">
                    <p:tgtEl>
                      <p:spTgt spid="10"/>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10"/>
                                        </p:tgtEl>
                                      </p:cBhvr>
                                    </p:cmd>
                                  </p:childTnLst>
                                </p:cTn>
                              </p:par>
                            </p:childTnLst>
                          </p:cTn>
                        </p:par>
                      </p:childTnLst>
                    </p:cTn>
                  </p:par>
                </p:childTnLst>
              </p:cTn>
              <p:nextCondLst>
                <p:cond evt="onClick" delay="0">
                  <p:tgtEl>
                    <p:spTgt spid="10"/>
                  </p:tgtEl>
                </p:cond>
              </p:nextCondLst>
            </p:seq>
            <p:video>
              <p:cMediaNode vol="80000">
                <p:cTn id="27" fill="hold" display="0">
                  <p:stCondLst>
                    <p:cond delay="indefinite"/>
                  </p:stCondLst>
                </p:cTn>
                <p:tgtEl>
                  <p:spTgt spid="11"/>
                </p:tgtEl>
              </p:cMediaNode>
            </p:video>
            <p:seq concurrent="1" nextAc="seek">
              <p:cTn id="28" restart="whenNotActive" fill="hold" evtFilter="cancelBubble" nodeType="interactiveSeq">
                <p:stCondLst>
                  <p:cond evt="onClick" delay="0">
                    <p:tgtEl>
                      <p:spTgt spid="11"/>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descr="A cow with flowers on its head&#10;&#10;Description automatically generated">
            <a:extLst>
              <a:ext uri="{FF2B5EF4-FFF2-40B4-BE49-F238E27FC236}">
                <a16:creationId xmlns:a16="http://schemas.microsoft.com/office/drawing/2014/main" id="{21BFB0F0-1B91-524E-5B55-E68B331E58E8}"/>
              </a:ext>
            </a:extLst>
          </p:cNvPr>
          <p:cNvPicPr>
            <a:picLocks noGrp="1" noChangeAspect="1"/>
          </p:cNvPicPr>
          <p:nvPr>
            <p:ph type="pic" sz="quarter" idx="13"/>
          </p:nvPr>
        </p:nvPicPr>
        <p:blipFill>
          <a:blip r:embed="rId2"/>
          <a:srcRect t="7813" b="7813"/>
          <a:stretch>
            <a:fillRect/>
          </a:stretch>
        </p:blipFill>
        <p:spPr>
          <a:xfrm flipH="1">
            <a:off x="0" y="0"/>
            <a:ext cx="12192000" cy="6858000"/>
          </a:xfrm>
        </p:spPr>
      </p:pic>
      <p:pic>
        <p:nvPicPr>
          <p:cNvPr id="11" name="Picture 10">
            <a:extLst>
              <a:ext uri="{FF2B5EF4-FFF2-40B4-BE49-F238E27FC236}">
                <a16:creationId xmlns:a16="http://schemas.microsoft.com/office/drawing/2014/main" id="{DA27A223-0F1A-EFA7-1FB7-6C4AAA9FBA68}"/>
              </a:ext>
            </a:extLst>
          </p:cNvPr>
          <p:cNvPicPr>
            <a:picLocks noChangeAspect="1"/>
          </p:cNvPicPr>
          <p:nvPr/>
        </p:nvPicPr>
        <p:blipFill rotWithShape="1">
          <a:blip r:embed="rId3">
            <a:alphaModFix amt="50000"/>
          </a:blip>
          <a:srcRect b="37987"/>
          <a:stretch/>
        </p:blipFill>
        <p:spPr>
          <a:xfrm>
            <a:off x="209550" y="2690282"/>
            <a:ext cx="4076700" cy="1996018"/>
          </a:xfrm>
          <a:prstGeom prst="rect">
            <a:avLst/>
          </a:prstGeom>
        </p:spPr>
      </p:pic>
      <p:sp>
        <p:nvSpPr>
          <p:cNvPr id="21" name="Title 20">
            <a:extLst>
              <a:ext uri="{FF2B5EF4-FFF2-40B4-BE49-F238E27FC236}">
                <a16:creationId xmlns:a16="http://schemas.microsoft.com/office/drawing/2014/main" id="{9E47BDB1-B3EF-B322-A927-5686B672F1EC}"/>
              </a:ext>
            </a:extLst>
          </p:cNvPr>
          <p:cNvSpPr>
            <a:spLocks noGrp="1"/>
          </p:cNvSpPr>
          <p:nvPr>
            <p:ph type="title"/>
          </p:nvPr>
        </p:nvSpPr>
        <p:spPr>
          <a:xfrm>
            <a:off x="-983234" y="786384"/>
            <a:ext cx="9385300" cy="985791"/>
          </a:xfrm>
        </p:spPr>
        <p:txBody>
          <a:bodyPr/>
          <a:lstStyle/>
          <a:p>
            <a:r>
              <a:rPr lang="en-GB" dirty="0">
                <a:solidFill>
                  <a:srgbClr val="CCCCFF"/>
                </a:solidFill>
              </a:rPr>
              <a:t>- Culture in Switzerland  -</a:t>
            </a:r>
          </a:p>
        </p:txBody>
      </p:sp>
      <p:sp>
        <p:nvSpPr>
          <p:cNvPr id="22" name="Text Placeholder 21">
            <a:extLst>
              <a:ext uri="{FF2B5EF4-FFF2-40B4-BE49-F238E27FC236}">
                <a16:creationId xmlns:a16="http://schemas.microsoft.com/office/drawing/2014/main" id="{8262B030-B6A3-C31C-E329-7E632AF7087B}"/>
              </a:ext>
            </a:extLst>
          </p:cNvPr>
          <p:cNvSpPr>
            <a:spLocks noGrp="1"/>
          </p:cNvSpPr>
          <p:nvPr>
            <p:ph type="body" sz="quarter" idx="15"/>
          </p:nvPr>
        </p:nvSpPr>
        <p:spPr/>
        <p:txBody>
          <a:bodyPr>
            <a:normAutofit/>
          </a:bodyPr>
          <a:lstStyle/>
          <a:p>
            <a:r>
              <a:rPr lang="en-GB" dirty="0"/>
              <a:t>  </a:t>
            </a:r>
          </a:p>
        </p:txBody>
      </p:sp>
      <p:sp>
        <p:nvSpPr>
          <p:cNvPr id="23" name="Content Placeholder 22">
            <a:extLst>
              <a:ext uri="{FF2B5EF4-FFF2-40B4-BE49-F238E27FC236}">
                <a16:creationId xmlns:a16="http://schemas.microsoft.com/office/drawing/2014/main" id="{269E0B2A-2DAA-BD21-6D30-BE9BDB6B126A}"/>
              </a:ext>
            </a:extLst>
          </p:cNvPr>
          <p:cNvSpPr>
            <a:spLocks noGrp="1"/>
          </p:cNvSpPr>
          <p:nvPr>
            <p:ph sz="quarter" idx="4294967295"/>
          </p:nvPr>
        </p:nvSpPr>
        <p:spPr>
          <a:xfrm>
            <a:off x="280416" y="3132139"/>
            <a:ext cx="4010025" cy="1363662"/>
          </a:xfrm>
        </p:spPr>
        <p:txBody>
          <a:bodyPr/>
          <a:lstStyle/>
          <a:p>
            <a:pPr marL="0" indent="0" algn="ctr">
              <a:buNone/>
            </a:pPr>
            <a:r>
              <a:rPr lang="en-GB" dirty="0">
                <a:solidFill>
                  <a:schemeClr val="bg1"/>
                </a:solidFill>
              </a:rPr>
              <a:t>Tourist are encouraged to enjoy Swiss art and culture </a:t>
            </a:r>
          </a:p>
          <a:p>
            <a:pPr>
              <a:buFont typeface="Segoe UI Light" panose="020B0502040204020203" pitchFamily="34" charset="0"/>
              <a:buChar char="…"/>
            </a:pPr>
            <a:endParaRPr lang="en-GB" dirty="0">
              <a:solidFill>
                <a:schemeClr val="bg1"/>
              </a:solidFill>
            </a:endParaRPr>
          </a:p>
        </p:txBody>
      </p:sp>
      <p:sp>
        <p:nvSpPr>
          <p:cNvPr id="26" name="TextBox 25">
            <a:extLst>
              <a:ext uri="{FF2B5EF4-FFF2-40B4-BE49-F238E27FC236}">
                <a16:creationId xmlns:a16="http://schemas.microsoft.com/office/drawing/2014/main" id="{9D55BC81-0D8A-1DB3-3331-22AB8C1FE013}"/>
              </a:ext>
            </a:extLst>
          </p:cNvPr>
          <p:cNvSpPr txBox="1"/>
          <p:nvPr/>
        </p:nvSpPr>
        <p:spPr>
          <a:xfrm>
            <a:off x="11603642" y="0"/>
            <a:ext cx="1571592" cy="184666"/>
          </a:xfrm>
          <a:prstGeom prst="rect">
            <a:avLst/>
          </a:prstGeom>
          <a:noFill/>
        </p:spPr>
        <p:txBody>
          <a:bodyPr wrap="square" rtlCol="0">
            <a:spAutoFit/>
          </a:bodyPr>
          <a:lstStyle/>
          <a:p>
            <a:r>
              <a:rPr lang="en-GB" sz="600" dirty="0">
                <a:solidFill>
                  <a:schemeClr val="bg1">
                    <a:lumMod val="75000"/>
                  </a:schemeClr>
                </a:solidFill>
              </a:rPr>
              <a:t>Fodor’stravel</a:t>
            </a:r>
          </a:p>
        </p:txBody>
      </p:sp>
    </p:spTree>
    <p:extLst>
      <p:ext uri="{BB962C8B-B14F-4D97-AF65-F5344CB8AC3E}">
        <p14:creationId xmlns:p14="http://schemas.microsoft.com/office/powerpoint/2010/main" val="3723903785"/>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 Placeholder 17">
            <a:extLst>
              <a:ext uri="{FF2B5EF4-FFF2-40B4-BE49-F238E27FC236}">
                <a16:creationId xmlns:a16="http://schemas.microsoft.com/office/drawing/2014/main" id="{394049D6-8270-CA0C-6BCB-2F7130FAABAE}"/>
              </a:ext>
            </a:extLst>
          </p:cNvPr>
          <p:cNvSpPr>
            <a:spLocks noGrp="1"/>
          </p:cNvSpPr>
          <p:nvPr>
            <p:ph type="body" sz="quarter" idx="12"/>
          </p:nvPr>
        </p:nvSpPr>
        <p:spPr>
          <a:solidFill>
            <a:srgbClr val="7030A0">
              <a:alpha val="50000"/>
            </a:srgbClr>
          </a:solidFill>
        </p:spPr>
        <p:txBody>
          <a:bodyPr/>
          <a:lstStyle/>
          <a:p>
            <a:endParaRPr lang="en-GB" dirty="0"/>
          </a:p>
        </p:txBody>
      </p:sp>
      <p:sp>
        <p:nvSpPr>
          <p:cNvPr id="10" name="Title 9">
            <a:extLst>
              <a:ext uri="{FF2B5EF4-FFF2-40B4-BE49-F238E27FC236}">
                <a16:creationId xmlns:a16="http://schemas.microsoft.com/office/drawing/2014/main" id="{530D3C07-02B5-CD3D-D0CA-D3EDF63B22B0}"/>
              </a:ext>
            </a:extLst>
          </p:cNvPr>
          <p:cNvSpPr>
            <a:spLocks noGrp="1"/>
          </p:cNvSpPr>
          <p:nvPr>
            <p:ph type="title"/>
          </p:nvPr>
        </p:nvSpPr>
        <p:spPr/>
        <p:txBody>
          <a:bodyPr/>
          <a:lstStyle/>
          <a:p>
            <a:r>
              <a:rPr lang="en-GB" dirty="0">
                <a:solidFill>
                  <a:schemeClr val="accent2"/>
                </a:solidFill>
              </a:rPr>
              <a:t>Preserving </a:t>
            </a:r>
          </a:p>
        </p:txBody>
      </p:sp>
      <p:sp>
        <p:nvSpPr>
          <p:cNvPr id="11" name="Text Placeholder 10">
            <a:extLst>
              <a:ext uri="{FF2B5EF4-FFF2-40B4-BE49-F238E27FC236}">
                <a16:creationId xmlns:a16="http://schemas.microsoft.com/office/drawing/2014/main" id="{5818A1FF-8007-E511-6B3B-F7BF247EEC4D}"/>
              </a:ext>
            </a:extLst>
          </p:cNvPr>
          <p:cNvSpPr>
            <a:spLocks noGrp="1"/>
          </p:cNvSpPr>
          <p:nvPr>
            <p:ph type="body" sz="quarter" idx="10"/>
          </p:nvPr>
        </p:nvSpPr>
        <p:spPr/>
        <p:txBody>
          <a:bodyPr/>
          <a:lstStyle/>
          <a:p>
            <a:r>
              <a:rPr lang="en-GB" dirty="0"/>
              <a:t>How Swiss culture is celebrated  </a:t>
            </a:r>
          </a:p>
        </p:txBody>
      </p:sp>
      <p:pic>
        <p:nvPicPr>
          <p:cNvPr id="19" name="Picture Placeholder 18">
            <a:extLst>
              <a:ext uri="{FF2B5EF4-FFF2-40B4-BE49-F238E27FC236}">
                <a16:creationId xmlns:a16="http://schemas.microsoft.com/office/drawing/2014/main" id="{271E2C43-A25C-B6C7-96E6-E671D4245F62}"/>
              </a:ext>
            </a:extLst>
          </p:cNvPr>
          <p:cNvPicPr>
            <a:picLocks noGrp="1" noChangeAspect="1"/>
          </p:cNvPicPr>
          <p:nvPr>
            <p:ph type="pic" sz="quarter" idx="11"/>
          </p:nvPr>
        </p:nvPicPr>
        <p:blipFill>
          <a:blip r:embed="rId2"/>
          <a:srcRect l="14834" r="14834"/>
          <a:stretch>
            <a:fillRect/>
          </a:stretch>
        </p:blipFill>
        <p:spPr>
          <a:prstGeom prst="rect">
            <a:avLst/>
          </a:prstGeom>
        </p:spPr>
      </p:pic>
      <p:sp>
        <p:nvSpPr>
          <p:cNvPr id="21" name="TextBox 20">
            <a:extLst>
              <a:ext uri="{FF2B5EF4-FFF2-40B4-BE49-F238E27FC236}">
                <a16:creationId xmlns:a16="http://schemas.microsoft.com/office/drawing/2014/main" id="{53C59BC9-C2EF-DD4F-36A7-09859AFF3620}"/>
              </a:ext>
            </a:extLst>
          </p:cNvPr>
          <p:cNvSpPr txBox="1"/>
          <p:nvPr/>
        </p:nvSpPr>
        <p:spPr>
          <a:xfrm>
            <a:off x="6952488" y="5708492"/>
            <a:ext cx="1439037" cy="169277"/>
          </a:xfrm>
          <a:prstGeom prst="rect">
            <a:avLst/>
          </a:prstGeom>
          <a:noFill/>
        </p:spPr>
        <p:txBody>
          <a:bodyPr wrap="square">
            <a:spAutoFit/>
          </a:bodyPr>
          <a:lstStyle/>
          <a:p>
            <a:r>
              <a:rPr lang="en-GB" sz="500" dirty="0">
                <a:solidFill>
                  <a:schemeClr val="bg1">
                    <a:lumMod val="50000"/>
                  </a:schemeClr>
                </a:solidFill>
              </a:rPr>
              <a:t>AEaster processions in Mendrisio © SFOC</a:t>
            </a:r>
          </a:p>
        </p:txBody>
      </p:sp>
    </p:spTree>
    <p:extLst>
      <p:ext uri="{BB962C8B-B14F-4D97-AF65-F5344CB8AC3E}">
        <p14:creationId xmlns:p14="http://schemas.microsoft.com/office/powerpoint/2010/main" val="44405050"/>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58671-5610-1E91-0D58-EE2BCB6D0B19}"/>
              </a:ext>
            </a:extLst>
          </p:cNvPr>
          <p:cNvSpPr>
            <a:spLocks noGrp="1"/>
          </p:cNvSpPr>
          <p:nvPr>
            <p:ph type="title"/>
          </p:nvPr>
        </p:nvSpPr>
        <p:spPr/>
        <p:txBody>
          <a:bodyPr/>
          <a:lstStyle/>
          <a:p>
            <a:r>
              <a:rPr lang="en-GB" sz="4800" dirty="0">
                <a:solidFill>
                  <a:schemeClr val="accent2"/>
                </a:solidFill>
              </a:rPr>
              <a:t>Climate change </a:t>
            </a:r>
          </a:p>
        </p:txBody>
      </p:sp>
      <p:sp>
        <p:nvSpPr>
          <p:cNvPr id="3" name="Text Placeholder 2">
            <a:extLst>
              <a:ext uri="{FF2B5EF4-FFF2-40B4-BE49-F238E27FC236}">
                <a16:creationId xmlns:a16="http://schemas.microsoft.com/office/drawing/2014/main" id="{FE94194C-CBAC-8CA4-E304-00930C19292D}"/>
              </a:ext>
            </a:extLst>
          </p:cNvPr>
          <p:cNvSpPr>
            <a:spLocks noGrp="1"/>
          </p:cNvSpPr>
          <p:nvPr>
            <p:ph type="body" sz="quarter" idx="10"/>
          </p:nvPr>
        </p:nvSpPr>
        <p:spPr/>
        <p:txBody>
          <a:bodyPr/>
          <a:lstStyle/>
          <a:p>
            <a:r>
              <a:rPr lang="en-GB" dirty="0"/>
              <a:t>Impacts and solutions </a:t>
            </a:r>
          </a:p>
        </p:txBody>
      </p:sp>
      <p:sp>
        <p:nvSpPr>
          <p:cNvPr id="5" name="Text Placeholder 4">
            <a:extLst>
              <a:ext uri="{FF2B5EF4-FFF2-40B4-BE49-F238E27FC236}">
                <a16:creationId xmlns:a16="http://schemas.microsoft.com/office/drawing/2014/main" id="{607D1829-62F0-F154-C325-951DA1BA576F}"/>
              </a:ext>
            </a:extLst>
          </p:cNvPr>
          <p:cNvSpPr>
            <a:spLocks noGrp="1"/>
          </p:cNvSpPr>
          <p:nvPr>
            <p:ph type="body" sz="quarter" idx="12"/>
          </p:nvPr>
        </p:nvSpPr>
        <p:spPr>
          <a:solidFill>
            <a:schemeClr val="accent6">
              <a:lumMod val="50000"/>
              <a:alpha val="50000"/>
            </a:schemeClr>
          </a:solidFill>
        </p:spPr>
        <p:txBody>
          <a:bodyPr/>
          <a:lstStyle/>
          <a:p>
            <a:endParaRPr lang="en-GB" dirty="0"/>
          </a:p>
        </p:txBody>
      </p:sp>
      <p:pic>
        <p:nvPicPr>
          <p:cNvPr id="10" name="Picture Placeholder 9">
            <a:extLst>
              <a:ext uri="{FF2B5EF4-FFF2-40B4-BE49-F238E27FC236}">
                <a16:creationId xmlns:a16="http://schemas.microsoft.com/office/drawing/2014/main" id="{873DBEC9-D28A-9BEF-1215-B589885902A4}"/>
              </a:ext>
            </a:extLst>
          </p:cNvPr>
          <p:cNvPicPr>
            <a:picLocks noGrp="1" noChangeAspect="1"/>
          </p:cNvPicPr>
          <p:nvPr>
            <p:ph type="pic" sz="quarter" idx="11"/>
          </p:nvPr>
        </p:nvPicPr>
        <p:blipFill>
          <a:blip r:embed="rId2"/>
          <a:srcRect t="23319" b="23319"/>
          <a:stretch>
            <a:fillRect/>
          </a:stretch>
        </p:blipFill>
        <p:spPr>
          <a:prstGeom prst="rect">
            <a:avLst/>
          </a:prstGeom>
        </p:spPr>
      </p:pic>
    </p:spTree>
    <p:extLst>
      <p:ext uri="{BB962C8B-B14F-4D97-AF65-F5344CB8AC3E}">
        <p14:creationId xmlns:p14="http://schemas.microsoft.com/office/powerpoint/2010/main" val="4065656160"/>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95000">
              <a:schemeClr val="accent6">
                <a:lumMod val="50000"/>
                <a:alpha val="25000"/>
              </a:schemeClr>
            </a:gs>
            <a:gs pos="89000">
              <a:schemeClr val="accent6">
                <a:lumMod val="50000"/>
                <a:alpha val="25000"/>
              </a:schemeClr>
            </a:gs>
            <a:gs pos="100000">
              <a:schemeClr val="accent6">
                <a:lumMod val="50000"/>
                <a:alpha val="25000"/>
              </a:schemeClr>
            </a:gs>
          </a:gsLst>
          <a:lin ang="5400000" scaled="1"/>
        </a:gra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EC2D5F1-9B25-84B0-9B48-481CFC905481}"/>
              </a:ext>
            </a:extLst>
          </p:cNvPr>
          <p:cNvSpPr>
            <a:spLocks noGrp="1"/>
          </p:cNvSpPr>
          <p:nvPr>
            <p:ph type="title"/>
          </p:nvPr>
        </p:nvSpPr>
        <p:spPr/>
        <p:txBody>
          <a:bodyPr/>
          <a:lstStyle/>
          <a:p>
            <a:r>
              <a:rPr lang="en-GB" dirty="0"/>
              <a:t> </a:t>
            </a:r>
          </a:p>
        </p:txBody>
      </p:sp>
      <p:pic>
        <p:nvPicPr>
          <p:cNvPr id="2" name="Online Media 1" title="I need Swisstainable. | Switzerland Tourism">
            <a:hlinkClick r:id="" action="ppaction://media"/>
            <a:extLst>
              <a:ext uri="{FF2B5EF4-FFF2-40B4-BE49-F238E27FC236}">
                <a16:creationId xmlns:a16="http://schemas.microsoft.com/office/drawing/2014/main" id="{7804ADCE-2F5C-5571-9A97-AB4085C86526}"/>
              </a:ext>
            </a:extLst>
          </p:cNvPr>
          <p:cNvPicPr>
            <a:picLocks noRot="1" noChangeAspect="1"/>
          </p:cNvPicPr>
          <p:nvPr>
            <a:videoFile r:link="rId1"/>
          </p:nvPr>
        </p:nvPicPr>
        <p:blipFill>
          <a:blip r:embed="rId3"/>
          <a:stretch>
            <a:fillRect/>
          </a:stretch>
        </p:blipFill>
        <p:spPr>
          <a:xfrm>
            <a:off x="0" y="0"/>
            <a:ext cx="12192000" cy="6888480"/>
          </a:xfrm>
          <a:prstGeom prst="rect">
            <a:avLst/>
          </a:prstGeom>
        </p:spPr>
      </p:pic>
    </p:spTree>
    <p:extLst>
      <p:ext uri="{BB962C8B-B14F-4D97-AF65-F5344CB8AC3E}">
        <p14:creationId xmlns:p14="http://schemas.microsoft.com/office/powerpoint/2010/main" val="702529415"/>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D1D003E-6907-5284-425D-CF1D88DD60BC}"/>
              </a:ext>
            </a:extLst>
          </p:cNvPr>
          <p:cNvSpPr>
            <a:spLocks noGrp="1"/>
          </p:cNvSpPr>
          <p:nvPr>
            <p:ph type="title"/>
          </p:nvPr>
        </p:nvSpPr>
        <p:spPr>
          <a:xfrm>
            <a:off x="649224" y="856034"/>
            <a:ext cx="5010912" cy="1627632"/>
          </a:xfrm>
        </p:spPr>
        <p:txBody>
          <a:bodyPr/>
          <a:lstStyle/>
          <a:p>
            <a:r>
              <a:rPr lang="en-GB" dirty="0">
                <a:solidFill>
                  <a:schemeClr val="accent6">
                    <a:lumMod val="50000"/>
                  </a:schemeClr>
                </a:solidFill>
              </a:rPr>
              <a:t>Natural resources </a:t>
            </a:r>
          </a:p>
        </p:txBody>
      </p:sp>
      <p:pic>
        <p:nvPicPr>
          <p:cNvPr id="11" name="Picture Placeholder 10" descr="A picture containing tree, outdoor&#10;&#10;Description automatically generated">
            <a:extLst>
              <a:ext uri="{FF2B5EF4-FFF2-40B4-BE49-F238E27FC236}">
                <a16:creationId xmlns:a16="http://schemas.microsoft.com/office/drawing/2014/main" id="{7B8D8FFA-B1B3-FE82-B606-E1CA3ACDCAD7}"/>
              </a:ext>
            </a:extLst>
          </p:cNvPr>
          <p:cNvPicPr>
            <a:picLocks noGrp="1" noChangeAspect="1"/>
          </p:cNvPicPr>
          <p:nvPr>
            <p:ph type="pic" sz="quarter" idx="17"/>
          </p:nvPr>
        </p:nvPicPr>
        <p:blipFill>
          <a:blip r:embed="rId2"/>
          <a:srcRect t="16118" b="16118"/>
          <a:stretch>
            <a:fillRect/>
          </a:stretch>
        </p:blipFill>
        <p:spPr>
          <a:xfrm>
            <a:off x="5823284" y="856034"/>
            <a:ext cx="6046430" cy="5463272"/>
          </a:xfrm>
        </p:spPr>
      </p:pic>
      <p:sp>
        <p:nvSpPr>
          <p:cNvPr id="7" name="Text Placeholder 6">
            <a:extLst>
              <a:ext uri="{FF2B5EF4-FFF2-40B4-BE49-F238E27FC236}">
                <a16:creationId xmlns:a16="http://schemas.microsoft.com/office/drawing/2014/main" id="{69631448-AC51-A35B-CC69-2E983139118A}"/>
              </a:ext>
            </a:extLst>
          </p:cNvPr>
          <p:cNvSpPr>
            <a:spLocks noGrp="1"/>
          </p:cNvSpPr>
          <p:nvPr>
            <p:ph type="body" sz="quarter" idx="16"/>
          </p:nvPr>
        </p:nvSpPr>
        <p:spPr>
          <a:xfrm>
            <a:off x="6833937" y="366108"/>
            <a:ext cx="3925503" cy="979852"/>
          </a:xfrm>
          <a:solidFill>
            <a:schemeClr val="accent6">
              <a:lumMod val="50000"/>
              <a:alpha val="50000"/>
            </a:schemeClr>
          </a:solidFill>
        </p:spPr>
        <p:txBody>
          <a:bodyPr/>
          <a:lstStyle/>
          <a:p>
            <a:endParaRPr lang="en-GB" dirty="0"/>
          </a:p>
        </p:txBody>
      </p:sp>
      <p:sp>
        <p:nvSpPr>
          <p:cNvPr id="19" name="TextBox 18">
            <a:extLst>
              <a:ext uri="{FF2B5EF4-FFF2-40B4-BE49-F238E27FC236}">
                <a16:creationId xmlns:a16="http://schemas.microsoft.com/office/drawing/2014/main" id="{78D69EBB-0A03-7E61-763F-C0ADF380D994}"/>
              </a:ext>
            </a:extLst>
          </p:cNvPr>
          <p:cNvSpPr txBox="1"/>
          <p:nvPr/>
        </p:nvSpPr>
        <p:spPr>
          <a:xfrm>
            <a:off x="649224" y="1857836"/>
            <a:ext cx="4756965" cy="3693319"/>
          </a:xfrm>
          <a:prstGeom prst="rect">
            <a:avLst/>
          </a:prstGeom>
          <a:noFill/>
        </p:spPr>
        <p:txBody>
          <a:bodyPr wrap="square">
            <a:spAutoFit/>
          </a:bodyPr>
          <a:lstStyle/>
          <a:p>
            <a:pPr algn="just"/>
            <a:r>
              <a:rPr lang="en-GB" dirty="0">
                <a:solidFill>
                  <a:schemeClr val="accent6">
                    <a:lumMod val="50000"/>
                  </a:schemeClr>
                </a:solidFill>
              </a:rPr>
              <a:t>The types of eagerly Switzerland uses are ‘petroleum products, electricity from hydroelectric and nuclear power plants and natural gas’. The use of renewable energy is growing in the country steadily mainly solar power.  Unfortunately most of the energy used in Switzerland is not sustainable. The country also imports crude oil from countries lie Nigeria, the US and Libya. There is however the energy strategy 2050 which aims to have climate neutrality. 4/5 five of the nuclear power plants are now in use and renewable energy rose by 28% in 2021. </a:t>
            </a:r>
          </a:p>
        </p:txBody>
      </p:sp>
    </p:spTree>
    <p:extLst>
      <p:ext uri="{BB962C8B-B14F-4D97-AF65-F5344CB8AC3E}">
        <p14:creationId xmlns:p14="http://schemas.microsoft.com/office/powerpoint/2010/main" val="405197228"/>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D1D003E-6907-5284-425D-CF1D88DD60BC}"/>
              </a:ext>
            </a:extLst>
          </p:cNvPr>
          <p:cNvSpPr>
            <a:spLocks noGrp="1"/>
          </p:cNvSpPr>
          <p:nvPr>
            <p:ph type="title"/>
          </p:nvPr>
        </p:nvSpPr>
        <p:spPr>
          <a:xfrm>
            <a:off x="6946232" y="1396946"/>
            <a:ext cx="5010912" cy="1627632"/>
          </a:xfrm>
        </p:spPr>
        <p:txBody>
          <a:bodyPr/>
          <a:lstStyle/>
          <a:p>
            <a:r>
              <a:rPr lang="en-GB" dirty="0">
                <a:solidFill>
                  <a:schemeClr val="accent6">
                    <a:lumMod val="50000"/>
                  </a:schemeClr>
                </a:solidFill>
              </a:rPr>
              <a:t>Energy efficiency    </a:t>
            </a:r>
          </a:p>
        </p:txBody>
      </p:sp>
      <p:pic>
        <p:nvPicPr>
          <p:cNvPr id="11" name="Picture Placeholder 10" descr="A picture containing tree, outdoor&#10;&#10;Description automatically generated">
            <a:extLst>
              <a:ext uri="{FF2B5EF4-FFF2-40B4-BE49-F238E27FC236}">
                <a16:creationId xmlns:a16="http://schemas.microsoft.com/office/drawing/2014/main" id="{7B8D8FFA-B1B3-FE82-B606-E1CA3ACDCAD7}"/>
              </a:ext>
            </a:extLst>
          </p:cNvPr>
          <p:cNvPicPr>
            <a:picLocks noGrp="1" noChangeAspect="1"/>
          </p:cNvPicPr>
          <p:nvPr>
            <p:ph type="pic" sz="quarter" idx="17"/>
          </p:nvPr>
        </p:nvPicPr>
        <p:blipFill>
          <a:blip r:embed="rId2"/>
          <a:srcRect t="16118" b="16118"/>
          <a:stretch>
            <a:fillRect/>
          </a:stretch>
        </p:blipFill>
        <p:spPr>
          <a:xfrm>
            <a:off x="488803" y="984371"/>
            <a:ext cx="6046430" cy="5463272"/>
          </a:xfrm>
        </p:spPr>
      </p:pic>
      <p:sp>
        <p:nvSpPr>
          <p:cNvPr id="7" name="Text Placeholder 6">
            <a:extLst>
              <a:ext uri="{FF2B5EF4-FFF2-40B4-BE49-F238E27FC236}">
                <a16:creationId xmlns:a16="http://schemas.microsoft.com/office/drawing/2014/main" id="{69631448-AC51-A35B-CC69-2E983139118A}"/>
              </a:ext>
            </a:extLst>
          </p:cNvPr>
          <p:cNvSpPr>
            <a:spLocks noGrp="1"/>
          </p:cNvSpPr>
          <p:nvPr>
            <p:ph type="body" sz="quarter" idx="16"/>
          </p:nvPr>
        </p:nvSpPr>
        <p:spPr>
          <a:xfrm>
            <a:off x="1549266" y="494445"/>
            <a:ext cx="3925503" cy="979852"/>
          </a:xfrm>
          <a:solidFill>
            <a:schemeClr val="accent6">
              <a:lumMod val="50000"/>
              <a:alpha val="50000"/>
            </a:schemeClr>
          </a:solidFill>
        </p:spPr>
        <p:txBody>
          <a:bodyPr/>
          <a:lstStyle/>
          <a:p>
            <a:endParaRPr lang="en-GB" dirty="0"/>
          </a:p>
        </p:txBody>
      </p:sp>
      <p:sp>
        <p:nvSpPr>
          <p:cNvPr id="19" name="TextBox 18">
            <a:extLst>
              <a:ext uri="{FF2B5EF4-FFF2-40B4-BE49-F238E27FC236}">
                <a16:creationId xmlns:a16="http://schemas.microsoft.com/office/drawing/2014/main" id="{78D69EBB-0A03-7E61-763F-C0ADF380D994}"/>
              </a:ext>
            </a:extLst>
          </p:cNvPr>
          <p:cNvSpPr txBox="1"/>
          <p:nvPr/>
        </p:nvSpPr>
        <p:spPr>
          <a:xfrm>
            <a:off x="6946232" y="2210762"/>
            <a:ext cx="4756965" cy="3970318"/>
          </a:xfrm>
          <a:prstGeom prst="rect">
            <a:avLst/>
          </a:prstGeom>
          <a:noFill/>
        </p:spPr>
        <p:txBody>
          <a:bodyPr wrap="square">
            <a:spAutoFit/>
          </a:bodyPr>
          <a:lstStyle/>
          <a:p>
            <a:pPr algn="just"/>
            <a:r>
              <a:rPr lang="en-GB" sz="1800" dirty="0">
                <a:solidFill>
                  <a:schemeClr val="accent6">
                    <a:lumMod val="50000"/>
                  </a:schemeClr>
                </a:solidFill>
                <a:effectLst/>
                <a:latin typeface="Calibri" panose="020F0502020204030204" pitchFamily="34" charset="0"/>
                <a:ea typeface="Times New Roman" panose="02020603050405020304" pitchFamily="18" charset="0"/>
                <a:cs typeface="Times New Roman" panose="02020603050405020304" pitchFamily="18" charset="0"/>
              </a:rPr>
              <a:t>When it comes to energy efficiency the CO2 emissions per inhabitant have continuously fallen since 2000. The rise in population has also not affected a rise in CO2. Meaning even though birth rates in the country rise the CO2 emissions per inhabitant has fallen.  One at the country is looking to be more energy efficient is through renovating old houses. This is because heating and hot water accounts for 40% of the country’s energy consumption. Old building often using more energy than recently built housing. Eagerly efficient renovations are done to one in one hundred houses per year. </a:t>
            </a:r>
          </a:p>
          <a:p>
            <a:pPr algn="just"/>
            <a:endParaRPr lang="en-GB" dirty="0">
              <a:solidFill>
                <a:schemeClr val="accent6">
                  <a:lumMod val="50000"/>
                </a:schemeClr>
              </a:solidFill>
            </a:endParaRPr>
          </a:p>
        </p:txBody>
      </p:sp>
    </p:spTree>
    <p:extLst>
      <p:ext uri="{BB962C8B-B14F-4D97-AF65-F5344CB8AC3E}">
        <p14:creationId xmlns:p14="http://schemas.microsoft.com/office/powerpoint/2010/main" val="35490133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a:extLst>
              <a:ext uri="{FF2B5EF4-FFF2-40B4-BE49-F238E27FC236}">
                <a16:creationId xmlns:a16="http://schemas.microsoft.com/office/drawing/2014/main" id="{C68986EA-D38A-1F8C-4312-AE8553914A60}"/>
              </a:ext>
            </a:extLst>
          </p:cNvPr>
          <p:cNvPicPr>
            <a:picLocks noGrp="1" noChangeAspect="1"/>
          </p:cNvPicPr>
          <p:nvPr>
            <p:ph type="pic" sz="quarter" idx="17"/>
          </p:nvPr>
        </p:nvPicPr>
        <p:blipFill>
          <a:blip r:embed="rId2"/>
          <a:srcRect l="4591" r="4591"/>
          <a:stretch>
            <a:fillRect/>
          </a:stretch>
        </p:blipFill>
        <p:spPr>
          <a:xfrm>
            <a:off x="3858768" y="2688336"/>
            <a:ext cx="3602736" cy="3255264"/>
          </a:xfrm>
          <a:prstGeom prst="rect">
            <a:avLst/>
          </a:prstGeom>
        </p:spPr>
      </p:pic>
      <p:sp>
        <p:nvSpPr>
          <p:cNvPr id="2" name="Title 1">
            <a:extLst>
              <a:ext uri="{FF2B5EF4-FFF2-40B4-BE49-F238E27FC236}">
                <a16:creationId xmlns:a16="http://schemas.microsoft.com/office/drawing/2014/main" id="{FFDC8879-688E-E8B4-38DE-742A33F47F5D}"/>
              </a:ext>
            </a:extLst>
          </p:cNvPr>
          <p:cNvSpPr>
            <a:spLocks noGrp="1"/>
          </p:cNvSpPr>
          <p:nvPr>
            <p:ph type="title"/>
          </p:nvPr>
        </p:nvSpPr>
        <p:spPr/>
        <p:txBody>
          <a:bodyPr/>
          <a:lstStyle/>
          <a:p>
            <a:r>
              <a:rPr lang="en-GB" dirty="0">
                <a:solidFill>
                  <a:schemeClr val="accent6">
                    <a:lumMod val="50000"/>
                  </a:schemeClr>
                </a:solidFill>
              </a:rPr>
              <a:t>Technology and sustainability  </a:t>
            </a:r>
          </a:p>
        </p:txBody>
      </p:sp>
      <p:sp>
        <p:nvSpPr>
          <p:cNvPr id="4" name="Text Placeholder 3">
            <a:extLst>
              <a:ext uri="{FF2B5EF4-FFF2-40B4-BE49-F238E27FC236}">
                <a16:creationId xmlns:a16="http://schemas.microsoft.com/office/drawing/2014/main" id="{D989941C-2D55-2EBA-6669-A4DCD1F7411A}"/>
              </a:ext>
            </a:extLst>
          </p:cNvPr>
          <p:cNvSpPr>
            <a:spLocks noGrp="1"/>
          </p:cNvSpPr>
          <p:nvPr>
            <p:ph type="body" sz="quarter" idx="16"/>
          </p:nvPr>
        </p:nvSpPr>
        <p:spPr>
          <a:solidFill>
            <a:schemeClr val="accent6">
              <a:lumMod val="50000"/>
              <a:alpha val="50000"/>
            </a:schemeClr>
          </a:solidFill>
        </p:spPr>
        <p:txBody>
          <a:bodyPr/>
          <a:lstStyle/>
          <a:p>
            <a:endParaRPr lang="en-GB" dirty="0"/>
          </a:p>
        </p:txBody>
      </p:sp>
      <p:pic>
        <p:nvPicPr>
          <p:cNvPr id="11" name="Picture Placeholder 10">
            <a:extLst>
              <a:ext uri="{FF2B5EF4-FFF2-40B4-BE49-F238E27FC236}">
                <a16:creationId xmlns:a16="http://schemas.microsoft.com/office/drawing/2014/main" id="{26227F48-F7B9-2F94-6CCD-F76009A4AA82}"/>
              </a:ext>
            </a:extLst>
          </p:cNvPr>
          <p:cNvPicPr>
            <a:picLocks noGrp="1" noChangeAspect="1"/>
          </p:cNvPicPr>
          <p:nvPr>
            <p:ph type="pic" sz="quarter" idx="18"/>
          </p:nvPr>
        </p:nvPicPr>
        <p:blipFill>
          <a:blip r:embed="rId3"/>
          <a:srcRect l="8496" r="8496"/>
          <a:stretch>
            <a:fillRect/>
          </a:stretch>
        </p:blipFill>
        <p:spPr>
          <a:prstGeom prst="rect">
            <a:avLst/>
          </a:prstGeom>
        </p:spPr>
      </p:pic>
      <p:pic>
        <p:nvPicPr>
          <p:cNvPr id="13" name="Picture Placeholder 12">
            <a:extLst>
              <a:ext uri="{FF2B5EF4-FFF2-40B4-BE49-F238E27FC236}">
                <a16:creationId xmlns:a16="http://schemas.microsoft.com/office/drawing/2014/main" id="{EEB61B46-F54B-C37B-01D8-AC71A9F777B8}"/>
              </a:ext>
            </a:extLst>
          </p:cNvPr>
          <p:cNvPicPr>
            <a:picLocks noGrp="1" noChangeAspect="1"/>
          </p:cNvPicPr>
          <p:nvPr>
            <p:ph type="pic" sz="quarter" idx="14"/>
          </p:nvPr>
        </p:nvPicPr>
        <p:blipFill>
          <a:blip r:embed="rId4">
            <a:extLst>
              <a:ext uri="{BEBA8EAE-BF5A-486C-A8C5-ECC9F3942E4B}">
                <a14:imgProps xmlns:a14="http://schemas.microsoft.com/office/drawing/2010/main">
                  <a14:imgLayer r:embed="rId5">
                    <a14:imgEffect>
                      <a14:colorTemperature colorTemp="8800"/>
                    </a14:imgEffect>
                    <a14:imgEffect>
                      <a14:saturation sat="66000"/>
                    </a14:imgEffect>
                  </a14:imgLayer>
                </a14:imgProps>
              </a:ext>
            </a:extLst>
          </a:blip>
          <a:srcRect l="13106" r="13106"/>
          <a:stretch>
            <a:fillRect/>
          </a:stretch>
        </p:blipFill>
        <p:spPr>
          <a:xfrm>
            <a:off x="7934746" y="0"/>
            <a:ext cx="3602736" cy="3255264"/>
          </a:xfrm>
          <a:prstGeom prst="rect">
            <a:avLst/>
          </a:prstGeom>
        </p:spPr>
      </p:pic>
      <p:sp>
        <p:nvSpPr>
          <p:cNvPr id="10" name="TextBox 9">
            <a:extLst>
              <a:ext uri="{FF2B5EF4-FFF2-40B4-BE49-F238E27FC236}">
                <a16:creationId xmlns:a16="http://schemas.microsoft.com/office/drawing/2014/main" id="{9954B247-E134-0B9E-7A43-B4486011B45D}"/>
              </a:ext>
            </a:extLst>
          </p:cNvPr>
          <p:cNvSpPr txBox="1"/>
          <p:nvPr/>
        </p:nvSpPr>
        <p:spPr>
          <a:xfrm>
            <a:off x="6555125" y="5712768"/>
            <a:ext cx="1812758" cy="230832"/>
          </a:xfrm>
          <a:prstGeom prst="rect">
            <a:avLst/>
          </a:prstGeom>
          <a:noFill/>
        </p:spPr>
        <p:txBody>
          <a:bodyPr wrap="square" rtlCol="0">
            <a:spAutoFit/>
          </a:bodyPr>
          <a:lstStyle/>
          <a:p>
            <a:r>
              <a:rPr lang="en-GB" sz="900" dirty="0">
                <a:solidFill>
                  <a:schemeClr val="bg1">
                    <a:lumMod val="50000"/>
                  </a:schemeClr>
                </a:solidFill>
              </a:rPr>
              <a:t>Jürgen Walter</a:t>
            </a:r>
          </a:p>
        </p:txBody>
      </p:sp>
      <p:sp>
        <p:nvSpPr>
          <p:cNvPr id="12" name="TextBox 11">
            <a:extLst>
              <a:ext uri="{FF2B5EF4-FFF2-40B4-BE49-F238E27FC236}">
                <a16:creationId xmlns:a16="http://schemas.microsoft.com/office/drawing/2014/main" id="{8807F795-363C-CCE1-9583-C512D1040A57}"/>
              </a:ext>
            </a:extLst>
          </p:cNvPr>
          <p:cNvSpPr txBox="1"/>
          <p:nvPr/>
        </p:nvSpPr>
        <p:spPr>
          <a:xfrm>
            <a:off x="7946136" y="6596390"/>
            <a:ext cx="3070138" cy="261610"/>
          </a:xfrm>
          <a:prstGeom prst="rect">
            <a:avLst/>
          </a:prstGeom>
          <a:noFill/>
        </p:spPr>
        <p:txBody>
          <a:bodyPr wrap="square" rtlCol="0">
            <a:spAutoFit/>
          </a:bodyPr>
          <a:lstStyle/>
          <a:p>
            <a:r>
              <a:rPr lang="en-GB" sz="1050" dirty="0">
                <a:solidFill>
                  <a:schemeClr val="bg1">
                    <a:lumMod val="50000"/>
                  </a:schemeClr>
                </a:solidFill>
              </a:rPr>
              <a:t>Grendland-haven.no</a:t>
            </a:r>
          </a:p>
        </p:txBody>
      </p:sp>
      <p:sp>
        <p:nvSpPr>
          <p:cNvPr id="14" name="TextBox 13">
            <a:extLst>
              <a:ext uri="{FF2B5EF4-FFF2-40B4-BE49-F238E27FC236}">
                <a16:creationId xmlns:a16="http://schemas.microsoft.com/office/drawing/2014/main" id="{2C3A382A-3BDB-CA5E-DA90-DECEA776216F}"/>
              </a:ext>
            </a:extLst>
          </p:cNvPr>
          <p:cNvSpPr txBox="1"/>
          <p:nvPr/>
        </p:nvSpPr>
        <p:spPr>
          <a:xfrm>
            <a:off x="10650869" y="30801"/>
            <a:ext cx="898003" cy="246221"/>
          </a:xfrm>
          <a:prstGeom prst="rect">
            <a:avLst/>
          </a:prstGeom>
          <a:noFill/>
        </p:spPr>
        <p:txBody>
          <a:bodyPr wrap="none" rtlCol="0">
            <a:spAutoFit/>
          </a:bodyPr>
          <a:lstStyle/>
          <a:p>
            <a:r>
              <a:rPr lang="en-GB" sz="1000" dirty="0">
                <a:solidFill>
                  <a:schemeClr val="bg1">
                    <a:lumMod val="50000"/>
                  </a:schemeClr>
                </a:solidFill>
              </a:rPr>
              <a:t>Virgin media </a:t>
            </a:r>
          </a:p>
        </p:txBody>
      </p:sp>
      <p:sp>
        <p:nvSpPr>
          <p:cNvPr id="15" name="TextBox 14">
            <a:extLst>
              <a:ext uri="{FF2B5EF4-FFF2-40B4-BE49-F238E27FC236}">
                <a16:creationId xmlns:a16="http://schemas.microsoft.com/office/drawing/2014/main" id="{6EA97A5D-CA0C-DC16-47FF-838C6F694979}"/>
              </a:ext>
            </a:extLst>
          </p:cNvPr>
          <p:cNvSpPr txBox="1"/>
          <p:nvPr/>
        </p:nvSpPr>
        <p:spPr>
          <a:xfrm>
            <a:off x="414849" y="2219927"/>
            <a:ext cx="3180989" cy="3416320"/>
          </a:xfrm>
          <a:prstGeom prst="rect">
            <a:avLst/>
          </a:prstGeom>
          <a:noFill/>
        </p:spPr>
        <p:txBody>
          <a:bodyPr wrap="square" rtlCol="0">
            <a:spAutoFit/>
          </a:bodyPr>
          <a:lstStyle/>
          <a:p>
            <a:pPr marL="285750" indent="-285750">
              <a:buBlip>
                <a:blip r:embed="rId6"/>
              </a:buBlip>
            </a:pPr>
            <a:r>
              <a:rPr lang="en-GB" sz="2400" dirty="0">
                <a:solidFill>
                  <a:schemeClr val="accent6">
                    <a:lumMod val="50000"/>
                  </a:schemeClr>
                </a:solidFill>
                <a:effectLst/>
                <a:latin typeface="Calibri" panose="020F0502020204030204" pitchFamily="34" charset="0"/>
                <a:ea typeface="Times New Roman" panose="02020603050405020304" pitchFamily="18" charset="0"/>
                <a:cs typeface="Times New Roman" panose="02020603050405020304" pitchFamily="18" charset="0"/>
              </a:rPr>
              <a:t>MS Jungfrau on Lake </a:t>
            </a:r>
            <a:r>
              <a:rPr lang="en-GB" sz="2400" dirty="0" err="1">
                <a:solidFill>
                  <a:schemeClr val="accent6">
                    <a:lumMod val="50000"/>
                  </a:schemeClr>
                </a:solidFill>
                <a:effectLst/>
                <a:latin typeface="Calibri" panose="020F0502020204030204" pitchFamily="34" charset="0"/>
                <a:ea typeface="Times New Roman" panose="02020603050405020304" pitchFamily="18" charset="0"/>
                <a:cs typeface="Times New Roman" panose="02020603050405020304" pitchFamily="18" charset="0"/>
              </a:rPr>
              <a:t>Breinz</a:t>
            </a:r>
            <a:endParaRPr lang="en-GB" sz="2400" dirty="0">
              <a:solidFill>
                <a:schemeClr val="accent6">
                  <a:lumMod val="50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p>
            <a:pPr marL="285750" indent="-285750">
              <a:buBlip>
                <a:blip r:embed="rId6"/>
              </a:buBlip>
            </a:pPr>
            <a:endParaRPr lang="en-GB" sz="2400" dirty="0">
              <a:solidFill>
                <a:schemeClr val="accent6">
                  <a:lumMod val="50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p>
            <a:pPr marL="285750" indent="-285750">
              <a:buBlip>
                <a:blip r:embed="rId6"/>
              </a:buBlip>
            </a:pPr>
            <a:r>
              <a:rPr lang="en-GB" sz="2400" dirty="0">
                <a:solidFill>
                  <a:schemeClr val="accent6">
                    <a:lumMod val="50000"/>
                  </a:schemeClr>
                </a:solidFill>
                <a:effectLst/>
                <a:latin typeface="Calibri" panose="020F0502020204030204" pitchFamily="34" charset="0"/>
                <a:ea typeface="Times New Roman" panose="02020603050405020304" pitchFamily="18" charset="0"/>
                <a:cs typeface="Times New Roman" panose="02020603050405020304" pitchFamily="18" charset="0"/>
              </a:rPr>
              <a:t>The solar impulse project </a:t>
            </a:r>
          </a:p>
          <a:p>
            <a:pPr marL="285750" indent="-285750">
              <a:buBlip>
                <a:blip r:embed="rId6"/>
              </a:buBlip>
            </a:pPr>
            <a:endParaRPr lang="en-GB" sz="2400" dirty="0">
              <a:solidFill>
                <a:schemeClr val="accent6">
                  <a:lumMod val="50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p>
            <a:pPr marL="285750" indent="-285750">
              <a:buBlip>
                <a:blip r:embed="rId6"/>
              </a:buBlip>
            </a:pPr>
            <a:r>
              <a:rPr lang="en-GB" sz="2400" dirty="0">
                <a:solidFill>
                  <a:schemeClr val="accent6">
                    <a:lumMod val="50000"/>
                  </a:schemeClr>
                </a:solidFill>
                <a:effectLst/>
                <a:latin typeface="Calibri" panose="020F0502020204030204" pitchFamily="34" charset="0"/>
                <a:ea typeface="Times New Roman" panose="02020603050405020304" pitchFamily="18" charset="0"/>
                <a:cs typeface="Times New Roman" panose="02020603050405020304" pitchFamily="18" charset="0"/>
              </a:rPr>
              <a:t>the Yara </a:t>
            </a:r>
            <a:r>
              <a:rPr lang="en-GB" sz="2400" dirty="0" err="1">
                <a:solidFill>
                  <a:schemeClr val="accent6">
                    <a:lumMod val="50000"/>
                  </a:schemeClr>
                </a:solidFill>
                <a:effectLst/>
                <a:latin typeface="Calibri" panose="020F0502020204030204" pitchFamily="34" charset="0"/>
                <a:ea typeface="Times New Roman" panose="02020603050405020304" pitchFamily="18" charset="0"/>
                <a:cs typeface="Times New Roman" panose="02020603050405020304" pitchFamily="18" charset="0"/>
              </a:rPr>
              <a:t>Birkeland</a:t>
            </a:r>
            <a:r>
              <a:rPr lang="en-GB" sz="2400" dirty="0">
                <a:solidFill>
                  <a:schemeClr val="accent6">
                    <a:lumMod val="50000"/>
                  </a:schemeClr>
                </a:solidFill>
                <a:effectLst/>
                <a:latin typeface="Calibri" panose="020F0502020204030204" pitchFamily="34" charset="0"/>
                <a:ea typeface="Times New Roman" panose="02020603050405020304" pitchFamily="18" charset="0"/>
                <a:cs typeface="Times New Roman" panose="02020603050405020304" pitchFamily="18" charset="0"/>
              </a:rPr>
              <a:t> </a:t>
            </a:r>
          </a:p>
          <a:p>
            <a:pPr marL="285750" indent="-285750">
              <a:buBlip>
                <a:blip r:embed="rId6"/>
              </a:buBlip>
            </a:pPr>
            <a:endParaRPr lang="en-GB" sz="2400" dirty="0">
              <a:solidFill>
                <a:schemeClr val="accent6">
                  <a:lumMod val="50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p>
            <a:pPr marL="285750" indent="-285750">
              <a:buBlip>
                <a:blip r:embed="rId6"/>
              </a:buBlip>
            </a:pPr>
            <a:r>
              <a:rPr lang="en-GB" sz="2400" dirty="0">
                <a:solidFill>
                  <a:schemeClr val="accent6">
                    <a:lumMod val="50000"/>
                  </a:schemeClr>
                </a:solidFill>
                <a:effectLst/>
                <a:latin typeface="Calibri" panose="020F0502020204030204" pitchFamily="34" charset="0"/>
                <a:ea typeface="Times New Roman" panose="02020603050405020304" pitchFamily="18" charset="0"/>
                <a:cs typeface="Times New Roman" panose="02020603050405020304" pitchFamily="18" charset="0"/>
              </a:rPr>
              <a:t>the freight ferry PR24 </a:t>
            </a:r>
            <a:endParaRPr lang="en-GB" sz="2400" dirty="0">
              <a:solidFill>
                <a:schemeClr val="accent6">
                  <a:lumMod val="50000"/>
                </a:schemeClr>
              </a:solidFill>
            </a:endParaRPr>
          </a:p>
        </p:txBody>
      </p:sp>
    </p:spTree>
    <p:extLst>
      <p:ext uri="{BB962C8B-B14F-4D97-AF65-F5344CB8AC3E}">
        <p14:creationId xmlns:p14="http://schemas.microsoft.com/office/powerpoint/2010/main" val="3407624181"/>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D1D003E-6907-5284-425D-CF1D88DD60BC}"/>
              </a:ext>
            </a:extLst>
          </p:cNvPr>
          <p:cNvSpPr>
            <a:spLocks noGrp="1"/>
          </p:cNvSpPr>
          <p:nvPr>
            <p:ph type="title"/>
          </p:nvPr>
        </p:nvSpPr>
        <p:spPr>
          <a:xfrm>
            <a:off x="6697098" y="852987"/>
            <a:ext cx="5010912" cy="1627632"/>
          </a:xfrm>
        </p:spPr>
        <p:txBody>
          <a:bodyPr/>
          <a:lstStyle/>
          <a:p>
            <a:r>
              <a:rPr lang="en-GB" dirty="0">
                <a:solidFill>
                  <a:schemeClr val="accent4"/>
                </a:solidFill>
              </a:rPr>
              <a:t>political system </a:t>
            </a:r>
          </a:p>
        </p:txBody>
      </p:sp>
      <p:pic>
        <p:nvPicPr>
          <p:cNvPr id="8" name="Picture Placeholder 7">
            <a:extLst>
              <a:ext uri="{FF2B5EF4-FFF2-40B4-BE49-F238E27FC236}">
                <a16:creationId xmlns:a16="http://schemas.microsoft.com/office/drawing/2014/main" id="{3D9BE748-FA82-F5A9-D7EE-4F8C28C83358}"/>
              </a:ext>
            </a:extLst>
          </p:cNvPr>
          <p:cNvPicPr>
            <a:picLocks noGrp="1" noChangeAspect="1"/>
          </p:cNvPicPr>
          <p:nvPr>
            <p:ph type="pic" sz="quarter" idx="17"/>
          </p:nvPr>
        </p:nvPicPr>
        <p:blipFill>
          <a:blip r:embed="rId2"/>
          <a:srcRect t="16108" b="16108"/>
          <a:stretch>
            <a:fillRect/>
          </a:stretch>
        </p:blipFill>
        <p:spPr>
          <a:xfrm>
            <a:off x="624359" y="1345960"/>
            <a:ext cx="5471641" cy="4943919"/>
          </a:xfrm>
          <a:prstGeom prst="rect">
            <a:avLst/>
          </a:prstGeom>
        </p:spPr>
      </p:pic>
      <p:sp>
        <p:nvSpPr>
          <p:cNvPr id="7" name="Text Placeholder 6">
            <a:extLst>
              <a:ext uri="{FF2B5EF4-FFF2-40B4-BE49-F238E27FC236}">
                <a16:creationId xmlns:a16="http://schemas.microsoft.com/office/drawing/2014/main" id="{69631448-AC51-A35B-CC69-2E983139118A}"/>
              </a:ext>
            </a:extLst>
          </p:cNvPr>
          <p:cNvSpPr>
            <a:spLocks noGrp="1"/>
          </p:cNvSpPr>
          <p:nvPr>
            <p:ph type="body" sz="quarter" idx="16"/>
          </p:nvPr>
        </p:nvSpPr>
        <p:spPr>
          <a:xfrm>
            <a:off x="1397427" y="686951"/>
            <a:ext cx="3925503" cy="979852"/>
          </a:xfrm>
          <a:solidFill>
            <a:schemeClr val="accent4">
              <a:alpha val="50000"/>
            </a:schemeClr>
          </a:solidFill>
        </p:spPr>
        <p:txBody>
          <a:bodyPr/>
          <a:lstStyle/>
          <a:p>
            <a:endParaRPr lang="en-GB" dirty="0"/>
          </a:p>
        </p:txBody>
      </p:sp>
      <p:sp>
        <p:nvSpPr>
          <p:cNvPr id="19" name="TextBox 18">
            <a:extLst>
              <a:ext uri="{FF2B5EF4-FFF2-40B4-BE49-F238E27FC236}">
                <a16:creationId xmlns:a16="http://schemas.microsoft.com/office/drawing/2014/main" id="{78D69EBB-0A03-7E61-763F-C0ADF380D994}"/>
              </a:ext>
            </a:extLst>
          </p:cNvPr>
          <p:cNvSpPr txBox="1"/>
          <p:nvPr/>
        </p:nvSpPr>
        <p:spPr>
          <a:xfrm>
            <a:off x="6423738" y="1559774"/>
            <a:ext cx="5141176" cy="5078313"/>
          </a:xfrm>
          <a:prstGeom prst="rect">
            <a:avLst/>
          </a:prstGeom>
          <a:noFill/>
        </p:spPr>
        <p:txBody>
          <a:bodyPr wrap="square">
            <a:spAutoFit/>
          </a:bodyPr>
          <a:lstStyle/>
          <a:p>
            <a:pPr algn="just"/>
            <a:r>
              <a:rPr lang="en-GB" sz="1800" dirty="0">
                <a:solidFill>
                  <a:schemeClr val="accent2">
                    <a:lumMod val="75000"/>
                  </a:schemeClr>
                </a:solidFill>
                <a:effectLst/>
                <a:latin typeface="Calibri" panose="020F0502020204030204" pitchFamily="34" charset="0"/>
                <a:ea typeface="Times New Roman" panose="02020603050405020304" pitchFamily="18" charset="0"/>
                <a:cs typeface="Times New Roman" panose="02020603050405020304" pitchFamily="18" charset="0"/>
              </a:rPr>
              <a:t>In regards to tourism the federal government has stated the importance of sustainability in the federal level tourism policy. Sustainability is now the centre of the objectives of the new federal government tourism strategy. This strategy also contributes to the sustainable development strategy 2030 adopted by the Swiss government in June of 2021. The three priority these being ‘sustainable consumption and production", "climate, energy, biodiversity" and "equal opportunities". </a:t>
            </a:r>
          </a:p>
          <a:p>
            <a:pPr algn="just"/>
            <a:endParaRPr lang="en-GB" sz="1800" dirty="0">
              <a:solidFill>
                <a:schemeClr val="accent2">
                  <a:lumMod val="7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p>
            <a:pPr algn="just"/>
            <a:r>
              <a:rPr lang="en-GB" sz="1800" dirty="0">
                <a:solidFill>
                  <a:schemeClr val="accent2">
                    <a:lumMod val="75000"/>
                  </a:schemeClr>
                </a:solidFill>
                <a:effectLst/>
                <a:latin typeface="Calibri" panose="020F0502020204030204" pitchFamily="34" charset="0"/>
                <a:ea typeface="Times New Roman" panose="02020603050405020304" pitchFamily="18" charset="0"/>
                <a:cs typeface="Times New Roman" panose="02020603050405020304" pitchFamily="18" charset="0"/>
              </a:rPr>
              <a:t>There are three actions that the Swiss government are currently looking to focus on in the upcoming years. These are actions 7-9. Action seven  is to ‘preserve and valorise architectural heritage, landscape quality and biodiversity’, action eight is to ‘support adaption to climate change’ and action nine is to ‘support the implementation if ‘’Swisstainable’’, </a:t>
            </a:r>
          </a:p>
        </p:txBody>
      </p:sp>
    </p:spTree>
    <p:extLst>
      <p:ext uri="{BB962C8B-B14F-4D97-AF65-F5344CB8AC3E}">
        <p14:creationId xmlns:p14="http://schemas.microsoft.com/office/powerpoint/2010/main" val="3652280460"/>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D1D003E-6907-5284-425D-CF1D88DD60BC}"/>
              </a:ext>
            </a:extLst>
          </p:cNvPr>
          <p:cNvSpPr>
            <a:spLocks noGrp="1"/>
          </p:cNvSpPr>
          <p:nvPr>
            <p:ph type="title"/>
          </p:nvPr>
        </p:nvSpPr>
        <p:spPr>
          <a:xfrm>
            <a:off x="649224" y="856034"/>
            <a:ext cx="5010912" cy="1627632"/>
          </a:xfrm>
        </p:spPr>
        <p:txBody>
          <a:bodyPr/>
          <a:lstStyle/>
          <a:p>
            <a:r>
              <a:rPr lang="en-GB" dirty="0">
                <a:solidFill>
                  <a:schemeClr val="accent4"/>
                </a:solidFill>
              </a:rPr>
              <a:t>political system </a:t>
            </a:r>
          </a:p>
        </p:txBody>
      </p:sp>
      <p:pic>
        <p:nvPicPr>
          <p:cNvPr id="8" name="Picture Placeholder 7">
            <a:extLst>
              <a:ext uri="{FF2B5EF4-FFF2-40B4-BE49-F238E27FC236}">
                <a16:creationId xmlns:a16="http://schemas.microsoft.com/office/drawing/2014/main" id="{3D9BE748-FA82-F5A9-D7EE-4F8C28C83358}"/>
              </a:ext>
            </a:extLst>
          </p:cNvPr>
          <p:cNvPicPr>
            <a:picLocks noGrp="1" noChangeAspect="1"/>
          </p:cNvPicPr>
          <p:nvPr>
            <p:ph type="pic" sz="quarter" idx="17"/>
          </p:nvPr>
        </p:nvPicPr>
        <p:blipFill>
          <a:blip r:embed="rId2"/>
          <a:srcRect t="16108" b="16108"/>
          <a:stretch>
            <a:fillRect/>
          </a:stretch>
        </p:blipFill>
        <p:spPr>
          <a:xfrm>
            <a:off x="6060867" y="1135836"/>
            <a:ext cx="5471641" cy="4943919"/>
          </a:xfrm>
          <a:prstGeom prst="rect">
            <a:avLst/>
          </a:prstGeom>
        </p:spPr>
      </p:pic>
      <p:sp>
        <p:nvSpPr>
          <p:cNvPr id="7" name="Text Placeholder 6">
            <a:extLst>
              <a:ext uri="{FF2B5EF4-FFF2-40B4-BE49-F238E27FC236}">
                <a16:creationId xmlns:a16="http://schemas.microsoft.com/office/drawing/2014/main" id="{69631448-AC51-A35B-CC69-2E983139118A}"/>
              </a:ext>
            </a:extLst>
          </p:cNvPr>
          <p:cNvSpPr>
            <a:spLocks noGrp="1"/>
          </p:cNvSpPr>
          <p:nvPr>
            <p:ph type="body" sz="quarter" idx="16"/>
          </p:nvPr>
        </p:nvSpPr>
        <p:spPr>
          <a:xfrm>
            <a:off x="6833937" y="366108"/>
            <a:ext cx="3925503" cy="979852"/>
          </a:xfrm>
          <a:solidFill>
            <a:schemeClr val="accent4">
              <a:alpha val="50000"/>
            </a:schemeClr>
          </a:solidFill>
        </p:spPr>
        <p:txBody>
          <a:bodyPr/>
          <a:lstStyle/>
          <a:p>
            <a:endParaRPr lang="en-GB" dirty="0"/>
          </a:p>
        </p:txBody>
      </p:sp>
      <p:sp>
        <p:nvSpPr>
          <p:cNvPr id="19" name="TextBox 18">
            <a:extLst>
              <a:ext uri="{FF2B5EF4-FFF2-40B4-BE49-F238E27FC236}">
                <a16:creationId xmlns:a16="http://schemas.microsoft.com/office/drawing/2014/main" id="{78D69EBB-0A03-7E61-763F-C0ADF380D994}"/>
              </a:ext>
            </a:extLst>
          </p:cNvPr>
          <p:cNvSpPr txBox="1"/>
          <p:nvPr/>
        </p:nvSpPr>
        <p:spPr>
          <a:xfrm>
            <a:off x="649224" y="1857836"/>
            <a:ext cx="4756965" cy="4801314"/>
          </a:xfrm>
          <a:prstGeom prst="rect">
            <a:avLst/>
          </a:prstGeom>
          <a:noFill/>
        </p:spPr>
        <p:txBody>
          <a:bodyPr wrap="square">
            <a:spAutoFit/>
          </a:bodyPr>
          <a:lstStyle/>
          <a:p>
            <a:pPr algn="just"/>
            <a:r>
              <a:rPr lang="en-GB" sz="1800" dirty="0">
                <a:solidFill>
                  <a:schemeClr val="accent2">
                    <a:lumMod val="75000"/>
                  </a:schemeClr>
                </a:solidFill>
                <a:effectLst/>
                <a:latin typeface="Calibri" panose="020F0502020204030204" pitchFamily="34" charset="0"/>
                <a:ea typeface="Times New Roman" panose="02020603050405020304" pitchFamily="18" charset="0"/>
                <a:cs typeface="Times New Roman" panose="02020603050405020304" pitchFamily="18" charset="0"/>
              </a:rPr>
              <a:t>Switzerland's government works as a federal system that has three levels. The Confederation, the cantons and the communes. With a direct democracy meaning citizens have a say that directly impacts the decisions at all political levels. The country became a federal state in 1848. It has since ensured to expand on the democratic participation. There an effort made through various means to includes ministries as much as possible. An important political feature in a country with so many languages and cultures. The communes are the closest to the people, being given as many powers as powers. Powers are delighted upwards to cantons and the confederation but only when needed. A bottom up approach . </a:t>
            </a:r>
          </a:p>
          <a:p>
            <a:pPr algn="just"/>
            <a:endParaRPr lang="en-GB" dirty="0">
              <a:solidFill>
                <a:schemeClr val="accent6">
                  <a:lumMod val="50000"/>
                </a:schemeClr>
              </a:solidFill>
            </a:endParaRPr>
          </a:p>
        </p:txBody>
      </p:sp>
    </p:spTree>
    <p:extLst>
      <p:ext uri="{BB962C8B-B14F-4D97-AF65-F5344CB8AC3E}">
        <p14:creationId xmlns:p14="http://schemas.microsoft.com/office/powerpoint/2010/main" val="3388614676"/>
      </p:ext>
    </p:extLst>
  </p:cSld>
  <p:clrMapOvr>
    <a:masterClrMapping/>
  </p:clrMapOvr>
  <mc:AlternateContent xmlns:mc="http://schemas.openxmlformats.org/markup-compatibility/2006">
    <mc:Choice xmlns:p14="http://schemas.microsoft.com/office/powerpoint/2010/main" Requires="p14">
      <p:transition spd="slow" p14:dur="2000">
        <p14:prism isContent="1"/>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Placeholder 7">
            <a:extLst>
              <a:ext uri="{FF2B5EF4-FFF2-40B4-BE49-F238E27FC236}">
                <a16:creationId xmlns:a16="http://schemas.microsoft.com/office/drawing/2014/main" id="{DF20AB09-B6F6-88FC-7060-8E3247F5D4E1}"/>
              </a:ext>
            </a:extLst>
          </p:cNvPr>
          <p:cNvPicPr>
            <a:picLocks noGrp="1" noChangeAspect="1"/>
          </p:cNvPicPr>
          <p:nvPr>
            <p:ph type="pic" sz="quarter" idx="14"/>
          </p:nvPr>
        </p:nvPicPr>
        <p:blipFill rotWithShape="1">
          <a:blip r:embed="rId2"/>
          <a:srcRect t="12500" b="12500"/>
          <a:stretch/>
        </p:blipFill>
        <p:spPr>
          <a:xfrm>
            <a:off x="-3047" y="10"/>
            <a:ext cx="12191999" cy="6857990"/>
          </a:xfrm>
          <a:prstGeom prst="rect">
            <a:avLst/>
          </a:prstGeom>
        </p:spPr>
      </p:pic>
      <p:sp>
        <p:nvSpPr>
          <p:cNvPr id="44"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D88922-66D6-8D85-3362-D2D6F515D74A}"/>
              </a:ext>
            </a:extLst>
          </p:cNvPr>
          <p:cNvSpPr>
            <a:spLocks noGrp="1"/>
          </p:cNvSpPr>
          <p:nvPr>
            <p:ph type="title"/>
          </p:nvPr>
        </p:nvSpPr>
        <p:spPr>
          <a:xfrm>
            <a:off x="1063752" y="751707"/>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7200" b="1" dirty="0">
                <a:solidFill>
                  <a:srgbClr val="FFFFFF"/>
                </a:solidFill>
                <a:effectLst>
                  <a:outerShdw blurRad="38100" dist="38100" dir="2700000" algn="tl">
                    <a:srgbClr val="000000">
                      <a:alpha val="43137"/>
                    </a:srgbClr>
                  </a:outerShdw>
                </a:effectLst>
              </a:rPr>
              <a:t>Summary</a:t>
            </a:r>
            <a:r>
              <a:rPr lang="en-US" sz="5200" dirty="0">
                <a:solidFill>
                  <a:srgbClr val="FFFFFF"/>
                </a:solidFill>
              </a:rPr>
              <a:t> </a:t>
            </a:r>
          </a:p>
        </p:txBody>
      </p:sp>
    </p:spTree>
    <p:extLst>
      <p:ext uri="{BB962C8B-B14F-4D97-AF65-F5344CB8AC3E}">
        <p14:creationId xmlns:p14="http://schemas.microsoft.com/office/powerpoint/2010/main" val="966109238"/>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9D530F62-E3D9-90DC-EAEE-353525E0268A}"/>
              </a:ext>
            </a:extLst>
          </p:cNvPr>
          <p:cNvPicPr>
            <a:picLocks noChangeAspect="1"/>
          </p:cNvPicPr>
          <p:nvPr/>
        </p:nvPicPr>
        <p:blipFill>
          <a:blip r:embed="rId2"/>
          <a:stretch>
            <a:fillRect/>
          </a:stretch>
        </p:blipFill>
        <p:spPr>
          <a:xfrm flipH="1">
            <a:off x="5904518" y="0"/>
            <a:ext cx="6287480" cy="6858000"/>
          </a:xfrm>
          <a:prstGeom prst="rect">
            <a:avLst/>
          </a:prstGeom>
        </p:spPr>
      </p:pic>
      <p:pic>
        <p:nvPicPr>
          <p:cNvPr id="10" name="Picture 9" descr="A picture containing building, outdoor, tall, stone&#10;&#10;Description automatically generated">
            <a:extLst>
              <a:ext uri="{FF2B5EF4-FFF2-40B4-BE49-F238E27FC236}">
                <a16:creationId xmlns:a16="http://schemas.microsoft.com/office/drawing/2014/main" id="{ADEBFBC5-8D5E-D768-335C-0562A4CA8332}"/>
              </a:ext>
            </a:extLst>
          </p:cNvPr>
          <p:cNvPicPr>
            <a:picLocks noChangeAspect="1"/>
          </p:cNvPicPr>
          <p:nvPr/>
        </p:nvPicPr>
        <p:blipFill>
          <a:blip r:embed="rId3">
            <a:extLst>
              <a:ext uri="{BEBA8EAE-BF5A-486C-A8C5-ECC9F3942E4B}">
                <a14:imgProps xmlns:a14="http://schemas.microsoft.com/office/drawing/2010/main">
                  <a14:imgLayer r:embed="rId4">
                    <a14:imgEffect>
                      <a14:saturation sat="0"/>
                    </a14:imgEffect>
                    <a14:imgEffect>
                      <a14:brightnessContrast bright="-40000"/>
                    </a14:imgEffect>
                  </a14:imgLayer>
                </a14:imgProps>
              </a:ext>
            </a:extLst>
          </a:blip>
          <a:stretch>
            <a:fillRect/>
          </a:stretch>
        </p:blipFill>
        <p:spPr>
          <a:xfrm>
            <a:off x="-1" y="0"/>
            <a:ext cx="5904519" cy="6858000"/>
          </a:xfrm>
          <a:prstGeom prst="rect">
            <a:avLst/>
          </a:prstGeom>
        </p:spPr>
      </p:pic>
      <p:sp>
        <p:nvSpPr>
          <p:cNvPr id="2" name="Title 1">
            <a:extLst>
              <a:ext uri="{FF2B5EF4-FFF2-40B4-BE49-F238E27FC236}">
                <a16:creationId xmlns:a16="http://schemas.microsoft.com/office/drawing/2014/main" id="{9D2C7B6D-5806-10B8-3D77-E4E9A4FBFCF7}"/>
              </a:ext>
            </a:extLst>
          </p:cNvPr>
          <p:cNvSpPr>
            <a:spLocks noGrp="1"/>
          </p:cNvSpPr>
          <p:nvPr>
            <p:ph type="title"/>
          </p:nvPr>
        </p:nvSpPr>
        <p:spPr/>
        <p:txBody>
          <a:bodyPr/>
          <a:lstStyle/>
          <a:p>
            <a:r>
              <a:rPr lang="en-GB" dirty="0">
                <a:solidFill>
                  <a:schemeClr val="bg1">
                    <a:lumMod val="95000"/>
                  </a:schemeClr>
                </a:solidFill>
              </a:rPr>
              <a:t>Useful sources </a:t>
            </a:r>
          </a:p>
        </p:txBody>
      </p:sp>
      <p:sp>
        <p:nvSpPr>
          <p:cNvPr id="3" name="Text Placeholder 2">
            <a:extLst>
              <a:ext uri="{FF2B5EF4-FFF2-40B4-BE49-F238E27FC236}">
                <a16:creationId xmlns:a16="http://schemas.microsoft.com/office/drawing/2014/main" id="{67A722D5-8E7E-467C-7FFD-AB09E6A17478}"/>
              </a:ext>
            </a:extLst>
          </p:cNvPr>
          <p:cNvSpPr>
            <a:spLocks noGrp="1"/>
          </p:cNvSpPr>
          <p:nvPr>
            <p:ph type="body" sz="quarter" idx="13"/>
          </p:nvPr>
        </p:nvSpPr>
        <p:spPr/>
        <p:txBody>
          <a:bodyPr>
            <a:normAutofit fontScale="92500" lnSpcReduction="10000"/>
          </a:bodyPr>
          <a:lstStyle/>
          <a:p>
            <a:r>
              <a:rPr lang="en-GB" sz="2800" dirty="0">
                <a:solidFill>
                  <a:schemeClr val="bg1">
                    <a:lumMod val="95000"/>
                  </a:schemeClr>
                </a:solidFill>
              </a:rPr>
              <a:t>Extended Reading </a:t>
            </a:r>
          </a:p>
        </p:txBody>
      </p:sp>
      <p:sp>
        <p:nvSpPr>
          <p:cNvPr id="4" name="Content Placeholder 3">
            <a:extLst>
              <a:ext uri="{FF2B5EF4-FFF2-40B4-BE49-F238E27FC236}">
                <a16:creationId xmlns:a16="http://schemas.microsoft.com/office/drawing/2014/main" id="{114590C2-CBC1-DDFF-10B6-04207E636192}"/>
              </a:ext>
            </a:extLst>
          </p:cNvPr>
          <p:cNvSpPr>
            <a:spLocks noGrp="1"/>
          </p:cNvSpPr>
          <p:nvPr>
            <p:ph sz="quarter" idx="17"/>
          </p:nvPr>
        </p:nvSpPr>
        <p:spPr>
          <a:xfrm>
            <a:off x="838200" y="2878403"/>
            <a:ext cx="10776284" cy="3480669"/>
          </a:xfrm>
          <a:solidFill>
            <a:srgbClr val="3B3838">
              <a:alpha val="61961"/>
            </a:srgbClr>
          </a:solidFill>
        </p:spPr>
        <p:txBody>
          <a:bodyPr/>
          <a:lstStyle/>
          <a:p>
            <a:pPr>
              <a:buBlip>
                <a:blip r:embed="rId5"/>
              </a:buBlip>
            </a:pPr>
            <a:r>
              <a:rPr lang="en-GB" sz="2000" dirty="0">
                <a:solidFill>
                  <a:schemeClr val="bg1">
                    <a:lumMod val="95000"/>
                  </a:schemeClr>
                </a:solidFill>
                <a:effectLst>
                  <a:outerShdw blurRad="38100" dist="38100" dir="2700000" algn="tl">
                    <a:srgbClr val="000000">
                      <a:alpha val="43137"/>
                    </a:srgbClr>
                  </a:outerShdw>
                </a:effectLst>
                <a:hlinkClick r:id="rId6">
                  <a:extLst>
                    <a:ext uri="{A12FA001-AC4F-418D-AE19-62706E023703}">
                      <ahyp:hlinkClr xmlns:ahyp="http://schemas.microsoft.com/office/drawing/2018/hyperlinkcolor" val="tx"/>
                    </a:ext>
                  </a:extLst>
                </a:hlinkClick>
              </a:rPr>
              <a:t>https://www.myswitzerland.com/en-gb/planning/about-switzerland/sustainability/</a:t>
            </a:r>
            <a:r>
              <a:rPr lang="en-GB" sz="2000" dirty="0">
                <a:solidFill>
                  <a:schemeClr val="bg1">
                    <a:lumMod val="95000"/>
                  </a:schemeClr>
                </a:solidFill>
                <a:effectLst>
                  <a:outerShdw blurRad="38100" dist="38100" dir="2700000" algn="tl">
                    <a:srgbClr val="000000">
                      <a:alpha val="43137"/>
                    </a:srgbClr>
                  </a:outerShdw>
                </a:effectLst>
              </a:rPr>
              <a:t>      </a:t>
            </a:r>
          </a:p>
          <a:p>
            <a:pPr marL="0" indent="0">
              <a:buNone/>
            </a:pPr>
            <a:r>
              <a:rPr lang="en-GB" sz="2400" dirty="0">
                <a:solidFill>
                  <a:schemeClr val="bg1">
                    <a:lumMod val="95000"/>
                  </a:schemeClr>
                </a:solidFill>
                <a:effectLst>
                  <a:outerShdw blurRad="38100" dist="38100" dir="2700000" algn="tl">
                    <a:srgbClr val="000000">
                      <a:alpha val="43137"/>
                    </a:srgbClr>
                  </a:outerShdw>
                </a:effectLst>
              </a:rPr>
              <a:t>Swiss tourist board section on sustainability  </a:t>
            </a:r>
          </a:p>
          <a:p>
            <a:pPr>
              <a:buBlip>
                <a:blip r:embed="rId5"/>
              </a:buBlip>
            </a:pPr>
            <a:endParaRPr lang="en-GB" sz="2000" dirty="0">
              <a:solidFill>
                <a:schemeClr val="bg1">
                  <a:lumMod val="95000"/>
                </a:schemeClr>
              </a:solidFill>
              <a:effectLst>
                <a:outerShdw blurRad="38100" dist="38100" dir="2700000" algn="tl">
                  <a:srgbClr val="000000">
                    <a:alpha val="43137"/>
                  </a:srgbClr>
                </a:outerShdw>
              </a:effectLst>
            </a:endParaRPr>
          </a:p>
          <a:p>
            <a:pPr>
              <a:buBlip>
                <a:blip r:embed="rId5"/>
              </a:buBlip>
            </a:pPr>
            <a:r>
              <a:rPr lang="en-GB" sz="2000" dirty="0">
                <a:solidFill>
                  <a:schemeClr val="bg1">
                    <a:lumMod val="95000"/>
                  </a:schemeClr>
                </a:solidFill>
                <a:effectLst>
                  <a:outerShdw blurRad="38100" dist="38100" dir="2700000" algn="tl">
                    <a:srgbClr val="000000">
                      <a:alpha val="43137"/>
                    </a:srgbClr>
                  </a:outerShdw>
                </a:effectLst>
                <a:hlinkClick r:id="rId7">
                  <a:extLst>
                    <a:ext uri="{A12FA001-AC4F-418D-AE19-62706E023703}">
                      <ahyp:hlinkClr xmlns:ahyp="http://schemas.microsoft.com/office/drawing/2018/hyperlinkcolor" val="tx"/>
                    </a:ext>
                  </a:extLst>
                </a:hlinkClick>
              </a:rPr>
              <a:t>https://www.responsibletravel.com/holidays/switzerland/travel-guide/responsible-tourism</a:t>
            </a:r>
            <a:r>
              <a:rPr lang="en-GB" sz="2000" dirty="0">
                <a:solidFill>
                  <a:schemeClr val="bg1">
                    <a:lumMod val="95000"/>
                  </a:schemeClr>
                </a:solidFill>
                <a:effectLst>
                  <a:outerShdw blurRad="38100" dist="38100" dir="2700000" algn="tl">
                    <a:srgbClr val="000000">
                      <a:alpha val="43137"/>
                    </a:srgbClr>
                  </a:outerShdw>
                </a:effectLst>
              </a:rPr>
              <a:t> </a:t>
            </a:r>
          </a:p>
          <a:p>
            <a:pPr marL="0" indent="0">
              <a:buNone/>
            </a:pPr>
            <a:r>
              <a:rPr lang="en-GB" sz="2400" dirty="0">
                <a:solidFill>
                  <a:schemeClr val="bg1">
                    <a:lumMod val="95000"/>
                  </a:schemeClr>
                </a:solidFill>
                <a:effectLst>
                  <a:outerShdw blurRad="38100" dist="38100" dir="2700000" algn="tl">
                    <a:srgbClr val="000000">
                      <a:alpha val="43137"/>
                    </a:srgbClr>
                  </a:outerShdw>
                </a:effectLst>
              </a:rPr>
              <a:t>Blog responsible travel highlighting Swiss sustainability  </a:t>
            </a:r>
          </a:p>
          <a:p>
            <a:pPr>
              <a:buBlip>
                <a:blip r:embed="rId5"/>
              </a:buBlip>
            </a:pPr>
            <a:endParaRPr lang="en-GB" sz="2000" dirty="0">
              <a:solidFill>
                <a:schemeClr val="bg1">
                  <a:lumMod val="95000"/>
                </a:schemeClr>
              </a:solidFill>
              <a:effectLst>
                <a:outerShdw blurRad="38100" dist="38100" dir="2700000" algn="tl">
                  <a:srgbClr val="000000">
                    <a:alpha val="43137"/>
                  </a:srgbClr>
                </a:outerShdw>
              </a:effectLst>
            </a:endParaRPr>
          </a:p>
          <a:p>
            <a:pPr>
              <a:buBlip>
                <a:blip r:embed="rId5"/>
              </a:buBlip>
            </a:pPr>
            <a:r>
              <a:rPr lang="en-GB" sz="2000" dirty="0">
                <a:solidFill>
                  <a:schemeClr val="bg1">
                    <a:lumMod val="95000"/>
                  </a:schemeClr>
                </a:solidFill>
                <a:effectLst>
                  <a:outerShdw blurRad="38100" dist="38100" dir="2700000" algn="tl">
                    <a:srgbClr val="000000">
                      <a:alpha val="43137"/>
                    </a:srgbClr>
                  </a:outerShdw>
                </a:effectLst>
                <a:hlinkClick r:id="rId8">
                  <a:extLst>
                    <a:ext uri="{A12FA001-AC4F-418D-AE19-62706E023703}">
                      <ahyp:hlinkClr xmlns:ahyp="http://schemas.microsoft.com/office/drawing/2018/hyperlinkcolor" val="tx"/>
                    </a:ext>
                  </a:extLst>
                </a:hlinkClick>
              </a:rPr>
              <a:t>https://houseofswitzerland.org/swissstories/history/swiss-traditions-unescos-cultural-heritage</a:t>
            </a:r>
            <a:endParaRPr lang="en-GB" sz="2000" dirty="0">
              <a:solidFill>
                <a:schemeClr val="bg1">
                  <a:lumMod val="95000"/>
                </a:schemeClr>
              </a:solidFill>
              <a:effectLst>
                <a:outerShdw blurRad="38100" dist="38100" dir="2700000" algn="tl">
                  <a:srgbClr val="000000">
                    <a:alpha val="43137"/>
                  </a:srgbClr>
                </a:outerShdw>
              </a:effectLst>
            </a:endParaRPr>
          </a:p>
          <a:p>
            <a:pPr marL="0" indent="0">
              <a:buNone/>
            </a:pPr>
            <a:r>
              <a:rPr lang="en-GB" sz="2400" dirty="0">
                <a:solidFill>
                  <a:schemeClr val="bg1">
                    <a:lumMod val="95000"/>
                  </a:schemeClr>
                </a:solidFill>
                <a:effectLst>
                  <a:outerShdw blurRad="38100" dist="38100" dir="2700000" algn="tl">
                    <a:srgbClr val="000000">
                      <a:alpha val="43137"/>
                    </a:srgbClr>
                  </a:outerShdw>
                </a:effectLst>
              </a:rPr>
              <a:t>An article describing different Swiss traditions added to UNESCO</a:t>
            </a:r>
          </a:p>
          <a:p>
            <a:pPr marL="0" indent="0">
              <a:buNone/>
            </a:pPr>
            <a:endParaRPr lang="en-GB" sz="1800" dirty="0"/>
          </a:p>
          <a:p>
            <a:pPr marL="0" indent="0">
              <a:buNone/>
            </a:pPr>
            <a:endParaRPr lang="en-GB" dirty="0"/>
          </a:p>
        </p:txBody>
      </p:sp>
    </p:spTree>
    <p:extLst>
      <p:ext uri="{BB962C8B-B14F-4D97-AF65-F5344CB8AC3E}">
        <p14:creationId xmlns:p14="http://schemas.microsoft.com/office/powerpoint/2010/main" val="404930093"/>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theme/theme1.xml><?xml version="1.0" encoding="utf-8"?>
<a:theme xmlns:a="http://schemas.openxmlformats.org/drawingml/2006/main" name="Office Theme">
  <a:themeElements>
    <a:clrScheme name="Custom 87">
      <a:dk1>
        <a:srgbClr val="000000"/>
      </a:dk1>
      <a:lt1>
        <a:srgbClr val="FFFFFF"/>
      </a:lt1>
      <a:dk2>
        <a:srgbClr val="BBAA9C"/>
      </a:dk2>
      <a:lt2>
        <a:srgbClr val="E7E6E6"/>
      </a:lt2>
      <a:accent1>
        <a:srgbClr val="668A60"/>
      </a:accent1>
      <a:accent2>
        <a:srgbClr val="702128"/>
      </a:accent2>
      <a:accent3>
        <a:srgbClr val="46708C"/>
      </a:accent3>
      <a:accent4>
        <a:srgbClr val="BB2606"/>
      </a:accent4>
      <a:accent5>
        <a:srgbClr val="F1910F"/>
      </a:accent5>
      <a:accent6>
        <a:srgbClr val="FBD5AD"/>
      </a:accent6>
      <a:hlink>
        <a:srgbClr val="6F2127"/>
      </a:hlink>
      <a:folHlink>
        <a:srgbClr val="BB2606"/>
      </a:folHlink>
    </a:clrScheme>
    <a:fontScheme name="Custom 24">
      <a:majorFont>
        <a:latin typeface="Segoe UI Light"/>
        <a:ea typeface=""/>
        <a:cs typeface=""/>
      </a:majorFont>
      <a:minorFont>
        <a:latin typeface="Segoe U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70155769_TF45300960_Win32" id="{5400706B-BAD2-4A1E-97CD-E94A562E7EB6}" vid="{F1F6C31A-5684-4223-81FE-A87E9CD417DD}"/>
    </a:ext>
  </a:extLst>
</a:theme>
</file>

<file path=ppt/theme/theme2.xml><?xml version="1.0" encoding="utf-8"?>
<a:theme xmlns:a="http://schemas.openxmlformats.org/drawingml/2006/main" name="1_Office Theme">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ustom 31">
      <a:majorFont>
        <a:latin typeface="Posterama Bold"/>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70155808_TF01096055_Win32" id="{A22DEC99-C15E-450E-931A-6CFD5E98AB2F}" vid="{D95586A8-E0EA-4F24-8613-39BD776BBE06}"/>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{4057BF07-AFBC-4F15-AA61-B9F2EB05ACCE}tf45300960_win32</Template>
  <TotalTime>0</TotalTime>
  <Words>797</Words>
  <Application>Microsoft Office PowerPoint</Application>
  <PresentationFormat>Widescreen</PresentationFormat>
  <Paragraphs>90</Paragraphs>
  <Slides>19</Slides>
  <Notes>6</Notes>
  <HiddenSlides>0</HiddenSlides>
  <MMClips>4</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19</vt:i4>
      </vt:variant>
    </vt:vector>
  </HeadingPairs>
  <TitlesOfParts>
    <vt:vector size="28" baseType="lpstr">
      <vt:lpstr>Arial</vt:lpstr>
      <vt:lpstr>Bierstadt</vt:lpstr>
      <vt:lpstr>Calibri</vt:lpstr>
      <vt:lpstr>Posterama</vt:lpstr>
      <vt:lpstr>Posterama Bold</vt:lpstr>
      <vt:lpstr>Segoe UI</vt:lpstr>
      <vt:lpstr>Segoe UI Light</vt:lpstr>
      <vt:lpstr>Office Theme</vt:lpstr>
      <vt:lpstr>1_Office Theme</vt:lpstr>
      <vt:lpstr>Sustainability  </vt:lpstr>
      <vt:lpstr>- Introduction -</vt:lpstr>
      <vt:lpstr>Tourism </vt:lpstr>
      <vt:lpstr>how it accommodates </vt:lpstr>
      <vt:lpstr>PowerPoint Presentation</vt:lpstr>
      <vt:lpstr>Mass tourism </vt:lpstr>
      <vt:lpstr>Swiss Culture </vt:lpstr>
      <vt:lpstr> </vt:lpstr>
      <vt:lpstr>- Culture in Switzerland  -</vt:lpstr>
      <vt:lpstr>Preserving </vt:lpstr>
      <vt:lpstr>Climate change </vt:lpstr>
      <vt:lpstr> </vt:lpstr>
      <vt:lpstr>Natural resources </vt:lpstr>
      <vt:lpstr>Energy efficiency    </vt:lpstr>
      <vt:lpstr>Technology and sustainability  </vt:lpstr>
      <vt:lpstr>political system </vt:lpstr>
      <vt:lpstr>political system </vt:lpstr>
      <vt:lpstr>Summary </vt:lpstr>
      <vt:lpstr>Useful sources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Sustainability  </dc:title>
  <dc:creator>shauna whitcombe</dc:creator>
  <cp:lastModifiedBy>shauna whitcombe</cp:lastModifiedBy>
  <cp:revision>1</cp:revision>
  <dcterms:created xsi:type="dcterms:W3CDTF">2023-03-19T17:39:16Z</dcterms:created>
  <dcterms:modified xsi:type="dcterms:W3CDTF">2023-03-19T19:41:16Z</dcterms:modified>
</cp:coreProperties>
</file>