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8" r:id="rId2"/>
    <p:sldId id="259" r:id="rId3"/>
    <p:sldId id="262" r:id="rId4"/>
    <p:sldId id="263" r:id="rId5"/>
    <p:sldId id="264" r:id="rId6"/>
    <p:sldId id="266" r:id="rId7"/>
    <p:sldId id="283" r:id="rId8"/>
    <p:sldId id="267" r:id="rId9"/>
    <p:sldId id="282" r:id="rId10"/>
    <p:sldId id="284" r:id="rId11"/>
    <p:sldId id="268" r:id="rId12"/>
    <p:sldId id="269" r:id="rId13"/>
    <p:sldId id="270" r:id="rId14"/>
    <p:sldId id="285" r:id="rId15"/>
    <p:sldId id="271" r:id="rId16"/>
    <p:sldId id="287" r:id="rId17"/>
    <p:sldId id="272" r:id="rId18"/>
    <p:sldId id="286" r:id="rId19"/>
    <p:sldId id="273" r:id="rId20"/>
    <p:sldId id="274" r:id="rId21"/>
    <p:sldId id="275" r:id="rId22"/>
    <p:sldId id="276" r:id="rId23"/>
    <p:sldId id="277" r:id="rId24"/>
    <p:sldId id="278" r:id="rId25"/>
    <p:sldId id="279" r:id="rId26"/>
    <p:sldId id="280" r:id="rId27"/>
    <p:sldId id="265" r:id="rId2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F1A4E2-8107-4D8D-9A42-889DA37C4FBC}" v="7" dt="2024-02-01T16:37:20.7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8344" autoAdjust="0"/>
  </p:normalViewPr>
  <p:slideViewPr>
    <p:cSldViewPr snapToGrid="0">
      <p:cViewPr varScale="1">
        <p:scale>
          <a:sx n="74" d="100"/>
          <a:sy n="74" d="100"/>
        </p:scale>
        <p:origin x="199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85236E-A614-433D-8570-5B2FCBE54E80}" type="doc">
      <dgm:prSet loTypeId="urn:microsoft.com/office/officeart/2005/8/layout/bProcess3" loCatId="process" qsTypeId="urn:microsoft.com/office/officeart/2005/8/quickstyle/simple1" qsCatId="simple" csTypeId="urn:microsoft.com/office/officeart/2005/8/colors/colorful3" csCatId="colorful" phldr="1"/>
      <dgm:spPr/>
      <dgm:t>
        <a:bodyPr/>
        <a:lstStyle/>
        <a:p>
          <a:endParaRPr lang="en-GB"/>
        </a:p>
      </dgm:t>
    </dgm:pt>
    <dgm:pt modelId="{19657F7E-D84E-48FF-B342-A2A4F2640346}">
      <dgm:prSet phldrT="[Text]"/>
      <dgm:spPr/>
      <dgm:t>
        <a:bodyPr/>
        <a:lstStyle/>
        <a:p>
          <a:r>
            <a:rPr lang="en-GB"/>
            <a:t>Research Question</a:t>
          </a:r>
        </a:p>
      </dgm:t>
    </dgm:pt>
    <dgm:pt modelId="{ACB6E1BD-3E3A-4393-85D0-5C35948A82F2}" type="parTrans" cxnId="{FAF720B1-22F3-4C00-B616-48AD031F2DD4}">
      <dgm:prSet/>
      <dgm:spPr/>
      <dgm:t>
        <a:bodyPr/>
        <a:lstStyle/>
        <a:p>
          <a:endParaRPr lang="en-GB"/>
        </a:p>
      </dgm:t>
    </dgm:pt>
    <dgm:pt modelId="{A5536F43-8061-4A6A-A5B2-5F6C51C49703}" type="sibTrans" cxnId="{FAF720B1-22F3-4C00-B616-48AD031F2DD4}">
      <dgm:prSet/>
      <dgm:spPr/>
      <dgm:t>
        <a:bodyPr/>
        <a:lstStyle/>
        <a:p>
          <a:endParaRPr lang="en-GB"/>
        </a:p>
      </dgm:t>
    </dgm:pt>
    <dgm:pt modelId="{08E72254-E1F5-4020-B060-BCE8AA74178E}">
      <dgm:prSet phldrT="[Text]"/>
      <dgm:spPr/>
      <dgm:t>
        <a:bodyPr/>
        <a:lstStyle/>
        <a:p>
          <a:r>
            <a:rPr lang="en-GB"/>
            <a:t>Background</a:t>
          </a:r>
        </a:p>
      </dgm:t>
    </dgm:pt>
    <dgm:pt modelId="{C612833A-9BFE-4B54-9A88-51CD1EC50840}" type="parTrans" cxnId="{0224B5C6-C39B-4A1A-B58B-6AC5607E9C94}">
      <dgm:prSet/>
      <dgm:spPr/>
      <dgm:t>
        <a:bodyPr/>
        <a:lstStyle/>
        <a:p>
          <a:endParaRPr lang="en-GB"/>
        </a:p>
      </dgm:t>
    </dgm:pt>
    <dgm:pt modelId="{10AFD07D-03CB-43D7-ADBF-A3DE95D89BFE}" type="sibTrans" cxnId="{0224B5C6-C39B-4A1A-B58B-6AC5607E9C94}">
      <dgm:prSet/>
      <dgm:spPr/>
      <dgm:t>
        <a:bodyPr/>
        <a:lstStyle/>
        <a:p>
          <a:endParaRPr lang="en-GB"/>
        </a:p>
      </dgm:t>
    </dgm:pt>
    <dgm:pt modelId="{62572593-E521-4841-BBA6-536F71679C18}">
      <dgm:prSet phldrT="[Text]"/>
      <dgm:spPr/>
      <dgm:t>
        <a:bodyPr/>
        <a:lstStyle/>
        <a:p>
          <a:r>
            <a:rPr lang="en-GB"/>
            <a:t>Literature Review</a:t>
          </a:r>
        </a:p>
      </dgm:t>
    </dgm:pt>
    <dgm:pt modelId="{4EA38BCB-670E-446D-B6E2-B0EE50261616}" type="parTrans" cxnId="{3A6AACA0-0247-446C-AAC0-F3C3E488046B}">
      <dgm:prSet/>
      <dgm:spPr/>
      <dgm:t>
        <a:bodyPr/>
        <a:lstStyle/>
        <a:p>
          <a:endParaRPr lang="en-GB"/>
        </a:p>
      </dgm:t>
    </dgm:pt>
    <dgm:pt modelId="{62E8B409-6472-442E-8486-8FF99373924B}" type="sibTrans" cxnId="{3A6AACA0-0247-446C-AAC0-F3C3E488046B}">
      <dgm:prSet/>
      <dgm:spPr/>
      <dgm:t>
        <a:bodyPr/>
        <a:lstStyle/>
        <a:p>
          <a:endParaRPr lang="en-GB"/>
        </a:p>
      </dgm:t>
    </dgm:pt>
    <dgm:pt modelId="{E987E014-289A-43E0-9F3E-468C94BE9049}">
      <dgm:prSet/>
      <dgm:spPr/>
      <dgm:t>
        <a:bodyPr/>
        <a:lstStyle/>
        <a:p>
          <a:r>
            <a:rPr lang="en-GB"/>
            <a:t>Methodology</a:t>
          </a:r>
        </a:p>
      </dgm:t>
    </dgm:pt>
    <dgm:pt modelId="{FFAF468B-86D4-4057-A065-D75CF12B126D}" type="parTrans" cxnId="{5C69FB41-B2F7-48FC-B24C-73EB02F6B333}">
      <dgm:prSet/>
      <dgm:spPr/>
      <dgm:t>
        <a:bodyPr/>
        <a:lstStyle/>
        <a:p>
          <a:endParaRPr lang="en-GB"/>
        </a:p>
      </dgm:t>
    </dgm:pt>
    <dgm:pt modelId="{714B1397-9925-423E-9803-6008C29E5CBB}" type="sibTrans" cxnId="{5C69FB41-B2F7-48FC-B24C-73EB02F6B333}">
      <dgm:prSet/>
      <dgm:spPr/>
      <dgm:t>
        <a:bodyPr/>
        <a:lstStyle/>
        <a:p>
          <a:endParaRPr lang="en-GB"/>
        </a:p>
      </dgm:t>
    </dgm:pt>
    <dgm:pt modelId="{D928B8E1-18C8-4B27-8CC2-4AF49C647225}">
      <dgm:prSet/>
      <dgm:spPr/>
      <dgm:t>
        <a:bodyPr/>
        <a:lstStyle/>
        <a:p>
          <a:r>
            <a:rPr lang="en-GB"/>
            <a:t>Results</a:t>
          </a:r>
        </a:p>
      </dgm:t>
    </dgm:pt>
    <dgm:pt modelId="{BAEDA73F-E900-49C7-B066-7FA4875E23F6}" type="parTrans" cxnId="{1DFF95D1-1F0E-4ED1-964D-85DBD9206612}">
      <dgm:prSet/>
      <dgm:spPr/>
      <dgm:t>
        <a:bodyPr/>
        <a:lstStyle/>
        <a:p>
          <a:endParaRPr lang="en-GB"/>
        </a:p>
      </dgm:t>
    </dgm:pt>
    <dgm:pt modelId="{AC7720C7-48E0-4E6C-9982-D7653ED7DB8F}" type="sibTrans" cxnId="{1DFF95D1-1F0E-4ED1-964D-85DBD9206612}">
      <dgm:prSet/>
      <dgm:spPr/>
      <dgm:t>
        <a:bodyPr/>
        <a:lstStyle/>
        <a:p>
          <a:endParaRPr lang="en-GB"/>
        </a:p>
      </dgm:t>
    </dgm:pt>
    <dgm:pt modelId="{1EF96A12-B590-4CE1-A87E-1AD75DE29B52}">
      <dgm:prSet/>
      <dgm:spPr/>
      <dgm:t>
        <a:bodyPr/>
        <a:lstStyle/>
        <a:p>
          <a:r>
            <a:rPr lang="en-GB"/>
            <a:t>Evaluation</a:t>
          </a:r>
        </a:p>
      </dgm:t>
    </dgm:pt>
    <dgm:pt modelId="{B2006906-E2AC-4277-9C3A-DB7DB2168C4C}" type="parTrans" cxnId="{5BA2AF0E-38DB-4C9A-B916-34242E177EBC}">
      <dgm:prSet/>
      <dgm:spPr/>
      <dgm:t>
        <a:bodyPr/>
        <a:lstStyle/>
        <a:p>
          <a:endParaRPr lang="en-GB"/>
        </a:p>
      </dgm:t>
    </dgm:pt>
    <dgm:pt modelId="{F05F0298-A67B-4FF3-9081-CCB4E013A197}" type="sibTrans" cxnId="{5BA2AF0E-38DB-4C9A-B916-34242E177EBC}">
      <dgm:prSet/>
      <dgm:spPr/>
      <dgm:t>
        <a:bodyPr/>
        <a:lstStyle/>
        <a:p>
          <a:endParaRPr lang="en-GB"/>
        </a:p>
      </dgm:t>
    </dgm:pt>
    <dgm:pt modelId="{A776333E-7F8C-4EBF-97CB-E588143E0230}">
      <dgm:prSet/>
      <dgm:spPr/>
      <dgm:t>
        <a:bodyPr/>
        <a:lstStyle/>
        <a:p>
          <a:r>
            <a:rPr lang="en-GB"/>
            <a:t>Timeline</a:t>
          </a:r>
        </a:p>
      </dgm:t>
    </dgm:pt>
    <dgm:pt modelId="{279D2C3B-6903-48D1-8650-CC9335B8F679}" type="parTrans" cxnId="{BDC02780-44E1-47B3-B066-E13EAFCA42A2}">
      <dgm:prSet/>
      <dgm:spPr/>
      <dgm:t>
        <a:bodyPr/>
        <a:lstStyle/>
        <a:p>
          <a:endParaRPr lang="en-GB"/>
        </a:p>
      </dgm:t>
    </dgm:pt>
    <dgm:pt modelId="{948BBE75-362C-424E-9EAE-C163EACE1671}" type="sibTrans" cxnId="{BDC02780-44E1-47B3-B066-E13EAFCA42A2}">
      <dgm:prSet/>
      <dgm:spPr/>
      <dgm:t>
        <a:bodyPr/>
        <a:lstStyle/>
        <a:p>
          <a:endParaRPr lang="en-GB"/>
        </a:p>
      </dgm:t>
    </dgm:pt>
    <dgm:pt modelId="{C2B735BD-AF66-4E3E-B2B2-7D9034E76D4D}">
      <dgm:prSet/>
      <dgm:spPr/>
      <dgm:t>
        <a:bodyPr/>
        <a:lstStyle/>
        <a:p>
          <a:r>
            <a:rPr lang="en-GB"/>
            <a:t>References</a:t>
          </a:r>
        </a:p>
      </dgm:t>
    </dgm:pt>
    <dgm:pt modelId="{3D723742-4C5E-433C-A6F8-76B801E31A38}" type="parTrans" cxnId="{6D5D986D-4F34-467E-AD61-85CB0CB15EB3}">
      <dgm:prSet/>
      <dgm:spPr/>
      <dgm:t>
        <a:bodyPr/>
        <a:lstStyle/>
        <a:p>
          <a:endParaRPr lang="en-GB"/>
        </a:p>
      </dgm:t>
    </dgm:pt>
    <dgm:pt modelId="{137E65B7-C41F-4132-81B2-CFEC965C5F58}" type="sibTrans" cxnId="{6D5D986D-4F34-467E-AD61-85CB0CB15EB3}">
      <dgm:prSet/>
      <dgm:spPr/>
      <dgm:t>
        <a:bodyPr/>
        <a:lstStyle/>
        <a:p>
          <a:endParaRPr lang="en-GB"/>
        </a:p>
      </dgm:t>
    </dgm:pt>
    <dgm:pt modelId="{0EBCE923-6774-452A-8AE8-EE5C74FBBA8C}" type="pres">
      <dgm:prSet presAssocID="{DD85236E-A614-433D-8570-5B2FCBE54E80}" presName="Name0" presStyleCnt="0">
        <dgm:presLayoutVars>
          <dgm:dir/>
          <dgm:resizeHandles val="exact"/>
        </dgm:presLayoutVars>
      </dgm:prSet>
      <dgm:spPr/>
    </dgm:pt>
    <dgm:pt modelId="{81C98BFE-05FA-4626-8F2D-222B3DC0C722}" type="pres">
      <dgm:prSet presAssocID="{19657F7E-D84E-48FF-B342-A2A4F2640346}" presName="node" presStyleLbl="node1" presStyleIdx="0" presStyleCnt="8">
        <dgm:presLayoutVars>
          <dgm:bulletEnabled val="1"/>
        </dgm:presLayoutVars>
      </dgm:prSet>
      <dgm:spPr/>
    </dgm:pt>
    <dgm:pt modelId="{21F7A01B-D1B0-4BB6-85EB-0605BBC16B53}" type="pres">
      <dgm:prSet presAssocID="{A5536F43-8061-4A6A-A5B2-5F6C51C49703}" presName="sibTrans" presStyleLbl="sibTrans1D1" presStyleIdx="0" presStyleCnt="7"/>
      <dgm:spPr/>
    </dgm:pt>
    <dgm:pt modelId="{4F1562BD-2546-44F2-8F18-F2213938C348}" type="pres">
      <dgm:prSet presAssocID="{A5536F43-8061-4A6A-A5B2-5F6C51C49703}" presName="connectorText" presStyleLbl="sibTrans1D1" presStyleIdx="0" presStyleCnt="7"/>
      <dgm:spPr/>
    </dgm:pt>
    <dgm:pt modelId="{57EC6082-9940-45E6-B9ED-6E65EA665F3E}" type="pres">
      <dgm:prSet presAssocID="{08E72254-E1F5-4020-B060-BCE8AA74178E}" presName="node" presStyleLbl="node1" presStyleIdx="1" presStyleCnt="8">
        <dgm:presLayoutVars>
          <dgm:bulletEnabled val="1"/>
        </dgm:presLayoutVars>
      </dgm:prSet>
      <dgm:spPr/>
    </dgm:pt>
    <dgm:pt modelId="{60E4E29B-DA7A-4E3E-BCFE-4E96B0B28982}" type="pres">
      <dgm:prSet presAssocID="{10AFD07D-03CB-43D7-ADBF-A3DE95D89BFE}" presName="sibTrans" presStyleLbl="sibTrans1D1" presStyleIdx="1" presStyleCnt="7"/>
      <dgm:spPr/>
    </dgm:pt>
    <dgm:pt modelId="{6D6AC7C2-0803-4B5A-8ABF-5710C1FC19A6}" type="pres">
      <dgm:prSet presAssocID="{10AFD07D-03CB-43D7-ADBF-A3DE95D89BFE}" presName="connectorText" presStyleLbl="sibTrans1D1" presStyleIdx="1" presStyleCnt="7"/>
      <dgm:spPr/>
    </dgm:pt>
    <dgm:pt modelId="{757655A4-1921-4764-B04E-DC9C4BBE6EA1}" type="pres">
      <dgm:prSet presAssocID="{62572593-E521-4841-BBA6-536F71679C18}" presName="node" presStyleLbl="node1" presStyleIdx="2" presStyleCnt="8">
        <dgm:presLayoutVars>
          <dgm:bulletEnabled val="1"/>
        </dgm:presLayoutVars>
      </dgm:prSet>
      <dgm:spPr/>
    </dgm:pt>
    <dgm:pt modelId="{A6013EED-6CA3-4901-9CF5-9EE9DC46CA5F}" type="pres">
      <dgm:prSet presAssocID="{62E8B409-6472-442E-8486-8FF99373924B}" presName="sibTrans" presStyleLbl="sibTrans1D1" presStyleIdx="2" presStyleCnt="7"/>
      <dgm:spPr/>
    </dgm:pt>
    <dgm:pt modelId="{3A6DE9E0-44AF-4682-9C30-EE3DFDAC23A2}" type="pres">
      <dgm:prSet presAssocID="{62E8B409-6472-442E-8486-8FF99373924B}" presName="connectorText" presStyleLbl="sibTrans1D1" presStyleIdx="2" presStyleCnt="7"/>
      <dgm:spPr/>
    </dgm:pt>
    <dgm:pt modelId="{3014BC23-1028-4F39-8530-9A7691071707}" type="pres">
      <dgm:prSet presAssocID="{E987E014-289A-43E0-9F3E-468C94BE9049}" presName="node" presStyleLbl="node1" presStyleIdx="3" presStyleCnt="8">
        <dgm:presLayoutVars>
          <dgm:bulletEnabled val="1"/>
        </dgm:presLayoutVars>
      </dgm:prSet>
      <dgm:spPr/>
    </dgm:pt>
    <dgm:pt modelId="{4E43C57E-0FF1-41C1-8C5B-C110C2BB2446}" type="pres">
      <dgm:prSet presAssocID="{714B1397-9925-423E-9803-6008C29E5CBB}" presName="sibTrans" presStyleLbl="sibTrans1D1" presStyleIdx="3" presStyleCnt="7"/>
      <dgm:spPr/>
    </dgm:pt>
    <dgm:pt modelId="{CD343BE0-C6DD-496B-BD8C-AF61EEC72AEE}" type="pres">
      <dgm:prSet presAssocID="{714B1397-9925-423E-9803-6008C29E5CBB}" presName="connectorText" presStyleLbl="sibTrans1D1" presStyleIdx="3" presStyleCnt="7"/>
      <dgm:spPr/>
    </dgm:pt>
    <dgm:pt modelId="{359C2D96-9A0C-4535-A619-7628556FF6AF}" type="pres">
      <dgm:prSet presAssocID="{D928B8E1-18C8-4B27-8CC2-4AF49C647225}" presName="node" presStyleLbl="node1" presStyleIdx="4" presStyleCnt="8">
        <dgm:presLayoutVars>
          <dgm:bulletEnabled val="1"/>
        </dgm:presLayoutVars>
      </dgm:prSet>
      <dgm:spPr/>
    </dgm:pt>
    <dgm:pt modelId="{86E46210-91AB-40DF-A2EA-05A60A502578}" type="pres">
      <dgm:prSet presAssocID="{AC7720C7-48E0-4E6C-9982-D7653ED7DB8F}" presName="sibTrans" presStyleLbl="sibTrans1D1" presStyleIdx="4" presStyleCnt="7"/>
      <dgm:spPr/>
    </dgm:pt>
    <dgm:pt modelId="{A6501283-9D7A-44D9-8A8D-76E5E2D7CB93}" type="pres">
      <dgm:prSet presAssocID="{AC7720C7-48E0-4E6C-9982-D7653ED7DB8F}" presName="connectorText" presStyleLbl="sibTrans1D1" presStyleIdx="4" presStyleCnt="7"/>
      <dgm:spPr/>
    </dgm:pt>
    <dgm:pt modelId="{0705328C-F04A-42A1-8213-F27D990A0F18}" type="pres">
      <dgm:prSet presAssocID="{1EF96A12-B590-4CE1-A87E-1AD75DE29B52}" presName="node" presStyleLbl="node1" presStyleIdx="5" presStyleCnt="8">
        <dgm:presLayoutVars>
          <dgm:bulletEnabled val="1"/>
        </dgm:presLayoutVars>
      </dgm:prSet>
      <dgm:spPr/>
    </dgm:pt>
    <dgm:pt modelId="{8D027D2A-3115-48C9-8EE9-9C92D9C6BEC0}" type="pres">
      <dgm:prSet presAssocID="{F05F0298-A67B-4FF3-9081-CCB4E013A197}" presName="sibTrans" presStyleLbl="sibTrans1D1" presStyleIdx="5" presStyleCnt="7"/>
      <dgm:spPr/>
    </dgm:pt>
    <dgm:pt modelId="{20E51A95-EC80-4924-9B75-9F3D911BA616}" type="pres">
      <dgm:prSet presAssocID="{F05F0298-A67B-4FF3-9081-CCB4E013A197}" presName="connectorText" presStyleLbl="sibTrans1D1" presStyleIdx="5" presStyleCnt="7"/>
      <dgm:spPr/>
    </dgm:pt>
    <dgm:pt modelId="{127FE8D3-67CE-476C-A4A7-25C387779397}" type="pres">
      <dgm:prSet presAssocID="{A776333E-7F8C-4EBF-97CB-E588143E0230}" presName="node" presStyleLbl="node1" presStyleIdx="6" presStyleCnt="8">
        <dgm:presLayoutVars>
          <dgm:bulletEnabled val="1"/>
        </dgm:presLayoutVars>
      </dgm:prSet>
      <dgm:spPr/>
    </dgm:pt>
    <dgm:pt modelId="{BAB3A507-0BBA-4BEB-9400-F5562A0968AA}" type="pres">
      <dgm:prSet presAssocID="{948BBE75-362C-424E-9EAE-C163EACE1671}" presName="sibTrans" presStyleLbl="sibTrans1D1" presStyleIdx="6" presStyleCnt="7"/>
      <dgm:spPr/>
    </dgm:pt>
    <dgm:pt modelId="{10344CEA-AB99-450F-AC15-59589362041B}" type="pres">
      <dgm:prSet presAssocID="{948BBE75-362C-424E-9EAE-C163EACE1671}" presName="connectorText" presStyleLbl="sibTrans1D1" presStyleIdx="6" presStyleCnt="7"/>
      <dgm:spPr/>
    </dgm:pt>
    <dgm:pt modelId="{1254279A-E2AF-4B05-9CD4-1AB748C55454}" type="pres">
      <dgm:prSet presAssocID="{C2B735BD-AF66-4E3E-B2B2-7D9034E76D4D}" presName="node" presStyleLbl="node1" presStyleIdx="7" presStyleCnt="8">
        <dgm:presLayoutVars>
          <dgm:bulletEnabled val="1"/>
        </dgm:presLayoutVars>
      </dgm:prSet>
      <dgm:spPr/>
    </dgm:pt>
  </dgm:ptLst>
  <dgm:cxnLst>
    <dgm:cxn modelId="{5BA2AF0E-38DB-4C9A-B916-34242E177EBC}" srcId="{DD85236E-A614-433D-8570-5B2FCBE54E80}" destId="{1EF96A12-B590-4CE1-A87E-1AD75DE29B52}" srcOrd="5" destOrd="0" parTransId="{B2006906-E2AC-4277-9C3A-DB7DB2168C4C}" sibTransId="{F05F0298-A67B-4FF3-9081-CCB4E013A197}"/>
    <dgm:cxn modelId="{098CC02B-7103-4116-AF73-42D68B8F016E}" type="presOf" srcId="{AC7720C7-48E0-4E6C-9982-D7653ED7DB8F}" destId="{86E46210-91AB-40DF-A2EA-05A60A502578}" srcOrd="0" destOrd="0" presId="urn:microsoft.com/office/officeart/2005/8/layout/bProcess3"/>
    <dgm:cxn modelId="{A53FB030-406A-48D2-9A58-A2D40F822815}" type="presOf" srcId="{10AFD07D-03CB-43D7-ADBF-A3DE95D89BFE}" destId="{6D6AC7C2-0803-4B5A-8ABF-5710C1FC19A6}" srcOrd="1" destOrd="0" presId="urn:microsoft.com/office/officeart/2005/8/layout/bProcess3"/>
    <dgm:cxn modelId="{1137B331-989E-4049-BF7B-3C30B4F7A5D1}" type="presOf" srcId="{AC7720C7-48E0-4E6C-9982-D7653ED7DB8F}" destId="{A6501283-9D7A-44D9-8A8D-76E5E2D7CB93}" srcOrd="1" destOrd="0" presId="urn:microsoft.com/office/officeart/2005/8/layout/bProcess3"/>
    <dgm:cxn modelId="{465FCA33-6144-4490-AF1F-06CB32D0CF74}" type="presOf" srcId="{19657F7E-D84E-48FF-B342-A2A4F2640346}" destId="{81C98BFE-05FA-4626-8F2D-222B3DC0C722}" srcOrd="0" destOrd="0" presId="urn:microsoft.com/office/officeart/2005/8/layout/bProcess3"/>
    <dgm:cxn modelId="{543B2C37-2D17-4595-B0AB-5781A1F2400E}" type="presOf" srcId="{714B1397-9925-423E-9803-6008C29E5CBB}" destId="{4E43C57E-0FF1-41C1-8C5B-C110C2BB2446}" srcOrd="0" destOrd="0" presId="urn:microsoft.com/office/officeart/2005/8/layout/bProcess3"/>
    <dgm:cxn modelId="{5C69FB41-B2F7-48FC-B24C-73EB02F6B333}" srcId="{DD85236E-A614-433D-8570-5B2FCBE54E80}" destId="{E987E014-289A-43E0-9F3E-468C94BE9049}" srcOrd="3" destOrd="0" parTransId="{FFAF468B-86D4-4057-A065-D75CF12B126D}" sibTransId="{714B1397-9925-423E-9803-6008C29E5CBB}"/>
    <dgm:cxn modelId="{83D80F65-A257-4DAE-B37D-388457375CB5}" type="presOf" srcId="{DD85236E-A614-433D-8570-5B2FCBE54E80}" destId="{0EBCE923-6774-452A-8AE8-EE5C74FBBA8C}" srcOrd="0" destOrd="0" presId="urn:microsoft.com/office/officeart/2005/8/layout/bProcess3"/>
    <dgm:cxn modelId="{20F33248-C88D-420B-8F40-B6CBB59570F0}" type="presOf" srcId="{948BBE75-362C-424E-9EAE-C163EACE1671}" destId="{BAB3A507-0BBA-4BEB-9400-F5562A0968AA}" srcOrd="0" destOrd="0" presId="urn:microsoft.com/office/officeart/2005/8/layout/bProcess3"/>
    <dgm:cxn modelId="{BFFFEC6C-0F84-4D65-82B7-B2ED692B6B77}" type="presOf" srcId="{1EF96A12-B590-4CE1-A87E-1AD75DE29B52}" destId="{0705328C-F04A-42A1-8213-F27D990A0F18}" srcOrd="0" destOrd="0" presId="urn:microsoft.com/office/officeart/2005/8/layout/bProcess3"/>
    <dgm:cxn modelId="{6D5D986D-4F34-467E-AD61-85CB0CB15EB3}" srcId="{DD85236E-A614-433D-8570-5B2FCBE54E80}" destId="{C2B735BD-AF66-4E3E-B2B2-7D9034E76D4D}" srcOrd="7" destOrd="0" parTransId="{3D723742-4C5E-433C-A6F8-76B801E31A38}" sibTransId="{137E65B7-C41F-4132-81B2-CFEC965C5F58}"/>
    <dgm:cxn modelId="{0B556656-441B-466E-BABE-F1A35CD56B04}" type="presOf" srcId="{F05F0298-A67B-4FF3-9081-CCB4E013A197}" destId="{8D027D2A-3115-48C9-8EE9-9C92D9C6BEC0}" srcOrd="0" destOrd="0" presId="urn:microsoft.com/office/officeart/2005/8/layout/bProcess3"/>
    <dgm:cxn modelId="{18537757-6F93-4D35-8005-F4C78689D29E}" type="presOf" srcId="{A5536F43-8061-4A6A-A5B2-5F6C51C49703}" destId="{4F1562BD-2546-44F2-8F18-F2213938C348}" srcOrd="1" destOrd="0" presId="urn:microsoft.com/office/officeart/2005/8/layout/bProcess3"/>
    <dgm:cxn modelId="{BDC02780-44E1-47B3-B066-E13EAFCA42A2}" srcId="{DD85236E-A614-433D-8570-5B2FCBE54E80}" destId="{A776333E-7F8C-4EBF-97CB-E588143E0230}" srcOrd="6" destOrd="0" parTransId="{279D2C3B-6903-48D1-8650-CC9335B8F679}" sibTransId="{948BBE75-362C-424E-9EAE-C163EACE1671}"/>
    <dgm:cxn modelId="{9C4F5182-7E1B-457F-8FA9-EE45B410A51D}" type="presOf" srcId="{62E8B409-6472-442E-8486-8FF99373924B}" destId="{A6013EED-6CA3-4901-9CF5-9EE9DC46CA5F}" srcOrd="0" destOrd="0" presId="urn:microsoft.com/office/officeart/2005/8/layout/bProcess3"/>
    <dgm:cxn modelId="{0BC3C484-CBC3-4ADE-AAC6-68CA9B3109AB}" type="presOf" srcId="{714B1397-9925-423E-9803-6008C29E5CBB}" destId="{CD343BE0-C6DD-496B-BD8C-AF61EEC72AEE}" srcOrd="1" destOrd="0" presId="urn:microsoft.com/office/officeart/2005/8/layout/bProcess3"/>
    <dgm:cxn modelId="{EEEA5C94-6AB5-411D-8E85-938B370937DF}" type="presOf" srcId="{A776333E-7F8C-4EBF-97CB-E588143E0230}" destId="{127FE8D3-67CE-476C-A4A7-25C387779397}" srcOrd="0" destOrd="0" presId="urn:microsoft.com/office/officeart/2005/8/layout/bProcess3"/>
    <dgm:cxn modelId="{31F1089E-41CA-48D6-8269-89D707A226D4}" type="presOf" srcId="{E987E014-289A-43E0-9F3E-468C94BE9049}" destId="{3014BC23-1028-4F39-8530-9A7691071707}" srcOrd="0" destOrd="0" presId="urn:microsoft.com/office/officeart/2005/8/layout/bProcess3"/>
    <dgm:cxn modelId="{FC507B9F-87E7-4BD2-8BAF-B05BBE7196F0}" type="presOf" srcId="{62572593-E521-4841-BBA6-536F71679C18}" destId="{757655A4-1921-4764-B04E-DC9C4BBE6EA1}" srcOrd="0" destOrd="0" presId="urn:microsoft.com/office/officeart/2005/8/layout/bProcess3"/>
    <dgm:cxn modelId="{7C0950A0-3FD0-474B-99A4-811EC2565735}" type="presOf" srcId="{948BBE75-362C-424E-9EAE-C163EACE1671}" destId="{10344CEA-AB99-450F-AC15-59589362041B}" srcOrd="1" destOrd="0" presId="urn:microsoft.com/office/officeart/2005/8/layout/bProcess3"/>
    <dgm:cxn modelId="{3A6AACA0-0247-446C-AAC0-F3C3E488046B}" srcId="{DD85236E-A614-433D-8570-5B2FCBE54E80}" destId="{62572593-E521-4841-BBA6-536F71679C18}" srcOrd="2" destOrd="0" parTransId="{4EA38BCB-670E-446D-B6E2-B0EE50261616}" sibTransId="{62E8B409-6472-442E-8486-8FF99373924B}"/>
    <dgm:cxn modelId="{041B30AD-5BD8-4CE0-9F58-13AF7A1CAEDA}" type="presOf" srcId="{10AFD07D-03CB-43D7-ADBF-A3DE95D89BFE}" destId="{60E4E29B-DA7A-4E3E-BCFE-4E96B0B28982}" srcOrd="0" destOrd="0" presId="urn:microsoft.com/office/officeart/2005/8/layout/bProcess3"/>
    <dgm:cxn modelId="{FAF720B1-22F3-4C00-B616-48AD031F2DD4}" srcId="{DD85236E-A614-433D-8570-5B2FCBE54E80}" destId="{19657F7E-D84E-48FF-B342-A2A4F2640346}" srcOrd="0" destOrd="0" parTransId="{ACB6E1BD-3E3A-4393-85D0-5C35948A82F2}" sibTransId="{A5536F43-8061-4A6A-A5B2-5F6C51C49703}"/>
    <dgm:cxn modelId="{745BB9BE-18DF-4882-97D9-CC705B628EA0}" type="presOf" srcId="{F05F0298-A67B-4FF3-9081-CCB4E013A197}" destId="{20E51A95-EC80-4924-9B75-9F3D911BA616}" srcOrd="1" destOrd="0" presId="urn:microsoft.com/office/officeart/2005/8/layout/bProcess3"/>
    <dgm:cxn modelId="{22667DC1-3953-425E-A91C-A846592B3EE9}" type="presOf" srcId="{C2B735BD-AF66-4E3E-B2B2-7D9034E76D4D}" destId="{1254279A-E2AF-4B05-9CD4-1AB748C55454}" srcOrd="0" destOrd="0" presId="urn:microsoft.com/office/officeart/2005/8/layout/bProcess3"/>
    <dgm:cxn modelId="{0224B5C6-C39B-4A1A-B58B-6AC5607E9C94}" srcId="{DD85236E-A614-433D-8570-5B2FCBE54E80}" destId="{08E72254-E1F5-4020-B060-BCE8AA74178E}" srcOrd="1" destOrd="0" parTransId="{C612833A-9BFE-4B54-9A88-51CD1EC50840}" sibTransId="{10AFD07D-03CB-43D7-ADBF-A3DE95D89BFE}"/>
    <dgm:cxn modelId="{E0C509C9-6CB5-47EF-8910-96FC5B8DD2B7}" type="presOf" srcId="{D928B8E1-18C8-4B27-8CC2-4AF49C647225}" destId="{359C2D96-9A0C-4535-A619-7628556FF6AF}" srcOrd="0" destOrd="0" presId="urn:microsoft.com/office/officeart/2005/8/layout/bProcess3"/>
    <dgm:cxn modelId="{1DFF95D1-1F0E-4ED1-964D-85DBD9206612}" srcId="{DD85236E-A614-433D-8570-5B2FCBE54E80}" destId="{D928B8E1-18C8-4B27-8CC2-4AF49C647225}" srcOrd="4" destOrd="0" parTransId="{BAEDA73F-E900-49C7-B066-7FA4875E23F6}" sibTransId="{AC7720C7-48E0-4E6C-9982-D7653ED7DB8F}"/>
    <dgm:cxn modelId="{26DC96DD-B305-49F7-B54F-55FCBF93FC3D}" type="presOf" srcId="{62E8B409-6472-442E-8486-8FF99373924B}" destId="{3A6DE9E0-44AF-4682-9C30-EE3DFDAC23A2}" srcOrd="1" destOrd="0" presId="urn:microsoft.com/office/officeart/2005/8/layout/bProcess3"/>
    <dgm:cxn modelId="{5632D8E3-7170-49A9-B878-B9470402432D}" type="presOf" srcId="{A5536F43-8061-4A6A-A5B2-5F6C51C49703}" destId="{21F7A01B-D1B0-4BB6-85EB-0605BBC16B53}" srcOrd="0" destOrd="0" presId="urn:microsoft.com/office/officeart/2005/8/layout/bProcess3"/>
    <dgm:cxn modelId="{0FB0C8EC-4113-4F47-BA2E-EB65019B798B}" type="presOf" srcId="{08E72254-E1F5-4020-B060-BCE8AA74178E}" destId="{57EC6082-9940-45E6-B9ED-6E65EA665F3E}" srcOrd="0" destOrd="0" presId="urn:microsoft.com/office/officeart/2005/8/layout/bProcess3"/>
    <dgm:cxn modelId="{8DD9FD59-1C07-454B-9275-B7A1DDC4E44C}" type="presParOf" srcId="{0EBCE923-6774-452A-8AE8-EE5C74FBBA8C}" destId="{81C98BFE-05FA-4626-8F2D-222B3DC0C722}" srcOrd="0" destOrd="0" presId="urn:microsoft.com/office/officeart/2005/8/layout/bProcess3"/>
    <dgm:cxn modelId="{AD151DAA-2879-40CF-933E-F632060FEF88}" type="presParOf" srcId="{0EBCE923-6774-452A-8AE8-EE5C74FBBA8C}" destId="{21F7A01B-D1B0-4BB6-85EB-0605BBC16B53}" srcOrd="1" destOrd="0" presId="urn:microsoft.com/office/officeart/2005/8/layout/bProcess3"/>
    <dgm:cxn modelId="{652FF0B5-9833-42AE-9A08-608C016A5A57}" type="presParOf" srcId="{21F7A01B-D1B0-4BB6-85EB-0605BBC16B53}" destId="{4F1562BD-2546-44F2-8F18-F2213938C348}" srcOrd="0" destOrd="0" presId="urn:microsoft.com/office/officeart/2005/8/layout/bProcess3"/>
    <dgm:cxn modelId="{92CD165E-00DF-48C1-BDD1-E4D9B5C486A6}" type="presParOf" srcId="{0EBCE923-6774-452A-8AE8-EE5C74FBBA8C}" destId="{57EC6082-9940-45E6-B9ED-6E65EA665F3E}" srcOrd="2" destOrd="0" presId="urn:microsoft.com/office/officeart/2005/8/layout/bProcess3"/>
    <dgm:cxn modelId="{46163D01-4415-429A-B0F5-CC362E77C918}" type="presParOf" srcId="{0EBCE923-6774-452A-8AE8-EE5C74FBBA8C}" destId="{60E4E29B-DA7A-4E3E-BCFE-4E96B0B28982}" srcOrd="3" destOrd="0" presId="urn:microsoft.com/office/officeart/2005/8/layout/bProcess3"/>
    <dgm:cxn modelId="{83582748-E868-4226-9EEB-E37217CC6D5E}" type="presParOf" srcId="{60E4E29B-DA7A-4E3E-BCFE-4E96B0B28982}" destId="{6D6AC7C2-0803-4B5A-8ABF-5710C1FC19A6}" srcOrd="0" destOrd="0" presId="urn:microsoft.com/office/officeart/2005/8/layout/bProcess3"/>
    <dgm:cxn modelId="{CBDE0BB9-6D04-418F-909C-09781B4A4739}" type="presParOf" srcId="{0EBCE923-6774-452A-8AE8-EE5C74FBBA8C}" destId="{757655A4-1921-4764-B04E-DC9C4BBE6EA1}" srcOrd="4" destOrd="0" presId="urn:microsoft.com/office/officeart/2005/8/layout/bProcess3"/>
    <dgm:cxn modelId="{C2A58614-1C8F-426E-9D82-7B80ADE76797}" type="presParOf" srcId="{0EBCE923-6774-452A-8AE8-EE5C74FBBA8C}" destId="{A6013EED-6CA3-4901-9CF5-9EE9DC46CA5F}" srcOrd="5" destOrd="0" presId="urn:microsoft.com/office/officeart/2005/8/layout/bProcess3"/>
    <dgm:cxn modelId="{CA6BDE00-643F-4178-888A-FA25A8F9312D}" type="presParOf" srcId="{A6013EED-6CA3-4901-9CF5-9EE9DC46CA5F}" destId="{3A6DE9E0-44AF-4682-9C30-EE3DFDAC23A2}" srcOrd="0" destOrd="0" presId="urn:microsoft.com/office/officeart/2005/8/layout/bProcess3"/>
    <dgm:cxn modelId="{1897AD7B-0C6C-43EE-9F02-D9CCDBF40F87}" type="presParOf" srcId="{0EBCE923-6774-452A-8AE8-EE5C74FBBA8C}" destId="{3014BC23-1028-4F39-8530-9A7691071707}" srcOrd="6" destOrd="0" presId="urn:microsoft.com/office/officeart/2005/8/layout/bProcess3"/>
    <dgm:cxn modelId="{63EE13F9-5400-443E-BFDB-D2DCE45563A5}" type="presParOf" srcId="{0EBCE923-6774-452A-8AE8-EE5C74FBBA8C}" destId="{4E43C57E-0FF1-41C1-8C5B-C110C2BB2446}" srcOrd="7" destOrd="0" presId="urn:microsoft.com/office/officeart/2005/8/layout/bProcess3"/>
    <dgm:cxn modelId="{A1556FBA-B471-4CAB-9695-B3B092B571BA}" type="presParOf" srcId="{4E43C57E-0FF1-41C1-8C5B-C110C2BB2446}" destId="{CD343BE0-C6DD-496B-BD8C-AF61EEC72AEE}" srcOrd="0" destOrd="0" presId="urn:microsoft.com/office/officeart/2005/8/layout/bProcess3"/>
    <dgm:cxn modelId="{9CC37C60-F6C5-4571-B395-49FF33C29AFA}" type="presParOf" srcId="{0EBCE923-6774-452A-8AE8-EE5C74FBBA8C}" destId="{359C2D96-9A0C-4535-A619-7628556FF6AF}" srcOrd="8" destOrd="0" presId="urn:microsoft.com/office/officeart/2005/8/layout/bProcess3"/>
    <dgm:cxn modelId="{EAC24532-F1F0-4688-A96D-BB73B8440D8C}" type="presParOf" srcId="{0EBCE923-6774-452A-8AE8-EE5C74FBBA8C}" destId="{86E46210-91AB-40DF-A2EA-05A60A502578}" srcOrd="9" destOrd="0" presId="urn:microsoft.com/office/officeart/2005/8/layout/bProcess3"/>
    <dgm:cxn modelId="{0B633F0E-8372-46F6-9265-2348B8716921}" type="presParOf" srcId="{86E46210-91AB-40DF-A2EA-05A60A502578}" destId="{A6501283-9D7A-44D9-8A8D-76E5E2D7CB93}" srcOrd="0" destOrd="0" presId="urn:microsoft.com/office/officeart/2005/8/layout/bProcess3"/>
    <dgm:cxn modelId="{F6FC4B9D-ABFE-4647-A74F-F2BB58C188DA}" type="presParOf" srcId="{0EBCE923-6774-452A-8AE8-EE5C74FBBA8C}" destId="{0705328C-F04A-42A1-8213-F27D990A0F18}" srcOrd="10" destOrd="0" presId="urn:microsoft.com/office/officeart/2005/8/layout/bProcess3"/>
    <dgm:cxn modelId="{F458E051-4ED4-4437-9939-5D2F27157579}" type="presParOf" srcId="{0EBCE923-6774-452A-8AE8-EE5C74FBBA8C}" destId="{8D027D2A-3115-48C9-8EE9-9C92D9C6BEC0}" srcOrd="11" destOrd="0" presId="urn:microsoft.com/office/officeart/2005/8/layout/bProcess3"/>
    <dgm:cxn modelId="{3BCB9603-B871-47B3-A114-9AE5D76E23ED}" type="presParOf" srcId="{8D027D2A-3115-48C9-8EE9-9C92D9C6BEC0}" destId="{20E51A95-EC80-4924-9B75-9F3D911BA616}" srcOrd="0" destOrd="0" presId="urn:microsoft.com/office/officeart/2005/8/layout/bProcess3"/>
    <dgm:cxn modelId="{7AABF949-CB25-41C1-89B3-A4AC1F449D90}" type="presParOf" srcId="{0EBCE923-6774-452A-8AE8-EE5C74FBBA8C}" destId="{127FE8D3-67CE-476C-A4A7-25C387779397}" srcOrd="12" destOrd="0" presId="urn:microsoft.com/office/officeart/2005/8/layout/bProcess3"/>
    <dgm:cxn modelId="{97355BB3-3B75-47DF-80F5-42A05EEECDB1}" type="presParOf" srcId="{0EBCE923-6774-452A-8AE8-EE5C74FBBA8C}" destId="{BAB3A507-0BBA-4BEB-9400-F5562A0968AA}" srcOrd="13" destOrd="0" presId="urn:microsoft.com/office/officeart/2005/8/layout/bProcess3"/>
    <dgm:cxn modelId="{C45445CA-8429-4F6C-9841-618159047E83}" type="presParOf" srcId="{BAB3A507-0BBA-4BEB-9400-F5562A0968AA}" destId="{10344CEA-AB99-450F-AC15-59589362041B}" srcOrd="0" destOrd="0" presId="urn:microsoft.com/office/officeart/2005/8/layout/bProcess3"/>
    <dgm:cxn modelId="{4B0BBE27-E034-41E9-86AF-F913B13625B8}" type="presParOf" srcId="{0EBCE923-6774-452A-8AE8-EE5C74FBBA8C}" destId="{1254279A-E2AF-4B05-9CD4-1AB748C55454}" srcOrd="14"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39B114-D5C4-4E8D-ACF5-1976107C0087}" type="doc">
      <dgm:prSet loTypeId="urn:microsoft.com/office/officeart/2005/8/layout/hProcess9" loCatId="process" qsTypeId="urn:microsoft.com/office/officeart/2005/8/quickstyle/simple1" qsCatId="simple" csTypeId="urn:microsoft.com/office/officeart/2005/8/colors/colorful3" csCatId="colorful" phldr="1"/>
      <dgm:spPr/>
    </dgm:pt>
    <dgm:pt modelId="{CD5A16FC-912B-466D-A1F7-817402281C95}">
      <dgm:prSet phldrT="[Text]"/>
      <dgm:spPr/>
      <dgm:t>
        <a:bodyPr/>
        <a:lstStyle/>
        <a:p>
          <a:r>
            <a:rPr lang="en-GB" dirty="0"/>
            <a:t>Chose a subject area</a:t>
          </a:r>
        </a:p>
      </dgm:t>
    </dgm:pt>
    <dgm:pt modelId="{6B6178B7-1E72-4FF6-8180-B24C6327597E}" type="parTrans" cxnId="{A4330240-7712-4FC3-990E-5EA03202B236}">
      <dgm:prSet/>
      <dgm:spPr/>
      <dgm:t>
        <a:bodyPr/>
        <a:lstStyle/>
        <a:p>
          <a:endParaRPr lang="en-GB"/>
        </a:p>
      </dgm:t>
    </dgm:pt>
    <dgm:pt modelId="{7F6A004E-F343-47E7-92D3-66B4B63CB95F}" type="sibTrans" cxnId="{A4330240-7712-4FC3-990E-5EA03202B236}">
      <dgm:prSet/>
      <dgm:spPr/>
      <dgm:t>
        <a:bodyPr/>
        <a:lstStyle/>
        <a:p>
          <a:endParaRPr lang="en-GB"/>
        </a:p>
      </dgm:t>
    </dgm:pt>
    <dgm:pt modelId="{3C4CEF62-A6BF-4E88-B9A6-D816AD7365BB}">
      <dgm:prSet phldrT="[Text]"/>
      <dgm:spPr/>
      <dgm:t>
        <a:bodyPr/>
        <a:lstStyle/>
        <a:p>
          <a:r>
            <a:rPr lang="en-GB" dirty="0"/>
            <a:t>Focus on aspect worth researching</a:t>
          </a:r>
        </a:p>
      </dgm:t>
    </dgm:pt>
    <dgm:pt modelId="{65291522-0946-48A3-B805-1C16280F9B8F}" type="parTrans" cxnId="{9D2552A6-D055-41D5-A0CC-BD590B4AA549}">
      <dgm:prSet/>
      <dgm:spPr/>
      <dgm:t>
        <a:bodyPr/>
        <a:lstStyle/>
        <a:p>
          <a:endParaRPr lang="en-GB"/>
        </a:p>
      </dgm:t>
    </dgm:pt>
    <dgm:pt modelId="{AE7EAF00-4407-4CDF-A5EC-EFE9ACC64A7F}" type="sibTrans" cxnId="{9D2552A6-D055-41D5-A0CC-BD590B4AA549}">
      <dgm:prSet/>
      <dgm:spPr/>
      <dgm:t>
        <a:bodyPr/>
        <a:lstStyle/>
        <a:p>
          <a:endParaRPr lang="en-GB"/>
        </a:p>
      </dgm:t>
    </dgm:pt>
    <dgm:pt modelId="{45D38919-20B2-4268-BE30-6C937FAE652F}">
      <dgm:prSet phldrT="[Text]"/>
      <dgm:spPr/>
      <dgm:t>
        <a:bodyPr/>
        <a:lstStyle/>
        <a:p>
          <a:r>
            <a:rPr lang="en-GB" dirty="0"/>
            <a:t>Communicate it in writing</a:t>
          </a:r>
        </a:p>
      </dgm:t>
    </dgm:pt>
    <dgm:pt modelId="{5B04769A-DA8C-4C5D-9570-5477DF2211BD}" type="parTrans" cxnId="{964591DF-E41E-4427-9BED-76CAC56FD128}">
      <dgm:prSet/>
      <dgm:spPr/>
      <dgm:t>
        <a:bodyPr/>
        <a:lstStyle/>
        <a:p>
          <a:endParaRPr lang="en-GB"/>
        </a:p>
      </dgm:t>
    </dgm:pt>
    <dgm:pt modelId="{AA257645-AED0-4FE4-8209-A56113FDE392}" type="sibTrans" cxnId="{964591DF-E41E-4427-9BED-76CAC56FD128}">
      <dgm:prSet/>
      <dgm:spPr/>
      <dgm:t>
        <a:bodyPr/>
        <a:lstStyle/>
        <a:p>
          <a:endParaRPr lang="en-GB"/>
        </a:p>
      </dgm:t>
    </dgm:pt>
    <dgm:pt modelId="{93928941-E3CC-4D83-955C-497D738E21CD}">
      <dgm:prSet phldrT="[Text]"/>
      <dgm:spPr/>
      <dgm:t>
        <a:bodyPr/>
        <a:lstStyle/>
        <a:p>
          <a:r>
            <a:rPr lang="en-GB" dirty="0"/>
            <a:t>General</a:t>
          </a:r>
        </a:p>
        <a:p>
          <a:r>
            <a:rPr lang="en-GB" dirty="0"/>
            <a:t>Specific</a:t>
          </a:r>
        </a:p>
        <a:p>
          <a:r>
            <a:rPr lang="en-GB" dirty="0"/>
            <a:t>Title</a:t>
          </a:r>
        </a:p>
      </dgm:t>
    </dgm:pt>
    <dgm:pt modelId="{42F3334F-EB1A-41CA-AE4C-41A9836B2071}" type="parTrans" cxnId="{A9D4FF8B-9366-452F-87F6-54D2AF9FD2F7}">
      <dgm:prSet/>
      <dgm:spPr/>
      <dgm:t>
        <a:bodyPr/>
        <a:lstStyle/>
        <a:p>
          <a:endParaRPr lang="en-GB"/>
        </a:p>
      </dgm:t>
    </dgm:pt>
    <dgm:pt modelId="{F67B3F72-F12C-42D9-8E06-2F8DA5DB1EB7}" type="sibTrans" cxnId="{A9D4FF8B-9366-452F-87F6-54D2AF9FD2F7}">
      <dgm:prSet/>
      <dgm:spPr/>
      <dgm:t>
        <a:bodyPr/>
        <a:lstStyle/>
        <a:p>
          <a:endParaRPr lang="en-GB"/>
        </a:p>
      </dgm:t>
    </dgm:pt>
    <dgm:pt modelId="{480E3D76-39A1-40C3-9033-7B75E153AAF3}" type="pres">
      <dgm:prSet presAssocID="{E039B114-D5C4-4E8D-ACF5-1976107C0087}" presName="CompostProcess" presStyleCnt="0">
        <dgm:presLayoutVars>
          <dgm:dir/>
          <dgm:resizeHandles val="exact"/>
        </dgm:presLayoutVars>
      </dgm:prSet>
      <dgm:spPr/>
    </dgm:pt>
    <dgm:pt modelId="{A08319F9-1C27-43C0-B667-DC205147EDCE}" type="pres">
      <dgm:prSet presAssocID="{E039B114-D5C4-4E8D-ACF5-1976107C0087}" presName="arrow" presStyleLbl="bgShp" presStyleIdx="0" presStyleCnt="1"/>
      <dgm:spPr/>
    </dgm:pt>
    <dgm:pt modelId="{1AE2C7D8-8D70-41A2-9BA6-8AAF191FB0B3}" type="pres">
      <dgm:prSet presAssocID="{E039B114-D5C4-4E8D-ACF5-1976107C0087}" presName="linearProcess" presStyleCnt="0"/>
      <dgm:spPr/>
    </dgm:pt>
    <dgm:pt modelId="{96BA86F2-4975-4434-8ACE-6CC49DE11935}" type="pres">
      <dgm:prSet presAssocID="{CD5A16FC-912B-466D-A1F7-817402281C95}" presName="textNode" presStyleLbl="node1" presStyleIdx="0" presStyleCnt="4">
        <dgm:presLayoutVars>
          <dgm:bulletEnabled val="1"/>
        </dgm:presLayoutVars>
      </dgm:prSet>
      <dgm:spPr/>
    </dgm:pt>
    <dgm:pt modelId="{0990326E-30B1-41DE-BD27-BF857B7019B4}" type="pres">
      <dgm:prSet presAssocID="{7F6A004E-F343-47E7-92D3-66B4B63CB95F}" presName="sibTrans" presStyleCnt="0"/>
      <dgm:spPr/>
    </dgm:pt>
    <dgm:pt modelId="{CE9152DC-BC1D-49F4-9137-2C62BA915772}" type="pres">
      <dgm:prSet presAssocID="{3C4CEF62-A6BF-4E88-B9A6-D816AD7365BB}" presName="textNode" presStyleLbl="node1" presStyleIdx="1" presStyleCnt="4">
        <dgm:presLayoutVars>
          <dgm:bulletEnabled val="1"/>
        </dgm:presLayoutVars>
      </dgm:prSet>
      <dgm:spPr/>
    </dgm:pt>
    <dgm:pt modelId="{4D26104D-4D1A-422E-A2D4-D9EDCAE04344}" type="pres">
      <dgm:prSet presAssocID="{AE7EAF00-4407-4CDF-A5EC-EFE9ACC64A7F}" presName="sibTrans" presStyleCnt="0"/>
      <dgm:spPr/>
    </dgm:pt>
    <dgm:pt modelId="{E10360EF-A120-43C8-B5C0-65B6B78A94AB}" type="pres">
      <dgm:prSet presAssocID="{45D38919-20B2-4268-BE30-6C937FAE652F}" presName="textNode" presStyleLbl="node1" presStyleIdx="2" presStyleCnt="4">
        <dgm:presLayoutVars>
          <dgm:bulletEnabled val="1"/>
        </dgm:presLayoutVars>
      </dgm:prSet>
      <dgm:spPr/>
    </dgm:pt>
    <dgm:pt modelId="{B7FE156A-C711-4F11-8F21-02621012A070}" type="pres">
      <dgm:prSet presAssocID="{AA257645-AED0-4FE4-8209-A56113FDE392}" presName="sibTrans" presStyleCnt="0"/>
      <dgm:spPr/>
    </dgm:pt>
    <dgm:pt modelId="{AE7C9777-7EC2-4268-98F9-6B1885695AFD}" type="pres">
      <dgm:prSet presAssocID="{93928941-E3CC-4D83-955C-497D738E21CD}" presName="textNode" presStyleLbl="node1" presStyleIdx="3" presStyleCnt="4">
        <dgm:presLayoutVars>
          <dgm:bulletEnabled val="1"/>
        </dgm:presLayoutVars>
      </dgm:prSet>
      <dgm:spPr/>
    </dgm:pt>
  </dgm:ptLst>
  <dgm:cxnLst>
    <dgm:cxn modelId="{2F73D024-64D1-487F-BD06-596BDFB1769C}" type="presOf" srcId="{93928941-E3CC-4D83-955C-497D738E21CD}" destId="{AE7C9777-7EC2-4268-98F9-6B1885695AFD}" srcOrd="0" destOrd="0" presId="urn:microsoft.com/office/officeart/2005/8/layout/hProcess9"/>
    <dgm:cxn modelId="{A4330240-7712-4FC3-990E-5EA03202B236}" srcId="{E039B114-D5C4-4E8D-ACF5-1976107C0087}" destId="{CD5A16FC-912B-466D-A1F7-817402281C95}" srcOrd="0" destOrd="0" parTransId="{6B6178B7-1E72-4FF6-8180-B24C6327597E}" sibTransId="{7F6A004E-F343-47E7-92D3-66B4B63CB95F}"/>
    <dgm:cxn modelId="{96A94F8A-CCAD-41A5-93BE-09A286CD34CB}" type="presOf" srcId="{E039B114-D5C4-4E8D-ACF5-1976107C0087}" destId="{480E3D76-39A1-40C3-9033-7B75E153AAF3}" srcOrd="0" destOrd="0" presId="urn:microsoft.com/office/officeart/2005/8/layout/hProcess9"/>
    <dgm:cxn modelId="{A9D4FF8B-9366-452F-87F6-54D2AF9FD2F7}" srcId="{E039B114-D5C4-4E8D-ACF5-1976107C0087}" destId="{93928941-E3CC-4D83-955C-497D738E21CD}" srcOrd="3" destOrd="0" parTransId="{42F3334F-EB1A-41CA-AE4C-41A9836B2071}" sibTransId="{F67B3F72-F12C-42D9-8E06-2F8DA5DB1EB7}"/>
    <dgm:cxn modelId="{82B68895-8001-49EC-8C20-93A12A72F6A4}" type="presOf" srcId="{45D38919-20B2-4268-BE30-6C937FAE652F}" destId="{E10360EF-A120-43C8-B5C0-65B6B78A94AB}" srcOrd="0" destOrd="0" presId="urn:microsoft.com/office/officeart/2005/8/layout/hProcess9"/>
    <dgm:cxn modelId="{9D2552A6-D055-41D5-A0CC-BD590B4AA549}" srcId="{E039B114-D5C4-4E8D-ACF5-1976107C0087}" destId="{3C4CEF62-A6BF-4E88-B9A6-D816AD7365BB}" srcOrd="1" destOrd="0" parTransId="{65291522-0946-48A3-B805-1C16280F9B8F}" sibTransId="{AE7EAF00-4407-4CDF-A5EC-EFE9ACC64A7F}"/>
    <dgm:cxn modelId="{48CCDEB5-A7F5-484B-A6FF-B8A501A4A0AE}" type="presOf" srcId="{3C4CEF62-A6BF-4E88-B9A6-D816AD7365BB}" destId="{CE9152DC-BC1D-49F4-9137-2C62BA915772}" srcOrd="0" destOrd="0" presId="urn:microsoft.com/office/officeart/2005/8/layout/hProcess9"/>
    <dgm:cxn modelId="{964591DF-E41E-4427-9BED-76CAC56FD128}" srcId="{E039B114-D5C4-4E8D-ACF5-1976107C0087}" destId="{45D38919-20B2-4268-BE30-6C937FAE652F}" srcOrd="2" destOrd="0" parTransId="{5B04769A-DA8C-4C5D-9570-5477DF2211BD}" sibTransId="{AA257645-AED0-4FE4-8209-A56113FDE392}"/>
    <dgm:cxn modelId="{FB7468F6-3DCC-4572-A8A3-FDA815ACE815}" type="presOf" srcId="{CD5A16FC-912B-466D-A1F7-817402281C95}" destId="{96BA86F2-4975-4434-8ACE-6CC49DE11935}" srcOrd="0" destOrd="0" presId="urn:microsoft.com/office/officeart/2005/8/layout/hProcess9"/>
    <dgm:cxn modelId="{2EAB2A19-DF7B-4719-B330-B53C07BC42B4}" type="presParOf" srcId="{480E3D76-39A1-40C3-9033-7B75E153AAF3}" destId="{A08319F9-1C27-43C0-B667-DC205147EDCE}" srcOrd="0" destOrd="0" presId="urn:microsoft.com/office/officeart/2005/8/layout/hProcess9"/>
    <dgm:cxn modelId="{B94203EC-B519-4A25-8F83-FE9FD0D1C0C0}" type="presParOf" srcId="{480E3D76-39A1-40C3-9033-7B75E153AAF3}" destId="{1AE2C7D8-8D70-41A2-9BA6-8AAF191FB0B3}" srcOrd="1" destOrd="0" presId="urn:microsoft.com/office/officeart/2005/8/layout/hProcess9"/>
    <dgm:cxn modelId="{28F2171D-E9D3-4CAE-BD70-7CB9A067724F}" type="presParOf" srcId="{1AE2C7D8-8D70-41A2-9BA6-8AAF191FB0B3}" destId="{96BA86F2-4975-4434-8ACE-6CC49DE11935}" srcOrd="0" destOrd="0" presId="urn:microsoft.com/office/officeart/2005/8/layout/hProcess9"/>
    <dgm:cxn modelId="{3D2F6C25-2752-4683-A218-FCF4DED60A70}" type="presParOf" srcId="{1AE2C7D8-8D70-41A2-9BA6-8AAF191FB0B3}" destId="{0990326E-30B1-41DE-BD27-BF857B7019B4}" srcOrd="1" destOrd="0" presId="urn:microsoft.com/office/officeart/2005/8/layout/hProcess9"/>
    <dgm:cxn modelId="{27A91FDC-7F1B-4033-B48D-4431F2A6094E}" type="presParOf" srcId="{1AE2C7D8-8D70-41A2-9BA6-8AAF191FB0B3}" destId="{CE9152DC-BC1D-49F4-9137-2C62BA915772}" srcOrd="2" destOrd="0" presId="urn:microsoft.com/office/officeart/2005/8/layout/hProcess9"/>
    <dgm:cxn modelId="{12C899EB-64BE-494E-84AE-33B0711B229F}" type="presParOf" srcId="{1AE2C7D8-8D70-41A2-9BA6-8AAF191FB0B3}" destId="{4D26104D-4D1A-422E-A2D4-D9EDCAE04344}" srcOrd="3" destOrd="0" presId="urn:microsoft.com/office/officeart/2005/8/layout/hProcess9"/>
    <dgm:cxn modelId="{3E4DEF91-48A3-45F5-8330-F984D00C5470}" type="presParOf" srcId="{1AE2C7D8-8D70-41A2-9BA6-8AAF191FB0B3}" destId="{E10360EF-A120-43C8-B5C0-65B6B78A94AB}" srcOrd="4" destOrd="0" presId="urn:microsoft.com/office/officeart/2005/8/layout/hProcess9"/>
    <dgm:cxn modelId="{1FE0F880-60CE-4BBA-B91A-E8B6FDA388A3}" type="presParOf" srcId="{1AE2C7D8-8D70-41A2-9BA6-8AAF191FB0B3}" destId="{B7FE156A-C711-4F11-8F21-02621012A070}" srcOrd="5" destOrd="0" presId="urn:microsoft.com/office/officeart/2005/8/layout/hProcess9"/>
    <dgm:cxn modelId="{95A52F45-0487-4F02-9E85-807AFBDB570A}" type="presParOf" srcId="{1AE2C7D8-8D70-41A2-9BA6-8AAF191FB0B3}" destId="{AE7C9777-7EC2-4268-98F9-6B1885695AF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3A9714-1625-42C2-928B-BA7083324D85}" type="doc">
      <dgm:prSet loTypeId="urn:microsoft.com/office/officeart/2005/8/layout/cycle6" loCatId="relationship" qsTypeId="urn:microsoft.com/office/officeart/2005/8/quickstyle/simple1" qsCatId="simple" csTypeId="urn:microsoft.com/office/officeart/2005/8/colors/colorful3" csCatId="colorful" phldr="1"/>
      <dgm:spPr/>
    </dgm:pt>
    <dgm:pt modelId="{BDCC1579-3879-444D-9549-84EDC724EBE3}">
      <dgm:prSet phldrT="[Text]"/>
      <dgm:spPr/>
      <dgm:t>
        <a:bodyPr/>
        <a:lstStyle/>
        <a:p>
          <a:r>
            <a:rPr lang="en-GB" b="1" dirty="0"/>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D5DDFCF0-56B4-4D6C-8DE5-9C9E94596A55}" type="pres">
      <dgm:prSet presAssocID="{BA3A9714-1625-42C2-928B-BA7083324D85}" presName="cycle" presStyleCnt="0">
        <dgm:presLayoutVars>
          <dgm:dir/>
          <dgm:resizeHandles val="exact"/>
        </dgm:presLayoutVars>
      </dgm:prSet>
      <dgm:spPr/>
    </dgm:pt>
    <dgm:pt modelId="{108FCD7C-9F21-42B7-B9ED-A727E0B75438}" type="pres">
      <dgm:prSet presAssocID="{BDCC1579-3879-444D-9549-84EDC724EBE3}" presName="node" presStyleLbl="node1" presStyleIdx="0" presStyleCnt="3">
        <dgm:presLayoutVars>
          <dgm:bulletEnabled val="1"/>
        </dgm:presLayoutVars>
      </dgm:prSet>
      <dgm:spPr/>
    </dgm:pt>
    <dgm:pt modelId="{2D7B2EB4-C5A6-4B12-AAD2-E3B4C4F80FD0}" type="pres">
      <dgm:prSet presAssocID="{BDCC1579-3879-444D-9549-84EDC724EBE3}" presName="spNode" presStyleCnt="0"/>
      <dgm:spPr/>
    </dgm:pt>
    <dgm:pt modelId="{8BF06B49-B675-466C-B808-4F5D9BAA1BB1}" type="pres">
      <dgm:prSet presAssocID="{08B588AD-F647-418F-94E1-9F3EDB7E04B3}" presName="sibTrans" presStyleLbl="sibTrans1D1" presStyleIdx="0" presStyleCnt="3"/>
      <dgm:spPr/>
    </dgm:pt>
    <dgm:pt modelId="{27C0C216-819F-4E47-9FD0-1E8D8C1A7524}" type="pres">
      <dgm:prSet presAssocID="{E2F771F8-6FA5-4B68-A059-499C6A42CB7D}" presName="node" presStyleLbl="node1" presStyleIdx="1" presStyleCnt="3">
        <dgm:presLayoutVars>
          <dgm:bulletEnabled val="1"/>
        </dgm:presLayoutVars>
      </dgm:prSet>
      <dgm:spPr/>
    </dgm:pt>
    <dgm:pt modelId="{214BDAA5-2E60-4CF0-BFC1-A39E1E1FC528}" type="pres">
      <dgm:prSet presAssocID="{E2F771F8-6FA5-4B68-A059-499C6A42CB7D}" presName="spNode" presStyleCnt="0"/>
      <dgm:spPr/>
    </dgm:pt>
    <dgm:pt modelId="{69A3F3CF-8EBD-4C41-B5FC-FFEFD41CBD30}" type="pres">
      <dgm:prSet presAssocID="{A68B82F5-AE18-4C67-8CB1-BBB97A9DC2D7}" presName="sibTrans" presStyleLbl="sibTrans1D1" presStyleIdx="1" presStyleCnt="3"/>
      <dgm:spPr/>
    </dgm:pt>
    <dgm:pt modelId="{5A46658F-3432-4A67-BCF2-CF60405E7D21}" type="pres">
      <dgm:prSet presAssocID="{20C7B2BF-7640-402F-982B-C5109AD4E603}" presName="node" presStyleLbl="node1" presStyleIdx="2" presStyleCnt="3">
        <dgm:presLayoutVars>
          <dgm:bulletEnabled val="1"/>
        </dgm:presLayoutVars>
      </dgm:prSet>
      <dgm:spPr/>
    </dgm:pt>
    <dgm:pt modelId="{59B043C2-64D1-4310-9492-193E61519B44}" type="pres">
      <dgm:prSet presAssocID="{20C7B2BF-7640-402F-982B-C5109AD4E603}" presName="spNode" presStyleCnt="0"/>
      <dgm:spPr/>
    </dgm:pt>
    <dgm:pt modelId="{A6AB4BED-98D8-4997-919B-4AD6EFC09629}" type="pres">
      <dgm:prSet presAssocID="{70B5CA88-0DCA-433A-8598-CC3905854110}" presName="sibTrans" presStyleLbl="sibTrans1D1" presStyleIdx="2" presStyleCnt="3"/>
      <dgm:spPr/>
    </dgm:pt>
  </dgm:ptLst>
  <dgm:cxnLst>
    <dgm:cxn modelId="{4D80AE04-1F02-4DBD-B6F2-C40019BAD350}" type="presOf" srcId="{20C7B2BF-7640-402F-982B-C5109AD4E603}" destId="{5A46658F-3432-4A67-BCF2-CF60405E7D21}" srcOrd="0" destOrd="0" presId="urn:microsoft.com/office/officeart/2005/8/layout/cycle6"/>
    <dgm:cxn modelId="{EFD6496D-A92C-4ADC-8C95-248A0F7E031F}" type="presOf" srcId="{70B5CA88-0DCA-433A-8598-CC3905854110}" destId="{A6AB4BED-98D8-4997-919B-4AD6EFC09629}" srcOrd="0" destOrd="0" presId="urn:microsoft.com/office/officeart/2005/8/layout/cycle6"/>
    <dgm:cxn modelId="{23D5CE6D-4BD2-4A5F-92F9-90A1E2E52D51}" type="presOf" srcId="{E2F771F8-6FA5-4B68-A059-499C6A42CB7D}" destId="{27C0C216-819F-4E47-9FD0-1E8D8C1A7524}" srcOrd="0" destOrd="0" presId="urn:microsoft.com/office/officeart/2005/8/layout/cycle6"/>
    <dgm:cxn modelId="{2B009595-D0AF-4AEC-8383-509253E0FE86}" type="presOf" srcId="{BDCC1579-3879-444D-9549-84EDC724EBE3}" destId="{108FCD7C-9F21-42B7-B9ED-A727E0B75438}" srcOrd="0" destOrd="0" presId="urn:microsoft.com/office/officeart/2005/8/layout/cycle6"/>
    <dgm:cxn modelId="{18F9F3AF-330B-45F6-8641-B25A3E885D05}" type="presOf" srcId="{A68B82F5-AE18-4C67-8CB1-BBB97A9DC2D7}" destId="{69A3F3CF-8EBD-4C41-B5FC-FFEFD41CBD30}" srcOrd="0" destOrd="0" presId="urn:microsoft.com/office/officeart/2005/8/layout/cycle6"/>
    <dgm:cxn modelId="{2AAC4BB4-559A-4A3E-9E05-EAC70E9A93B1}" srcId="{BA3A9714-1625-42C2-928B-BA7083324D85}" destId="{E2F771F8-6FA5-4B68-A059-499C6A42CB7D}" srcOrd="1" destOrd="0" parTransId="{55A4EB50-A7E7-4066-95E2-21467231B965}" sibTransId="{A68B82F5-AE18-4C67-8CB1-BBB97A9DC2D7}"/>
    <dgm:cxn modelId="{0D2CCFD7-926B-40A3-8DDF-618A682F001C}" type="presOf" srcId="{08B588AD-F647-418F-94E1-9F3EDB7E04B3}" destId="{8BF06B49-B675-466C-B808-4F5D9BAA1BB1}" srcOrd="0" destOrd="0" presId="urn:microsoft.com/office/officeart/2005/8/layout/cycle6"/>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B3A641EF-ABA6-44A4-BE0D-834A30D32939}" type="presOf" srcId="{BA3A9714-1625-42C2-928B-BA7083324D85}" destId="{D5DDFCF0-56B4-4D6C-8DE5-9C9E94596A55}" srcOrd="0" destOrd="0" presId="urn:microsoft.com/office/officeart/2005/8/layout/cycle6"/>
    <dgm:cxn modelId="{F82BF342-7576-44B4-B8C9-530F752B6ABC}" type="presParOf" srcId="{D5DDFCF0-56B4-4D6C-8DE5-9C9E94596A55}" destId="{108FCD7C-9F21-42B7-B9ED-A727E0B75438}" srcOrd="0" destOrd="0" presId="urn:microsoft.com/office/officeart/2005/8/layout/cycle6"/>
    <dgm:cxn modelId="{7A6A44E8-1F6F-47AC-BA66-C289B66312FB}" type="presParOf" srcId="{D5DDFCF0-56B4-4D6C-8DE5-9C9E94596A55}" destId="{2D7B2EB4-C5A6-4B12-AAD2-E3B4C4F80FD0}" srcOrd="1" destOrd="0" presId="urn:microsoft.com/office/officeart/2005/8/layout/cycle6"/>
    <dgm:cxn modelId="{80AEF4F9-6E44-4464-BACA-926661BECB62}" type="presParOf" srcId="{D5DDFCF0-56B4-4D6C-8DE5-9C9E94596A55}" destId="{8BF06B49-B675-466C-B808-4F5D9BAA1BB1}" srcOrd="2" destOrd="0" presId="urn:microsoft.com/office/officeart/2005/8/layout/cycle6"/>
    <dgm:cxn modelId="{561616A2-3C1D-4607-8820-ABF58C5B5B24}" type="presParOf" srcId="{D5DDFCF0-56B4-4D6C-8DE5-9C9E94596A55}" destId="{27C0C216-819F-4E47-9FD0-1E8D8C1A7524}" srcOrd="3" destOrd="0" presId="urn:microsoft.com/office/officeart/2005/8/layout/cycle6"/>
    <dgm:cxn modelId="{5C2C2DCE-A07F-4838-86BD-68FB6F2F60D0}" type="presParOf" srcId="{D5DDFCF0-56B4-4D6C-8DE5-9C9E94596A55}" destId="{214BDAA5-2E60-4CF0-BFC1-A39E1E1FC528}" srcOrd="4" destOrd="0" presId="urn:microsoft.com/office/officeart/2005/8/layout/cycle6"/>
    <dgm:cxn modelId="{082E421B-A2CF-414E-8835-D5260BC75376}" type="presParOf" srcId="{D5DDFCF0-56B4-4D6C-8DE5-9C9E94596A55}" destId="{69A3F3CF-8EBD-4C41-B5FC-FFEFD41CBD30}" srcOrd="5" destOrd="0" presId="urn:microsoft.com/office/officeart/2005/8/layout/cycle6"/>
    <dgm:cxn modelId="{34834784-8103-45E4-BD39-5B0D1AE3258C}" type="presParOf" srcId="{D5DDFCF0-56B4-4D6C-8DE5-9C9E94596A55}" destId="{5A46658F-3432-4A67-BCF2-CF60405E7D21}" srcOrd="6" destOrd="0" presId="urn:microsoft.com/office/officeart/2005/8/layout/cycle6"/>
    <dgm:cxn modelId="{344B8D5E-2015-4D92-8D9B-7310CDD90DB6}" type="presParOf" srcId="{D5DDFCF0-56B4-4D6C-8DE5-9C9E94596A55}" destId="{59B043C2-64D1-4310-9492-193E61519B44}" srcOrd="7" destOrd="0" presId="urn:microsoft.com/office/officeart/2005/8/layout/cycle6"/>
    <dgm:cxn modelId="{5ED4D2A4-4DCE-448C-B127-5E23151EC76A}" type="presParOf" srcId="{D5DDFCF0-56B4-4D6C-8DE5-9C9E94596A55}" destId="{A6AB4BED-98D8-4997-919B-4AD6EFC09629}" srcOrd="8"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74377D1C-BCC0-4E7E-83D5-680419D6E5F7}" type="doc">
      <dgm:prSet loTypeId="urn:microsoft.com/office/officeart/2005/8/layout/bProcess3" loCatId="process" qsTypeId="urn:microsoft.com/office/officeart/2005/8/quickstyle/3d1" qsCatId="3D" csTypeId="urn:microsoft.com/office/officeart/2005/8/colors/colorful3" csCatId="colorful" phldr="1"/>
      <dgm:spPr/>
      <dgm:t>
        <a:bodyPr/>
        <a:lstStyle/>
        <a:p>
          <a:endParaRPr lang="en-GB"/>
        </a:p>
      </dgm:t>
    </dgm:pt>
    <dgm:pt modelId="{22343965-9263-4B42-9E87-3EFFB58EEEDB}">
      <dgm:prSet phldrT="[Text]" custT="1"/>
      <dgm:spPr/>
      <dgm:t>
        <a:bodyPr/>
        <a:lstStyle/>
        <a:p>
          <a:pPr algn="ctr" rtl="0"/>
          <a:r>
            <a:rPr lang="en-GB" sz="1600" b="1" dirty="0"/>
            <a:t>Step 1 –</a:t>
          </a:r>
          <a:r>
            <a:rPr lang="en-GB" sz="1600" b="1" dirty="0">
              <a:latin typeface="Myriad Pro"/>
            </a:rPr>
            <a:t> </a:t>
          </a:r>
          <a:r>
            <a:rPr lang="en-GB" sz="1600" b="1" dirty="0"/>
            <a:t> research area</a:t>
          </a:r>
        </a:p>
      </dgm:t>
    </dgm:pt>
    <dgm:pt modelId="{C89DE801-264F-47C4-BF7A-F701AB740EC3}" type="parTrans" cxnId="{3D809ADD-075F-43F9-A7BE-79E60F020B57}">
      <dgm:prSet/>
      <dgm:spPr/>
      <dgm:t>
        <a:bodyPr/>
        <a:lstStyle/>
        <a:p>
          <a:endParaRPr lang="en-GB"/>
        </a:p>
      </dgm:t>
    </dgm:pt>
    <dgm:pt modelId="{C54AD269-E1BF-4968-9C57-9F0DEEBB6837}" type="sibTrans" cxnId="{3D809ADD-075F-43F9-A7BE-79E60F020B57}">
      <dgm:prSet/>
      <dgm:spPr/>
      <dgm:t>
        <a:bodyPr/>
        <a:lstStyle/>
        <a:p>
          <a:endParaRPr lang="en-GB"/>
        </a:p>
      </dgm:t>
    </dgm:pt>
    <dgm:pt modelId="{A304DDFB-2456-4AF4-9446-F288F64DF9F0}">
      <dgm:prSet phldrT="[Text]" custT="1"/>
      <dgm:spPr/>
      <dgm:t>
        <a:bodyPr/>
        <a:lstStyle/>
        <a:p>
          <a:pPr rtl="0"/>
          <a:r>
            <a:rPr lang="en-GB" sz="1600" b="1" dirty="0"/>
            <a:t>Step 2 -</a:t>
          </a:r>
          <a:r>
            <a:rPr lang="en-GB" sz="1600" b="1" dirty="0">
              <a:latin typeface="Myriad Pro"/>
            </a:rPr>
            <a:t> </a:t>
          </a:r>
          <a:r>
            <a:rPr lang="en-GB" sz="1600" b="1" dirty="0"/>
            <a:t> Add other words to clarify the focus of your research</a:t>
          </a:r>
          <a:r>
            <a:rPr lang="en-GB" sz="1600" b="1" dirty="0">
              <a:latin typeface="Myriad Pro"/>
            </a:rPr>
            <a:t> – what you want to achieve</a:t>
          </a:r>
          <a:endParaRPr lang="en-GB" sz="1600" b="1" dirty="0"/>
        </a:p>
      </dgm:t>
    </dgm:pt>
    <dgm:pt modelId="{B3011CCF-5337-4BA8-8233-4C3FC0B67C69}" type="parTrans" cxnId="{2135C377-9370-4FED-8756-91BFF6E2B5BE}">
      <dgm:prSet/>
      <dgm:spPr/>
      <dgm:t>
        <a:bodyPr/>
        <a:lstStyle/>
        <a:p>
          <a:endParaRPr lang="en-GB"/>
        </a:p>
      </dgm:t>
    </dgm:pt>
    <dgm:pt modelId="{231768D3-3DA6-484F-98A6-B9D838F6BA6F}" type="sibTrans" cxnId="{2135C377-9370-4FED-8756-91BFF6E2B5BE}">
      <dgm:prSet/>
      <dgm:spPr/>
      <dgm:t>
        <a:bodyPr/>
        <a:lstStyle/>
        <a:p>
          <a:endParaRPr lang="en-GB"/>
        </a:p>
      </dgm:t>
    </dgm:pt>
    <dgm:pt modelId="{E9675A3E-2081-4AD3-8F92-DE543A30AA94}">
      <dgm:prSet phldrT="[Text]" custT="1"/>
      <dgm:spPr/>
      <dgm:t>
        <a:bodyPr/>
        <a:lstStyle/>
        <a:p>
          <a:r>
            <a:rPr lang="en-GB" sz="1600" b="1" dirty="0"/>
            <a:t>Step 3 – Connect the words to form a sentence</a:t>
          </a:r>
        </a:p>
      </dgm:t>
    </dgm:pt>
    <dgm:pt modelId="{C299D435-7639-4706-A5CF-8D9E8F823769}" type="parTrans" cxnId="{7B122F35-9467-49CA-9134-AE8D5F892729}">
      <dgm:prSet/>
      <dgm:spPr/>
      <dgm:t>
        <a:bodyPr/>
        <a:lstStyle/>
        <a:p>
          <a:endParaRPr lang="en-GB"/>
        </a:p>
      </dgm:t>
    </dgm:pt>
    <dgm:pt modelId="{B8D2C8EB-2692-41F0-88B9-BA07E16E55CE}" type="sibTrans" cxnId="{7B122F35-9467-49CA-9134-AE8D5F892729}">
      <dgm:prSet/>
      <dgm:spPr/>
      <dgm:t>
        <a:bodyPr/>
        <a:lstStyle/>
        <a:p>
          <a:endParaRPr lang="en-GB"/>
        </a:p>
      </dgm:t>
    </dgm:pt>
    <dgm:pt modelId="{D93B0754-66E8-4541-934B-E86024687FA2}">
      <dgm:prSet/>
      <dgm:spPr/>
      <dgm:t>
        <a:bodyPr/>
        <a:lstStyle/>
        <a:p>
          <a:r>
            <a:rPr lang="en-GB" b="1" dirty="0"/>
            <a:t>Step 4 – Convert this sentence into a formal research </a:t>
          </a:r>
          <a:r>
            <a:rPr lang="en-GB" b="1" dirty="0">
              <a:latin typeface="Myriad Pro"/>
            </a:rPr>
            <a:t>aim</a:t>
          </a:r>
          <a:endParaRPr lang="en-GB" b="1" dirty="0"/>
        </a:p>
      </dgm:t>
    </dgm:pt>
    <dgm:pt modelId="{FAC43F3C-8F05-430A-A6C0-CEE527E25A58}" type="parTrans" cxnId="{6B1B467A-3F7F-46CB-BC92-67AC849B3E33}">
      <dgm:prSet/>
      <dgm:spPr/>
      <dgm:t>
        <a:bodyPr/>
        <a:lstStyle/>
        <a:p>
          <a:endParaRPr lang="en-GB"/>
        </a:p>
      </dgm:t>
    </dgm:pt>
    <dgm:pt modelId="{1822F2DA-CA90-4C81-8D66-EE447684089D}" type="sibTrans" cxnId="{6B1B467A-3F7F-46CB-BC92-67AC849B3E33}">
      <dgm:prSet/>
      <dgm:spPr/>
      <dgm:t>
        <a:bodyPr/>
        <a:lstStyle/>
        <a:p>
          <a:endParaRPr lang="en-GB"/>
        </a:p>
      </dgm:t>
    </dgm:pt>
    <dgm:pt modelId="{900494A4-204D-4CCA-87E9-9294052748F9}" type="pres">
      <dgm:prSet presAssocID="{74377D1C-BCC0-4E7E-83D5-680419D6E5F7}" presName="Name0" presStyleCnt="0">
        <dgm:presLayoutVars>
          <dgm:dir/>
          <dgm:resizeHandles val="exact"/>
        </dgm:presLayoutVars>
      </dgm:prSet>
      <dgm:spPr/>
    </dgm:pt>
    <dgm:pt modelId="{9B41A4AA-3538-405D-8A12-566A61D54141}" type="pres">
      <dgm:prSet presAssocID="{22343965-9263-4B42-9E87-3EFFB58EEEDB}" presName="node" presStyleLbl="node1" presStyleIdx="0" presStyleCnt="4">
        <dgm:presLayoutVars>
          <dgm:bulletEnabled val="1"/>
        </dgm:presLayoutVars>
      </dgm:prSet>
      <dgm:spPr/>
    </dgm:pt>
    <dgm:pt modelId="{BC03D8F6-F97B-4BF0-BF96-D3A3AD40AC80}" type="pres">
      <dgm:prSet presAssocID="{C54AD269-E1BF-4968-9C57-9F0DEEBB6837}" presName="sibTrans" presStyleLbl="sibTrans1D1" presStyleIdx="0" presStyleCnt="3"/>
      <dgm:spPr/>
    </dgm:pt>
    <dgm:pt modelId="{A5A78794-8CD3-418E-9188-FA0D0804C3F2}" type="pres">
      <dgm:prSet presAssocID="{C54AD269-E1BF-4968-9C57-9F0DEEBB6837}" presName="connectorText" presStyleLbl="sibTrans1D1" presStyleIdx="0" presStyleCnt="3"/>
      <dgm:spPr/>
    </dgm:pt>
    <dgm:pt modelId="{9F9D52C4-36C7-457C-9E8D-7AC22B63C149}" type="pres">
      <dgm:prSet presAssocID="{A304DDFB-2456-4AF4-9446-F288F64DF9F0}" presName="node" presStyleLbl="node1" presStyleIdx="1" presStyleCnt="4">
        <dgm:presLayoutVars>
          <dgm:bulletEnabled val="1"/>
        </dgm:presLayoutVars>
      </dgm:prSet>
      <dgm:spPr/>
    </dgm:pt>
    <dgm:pt modelId="{4AD83E7A-3270-4118-B1D9-D55735ECF665}" type="pres">
      <dgm:prSet presAssocID="{231768D3-3DA6-484F-98A6-B9D838F6BA6F}" presName="sibTrans" presStyleLbl="sibTrans1D1" presStyleIdx="1" presStyleCnt="3"/>
      <dgm:spPr/>
    </dgm:pt>
    <dgm:pt modelId="{EE9AC6E9-F9CC-446C-B895-59883CAE0750}" type="pres">
      <dgm:prSet presAssocID="{231768D3-3DA6-484F-98A6-B9D838F6BA6F}" presName="connectorText" presStyleLbl="sibTrans1D1" presStyleIdx="1" presStyleCnt="3"/>
      <dgm:spPr/>
    </dgm:pt>
    <dgm:pt modelId="{BD3A1922-2D79-4366-BB13-B4B96FD5D7DA}" type="pres">
      <dgm:prSet presAssocID="{E9675A3E-2081-4AD3-8F92-DE543A30AA94}" presName="node" presStyleLbl="node1" presStyleIdx="2" presStyleCnt="4">
        <dgm:presLayoutVars>
          <dgm:bulletEnabled val="1"/>
        </dgm:presLayoutVars>
      </dgm:prSet>
      <dgm:spPr/>
    </dgm:pt>
    <dgm:pt modelId="{1E4EF120-D7DB-41FE-B268-BA9393B78C5B}" type="pres">
      <dgm:prSet presAssocID="{B8D2C8EB-2692-41F0-88B9-BA07E16E55CE}" presName="sibTrans" presStyleLbl="sibTrans1D1" presStyleIdx="2" presStyleCnt="3"/>
      <dgm:spPr/>
    </dgm:pt>
    <dgm:pt modelId="{F7CD0CEC-1C8D-44F9-879F-CE9C04787701}" type="pres">
      <dgm:prSet presAssocID="{B8D2C8EB-2692-41F0-88B9-BA07E16E55CE}" presName="connectorText" presStyleLbl="sibTrans1D1" presStyleIdx="2" presStyleCnt="3"/>
      <dgm:spPr/>
    </dgm:pt>
    <dgm:pt modelId="{9A666494-C63C-4329-83E7-2A01703F323C}" type="pres">
      <dgm:prSet presAssocID="{D93B0754-66E8-4541-934B-E86024687FA2}" presName="node" presStyleLbl="node1" presStyleIdx="3" presStyleCnt="4">
        <dgm:presLayoutVars>
          <dgm:bulletEnabled val="1"/>
        </dgm:presLayoutVars>
      </dgm:prSet>
      <dgm:spPr/>
    </dgm:pt>
  </dgm:ptLst>
  <dgm:cxnLst>
    <dgm:cxn modelId="{E47F350C-62F9-4467-B8C5-B71FA1066473}" type="presOf" srcId="{D93B0754-66E8-4541-934B-E86024687FA2}" destId="{9A666494-C63C-4329-83E7-2A01703F323C}" srcOrd="0" destOrd="0" presId="urn:microsoft.com/office/officeart/2005/8/layout/bProcess3"/>
    <dgm:cxn modelId="{7B122F35-9467-49CA-9134-AE8D5F892729}" srcId="{74377D1C-BCC0-4E7E-83D5-680419D6E5F7}" destId="{E9675A3E-2081-4AD3-8F92-DE543A30AA94}" srcOrd="2" destOrd="0" parTransId="{C299D435-7639-4706-A5CF-8D9E8F823769}" sibTransId="{B8D2C8EB-2692-41F0-88B9-BA07E16E55CE}"/>
    <dgm:cxn modelId="{1C1C554F-E53F-473E-A676-3CEFC971EF1B}" type="presOf" srcId="{B8D2C8EB-2692-41F0-88B9-BA07E16E55CE}" destId="{1E4EF120-D7DB-41FE-B268-BA9393B78C5B}" srcOrd="0" destOrd="0" presId="urn:microsoft.com/office/officeart/2005/8/layout/bProcess3"/>
    <dgm:cxn modelId="{A4530F70-A85E-4C32-B5B3-902E1BB7CE45}" type="presOf" srcId="{B8D2C8EB-2692-41F0-88B9-BA07E16E55CE}" destId="{F7CD0CEC-1C8D-44F9-879F-CE9C04787701}" srcOrd="1" destOrd="0" presId="urn:microsoft.com/office/officeart/2005/8/layout/bProcess3"/>
    <dgm:cxn modelId="{2135C377-9370-4FED-8756-91BFF6E2B5BE}" srcId="{74377D1C-BCC0-4E7E-83D5-680419D6E5F7}" destId="{A304DDFB-2456-4AF4-9446-F288F64DF9F0}" srcOrd="1" destOrd="0" parTransId="{B3011CCF-5337-4BA8-8233-4C3FC0B67C69}" sibTransId="{231768D3-3DA6-484F-98A6-B9D838F6BA6F}"/>
    <dgm:cxn modelId="{6B1B467A-3F7F-46CB-BC92-67AC849B3E33}" srcId="{74377D1C-BCC0-4E7E-83D5-680419D6E5F7}" destId="{D93B0754-66E8-4541-934B-E86024687FA2}" srcOrd="3" destOrd="0" parTransId="{FAC43F3C-8F05-430A-A6C0-CEE527E25A58}" sibTransId="{1822F2DA-CA90-4C81-8D66-EE447684089D}"/>
    <dgm:cxn modelId="{C1C49A8F-4E26-420C-A760-055D34663C11}" type="presOf" srcId="{E9675A3E-2081-4AD3-8F92-DE543A30AA94}" destId="{BD3A1922-2D79-4366-BB13-B4B96FD5D7DA}" srcOrd="0" destOrd="0" presId="urn:microsoft.com/office/officeart/2005/8/layout/bProcess3"/>
    <dgm:cxn modelId="{7FF7C7B1-DE29-4A4E-81B3-FF6ACEF20ACD}" type="presOf" srcId="{231768D3-3DA6-484F-98A6-B9D838F6BA6F}" destId="{4AD83E7A-3270-4118-B1D9-D55735ECF665}" srcOrd="0" destOrd="0" presId="urn:microsoft.com/office/officeart/2005/8/layout/bProcess3"/>
    <dgm:cxn modelId="{30698DBC-86F9-4210-9809-3F13C927610E}" type="presOf" srcId="{C54AD269-E1BF-4968-9C57-9F0DEEBB6837}" destId="{BC03D8F6-F97B-4BF0-BF96-D3A3AD40AC80}" srcOrd="0" destOrd="0" presId="urn:microsoft.com/office/officeart/2005/8/layout/bProcess3"/>
    <dgm:cxn modelId="{9ABC3AC9-625B-4359-B984-BF5E71937D40}" type="presOf" srcId="{C54AD269-E1BF-4968-9C57-9F0DEEBB6837}" destId="{A5A78794-8CD3-418E-9188-FA0D0804C3F2}" srcOrd="1" destOrd="0" presId="urn:microsoft.com/office/officeart/2005/8/layout/bProcess3"/>
    <dgm:cxn modelId="{19D484D4-207A-42E9-BF23-927F7125BAFF}" type="presOf" srcId="{231768D3-3DA6-484F-98A6-B9D838F6BA6F}" destId="{EE9AC6E9-F9CC-446C-B895-59883CAE0750}" srcOrd="1" destOrd="0" presId="urn:microsoft.com/office/officeart/2005/8/layout/bProcess3"/>
    <dgm:cxn modelId="{066C4CD8-E47D-4C96-8503-1C73AFA67580}" type="presOf" srcId="{A304DDFB-2456-4AF4-9446-F288F64DF9F0}" destId="{9F9D52C4-36C7-457C-9E8D-7AC22B63C149}" srcOrd="0" destOrd="0" presId="urn:microsoft.com/office/officeart/2005/8/layout/bProcess3"/>
    <dgm:cxn modelId="{3D809ADD-075F-43F9-A7BE-79E60F020B57}" srcId="{74377D1C-BCC0-4E7E-83D5-680419D6E5F7}" destId="{22343965-9263-4B42-9E87-3EFFB58EEEDB}" srcOrd="0" destOrd="0" parTransId="{C89DE801-264F-47C4-BF7A-F701AB740EC3}" sibTransId="{C54AD269-E1BF-4968-9C57-9F0DEEBB6837}"/>
    <dgm:cxn modelId="{EE3DEAF0-EB57-4E27-B0FB-6CD0A427ACAA}" type="presOf" srcId="{22343965-9263-4B42-9E87-3EFFB58EEEDB}" destId="{9B41A4AA-3538-405D-8A12-566A61D54141}" srcOrd="0" destOrd="0" presId="urn:microsoft.com/office/officeart/2005/8/layout/bProcess3"/>
    <dgm:cxn modelId="{A772F3FE-6A13-47A9-A637-D38DCB643E0B}" type="presOf" srcId="{74377D1C-BCC0-4E7E-83D5-680419D6E5F7}" destId="{900494A4-204D-4CCA-87E9-9294052748F9}" srcOrd="0" destOrd="0" presId="urn:microsoft.com/office/officeart/2005/8/layout/bProcess3"/>
    <dgm:cxn modelId="{A99F0957-0773-4F90-948A-68AC848261B3}" type="presParOf" srcId="{900494A4-204D-4CCA-87E9-9294052748F9}" destId="{9B41A4AA-3538-405D-8A12-566A61D54141}" srcOrd="0" destOrd="0" presId="urn:microsoft.com/office/officeart/2005/8/layout/bProcess3"/>
    <dgm:cxn modelId="{907C3636-7CBC-45B2-8EB0-384AC3D73F21}" type="presParOf" srcId="{900494A4-204D-4CCA-87E9-9294052748F9}" destId="{BC03D8F6-F97B-4BF0-BF96-D3A3AD40AC80}" srcOrd="1" destOrd="0" presId="urn:microsoft.com/office/officeart/2005/8/layout/bProcess3"/>
    <dgm:cxn modelId="{6EFF5694-52E0-49B1-85F4-1E57234327ED}" type="presParOf" srcId="{BC03D8F6-F97B-4BF0-BF96-D3A3AD40AC80}" destId="{A5A78794-8CD3-418E-9188-FA0D0804C3F2}" srcOrd="0" destOrd="0" presId="urn:microsoft.com/office/officeart/2005/8/layout/bProcess3"/>
    <dgm:cxn modelId="{D2D9CA60-7673-4883-9DF2-7B31216630F9}" type="presParOf" srcId="{900494A4-204D-4CCA-87E9-9294052748F9}" destId="{9F9D52C4-36C7-457C-9E8D-7AC22B63C149}" srcOrd="2" destOrd="0" presId="urn:microsoft.com/office/officeart/2005/8/layout/bProcess3"/>
    <dgm:cxn modelId="{DAA0290D-D57E-451F-A69B-B1A2421D1824}" type="presParOf" srcId="{900494A4-204D-4CCA-87E9-9294052748F9}" destId="{4AD83E7A-3270-4118-B1D9-D55735ECF665}" srcOrd="3" destOrd="0" presId="urn:microsoft.com/office/officeart/2005/8/layout/bProcess3"/>
    <dgm:cxn modelId="{D6785728-D42C-489C-B484-C4CA5C6BE1C6}" type="presParOf" srcId="{4AD83E7A-3270-4118-B1D9-D55735ECF665}" destId="{EE9AC6E9-F9CC-446C-B895-59883CAE0750}" srcOrd="0" destOrd="0" presId="urn:microsoft.com/office/officeart/2005/8/layout/bProcess3"/>
    <dgm:cxn modelId="{0EB72E4B-B957-4BC8-B390-821E7CE36604}" type="presParOf" srcId="{900494A4-204D-4CCA-87E9-9294052748F9}" destId="{BD3A1922-2D79-4366-BB13-B4B96FD5D7DA}" srcOrd="4" destOrd="0" presId="urn:microsoft.com/office/officeart/2005/8/layout/bProcess3"/>
    <dgm:cxn modelId="{8D2EA6BD-05C1-498F-A73D-C392A14FACA0}" type="presParOf" srcId="{900494A4-204D-4CCA-87E9-9294052748F9}" destId="{1E4EF120-D7DB-41FE-B268-BA9393B78C5B}" srcOrd="5" destOrd="0" presId="urn:microsoft.com/office/officeart/2005/8/layout/bProcess3"/>
    <dgm:cxn modelId="{B1D40E99-74E1-4510-961B-4E2970EE34E3}" type="presParOf" srcId="{1E4EF120-D7DB-41FE-B268-BA9393B78C5B}" destId="{F7CD0CEC-1C8D-44F9-879F-CE9C04787701}" srcOrd="0" destOrd="0" presId="urn:microsoft.com/office/officeart/2005/8/layout/bProcess3"/>
    <dgm:cxn modelId="{AF58861A-04EE-4906-BBF6-A01EA379D34A}" type="presParOf" srcId="{900494A4-204D-4CCA-87E9-9294052748F9}" destId="{9A666494-C63C-4329-83E7-2A01703F323C}" srcOrd="6"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68DEAD-664F-4322-BE72-C10796F5C48C}" type="doc">
      <dgm:prSet loTypeId="urn:microsoft.com/office/officeart/2005/8/layout/radial1" loCatId="cycle" qsTypeId="urn:microsoft.com/office/officeart/2005/8/quickstyle/simple2" qsCatId="simple" csTypeId="urn:microsoft.com/office/officeart/2005/8/colors/colorful4" csCatId="colorful" phldr="1"/>
      <dgm:spPr/>
      <dgm:t>
        <a:bodyPr/>
        <a:lstStyle/>
        <a:p>
          <a:endParaRPr lang="en-GB"/>
        </a:p>
      </dgm:t>
    </dgm:pt>
    <dgm:pt modelId="{9DF31B37-A11D-4280-9CF1-558D0D521429}">
      <dgm:prSet phldrT="[Text]"/>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CA30BE9F-4ECC-420F-B96A-7D883BA53E39}" type="pres">
      <dgm:prSet presAssocID="{0768DEAD-664F-4322-BE72-C10796F5C48C}" presName="cycle" presStyleCnt="0">
        <dgm:presLayoutVars>
          <dgm:chMax val="1"/>
          <dgm:dir/>
          <dgm:animLvl val="ctr"/>
          <dgm:resizeHandles val="exact"/>
        </dgm:presLayoutVars>
      </dgm:prSet>
      <dgm:spPr/>
    </dgm:pt>
    <dgm:pt modelId="{1FDFC93C-4CCA-4BC2-BD71-A7A7E9CE348E}" type="pres">
      <dgm:prSet presAssocID="{9DF31B37-A11D-4280-9CF1-558D0D521429}" presName="centerShape" presStyleLbl="node0" presStyleIdx="0" presStyleCnt="1"/>
      <dgm:spPr/>
    </dgm:pt>
    <dgm:pt modelId="{E5127B1B-7455-48D9-97AA-3996B61A5F4C}" type="pres">
      <dgm:prSet presAssocID="{2D96F11D-6974-4DBC-B2A8-57181F9900E9}" presName="Name9" presStyleLbl="parChTrans1D2" presStyleIdx="0" presStyleCnt="7"/>
      <dgm:spPr/>
    </dgm:pt>
    <dgm:pt modelId="{95860ABE-92FB-4E3B-952A-A44AC1D0308E}" type="pres">
      <dgm:prSet presAssocID="{2D96F11D-6974-4DBC-B2A8-57181F9900E9}" presName="connTx" presStyleLbl="parChTrans1D2" presStyleIdx="0" presStyleCnt="7"/>
      <dgm:spPr/>
    </dgm:pt>
    <dgm:pt modelId="{0FD48667-50C9-4452-A7A8-7E240ACE3F20}" type="pres">
      <dgm:prSet presAssocID="{4B62BD8D-491B-4287-BA0B-DF8FB09B62AA}" presName="node" presStyleLbl="node1" presStyleIdx="0" presStyleCnt="7">
        <dgm:presLayoutVars>
          <dgm:bulletEnabled val="1"/>
        </dgm:presLayoutVars>
      </dgm:prSet>
      <dgm:spPr/>
    </dgm:pt>
    <dgm:pt modelId="{4454CFBD-B097-4122-BE0B-5FC8CF3908B3}" type="pres">
      <dgm:prSet presAssocID="{33CC57A2-8249-45BE-B89C-A71D5063EB56}" presName="Name9" presStyleLbl="parChTrans1D2" presStyleIdx="1" presStyleCnt="7"/>
      <dgm:spPr/>
    </dgm:pt>
    <dgm:pt modelId="{7B0D42F7-9B98-4E08-81BA-2D082690F7B4}" type="pres">
      <dgm:prSet presAssocID="{33CC57A2-8249-45BE-B89C-A71D5063EB56}" presName="connTx" presStyleLbl="parChTrans1D2" presStyleIdx="1" presStyleCnt="7"/>
      <dgm:spPr/>
    </dgm:pt>
    <dgm:pt modelId="{6F8D86FE-D6BD-463A-966F-1E8096E051B2}" type="pres">
      <dgm:prSet presAssocID="{3ADA7433-0CBF-4B22-9408-A2F41D5AEA3E}" presName="node" presStyleLbl="node1" presStyleIdx="1" presStyleCnt="7">
        <dgm:presLayoutVars>
          <dgm:bulletEnabled val="1"/>
        </dgm:presLayoutVars>
      </dgm:prSet>
      <dgm:spPr/>
    </dgm:pt>
    <dgm:pt modelId="{19B2FD52-0B49-4BAB-998B-F1F94D89B0AF}" type="pres">
      <dgm:prSet presAssocID="{B09A4F67-2A39-49C0-BFCE-651A3F903217}" presName="Name9" presStyleLbl="parChTrans1D2" presStyleIdx="2" presStyleCnt="7"/>
      <dgm:spPr/>
    </dgm:pt>
    <dgm:pt modelId="{89CB2050-5F9B-4559-AFCE-BACB6FC57A83}" type="pres">
      <dgm:prSet presAssocID="{B09A4F67-2A39-49C0-BFCE-651A3F903217}" presName="connTx" presStyleLbl="parChTrans1D2" presStyleIdx="2" presStyleCnt="7"/>
      <dgm:spPr/>
    </dgm:pt>
    <dgm:pt modelId="{BD253985-38D4-4ED2-BB06-4C0121E6F25D}" type="pres">
      <dgm:prSet presAssocID="{E04F532E-90E5-4223-8D58-45156488CD4E}" presName="node" presStyleLbl="node1" presStyleIdx="2" presStyleCnt="7">
        <dgm:presLayoutVars>
          <dgm:bulletEnabled val="1"/>
        </dgm:presLayoutVars>
      </dgm:prSet>
      <dgm:spPr/>
    </dgm:pt>
    <dgm:pt modelId="{06C40D67-DA45-4B9A-AFE4-BFC859CE61EC}" type="pres">
      <dgm:prSet presAssocID="{E93B3BE2-12F1-404A-B0AE-D528CC7E51DD}" presName="Name9" presStyleLbl="parChTrans1D2" presStyleIdx="3" presStyleCnt="7"/>
      <dgm:spPr/>
    </dgm:pt>
    <dgm:pt modelId="{F91A4333-145E-4C08-B570-0BCCEA8DEEB7}" type="pres">
      <dgm:prSet presAssocID="{E93B3BE2-12F1-404A-B0AE-D528CC7E51DD}" presName="connTx" presStyleLbl="parChTrans1D2" presStyleIdx="3" presStyleCnt="7"/>
      <dgm:spPr/>
    </dgm:pt>
    <dgm:pt modelId="{1F923B4F-4A19-4762-8E94-8295C16EA0C3}" type="pres">
      <dgm:prSet presAssocID="{BD083F22-D07C-409C-A00E-2C2811E33055}" presName="node" presStyleLbl="node1" presStyleIdx="3" presStyleCnt="7">
        <dgm:presLayoutVars>
          <dgm:bulletEnabled val="1"/>
        </dgm:presLayoutVars>
      </dgm:prSet>
      <dgm:spPr/>
    </dgm:pt>
    <dgm:pt modelId="{610EBAE9-1DD5-4DDD-877D-7F94802D282B}" type="pres">
      <dgm:prSet presAssocID="{285D92E1-C91F-48E3-92C7-9802CFD20AB4}" presName="Name9" presStyleLbl="parChTrans1D2" presStyleIdx="4" presStyleCnt="7"/>
      <dgm:spPr/>
    </dgm:pt>
    <dgm:pt modelId="{CF0AC073-37FF-4149-B9E9-F5496520A99D}" type="pres">
      <dgm:prSet presAssocID="{285D92E1-C91F-48E3-92C7-9802CFD20AB4}" presName="connTx" presStyleLbl="parChTrans1D2" presStyleIdx="4" presStyleCnt="7"/>
      <dgm:spPr/>
    </dgm:pt>
    <dgm:pt modelId="{A680B663-72AC-42FE-B169-8C2C4235622C}" type="pres">
      <dgm:prSet presAssocID="{0B9DFB84-C484-4C7C-828D-9BB0894EB588}" presName="node" presStyleLbl="node1" presStyleIdx="4" presStyleCnt="7">
        <dgm:presLayoutVars>
          <dgm:bulletEnabled val="1"/>
        </dgm:presLayoutVars>
      </dgm:prSet>
      <dgm:spPr/>
    </dgm:pt>
    <dgm:pt modelId="{F8A299F0-9C66-4458-914B-0A21C0FBCF02}" type="pres">
      <dgm:prSet presAssocID="{22BDC6F3-1FD1-4811-9BCD-66EAD0EF662D}" presName="Name9" presStyleLbl="parChTrans1D2" presStyleIdx="5" presStyleCnt="7"/>
      <dgm:spPr/>
    </dgm:pt>
    <dgm:pt modelId="{C5F7DFC4-9917-407A-AC99-F56E00F290B9}" type="pres">
      <dgm:prSet presAssocID="{22BDC6F3-1FD1-4811-9BCD-66EAD0EF662D}" presName="connTx" presStyleLbl="parChTrans1D2" presStyleIdx="5" presStyleCnt="7"/>
      <dgm:spPr/>
    </dgm:pt>
    <dgm:pt modelId="{D7F0A00C-ECFC-4E7F-8A0A-F4FFC6ED3601}" type="pres">
      <dgm:prSet presAssocID="{7DCEE537-0114-42FB-85F9-8B83521FAC4A}" presName="node" presStyleLbl="node1" presStyleIdx="5" presStyleCnt="7">
        <dgm:presLayoutVars>
          <dgm:bulletEnabled val="1"/>
        </dgm:presLayoutVars>
      </dgm:prSet>
      <dgm:spPr/>
    </dgm:pt>
    <dgm:pt modelId="{EEE4DBDF-9000-41AB-80ED-147B66D8E155}" type="pres">
      <dgm:prSet presAssocID="{AA8321B7-9BF0-47D6-984F-95C870606A21}" presName="Name9" presStyleLbl="parChTrans1D2" presStyleIdx="6" presStyleCnt="7"/>
      <dgm:spPr/>
    </dgm:pt>
    <dgm:pt modelId="{1BBE3DF8-4D36-45C1-9723-D84EDE8D337B}" type="pres">
      <dgm:prSet presAssocID="{AA8321B7-9BF0-47D6-984F-95C870606A21}" presName="connTx" presStyleLbl="parChTrans1D2" presStyleIdx="6" presStyleCnt="7"/>
      <dgm:spPr/>
    </dgm:pt>
    <dgm:pt modelId="{490116A9-592C-4A04-8381-854EC88E9E1D}" type="pres">
      <dgm:prSet presAssocID="{B7E93479-94BC-4FDF-A1B9-7D7544FDDE61}" presName="node" presStyleLbl="node1" presStyleIdx="6" presStyleCnt="7">
        <dgm:presLayoutVars>
          <dgm:bulletEnabled val="1"/>
        </dgm:presLayoutVars>
      </dgm:prSet>
      <dgm:spPr/>
    </dgm:pt>
  </dgm:ptLst>
  <dgm:cxnLst>
    <dgm:cxn modelId="{8C366402-194F-4EAA-9328-F32003728487}" type="presOf" srcId="{0768DEAD-664F-4322-BE72-C10796F5C48C}" destId="{CA30BE9F-4ECC-420F-B96A-7D883BA53E39}" srcOrd="0" destOrd="0" presId="urn:microsoft.com/office/officeart/2005/8/layout/radial1"/>
    <dgm:cxn modelId="{E6614203-7205-452D-90F7-AE4FA85B064E}" srcId="{9DF31B37-A11D-4280-9CF1-558D0D521429}" destId="{4B62BD8D-491B-4287-BA0B-DF8FB09B62AA}" srcOrd="0" destOrd="0" parTransId="{2D96F11D-6974-4DBC-B2A8-57181F9900E9}" sibTransId="{0C2D558E-03B5-4EA9-85EB-EBB923707CDC}"/>
    <dgm:cxn modelId="{EA86D604-A260-490D-8E1D-468EBC982421}" type="presOf" srcId="{E04F532E-90E5-4223-8D58-45156488CD4E}" destId="{BD253985-38D4-4ED2-BB06-4C0121E6F25D}" srcOrd="0" destOrd="0" presId="urn:microsoft.com/office/officeart/2005/8/layout/radial1"/>
    <dgm:cxn modelId="{24FA9B0C-BFF3-467F-9D8E-ABA3B59C0100}" srcId="{9DF31B37-A11D-4280-9CF1-558D0D521429}" destId="{7DCEE537-0114-42FB-85F9-8B83521FAC4A}" srcOrd="5" destOrd="0" parTransId="{22BDC6F3-1FD1-4811-9BCD-66EAD0EF662D}" sibTransId="{D95F094E-FEA8-47D0-8332-A0D9B9EBC20B}"/>
    <dgm:cxn modelId="{06276C15-FEBB-4554-A0C8-79FB18AF0EE1}" type="presOf" srcId="{E93B3BE2-12F1-404A-B0AE-D528CC7E51DD}" destId="{06C40D67-DA45-4B9A-AFE4-BFC859CE61EC}" srcOrd="0" destOrd="0" presId="urn:microsoft.com/office/officeart/2005/8/layout/radial1"/>
    <dgm:cxn modelId="{A1C7831A-E32A-4F7C-86F8-E1E377D65ED6}" type="presOf" srcId="{BD083F22-D07C-409C-A00E-2C2811E33055}" destId="{1F923B4F-4A19-4762-8E94-8295C16EA0C3}" srcOrd="0" destOrd="0" presId="urn:microsoft.com/office/officeart/2005/8/layout/radial1"/>
    <dgm:cxn modelId="{A627302A-5B47-48ED-BF86-8E76B8CCF94D}" type="presOf" srcId="{22BDC6F3-1FD1-4811-9BCD-66EAD0EF662D}" destId="{C5F7DFC4-9917-407A-AC99-F56E00F290B9}" srcOrd="1" destOrd="0" presId="urn:microsoft.com/office/officeart/2005/8/layout/radial1"/>
    <dgm:cxn modelId="{39F27E2E-8A59-4A8E-ABB9-6B66C5F6E932}" type="presOf" srcId="{9DF31B37-A11D-4280-9CF1-558D0D521429}" destId="{1FDFC93C-4CCA-4BC2-BD71-A7A7E9CE348E}" srcOrd="0" destOrd="0" presId="urn:microsoft.com/office/officeart/2005/8/layout/radial1"/>
    <dgm:cxn modelId="{B0BA9030-DCF0-4D25-93C5-EC3E08226F7F}" srcId="{0768DEAD-664F-4322-BE72-C10796F5C48C}" destId="{9DF31B37-A11D-4280-9CF1-558D0D521429}" srcOrd="0" destOrd="0" parTransId="{BFE0D424-4DC9-4A42-AD3A-6AF1781BC66D}" sibTransId="{8A2DCE14-6C64-4914-8882-261DE984CDCB}"/>
    <dgm:cxn modelId="{E4D7D836-1A86-47B2-843B-071803FCCF85}" type="presOf" srcId="{AA8321B7-9BF0-47D6-984F-95C870606A21}" destId="{EEE4DBDF-9000-41AB-80ED-147B66D8E155}" srcOrd="0" destOrd="0" presId="urn:microsoft.com/office/officeart/2005/8/layout/radial1"/>
    <dgm:cxn modelId="{2AEE705F-EA6F-4D0C-AF61-1CCB9C4ECFC2}" type="presOf" srcId="{22BDC6F3-1FD1-4811-9BCD-66EAD0EF662D}" destId="{F8A299F0-9C66-4458-914B-0A21C0FBCF02}" srcOrd="0" destOrd="0" presId="urn:microsoft.com/office/officeart/2005/8/layout/radial1"/>
    <dgm:cxn modelId="{1DCCC25F-4B74-41DD-B15A-C197590558A9}" srcId="{9DF31B37-A11D-4280-9CF1-558D0D521429}" destId="{3ADA7433-0CBF-4B22-9408-A2F41D5AEA3E}" srcOrd="1" destOrd="0" parTransId="{33CC57A2-8249-45BE-B89C-A71D5063EB56}" sibTransId="{3F1CF5FE-16B0-4B4E-AC29-59AAFCC33779}"/>
    <dgm:cxn modelId="{96614A61-E59E-4ED3-AC51-6D6B695F3542}" type="presOf" srcId="{2D96F11D-6974-4DBC-B2A8-57181F9900E9}" destId="{95860ABE-92FB-4E3B-952A-A44AC1D0308E}" srcOrd="1" destOrd="0" presId="urn:microsoft.com/office/officeart/2005/8/layout/radial1"/>
    <dgm:cxn modelId="{38446D63-3D9F-423B-9DA1-FB69273632E3}" type="presOf" srcId="{B09A4F67-2A39-49C0-BFCE-651A3F903217}" destId="{19B2FD52-0B49-4BAB-998B-F1F94D89B0AF}" srcOrd="0" destOrd="0" presId="urn:microsoft.com/office/officeart/2005/8/layout/radial1"/>
    <dgm:cxn modelId="{B606B547-4CDB-4D9B-A0F9-92E459C1896E}" type="presOf" srcId="{3ADA7433-0CBF-4B22-9408-A2F41D5AEA3E}" destId="{6F8D86FE-D6BD-463A-966F-1E8096E051B2}" srcOrd="0" destOrd="0" presId="urn:microsoft.com/office/officeart/2005/8/layout/radial1"/>
    <dgm:cxn modelId="{3DDE3848-B622-4DE6-B72B-B48FFF884944}" type="presOf" srcId="{E93B3BE2-12F1-404A-B0AE-D528CC7E51DD}" destId="{F91A4333-145E-4C08-B570-0BCCEA8DEEB7}" srcOrd="1" destOrd="0" presId="urn:microsoft.com/office/officeart/2005/8/layout/radial1"/>
    <dgm:cxn modelId="{BCE7166E-1349-419F-A9AF-D06E3AB1121D}" type="presOf" srcId="{33CC57A2-8249-45BE-B89C-A71D5063EB56}" destId="{7B0D42F7-9B98-4E08-81BA-2D082690F7B4}" srcOrd="1" destOrd="0" presId="urn:microsoft.com/office/officeart/2005/8/layout/radial1"/>
    <dgm:cxn modelId="{3A81BF52-70DD-47A8-B8E5-9581E26EDE62}" srcId="{9DF31B37-A11D-4280-9CF1-558D0D521429}" destId="{B7E93479-94BC-4FDF-A1B9-7D7544FDDE61}" srcOrd="6" destOrd="0" parTransId="{AA8321B7-9BF0-47D6-984F-95C870606A21}" sibTransId="{6C9D1AD3-2983-4080-8935-9B537F2CABA0}"/>
    <dgm:cxn modelId="{F3404873-B205-43E6-B074-23F4BBCA8F11}" type="presOf" srcId="{B09A4F67-2A39-49C0-BFCE-651A3F903217}" destId="{89CB2050-5F9B-4559-AFCE-BACB6FC57A83}" srcOrd="1" destOrd="0" presId="urn:microsoft.com/office/officeart/2005/8/layout/radial1"/>
    <dgm:cxn modelId="{D137578E-620A-4481-BDC4-6AD40AED0138}" type="presOf" srcId="{4B62BD8D-491B-4287-BA0B-DF8FB09B62AA}" destId="{0FD48667-50C9-4452-A7A8-7E240ACE3F20}" srcOrd="0" destOrd="0" presId="urn:microsoft.com/office/officeart/2005/8/layout/radial1"/>
    <dgm:cxn modelId="{B6778A8F-0CE5-4B5C-A208-761ABA3DB631}" type="presOf" srcId="{2D96F11D-6974-4DBC-B2A8-57181F9900E9}" destId="{E5127B1B-7455-48D9-97AA-3996B61A5F4C}" srcOrd="0" destOrd="0" presId="urn:microsoft.com/office/officeart/2005/8/layout/radial1"/>
    <dgm:cxn modelId="{6B15F38F-C0F0-47BC-8C5B-0E0A075DFE32}" type="presOf" srcId="{AA8321B7-9BF0-47D6-984F-95C870606A21}" destId="{1BBE3DF8-4D36-45C1-9723-D84EDE8D337B}" srcOrd="1" destOrd="0" presId="urn:microsoft.com/office/officeart/2005/8/layout/radial1"/>
    <dgm:cxn modelId="{37996FAE-5F93-4FD7-9BA2-724AA0678A74}" srcId="{9DF31B37-A11D-4280-9CF1-558D0D521429}" destId="{0B9DFB84-C484-4C7C-828D-9BB0894EB588}" srcOrd="4" destOrd="0" parTransId="{285D92E1-C91F-48E3-92C7-9802CFD20AB4}" sibTransId="{50024C56-82AF-449C-A4B7-392E68E9C04B}"/>
    <dgm:cxn modelId="{FE69A7BE-9966-46A6-AE55-5DD4E17CF60B}" type="presOf" srcId="{7DCEE537-0114-42FB-85F9-8B83521FAC4A}" destId="{D7F0A00C-ECFC-4E7F-8A0A-F4FFC6ED3601}" srcOrd="0" destOrd="0" presId="urn:microsoft.com/office/officeart/2005/8/layout/radial1"/>
    <dgm:cxn modelId="{169109C0-936F-4F87-A203-F7D0BF437454}" type="presOf" srcId="{B7E93479-94BC-4FDF-A1B9-7D7544FDDE61}" destId="{490116A9-592C-4A04-8381-854EC88E9E1D}" srcOrd="0" destOrd="0" presId="urn:microsoft.com/office/officeart/2005/8/layout/radial1"/>
    <dgm:cxn modelId="{3F9751CF-9A04-4025-BF09-B693E181FB1F}" type="presOf" srcId="{285D92E1-C91F-48E3-92C7-9802CFD20AB4}" destId="{610EBAE9-1DD5-4DDD-877D-7F94802D282B}" srcOrd="0" destOrd="0" presId="urn:microsoft.com/office/officeart/2005/8/layout/radial1"/>
    <dgm:cxn modelId="{26DE6CD3-3481-42A0-9BA4-7D234B633E5B}" type="presOf" srcId="{33CC57A2-8249-45BE-B89C-A71D5063EB56}" destId="{4454CFBD-B097-4122-BE0B-5FC8CF3908B3}" srcOrd="0" destOrd="0" presId="urn:microsoft.com/office/officeart/2005/8/layout/radial1"/>
    <dgm:cxn modelId="{9106EDD8-74A6-4913-A687-9D9CAD953590}" srcId="{9DF31B37-A11D-4280-9CF1-558D0D521429}" destId="{BD083F22-D07C-409C-A00E-2C2811E33055}" srcOrd="3" destOrd="0" parTransId="{E93B3BE2-12F1-404A-B0AE-D528CC7E51DD}" sibTransId="{0B7A37EA-DA5F-4AF1-BE2F-A1E69C51A68E}"/>
    <dgm:cxn modelId="{B19F64DA-1722-4F44-8C8C-AAA4FB6882E5}" type="presOf" srcId="{0B9DFB84-C484-4C7C-828D-9BB0894EB588}" destId="{A680B663-72AC-42FE-B169-8C2C4235622C}" srcOrd="0" destOrd="0" presId="urn:microsoft.com/office/officeart/2005/8/layout/radial1"/>
    <dgm:cxn modelId="{15638FDB-A0D1-4626-A2B2-93D065AEFBD5}" srcId="{9DF31B37-A11D-4280-9CF1-558D0D521429}" destId="{E04F532E-90E5-4223-8D58-45156488CD4E}" srcOrd="2" destOrd="0" parTransId="{B09A4F67-2A39-49C0-BFCE-651A3F903217}" sibTransId="{452B922F-8404-47FB-B3C3-7F0022B533DB}"/>
    <dgm:cxn modelId="{41175BE3-B455-4B61-A7F8-EA69B1D3B194}" type="presOf" srcId="{285D92E1-C91F-48E3-92C7-9802CFD20AB4}" destId="{CF0AC073-37FF-4149-B9E9-F5496520A99D}" srcOrd="1" destOrd="0" presId="urn:microsoft.com/office/officeart/2005/8/layout/radial1"/>
    <dgm:cxn modelId="{BCADB5B5-87A7-42AD-8EF4-CD6D099CEC2B}" type="presParOf" srcId="{CA30BE9F-4ECC-420F-B96A-7D883BA53E39}" destId="{1FDFC93C-4CCA-4BC2-BD71-A7A7E9CE348E}" srcOrd="0" destOrd="0" presId="urn:microsoft.com/office/officeart/2005/8/layout/radial1"/>
    <dgm:cxn modelId="{E362B132-5036-4322-A22C-32176514EA47}" type="presParOf" srcId="{CA30BE9F-4ECC-420F-B96A-7D883BA53E39}" destId="{E5127B1B-7455-48D9-97AA-3996B61A5F4C}" srcOrd="1" destOrd="0" presId="urn:microsoft.com/office/officeart/2005/8/layout/radial1"/>
    <dgm:cxn modelId="{D7148D9C-D4B6-4050-97AC-8DCD3A29C471}" type="presParOf" srcId="{E5127B1B-7455-48D9-97AA-3996B61A5F4C}" destId="{95860ABE-92FB-4E3B-952A-A44AC1D0308E}" srcOrd="0" destOrd="0" presId="urn:microsoft.com/office/officeart/2005/8/layout/radial1"/>
    <dgm:cxn modelId="{7B914F25-177B-4EC6-8C02-EC09ACE5CC9E}" type="presParOf" srcId="{CA30BE9F-4ECC-420F-B96A-7D883BA53E39}" destId="{0FD48667-50C9-4452-A7A8-7E240ACE3F20}" srcOrd="2" destOrd="0" presId="urn:microsoft.com/office/officeart/2005/8/layout/radial1"/>
    <dgm:cxn modelId="{C85AFFC3-2CC6-4034-B593-FEA07CE4AC44}" type="presParOf" srcId="{CA30BE9F-4ECC-420F-B96A-7D883BA53E39}" destId="{4454CFBD-B097-4122-BE0B-5FC8CF3908B3}" srcOrd="3" destOrd="0" presId="urn:microsoft.com/office/officeart/2005/8/layout/radial1"/>
    <dgm:cxn modelId="{41D38EB5-F42E-42D4-BF28-E4E16460FBD9}" type="presParOf" srcId="{4454CFBD-B097-4122-BE0B-5FC8CF3908B3}" destId="{7B0D42F7-9B98-4E08-81BA-2D082690F7B4}" srcOrd="0" destOrd="0" presId="urn:microsoft.com/office/officeart/2005/8/layout/radial1"/>
    <dgm:cxn modelId="{5A4AC0E3-D896-46FE-B8E3-6EE0E27043E2}" type="presParOf" srcId="{CA30BE9F-4ECC-420F-B96A-7D883BA53E39}" destId="{6F8D86FE-D6BD-463A-966F-1E8096E051B2}" srcOrd="4" destOrd="0" presId="urn:microsoft.com/office/officeart/2005/8/layout/radial1"/>
    <dgm:cxn modelId="{B38D8A68-022A-4F33-B3D5-C64E0A14F939}" type="presParOf" srcId="{CA30BE9F-4ECC-420F-B96A-7D883BA53E39}" destId="{19B2FD52-0B49-4BAB-998B-F1F94D89B0AF}" srcOrd="5" destOrd="0" presId="urn:microsoft.com/office/officeart/2005/8/layout/radial1"/>
    <dgm:cxn modelId="{66D7F780-521A-4804-85C1-0F1DF72071B0}" type="presParOf" srcId="{19B2FD52-0B49-4BAB-998B-F1F94D89B0AF}" destId="{89CB2050-5F9B-4559-AFCE-BACB6FC57A83}" srcOrd="0" destOrd="0" presId="urn:microsoft.com/office/officeart/2005/8/layout/radial1"/>
    <dgm:cxn modelId="{83247D2E-D509-4092-B6DD-0F7DAC0D0DD3}" type="presParOf" srcId="{CA30BE9F-4ECC-420F-B96A-7D883BA53E39}" destId="{BD253985-38D4-4ED2-BB06-4C0121E6F25D}" srcOrd="6" destOrd="0" presId="urn:microsoft.com/office/officeart/2005/8/layout/radial1"/>
    <dgm:cxn modelId="{F4607F74-AC66-4F10-9F01-C579EC8A324B}" type="presParOf" srcId="{CA30BE9F-4ECC-420F-B96A-7D883BA53E39}" destId="{06C40D67-DA45-4B9A-AFE4-BFC859CE61EC}" srcOrd="7" destOrd="0" presId="urn:microsoft.com/office/officeart/2005/8/layout/radial1"/>
    <dgm:cxn modelId="{89B69160-1C71-4D05-8920-4DDA3ED88181}" type="presParOf" srcId="{06C40D67-DA45-4B9A-AFE4-BFC859CE61EC}" destId="{F91A4333-145E-4C08-B570-0BCCEA8DEEB7}" srcOrd="0" destOrd="0" presId="urn:microsoft.com/office/officeart/2005/8/layout/radial1"/>
    <dgm:cxn modelId="{76346240-F9C5-453B-8AB5-8C5CCE3021E2}" type="presParOf" srcId="{CA30BE9F-4ECC-420F-B96A-7D883BA53E39}" destId="{1F923B4F-4A19-4762-8E94-8295C16EA0C3}" srcOrd="8" destOrd="0" presId="urn:microsoft.com/office/officeart/2005/8/layout/radial1"/>
    <dgm:cxn modelId="{49471076-46F1-4BF4-A113-DD5CAF18D000}" type="presParOf" srcId="{CA30BE9F-4ECC-420F-B96A-7D883BA53E39}" destId="{610EBAE9-1DD5-4DDD-877D-7F94802D282B}" srcOrd="9" destOrd="0" presId="urn:microsoft.com/office/officeart/2005/8/layout/radial1"/>
    <dgm:cxn modelId="{9604D6AE-B02D-4F42-A3FA-B15054B7F682}" type="presParOf" srcId="{610EBAE9-1DD5-4DDD-877D-7F94802D282B}" destId="{CF0AC073-37FF-4149-B9E9-F5496520A99D}" srcOrd="0" destOrd="0" presId="urn:microsoft.com/office/officeart/2005/8/layout/radial1"/>
    <dgm:cxn modelId="{31C68B7B-37B3-4E1C-9CB0-F0C19F9FA736}" type="presParOf" srcId="{CA30BE9F-4ECC-420F-B96A-7D883BA53E39}" destId="{A680B663-72AC-42FE-B169-8C2C4235622C}" srcOrd="10" destOrd="0" presId="urn:microsoft.com/office/officeart/2005/8/layout/radial1"/>
    <dgm:cxn modelId="{2EE4290A-DBBE-4B81-8AF9-F3764199B916}" type="presParOf" srcId="{CA30BE9F-4ECC-420F-B96A-7D883BA53E39}" destId="{F8A299F0-9C66-4458-914B-0A21C0FBCF02}" srcOrd="11" destOrd="0" presId="urn:microsoft.com/office/officeart/2005/8/layout/radial1"/>
    <dgm:cxn modelId="{89D03122-93C9-4117-9E85-961AFD653653}" type="presParOf" srcId="{F8A299F0-9C66-4458-914B-0A21C0FBCF02}" destId="{C5F7DFC4-9917-407A-AC99-F56E00F290B9}" srcOrd="0" destOrd="0" presId="urn:microsoft.com/office/officeart/2005/8/layout/radial1"/>
    <dgm:cxn modelId="{5B1F8E3E-A108-49C8-B690-EA1FB48E8614}" type="presParOf" srcId="{CA30BE9F-4ECC-420F-B96A-7D883BA53E39}" destId="{D7F0A00C-ECFC-4E7F-8A0A-F4FFC6ED3601}" srcOrd="12" destOrd="0" presId="urn:microsoft.com/office/officeart/2005/8/layout/radial1"/>
    <dgm:cxn modelId="{96DF7157-0508-4D6E-AE6C-7138A3FF025D}" type="presParOf" srcId="{CA30BE9F-4ECC-420F-B96A-7D883BA53E39}" destId="{EEE4DBDF-9000-41AB-80ED-147B66D8E155}" srcOrd="13" destOrd="0" presId="urn:microsoft.com/office/officeart/2005/8/layout/radial1"/>
    <dgm:cxn modelId="{64279039-213D-4A78-970D-92E3C94E6E69}" type="presParOf" srcId="{EEE4DBDF-9000-41AB-80ED-147B66D8E155}" destId="{1BBE3DF8-4D36-45C1-9723-D84EDE8D337B}" srcOrd="0" destOrd="0" presId="urn:microsoft.com/office/officeart/2005/8/layout/radial1"/>
    <dgm:cxn modelId="{50BFA8E0-44F3-412A-AA8C-3302882D635C}" type="presParOf" srcId="{CA30BE9F-4ECC-420F-B96A-7D883BA53E39}" destId="{490116A9-592C-4A04-8381-854EC88E9E1D}"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2B1EBE-11DB-40A3-A4BC-53705968CF64}" type="doc">
      <dgm:prSet loTypeId="urn:microsoft.com/office/officeart/2008/layout/VerticalCurvedList" loCatId="list" qsTypeId="urn:microsoft.com/office/officeart/2005/8/quickstyle/simple1" qsCatId="simple" csTypeId="urn:microsoft.com/office/officeart/2005/8/colors/colorful3" csCatId="colorful" phldr="1"/>
      <dgm:spPr/>
    </dgm:pt>
    <dgm:pt modelId="{AB5D5069-5B35-4C01-9FC3-CC8C777D496D}">
      <dgm:prSet phldrT="[Text]"/>
      <dgm:spPr/>
      <dgm:t>
        <a:bodyPr/>
        <a:lstStyle/>
        <a:p>
          <a:r>
            <a:rPr lang="en-GB" dirty="0">
              <a:solidFill>
                <a:schemeClr val="tx1"/>
              </a:solidFill>
            </a:rPr>
            <a:t>Words</a:t>
          </a:r>
        </a:p>
      </dgm:t>
    </dgm:pt>
    <dgm:pt modelId="{EEB38388-16F3-42DD-83ED-0D3CEA104C31}" type="parTrans" cxnId="{35F1711E-6E61-4EF1-BCD6-6038455C2EB8}">
      <dgm:prSet/>
      <dgm:spPr/>
      <dgm:t>
        <a:bodyPr/>
        <a:lstStyle/>
        <a:p>
          <a:endParaRPr lang="en-GB"/>
        </a:p>
      </dgm:t>
    </dgm:pt>
    <dgm:pt modelId="{75DBCB72-2CA7-43E0-A6DD-BE32150906AC}" type="sibTrans" cxnId="{35F1711E-6E61-4EF1-BCD6-6038455C2EB8}">
      <dgm:prSet/>
      <dgm:spPr/>
      <dgm:t>
        <a:bodyPr/>
        <a:lstStyle/>
        <a:p>
          <a:endParaRPr lang="en-GB"/>
        </a:p>
      </dgm:t>
    </dgm:pt>
    <dgm:pt modelId="{6DFC26DF-1A95-46B6-989A-B8E39772788B}">
      <dgm:prSet phldrT="[Text]"/>
      <dgm:spPr/>
      <dgm:t>
        <a:bodyPr/>
        <a:lstStyle/>
        <a:p>
          <a:r>
            <a:rPr lang="en-GB" dirty="0">
              <a:solidFill>
                <a:schemeClr val="tx1"/>
              </a:solidFill>
            </a:rPr>
            <a:t>Focus</a:t>
          </a:r>
        </a:p>
      </dgm:t>
    </dgm:pt>
    <dgm:pt modelId="{017CEB48-BEB0-420D-88DD-E8BC37ED002E}" type="parTrans" cxnId="{64E0A4EF-5E86-420C-A6B0-2F6EE2AD5414}">
      <dgm:prSet/>
      <dgm:spPr/>
      <dgm:t>
        <a:bodyPr/>
        <a:lstStyle/>
        <a:p>
          <a:endParaRPr lang="en-GB"/>
        </a:p>
      </dgm:t>
    </dgm:pt>
    <dgm:pt modelId="{D27CF244-EECE-4251-A3A9-AA7464180ECC}" type="sibTrans" cxnId="{64E0A4EF-5E86-420C-A6B0-2F6EE2AD5414}">
      <dgm:prSet/>
      <dgm:spPr/>
      <dgm:t>
        <a:bodyPr/>
        <a:lstStyle/>
        <a:p>
          <a:endParaRPr lang="en-GB"/>
        </a:p>
      </dgm:t>
    </dgm:pt>
    <dgm:pt modelId="{0DF392A7-9234-49F5-8A9A-2A6B85F87301}">
      <dgm:prSet phldrT="[Text]"/>
      <dgm:spPr/>
      <dgm:t>
        <a:bodyPr/>
        <a:lstStyle/>
        <a:p>
          <a:r>
            <a:rPr lang="en-GB" dirty="0">
              <a:solidFill>
                <a:schemeClr val="tx1"/>
              </a:solidFill>
            </a:rPr>
            <a:t>Purpose</a:t>
          </a:r>
        </a:p>
      </dgm:t>
    </dgm:pt>
    <dgm:pt modelId="{EB22EBA5-0D03-46A9-AC34-C32B42F32F99}" type="parTrans" cxnId="{3EFE2A31-9714-4AA6-A9A1-3BE8449A0389}">
      <dgm:prSet/>
      <dgm:spPr/>
      <dgm:t>
        <a:bodyPr/>
        <a:lstStyle/>
        <a:p>
          <a:endParaRPr lang="en-GB"/>
        </a:p>
      </dgm:t>
    </dgm:pt>
    <dgm:pt modelId="{D356E97B-0753-4094-9884-D96875055778}" type="sibTrans" cxnId="{3EFE2A31-9714-4AA6-A9A1-3BE8449A0389}">
      <dgm:prSet/>
      <dgm:spPr/>
      <dgm:t>
        <a:bodyPr/>
        <a:lstStyle/>
        <a:p>
          <a:endParaRPr lang="en-GB"/>
        </a:p>
      </dgm:t>
    </dgm:pt>
    <dgm:pt modelId="{AD332DF2-DF12-48FA-9628-9957B3C0E55D}">
      <dgm:prSet/>
      <dgm:spPr/>
      <dgm:t>
        <a:bodyPr/>
        <a:lstStyle/>
        <a:p>
          <a:r>
            <a:rPr lang="en-GB" dirty="0">
              <a:solidFill>
                <a:schemeClr val="tx1"/>
              </a:solidFill>
            </a:rPr>
            <a:t>Presentation</a:t>
          </a:r>
        </a:p>
      </dgm:t>
    </dgm:pt>
    <dgm:pt modelId="{3E7B6345-40EA-484A-9E5D-0149FDB636CB}" type="parTrans" cxnId="{60D066E4-656B-4C38-B12A-175FE8C69086}">
      <dgm:prSet/>
      <dgm:spPr/>
      <dgm:t>
        <a:bodyPr/>
        <a:lstStyle/>
        <a:p>
          <a:endParaRPr lang="en-GB"/>
        </a:p>
      </dgm:t>
    </dgm:pt>
    <dgm:pt modelId="{F15192E8-6627-4494-B10B-2D34907BE2CF}" type="sibTrans" cxnId="{60D066E4-656B-4C38-B12A-175FE8C69086}">
      <dgm:prSet/>
      <dgm:spPr/>
      <dgm:t>
        <a:bodyPr/>
        <a:lstStyle/>
        <a:p>
          <a:endParaRPr lang="en-GB"/>
        </a:p>
      </dgm:t>
    </dgm:pt>
    <dgm:pt modelId="{8933B591-B8A7-4434-A87A-F9395354BB12}" type="pres">
      <dgm:prSet presAssocID="{062B1EBE-11DB-40A3-A4BC-53705968CF64}" presName="Name0" presStyleCnt="0">
        <dgm:presLayoutVars>
          <dgm:chMax val="7"/>
          <dgm:chPref val="7"/>
          <dgm:dir/>
        </dgm:presLayoutVars>
      </dgm:prSet>
      <dgm:spPr/>
    </dgm:pt>
    <dgm:pt modelId="{0FD57211-E847-48ED-9A07-124E87D46F4B}" type="pres">
      <dgm:prSet presAssocID="{062B1EBE-11DB-40A3-A4BC-53705968CF64}" presName="Name1" presStyleCnt="0"/>
      <dgm:spPr/>
    </dgm:pt>
    <dgm:pt modelId="{719385E4-6244-4859-8ACE-6C7E84EB0EDC}" type="pres">
      <dgm:prSet presAssocID="{062B1EBE-11DB-40A3-A4BC-53705968CF64}" presName="cycle" presStyleCnt="0"/>
      <dgm:spPr/>
    </dgm:pt>
    <dgm:pt modelId="{ACCC755B-4672-4048-9586-BD637A3839D8}" type="pres">
      <dgm:prSet presAssocID="{062B1EBE-11DB-40A3-A4BC-53705968CF64}" presName="srcNode" presStyleLbl="node1" presStyleIdx="0" presStyleCnt="4"/>
      <dgm:spPr/>
    </dgm:pt>
    <dgm:pt modelId="{3BEB0ADA-81EA-4709-9C6E-DE5212A9ABA5}" type="pres">
      <dgm:prSet presAssocID="{062B1EBE-11DB-40A3-A4BC-53705968CF64}" presName="conn" presStyleLbl="parChTrans1D2" presStyleIdx="0" presStyleCnt="1"/>
      <dgm:spPr/>
    </dgm:pt>
    <dgm:pt modelId="{D6048617-0494-45E1-AE1D-BE83E2E82E04}" type="pres">
      <dgm:prSet presAssocID="{062B1EBE-11DB-40A3-A4BC-53705968CF64}" presName="extraNode" presStyleLbl="node1" presStyleIdx="0" presStyleCnt="4"/>
      <dgm:spPr/>
    </dgm:pt>
    <dgm:pt modelId="{8D6F22C8-0564-4197-A70C-91F315809584}" type="pres">
      <dgm:prSet presAssocID="{062B1EBE-11DB-40A3-A4BC-53705968CF64}" presName="dstNode" presStyleLbl="node1" presStyleIdx="0" presStyleCnt="4"/>
      <dgm:spPr/>
    </dgm:pt>
    <dgm:pt modelId="{19817707-3E44-4DA2-BF42-87672BF58870}" type="pres">
      <dgm:prSet presAssocID="{AB5D5069-5B35-4C01-9FC3-CC8C777D496D}" presName="text_1" presStyleLbl="node1" presStyleIdx="0" presStyleCnt="4">
        <dgm:presLayoutVars>
          <dgm:bulletEnabled val="1"/>
        </dgm:presLayoutVars>
      </dgm:prSet>
      <dgm:spPr/>
    </dgm:pt>
    <dgm:pt modelId="{D8B968C0-D396-4FF7-8D44-E23EF11E6D1C}" type="pres">
      <dgm:prSet presAssocID="{AB5D5069-5B35-4C01-9FC3-CC8C777D496D}" presName="accent_1" presStyleCnt="0"/>
      <dgm:spPr/>
    </dgm:pt>
    <dgm:pt modelId="{2A986AC1-1DF6-4ED3-87E1-870035DA7B0A}" type="pres">
      <dgm:prSet presAssocID="{AB5D5069-5B35-4C01-9FC3-CC8C777D496D}" presName="accentRepeatNode" presStyleLbl="solidFgAcc1" presStyleIdx="0" presStyleCnt="4"/>
      <dgm:spPr/>
    </dgm:pt>
    <dgm:pt modelId="{2029C914-C327-406F-B1FF-433D7EB69764}" type="pres">
      <dgm:prSet presAssocID="{6DFC26DF-1A95-46B6-989A-B8E39772788B}" presName="text_2" presStyleLbl="node1" presStyleIdx="1" presStyleCnt="4">
        <dgm:presLayoutVars>
          <dgm:bulletEnabled val="1"/>
        </dgm:presLayoutVars>
      </dgm:prSet>
      <dgm:spPr/>
    </dgm:pt>
    <dgm:pt modelId="{2614FA9D-47E7-464F-BBD8-6AE25B33E3C6}" type="pres">
      <dgm:prSet presAssocID="{6DFC26DF-1A95-46B6-989A-B8E39772788B}" presName="accent_2" presStyleCnt="0"/>
      <dgm:spPr/>
    </dgm:pt>
    <dgm:pt modelId="{89924382-D4AA-4ABF-A20D-8251DD8486B5}" type="pres">
      <dgm:prSet presAssocID="{6DFC26DF-1A95-46B6-989A-B8E39772788B}" presName="accentRepeatNode" presStyleLbl="solidFgAcc1" presStyleIdx="1" presStyleCnt="4"/>
      <dgm:spPr/>
    </dgm:pt>
    <dgm:pt modelId="{801FAADE-8D77-4216-8AFA-450A02F341F9}" type="pres">
      <dgm:prSet presAssocID="{0DF392A7-9234-49F5-8A9A-2A6B85F87301}" presName="text_3" presStyleLbl="node1" presStyleIdx="2" presStyleCnt="4">
        <dgm:presLayoutVars>
          <dgm:bulletEnabled val="1"/>
        </dgm:presLayoutVars>
      </dgm:prSet>
      <dgm:spPr/>
    </dgm:pt>
    <dgm:pt modelId="{AFB1B304-4F94-49FE-B1B2-614957E3F718}" type="pres">
      <dgm:prSet presAssocID="{0DF392A7-9234-49F5-8A9A-2A6B85F87301}" presName="accent_3" presStyleCnt="0"/>
      <dgm:spPr/>
    </dgm:pt>
    <dgm:pt modelId="{79C7B555-ECA9-4501-8BAC-86898E2ABA1B}" type="pres">
      <dgm:prSet presAssocID="{0DF392A7-9234-49F5-8A9A-2A6B85F87301}" presName="accentRepeatNode" presStyleLbl="solidFgAcc1" presStyleIdx="2" presStyleCnt="4"/>
      <dgm:spPr/>
    </dgm:pt>
    <dgm:pt modelId="{DAEB19B3-0DA6-41EA-AFEB-B2413E903E4D}" type="pres">
      <dgm:prSet presAssocID="{AD332DF2-DF12-48FA-9628-9957B3C0E55D}" presName="text_4" presStyleLbl="node1" presStyleIdx="3" presStyleCnt="4">
        <dgm:presLayoutVars>
          <dgm:bulletEnabled val="1"/>
        </dgm:presLayoutVars>
      </dgm:prSet>
      <dgm:spPr/>
    </dgm:pt>
    <dgm:pt modelId="{32671C93-3466-4873-B167-79D4A412DA72}" type="pres">
      <dgm:prSet presAssocID="{AD332DF2-DF12-48FA-9628-9957B3C0E55D}" presName="accent_4" presStyleCnt="0"/>
      <dgm:spPr/>
    </dgm:pt>
    <dgm:pt modelId="{7148AE33-2D7C-472E-8AD6-126C88324829}" type="pres">
      <dgm:prSet presAssocID="{AD332DF2-DF12-48FA-9628-9957B3C0E55D}" presName="accentRepeatNode" presStyleLbl="solidFgAcc1" presStyleIdx="3" presStyleCnt="4"/>
      <dgm:spPr/>
    </dgm:pt>
  </dgm:ptLst>
  <dgm:cxnLst>
    <dgm:cxn modelId="{F6B82306-E05B-4B72-A2FB-2C0673251195}" type="presOf" srcId="{0DF392A7-9234-49F5-8A9A-2A6B85F87301}" destId="{801FAADE-8D77-4216-8AFA-450A02F341F9}" srcOrd="0" destOrd="0" presId="urn:microsoft.com/office/officeart/2008/layout/VerticalCurvedList"/>
    <dgm:cxn modelId="{A16D3B0C-4356-46CC-996B-2A5470DC3929}" type="presOf" srcId="{75DBCB72-2CA7-43E0-A6DD-BE32150906AC}" destId="{3BEB0ADA-81EA-4709-9C6E-DE5212A9ABA5}" srcOrd="0" destOrd="0" presId="urn:microsoft.com/office/officeart/2008/layout/VerticalCurvedList"/>
    <dgm:cxn modelId="{35F1711E-6E61-4EF1-BCD6-6038455C2EB8}" srcId="{062B1EBE-11DB-40A3-A4BC-53705968CF64}" destId="{AB5D5069-5B35-4C01-9FC3-CC8C777D496D}" srcOrd="0" destOrd="0" parTransId="{EEB38388-16F3-42DD-83ED-0D3CEA104C31}" sibTransId="{75DBCB72-2CA7-43E0-A6DD-BE32150906AC}"/>
    <dgm:cxn modelId="{3EFE2A31-9714-4AA6-A9A1-3BE8449A0389}" srcId="{062B1EBE-11DB-40A3-A4BC-53705968CF64}" destId="{0DF392A7-9234-49F5-8A9A-2A6B85F87301}" srcOrd="2" destOrd="0" parTransId="{EB22EBA5-0D03-46A9-AC34-C32B42F32F99}" sibTransId="{D356E97B-0753-4094-9884-D96875055778}"/>
    <dgm:cxn modelId="{EE01F548-A504-4812-81CF-B46216BC995D}" type="presOf" srcId="{AD332DF2-DF12-48FA-9628-9957B3C0E55D}" destId="{DAEB19B3-0DA6-41EA-AFEB-B2413E903E4D}" srcOrd="0" destOrd="0" presId="urn:microsoft.com/office/officeart/2008/layout/VerticalCurvedList"/>
    <dgm:cxn modelId="{31FB3A7D-F4E2-45A1-B025-D66FD0D100E9}" type="presOf" srcId="{6DFC26DF-1A95-46B6-989A-B8E39772788B}" destId="{2029C914-C327-406F-B1FF-433D7EB69764}" srcOrd="0" destOrd="0" presId="urn:microsoft.com/office/officeart/2008/layout/VerticalCurvedList"/>
    <dgm:cxn modelId="{15529C8A-070F-4E33-AEB6-FC01935B2673}" type="presOf" srcId="{AB5D5069-5B35-4C01-9FC3-CC8C777D496D}" destId="{19817707-3E44-4DA2-BF42-87672BF58870}" srcOrd="0" destOrd="0" presId="urn:microsoft.com/office/officeart/2008/layout/VerticalCurvedList"/>
    <dgm:cxn modelId="{60D066E4-656B-4C38-B12A-175FE8C69086}" srcId="{062B1EBE-11DB-40A3-A4BC-53705968CF64}" destId="{AD332DF2-DF12-48FA-9628-9957B3C0E55D}" srcOrd="3" destOrd="0" parTransId="{3E7B6345-40EA-484A-9E5D-0149FDB636CB}" sibTransId="{F15192E8-6627-4494-B10B-2D34907BE2CF}"/>
    <dgm:cxn modelId="{234D6EE5-2078-4AF6-88EC-5437E11F32C4}" type="presOf" srcId="{062B1EBE-11DB-40A3-A4BC-53705968CF64}" destId="{8933B591-B8A7-4434-A87A-F9395354BB12}" srcOrd="0" destOrd="0" presId="urn:microsoft.com/office/officeart/2008/layout/VerticalCurvedList"/>
    <dgm:cxn modelId="{64E0A4EF-5E86-420C-A6B0-2F6EE2AD5414}" srcId="{062B1EBE-11DB-40A3-A4BC-53705968CF64}" destId="{6DFC26DF-1A95-46B6-989A-B8E39772788B}" srcOrd="1" destOrd="0" parTransId="{017CEB48-BEB0-420D-88DD-E8BC37ED002E}" sibTransId="{D27CF244-EECE-4251-A3A9-AA7464180ECC}"/>
    <dgm:cxn modelId="{7C95B295-77B3-450F-AB6D-194AA1DF47CE}" type="presParOf" srcId="{8933B591-B8A7-4434-A87A-F9395354BB12}" destId="{0FD57211-E847-48ED-9A07-124E87D46F4B}" srcOrd="0" destOrd="0" presId="urn:microsoft.com/office/officeart/2008/layout/VerticalCurvedList"/>
    <dgm:cxn modelId="{C495203A-FC12-4F7B-A7E4-BE220EC0E212}" type="presParOf" srcId="{0FD57211-E847-48ED-9A07-124E87D46F4B}" destId="{719385E4-6244-4859-8ACE-6C7E84EB0EDC}" srcOrd="0" destOrd="0" presId="urn:microsoft.com/office/officeart/2008/layout/VerticalCurvedList"/>
    <dgm:cxn modelId="{98CD0EE3-6B2F-45E4-A55C-5967DCC81373}" type="presParOf" srcId="{719385E4-6244-4859-8ACE-6C7E84EB0EDC}" destId="{ACCC755B-4672-4048-9586-BD637A3839D8}" srcOrd="0" destOrd="0" presId="urn:microsoft.com/office/officeart/2008/layout/VerticalCurvedList"/>
    <dgm:cxn modelId="{E748390A-0E25-4F28-9C9B-17DA8BDF64A4}" type="presParOf" srcId="{719385E4-6244-4859-8ACE-6C7E84EB0EDC}" destId="{3BEB0ADA-81EA-4709-9C6E-DE5212A9ABA5}" srcOrd="1" destOrd="0" presId="urn:microsoft.com/office/officeart/2008/layout/VerticalCurvedList"/>
    <dgm:cxn modelId="{CEE5CBEE-E769-4231-8A58-4A3DDBDC826E}" type="presParOf" srcId="{719385E4-6244-4859-8ACE-6C7E84EB0EDC}" destId="{D6048617-0494-45E1-AE1D-BE83E2E82E04}" srcOrd="2" destOrd="0" presId="urn:microsoft.com/office/officeart/2008/layout/VerticalCurvedList"/>
    <dgm:cxn modelId="{E94AF861-1839-493C-970D-9DCDB2847564}" type="presParOf" srcId="{719385E4-6244-4859-8ACE-6C7E84EB0EDC}" destId="{8D6F22C8-0564-4197-A70C-91F315809584}" srcOrd="3" destOrd="0" presId="urn:microsoft.com/office/officeart/2008/layout/VerticalCurvedList"/>
    <dgm:cxn modelId="{1BCAAFC3-91DB-4D09-98BE-8656F0AC6DF3}" type="presParOf" srcId="{0FD57211-E847-48ED-9A07-124E87D46F4B}" destId="{19817707-3E44-4DA2-BF42-87672BF58870}" srcOrd="1" destOrd="0" presId="urn:microsoft.com/office/officeart/2008/layout/VerticalCurvedList"/>
    <dgm:cxn modelId="{50672F9D-B38D-49F8-9C7A-596AD8E1481E}" type="presParOf" srcId="{0FD57211-E847-48ED-9A07-124E87D46F4B}" destId="{D8B968C0-D396-4FF7-8D44-E23EF11E6D1C}" srcOrd="2" destOrd="0" presId="urn:microsoft.com/office/officeart/2008/layout/VerticalCurvedList"/>
    <dgm:cxn modelId="{A1F8747A-70E0-4628-A941-17649053FF91}" type="presParOf" srcId="{D8B968C0-D396-4FF7-8D44-E23EF11E6D1C}" destId="{2A986AC1-1DF6-4ED3-87E1-870035DA7B0A}" srcOrd="0" destOrd="0" presId="urn:microsoft.com/office/officeart/2008/layout/VerticalCurvedList"/>
    <dgm:cxn modelId="{4FC1E2E4-5B5D-471C-8722-47C3FE725693}" type="presParOf" srcId="{0FD57211-E847-48ED-9A07-124E87D46F4B}" destId="{2029C914-C327-406F-B1FF-433D7EB69764}" srcOrd="3" destOrd="0" presId="urn:microsoft.com/office/officeart/2008/layout/VerticalCurvedList"/>
    <dgm:cxn modelId="{DD0F56C0-13F8-42F7-ACD9-B60428B244EB}" type="presParOf" srcId="{0FD57211-E847-48ED-9A07-124E87D46F4B}" destId="{2614FA9D-47E7-464F-BBD8-6AE25B33E3C6}" srcOrd="4" destOrd="0" presId="urn:microsoft.com/office/officeart/2008/layout/VerticalCurvedList"/>
    <dgm:cxn modelId="{9F1A750A-F06E-4AEC-95F6-29B0A5836252}" type="presParOf" srcId="{2614FA9D-47E7-464F-BBD8-6AE25B33E3C6}" destId="{89924382-D4AA-4ABF-A20D-8251DD8486B5}" srcOrd="0" destOrd="0" presId="urn:microsoft.com/office/officeart/2008/layout/VerticalCurvedList"/>
    <dgm:cxn modelId="{740DB06A-AC1F-4B2B-A54B-7BB4585957C2}" type="presParOf" srcId="{0FD57211-E847-48ED-9A07-124E87D46F4B}" destId="{801FAADE-8D77-4216-8AFA-450A02F341F9}" srcOrd="5" destOrd="0" presId="urn:microsoft.com/office/officeart/2008/layout/VerticalCurvedList"/>
    <dgm:cxn modelId="{2F50AAED-CDE5-41A9-AF2A-5EA77B16FD45}" type="presParOf" srcId="{0FD57211-E847-48ED-9A07-124E87D46F4B}" destId="{AFB1B304-4F94-49FE-B1B2-614957E3F718}" srcOrd="6" destOrd="0" presId="urn:microsoft.com/office/officeart/2008/layout/VerticalCurvedList"/>
    <dgm:cxn modelId="{D6C962D2-445E-4544-9292-EA46EB48312B}" type="presParOf" srcId="{AFB1B304-4F94-49FE-B1B2-614957E3F718}" destId="{79C7B555-ECA9-4501-8BAC-86898E2ABA1B}" srcOrd="0" destOrd="0" presId="urn:microsoft.com/office/officeart/2008/layout/VerticalCurvedList"/>
    <dgm:cxn modelId="{DE94428E-03D5-4B15-9009-261454674752}" type="presParOf" srcId="{0FD57211-E847-48ED-9A07-124E87D46F4B}" destId="{DAEB19B3-0DA6-41EA-AFEB-B2413E903E4D}" srcOrd="7" destOrd="0" presId="urn:microsoft.com/office/officeart/2008/layout/VerticalCurvedList"/>
    <dgm:cxn modelId="{E08837AA-E38C-49A9-B198-46A1754794A3}" type="presParOf" srcId="{0FD57211-E847-48ED-9A07-124E87D46F4B}" destId="{32671C93-3466-4873-B167-79D4A412DA72}" srcOrd="8" destOrd="0" presId="urn:microsoft.com/office/officeart/2008/layout/VerticalCurvedList"/>
    <dgm:cxn modelId="{5622DE56-7E85-411A-A189-8AEF5B00B195}" type="presParOf" srcId="{32671C93-3466-4873-B167-79D4A412DA72}" destId="{7148AE33-2D7C-472E-8AD6-126C88324829}"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86401FB-D765-439B-8440-EC57981761F2}" type="doc">
      <dgm:prSet loTypeId="urn:microsoft.com/office/officeart/2005/8/layout/pyramid2" loCatId="pyramid" qsTypeId="urn:microsoft.com/office/officeart/2005/8/quickstyle/simple1" qsCatId="simple" csTypeId="urn:microsoft.com/office/officeart/2005/8/colors/colorful3" csCatId="colorful" phldr="1"/>
      <dgm:spPr/>
    </dgm:pt>
    <dgm:pt modelId="{3183A75D-249A-427C-9E1F-DE5A05A7C6DA}">
      <dgm:prSet phldrT="[Text]"/>
      <dgm:spPr/>
      <dgm:t>
        <a:bodyPr/>
        <a:lstStyle/>
        <a:p>
          <a:r>
            <a:rPr lang="en-GB" dirty="0"/>
            <a:t>1</a:t>
          </a:r>
          <a:r>
            <a:rPr lang="en-GB" baseline="30000" dirty="0"/>
            <a:t>st</a:t>
          </a:r>
          <a:r>
            <a:rPr lang="en-GB" dirty="0"/>
            <a:t> Objective</a:t>
          </a:r>
        </a:p>
      </dgm:t>
    </dgm:pt>
    <dgm:pt modelId="{8A6862DE-3DB5-4F36-B67F-094D712F1834}" type="parTrans" cxnId="{AA0FA951-425F-478D-BA08-6EBA92E6F3A1}">
      <dgm:prSet/>
      <dgm:spPr/>
      <dgm:t>
        <a:bodyPr/>
        <a:lstStyle/>
        <a:p>
          <a:endParaRPr lang="en-GB"/>
        </a:p>
      </dgm:t>
    </dgm:pt>
    <dgm:pt modelId="{954CCCB7-805E-4A0A-A9F6-971CA97A9168}" type="sibTrans" cxnId="{AA0FA951-425F-478D-BA08-6EBA92E6F3A1}">
      <dgm:prSet/>
      <dgm:spPr/>
      <dgm:t>
        <a:bodyPr/>
        <a:lstStyle/>
        <a:p>
          <a:endParaRPr lang="en-GB"/>
        </a:p>
      </dgm:t>
    </dgm:pt>
    <dgm:pt modelId="{D339F408-101E-45C0-8BB9-AB1A8B9C6532}">
      <dgm:prSet phldrT="[Text]"/>
      <dgm:spPr/>
      <dgm:t>
        <a:bodyPr/>
        <a:lstStyle/>
        <a:p>
          <a:r>
            <a:rPr lang="en-GB" dirty="0"/>
            <a:t>2</a:t>
          </a:r>
          <a:r>
            <a:rPr lang="en-GB" baseline="30000" dirty="0"/>
            <a:t>nd</a:t>
          </a:r>
          <a:r>
            <a:rPr lang="en-GB" dirty="0"/>
            <a:t> + objectives</a:t>
          </a:r>
        </a:p>
      </dgm:t>
    </dgm:pt>
    <dgm:pt modelId="{06B5D9A4-A099-4750-B027-53B1078AB7C1}" type="parTrans" cxnId="{0B08A998-F5F0-42B3-AFA6-2CBAC8CE4782}">
      <dgm:prSet/>
      <dgm:spPr/>
      <dgm:t>
        <a:bodyPr/>
        <a:lstStyle/>
        <a:p>
          <a:endParaRPr lang="en-GB"/>
        </a:p>
      </dgm:t>
    </dgm:pt>
    <dgm:pt modelId="{703B692A-B845-491F-BCEE-47B675B33445}" type="sibTrans" cxnId="{0B08A998-F5F0-42B3-AFA6-2CBAC8CE4782}">
      <dgm:prSet/>
      <dgm:spPr/>
      <dgm:t>
        <a:bodyPr/>
        <a:lstStyle/>
        <a:p>
          <a:endParaRPr lang="en-GB"/>
        </a:p>
      </dgm:t>
    </dgm:pt>
    <dgm:pt modelId="{905A3CAB-811B-4106-A8B8-6F8EBF6CB9D0}">
      <dgm:prSet phldrT="[Text]"/>
      <dgm:spPr/>
      <dgm:t>
        <a:bodyPr/>
        <a:lstStyle/>
        <a:p>
          <a:r>
            <a:rPr lang="en-GB" dirty="0"/>
            <a:t>Final objective</a:t>
          </a:r>
        </a:p>
      </dgm:t>
    </dgm:pt>
    <dgm:pt modelId="{29055B74-099C-4C2D-A907-83C2B8B2353D}" type="parTrans" cxnId="{C84015E1-5E92-43E5-B84E-2416BE962284}">
      <dgm:prSet/>
      <dgm:spPr/>
      <dgm:t>
        <a:bodyPr/>
        <a:lstStyle/>
        <a:p>
          <a:endParaRPr lang="en-GB"/>
        </a:p>
      </dgm:t>
    </dgm:pt>
    <dgm:pt modelId="{44C9333A-8EAC-434D-8C20-1BD0108E43B5}" type="sibTrans" cxnId="{C84015E1-5E92-43E5-B84E-2416BE962284}">
      <dgm:prSet/>
      <dgm:spPr/>
      <dgm:t>
        <a:bodyPr/>
        <a:lstStyle/>
        <a:p>
          <a:endParaRPr lang="en-GB"/>
        </a:p>
      </dgm:t>
    </dgm:pt>
    <dgm:pt modelId="{DB939937-AF3A-4D9D-8EC5-6271F29AFE02}" type="pres">
      <dgm:prSet presAssocID="{D86401FB-D765-439B-8440-EC57981761F2}" presName="compositeShape" presStyleCnt="0">
        <dgm:presLayoutVars>
          <dgm:dir/>
          <dgm:resizeHandles/>
        </dgm:presLayoutVars>
      </dgm:prSet>
      <dgm:spPr/>
    </dgm:pt>
    <dgm:pt modelId="{3E9CA43C-13A0-4359-A90A-2E9EFC6A0084}" type="pres">
      <dgm:prSet presAssocID="{D86401FB-D765-439B-8440-EC57981761F2}" presName="pyramid" presStyleLbl="node1" presStyleIdx="0" presStyleCnt="1" custLinFactNeighborX="1491" custLinFactNeighborY="-12388"/>
      <dgm:spPr/>
    </dgm:pt>
    <dgm:pt modelId="{4B90CD09-4726-476C-9B4C-9ECCA0724F13}" type="pres">
      <dgm:prSet presAssocID="{D86401FB-D765-439B-8440-EC57981761F2}" presName="theList" presStyleCnt="0"/>
      <dgm:spPr/>
    </dgm:pt>
    <dgm:pt modelId="{E6E2D908-0C95-4F3D-8943-F132E0902FD0}" type="pres">
      <dgm:prSet presAssocID="{3183A75D-249A-427C-9E1F-DE5A05A7C6DA}" presName="aNode" presStyleLbl="fgAcc1" presStyleIdx="0" presStyleCnt="3">
        <dgm:presLayoutVars>
          <dgm:bulletEnabled val="1"/>
        </dgm:presLayoutVars>
      </dgm:prSet>
      <dgm:spPr/>
    </dgm:pt>
    <dgm:pt modelId="{3CF2731A-B8E9-4319-91CA-51D4ECEE439B}" type="pres">
      <dgm:prSet presAssocID="{3183A75D-249A-427C-9E1F-DE5A05A7C6DA}" presName="aSpace" presStyleCnt="0"/>
      <dgm:spPr/>
    </dgm:pt>
    <dgm:pt modelId="{6BAC3853-349A-45DD-AF2E-FAC7A28ED8EE}" type="pres">
      <dgm:prSet presAssocID="{D339F408-101E-45C0-8BB9-AB1A8B9C6532}" presName="aNode" presStyleLbl="fgAcc1" presStyleIdx="1" presStyleCnt="3">
        <dgm:presLayoutVars>
          <dgm:bulletEnabled val="1"/>
        </dgm:presLayoutVars>
      </dgm:prSet>
      <dgm:spPr/>
    </dgm:pt>
    <dgm:pt modelId="{A501F780-8E32-4C47-9360-2578196C0577}" type="pres">
      <dgm:prSet presAssocID="{D339F408-101E-45C0-8BB9-AB1A8B9C6532}" presName="aSpace" presStyleCnt="0"/>
      <dgm:spPr/>
    </dgm:pt>
    <dgm:pt modelId="{76D42B7A-38BE-4461-8921-6F00B4BA0394}" type="pres">
      <dgm:prSet presAssocID="{905A3CAB-811B-4106-A8B8-6F8EBF6CB9D0}" presName="aNode" presStyleLbl="fgAcc1" presStyleIdx="2" presStyleCnt="3">
        <dgm:presLayoutVars>
          <dgm:bulletEnabled val="1"/>
        </dgm:presLayoutVars>
      </dgm:prSet>
      <dgm:spPr/>
    </dgm:pt>
    <dgm:pt modelId="{F6931EA0-4336-4F7D-A37F-E29F0F68AE35}" type="pres">
      <dgm:prSet presAssocID="{905A3CAB-811B-4106-A8B8-6F8EBF6CB9D0}" presName="aSpace" presStyleCnt="0"/>
      <dgm:spPr/>
    </dgm:pt>
  </dgm:ptLst>
  <dgm:cxnLst>
    <dgm:cxn modelId="{9A96486B-1E1E-4C58-85CC-4393F0871542}" type="presOf" srcId="{3183A75D-249A-427C-9E1F-DE5A05A7C6DA}" destId="{E6E2D908-0C95-4F3D-8943-F132E0902FD0}" srcOrd="0" destOrd="0" presId="urn:microsoft.com/office/officeart/2005/8/layout/pyramid2"/>
    <dgm:cxn modelId="{AA0FA951-425F-478D-BA08-6EBA92E6F3A1}" srcId="{D86401FB-D765-439B-8440-EC57981761F2}" destId="{3183A75D-249A-427C-9E1F-DE5A05A7C6DA}" srcOrd="0" destOrd="0" parTransId="{8A6862DE-3DB5-4F36-B67F-094D712F1834}" sibTransId="{954CCCB7-805E-4A0A-A9F6-971CA97A9168}"/>
    <dgm:cxn modelId="{0B08A998-F5F0-42B3-AFA6-2CBAC8CE4782}" srcId="{D86401FB-D765-439B-8440-EC57981761F2}" destId="{D339F408-101E-45C0-8BB9-AB1A8B9C6532}" srcOrd="1" destOrd="0" parTransId="{06B5D9A4-A099-4750-B027-53B1078AB7C1}" sibTransId="{703B692A-B845-491F-BCEE-47B675B33445}"/>
    <dgm:cxn modelId="{5F2967A3-29D1-4A1F-AB67-0DF1AE27F580}" type="presOf" srcId="{D339F408-101E-45C0-8BB9-AB1A8B9C6532}" destId="{6BAC3853-349A-45DD-AF2E-FAC7A28ED8EE}" srcOrd="0" destOrd="0" presId="urn:microsoft.com/office/officeart/2005/8/layout/pyramid2"/>
    <dgm:cxn modelId="{EB6FD2C0-BC98-4361-9403-F10F3A3227BF}" type="presOf" srcId="{D86401FB-D765-439B-8440-EC57981761F2}" destId="{DB939937-AF3A-4D9D-8EC5-6271F29AFE02}" srcOrd="0" destOrd="0" presId="urn:microsoft.com/office/officeart/2005/8/layout/pyramid2"/>
    <dgm:cxn modelId="{CB35E9DF-5C0C-43EC-98FA-E396B2A166D3}" type="presOf" srcId="{905A3CAB-811B-4106-A8B8-6F8EBF6CB9D0}" destId="{76D42B7A-38BE-4461-8921-6F00B4BA0394}" srcOrd="0" destOrd="0" presId="urn:microsoft.com/office/officeart/2005/8/layout/pyramid2"/>
    <dgm:cxn modelId="{C84015E1-5E92-43E5-B84E-2416BE962284}" srcId="{D86401FB-D765-439B-8440-EC57981761F2}" destId="{905A3CAB-811B-4106-A8B8-6F8EBF6CB9D0}" srcOrd="2" destOrd="0" parTransId="{29055B74-099C-4C2D-A907-83C2B8B2353D}" sibTransId="{44C9333A-8EAC-434D-8C20-1BD0108E43B5}"/>
    <dgm:cxn modelId="{1CDF4BA2-6C52-4EA8-978A-9FD4B0CC1F56}" type="presParOf" srcId="{DB939937-AF3A-4D9D-8EC5-6271F29AFE02}" destId="{3E9CA43C-13A0-4359-A90A-2E9EFC6A0084}" srcOrd="0" destOrd="0" presId="urn:microsoft.com/office/officeart/2005/8/layout/pyramid2"/>
    <dgm:cxn modelId="{7E17FF4F-1B6C-4BAE-B00B-ED4305A050CB}" type="presParOf" srcId="{DB939937-AF3A-4D9D-8EC5-6271F29AFE02}" destId="{4B90CD09-4726-476C-9B4C-9ECCA0724F13}" srcOrd="1" destOrd="0" presId="urn:microsoft.com/office/officeart/2005/8/layout/pyramid2"/>
    <dgm:cxn modelId="{59B8B301-5F9C-49A1-B57A-888F00973524}" type="presParOf" srcId="{4B90CD09-4726-476C-9B4C-9ECCA0724F13}" destId="{E6E2D908-0C95-4F3D-8943-F132E0902FD0}" srcOrd="0" destOrd="0" presId="urn:microsoft.com/office/officeart/2005/8/layout/pyramid2"/>
    <dgm:cxn modelId="{F6DE08E7-284A-4B75-BDEA-87A682943500}" type="presParOf" srcId="{4B90CD09-4726-476C-9B4C-9ECCA0724F13}" destId="{3CF2731A-B8E9-4319-91CA-51D4ECEE439B}" srcOrd="1" destOrd="0" presId="urn:microsoft.com/office/officeart/2005/8/layout/pyramid2"/>
    <dgm:cxn modelId="{CBEC06F1-D5F7-4B74-9B64-53C2DB00F41F}" type="presParOf" srcId="{4B90CD09-4726-476C-9B4C-9ECCA0724F13}" destId="{6BAC3853-349A-45DD-AF2E-FAC7A28ED8EE}" srcOrd="2" destOrd="0" presId="urn:microsoft.com/office/officeart/2005/8/layout/pyramid2"/>
    <dgm:cxn modelId="{5DFDCB03-CB90-46CD-81F1-6885452DDC15}" type="presParOf" srcId="{4B90CD09-4726-476C-9B4C-9ECCA0724F13}" destId="{A501F780-8E32-4C47-9360-2578196C0577}" srcOrd="3" destOrd="0" presId="urn:microsoft.com/office/officeart/2005/8/layout/pyramid2"/>
    <dgm:cxn modelId="{7D2DBDE2-809C-4033-BECB-637C99A06F24}" type="presParOf" srcId="{4B90CD09-4726-476C-9B4C-9ECCA0724F13}" destId="{76D42B7A-38BE-4461-8921-6F00B4BA0394}" srcOrd="4" destOrd="0" presId="urn:microsoft.com/office/officeart/2005/8/layout/pyramid2"/>
    <dgm:cxn modelId="{31D6A744-3C78-4D9C-BD78-D27898E768EB}" type="presParOf" srcId="{4B90CD09-4726-476C-9B4C-9ECCA0724F13}" destId="{F6931EA0-4336-4F7D-A37F-E29F0F68AE35}"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146E71C-91C0-455B-9A09-B68CD7678C1D}" type="doc">
      <dgm:prSet loTypeId="urn:microsoft.com/office/officeart/2005/8/layout/arrow5" loCatId="relationship" qsTypeId="urn:microsoft.com/office/officeart/2005/8/quickstyle/3d6" qsCatId="3D" csTypeId="urn:microsoft.com/office/officeart/2005/8/colors/colorful3" csCatId="colorful" phldr="1"/>
      <dgm:spPr/>
      <dgm:t>
        <a:bodyPr/>
        <a:lstStyle/>
        <a:p>
          <a:endParaRPr lang="en-GB"/>
        </a:p>
      </dgm:t>
    </dgm:pt>
    <dgm:pt modelId="{7CFCBF03-EAE5-4E6B-A8D0-4612A290762A}">
      <dgm:prSet phldrT="[Text]"/>
      <dgm:spPr/>
      <dgm:t>
        <a:bodyPr/>
        <a:lstStyle/>
        <a:p>
          <a:r>
            <a:rPr lang="en-GB" b="1" dirty="0"/>
            <a:t>Collecting empirical data</a:t>
          </a:r>
        </a:p>
      </dgm:t>
    </dgm:pt>
    <dgm:pt modelId="{838A1956-F183-4F0C-B661-DE9A18BA4AA6}" type="parTrans" cxnId="{2CA0D044-F56C-48CA-AE57-AD4C50E0A235}">
      <dgm:prSet/>
      <dgm:spPr/>
      <dgm:t>
        <a:bodyPr/>
        <a:lstStyle/>
        <a:p>
          <a:endParaRPr lang="en-GB"/>
        </a:p>
      </dgm:t>
    </dgm:pt>
    <dgm:pt modelId="{06E74DA2-698C-40B0-BC31-23D2D41F30EC}" type="sibTrans" cxnId="{2CA0D044-F56C-48CA-AE57-AD4C50E0A235}">
      <dgm:prSet/>
      <dgm:spPr/>
      <dgm:t>
        <a:bodyPr/>
        <a:lstStyle/>
        <a:p>
          <a:endParaRPr lang="en-GB"/>
        </a:p>
      </dgm:t>
    </dgm:pt>
    <dgm:pt modelId="{4A08F6CF-4262-4CCD-844A-63DD670AC42E}">
      <dgm:prSet phldrT="[Text]"/>
      <dgm:spPr/>
      <dgm:t>
        <a:bodyPr/>
        <a:lstStyle/>
        <a:p>
          <a:r>
            <a:rPr lang="en-GB" b="1" dirty="0"/>
            <a:t>Literature review</a:t>
          </a:r>
        </a:p>
      </dgm:t>
    </dgm:pt>
    <dgm:pt modelId="{431B2E51-280F-4808-B21B-C3A916361949}" type="parTrans" cxnId="{DF37C444-45C5-48C7-961C-0E3DBD152992}">
      <dgm:prSet/>
      <dgm:spPr/>
      <dgm:t>
        <a:bodyPr/>
        <a:lstStyle/>
        <a:p>
          <a:endParaRPr lang="en-GB"/>
        </a:p>
      </dgm:t>
    </dgm:pt>
    <dgm:pt modelId="{A370C5C6-298D-4EA9-86FF-A2EFB33BDAFE}" type="sibTrans" cxnId="{DF37C444-45C5-48C7-961C-0E3DBD152992}">
      <dgm:prSet/>
      <dgm:spPr/>
      <dgm:t>
        <a:bodyPr/>
        <a:lstStyle/>
        <a:p>
          <a:endParaRPr lang="en-GB"/>
        </a:p>
      </dgm:t>
    </dgm:pt>
    <dgm:pt modelId="{966F8C23-2B33-4D90-9962-6DA3D7044B89}" type="pres">
      <dgm:prSet presAssocID="{B146E71C-91C0-455B-9A09-B68CD7678C1D}" presName="diagram" presStyleCnt="0">
        <dgm:presLayoutVars>
          <dgm:dir/>
          <dgm:resizeHandles val="exact"/>
        </dgm:presLayoutVars>
      </dgm:prSet>
      <dgm:spPr/>
    </dgm:pt>
    <dgm:pt modelId="{1ACD43FF-44A3-4157-BB5C-7EF14AF27C8F}" type="pres">
      <dgm:prSet presAssocID="{7CFCBF03-EAE5-4E6B-A8D0-4612A290762A}" presName="arrow" presStyleLbl="node1" presStyleIdx="0" presStyleCnt="2">
        <dgm:presLayoutVars>
          <dgm:bulletEnabled val="1"/>
        </dgm:presLayoutVars>
      </dgm:prSet>
      <dgm:spPr/>
    </dgm:pt>
    <dgm:pt modelId="{7B890F18-D3EA-4ACF-8A00-9B63C413C921}" type="pres">
      <dgm:prSet presAssocID="{4A08F6CF-4262-4CCD-844A-63DD670AC42E}" presName="arrow" presStyleLbl="node1" presStyleIdx="1" presStyleCnt="2">
        <dgm:presLayoutVars>
          <dgm:bulletEnabled val="1"/>
        </dgm:presLayoutVars>
      </dgm:prSet>
      <dgm:spPr/>
    </dgm:pt>
  </dgm:ptLst>
  <dgm:cxnLst>
    <dgm:cxn modelId="{C5437939-9480-48C1-AB92-35B4235F39A7}" type="presOf" srcId="{B146E71C-91C0-455B-9A09-B68CD7678C1D}" destId="{966F8C23-2B33-4D90-9962-6DA3D7044B89}" srcOrd="0" destOrd="0" presId="urn:microsoft.com/office/officeart/2005/8/layout/arrow5"/>
    <dgm:cxn modelId="{0798C061-5F2C-4E71-8DFB-720DC4111587}" type="presOf" srcId="{4A08F6CF-4262-4CCD-844A-63DD670AC42E}" destId="{7B890F18-D3EA-4ACF-8A00-9B63C413C921}" srcOrd="0" destOrd="0" presId="urn:microsoft.com/office/officeart/2005/8/layout/arrow5"/>
    <dgm:cxn modelId="{DF37C444-45C5-48C7-961C-0E3DBD152992}" srcId="{B146E71C-91C0-455B-9A09-B68CD7678C1D}" destId="{4A08F6CF-4262-4CCD-844A-63DD670AC42E}" srcOrd="1" destOrd="0" parTransId="{431B2E51-280F-4808-B21B-C3A916361949}" sibTransId="{A370C5C6-298D-4EA9-86FF-A2EFB33BDAFE}"/>
    <dgm:cxn modelId="{2CA0D044-F56C-48CA-AE57-AD4C50E0A235}" srcId="{B146E71C-91C0-455B-9A09-B68CD7678C1D}" destId="{7CFCBF03-EAE5-4E6B-A8D0-4612A290762A}" srcOrd="0" destOrd="0" parTransId="{838A1956-F183-4F0C-B661-DE9A18BA4AA6}" sibTransId="{06E74DA2-698C-40B0-BC31-23D2D41F30EC}"/>
    <dgm:cxn modelId="{DFBF309D-02B5-4476-A4A2-24043E3E4C25}" type="presOf" srcId="{7CFCBF03-EAE5-4E6B-A8D0-4612A290762A}" destId="{1ACD43FF-44A3-4157-BB5C-7EF14AF27C8F}" srcOrd="0" destOrd="0" presId="urn:microsoft.com/office/officeart/2005/8/layout/arrow5"/>
    <dgm:cxn modelId="{BFE8E34B-9F4D-4110-85E8-23BF9C4BA1ED}" type="presParOf" srcId="{966F8C23-2B33-4D90-9962-6DA3D7044B89}" destId="{1ACD43FF-44A3-4157-BB5C-7EF14AF27C8F}" srcOrd="0" destOrd="0" presId="urn:microsoft.com/office/officeart/2005/8/layout/arrow5"/>
    <dgm:cxn modelId="{B02B22B7-ED64-4FF9-9FD8-B50DE7288D55}" type="presParOf" srcId="{966F8C23-2B33-4D90-9962-6DA3D7044B89}" destId="{7B890F18-D3EA-4ACF-8A00-9B63C413C921}"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4F0F875-BCCD-4CB7-92FF-AF9C67CFF1D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439F6F3C-3568-4125-AFB2-5DB213D0C995}">
      <dgm:prSet phldrT="[Text]"/>
      <dgm:spPr/>
      <dgm:t>
        <a:bodyPr/>
        <a:lstStyle/>
        <a:p>
          <a:r>
            <a:rPr lang="en-GB" dirty="0"/>
            <a:t>Research Ethics</a:t>
          </a:r>
        </a:p>
      </dgm:t>
    </dgm:pt>
    <dgm:pt modelId="{A319D264-CABD-4203-8472-7E5C9A020DD0}" type="parTrans" cxnId="{E281C417-03D5-4503-A47F-4809C6F727E1}">
      <dgm:prSet/>
      <dgm:spPr/>
      <dgm:t>
        <a:bodyPr/>
        <a:lstStyle/>
        <a:p>
          <a:endParaRPr lang="en-GB"/>
        </a:p>
      </dgm:t>
    </dgm:pt>
    <dgm:pt modelId="{49A6EE7F-416F-4CB8-A971-D0D361EEFDDC}" type="sibTrans" cxnId="{E281C417-03D5-4503-A47F-4809C6F727E1}">
      <dgm:prSet/>
      <dgm:spPr/>
      <dgm:t>
        <a:bodyPr/>
        <a:lstStyle/>
        <a:p>
          <a:endParaRPr lang="en-GB"/>
        </a:p>
      </dgm:t>
    </dgm:pt>
    <dgm:pt modelId="{17D328B8-2969-4726-9020-9449559ED4FF}">
      <dgm:prSet phldrT="[Text]"/>
      <dgm:spPr/>
      <dgm:t>
        <a:bodyPr/>
        <a:lstStyle/>
        <a:p>
          <a:r>
            <a:rPr lang="en-GB" dirty="0"/>
            <a:t>Transparency</a:t>
          </a:r>
        </a:p>
      </dgm:t>
    </dgm:pt>
    <dgm:pt modelId="{8D054EC4-C388-4194-B678-ABCF5A0174DD}" type="parTrans" cxnId="{A89D7642-2369-46AC-A04C-453B54D83136}">
      <dgm:prSet/>
      <dgm:spPr/>
      <dgm:t>
        <a:bodyPr/>
        <a:lstStyle/>
        <a:p>
          <a:endParaRPr lang="en-GB"/>
        </a:p>
      </dgm:t>
    </dgm:pt>
    <dgm:pt modelId="{A8938C20-E7AE-4151-A200-D0B753143D4E}" type="sibTrans" cxnId="{A89D7642-2369-46AC-A04C-453B54D83136}">
      <dgm:prSet/>
      <dgm:spPr/>
      <dgm:t>
        <a:bodyPr/>
        <a:lstStyle/>
        <a:p>
          <a:endParaRPr lang="en-GB"/>
        </a:p>
      </dgm:t>
    </dgm:pt>
    <dgm:pt modelId="{29A970A5-1DAA-4288-B5EE-21F42922B9EE}">
      <dgm:prSet phldrT="[Text]"/>
      <dgm:spPr/>
      <dgm:t>
        <a:bodyPr/>
        <a:lstStyle/>
        <a:p>
          <a:r>
            <a:rPr lang="en-GB" dirty="0"/>
            <a:t>Confidentiality</a:t>
          </a:r>
        </a:p>
      </dgm:t>
    </dgm:pt>
    <dgm:pt modelId="{E8FB1A42-0344-48EA-ACEE-77CB2E71F144}" type="parTrans" cxnId="{0DDEA7EC-DDE3-4070-A2FD-18CA08966ED5}">
      <dgm:prSet/>
      <dgm:spPr/>
      <dgm:t>
        <a:bodyPr/>
        <a:lstStyle/>
        <a:p>
          <a:endParaRPr lang="en-GB"/>
        </a:p>
      </dgm:t>
    </dgm:pt>
    <dgm:pt modelId="{C46C2D0B-A028-47E4-A66E-013EFF4A3AB3}" type="sibTrans" cxnId="{0DDEA7EC-DDE3-4070-A2FD-18CA08966ED5}">
      <dgm:prSet/>
      <dgm:spPr/>
      <dgm:t>
        <a:bodyPr/>
        <a:lstStyle/>
        <a:p>
          <a:endParaRPr lang="en-GB"/>
        </a:p>
      </dgm:t>
    </dgm:pt>
    <dgm:pt modelId="{7470C2B8-3977-42C8-9D14-FA04B743E3C5}">
      <dgm:prSet phldrT="[Text]"/>
      <dgm:spPr/>
      <dgm:t>
        <a:bodyPr/>
        <a:lstStyle/>
        <a:p>
          <a:r>
            <a:rPr lang="en-GB" dirty="0"/>
            <a:t>Voluntary</a:t>
          </a:r>
        </a:p>
      </dgm:t>
    </dgm:pt>
    <dgm:pt modelId="{454ED46F-724D-469E-BA0D-18CE60370883}" type="parTrans" cxnId="{28D84A41-9F01-419F-A55A-FFB96AB2DC25}">
      <dgm:prSet/>
      <dgm:spPr/>
      <dgm:t>
        <a:bodyPr/>
        <a:lstStyle/>
        <a:p>
          <a:endParaRPr lang="en-GB"/>
        </a:p>
      </dgm:t>
    </dgm:pt>
    <dgm:pt modelId="{FDF61CB2-C1D2-41CF-AAA9-D49CA7580C98}" type="sibTrans" cxnId="{28D84A41-9F01-419F-A55A-FFB96AB2DC25}">
      <dgm:prSet/>
      <dgm:spPr/>
      <dgm:t>
        <a:bodyPr/>
        <a:lstStyle/>
        <a:p>
          <a:endParaRPr lang="en-GB"/>
        </a:p>
      </dgm:t>
    </dgm:pt>
    <dgm:pt modelId="{7CFE1A74-5A44-42C2-BF20-81106CBCF275}">
      <dgm:prSet/>
      <dgm:spPr/>
      <dgm:t>
        <a:bodyPr/>
        <a:lstStyle/>
        <a:p>
          <a:r>
            <a:rPr lang="en-GB" dirty="0"/>
            <a:t>Do no harm</a:t>
          </a:r>
        </a:p>
      </dgm:t>
    </dgm:pt>
    <dgm:pt modelId="{595878C5-B1E6-4569-BA54-8FBEC8271B3F}" type="parTrans" cxnId="{CED72826-1C0B-4E5A-8B77-F8129E1619E5}">
      <dgm:prSet/>
      <dgm:spPr/>
    </dgm:pt>
    <dgm:pt modelId="{0B25839E-3578-4EAB-A42F-BED2E316E86E}" type="sibTrans" cxnId="{CED72826-1C0B-4E5A-8B77-F8129E1619E5}">
      <dgm:prSet/>
      <dgm:spPr/>
    </dgm:pt>
    <dgm:pt modelId="{13B86D87-FC1F-44A8-AEDD-0EC2DF50E636}">
      <dgm:prSet/>
      <dgm:spPr/>
      <dgm:t>
        <a:bodyPr/>
        <a:lstStyle/>
        <a:p>
          <a:r>
            <a:rPr lang="en-GB" dirty="0"/>
            <a:t>Impartial</a:t>
          </a:r>
        </a:p>
      </dgm:t>
    </dgm:pt>
    <dgm:pt modelId="{3B0B80A6-05FC-4AD8-8B79-77C6F72F05A4}" type="parTrans" cxnId="{929232AE-D27F-47EF-BB29-DBC2EFDADF03}">
      <dgm:prSet/>
      <dgm:spPr/>
    </dgm:pt>
    <dgm:pt modelId="{09FEACB4-9E29-436A-896E-4BF7EA94C667}" type="sibTrans" cxnId="{929232AE-D27F-47EF-BB29-DBC2EFDADF03}">
      <dgm:prSet/>
      <dgm:spPr/>
    </dgm:pt>
    <dgm:pt modelId="{3B24A47A-28FA-4D38-9E1E-E7BA17C437AA}" type="pres">
      <dgm:prSet presAssocID="{B4F0F875-BCCD-4CB7-92FF-AF9C67CFF1D7}" presName="cycle" presStyleCnt="0">
        <dgm:presLayoutVars>
          <dgm:chMax val="1"/>
          <dgm:dir/>
          <dgm:animLvl val="ctr"/>
          <dgm:resizeHandles val="exact"/>
        </dgm:presLayoutVars>
      </dgm:prSet>
      <dgm:spPr/>
    </dgm:pt>
    <dgm:pt modelId="{75FCE0D5-2C3B-42C9-B378-D2510E30706C}" type="pres">
      <dgm:prSet presAssocID="{439F6F3C-3568-4125-AFB2-5DB213D0C995}" presName="centerShape" presStyleLbl="node0" presStyleIdx="0" presStyleCnt="1"/>
      <dgm:spPr/>
    </dgm:pt>
    <dgm:pt modelId="{74302B00-2B9E-4AF6-8B23-BA4AE2CC9028}" type="pres">
      <dgm:prSet presAssocID="{8D054EC4-C388-4194-B678-ABCF5A0174DD}" presName="parTrans" presStyleLbl="bgSibTrans2D1" presStyleIdx="0" presStyleCnt="5"/>
      <dgm:spPr/>
    </dgm:pt>
    <dgm:pt modelId="{C127F6C8-1F39-4CE7-8DE7-F70D708A3B87}" type="pres">
      <dgm:prSet presAssocID="{17D328B8-2969-4726-9020-9449559ED4FF}" presName="node" presStyleLbl="node1" presStyleIdx="0" presStyleCnt="5">
        <dgm:presLayoutVars>
          <dgm:bulletEnabled val="1"/>
        </dgm:presLayoutVars>
      </dgm:prSet>
      <dgm:spPr/>
    </dgm:pt>
    <dgm:pt modelId="{4A3A0960-77F8-40E8-BBB5-32923C1BF32F}" type="pres">
      <dgm:prSet presAssocID="{E8FB1A42-0344-48EA-ACEE-77CB2E71F144}" presName="parTrans" presStyleLbl="bgSibTrans2D1" presStyleIdx="1" presStyleCnt="5"/>
      <dgm:spPr/>
    </dgm:pt>
    <dgm:pt modelId="{098CB7E5-B274-423B-91D9-3987C5F09B75}" type="pres">
      <dgm:prSet presAssocID="{29A970A5-1DAA-4288-B5EE-21F42922B9EE}" presName="node" presStyleLbl="node1" presStyleIdx="1" presStyleCnt="5">
        <dgm:presLayoutVars>
          <dgm:bulletEnabled val="1"/>
        </dgm:presLayoutVars>
      </dgm:prSet>
      <dgm:spPr/>
    </dgm:pt>
    <dgm:pt modelId="{D326F3A8-502C-4DB0-8C4D-7EE60889585E}" type="pres">
      <dgm:prSet presAssocID="{454ED46F-724D-469E-BA0D-18CE60370883}" presName="parTrans" presStyleLbl="bgSibTrans2D1" presStyleIdx="2" presStyleCnt="5"/>
      <dgm:spPr/>
    </dgm:pt>
    <dgm:pt modelId="{BF760B94-A2C5-4D72-8860-A43BA0298179}" type="pres">
      <dgm:prSet presAssocID="{7470C2B8-3977-42C8-9D14-FA04B743E3C5}" presName="node" presStyleLbl="node1" presStyleIdx="2" presStyleCnt="5">
        <dgm:presLayoutVars>
          <dgm:bulletEnabled val="1"/>
        </dgm:presLayoutVars>
      </dgm:prSet>
      <dgm:spPr/>
    </dgm:pt>
    <dgm:pt modelId="{F7305B21-2AFF-495F-9A45-492BFB61BB89}" type="pres">
      <dgm:prSet presAssocID="{595878C5-B1E6-4569-BA54-8FBEC8271B3F}" presName="parTrans" presStyleLbl="bgSibTrans2D1" presStyleIdx="3" presStyleCnt="5"/>
      <dgm:spPr/>
    </dgm:pt>
    <dgm:pt modelId="{6816B50A-9A4A-4482-8C12-5DDD3B606B93}" type="pres">
      <dgm:prSet presAssocID="{7CFE1A74-5A44-42C2-BF20-81106CBCF275}" presName="node" presStyleLbl="node1" presStyleIdx="3" presStyleCnt="5">
        <dgm:presLayoutVars>
          <dgm:bulletEnabled val="1"/>
        </dgm:presLayoutVars>
      </dgm:prSet>
      <dgm:spPr/>
    </dgm:pt>
    <dgm:pt modelId="{96BB194D-4BFB-49F5-A30A-65916B7D64F7}" type="pres">
      <dgm:prSet presAssocID="{3B0B80A6-05FC-4AD8-8B79-77C6F72F05A4}" presName="parTrans" presStyleLbl="bgSibTrans2D1" presStyleIdx="4" presStyleCnt="5"/>
      <dgm:spPr/>
    </dgm:pt>
    <dgm:pt modelId="{D82CF4D7-0A95-49B1-8C5A-032CA6AAD3EA}" type="pres">
      <dgm:prSet presAssocID="{13B86D87-FC1F-44A8-AEDD-0EC2DF50E636}" presName="node" presStyleLbl="node1" presStyleIdx="4" presStyleCnt="5">
        <dgm:presLayoutVars>
          <dgm:bulletEnabled val="1"/>
        </dgm:presLayoutVars>
      </dgm:prSet>
      <dgm:spPr/>
    </dgm:pt>
  </dgm:ptLst>
  <dgm:cxnLst>
    <dgm:cxn modelId="{BD56EF05-A588-4FEB-9986-D7810A2D347A}" type="presOf" srcId="{3B0B80A6-05FC-4AD8-8B79-77C6F72F05A4}" destId="{96BB194D-4BFB-49F5-A30A-65916B7D64F7}" srcOrd="0" destOrd="0" presId="urn:microsoft.com/office/officeart/2005/8/layout/radial4"/>
    <dgm:cxn modelId="{893CA112-C138-44F1-9A1A-EFA0DDF5504E}" type="presOf" srcId="{595878C5-B1E6-4569-BA54-8FBEC8271B3F}" destId="{F7305B21-2AFF-495F-9A45-492BFB61BB89}" srcOrd="0" destOrd="0" presId="urn:microsoft.com/office/officeart/2005/8/layout/radial4"/>
    <dgm:cxn modelId="{E281C417-03D5-4503-A47F-4809C6F727E1}" srcId="{B4F0F875-BCCD-4CB7-92FF-AF9C67CFF1D7}" destId="{439F6F3C-3568-4125-AFB2-5DB213D0C995}" srcOrd="0" destOrd="0" parTransId="{A319D264-CABD-4203-8472-7E5C9A020DD0}" sibTransId="{49A6EE7F-416F-4CB8-A971-D0D361EEFDDC}"/>
    <dgm:cxn modelId="{30C75423-95E2-4745-93AB-5760D99AB123}" type="presOf" srcId="{8D054EC4-C388-4194-B678-ABCF5A0174DD}" destId="{74302B00-2B9E-4AF6-8B23-BA4AE2CC9028}" srcOrd="0" destOrd="0" presId="urn:microsoft.com/office/officeart/2005/8/layout/radial4"/>
    <dgm:cxn modelId="{CED72826-1C0B-4E5A-8B77-F8129E1619E5}" srcId="{439F6F3C-3568-4125-AFB2-5DB213D0C995}" destId="{7CFE1A74-5A44-42C2-BF20-81106CBCF275}" srcOrd="3" destOrd="0" parTransId="{595878C5-B1E6-4569-BA54-8FBEC8271B3F}" sibTransId="{0B25839E-3578-4EAB-A42F-BED2E316E86E}"/>
    <dgm:cxn modelId="{C8C6D035-F1D7-4049-B77F-3C337633EB15}" type="presOf" srcId="{454ED46F-724D-469E-BA0D-18CE60370883}" destId="{D326F3A8-502C-4DB0-8C4D-7EE60889585E}" srcOrd="0" destOrd="0" presId="urn:microsoft.com/office/officeart/2005/8/layout/radial4"/>
    <dgm:cxn modelId="{FF5FB238-3002-420E-894B-3A1B3501922E}" type="presOf" srcId="{29A970A5-1DAA-4288-B5EE-21F42922B9EE}" destId="{098CB7E5-B274-423B-91D9-3987C5F09B75}" srcOrd="0" destOrd="0" presId="urn:microsoft.com/office/officeart/2005/8/layout/radial4"/>
    <dgm:cxn modelId="{28D84A41-9F01-419F-A55A-FFB96AB2DC25}" srcId="{439F6F3C-3568-4125-AFB2-5DB213D0C995}" destId="{7470C2B8-3977-42C8-9D14-FA04B743E3C5}" srcOrd="2" destOrd="0" parTransId="{454ED46F-724D-469E-BA0D-18CE60370883}" sibTransId="{FDF61CB2-C1D2-41CF-AAA9-D49CA7580C98}"/>
    <dgm:cxn modelId="{A89D7642-2369-46AC-A04C-453B54D83136}" srcId="{439F6F3C-3568-4125-AFB2-5DB213D0C995}" destId="{17D328B8-2969-4726-9020-9449559ED4FF}" srcOrd="0" destOrd="0" parTransId="{8D054EC4-C388-4194-B678-ABCF5A0174DD}" sibTransId="{A8938C20-E7AE-4151-A200-D0B753143D4E}"/>
    <dgm:cxn modelId="{F2BF4C55-D4CB-4FB1-A343-EE88CDD8742A}" type="presOf" srcId="{17D328B8-2969-4726-9020-9449559ED4FF}" destId="{C127F6C8-1F39-4CE7-8DE7-F70D708A3B87}" srcOrd="0" destOrd="0" presId="urn:microsoft.com/office/officeart/2005/8/layout/radial4"/>
    <dgm:cxn modelId="{B9804E75-9369-4C6E-9C48-C7B50514D3AA}" type="presOf" srcId="{E8FB1A42-0344-48EA-ACEE-77CB2E71F144}" destId="{4A3A0960-77F8-40E8-BBB5-32923C1BF32F}" srcOrd="0" destOrd="0" presId="urn:microsoft.com/office/officeart/2005/8/layout/radial4"/>
    <dgm:cxn modelId="{D9151B7D-1B7B-4AA4-937F-242B082184AC}" type="presOf" srcId="{7CFE1A74-5A44-42C2-BF20-81106CBCF275}" destId="{6816B50A-9A4A-4482-8C12-5DDD3B606B93}" srcOrd="0" destOrd="0" presId="urn:microsoft.com/office/officeart/2005/8/layout/radial4"/>
    <dgm:cxn modelId="{19C57C81-33C8-4596-9824-8791ABC186E0}" type="presOf" srcId="{B4F0F875-BCCD-4CB7-92FF-AF9C67CFF1D7}" destId="{3B24A47A-28FA-4D38-9E1E-E7BA17C437AA}" srcOrd="0" destOrd="0" presId="urn:microsoft.com/office/officeart/2005/8/layout/radial4"/>
    <dgm:cxn modelId="{958BBA85-5721-4961-9D25-CD6A720EB05F}" type="presOf" srcId="{7470C2B8-3977-42C8-9D14-FA04B743E3C5}" destId="{BF760B94-A2C5-4D72-8860-A43BA0298179}" srcOrd="0" destOrd="0" presId="urn:microsoft.com/office/officeart/2005/8/layout/radial4"/>
    <dgm:cxn modelId="{E07A86AA-679E-4B7A-BBB3-1AE8AFA31059}" type="presOf" srcId="{439F6F3C-3568-4125-AFB2-5DB213D0C995}" destId="{75FCE0D5-2C3B-42C9-B378-D2510E30706C}" srcOrd="0" destOrd="0" presId="urn:microsoft.com/office/officeart/2005/8/layout/radial4"/>
    <dgm:cxn modelId="{686D3FAD-8BF7-4250-B6E6-A28E7ABB8BF0}" type="presOf" srcId="{13B86D87-FC1F-44A8-AEDD-0EC2DF50E636}" destId="{D82CF4D7-0A95-49B1-8C5A-032CA6AAD3EA}" srcOrd="0" destOrd="0" presId="urn:microsoft.com/office/officeart/2005/8/layout/radial4"/>
    <dgm:cxn modelId="{929232AE-D27F-47EF-BB29-DBC2EFDADF03}" srcId="{439F6F3C-3568-4125-AFB2-5DB213D0C995}" destId="{13B86D87-FC1F-44A8-AEDD-0EC2DF50E636}" srcOrd="4" destOrd="0" parTransId="{3B0B80A6-05FC-4AD8-8B79-77C6F72F05A4}" sibTransId="{09FEACB4-9E29-436A-896E-4BF7EA94C667}"/>
    <dgm:cxn modelId="{0DDEA7EC-DDE3-4070-A2FD-18CA08966ED5}" srcId="{439F6F3C-3568-4125-AFB2-5DB213D0C995}" destId="{29A970A5-1DAA-4288-B5EE-21F42922B9EE}" srcOrd="1" destOrd="0" parTransId="{E8FB1A42-0344-48EA-ACEE-77CB2E71F144}" sibTransId="{C46C2D0B-A028-47E4-A66E-013EFF4A3AB3}"/>
    <dgm:cxn modelId="{DDBE01AA-E524-498A-A8FC-3EA9FA95797C}" type="presParOf" srcId="{3B24A47A-28FA-4D38-9E1E-E7BA17C437AA}" destId="{75FCE0D5-2C3B-42C9-B378-D2510E30706C}" srcOrd="0" destOrd="0" presId="urn:microsoft.com/office/officeart/2005/8/layout/radial4"/>
    <dgm:cxn modelId="{5F3BA6DA-DCF7-4808-B4E6-1CF8F6E7242E}" type="presParOf" srcId="{3B24A47A-28FA-4D38-9E1E-E7BA17C437AA}" destId="{74302B00-2B9E-4AF6-8B23-BA4AE2CC9028}" srcOrd="1" destOrd="0" presId="urn:microsoft.com/office/officeart/2005/8/layout/radial4"/>
    <dgm:cxn modelId="{C527B92C-FE4A-4FED-97D2-B545E33F7A74}" type="presParOf" srcId="{3B24A47A-28FA-4D38-9E1E-E7BA17C437AA}" destId="{C127F6C8-1F39-4CE7-8DE7-F70D708A3B87}" srcOrd="2" destOrd="0" presId="urn:microsoft.com/office/officeart/2005/8/layout/radial4"/>
    <dgm:cxn modelId="{11D2E535-1D01-49E9-8778-DE3C1F9EF3D3}" type="presParOf" srcId="{3B24A47A-28FA-4D38-9E1E-E7BA17C437AA}" destId="{4A3A0960-77F8-40E8-BBB5-32923C1BF32F}" srcOrd="3" destOrd="0" presId="urn:microsoft.com/office/officeart/2005/8/layout/radial4"/>
    <dgm:cxn modelId="{BF77CBC9-2F9A-432E-B0E6-0A37C70432BB}" type="presParOf" srcId="{3B24A47A-28FA-4D38-9E1E-E7BA17C437AA}" destId="{098CB7E5-B274-423B-91D9-3987C5F09B75}" srcOrd="4" destOrd="0" presId="urn:microsoft.com/office/officeart/2005/8/layout/radial4"/>
    <dgm:cxn modelId="{90C5AF6C-9963-4AF3-A187-96418BD998BA}" type="presParOf" srcId="{3B24A47A-28FA-4D38-9E1E-E7BA17C437AA}" destId="{D326F3A8-502C-4DB0-8C4D-7EE60889585E}" srcOrd="5" destOrd="0" presId="urn:microsoft.com/office/officeart/2005/8/layout/radial4"/>
    <dgm:cxn modelId="{AD5FC5E5-A9F5-42F3-9A4E-3ABEEA53DFFC}" type="presParOf" srcId="{3B24A47A-28FA-4D38-9E1E-E7BA17C437AA}" destId="{BF760B94-A2C5-4D72-8860-A43BA0298179}" srcOrd="6" destOrd="0" presId="urn:microsoft.com/office/officeart/2005/8/layout/radial4"/>
    <dgm:cxn modelId="{C3162C08-0AD9-4AB6-8C42-7A41299CE0FD}" type="presParOf" srcId="{3B24A47A-28FA-4D38-9E1E-E7BA17C437AA}" destId="{F7305B21-2AFF-495F-9A45-492BFB61BB89}" srcOrd="7" destOrd="0" presId="urn:microsoft.com/office/officeart/2005/8/layout/radial4"/>
    <dgm:cxn modelId="{240A4EE7-52C4-43BA-9C8F-6B8B65E917D6}" type="presParOf" srcId="{3B24A47A-28FA-4D38-9E1E-E7BA17C437AA}" destId="{6816B50A-9A4A-4482-8C12-5DDD3B606B93}" srcOrd="8" destOrd="0" presId="urn:microsoft.com/office/officeart/2005/8/layout/radial4"/>
    <dgm:cxn modelId="{B5C59824-4736-400F-B770-8585DB7A18EA}" type="presParOf" srcId="{3B24A47A-28FA-4D38-9E1E-E7BA17C437AA}" destId="{96BB194D-4BFB-49F5-A30A-65916B7D64F7}" srcOrd="9" destOrd="0" presId="urn:microsoft.com/office/officeart/2005/8/layout/radial4"/>
    <dgm:cxn modelId="{E65D7759-E4C4-461C-BCD6-1C9C8C19641C}" type="presParOf" srcId="{3B24A47A-28FA-4D38-9E1E-E7BA17C437AA}" destId="{D82CF4D7-0A95-49B1-8C5A-032CA6AAD3E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7A01B-D1B0-4BB6-85EB-0605BBC16B53}">
      <dsp:nvSpPr>
        <dsp:cNvPr id="0" name=""/>
        <dsp:cNvSpPr/>
      </dsp:nvSpPr>
      <dsp:spPr>
        <a:xfrm>
          <a:off x="1347123" y="645700"/>
          <a:ext cx="278830" cy="91440"/>
        </a:xfrm>
        <a:custGeom>
          <a:avLst/>
          <a:gdLst/>
          <a:ahLst/>
          <a:cxnLst/>
          <a:rect l="0" t="0" r="0" b="0"/>
          <a:pathLst>
            <a:path>
              <a:moveTo>
                <a:pt x="0" y="45720"/>
              </a:moveTo>
              <a:lnTo>
                <a:pt x="278830"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689873"/>
        <a:ext cx="15471" cy="3094"/>
      </dsp:txXfrm>
    </dsp:sp>
    <dsp:sp modelId="{81C98BFE-05FA-4626-8F2D-222B3DC0C722}">
      <dsp:nvSpPr>
        <dsp:cNvPr id="0" name=""/>
        <dsp:cNvSpPr/>
      </dsp:nvSpPr>
      <dsp:spPr>
        <a:xfrm>
          <a:off x="3573" y="287816"/>
          <a:ext cx="1345349" cy="807209"/>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Research Question</a:t>
          </a:r>
        </a:p>
      </dsp:txBody>
      <dsp:txXfrm>
        <a:off x="3573" y="287816"/>
        <a:ext cx="1345349" cy="807209"/>
      </dsp:txXfrm>
    </dsp:sp>
    <dsp:sp modelId="{60E4E29B-DA7A-4E3E-BCFE-4E96B0B28982}">
      <dsp:nvSpPr>
        <dsp:cNvPr id="0" name=""/>
        <dsp:cNvSpPr/>
      </dsp:nvSpPr>
      <dsp:spPr>
        <a:xfrm>
          <a:off x="3001903" y="645700"/>
          <a:ext cx="278830" cy="91440"/>
        </a:xfrm>
        <a:custGeom>
          <a:avLst/>
          <a:gdLst/>
          <a:ahLst/>
          <a:cxnLst/>
          <a:rect l="0" t="0" r="0" b="0"/>
          <a:pathLst>
            <a:path>
              <a:moveTo>
                <a:pt x="0" y="45720"/>
              </a:moveTo>
              <a:lnTo>
                <a:pt x="278830" y="45720"/>
              </a:lnTo>
            </a:path>
          </a:pathLst>
        </a:custGeom>
        <a:noFill/>
        <a:ln w="9525" cap="flat" cmpd="sng" algn="ctr">
          <a:solidFill>
            <a:schemeClr val="accent3">
              <a:hueOff val="1875044"/>
              <a:satOff val="-2813"/>
              <a:lumOff val="-45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33582" y="689873"/>
        <a:ext cx="15471" cy="3094"/>
      </dsp:txXfrm>
    </dsp:sp>
    <dsp:sp modelId="{57EC6082-9940-45E6-B9ED-6E65EA665F3E}">
      <dsp:nvSpPr>
        <dsp:cNvPr id="0" name=""/>
        <dsp:cNvSpPr/>
      </dsp:nvSpPr>
      <dsp:spPr>
        <a:xfrm>
          <a:off x="1658353" y="287816"/>
          <a:ext cx="1345349" cy="807209"/>
        </a:xfrm>
        <a:prstGeom prst="rect">
          <a:avLst/>
        </a:prstGeom>
        <a:solidFill>
          <a:schemeClr val="accent3">
            <a:hueOff val="1607181"/>
            <a:satOff val="-2411"/>
            <a:lumOff val="-39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Background</a:t>
          </a:r>
        </a:p>
      </dsp:txBody>
      <dsp:txXfrm>
        <a:off x="1658353" y="287816"/>
        <a:ext cx="1345349" cy="807209"/>
      </dsp:txXfrm>
    </dsp:sp>
    <dsp:sp modelId="{A6013EED-6CA3-4901-9CF5-9EE9DC46CA5F}">
      <dsp:nvSpPr>
        <dsp:cNvPr id="0" name=""/>
        <dsp:cNvSpPr/>
      </dsp:nvSpPr>
      <dsp:spPr>
        <a:xfrm>
          <a:off x="676248" y="1093225"/>
          <a:ext cx="3309559" cy="278830"/>
        </a:xfrm>
        <a:custGeom>
          <a:avLst/>
          <a:gdLst/>
          <a:ahLst/>
          <a:cxnLst/>
          <a:rect l="0" t="0" r="0" b="0"/>
          <a:pathLst>
            <a:path>
              <a:moveTo>
                <a:pt x="3309559" y="0"/>
              </a:moveTo>
              <a:lnTo>
                <a:pt x="3309559" y="156515"/>
              </a:lnTo>
              <a:lnTo>
                <a:pt x="0" y="156515"/>
              </a:lnTo>
              <a:lnTo>
                <a:pt x="0" y="278830"/>
              </a:lnTo>
            </a:path>
          </a:pathLst>
        </a:custGeom>
        <a:noFill/>
        <a:ln w="9525" cap="flat" cmpd="sng" algn="ctr">
          <a:solidFill>
            <a:schemeClr val="accent3">
              <a:hueOff val="3750088"/>
              <a:satOff val="-5627"/>
              <a:lumOff val="-91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47928" y="1231093"/>
        <a:ext cx="166199" cy="3094"/>
      </dsp:txXfrm>
    </dsp:sp>
    <dsp:sp modelId="{757655A4-1921-4764-B04E-DC9C4BBE6EA1}">
      <dsp:nvSpPr>
        <dsp:cNvPr id="0" name=""/>
        <dsp:cNvSpPr/>
      </dsp:nvSpPr>
      <dsp:spPr>
        <a:xfrm>
          <a:off x="3313133" y="287816"/>
          <a:ext cx="1345349" cy="807209"/>
        </a:xfrm>
        <a:prstGeom prst="rect">
          <a:avLst/>
        </a:prstGeom>
        <a:solidFill>
          <a:schemeClr val="accent3">
            <a:hueOff val="3214361"/>
            <a:satOff val="-4823"/>
            <a:lumOff val="-7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Literature Review</a:t>
          </a:r>
        </a:p>
      </dsp:txBody>
      <dsp:txXfrm>
        <a:off x="3313133" y="287816"/>
        <a:ext cx="1345349" cy="807209"/>
      </dsp:txXfrm>
    </dsp:sp>
    <dsp:sp modelId="{4E43C57E-0FF1-41C1-8C5B-C110C2BB2446}">
      <dsp:nvSpPr>
        <dsp:cNvPr id="0" name=""/>
        <dsp:cNvSpPr/>
      </dsp:nvSpPr>
      <dsp:spPr>
        <a:xfrm>
          <a:off x="1347123" y="1762341"/>
          <a:ext cx="278830" cy="91440"/>
        </a:xfrm>
        <a:custGeom>
          <a:avLst/>
          <a:gdLst/>
          <a:ahLst/>
          <a:cxnLst/>
          <a:rect l="0" t="0" r="0" b="0"/>
          <a:pathLst>
            <a:path>
              <a:moveTo>
                <a:pt x="0" y="45720"/>
              </a:moveTo>
              <a:lnTo>
                <a:pt x="278830" y="45720"/>
              </a:lnTo>
            </a:path>
          </a:pathLst>
        </a:custGeom>
        <a:noFill/>
        <a:ln w="9525" cap="flat" cmpd="sng" algn="ctr">
          <a:solidFill>
            <a:schemeClr val="accent3">
              <a:hueOff val="5625132"/>
              <a:satOff val="-8440"/>
              <a:lumOff val="-1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1806513"/>
        <a:ext cx="15471" cy="3094"/>
      </dsp:txXfrm>
    </dsp:sp>
    <dsp:sp modelId="{3014BC23-1028-4F39-8530-9A7691071707}">
      <dsp:nvSpPr>
        <dsp:cNvPr id="0" name=""/>
        <dsp:cNvSpPr/>
      </dsp:nvSpPr>
      <dsp:spPr>
        <a:xfrm>
          <a:off x="3573" y="1404456"/>
          <a:ext cx="1345349" cy="807209"/>
        </a:xfrm>
        <a:prstGeom prst="rect">
          <a:avLst/>
        </a:prstGeom>
        <a:solidFill>
          <a:schemeClr val="accent3">
            <a:hueOff val="4821541"/>
            <a:satOff val="-7234"/>
            <a:lumOff val="-11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Methodology</a:t>
          </a:r>
        </a:p>
      </dsp:txBody>
      <dsp:txXfrm>
        <a:off x="3573" y="1404456"/>
        <a:ext cx="1345349" cy="807209"/>
      </dsp:txXfrm>
    </dsp:sp>
    <dsp:sp modelId="{86E46210-91AB-40DF-A2EA-05A60A502578}">
      <dsp:nvSpPr>
        <dsp:cNvPr id="0" name=""/>
        <dsp:cNvSpPr/>
      </dsp:nvSpPr>
      <dsp:spPr>
        <a:xfrm>
          <a:off x="3001903" y="1762341"/>
          <a:ext cx="278830" cy="91440"/>
        </a:xfrm>
        <a:custGeom>
          <a:avLst/>
          <a:gdLst/>
          <a:ahLst/>
          <a:cxnLst/>
          <a:rect l="0" t="0" r="0" b="0"/>
          <a:pathLst>
            <a:path>
              <a:moveTo>
                <a:pt x="0" y="45720"/>
              </a:moveTo>
              <a:lnTo>
                <a:pt x="278830" y="45720"/>
              </a:lnTo>
            </a:path>
          </a:pathLst>
        </a:custGeom>
        <a:noFill/>
        <a:ln w="9525" cap="flat" cmpd="sng" algn="ctr">
          <a:solidFill>
            <a:schemeClr val="accent3">
              <a:hueOff val="7500176"/>
              <a:satOff val="-11253"/>
              <a:lumOff val="-18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33582" y="1806513"/>
        <a:ext cx="15471" cy="3094"/>
      </dsp:txXfrm>
    </dsp:sp>
    <dsp:sp modelId="{359C2D96-9A0C-4535-A619-7628556FF6AF}">
      <dsp:nvSpPr>
        <dsp:cNvPr id="0" name=""/>
        <dsp:cNvSpPr/>
      </dsp:nvSpPr>
      <dsp:spPr>
        <a:xfrm>
          <a:off x="1658353" y="1404456"/>
          <a:ext cx="1345349" cy="807209"/>
        </a:xfrm>
        <a:prstGeom prst="rect">
          <a:avLst/>
        </a:prstGeom>
        <a:solidFill>
          <a:schemeClr val="accent3">
            <a:hueOff val="6428722"/>
            <a:satOff val="-9646"/>
            <a:lumOff val="-15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Results</a:t>
          </a:r>
        </a:p>
      </dsp:txBody>
      <dsp:txXfrm>
        <a:off x="1658353" y="1404456"/>
        <a:ext cx="1345349" cy="807209"/>
      </dsp:txXfrm>
    </dsp:sp>
    <dsp:sp modelId="{8D027D2A-3115-48C9-8EE9-9C92D9C6BEC0}">
      <dsp:nvSpPr>
        <dsp:cNvPr id="0" name=""/>
        <dsp:cNvSpPr/>
      </dsp:nvSpPr>
      <dsp:spPr>
        <a:xfrm>
          <a:off x="676248" y="2209865"/>
          <a:ext cx="3309559" cy="278830"/>
        </a:xfrm>
        <a:custGeom>
          <a:avLst/>
          <a:gdLst/>
          <a:ahLst/>
          <a:cxnLst/>
          <a:rect l="0" t="0" r="0" b="0"/>
          <a:pathLst>
            <a:path>
              <a:moveTo>
                <a:pt x="3309559" y="0"/>
              </a:moveTo>
              <a:lnTo>
                <a:pt x="3309559" y="156515"/>
              </a:lnTo>
              <a:lnTo>
                <a:pt x="0" y="156515"/>
              </a:lnTo>
              <a:lnTo>
                <a:pt x="0" y="278830"/>
              </a:lnTo>
            </a:path>
          </a:pathLst>
        </a:custGeom>
        <a:noFill/>
        <a:ln w="9525" cap="flat" cmpd="sng" algn="ctr">
          <a:solidFill>
            <a:schemeClr val="accent3">
              <a:hueOff val="9375220"/>
              <a:satOff val="-14067"/>
              <a:lumOff val="-228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47928" y="2347733"/>
        <a:ext cx="166199" cy="3094"/>
      </dsp:txXfrm>
    </dsp:sp>
    <dsp:sp modelId="{0705328C-F04A-42A1-8213-F27D990A0F18}">
      <dsp:nvSpPr>
        <dsp:cNvPr id="0" name=""/>
        <dsp:cNvSpPr/>
      </dsp:nvSpPr>
      <dsp:spPr>
        <a:xfrm>
          <a:off x="3313133" y="1404456"/>
          <a:ext cx="1345349" cy="807209"/>
        </a:xfrm>
        <a:prstGeom prst="rect">
          <a:avLst/>
        </a:prstGeom>
        <a:solidFill>
          <a:schemeClr val="accent3">
            <a:hueOff val="8035903"/>
            <a:satOff val="-12057"/>
            <a:lumOff val="-19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Evaluation</a:t>
          </a:r>
        </a:p>
      </dsp:txBody>
      <dsp:txXfrm>
        <a:off x="3313133" y="1404456"/>
        <a:ext cx="1345349" cy="807209"/>
      </dsp:txXfrm>
    </dsp:sp>
    <dsp:sp modelId="{BAB3A507-0BBA-4BEB-9400-F5562A0968AA}">
      <dsp:nvSpPr>
        <dsp:cNvPr id="0" name=""/>
        <dsp:cNvSpPr/>
      </dsp:nvSpPr>
      <dsp:spPr>
        <a:xfrm>
          <a:off x="1347123" y="2878981"/>
          <a:ext cx="278830" cy="91440"/>
        </a:xfrm>
        <a:custGeom>
          <a:avLst/>
          <a:gdLst/>
          <a:ahLst/>
          <a:cxnLst/>
          <a:rect l="0" t="0" r="0" b="0"/>
          <a:pathLst>
            <a:path>
              <a:moveTo>
                <a:pt x="0" y="45720"/>
              </a:moveTo>
              <a:lnTo>
                <a:pt x="278830" y="45720"/>
              </a:lnTo>
            </a:path>
          </a:pathLst>
        </a:custGeom>
        <a:noFill/>
        <a:ln w="9525" cap="flat" cmpd="sng" algn="ctr">
          <a:solidFill>
            <a:schemeClr val="accent3">
              <a:hueOff val="11250264"/>
              <a:satOff val="-16880"/>
              <a:lumOff val="-274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2923153"/>
        <a:ext cx="15471" cy="3094"/>
      </dsp:txXfrm>
    </dsp:sp>
    <dsp:sp modelId="{127FE8D3-67CE-476C-A4A7-25C387779397}">
      <dsp:nvSpPr>
        <dsp:cNvPr id="0" name=""/>
        <dsp:cNvSpPr/>
      </dsp:nvSpPr>
      <dsp:spPr>
        <a:xfrm>
          <a:off x="3573" y="2521096"/>
          <a:ext cx="1345349" cy="807209"/>
        </a:xfrm>
        <a:prstGeom prst="rect">
          <a:avLst/>
        </a:prstGeom>
        <a:solidFill>
          <a:schemeClr val="accent3">
            <a:hueOff val="9643083"/>
            <a:satOff val="-14469"/>
            <a:lumOff val="-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Timeline</a:t>
          </a:r>
        </a:p>
      </dsp:txBody>
      <dsp:txXfrm>
        <a:off x="3573" y="2521096"/>
        <a:ext cx="1345349" cy="807209"/>
      </dsp:txXfrm>
    </dsp:sp>
    <dsp:sp modelId="{1254279A-E2AF-4B05-9CD4-1AB748C55454}">
      <dsp:nvSpPr>
        <dsp:cNvPr id="0" name=""/>
        <dsp:cNvSpPr/>
      </dsp:nvSpPr>
      <dsp:spPr>
        <a:xfrm>
          <a:off x="1658353" y="2521096"/>
          <a:ext cx="1345349" cy="807209"/>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References</a:t>
          </a:r>
        </a:p>
      </dsp:txBody>
      <dsp:txXfrm>
        <a:off x="1658353" y="2521096"/>
        <a:ext cx="1345349" cy="8072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319F9-1C27-43C0-B667-DC205147EDCE}">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A86F2-4975-4434-8ACE-6CC49DE11935}">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Chose a subject area</a:t>
          </a:r>
        </a:p>
      </dsp:txBody>
      <dsp:txXfrm>
        <a:off x="81963" y="1251380"/>
        <a:ext cx="2488457" cy="1413601"/>
      </dsp:txXfrm>
    </dsp:sp>
    <dsp:sp modelId="{CE9152DC-BC1D-49F4-9137-2C62BA915772}">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Focus on aspect worth researching</a:t>
          </a:r>
        </a:p>
      </dsp:txBody>
      <dsp:txXfrm>
        <a:off x="2855435" y="1251380"/>
        <a:ext cx="2488457" cy="1413601"/>
      </dsp:txXfrm>
    </dsp:sp>
    <dsp:sp modelId="{E10360EF-A120-43C8-B5C0-65B6B78A94AB}">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Communicate it in writing</a:t>
          </a:r>
        </a:p>
      </dsp:txBody>
      <dsp:txXfrm>
        <a:off x="5628907" y="1251380"/>
        <a:ext cx="2488457" cy="1413601"/>
      </dsp:txXfrm>
    </dsp:sp>
    <dsp:sp modelId="{AE7C9777-7EC2-4268-98F9-6B1885695AFD}">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General</a:t>
          </a:r>
        </a:p>
        <a:p>
          <a:pPr marL="0" lvl="0" indent="0" algn="ctr" defTabSz="933450">
            <a:lnSpc>
              <a:spcPct val="90000"/>
            </a:lnSpc>
            <a:spcBef>
              <a:spcPct val="0"/>
            </a:spcBef>
            <a:spcAft>
              <a:spcPct val="35000"/>
            </a:spcAft>
            <a:buNone/>
          </a:pPr>
          <a:r>
            <a:rPr lang="en-GB" sz="2100" kern="1200" dirty="0"/>
            <a:t>Specific</a:t>
          </a:r>
        </a:p>
        <a:p>
          <a:pPr marL="0" lvl="0" indent="0" algn="ctr" defTabSz="933450">
            <a:lnSpc>
              <a:spcPct val="90000"/>
            </a:lnSpc>
            <a:spcBef>
              <a:spcPct val="0"/>
            </a:spcBef>
            <a:spcAft>
              <a:spcPct val="35000"/>
            </a:spcAft>
            <a:buNone/>
          </a:pPr>
          <a:r>
            <a:rPr lang="en-GB" sz="2100" kern="1200" dirty="0"/>
            <a:t>Title</a:t>
          </a:r>
        </a:p>
      </dsp:txBody>
      <dsp:txXfrm>
        <a:off x="8402378" y="1251380"/>
        <a:ext cx="2488457" cy="14136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8FCD7C-9F21-42B7-B9ED-A727E0B75438}">
      <dsp:nvSpPr>
        <dsp:cNvPr id="0" name=""/>
        <dsp:cNvSpPr/>
      </dsp:nvSpPr>
      <dsp:spPr>
        <a:xfrm>
          <a:off x="1777404" y="318"/>
          <a:ext cx="1829990" cy="1189493"/>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BRIEFLY Explain the general topic area</a:t>
          </a:r>
        </a:p>
      </dsp:txBody>
      <dsp:txXfrm>
        <a:off x="1835470" y="58384"/>
        <a:ext cx="1713858" cy="1073361"/>
      </dsp:txXfrm>
    </dsp:sp>
    <dsp:sp modelId="{8BF06B49-B675-466C-B808-4F5D9BAA1BB1}">
      <dsp:nvSpPr>
        <dsp:cNvPr id="0" name=""/>
        <dsp:cNvSpPr/>
      </dsp:nvSpPr>
      <dsp:spPr>
        <a:xfrm>
          <a:off x="1105197" y="595065"/>
          <a:ext cx="3174405" cy="3174405"/>
        </a:xfrm>
        <a:custGeom>
          <a:avLst/>
          <a:gdLst/>
          <a:ahLst/>
          <a:cxnLst/>
          <a:rect l="0" t="0" r="0" b="0"/>
          <a:pathLst>
            <a:path>
              <a:moveTo>
                <a:pt x="2515507" y="299777"/>
              </a:moveTo>
              <a:arcTo wR="1587202" hR="1587202" stAng="18347621" swAng="3648808"/>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7C0C216-819F-4E47-9FD0-1E8D8C1A7524}">
      <dsp:nvSpPr>
        <dsp:cNvPr id="0" name=""/>
        <dsp:cNvSpPr/>
      </dsp:nvSpPr>
      <dsp:spPr>
        <a:xfrm>
          <a:off x="3151962" y="2381122"/>
          <a:ext cx="1829990" cy="1189493"/>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Introduce the specific area that interests you</a:t>
          </a:r>
        </a:p>
      </dsp:txBody>
      <dsp:txXfrm>
        <a:off x="3210028" y="2439188"/>
        <a:ext cx="1713858" cy="1073361"/>
      </dsp:txXfrm>
    </dsp:sp>
    <dsp:sp modelId="{69A3F3CF-8EBD-4C41-B5FC-FFEFD41CBD30}">
      <dsp:nvSpPr>
        <dsp:cNvPr id="0" name=""/>
        <dsp:cNvSpPr/>
      </dsp:nvSpPr>
      <dsp:spPr>
        <a:xfrm>
          <a:off x="1105197" y="595065"/>
          <a:ext cx="3174405" cy="3174405"/>
        </a:xfrm>
        <a:custGeom>
          <a:avLst/>
          <a:gdLst/>
          <a:ahLst/>
          <a:cxnLst/>
          <a:rect l="0" t="0" r="0" b="0"/>
          <a:pathLst>
            <a:path>
              <a:moveTo>
                <a:pt x="2342931" y="2982942"/>
              </a:moveTo>
              <a:arcTo wR="1587202" hR="1587202" stAng="3693989" swAng="3412022"/>
            </a:path>
          </a:pathLst>
        </a:custGeom>
        <a:noFill/>
        <a:ln w="9525" cap="flat" cmpd="sng" algn="ctr">
          <a:solidFill>
            <a:schemeClr val="accent3">
              <a:hueOff val="5625132"/>
              <a:satOff val="-8440"/>
              <a:lumOff val="-1373"/>
              <a:alphaOff val="0"/>
            </a:schemeClr>
          </a:solidFill>
          <a:prstDash val="solid"/>
        </a:ln>
        <a:effectLst/>
      </dsp:spPr>
      <dsp:style>
        <a:lnRef idx="1">
          <a:scrgbClr r="0" g="0" b="0"/>
        </a:lnRef>
        <a:fillRef idx="0">
          <a:scrgbClr r="0" g="0" b="0"/>
        </a:fillRef>
        <a:effectRef idx="0">
          <a:scrgbClr r="0" g="0" b="0"/>
        </a:effectRef>
        <a:fontRef idx="minor"/>
      </dsp:style>
    </dsp:sp>
    <dsp:sp modelId="{5A46658F-3432-4A67-BCF2-CF60405E7D21}">
      <dsp:nvSpPr>
        <dsp:cNvPr id="0" name=""/>
        <dsp:cNvSpPr/>
      </dsp:nvSpPr>
      <dsp:spPr>
        <a:xfrm>
          <a:off x="402846" y="2381122"/>
          <a:ext cx="1829990" cy="1189493"/>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Explain why you have chosen to research the topic </a:t>
          </a:r>
        </a:p>
      </dsp:txBody>
      <dsp:txXfrm>
        <a:off x="460912" y="2439188"/>
        <a:ext cx="1713858" cy="1073361"/>
      </dsp:txXfrm>
    </dsp:sp>
    <dsp:sp modelId="{A6AB4BED-98D8-4997-919B-4AD6EFC09629}">
      <dsp:nvSpPr>
        <dsp:cNvPr id="0" name=""/>
        <dsp:cNvSpPr/>
      </dsp:nvSpPr>
      <dsp:spPr>
        <a:xfrm>
          <a:off x="1105197" y="595065"/>
          <a:ext cx="3174405" cy="3174405"/>
        </a:xfrm>
        <a:custGeom>
          <a:avLst/>
          <a:gdLst/>
          <a:ahLst/>
          <a:cxnLst/>
          <a:rect l="0" t="0" r="0" b="0"/>
          <a:pathLst>
            <a:path>
              <a:moveTo>
                <a:pt x="10541" y="1769828"/>
              </a:moveTo>
              <a:arcTo wR="1587202" hR="1587202" stAng="10403571" swAng="3648808"/>
            </a:path>
          </a:pathLst>
        </a:custGeom>
        <a:noFill/>
        <a:ln w="9525" cap="flat" cmpd="sng" algn="ctr">
          <a:solidFill>
            <a:schemeClr val="accent3">
              <a:hueOff val="11250264"/>
              <a:satOff val="-16880"/>
              <a:lumOff val="-2745"/>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3D8F6-F97B-4BF0-BF96-D3A3AD40AC80}">
      <dsp:nvSpPr>
        <dsp:cNvPr id="0" name=""/>
        <dsp:cNvSpPr/>
      </dsp:nvSpPr>
      <dsp:spPr>
        <a:xfrm>
          <a:off x="2413025" y="947290"/>
          <a:ext cx="524549" cy="91440"/>
        </a:xfrm>
        <a:custGeom>
          <a:avLst/>
          <a:gdLst/>
          <a:ahLst/>
          <a:cxnLst/>
          <a:rect l="0" t="0" r="0" b="0"/>
          <a:pathLst>
            <a:path>
              <a:moveTo>
                <a:pt x="0" y="45720"/>
              </a:moveTo>
              <a:lnTo>
                <a:pt x="524549" y="45720"/>
              </a:lnTo>
            </a:path>
          </a:pathLst>
        </a:custGeom>
        <a:noFill/>
        <a:ln w="9525" cap="flat" cmpd="sng" algn="ctr">
          <a:solidFill>
            <a:schemeClr val="accent3">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61421" y="990235"/>
        <a:ext cx="27757" cy="5551"/>
      </dsp:txXfrm>
    </dsp:sp>
    <dsp:sp modelId="{9B41A4AA-3538-405D-8A12-566A61D54141}">
      <dsp:nvSpPr>
        <dsp:cNvPr id="0" name=""/>
        <dsp:cNvSpPr/>
      </dsp:nvSpPr>
      <dsp:spPr>
        <a:xfrm>
          <a:off x="1130" y="268902"/>
          <a:ext cx="2413694" cy="1448216"/>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b="1" kern="1200" dirty="0"/>
            <a:t>Step 1 –</a:t>
          </a:r>
          <a:r>
            <a:rPr lang="en-GB" sz="1600" b="1" kern="1200" dirty="0">
              <a:latin typeface="Myriad Pro"/>
            </a:rPr>
            <a:t> </a:t>
          </a:r>
          <a:r>
            <a:rPr lang="en-GB" sz="1600" b="1" kern="1200" dirty="0"/>
            <a:t> research area</a:t>
          </a:r>
        </a:p>
      </dsp:txBody>
      <dsp:txXfrm>
        <a:off x="1130" y="268902"/>
        <a:ext cx="2413694" cy="1448216"/>
      </dsp:txXfrm>
    </dsp:sp>
    <dsp:sp modelId="{4AD83E7A-3270-4118-B1D9-D55735ECF665}">
      <dsp:nvSpPr>
        <dsp:cNvPr id="0" name=""/>
        <dsp:cNvSpPr/>
      </dsp:nvSpPr>
      <dsp:spPr>
        <a:xfrm>
          <a:off x="1207977" y="1715319"/>
          <a:ext cx="2968844" cy="524549"/>
        </a:xfrm>
        <a:custGeom>
          <a:avLst/>
          <a:gdLst/>
          <a:ahLst/>
          <a:cxnLst/>
          <a:rect l="0" t="0" r="0" b="0"/>
          <a:pathLst>
            <a:path>
              <a:moveTo>
                <a:pt x="2968844" y="0"/>
              </a:moveTo>
              <a:lnTo>
                <a:pt x="2968844" y="279374"/>
              </a:lnTo>
              <a:lnTo>
                <a:pt x="0" y="279374"/>
              </a:lnTo>
              <a:lnTo>
                <a:pt x="0" y="524549"/>
              </a:lnTo>
            </a:path>
          </a:pathLst>
        </a:custGeom>
        <a:noFill/>
        <a:ln w="9525" cap="flat" cmpd="sng" algn="ctr">
          <a:solidFill>
            <a:schemeClr val="accent3">
              <a:hueOff val="5625132"/>
              <a:satOff val="-8440"/>
              <a:lumOff val="-1373"/>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16892" y="1974818"/>
        <a:ext cx="151015" cy="5551"/>
      </dsp:txXfrm>
    </dsp:sp>
    <dsp:sp modelId="{9F9D52C4-36C7-457C-9E8D-7AC22B63C149}">
      <dsp:nvSpPr>
        <dsp:cNvPr id="0" name=""/>
        <dsp:cNvSpPr/>
      </dsp:nvSpPr>
      <dsp:spPr>
        <a:xfrm>
          <a:off x="2969974" y="268902"/>
          <a:ext cx="2413694" cy="1448216"/>
        </a:xfrm>
        <a:prstGeom prst="rect">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b="1" kern="1200" dirty="0"/>
            <a:t>Step 2 -</a:t>
          </a:r>
          <a:r>
            <a:rPr lang="en-GB" sz="1600" b="1" kern="1200" dirty="0">
              <a:latin typeface="Myriad Pro"/>
            </a:rPr>
            <a:t> </a:t>
          </a:r>
          <a:r>
            <a:rPr lang="en-GB" sz="1600" b="1" kern="1200" dirty="0"/>
            <a:t> Add other words to clarify the focus of your research</a:t>
          </a:r>
          <a:r>
            <a:rPr lang="en-GB" sz="1600" b="1" kern="1200" dirty="0">
              <a:latin typeface="Myriad Pro"/>
            </a:rPr>
            <a:t> – what you want to achieve</a:t>
          </a:r>
          <a:endParaRPr lang="en-GB" sz="1600" b="1" kern="1200" dirty="0"/>
        </a:p>
      </dsp:txBody>
      <dsp:txXfrm>
        <a:off x="2969974" y="268902"/>
        <a:ext cx="2413694" cy="1448216"/>
      </dsp:txXfrm>
    </dsp:sp>
    <dsp:sp modelId="{1E4EF120-D7DB-41FE-B268-BA9393B78C5B}">
      <dsp:nvSpPr>
        <dsp:cNvPr id="0" name=""/>
        <dsp:cNvSpPr/>
      </dsp:nvSpPr>
      <dsp:spPr>
        <a:xfrm>
          <a:off x="2413025" y="2950657"/>
          <a:ext cx="524549" cy="91440"/>
        </a:xfrm>
        <a:custGeom>
          <a:avLst/>
          <a:gdLst/>
          <a:ahLst/>
          <a:cxnLst/>
          <a:rect l="0" t="0" r="0" b="0"/>
          <a:pathLst>
            <a:path>
              <a:moveTo>
                <a:pt x="0" y="45720"/>
              </a:moveTo>
              <a:lnTo>
                <a:pt x="524549" y="45720"/>
              </a:lnTo>
            </a:path>
          </a:pathLst>
        </a:custGeom>
        <a:noFill/>
        <a:ln w="9525" cap="flat" cmpd="sng" algn="ctr">
          <a:solidFill>
            <a:schemeClr val="accent3">
              <a:hueOff val="11250264"/>
              <a:satOff val="-16880"/>
              <a:lumOff val="-2745"/>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61421" y="2993601"/>
        <a:ext cx="27757" cy="5551"/>
      </dsp:txXfrm>
    </dsp:sp>
    <dsp:sp modelId="{BD3A1922-2D79-4366-BB13-B4B96FD5D7DA}">
      <dsp:nvSpPr>
        <dsp:cNvPr id="0" name=""/>
        <dsp:cNvSpPr/>
      </dsp:nvSpPr>
      <dsp:spPr>
        <a:xfrm>
          <a:off x="1130" y="2272268"/>
          <a:ext cx="2413694" cy="1448216"/>
        </a:xfrm>
        <a:prstGeom prst="rect">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t>Step 3 – Connect the words to form a sentence</a:t>
          </a:r>
        </a:p>
      </dsp:txBody>
      <dsp:txXfrm>
        <a:off x="1130" y="2272268"/>
        <a:ext cx="2413694" cy="1448216"/>
      </dsp:txXfrm>
    </dsp:sp>
    <dsp:sp modelId="{9A666494-C63C-4329-83E7-2A01703F323C}">
      <dsp:nvSpPr>
        <dsp:cNvPr id="0" name=""/>
        <dsp:cNvSpPr/>
      </dsp:nvSpPr>
      <dsp:spPr>
        <a:xfrm>
          <a:off x="2969974" y="2272268"/>
          <a:ext cx="2413694" cy="1448216"/>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dirty="0"/>
            <a:t>Step 4 – Convert this sentence into a formal research </a:t>
          </a:r>
          <a:r>
            <a:rPr lang="en-GB" sz="1900" b="1" kern="1200" dirty="0">
              <a:latin typeface="Myriad Pro"/>
            </a:rPr>
            <a:t>aim</a:t>
          </a:r>
          <a:endParaRPr lang="en-GB" sz="1900" b="1" kern="1200" dirty="0"/>
        </a:p>
      </dsp:txBody>
      <dsp:txXfrm>
        <a:off x="2969974" y="2272268"/>
        <a:ext cx="2413694" cy="14482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DFC93C-4CCA-4BC2-BD71-A7A7E9CE348E}">
      <dsp:nvSpPr>
        <dsp:cNvPr id="0" name=""/>
        <dsp:cNvSpPr/>
      </dsp:nvSpPr>
      <dsp:spPr>
        <a:xfrm>
          <a:off x="2178475" y="1557122"/>
          <a:ext cx="1027849" cy="1027849"/>
        </a:xfrm>
        <a:prstGeom prst="ellips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b="1" kern="1200" dirty="0"/>
            <a:t>Key words</a:t>
          </a:r>
        </a:p>
      </dsp:txBody>
      <dsp:txXfrm>
        <a:off x="2329000" y="1707647"/>
        <a:ext cx="726799" cy="726799"/>
      </dsp:txXfrm>
    </dsp:sp>
    <dsp:sp modelId="{E5127B1B-7455-48D9-97AA-3996B61A5F4C}">
      <dsp:nvSpPr>
        <dsp:cNvPr id="0" name=""/>
        <dsp:cNvSpPr/>
      </dsp:nvSpPr>
      <dsp:spPr>
        <a:xfrm rot="16200000">
          <a:off x="2435316" y="1282860"/>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79545" y="1287185"/>
        <a:ext cx="25708" cy="25708"/>
      </dsp:txXfrm>
    </dsp:sp>
    <dsp:sp modelId="{0FD48667-50C9-4452-A7A8-7E240ACE3F20}">
      <dsp:nvSpPr>
        <dsp:cNvPr id="0" name=""/>
        <dsp:cNvSpPr/>
      </dsp:nvSpPr>
      <dsp:spPr>
        <a:xfrm>
          <a:off x="2178475" y="15106"/>
          <a:ext cx="1027849" cy="1027849"/>
        </a:xfrm>
        <a:prstGeom prst="ellipse">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Identify</a:t>
          </a:r>
        </a:p>
      </dsp:txBody>
      <dsp:txXfrm>
        <a:off x="2329000" y="165631"/>
        <a:ext cx="726799" cy="726799"/>
      </dsp:txXfrm>
    </dsp:sp>
    <dsp:sp modelId="{4454CFBD-B097-4122-BE0B-5FC8CF3908B3}">
      <dsp:nvSpPr>
        <dsp:cNvPr id="0" name=""/>
        <dsp:cNvSpPr/>
      </dsp:nvSpPr>
      <dsp:spPr>
        <a:xfrm rot="19285714">
          <a:off x="3038115" y="157315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82344" y="1577477"/>
        <a:ext cx="25708" cy="25708"/>
      </dsp:txXfrm>
    </dsp:sp>
    <dsp:sp modelId="{6F8D86FE-D6BD-463A-966F-1E8096E051B2}">
      <dsp:nvSpPr>
        <dsp:cNvPr id="0" name=""/>
        <dsp:cNvSpPr/>
      </dsp:nvSpPr>
      <dsp:spPr>
        <a:xfrm>
          <a:off x="3384071" y="595691"/>
          <a:ext cx="1027849" cy="1027849"/>
        </a:xfrm>
        <a:prstGeom prst="ellipse">
          <a:avLst/>
        </a:prstGeom>
        <a:solidFill>
          <a:schemeClr val="accent4">
            <a:hueOff val="-744128"/>
            <a:satOff val="4483"/>
            <a:lumOff val="35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Assess</a:t>
          </a:r>
        </a:p>
      </dsp:txBody>
      <dsp:txXfrm>
        <a:off x="3534596" y="746216"/>
        <a:ext cx="726799" cy="726799"/>
      </dsp:txXfrm>
    </dsp:sp>
    <dsp:sp modelId="{19B2FD52-0B49-4BAB-998B-F1F94D89B0AF}">
      <dsp:nvSpPr>
        <dsp:cNvPr id="0" name=""/>
        <dsp:cNvSpPr/>
      </dsp:nvSpPr>
      <dsp:spPr>
        <a:xfrm rot="771429">
          <a:off x="3186994" y="2225434"/>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431223" y="2229759"/>
        <a:ext cx="25708" cy="25708"/>
      </dsp:txXfrm>
    </dsp:sp>
    <dsp:sp modelId="{BD253985-38D4-4ED2-BB06-4C0121E6F25D}">
      <dsp:nvSpPr>
        <dsp:cNvPr id="0" name=""/>
        <dsp:cNvSpPr/>
      </dsp:nvSpPr>
      <dsp:spPr>
        <a:xfrm>
          <a:off x="3681829" y="1900253"/>
          <a:ext cx="1027849" cy="1027849"/>
        </a:xfrm>
        <a:prstGeom prst="ellipse">
          <a:avLst/>
        </a:prstGeom>
        <a:solidFill>
          <a:schemeClr val="accent4">
            <a:hueOff val="-1488257"/>
            <a:satOff val="8966"/>
            <a:lumOff val="71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Evaluate</a:t>
          </a:r>
        </a:p>
      </dsp:txBody>
      <dsp:txXfrm>
        <a:off x="3832354" y="2050778"/>
        <a:ext cx="726799" cy="726799"/>
      </dsp:txXfrm>
    </dsp:sp>
    <dsp:sp modelId="{06C40D67-DA45-4B9A-AFE4-BFC859CE61EC}">
      <dsp:nvSpPr>
        <dsp:cNvPr id="0" name=""/>
        <dsp:cNvSpPr/>
      </dsp:nvSpPr>
      <dsp:spPr>
        <a:xfrm rot="3857143">
          <a:off x="2769844" y="274852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14073" y="2752847"/>
        <a:ext cx="25708" cy="25708"/>
      </dsp:txXfrm>
    </dsp:sp>
    <dsp:sp modelId="{1F923B4F-4A19-4762-8E94-8295C16EA0C3}">
      <dsp:nvSpPr>
        <dsp:cNvPr id="0" name=""/>
        <dsp:cNvSpPr/>
      </dsp:nvSpPr>
      <dsp:spPr>
        <a:xfrm>
          <a:off x="2847530" y="2946431"/>
          <a:ext cx="1027849" cy="1027849"/>
        </a:xfrm>
        <a:prstGeom prst="ellipse">
          <a:avLst/>
        </a:prstGeom>
        <a:solidFill>
          <a:schemeClr val="accent4">
            <a:hueOff val="-2232385"/>
            <a:satOff val="13449"/>
            <a:lumOff val="107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Explore</a:t>
          </a:r>
        </a:p>
      </dsp:txBody>
      <dsp:txXfrm>
        <a:off x="2998055" y="3096956"/>
        <a:ext cx="726799" cy="726799"/>
      </dsp:txXfrm>
    </dsp:sp>
    <dsp:sp modelId="{610EBAE9-1DD5-4DDD-877D-7F94802D282B}">
      <dsp:nvSpPr>
        <dsp:cNvPr id="0" name=""/>
        <dsp:cNvSpPr/>
      </dsp:nvSpPr>
      <dsp:spPr>
        <a:xfrm rot="6942857">
          <a:off x="2100788" y="274852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345017" y="2752847"/>
        <a:ext cx="25708" cy="25708"/>
      </dsp:txXfrm>
    </dsp:sp>
    <dsp:sp modelId="{A680B663-72AC-42FE-B169-8C2C4235622C}">
      <dsp:nvSpPr>
        <dsp:cNvPr id="0" name=""/>
        <dsp:cNvSpPr/>
      </dsp:nvSpPr>
      <dsp:spPr>
        <a:xfrm>
          <a:off x="1509419" y="2946431"/>
          <a:ext cx="1027849" cy="1027849"/>
        </a:xfrm>
        <a:prstGeom prst="ellipse">
          <a:avLst/>
        </a:prstGeom>
        <a:solidFill>
          <a:schemeClr val="accent4">
            <a:hueOff val="-2976513"/>
            <a:satOff val="17933"/>
            <a:lumOff val="143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Outline</a:t>
          </a:r>
        </a:p>
      </dsp:txBody>
      <dsp:txXfrm>
        <a:off x="1659944" y="3096956"/>
        <a:ext cx="726799" cy="726799"/>
      </dsp:txXfrm>
    </dsp:sp>
    <dsp:sp modelId="{F8A299F0-9C66-4458-914B-0A21C0FBCF02}">
      <dsp:nvSpPr>
        <dsp:cNvPr id="0" name=""/>
        <dsp:cNvSpPr/>
      </dsp:nvSpPr>
      <dsp:spPr>
        <a:xfrm rot="10028571">
          <a:off x="1683639" y="2225434"/>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927868" y="2229759"/>
        <a:ext cx="25708" cy="25708"/>
      </dsp:txXfrm>
    </dsp:sp>
    <dsp:sp modelId="{D7F0A00C-ECFC-4E7F-8A0A-F4FFC6ED3601}">
      <dsp:nvSpPr>
        <dsp:cNvPr id="0" name=""/>
        <dsp:cNvSpPr/>
      </dsp:nvSpPr>
      <dsp:spPr>
        <a:xfrm>
          <a:off x="675120" y="1900253"/>
          <a:ext cx="1027849" cy="1027849"/>
        </a:xfrm>
        <a:prstGeom prst="ellipse">
          <a:avLst/>
        </a:prstGeom>
        <a:solidFill>
          <a:schemeClr val="accent4">
            <a:hueOff val="-3720641"/>
            <a:satOff val="22416"/>
            <a:lumOff val="179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Discuss</a:t>
          </a:r>
        </a:p>
      </dsp:txBody>
      <dsp:txXfrm>
        <a:off x="825645" y="2050778"/>
        <a:ext cx="726799" cy="726799"/>
      </dsp:txXfrm>
    </dsp:sp>
    <dsp:sp modelId="{EEE4DBDF-9000-41AB-80ED-147B66D8E155}">
      <dsp:nvSpPr>
        <dsp:cNvPr id="0" name=""/>
        <dsp:cNvSpPr/>
      </dsp:nvSpPr>
      <dsp:spPr>
        <a:xfrm rot="13114286">
          <a:off x="1832518" y="157315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076747" y="1577477"/>
        <a:ext cx="25708" cy="25708"/>
      </dsp:txXfrm>
    </dsp:sp>
    <dsp:sp modelId="{490116A9-592C-4A04-8381-854EC88E9E1D}">
      <dsp:nvSpPr>
        <dsp:cNvPr id="0" name=""/>
        <dsp:cNvSpPr/>
      </dsp:nvSpPr>
      <dsp:spPr>
        <a:xfrm>
          <a:off x="972878" y="595691"/>
          <a:ext cx="1027849" cy="1027849"/>
        </a:xfrm>
        <a:prstGeom prst="ellipse">
          <a:avLst/>
        </a:prstGeom>
        <a:solidFill>
          <a:schemeClr val="accent4">
            <a:hueOff val="-4464770"/>
            <a:satOff val="26899"/>
            <a:lumOff val="215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Analyse</a:t>
          </a:r>
        </a:p>
      </dsp:txBody>
      <dsp:txXfrm>
        <a:off x="1123403" y="746216"/>
        <a:ext cx="726799" cy="7267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B0ADA-81EA-4709-9C6E-DE5212A9ABA5}">
      <dsp:nvSpPr>
        <dsp:cNvPr id="0" name=""/>
        <dsp:cNvSpPr/>
      </dsp:nvSpPr>
      <dsp:spPr>
        <a:xfrm>
          <a:off x="-4848614" y="-743065"/>
          <a:ext cx="5774881" cy="5774881"/>
        </a:xfrm>
        <a:prstGeom prst="blockArc">
          <a:avLst>
            <a:gd name="adj1" fmla="val 18900000"/>
            <a:gd name="adj2" fmla="val 2700000"/>
            <a:gd name="adj3" fmla="val 374"/>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817707-3E44-4DA2-BF42-87672BF58870}">
      <dsp:nvSpPr>
        <dsp:cNvPr id="0" name=""/>
        <dsp:cNvSpPr/>
      </dsp:nvSpPr>
      <dsp:spPr>
        <a:xfrm>
          <a:off x="485077" y="329719"/>
          <a:ext cx="6859131" cy="65978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Words</a:t>
          </a:r>
        </a:p>
      </dsp:txBody>
      <dsp:txXfrm>
        <a:off x="485077" y="329719"/>
        <a:ext cx="6859131" cy="659781"/>
      </dsp:txXfrm>
    </dsp:sp>
    <dsp:sp modelId="{2A986AC1-1DF6-4ED3-87E1-870035DA7B0A}">
      <dsp:nvSpPr>
        <dsp:cNvPr id="0" name=""/>
        <dsp:cNvSpPr/>
      </dsp:nvSpPr>
      <dsp:spPr>
        <a:xfrm>
          <a:off x="72713" y="247246"/>
          <a:ext cx="824726" cy="824726"/>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29C914-C327-406F-B1FF-433D7EB69764}">
      <dsp:nvSpPr>
        <dsp:cNvPr id="0" name=""/>
        <dsp:cNvSpPr/>
      </dsp:nvSpPr>
      <dsp:spPr>
        <a:xfrm>
          <a:off x="863345" y="1319562"/>
          <a:ext cx="6480863" cy="659781"/>
        </a:xfrm>
        <a:prstGeom prst="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Focus</a:t>
          </a:r>
        </a:p>
      </dsp:txBody>
      <dsp:txXfrm>
        <a:off x="863345" y="1319562"/>
        <a:ext cx="6480863" cy="659781"/>
      </dsp:txXfrm>
    </dsp:sp>
    <dsp:sp modelId="{89924382-D4AA-4ABF-A20D-8251DD8486B5}">
      <dsp:nvSpPr>
        <dsp:cNvPr id="0" name=""/>
        <dsp:cNvSpPr/>
      </dsp:nvSpPr>
      <dsp:spPr>
        <a:xfrm>
          <a:off x="450981" y="1237090"/>
          <a:ext cx="824726" cy="824726"/>
        </a:xfrm>
        <a:prstGeom prst="ellipse">
          <a:avLst/>
        </a:prstGeom>
        <a:solidFill>
          <a:schemeClr val="lt1">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sp>
    <dsp:sp modelId="{801FAADE-8D77-4216-8AFA-450A02F341F9}">
      <dsp:nvSpPr>
        <dsp:cNvPr id="0" name=""/>
        <dsp:cNvSpPr/>
      </dsp:nvSpPr>
      <dsp:spPr>
        <a:xfrm>
          <a:off x="863345" y="2309406"/>
          <a:ext cx="6480863" cy="659781"/>
        </a:xfrm>
        <a:prstGeom prst="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Purpose</a:t>
          </a:r>
        </a:p>
      </dsp:txBody>
      <dsp:txXfrm>
        <a:off x="863345" y="2309406"/>
        <a:ext cx="6480863" cy="659781"/>
      </dsp:txXfrm>
    </dsp:sp>
    <dsp:sp modelId="{79C7B555-ECA9-4501-8BAC-86898E2ABA1B}">
      <dsp:nvSpPr>
        <dsp:cNvPr id="0" name=""/>
        <dsp:cNvSpPr/>
      </dsp:nvSpPr>
      <dsp:spPr>
        <a:xfrm>
          <a:off x="450981" y="2226933"/>
          <a:ext cx="824726" cy="824726"/>
        </a:xfrm>
        <a:prstGeom prst="ellipse">
          <a:avLst/>
        </a:prstGeom>
        <a:solidFill>
          <a:schemeClr val="lt1">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sp>
    <dsp:sp modelId="{DAEB19B3-0DA6-41EA-AFEB-B2413E903E4D}">
      <dsp:nvSpPr>
        <dsp:cNvPr id="0" name=""/>
        <dsp:cNvSpPr/>
      </dsp:nvSpPr>
      <dsp:spPr>
        <a:xfrm>
          <a:off x="485077" y="3299250"/>
          <a:ext cx="6859131" cy="659781"/>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Presentation</a:t>
          </a:r>
        </a:p>
      </dsp:txBody>
      <dsp:txXfrm>
        <a:off x="485077" y="3299250"/>
        <a:ext cx="6859131" cy="659781"/>
      </dsp:txXfrm>
    </dsp:sp>
    <dsp:sp modelId="{7148AE33-2D7C-472E-8AD6-126C88324829}">
      <dsp:nvSpPr>
        <dsp:cNvPr id="0" name=""/>
        <dsp:cNvSpPr/>
      </dsp:nvSpPr>
      <dsp:spPr>
        <a:xfrm>
          <a:off x="72713" y="3216777"/>
          <a:ext cx="824726" cy="824726"/>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9CA43C-13A0-4359-A90A-2E9EFC6A0084}">
      <dsp:nvSpPr>
        <dsp:cNvPr id="0" name=""/>
        <dsp:cNvSpPr/>
      </dsp:nvSpPr>
      <dsp:spPr>
        <a:xfrm>
          <a:off x="154881" y="0"/>
          <a:ext cx="2017761" cy="2017761"/>
        </a:xfrm>
        <a:prstGeom prst="triangl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E2D908-0C95-4F3D-8943-F132E0902FD0}">
      <dsp:nvSpPr>
        <dsp:cNvPr id="0" name=""/>
        <dsp:cNvSpPr/>
      </dsp:nvSpPr>
      <dsp:spPr>
        <a:xfrm>
          <a:off x="1133676" y="202859"/>
          <a:ext cx="1311544" cy="477641"/>
        </a:xfrm>
        <a:prstGeom prst="round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1</a:t>
          </a:r>
          <a:r>
            <a:rPr lang="en-GB" sz="1300" kern="1200" baseline="30000" dirty="0"/>
            <a:t>st</a:t>
          </a:r>
          <a:r>
            <a:rPr lang="en-GB" sz="1300" kern="1200" dirty="0"/>
            <a:t> Objective</a:t>
          </a:r>
        </a:p>
      </dsp:txBody>
      <dsp:txXfrm>
        <a:off x="1156993" y="226176"/>
        <a:ext cx="1264910" cy="431007"/>
      </dsp:txXfrm>
    </dsp:sp>
    <dsp:sp modelId="{6BAC3853-349A-45DD-AF2E-FAC7A28ED8EE}">
      <dsp:nvSpPr>
        <dsp:cNvPr id="0" name=""/>
        <dsp:cNvSpPr/>
      </dsp:nvSpPr>
      <dsp:spPr>
        <a:xfrm>
          <a:off x="1133676" y="740206"/>
          <a:ext cx="1311544" cy="477641"/>
        </a:xfrm>
        <a:prstGeom prst="round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2</a:t>
          </a:r>
          <a:r>
            <a:rPr lang="en-GB" sz="1300" kern="1200" baseline="30000" dirty="0"/>
            <a:t>nd</a:t>
          </a:r>
          <a:r>
            <a:rPr lang="en-GB" sz="1300" kern="1200" dirty="0"/>
            <a:t> + objectives</a:t>
          </a:r>
        </a:p>
      </dsp:txBody>
      <dsp:txXfrm>
        <a:off x="1156993" y="763523"/>
        <a:ext cx="1264910" cy="431007"/>
      </dsp:txXfrm>
    </dsp:sp>
    <dsp:sp modelId="{76D42B7A-38BE-4461-8921-6F00B4BA0394}">
      <dsp:nvSpPr>
        <dsp:cNvPr id="0" name=""/>
        <dsp:cNvSpPr/>
      </dsp:nvSpPr>
      <dsp:spPr>
        <a:xfrm>
          <a:off x="1133676" y="1277554"/>
          <a:ext cx="1311544" cy="477641"/>
        </a:xfrm>
        <a:prstGeom prst="round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Final objective</a:t>
          </a:r>
        </a:p>
      </dsp:txBody>
      <dsp:txXfrm>
        <a:off x="1156993" y="1300871"/>
        <a:ext cx="1264910" cy="4310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43FF-44A3-4157-BB5C-7EF14AF27C8F}">
      <dsp:nvSpPr>
        <dsp:cNvPr id="0" name=""/>
        <dsp:cNvSpPr/>
      </dsp:nvSpPr>
      <dsp:spPr>
        <a:xfrm rot="16200000">
          <a:off x="1024" y="697135"/>
          <a:ext cx="2595116" cy="2595116"/>
        </a:xfrm>
        <a:prstGeom prst="downArrow">
          <a:avLst>
            <a:gd name="adj1" fmla="val 50000"/>
            <a:gd name="adj2" fmla="val 35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Collecting empirical data</a:t>
          </a:r>
        </a:p>
      </dsp:txBody>
      <dsp:txXfrm rot="5400000">
        <a:off x="1025" y="1345913"/>
        <a:ext cx="2140971" cy="1297558"/>
      </dsp:txXfrm>
    </dsp:sp>
    <dsp:sp modelId="{7B890F18-D3EA-4ACF-8A00-9B63C413C921}">
      <dsp:nvSpPr>
        <dsp:cNvPr id="0" name=""/>
        <dsp:cNvSpPr/>
      </dsp:nvSpPr>
      <dsp:spPr>
        <a:xfrm rot="5400000">
          <a:off x="2788659" y="697135"/>
          <a:ext cx="2595116" cy="2595116"/>
        </a:xfrm>
        <a:prstGeom prst="downArrow">
          <a:avLst>
            <a:gd name="adj1" fmla="val 50000"/>
            <a:gd name="adj2" fmla="val 35000"/>
          </a:avLst>
        </a:prstGeom>
        <a:solidFill>
          <a:schemeClr val="accent3">
            <a:hueOff val="11250264"/>
            <a:satOff val="-16880"/>
            <a:lumOff val="-2745"/>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Literature review</a:t>
          </a:r>
        </a:p>
      </dsp:txBody>
      <dsp:txXfrm rot="-5400000">
        <a:off x="3242805" y="1345914"/>
        <a:ext cx="2140971" cy="129755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E0D5-2C3B-42C9-B378-D2510E30706C}">
      <dsp:nvSpPr>
        <dsp:cNvPr id="0" name=""/>
        <dsp:cNvSpPr/>
      </dsp:nvSpPr>
      <dsp:spPr>
        <a:xfrm>
          <a:off x="4653153" y="2249405"/>
          <a:ext cx="1666493" cy="166649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Research Ethics</a:t>
          </a:r>
        </a:p>
      </dsp:txBody>
      <dsp:txXfrm>
        <a:off x="4897205" y="2493457"/>
        <a:ext cx="1178389" cy="1178389"/>
      </dsp:txXfrm>
    </dsp:sp>
    <dsp:sp modelId="{74302B00-2B9E-4AF6-8B23-BA4AE2CC9028}">
      <dsp:nvSpPr>
        <dsp:cNvPr id="0" name=""/>
        <dsp:cNvSpPr/>
      </dsp:nvSpPr>
      <dsp:spPr>
        <a:xfrm rot="10800000">
          <a:off x="3037477" y="2845177"/>
          <a:ext cx="1526812" cy="474950"/>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127F6C8-1F39-4CE7-8DE7-F70D708A3B87}">
      <dsp:nvSpPr>
        <dsp:cNvPr id="0" name=""/>
        <dsp:cNvSpPr/>
      </dsp:nvSpPr>
      <dsp:spPr>
        <a:xfrm>
          <a:off x="2245893" y="2449385"/>
          <a:ext cx="1583169" cy="1266535"/>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Transparency</a:t>
          </a:r>
        </a:p>
      </dsp:txBody>
      <dsp:txXfrm>
        <a:off x="2282989" y="2486481"/>
        <a:ext cx="1508977" cy="1192343"/>
      </dsp:txXfrm>
    </dsp:sp>
    <dsp:sp modelId="{4A3A0960-77F8-40E8-BBB5-32923C1BF32F}">
      <dsp:nvSpPr>
        <dsp:cNvPr id="0" name=""/>
        <dsp:cNvSpPr/>
      </dsp:nvSpPr>
      <dsp:spPr>
        <a:xfrm rot="13500000">
          <a:off x="3531154" y="1653337"/>
          <a:ext cx="1526812" cy="474950"/>
        </a:xfrm>
        <a:prstGeom prst="leftArrow">
          <a:avLst>
            <a:gd name="adj1" fmla="val 60000"/>
            <a:gd name="adj2" fmla="val 5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98CB7E5-B274-423B-91D9-3987C5F09B75}">
      <dsp:nvSpPr>
        <dsp:cNvPr id="0" name=""/>
        <dsp:cNvSpPr/>
      </dsp:nvSpPr>
      <dsp:spPr>
        <a:xfrm>
          <a:off x="2963165" y="717735"/>
          <a:ext cx="1583169" cy="1266535"/>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Confidentiality</a:t>
          </a:r>
        </a:p>
      </dsp:txBody>
      <dsp:txXfrm>
        <a:off x="3000261" y="754831"/>
        <a:ext cx="1508977" cy="1192343"/>
      </dsp:txXfrm>
    </dsp:sp>
    <dsp:sp modelId="{D326F3A8-502C-4DB0-8C4D-7EE60889585E}">
      <dsp:nvSpPr>
        <dsp:cNvPr id="0" name=""/>
        <dsp:cNvSpPr/>
      </dsp:nvSpPr>
      <dsp:spPr>
        <a:xfrm rot="16200000">
          <a:off x="4722993" y="1159661"/>
          <a:ext cx="1526812" cy="474950"/>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760B94-A2C5-4D72-8860-A43BA0298179}">
      <dsp:nvSpPr>
        <dsp:cNvPr id="0" name=""/>
        <dsp:cNvSpPr/>
      </dsp:nvSpPr>
      <dsp:spPr>
        <a:xfrm>
          <a:off x="4694815" y="463"/>
          <a:ext cx="1583169" cy="1266535"/>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Voluntary</a:t>
          </a:r>
        </a:p>
      </dsp:txBody>
      <dsp:txXfrm>
        <a:off x="4731911" y="37559"/>
        <a:ext cx="1508977" cy="1192343"/>
      </dsp:txXfrm>
    </dsp:sp>
    <dsp:sp modelId="{F7305B21-2AFF-495F-9A45-492BFB61BB89}">
      <dsp:nvSpPr>
        <dsp:cNvPr id="0" name=""/>
        <dsp:cNvSpPr/>
      </dsp:nvSpPr>
      <dsp:spPr>
        <a:xfrm rot="18900000">
          <a:off x="5914833" y="1653337"/>
          <a:ext cx="1526812" cy="474950"/>
        </a:xfrm>
        <a:prstGeom prst="leftArrow">
          <a:avLst>
            <a:gd name="adj1" fmla="val 60000"/>
            <a:gd name="adj2" fmla="val 5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816B50A-9A4A-4482-8C12-5DDD3B606B93}">
      <dsp:nvSpPr>
        <dsp:cNvPr id="0" name=""/>
        <dsp:cNvSpPr/>
      </dsp:nvSpPr>
      <dsp:spPr>
        <a:xfrm>
          <a:off x="6426464" y="717735"/>
          <a:ext cx="1583169" cy="1266535"/>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Do no harm</a:t>
          </a:r>
        </a:p>
      </dsp:txBody>
      <dsp:txXfrm>
        <a:off x="6463560" y="754831"/>
        <a:ext cx="1508977" cy="1192343"/>
      </dsp:txXfrm>
    </dsp:sp>
    <dsp:sp modelId="{96BB194D-4BFB-49F5-A30A-65916B7D64F7}">
      <dsp:nvSpPr>
        <dsp:cNvPr id="0" name=""/>
        <dsp:cNvSpPr/>
      </dsp:nvSpPr>
      <dsp:spPr>
        <a:xfrm>
          <a:off x="6408509" y="2845177"/>
          <a:ext cx="1526812" cy="474950"/>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2CF4D7-0A95-49B1-8C5A-032CA6AAD3EA}">
      <dsp:nvSpPr>
        <dsp:cNvPr id="0" name=""/>
        <dsp:cNvSpPr/>
      </dsp:nvSpPr>
      <dsp:spPr>
        <a:xfrm>
          <a:off x="7143737" y="2449385"/>
          <a:ext cx="1583169" cy="1266535"/>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Impartial</a:t>
          </a:r>
        </a:p>
      </dsp:txBody>
      <dsp:txXfrm>
        <a:off x="7180833" y="2486481"/>
        <a:ext cx="1508977" cy="1192343"/>
      </dsp:txXfrm>
    </dsp:sp>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06/02/2024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263938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986630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proposal document has a specific role to play</a:t>
            </a:r>
          </a:p>
          <a:p>
            <a:pPr marL="228600" indent="-228600">
              <a:buAutoNum type="arabicPeriod"/>
            </a:pPr>
            <a:r>
              <a:rPr lang="en-GB" dirty="0"/>
              <a:t>It allows you to assign your dissertation a working title</a:t>
            </a:r>
          </a:p>
          <a:p>
            <a:r>
              <a:rPr lang="en-GB" dirty="0"/>
              <a:t>2. It provides some background information</a:t>
            </a:r>
            <a:r>
              <a:rPr lang="en-GB" sz="1200" dirty="0"/>
              <a:t> on the area that interests you or intrigues you, including a brief rationale as to why you want to focus on a particular aspect of the Subject area</a:t>
            </a:r>
          </a:p>
          <a:p>
            <a:r>
              <a:rPr lang="en-GB" sz="1200" dirty="0"/>
              <a:t>3. It Identifies the overall aim of your research (i.e. what you are trying to achieve)</a:t>
            </a:r>
          </a:p>
          <a:p>
            <a:r>
              <a:rPr lang="en-GB" sz="1200" dirty="0"/>
              <a:t>4. Allows you to Specify the individual objectives required to help you achieve your research aim</a:t>
            </a:r>
          </a:p>
          <a:p>
            <a:r>
              <a:rPr lang="en-GB" sz="1200" dirty="0"/>
              <a:t>5. You are able to Outline how you will carry out your research (i.e. your methodology and methods e.g. survey, case study, questionnaires, interviews etc)</a:t>
            </a:r>
          </a:p>
          <a:p>
            <a:r>
              <a:rPr lang="en-GB" sz="1200" dirty="0"/>
              <a:t>6. Provides and early Indication of  whether or not ethical issues arise from the proposal and if so how you are going to address them to meet the University’s standards. You’ll also have to submit a separate Ethics form.</a:t>
            </a:r>
          </a:p>
          <a:p>
            <a:r>
              <a:rPr lang="en-GB" sz="1200" dirty="0"/>
              <a:t>7. List the literature referred to in producing the proposal ( Ref list/bibliography)</a:t>
            </a:r>
          </a:p>
          <a:p>
            <a:endParaRPr lang="en-GB" sz="1200" dirty="0"/>
          </a:p>
          <a:p>
            <a:endParaRPr lang="en-GB" sz="1200"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658228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why do you need to write a proposal?</a:t>
            </a:r>
          </a:p>
          <a:p>
            <a:endParaRPr lang="en-GB" dirty="0"/>
          </a:p>
          <a:p>
            <a:pPr marL="171450" indent="-171450">
              <a:buFont typeface="Arial" panose="020B0604020202020204" pitchFamily="34" charset="0"/>
              <a:buChar char="•"/>
            </a:pPr>
            <a:r>
              <a:rPr lang="en-GB" dirty="0"/>
              <a:t>Allows the University to determine if your research meets academic standards</a:t>
            </a:r>
          </a:p>
          <a:p>
            <a:pPr marL="171450" indent="-171450">
              <a:buFont typeface="Arial" panose="020B0604020202020204" pitchFamily="34" charset="0"/>
              <a:buChar char="•"/>
            </a:pPr>
            <a:r>
              <a:rPr lang="en-GB" dirty="0"/>
              <a:t>Allocation of supervisor</a:t>
            </a:r>
          </a:p>
          <a:p>
            <a:pPr marL="171450" indent="-171450">
              <a:buFont typeface="Arial" panose="020B0604020202020204" pitchFamily="34" charset="0"/>
              <a:buChar char="•"/>
            </a:pPr>
            <a:r>
              <a:rPr lang="en-GB" dirty="0"/>
              <a:t>Reassurance that any ethical considerations are addressed early 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320671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task of your proposal is to clarify whatever it is that you propose to research.</a:t>
            </a:r>
          </a:p>
          <a:p>
            <a:endParaRPr lang="en-GB" dirty="0"/>
          </a:p>
          <a:p>
            <a:r>
              <a:rPr lang="en-GB" dirty="0"/>
              <a:t>So where do you start?</a:t>
            </a:r>
          </a:p>
          <a:p>
            <a:endParaRPr lang="en-GB" dirty="0"/>
          </a:p>
          <a:p>
            <a:r>
              <a:rPr lang="en-GB" dirty="0"/>
              <a:t>At the beginning…….</a:t>
            </a:r>
          </a:p>
          <a:p>
            <a:pPr marL="228600" indent="-228600">
              <a:buAutoNum type="arabicPeriod"/>
            </a:pPr>
            <a:r>
              <a:rPr lang="en-GB" dirty="0"/>
              <a:t>Pick a subject area that you are interested in /grabs your attention/relevant to your work and course – some of you already have</a:t>
            </a:r>
          </a:p>
          <a:p>
            <a:pPr marL="228600" indent="-228600">
              <a:buAutoNum type="arabicPeriod"/>
            </a:pPr>
            <a:r>
              <a:rPr lang="en-GB" dirty="0"/>
              <a:t>You then need to </a:t>
            </a:r>
            <a:r>
              <a:rPr lang="en-GB" b="1" dirty="0"/>
              <a:t>focus on a particular aspect </a:t>
            </a:r>
            <a:r>
              <a:rPr lang="en-GB" dirty="0"/>
              <a:t>of that subject area that you think is worth researching – don’t go too wide on your subject area</a:t>
            </a:r>
          </a:p>
          <a:p>
            <a:pPr marL="228600" indent="-228600">
              <a:buAutoNum type="arabicPeriod"/>
            </a:pPr>
            <a:r>
              <a:rPr lang="en-GB" dirty="0"/>
              <a:t>You need to then communicate your ideas in writing using the template given to you</a:t>
            </a:r>
          </a:p>
          <a:p>
            <a:pPr marL="228600" indent="-228600">
              <a:buAutoNum type="arabicPeriod"/>
            </a:pPr>
            <a:endParaRPr lang="en-GB" dirty="0"/>
          </a:p>
          <a:p>
            <a:pPr marL="0" indent="0">
              <a:buNone/>
            </a:pPr>
            <a:r>
              <a:rPr lang="en-GB" dirty="0"/>
              <a:t>To  achieve research focus :</a:t>
            </a:r>
          </a:p>
          <a:p>
            <a:pPr marL="228600" indent="-228600">
              <a:buAutoNum type="arabicPeriod"/>
            </a:pPr>
            <a:r>
              <a:rPr lang="en-GB" dirty="0"/>
              <a:t>Think of the subject areas in general terms</a:t>
            </a:r>
          </a:p>
          <a:p>
            <a:pPr marL="228600" indent="-228600">
              <a:buAutoNum type="arabicPeriod"/>
            </a:pPr>
            <a:r>
              <a:rPr lang="en-GB" dirty="0"/>
              <a:t>Then home in on a particular aspect of that subject</a:t>
            </a:r>
          </a:p>
          <a:p>
            <a:pPr marL="228600" indent="-228600">
              <a:buAutoNum type="arabicPeriod"/>
            </a:pPr>
            <a:r>
              <a:rPr lang="en-GB" dirty="0"/>
              <a:t>Do some background reading/research to see if it is worth studying – see how much information you can find on the subject? Is there a lot or hardly any? Are there any gaps that your research will close?</a:t>
            </a:r>
          </a:p>
          <a:p>
            <a:pPr marL="228600" indent="-228600">
              <a:buAutoNum type="arabicPeriod"/>
            </a:pPr>
            <a:endParaRPr lang="en-GB" dirty="0"/>
          </a:p>
          <a:p>
            <a:pPr marL="0" indent="0">
              <a:buNone/>
            </a:pPr>
            <a:r>
              <a:rPr lang="en-GB" dirty="0"/>
              <a:t>Your title should concisely provide the reader with an understanding/overview/the gist of what you are researching in your dissertation</a:t>
            </a:r>
          </a:p>
          <a:p>
            <a:pPr marL="0" indent="0">
              <a:buNone/>
            </a:pPr>
            <a:r>
              <a:rPr lang="en-GB" dirty="0"/>
              <a:t>Think in general terms of your topic</a:t>
            </a:r>
          </a:p>
          <a:p>
            <a:pPr marL="0" indent="0">
              <a:buNone/>
            </a:pPr>
            <a:r>
              <a:rPr lang="en-GB" dirty="0"/>
              <a:t>Identify the aspect of that topic that you want to concentrate on</a:t>
            </a:r>
          </a:p>
          <a:p>
            <a:pPr marL="0" indent="0">
              <a:buNone/>
            </a:pPr>
            <a:r>
              <a:rPr lang="en-GB" dirty="0"/>
              <a:t>Bring them both together to start compiling your Title</a:t>
            </a:r>
          </a:p>
          <a:p>
            <a:pPr marL="0" indent="0">
              <a:buNone/>
            </a:pPr>
            <a:r>
              <a:rPr lang="en-GB" dirty="0"/>
              <a:t>GENERAL – SPECIFIC - TITLE</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740591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research title – which may be a question or written as a statement of intention should be………</a:t>
            </a:r>
          </a:p>
          <a:p>
            <a:endParaRPr lang="en-GB" dirty="0"/>
          </a:p>
          <a:p>
            <a:pPr marL="171450" indent="-171450">
              <a:buFont typeface="Arial" panose="020B0604020202020204" pitchFamily="34" charset="0"/>
              <a:buChar char="•"/>
            </a:pPr>
            <a:r>
              <a:rPr lang="en-GB" dirty="0"/>
              <a:t>Clear – it provides enough specifics that your reader can easily understand its purpose without needing additional explanation</a:t>
            </a:r>
          </a:p>
          <a:p>
            <a:pPr marL="171450" indent="-171450">
              <a:buFont typeface="Arial" panose="020B0604020202020204" pitchFamily="34" charset="0"/>
              <a:buChar char="•"/>
            </a:pPr>
            <a:r>
              <a:rPr lang="en-GB" dirty="0"/>
              <a:t>Focused – it is narrow enough that it can be answered thoroughly in the word count and time that you have</a:t>
            </a:r>
          </a:p>
          <a:p>
            <a:pPr marL="171450" indent="-171450">
              <a:buFont typeface="Arial" panose="020B0604020202020204" pitchFamily="34" charset="0"/>
              <a:buChar char="•"/>
            </a:pPr>
            <a:r>
              <a:rPr lang="en-GB" dirty="0"/>
              <a:t>Concise – it is expressed in the fewest possible words</a:t>
            </a:r>
          </a:p>
          <a:p>
            <a:pPr marL="171450" indent="-171450">
              <a:buFont typeface="Arial" panose="020B0604020202020204" pitchFamily="34" charset="0"/>
              <a:buChar char="•"/>
            </a:pPr>
            <a:r>
              <a:rPr lang="en-GB" dirty="0"/>
              <a:t>Complex – it is not answerable with a simple yes/no but requires analysis of ideas and sources prior to you compiling a concluding answer</a:t>
            </a:r>
          </a:p>
          <a:p>
            <a:pPr marL="171450" indent="-171450">
              <a:buFont typeface="Arial" panose="020B0604020202020204" pitchFamily="34" charset="0"/>
              <a:buChar char="•"/>
            </a:pPr>
            <a:r>
              <a:rPr lang="en-GB" dirty="0"/>
              <a:t>Arguable – its potential answers are open to debate by others rather than accepted facts</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8505406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So lets look at some simple examples:</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2106433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this research question</a:t>
            </a:r>
          </a:p>
          <a:p>
            <a:endParaRPr lang="en-GB" dirty="0"/>
          </a:p>
          <a:p>
            <a:r>
              <a:rPr lang="en-GB" dirty="0"/>
              <a:t>What do you think?</a:t>
            </a:r>
          </a:p>
          <a:p>
            <a:r>
              <a:rPr lang="en-GB" dirty="0"/>
              <a:t>What would you change and why?</a:t>
            </a:r>
          </a:p>
          <a:p>
            <a:endParaRPr lang="en-GB" dirty="0"/>
          </a:p>
          <a:p>
            <a:r>
              <a:rPr lang="en-GB" dirty="0"/>
              <a:t>Break it down – social networking  - which ones? </a:t>
            </a:r>
          </a:p>
          <a:p>
            <a:r>
              <a:rPr lang="en-GB" dirty="0"/>
              <a:t>Harm – what type of harm? </a:t>
            </a:r>
          </a:p>
          <a:p>
            <a:r>
              <a:rPr lang="en-GB" dirty="0"/>
              <a:t>To whom? – children/adults/gender/age groups/ other groups/ organisations etc </a:t>
            </a:r>
            <a:r>
              <a:rPr lang="en-GB" dirty="0" err="1"/>
              <a:t>etc</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9400617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cs typeface="Calibri"/>
            </a:endParaRPr>
          </a:p>
          <a:p>
            <a:pPr marL="0" indent="0">
              <a:buNone/>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2550188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1.Background reading </a:t>
            </a:r>
            <a:r>
              <a:rPr lang="en-GB" dirty="0"/>
              <a:t>– support why you want to research your chosen area if asked by your supervisor. What have you found from your initial research? What are the gaps in literature/source material? How much information is there out there ?</a:t>
            </a:r>
          </a:p>
          <a:p>
            <a:endParaRPr lang="en-GB" dirty="0"/>
          </a:p>
          <a:p>
            <a:pPr marL="228600" indent="-228600">
              <a:buAutoNum type="arabicPeriod" startAt="2"/>
            </a:pPr>
            <a:r>
              <a:rPr lang="en-GB" dirty="0"/>
              <a:t>This is not a comprehensive review of literature on your topic – that will come in your final document. </a:t>
            </a:r>
          </a:p>
          <a:p>
            <a:pPr marL="228600" indent="-228600">
              <a:buAutoNum type="arabicPeriod" startAt="2"/>
            </a:pPr>
            <a:r>
              <a:rPr lang="en-GB" dirty="0"/>
              <a:t>You only have about 700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p>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 NOUNS that you use as these will influence the depth of study that you propose to carry out.</a:t>
            </a:r>
          </a:p>
          <a:p>
            <a:r>
              <a:rPr lang="en-GB" dirty="0"/>
              <a:t>e.g. Identify, evaluate, explore, formulate. A noun is a word of action</a:t>
            </a:r>
            <a:endParaRPr lang="en-GB" dirty="0">
              <a:cs typeface="Calibri"/>
            </a:endParaRPr>
          </a:p>
          <a:p>
            <a:r>
              <a:rPr lang="en-GB" dirty="0"/>
              <a:t> </a:t>
            </a:r>
          </a:p>
          <a:p>
            <a:r>
              <a:rPr lang="en-GB" dirty="0"/>
              <a:t>Which of these words will require more work than others?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The way they are </a:t>
            </a:r>
            <a:r>
              <a:rPr lang="en-GB" b="1" dirty="0"/>
              <a:t>worded</a:t>
            </a:r>
            <a:r>
              <a:rPr lang="en-GB" dirty="0"/>
              <a:t> are different : </a:t>
            </a:r>
          </a:p>
          <a:p>
            <a:r>
              <a:rPr lang="en-GB" dirty="0"/>
              <a:t>Aim is wide , while objectives are specific, narrow tasks</a:t>
            </a:r>
          </a:p>
          <a:p>
            <a:pPr marL="0" indent="0">
              <a:buNone/>
            </a:pPr>
            <a:endParaRPr lang="en-GB" dirty="0"/>
          </a:p>
          <a:p>
            <a:pPr marL="0" indent="0">
              <a:buNone/>
            </a:pPr>
            <a:r>
              <a:rPr lang="en-GB" dirty="0"/>
              <a:t>2. The </a:t>
            </a:r>
            <a:r>
              <a:rPr lang="en-GB" b="1" dirty="0"/>
              <a:t>focus</a:t>
            </a:r>
            <a:r>
              <a:rPr lang="en-GB" dirty="0"/>
              <a:t> of them are different </a:t>
            </a:r>
          </a:p>
          <a:p>
            <a:pPr marL="0" indent="0">
              <a:buNone/>
            </a:pPr>
            <a:r>
              <a:rPr lang="en-GB" dirty="0"/>
              <a:t>Aim focuses on overall purpose; objectives focus on how to achieve that purpose</a:t>
            </a:r>
          </a:p>
          <a:p>
            <a:pPr marL="0" indent="0">
              <a:buNone/>
            </a:pPr>
            <a:endParaRPr lang="en-GB" dirty="0"/>
          </a:p>
          <a:p>
            <a:pPr marL="0" indent="0">
              <a:buNone/>
            </a:pPr>
            <a:r>
              <a:rPr lang="en-GB" dirty="0"/>
              <a:t>3. The </a:t>
            </a:r>
            <a:r>
              <a:rPr lang="en-GB" b="1" dirty="0"/>
              <a:t>purpose</a:t>
            </a:r>
            <a:r>
              <a:rPr lang="en-GB" dirty="0"/>
              <a:t> of the two are different</a:t>
            </a:r>
          </a:p>
          <a:p>
            <a:pPr marL="0" indent="0">
              <a:buNone/>
            </a:pPr>
            <a:r>
              <a:rPr lang="en-GB" dirty="0"/>
              <a:t>Research aims are concerned with the overall findings of the research, which are long term; objectives serve to define short term aims of the research</a:t>
            </a:r>
          </a:p>
          <a:p>
            <a:pPr marL="0" indent="0">
              <a:buNone/>
            </a:pPr>
            <a:endParaRPr lang="en-GB" dirty="0"/>
          </a:p>
          <a:p>
            <a:pPr marL="0" indent="0">
              <a:buNone/>
            </a:pPr>
            <a:r>
              <a:rPr lang="en-GB" dirty="0"/>
              <a:t>4. They are </a:t>
            </a:r>
            <a:r>
              <a:rPr lang="en-GB" b="1" dirty="0"/>
              <a:t>presented</a:t>
            </a:r>
            <a:r>
              <a:rPr lang="en-GB" dirty="0"/>
              <a:t> differently</a:t>
            </a:r>
          </a:p>
          <a:p>
            <a:pPr marL="0" indent="0">
              <a:buNone/>
            </a:pPr>
            <a:r>
              <a:rPr lang="en-GB" dirty="0"/>
              <a:t>Research AIMS are written in a sentence or small paragraph; objectives are written in a list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4634883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the Aim and Objectives for a dissertation </a:t>
            </a:r>
          </a:p>
          <a:p>
            <a:endParaRPr lang="en-GB" dirty="0"/>
          </a:p>
          <a:p>
            <a:r>
              <a:rPr lang="en-GB" dirty="0"/>
              <a:t>Note the Key words used in the objectives ( highlighted in blue) – how deep do you think the research had to be ?</a:t>
            </a:r>
          </a:p>
          <a:p>
            <a:r>
              <a:rPr lang="en-GB" dirty="0"/>
              <a:t>Ask yourself are they ‘doable’ in the time that you have and the literature that is available to you in your chosen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455620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7376060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24371415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25670754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19508416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31603116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Dissertation over 4 month period</a:t>
            </a:r>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42396274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‘Ethics’?</a:t>
            </a:r>
          </a:p>
          <a:p>
            <a:endParaRPr lang="en-GB" dirty="0"/>
          </a:p>
          <a:p>
            <a:endParaRPr lang="en-GB" dirty="0"/>
          </a:p>
          <a:p>
            <a:r>
              <a:rPr lang="en-GB" dirty="0"/>
              <a:t>What about ‘Research Ethics’?</a:t>
            </a:r>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36890784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endParaRPr lang="en-GB" b="1" dirty="0"/>
          </a:p>
          <a:p>
            <a:r>
              <a:rPr lang="en-GB" b="1" dirty="0"/>
              <a:t>Transparency </a:t>
            </a:r>
            <a:r>
              <a:rPr lang="en-GB" dirty="0"/>
              <a:t>– Purpose of your research should be clearly explained to your participants and also how you will conduct your primary research ( e.g. questionnaire, focus group etc) together with the intended use of the data. Always good to provide an information sheet</a:t>
            </a:r>
          </a:p>
          <a:p>
            <a:endParaRPr lang="en-GB" dirty="0"/>
          </a:p>
          <a:p>
            <a:r>
              <a:rPr lang="en-GB" b="1" dirty="0"/>
              <a:t>Confidentiality</a:t>
            </a:r>
            <a:r>
              <a:rPr lang="en-GB" dirty="0"/>
              <a:t> – you must respect confidentiality and anonymity of your participants. If you aren’t you may be in breach of Data Protection law or putting people at risk.</a:t>
            </a:r>
          </a:p>
          <a:p>
            <a:endParaRPr lang="en-GB" dirty="0"/>
          </a:p>
          <a:p>
            <a:r>
              <a:rPr lang="en-GB" b="1" dirty="0"/>
              <a:t>Voluntary </a:t>
            </a:r>
            <a:r>
              <a:rPr lang="en-GB" dirty="0"/>
              <a:t>– participants must not be coerced to become part of your research and should be free to withdraw at anytime</a:t>
            </a:r>
          </a:p>
          <a:p>
            <a:endParaRPr lang="en-GB" dirty="0"/>
          </a:p>
          <a:p>
            <a:r>
              <a:rPr lang="en-GB" b="1" dirty="0"/>
              <a:t>Do no harm </a:t>
            </a:r>
            <a:r>
              <a:rPr lang="en-GB" dirty="0"/>
              <a:t>– Your research should not put any participant in any danger or risk of harm, neither should you.</a:t>
            </a:r>
          </a:p>
          <a:p>
            <a:endParaRPr lang="en-GB" dirty="0"/>
          </a:p>
          <a:p>
            <a:r>
              <a:rPr lang="en-GB" b="1" dirty="0"/>
              <a:t>Impartiality</a:t>
            </a:r>
            <a:r>
              <a:rPr lang="en-GB" dirty="0"/>
              <a:t> – if you are connected to the research participants in any way ( </a:t>
            </a:r>
            <a:r>
              <a:rPr lang="en-GB" dirty="0" err="1"/>
              <a:t>e,g</a:t>
            </a:r>
            <a:r>
              <a:rPr lang="en-GB" dirty="0"/>
              <a:t>, fellow students or relatives)  or it could be perceived that you may be biased you need to declare your relationship.</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 </a:t>
            </a:r>
            <a:r>
              <a:rPr lang="en-GB" b="1" dirty="0"/>
              <a:t>What ethical considerations do you think you will have? And how will you overcome them?</a:t>
            </a:r>
          </a:p>
          <a:p>
            <a:r>
              <a:rPr lang="en-GB" dirty="0"/>
              <a:t> - </a:t>
            </a:r>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26047987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26</a:t>
            </a:fld>
            <a:endParaRPr lang="en-GB"/>
          </a:p>
        </p:txBody>
      </p:sp>
    </p:spTree>
    <p:extLst>
      <p:ext uri="{BB962C8B-B14F-4D97-AF65-F5344CB8AC3E}">
        <p14:creationId xmlns:p14="http://schemas.microsoft.com/office/powerpoint/2010/main" val="30459770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27</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06/02/2024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6.xml.rels><?xml version="1.0" encoding="UTF-8" standalone="yes"?>
<Relationships xmlns="http://schemas.openxmlformats.org/package/2006/relationships"><Relationship Id="rId3" Type="http://schemas.openxmlformats.org/officeDocument/2006/relationships/hyperlink" Target="https://www.uwtsd.ac.uk/research/research-ethics/" TargetMode="External"/><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7.tmp"/></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823757" y="1720488"/>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4" name="Title 3">
            <a:extLst>
              <a:ext uri="{FF2B5EF4-FFF2-40B4-BE49-F238E27FC236}">
                <a16:creationId xmlns:a16="http://schemas.microsoft.com/office/drawing/2014/main" id="{332AEA2F-AE34-4644-A170-554BBFD2BC1E}"/>
              </a:ext>
            </a:extLst>
          </p:cNvPr>
          <p:cNvSpPr>
            <a:spLocks noGrp="1"/>
          </p:cNvSpPr>
          <p:nvPr>
            <p:ph type="ctrTitle"/>
          </p:nvPr>
        </p:nvSpPr>
        <p:spPr/>
        <p:txBody>
          <a:bodyPr/>
          <a:lstStyle/>
          <a:p>
            <a:r>
              <a:rPr lang="en-GB" dirty="0"/>
              <a:t>Dissertation Proposal </a:t>
            </a:r>
          </a:p>
        </p:txBody>
      </p:sp>
      <p:sp>
        <p:nvSpPr>
          <p:cNvPr id="5" name="Subtitle 4">
            <a:extLst>
              <a:ext uri="{FF2B5EF4-FFF2-40B4-BE49-F238E27FC236}">
                <a16:creationId xmlns:a16="http://schemas.microsoft.com/office/drawing/2014/main" id="{6F9F82B2-88E6-42F5-A6D2-FF12FC5276D8}"/>
              </a:ext>
            </a:extLst>
          </p:cNvPr>
          <p:cNvSpPr>
            <a:spLocks noGrp="1"/>
          </p:cNvSpPr>
          <p:nvPr>
            <p:ph type="subTitle" idx="1"/>
          </p:nvPr>
        </p:nvSpPr>
        <p:spPr/>
        <p:txBody>
          <a:bodyPr/>
          <a:lstStyle/>
          <a:p>
            <a:r>
              <a:rPr lang="en-GB" dirty="0"/>
              <a:t>MBA</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xfrm>
            <a:off x="609600" y="274638"/>
            <a:ext cx="10972800" cy="1143000"/>
          </a:xfrm>
        </p:spPr>
        <p:txBody>
          <a:bodyPr anchor="ctr">
            <a:normAutofit/>
          </a:bodyPr>
          <a:lstStyle/>
          <a:p>
            <a:r>
              <a:rPr lang="en-GB"/>
              <a:t>Learning outcomes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1"/>
          </p:nvPr>
        </p:nvSpPr>
        <p:spPr>
          <a:xfrm>
            <a:off x="609600" y="1600201"/>
            <a:ext cx="5384800" cy="3989040"/>
          </a:xfrm>
        </p:spPr>
        <p:txBody>
          <a:bodyPr>
            <a:normAutofit/>
          </a:bodyPr>
          <a:lstStyle/>
          <a:p>
            <a:r>
              <a:rPr lang="en-GB" dirty="0"/>
              <a:t>Recap on the requirements of the dissertation proposal</a:t>
            </a:r>
          </a:p>
          <a:p>
            <a:r>
              <a:rPr lang="en-GB" dirty="0"/>
              <a:t>Familiarise yourself with the contents of the proposal template</a:t>
            </a:r>
          </a:p>
        </p:txBody>
      </p:sp>
      <p:pic>
        <p:nvPicPr>
          <p:cNvPr id="4" name="Picture 3">
            <a:extLst>
              <a:ext uri="{FF2B5EF4-FFF2-40B4-BE49-F238E27FC236}">
                <a16:creationId xmlns:a16="http://schemas.microsoft.com/office/drawing/2014/main" id="{D8CE3F3C-A1E0-D999-3AF7-9CA8AD1EDA1D}"/>
              </a:ext>
            </a:extLst>
          </p:cNvPr>
          <p:cNvPicPr>
            <a:picLocks noChangeAspect="1"/>
          </p:cNvPicPr>
          <p:nvPr/>
        </p:nvPicPr>
        <p:blipFill>
          <a:blip r:embed="rId3"/>
          <a:stretch>
            <a:fillRect/>
          </a:stretch>
        </p:blipFill>
        <p:spPr>
          <a:xfrm>
            <a:off x="8025492" y="2419278"/>
            <a:ext cx="3556907" cy="1552868"/>
          </a:xfrm>
          <a:prstGeom prst="rect">
            <a:avLst/>
          </a:prstGeom>
          <a:noFill/>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normAutofit/>
          </a:bodyPr>
          <a:lstStyle/>
          <a:p>
            <a:br>
              <a:rPr lang="en-GB" sz="2800" b="1" dirty="0">
                <a:solidFill>
                  <a:schemeClr val="bg1"/>
                </a:solidFill>
              </a:rPr>
            </a:br>
            <a:r>
              <a:rPr lang="en-GB" sz="2800" b="1" dirty="0">
                <a:solidFill>
                  <a:schemeClr val="bg1"/>
                </a:solidFill>
              </a:rPr>
              <a:t>The Proposal Document</a:t>
            </a:r>
          </a:p>
        </p:txBody>
      </p:sp>
      <p:sp>
        <p:nvSpPr>
          <p:cNvPr id="5" name="Content Placeholder 4">
            <a:extLst>
              <a:ext uri="{FF2B5EF4-FFF2-40B4-BE49-F238E27FC236}">
                <a16:creationId xmlns:a16="http://schemas.microsoft.com/office/drawing/2014/main" id="{C9EE21F9-4547-3A27-22EE-7BA5D98B31DF}"/>
              </a:ext>
            </a:extLst>
          </p:cNvPr>
          <p:cNvSpPr>
            <a:spLocks noGrp="1"/>
          </p:cNvSpPr>
          <p:nvPr>
            <p:ph sz="half" idx="1"/>
          </p:nvPr>
        </p:nvSpPr>
        <p:spPr/>
        <p:txBody>
          <a:bodyPr vert="horz" lIns="91440" tIns="45720" rIns="91440" bIns="45720" rtlCol="0" anchor="t">
            <a:normAutofit/>
          </a:bodyPr>
          <a:lstStyle/>
          <a:p>
            <a:r>
              <a:rPr lang="en-GB" dirty="0"/>
              <a:t>Title/Research Question</a:t>
            </a:r>
          </a:p>
          <a:p>
            <a:r>
              <a:rPr lang="en-GB" dirty="0"/>
              <a:t>Background/aim</a:t>
            </a:r>
          </a:p>
          <a:p>
            <a:r>
              <a:rPr lang="en-GB" dirty="0"/>
              <a:t>Literature review</a:t>
            </a:r>
          </a:p>
          <a:p>
            <a:r>
              <a:rPr lang="en-GB" dirty="0"/>
              <a:t>Methodology/ethics</a:t>
            </a:r>
          </a:p>
          <a:p>
            <a:r>
              <a:rPr lang="en-GB" dirty="0"/>
              <a:t>Timeline</a:t>
            </a:r>
          </a:p>
          <a:p>
            <a:r>
              <a:rPr lang="en-GB" dirty="0"/>
              <a:t>References</a:t>
            </a:r>
          </a:p>
          <a:p>
            <a:endParaRPr lang="en-GB" dirty="0"/>
          </a:p>
        </p:txBody>
      </p:sp>
      <p:sp>
        <p:nvSpPr>
          <p:cNvPr id="103" name="Content Placeholder 102">
            <a:extLst>
              <a:ext uri="{FF2B5EF4-FFF2-40B4-BE49-F238E27FC236}">
                <a16:creationId xmlns:a16="http://schemas.microsoft.com/office/drawing/2014/main" id="{DDE4DC06-248A-B7D1-ED4C-D78684082219}"/>
              </a:ext>
            </a:extLst>
          </p:cNvPr>
          <p:cNvSpPr>
            <a:spLocks noGrp="1"/>
          </p:cNvSpPr>
          <p:nvPr>
            <p:ph sz="half" idx="2"/>
          </p:nvPr>
        </p:nvSpPr>
        <p:spPr/>
        <p:txBody>
          <a:bodyPr>
            <a:normAutofit/>
          </a:bodyPr>
          <a:lstStyle/>
          <a:p>
            <a:endParaRPr lang="en-GB"/>
          </a:p>
        </p:txBody>
      </p:sp>
      <p:graphicFrame>
        <p:nvGraphicFramePr>
          <p:cNvPr id="6" name="Diagram 5">
            <a:extLst>
              <a:ext uri="{FF2B5EF4-FFF2-40B4-BE49-F238E27FC236}">
                <a16:creationId xmlns:a16="http://schemas.microsoft.com/office/drawing/2014/main" id="{133F1CCA-80A6-AFB6-73B1-E0951895FA78}"/>
              </a:ext>
            </a:extLst>
          </p:cNvPr>
          <p:cNvGraphicFramePr/>
          <p:nvPr>
            <p:extLst>
              <p:ext uri="{D42A27DB-BD31-4B8C-83A1-F6EECF244321}">
                <p14:modId xmlns:p14="http://schemas.microsoft.com/office/powerpoint/2010/main" val="3254017911"/>
              </p:ext>
            </p:extLst>
          </p:nvPr>
        </p:nvGraphicFramePr>
        <p:xfrm>
          <a:off x="6802822" y="1655118"/>
          <a:ext cx="4662057" cy="36161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2" name="Rectangle 151">
            <a:extLst>
              <a:ext uri="{FF2B5EF4-FFF2-40B4-BE49-F238E27FC236}">
                <a16:creationId xmlns:a16="http://schemas.microsoft.com/office/drawing/2014/main" id="{59B22543-5FFB-6010-FE1E-010BDB448766}"/>
              </a:ext>
            </a:extLst>
          </p:cNvPr>
          <p:cNvSpPr/>
          <p:nvPr/>
        </p:nvSpPr>
        <p:spPr>
          <a:xfrm>
            <a:off x="3529830" y="4241800"/>
            <a:ext cx="2178242" cy="9159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5000 words</a:t>
            </a:r>
          </a:p>
        </p:txBody>
      </p:sp>
    </p:spTree>
    <p:extLst>
      <p:ext uri="{BB962C8B-B14F-4D97-AF65-F5344CB8AC3E}">
        <p14:creationId xmlns:p14="http://schemas.microsoft.com/office/powerpoint/2010/main" val="3451093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The Proposal Document</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a:normAutofit fontScale="85000" lnSpcReduction="20000"/>
          </a:bodyPr>
          <a:lstStyle/>
          <a:p>
            <a:r>
              <a:rPr lang="en-GB" sz="2800" dirty="0"/>
              <a:t>Assign your dissertation a working title</a:t>
            </a:r>
          </a:p>
          <a:p>
            <a:r>
              <a:rPr lang="en-GB" sz="2800" dirty="0"/>
              <a:t>Provide some background information on the area that interests you, including a brief rationale</a:t>
            </a:r>
          </a:p>
          <a:p>
            <a:r>
              <a:rPr lang="en-GB" sz="2800" dirty="0"/>
              <a:t>Identify the overall aim of your research (i.e. what you are trying to achieve)</a:t>
            </a:r>
          </a:p>
          <a:p>
            <a:r>
              <a:rPr lang="en-GB" sz="2800" dirty="0"/>
              <a:t>Specify the individual objectives required to help you achieve your research aim</a:t>
            </a:r>
          </a:p>
          <a:p>
            <a:r>
              <a:rPr lang="en-GB" sz="2800" dirty="0"/>
              <a:t>Outline how you will carry out your research</a:t>
            </a:r>
          </a:p>
          <a:p>
            <a:r>
              <a:rPr lang="en-GB" sz="2800" dirty="0"/>
              <a:t>Indicate whether or not ethical issues arise from the proposal and if so how you are going to address them</a:t>
            </a:r>
          </a:p>
          <a:p>
            <a:r>
              <a:rPr lang="en-GB" sz="2800" dirty="0"/>
              <a:t>List the literature referred to in producing the proposal ( Ref. list/bibliography)</a:t>
            </a:r>
          </a:p>
          <a:p>
            <a:endParaRPr lang="en-GB" sz="2800" dirty="0"/>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Why write a proposal ?</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1600201"/>
            <a:ext cx="7044603" cy="3917032"/>
          </a:xfrm>
        </p:spPr>
        <p:txBody>
          <a:bodyPr>
            <a:normAutofit lnSpcReduction="10000"/>
          </a:bodyPr>
          <a:lstStyle/>
          <a:p>
            <a:r>
              <a:rPr lang="en-GB" dirty="0"/>
              <a:t>Allows the University to determine if your research meets academic standards</a:t>
            </a:r>
          </a:p>
          <a:p>
            <a:r>
              <a:rPr lang="en-GB" dirty="0"/>
              <a:t>Allocation of supervisor</a:t>
            </a:r>
          </a:p>
          <a:p>
            <a:r>
              <a:rPr lang="en-GB" dirty="0"/>
              <a:t>Planning document </a:t>
            </a:r>
          </a:p>
          <a:p>
            <a:r>
              <a:rPr lang="en-GB" dirty="0"/>
              <a:t>Reassurance that any ethical considerations are addressed early on</a:t>
            </a:r>
          </a:p>
        </p:txBody>
      </p:sp>
      <p:pic>
        <p:nvPicPr>
          <p:cNvPr id="4" name="Picture 3">
            <a:extLst>
              <a:ext uri="{FF2B5EF4-FFF2-40B4-BE49-F238E27FC236}">
                <a16:creationId xmlns:a16="http://schemas.microsoft.com/office/drawing/2014/main" id="{0303B481-0E42-CEE8-30DD-9D743BF32C7C}"/>
              </a:ext>
            </a:extLst>
          </p:cNvPr>
          <p:cNvPicPr>
            <a:picLocks noChangeAspect="1"/>
          </p:cNvPicPr>
          <p:nvPr/>
        </p:nvPicPr>
        <p:blipFill>
          <a:blip r:embed="rId3"/>
          <a:stretch>
            <a:fillRect/>
          </a:stretch>
        </p:blipFill>
        <p:spPr>
          <a:xfrm>
            <a:off x="7860488" y="2190618"/>
            <a:ext cx="3721912" cy="2476763"/>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539E-9264-433C-961F-D83EACFFBA1A}"/>
              </a:ext>
            </a:extLst>
          </p:cNvPr>
          <p:cNvSpPr>
            <a:spLocks noGrp="1"/>
          </p:cNvSpPr>
          <p:nvPr>
            <p:ph type="title"/>
          </p:nvPr>
        </p:nvSpPr>
        <p:spPr>
          <a:solidFill>
            <a:srgbClr val="002060"/>
          </a:solidFill>
        </p:spPr>
        <p:txBody>
          <a:bodyPr/>
          <a:lstStyle/>
          <a:p>
            <a:r>
              <a:rPr lang="en-GB" dirty="0">
                <a:solidFill>
                  <a:schemeClr val="bg1"/>
                </a:solidFill>
              </a:rPr>
              <a:t>Dissertation Proposal -  The Title</a:t>
            </a:r>
          </a:p>
        </p:txBody>
      </p:sp>
      <p:graphicFrame>
        <p:nvGraphicFramePr>
          <p:cNvPr id="4" name="Content Placeholder 3">
            <a:extLst>
              <a:ext uri="{FF2B5EF4-FFF2-40B4-BE49-F238E27FC236}">
                <a16:creationId xmlns:a16="http://schemas.microsoft.com/office/drawing/2014/main" id="{9650B294-2E3E-4506-8BE5-6A4D272BF9FB}"/>
              </a:ext>
            </a:extLst>
          </p:cNvPr>
          <p:cNvGraphicFramePr>
            <a:graphicFrameLocks noGrp="1"/>
          </p:cNvGraphicFramePr>
          <p:nvPr>
            <p:ph idx="1"/>
            <p:extLst>
              <p:ext uri="{D42A27DB-BD31-4B8C-83A1-F6EECF244321}">
                <p14:modId xmlns:p14="http://schemas.microsoft.com/office/powerpoint/2010/main" val="1981962658"/>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0998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13570-E7FE-C042-CEEA-849746502BBC}"/>
              </a:ext>
            </a:extLst>
          </p:cNvPr>
          <p:cNvSpPr>
            <a:spLocks noGrp="1"/>
          </p:cNvSpPr>
          <p:nvPr>
            <p:ph type="title"/>
          </p:nvPr>
        </p:nvSpPr>
        <p:spPr>
          <a:solidFill>
            <a:srgbClr val="002060"/>
          </a:solidFill>
        </p:spPr>
        <p:txBody>
          <a:bodyPr/>
          <a:lstStyle/>
          <a:p>
            <a:r>
              <a:rPr lang="en-GB" dirty="0">
                <a:solidFill>
                  <a:schemeClr val="bg1"/>
                </a:solidFill>
              </a:rPr>
              <a:t>What your research title should be…</a:t>
            </a:r>
          </a:p>
        </p:txBody>
      </p:sp>
      <p:sp>
        <p:nvSpPr>
          <p:cNvPr id="3" name="Content Placeholder 2">
            <a:extLst>
              <a:ext uri="{FF2B5EF4-FFF2-40B4-BE49-F238E27FC236}">
                <a16:creationId xmlns:a16="http://schemas.microsoft.com/office/drawing/2014/main" id="{87E2CDF0-3E2E-E753-9B1C-FD09740CCDEE}"/>
              </a:ext>
            </a:extLst>
          </p:cNvPr>
          <p:cNvSpPr>
            <a:spLocks noGrp="1"/>
          </p:cNvSpPr>
          <p:nvPr>
            <p:ph sz="half" idx="1"/>
          </p:nvPr>
        </p:nvSpPr>
        <p:spPr>
          <a:xfrm>
            <a:off x="609600" y="1600201"/>
            <a:ext cx="2609088" cy="3447287"/>
          </a:xfrm>
        </p:spPr>
        <p:txBody>
          <a:bodyPr/>
          <a:lstStyle/>
          <a:p>
            <a:endParaRPr lang="en-GB" dirty="0"/>
          </a:p>
          <a:p>
            <a:r>
              <a:rPr lang="en-GB" b="1" dirty="0">
                <a:solidFill>
                  <a:srgbClr val="0070C0"/>
                </a:solidFill>
              </a:rPr>
              <a:t>Clear</a:t>
            </a:r>
          </a:p>
          <a:p>
            <a:r>
              <a:rPr lang="en-GB" b="1" dirty="0">
                <a:solidFill>
                  <a:srgbClr val="0070C0"/>
                </a:solidFill>
              </a:rPr>
              <a:t>Focused</a:t>
            </a:r>
          </a:p>
          <a:p>
            <a:r>
              <a:rPr lang="en-GB" b="1" dirty="0">
                <a:solidFill>
                  <a:srgbClr val="0070C0"/>
                </a:solidFill>
              </a:rPr>
              <a:t>Concise</a:t>
            </a:r>
          </a:p>
          <a:p>
            <a:r>
              <a:rPr lang="en-GB" b="1" dirty="0">
                <a:solidFill>
                  <a:srgbClr val="0070C0"/>
                </a:solidFill>
              </a:rPr>
              <a:t>Complex</a:t>
            </a:r>
          </a:p>
          <a:p>
            <a:r>
              <a:rPr lang="en-GB" b="1" dirty="0">
                <a:solidFill>
                  <a:srgbClr val="0070C0"/>
                </a:solidFill>
              </a:rPr>
              <a:t>Arguable</a:t>
            </a:r>
          </a:p>
        </p:txBody>
      </p:sp>
      <p:sp>
        <p:nvSpPr>
          <p:cNvPr id="4" name="Content Placeholder 3">
            <a:extLst>
              <a:ext uri="{FF2B5EF4-FFF2-40B4-BE49-F238E27FC236}">
                <a16:creationId xmlns:a16="http://schemas.microsoft.com/office/drawing/2014/main" id="{A051F641-840A-03A7-7A7B-2C0A24851FCB}"/>
              </a:ext>
            </a:extLst>
          </p:cNvPr>
          <p:cNvSpPr>
            <a:spLocks noGrp="1"/>
          </p:cNvSpPr>
          <p:nvPr>
            <p:ph sz="half" idx="2"/>
          </p:nvPr>
        </p:nvSpPr>
        <p:spPr/>
        <p:txBody>
          <a:bodyPr/>
          <a:lstStyle/>
          <a:p>
            <a:pPr marL="0" indent="0">
              <a:buNone/>
            </a:pPr>
            <a:r>
              <a:rPr lang="en-GB" dirty="0"/>
              <a:t>Help you focus your research by providing a pathway through the research and writing process.</a:t>
            </a:r>
          </a:p>
          <a:p>
            <a:pPr marL="0" indent="0">
              <a:buNone/>
            </a:pPr>
            <a:endParaRPr lang="en-GB" dirty="0"/>
          </a:p>
          <a:p>
            <a:pPr marL="0" indent="0">
              <a:buNone/>
            </a:pPr>
            <a:r>
              <a:rPr lang="en-GB" dirty="0"/>
              <a:t>Avoid the ‘all about’ dissertation – work towards supporting a specific arguable piece of research.</a:t>
            </a:r>
          </a:p>
        </p:txBody>
      </p:sp>
      <p:pic>
        <p:nvPicPr>
          <p:cNvPr id="5" name="Picture 4">
            <a:extLst>
              <a:ext uri="{FF2B5EF4-FFF2-40B4-BE49-F238E27FC236}">
                <a16:creationId xmlns:a16="http://schemas.microsoft.com/office/drawing/2014/main" id="{7BCBE4CC-B9CD-DA6A-64D1-E4057BCEE574}"/>
              </a:ext>
            </a:extLst>
          </p:cNvPr>
          <p:cNvPicPr>
            <a:picLocks noChangeAspect="1"/>
          </p:cNvPicPr>
          <p:nvPr/>
        </p:nvPicPr>
        <p:blipFill>
          <a:blip r:embed="rId3"/>
          <a:stretch>
            <a:fillRect/>
          </a:stretch>
        </p:blipFill>
        <p:spPr>
          <a:xfrm>
            <a:off x="2948178" y="2523744"/>
            <a:ext cx="2857500" cy="1600200"/>
          </a:xfrm>
          <a:prstGeom prst="rect">
            <a:avLst/>
          </a:prstGeom>
        </p:spPr>
      </p:pic>
    </p:spTree>
    <p:extLst>
      <p:ext uri="{BB962C8B-B14F-4D97-AF65-F5344CB8AC3E}">
        <p14:creationId xmlns:p14="http://schemas.microsoft.com/office/powerpoint/2010/main" val="2253652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4">
                                            <p:txEl>
                                              <p:pRg st="0" end="0"/>
                                            </p:txEl>
                                          </p:spTgt>
                                        </p:tgtEl>
                                        <p:attrNameLst>
                                          <p:attrName>style.visibility</p:attrName>
                                        </p:attrNameLst>
                                      </p:cBhvr>
                                      <p:to>
                                        <p:strVal val="visible"/>
                                      </p:to>
                                    </p:set>
                                    <p:animEffect transition="in" filter="fade">
                                      <p:cBhvr>
                                        <p:cTn id="34" dur="1000"/>
                                        <p:tgtEl>
                                          <p:spTgt spid="4">
                                            <p:txEl>
                                              <p:pRg st="0" end="0"/>
                                            </p:txEl>
                                          </p:spTgt>
                                        </p:tgtEl>
                                      </p:cBhvr>
                                    </p:animEffect>
                                    <p:anim calcmode="lin" valueType="num">
                                      <p:cBhvr>
                                        <p:cTn id="3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4">
                                            <p:txEl>
                                              <p:pRg st="2" end="2"/>
                                            </p:txEl>
                                          </p:spTgt>
                                        </p:tgtEl>
                                        <p:attrNameLst>
                                          <p:attrName>style.visibility</p:attrName>
                                        </p:attrNameLst>
                                      </p:cBhvr>
                                      <p:to>
                                        <p:strVal val="visible"/>
                                      </p:to>
                                    </p:set>
                                    <p:animEffect transition="in" filter="fade">
                                      <p:cBhvr>
                                        <p:cTn id="41" dur="1000"/>
                                        <p:tgtEl>
                                          <p:spTgt spid="4">
                                            <p:txEl>
                                              <p:pRg st="2" end="2"/>
                                            </p:txEl>
                                          </p:spTgt>
                                        </p:tgtEl>
                                      </p:cBhvr>
                                    </p:animEffect>
                                    <p:anim calcmode="lin" valueType="num">
                                      <p:cBhvr>
                                        <p:cTn id="4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6B55-7F1E-4EFA-AFDE-1C9577B051A4}"/>
              </a:ext>
            </a:extLst>
          </p:cNvPr>
          <p:cNvSpPr>
            <a:spLocks noGrp="1"/>
          </p:cNvSpPr>
          <p:nvPr>
            <p:ph type="title"/>
          </p:nvPr>
        </p:nvSpPr>
        <p:spPr>
          <a:solidFill>
            <a:srgbClr val="002060"/>
          </a:solidFill>
        </p:spPr>
        <p:txBody>
          <a:bodyPr/>
          <a:lstStyle/>
          <a:p>
            <a:r>
              <a:rPr lang="en-GB" dirty="0">
                <a:solidFill>
                  <a:schemeClr val="bg1"/>
                </a:solidFill>
              </a:rPr>
              <a:t>Examples</a:t>
            </a:r>
          </a:p>
        </p:txBody>
      </p:sp>
      <p:sp>
        <p:nvSpPr>
          <p:cNvPr id="4" name="Content Placeholder 3">
            <a:extLst>
              <a:ext uri="{FF2B5EF4-FFF2-40B4-BE49-F238E27FC236}">
                <a16:creationId xmlns:a16="http://schemas.microsoft.com/office/drawing/2014/main" id="{21E2F9B6-7041-4946-972D-6413C6661143}"/>
              </a:ext>
            </a:extLst>
          </p:cNvPr>
          <p:cNvSpPr>
            <a:spLocks noGrp="1"/>
          </p:cNvSpPr>
          <p:nvPr>
            <p:ph sz="half" idx="1"/>
          </p:nvPr>
        </p:nvSpPr>
        <p:spPr/>
        <p:txBody>
          <a:bodyPr vert="horz" lIns="91440" tIns="45720" rIns="91440" bIns="45720" rtlCol="0" anchor="t">
            <a:normAutofit fontScale="92500" lnSpcReduction="20000"/>
          </a:bodyPr>
          <a:lstStyle/>
          <a:p>
            <a:pPr marL="514350" indent="-514350">
              <a:buFont typeface="+mj-lt"/>
              <a:buAutoNum type="arabicPeriod"/>
            </a:pPr>
            <a:r>
              <a:rPr lang="en-GB" dirty="0"/>
              <a:t>Auditing– </a:t>
            </a:r>
            <a:r>
              <a:rPr lang="en-GB" dirty="0">
                <a:solidFill>
                  <a:srgbClr val="FF0000"/>
                </a:solidFill>
              </a:rPr>
              <a:t>General subject</a:t>
            </a:r>
          </a:p>
          <a:p>
            <a:pPr marL="0" indent="0">
              <a:buNone/>
            </a:pPr>
            <a:r>
              <a:rPr lang="en-GB" dirty="0"/>
              <a:t>Large organisations/businesses/NGO</a:t>
            </a:r>
          </a:p>
          <a:p>
            <a:pPr marL="0" indent="0">
              <a:buNone/>
            </a:pPr>
            <a:r>
              <a:rPr lang="en-GB" dirty="0"/>
              <a:t>Why the need– </a:t>
            </a:r>
            <a:r>
              <a:rPr lang="en-GB" dirty="0">
                <a:solidFill>
                  <a:srgbClr val="FF0000"/>
                </a:solidFill>
              </a:rPr>
              <a:t>Focus area</a:t>
            </a:r>
            <a:endParaRPr lang="en-GB" dirty="0"/>
          </a:p>
          <a:p>
            <a:pPr marL="514350" indent="-514350">
              <a:buFont typeface="+mj-lt"/>
              <a:buAutoNum type="arabicPeriod"/>
            </a:pPr>
            <a:endParaRPr lang="en-GB" dirty="0"/>
          </a:p>
          <a:p>
            <a:pPr marL="514350" indent="-514350">
              <a:buFont typeface="+mj-lt"/>
              <a:buAutoNum type="arabicPeriod"/>
            </a:pPr>
            <a:r>
              <a:rPr lang="en-GB" dirty="0"/>
              <a:t>A critical evaluation of the significance of external auditing within large organisations/voluntary sector </a:t>
            </a:r>
            <a:r>
              <a:rPr lang="en-GB" dirty="0">
                <a:solidFill>
                  <a:srgbClr val="FF0000"/>
                </a:solidFill>
              </a:rPr>
              <a:t>Title</a:t>
            </a:r>
          </a:p>
        </p:txBody>
      </p:sp>
      <p:sp>
        <p:nvSpPr>
          <p:cNvPr id="5" name="Content Placeholder 4">
            <a:extLst>
              <a:ext uri="{FF2B5EF4-FFF2-40B4-BE49-F238E27FC236}">
                <a16:creationId xmlns:a16="http://schemas.microsoft.com/office/drawing/2014/main" id="{AD23F09D-037D-4E38-96A6-B765851FB03D}"/>
              </a:ext>
            </a:extLst>
          </p:cNvPr>
          <p:cNvSpPr>
            <a:spLocks noGrp="1"/>
          </p:cNvSpPr>
          <p:nvPr>
            <p:ph sz="half" idx="2"/>
          </p:nvPr>
        </p:nvSpPr>
        <p:spPr/>
        <p:txBody>
          <a:bodyPr vert="horz" lIns="91440" tIns="45720" rIns="91440" bIns="45720" rtlCol="0" anchor="t">
            <a:normAutofit fontScale="92500" lnSpcReduction="20000"/>
          </a:bodyPr>
          <a:lstStyle/>
          <a:p>
            <a:pPr marL="514350" indent="-514350">
              <a:buFont typeface="+mj-lt"/>
              <a:buAutoNum type="arabicPeriod"/>
            </a:pPr>
            <a:r>
              <a:rPr lang="en-GB" dirty="0"/>
              <a:t>Company branding– </a:t>
            </a:r>
            <a:r>
              <a:rPr lang="en-GB" dirty="0">
                <a:solidFill>
                  <a:srgbClr val="FF0000"/>
                </a:solidFill>
              </a:rPr>
              <a:t>General subject</a:t>
            </a:r>
          </a:p>
          <a:p>
            <a:pPr marL="514350" indent="-514350">
              <a:buFont typeface="+mj-lt"/>
              <a:buAutoNum type="arabicPeriod"/>
            </a:pPr>
            <a:r>
              <a:rPr lang="en-GB" dirty="0"/>
              <a:t>Customer perspectives on the role and importance of branding in  retail financial services– </a:t>
            </a:r>
            <a:r>
              <a:rPr lang="en-GB" dirty="0">
                <a:solidFill>
                  <a:srgbClr val="FF0000"/>
                </a:solidFill>
              </a:rPr>
              <a:t>Focus area</a:t>
            </a:r>
          </a:p>
          <a:p>
            <a:pPr marL="0" indent="0">
              <a:buNone/>
            </a:pPr>
            <a:endParaRPr lang="en-GB" dirty="0">
              <a:solidFill>
                <a:srgbClr val="FF0000"/>
              </a:solidFill>
            </a:endParaRPr>
          </a:p>
          <a:p>
            <a:pPr marL="514350" indent="-514350">
              <a:buFont typeface="+mj-lt"/>
              <a:buAutoNum type="arabicPeriod"/>
            </a:pPr>
            <a:r>
              <a:rPr lang="en-GB" dirty="0"/>
              <a:t>How effective are company's branding strategies in translating their values to customers  - </a:t>
            </a:r>
            <a:r>
              <a:rPr lang="en-GB" dirty="0">
                <a:solidFill>
                  <a:srgbClr val="FF0000"/>
                </a:solidFill>
              </a:rPr>
              <a:t>Title</a:t>
            </a:r>
          </a:p>
        </p:txBody>
      </p:sp>
    </p:spTree>
    <p:extLst>
      <p:ext uri="{BB962C8B-B14F-4D97-AF65-F5344CB8AC3E}">
        <p14:creationId xmlns:p14="http://schemas.microsoft.com/office/powerpoint/2010/main" val="55778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4" end="4"/>
                                            </p:txEl>
                                          </p:spTgt>
                                        </p:tgtEl>
                                        <p:attrNameLst>
                                          <p:attrName>style.visibility</p:attrName>
                                        </p:attrNameLst>
                                      </p:cBhvr>
                                      <p:to>
                                        <p:strVal val="visible"/>
                                      </p:to>
                                    </p:set>
                                    <p:animEffect transition="in" filter="fade">
                                      <p:cBhvr>
                                        <p:cTn id="28" dur="1000"/>
                                        <p:tgtEl>
                                          <p:spTgt spid="4">
                                            <p:txEl>
                                              <p:pRg st="4" end="4"/>
                                            </p:txEl>
                                          </p:spTgt>
                                        </p:tgtEl>
                                      </p:cBhvr>
                                    </p:animEffect>
                                    <p:anim calcmode="lin" valueType="num">
                                      <p:cBhvr>
                                        <p:cTn id="29"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animEffect transition="in" filter="fade">
                                      <p:cBhvr>
                                        <p:cTn id="35" dur="1000"/>
                                        <p:tgtEl>
                                          <p:spTgt spid="5">
                                            <p:txEl>
                                              <p:pRg st="0" end="0"/>
                                            </p:txEl>
                                          </p:spTgt>
                                        </p:tgtEl>
                                      </p:cBhvr>
                                    </p:animEffect>
                                    <p:anim calcmode="lin" valueType="num">
                                      <p:cBhvr>
                                        <p:cTn id="36"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1" end="1"/>
                                            </p:txEl>
                                          </p:spTgt>
                                        </p:tgtEl>
                                        <p:attrNameLst>
                                          <p:attrName>style.visibility</p:attrName>
                                        </p:attrNameLst>
                                      </p:cBhvr>
                                      <p:to>
                                        <p:strVal val="visible"/>
                                      </p:to>
                                    </p:set>
                                    <p:animEffect transition="in" filter="fade">
                                      <p:cBhvr>
                                        <p:cTn id="42" dur="1000"/>
                                        <p:tgtEl>
                                          <p:spTgt spid="5">
                                            <p:txEl>
                                              <p:pRg st="1" end="1"/>
                                            </p:txEl>
                                          </p:spTgt>
                                        </p:tgtEl>
                                      </p:cBhvr>
                                    </p:animEffect>
                                    <p:anim calcmode="lin" valueType="num">
                                      <p:cBhvr>
                                        <p:cTn id="4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3" end="3"/>
                                            </p:txEl>
                                          </p:spTgt>
                                        </p:tgtEl>
                                        <p:attrNameLst>
                                          <p:attrName>style.visibility</p:attrName>
                                        </p:attrNameLst>
                                      </p:cBhvr>
                                      <p:to>
                                        <p:strVal val="visible"/>
                                      </p:to>
                                    </p:set>
                                    <p:animEffect transition="in" filter="fade">
                                      <p:cBhvr>
                                        <p:cTn id="49" dur="1000"/>
                                        <p:tgtEl>
                                          <p:spTgt spid="5">
                                            <p:txEl>
                                              <p:pRg st="3" end="3"/>
                                            </p:txEl>
                                          </p:spTgt>
                                        </p:tgtEl>
                                      </p:cBhvr>
                                    </p:animEffect>
                                    <p:anim calcmode="lin" valueType="num">
                                      <p:cBhvr>
                                        <p:cTn id="50"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80CF8-4806-3D37-7695-1FFDC88DA95E}"/>
              </a:ext>
            </a:extLst>
          </p:cNvPr>
          <p:cNvSpPr>
            <a:spLocks noGrp="1"/>
          </p:cNvSpPr>
          <p:nvPr>
            <p:ph type="title" idx="4294967295"/>
          </p:nvPr>
        </p:nvSpPr>
        <p:spPr>
          <a:xfrm>
            <a:off x="475488" y="187931"/>
            <a:ext cx="10972800" cy="1143000"/>
          </a:xfrm>
          <a:solidFill>
            <a:srgbClr val="002060"/>
          </a:solidFill>
        </p:spPr>
        <p:txBody>
          <a:bodyPr/>
          <a:lstStyle/>
          <a:p>
            <a:r>
              <a:rPr lang="en-GB" dirty="0">
                <a:solidFill>
                  <a:schemeClr val="bg1"/>
                </a:solidFill>
              </a:rPr>
              <a:t>Research questions</a:t>
            </a:r>
          </a:p>
        </p:txBody>
      </p:sp>
      <p:sp>
        <p:nvSpPr>
          <p:cNvPr id="4" name="Rectangle 3">
            <a:extLst>
              <a:ext uri="{FF2B5EF4-FFF2-40B4-BE49-F238E27FC236}">
                <a16:creationId xmlns:a16="http://schemas.microsoft.com/office/drawing/2014/main" id="{F5A597E2-5CBF-4E13-245F-4E923ED6AFE6}"/>
              </a:ext>
            </a:extLst>
          </p:cNvPr>
          <p:cNvSpPr/>
          <p:nvPr/>
        </p:nvSpPr>
        <p:spPr>
          <a:xfrm>
            <a:off x="658368" y="2030287"/>
            <a:ext cx="2743200" cy="17919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How should social networking sites address the harm they cause?</a:t>
            </a:r>
          </a:p>
        </p:txBody>
      </p:sp>
      <p:sp>
        <p:nvSpPr>
          <p:cNvPr id="5" name="Rectangle 4">
            <a:extLst>
              <a:ext uri="{FF2B5EF4-FFF2-40B4-BE49-F238E27FC236}">
                <a16:creationId xmlns:a16="http://schemas.microsoft.com/office/drawing/2014/main" id="{2BE53156-CC40-7223-FE99-EB499395EF2B}"/>
              </a:ext>
            </a:extLst>
          </p:cNvPr>
          <p:cNvSpPr/>
          <p:nvPr/>
        </p:nvSpPr>
        <p:spPr>
          <a:xfrm>
            <a:off x="3858768" y="1458787"/>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which social media sites?</a:t>
            </a:r>
          </a:p>
        </p:txBody>
      </p:sp>
      <p:sp>
        <p:nvSpPr>
          <p:cNvPr id="6" name="Rectangle 5">
            <a:extLst>
              <a:ext uri="{FF2B5EF4-FFF2-40B4-BE49-F238E27FC236}">
                <a16:creationId xmlns:a16="http://schemas.microsoft.com/office/drawing/2014/main" id="{CD0821C6-05DC-F485-72AE-3053D0D5088E}"/>
              </a:ext>
            </a:extLst>
          </p:cNvPr>
          <p:cNvSpPr/>
          <p:nvPr/>
        </p:nvSpPr>
        <p:spPr>
          <a:xfrm>
            <a:off x="3858768" y="2857500"/>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Assumes  that harm is proven and or accepted</a:t>
            </a:r>
          </a:p>
        </p:txBody>
      </p:sp>
      <p:sp>
        <p:nvSpPr>
          <p:cNvPr id="7" name="Rectangle 6">
            <a:extLst>
              <a:ext uri="{FF2B5EF4-FFF2-40B4-BE49-F238E27FC236}">
                <a16:creationId xmlns:a16="http://schemas.microsoft.com/office/drawing/2014/main" id="{A8C3443C-3F0B-59C2-A37B-84A0BBB1EA21}"/>
              </a:ext>
            </a:extLst>
          </p:cNvPr>
          <p:cNvSpPr/>
          <p:nvPr/>
        </p:nvSpPr>
        <p:spPr>
          <a:xfrm>
            <a:off x="6096000" y="2857500"/>
            <a:ext cx="1792224" cy="1142999"/>
          </a:xfrm>
          <a:prstGeom prst="rect">
            <a:avLst/>
          </a:prstGeom>
          <a:solidFill>
            <a:schemeClr val="accent4">
              <a:lumMod val="40000"/>
              <a:lumOff val="6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What type of harm?</a:t>
            </a:r>
          </a:p>
        </p:txBody>
      </p:sp>
      <p:sp>
        <p:nvSpPr>
          <p:cNvPr id="8" name="Rectangle 7">
            <a:extLst>
              <a:ext uri="{FF2B5EF4-FFF2-40B4-BE49-F238E27FC236}">
                <a16:creationId xmlns:a16="http://schemas.microsoft.com/office/drawing/2014/main" id="{B1C22CFD-B2C3-C9F3-2296-E12D65CD4EF7}"/>
              </a:ext>
            </a:extLst>
          </p:cNvPr>
          <p:cNvSpPr/>
          <p:nvPr/>
        </p:nvSpPr>
        <p:spPr>
          <a:xfrm>
            <a:off x="3858768" y="4256213"/>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To whom?</a:t>
            </a:r>
          </a:p>
        </p:txBody>
      </p:sp>
      <p:sp>
        <p:nvSpPr>
          <p:cNvPr id="9" name="Rectangle 8">
            <a:extLst>
              <a:ext uri="{FF2B5EF4-FFF2-40B4-BE49-F238E27FC236}">
                <a16:creationId xmlns:a16="http://schemas.microsoft.com/office/drawing/2014/main" id="{9A08B279-7597-F9E5-BD63-7FA9E5BE14CE}"/>
              </a:ext>
            </a:extLst>
          </p:cNvPr>
          <p:cNvSpPr/>
          <p:nvPr/>
        </p:nvSpPr>
        <p:spPr>
          <a:xfrm>
            <a:off x="6096000" y="4256212"/>
            <a:ext cx="1792224" cy="1142999"/>
          </a:xfrm>
          <a:prstGeom prst="rect">
            <a:avLst/>
          </a:prstGeom>
          <a:solidFill>
            <a:schemeClr val="accent4">
              <a:lumMod val="40000"/>
              <a:lumOff val="6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Age/gender</a:t>
            </a:r>
          </a:p>
        </p:txBody>
      </p:sp>
      <p:sp>
        <p:nvSpPr>
          <p:cNvPr id="10" name="Rectangle 9">
            <a:extLst>
              <a:ext uri="{FF2B5EF4-FFF2-40B4-BE49-F238E27FC236}">
                <a16:creationId xmlns:a16="http://schemas.microsoft.com/office/drawing/2014/main" id="{C57F2D9A-1958-B667-43FF-DE98020886FE}"/>
              </a:ext>
            </a:extLst>
          </p:cNvPr>
          <p:cNvSpPr/>
          <p:nvPr/>
        </p:nvSpPr>
        <p:spPr>
          <a:xfrm>
            <a:off x="9064752" y="2030287"/>
            <a:ext cx="2468880" cy="29989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RESULT:</a:t>
            </a:r>
          </a:p>
          <a:p>
            <a:pPr algn="ctr"/>
            <a:r>
              <a:rPr lang="en-GB" dirty="0">
                <a:solidFill>
                  <a:schemeClr val="tx1"/>
                </a:solidFill>
              </a:rPr>
              <a:t>What action should social network sites like </a:t>
            </a:r>
            <a:r>
              <a:rPr lang="en-GB" dirty="0" err="1">
                <a:solidFill>
                  <a:schemeClr val="tx1"/>
                </a:solidFill>
              </a:rPr>
              <a:t>facebook</a:t>
            </a:r>
            <a:r>
              <a:rPr lang="en-GB" dirty="0">
                <a:solidFill>
                  <a:schemeClr val="tx1"/>
                </a:solidFill>
              </a:rPr>
              <a:t> and </a:t>
            </a:r>
            <a:r>
              <a:rPr lang="en-GB" dirty="0" err="1">
                <a:solidFill>
                  <a:schemeClr val="tx1"/>
                </a:solidFill>
              </a:rPr>
              <a:t>MYSpace</a:t>
            </a:r>
            <a:r>
              <a:rPr lang="en-GB" dirty="0">
                <a:solidFill>
                  <a:schemeClr val="tx1"/>
                </a:solidFill>
              </a:rPr>
              <a:t> take to protect users’ personal information and privacy?</a:t>
            </a:r>
          </a:p>
        </p:txBody>
      </p:sp>
    </p:spTree>
    <p:extLst>
      <p:ext uri="{BB962C8B-B14F-4D97-AF65-F5344CB8AC3E}">
        <p14:creationId xmlns:p14="http://schemas.microsoft.com/office/powerpoint/2010/main" val="75760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1000"/>
                                        <p:tgtEl>
                                          <p:spTgt spid="9"/>
                                        </p:tgtEl>
                                      </p:cBhvr>
                                    </p:animEffect>
                                    <p:anim calcmode="lin" valueType="num">
                                      <p:cBhvr>
                                        <p:cTn id="43" dur="1000" fill="hold"/>
                                        <p:tgtEl>
                                          <p:spTgt spid="9"/>
                                        </p:tgtEl>
                                        <p:attrNameLst>
                                          <p:attrName>ppt_x</p:attrName>
                                        </p:attrNameLst>
                                      </p:cBhvr>
                                      <p:tavLst>
                                        <p:tav tm="0">
                                          <p:val>
                                            <p:strVal val="#ppt_x"/>
                                          </p:val>
                                        </p:tav>
                                        <p:tav tm="100000">
                                          <p:val>
                                            <p:strVal val="#ppt_x"/>
                                          </p:val>
                                        </p:tav>
                                      </p:tavLst>
                                    </p:anim>
                                    <p:anim calcmode="lin" valueType="num">
                                      <p:cBhvr>
                                        <p:cTn id="4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fade">
                                      <p:cBhvr>
                                        <p:cTn id="49" dur="1000"/>
                                        <p:tgtEl>
                                          <p:spTgt spid="10"/>
                                        </p:tgtEl>
                                      </p:cBhvr>
                                    </p:animEffect>
                                    <p:anim calcmode="lin" valueType="num">
                                      <p:cBhvr>
                                        <p:cTn id="50" dur="1000" fill="hold"/>
                                        <p:tgtEl>
                                          <p:spTgt spid="10"/>
                                        </p:tgtEl>
                                        <p:attrNameLst>
                                          <p:attrName>ppt_x</p:attrName>
                                        </p:attrNameLst>
                                      </p:cBhvr>
                                      <p:tavLst>
                                        <p:tav tm="0">
                                          <p:val>
                                            <p:strVal val="#ppt_x"/>
                                          </p:val>
                                        </p:tav>
                                        <p:tav tm="100000">
                                          <p:val>
                                            <p:strVal val="#ppt_x"/>
                                          </p:val>
                                        </p:tav>
                                      </p:tavLst>
                                    </p:anim>
                                    <p:anim calcmode="lin" valueType="num">
                                      <p:cBhvr>
                                        <p:cTn id="5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03323-C1C0-FD9D-A37D-088600E5B78E}"/>
              </a:ext>
            </a:extLst>
          </p:cNvPr>
          <p:cNvSpPr>
            <a:spLocks noGrp="1"/>
          </p:cNvSpPr>
          <p:nvPr>
            <p:ph type="title"/>
          </p:nvPr>
        </p:nvSpPr>
        <p:spPr>
          <a:solidFill>
            <a:srgbClr val="002060"/>
          </a:solidFill>
        </p:spPr>
        <p:txBody>
          <a:bodyPr/>
          <a:lstStyle/>
          <a:p>
            <a:r>
              <a:rPr lang="en-GB" dirty="0">
                <a:solidFill>
                  <a:schemeClr val="bg1"/>
                </a:solidFill>
              </a:rPr>
              <a:t>Examples:</a:t>
            </a:r>
          </a:p>
        </p:txBody>
      </p:sp>
      <p:sp>
        <p:nvSpPr>
          <p:cNvPr id="3" name="Content Placeholder 2">
            <a:extLst>
              <a:ext uri="{FF2B5EF4-FFF2-40B4-BE49-F238E27FC236}">
                <a16:creationId xmlns:a16="http://schemas.microsoft.com/office/drawing/2014/main" id="{4CC2D967-56FB-34CE-EB72-9FAB2E78191A}"/>
              </a:ext>
            </a:extLst>
          </p:cNvPr>
          <p:cNvSpPr>
            <a:spLocks noGrp="1"/>
          </p:cNvSpPr>
          <p:nvPr>
            <p:ph idx="1"/>
          </p:nvPr>
        </p:nvSpPr>
        <p:spPr/>
        <p:txBody>
          <a:bodyPr vert="horz" lIns="91440" tIns="45720" rIns="91440" bIns="45720" rtlCol="0" anchor="t">
            <a:normAutofit fontScale="62500" lnSpcReduction="20000"/>
          </a:bodyPr>
          <a:lstStyle/>
          <a:p>
            <a:pPr marL="514350" indent="-514350">
              <a:buAutoNum type="arabicPeriod"/>
            </a:pPr>
            <a:r>
              <a:rPr lang="en-GB" dirty="0"/>
              <a:t>How can advances in IT help small business grow ?</a:t>
            </a:r>
          </a:p>
          <a:p>
            <a:pPr marL="514350" indent="-514350">
              <a:buAutoNum type="arabicPeriod"/>
            </a:pPr>
            <a:r>
              <a:rPr lang="en-GB" b="1" i="1" dirty="0">
                <a:solidFill>
                  <a:schemeClr val="accent4">
                    <a:lumMod val="75000"/>
                  </a:schemeClr>
                </a:solidFill>
              </a:rPr>
              <a:t>What effect do technological advances have on the growth of businesses within Swansea/ Carmarthenshire/rural communities </a:t>
            </a:r>
          </a:p>
          <a:p>
            <a:pPr marL="514350" indent="-514350">
              <a:buAutoNum type="arabicPeriod"/>
            </a:pPr>
            <a:endParaRPr lang="en-GB" i="1" dirty="0">
              <a:solidFill>
                <a:schemeClr val="accent4">
                  <a:lumMod val="75000"/>
                </a:schemeClr>
              </a:solidFill>
            </a:endParaRPr>
          </a:p>
          <a:p>
            <a:pPr marL="0" indent="0">
              <a:buNone/>
            </a:pPr>
            <a:r>
              <a:rPr lang="en-GB" dirty="0"/>
              <a:t>3. What are the effects on recruitment from within rural areas, from the need to hold a degree within voluntary organisations?</a:t>
            </a:r>
          </a:p>
          <a:p>
            <a:pPr marL="0" indent="0">
              <a:buNone/>
            </a:pPr>
            <a:r>
              <a:rPr lang="en-GB" b="1" i="1" dirty="0">
                <a:solidFill>
                  <a:schemeClr val="accent4">
                    <a:lumMod val="75000"/>
                  </a:schemeClr>
                </a:solidFill>
              </a:rPr>
              <a:t>4. What is/are the most significant effect/s of the current recruitment criteria within the voluntary sector, on the number of persons recruited from rural Welsh communities.</a:t>
            </a:r>
          </a:p>
          <a:p>
            <a:pPr marL="0" indent="0">
              <a:buNone/>
            </a:pPr>
            <a:endParaRPr lang="en-GB" dirty="0"/>
          </a:p>
          <a:p>
            <a:pPr marL="0" indent="0">
              <a:buNone/>
            </a:pPr>
            <a:r>
              <a:rPr lang="en-GB" dirty="0"/>
              <a:t>5. What should HR departments do about encouraging staff to report incidents of bullying?</a:t>
            </a:r>
            <a:r>
              <a:rPr lang="en-GB" b="1" dirty="0"/>
              <a:t> </a:t>
            </a:r>
          </a:p>
          <a:p>
            <a:pPr marL="0" indent="0">
              <a:buNone/>
            </a:pPr>
            <a:r>
              <a:rPr lang="en-GB" b="1" i="1" dirty="0">
                <a:solidFill>
                  <a:schemeClr val="accent4">
                    <a:lumMod val="75000"/>
                  </a:schemeClr>
                </a:solidFill>
              </a:rPr>
              <a:t>6. What are the most effective communication strategies for increasing the number of reported bullying incidents within....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367833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rgbClr val="002060"/>
          </a:solidFill>
        </p:spPr>
        <p:txBody>
          <a:bodyPr>
            <a:normAutofit fontScale="90000"/>
          </a:bodyPr>
          <a:lstStyle/>
          <a:p>
            <a:r>
              <a:rPr lang="en-GB" dirty="0">
                <a:solidFill>
                  <a:schemeClr val="bg1"/>
                </a:solidFill>
              </a:rPr>
              <a:t>Dissertation proposal – background information</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p:txBody>
          <a:bodyPr>
            <a:normAutofit fontScale="92500" lnSpcReduction="20000"/>
          </a:bodyPr>
          <a:lstStyle/>
          <a:p>
            <a:r>
              <a:rPr lang="en-GB" dirty="0"/>
              <a:t>Background reading – support why you want to research your chosen area</a:t>
            </a:r>
          </a:p>
          <a:p>
            <a:r>
              <a:rPr lang="en-GB" dirty="0"/>
              <a:t>Not a comprehensive review of literature on your topic.</a:t>
            </a:r>
          </a:p>
          <a:p>
            <a:r>
              <a:rPr lang="en-GB" dirty="0"/>
              <a:t>Be brief ; be focused</a:t>
            </a:r>
          </a:p>
          <a:p>
            <a:r>
              <a:rPr lang="en-GB" dirty="0"/>
              <a:t>Basic background information supported by literature/sources to justify your proposal</a:t>
            </a:r>
          </a:p>
          <a:p>
            <a:r>
              <a:rPr lang="en-GB" dirty="0"/>
              <a:t>Use UWTSD Harvard Referencing!</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extLst>
              <p:ext uri="{D42A27DB-BD31-4B8C-83A1-F6EECF244321}">
                <p14:modId xmlns:p14="http://schemas.microsoft.com/office/powerpoint/2010/main" val="2267594725"/>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8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rgbClr val="002060"/>
          </a:solidFill>
        </p:spPr>
        <p:txBody>
          <a:bodyPr/>
          <a:lstStyle/>
          <a:p>
            <a:r>
              <a:rPr lang="en-GB" dirty="0">
                <a:solidFill>
                  <a:schemeClr val="bg1"/>
                </a:solidFill>
              </a:rPr>
              <a:t>Dissertation Proposal – Research Aim</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p:txBody>
          <a:bodyPr/>
          <a:lstStyle/>
          <a:p>
            <a:r>
              <a:rPr lang="en-GB" dirty="0"/>
              <a:t>General statement which originates from your research area </a:t>
            </a:r>
          </a:p>
          <a:p>
            <a:r>
              <a:rPr lang="en-GB" dirty="0"/>
              <a:t>Describes your intentions and what you hope to achieve</a:t>
            </a:r>
          </a:p>
          <a:p>
            <a:r>
              <a:rPr lang="en-GB" dirty="0"/>
              <a:t>Answer the ‘why’, ‘what’ &amp; ‘how’ of your research question</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3824210468"/>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rgbClr val="002060"/>
          </a:solidFill>
        </p:spPr>
        <p:txBody>
          <a:bodyPr/>
          <a:lstStyle/>
          <a:p>
            <a:r>
              <a:rPr lang="en-GB" dirty="0">
                <a:solidFill>
                  <a:schemeClr val="bg1"/>
                </a:solidFill>
              </a:rPr>
              <a:t>Research proposal – Research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p:txBody>
          <a:bodyPr>
            <a:normAutofit fontScale="92500"/>
          </a:bodyPr>
          <a:lstStyle/>
          <a:p>
            <a:r>
              <a:rPr lang="en-GB" dirty="0"/>
              <a:t>To address your ‘Research aim’</a:t>
            </a:r>
          </a:p>
          <a:p>
            <a:r>
              <a:rPr lang="en-GB" dirty="0"/>
              <a:t>Consider ‘key words’ – influence depth of study to be carried out</a:t>
            </a:r>
          </a:p>
          <a:p>
            <a:r>
              <a:rPr lang="en-GB" dirty="0"/>
              <a:t>‘Key words’ = Nouns used to indicate the type of study activity linked with the objective</a:t>
            </a:r>
          </a:p>
          <a:p>
            <a:r>
              <a:rPr lang="en-GB" dirty="0"/>
              <a:t>4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4071944535"/>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BAE7D-6D17-06ED-EF08-9A7247A06C39}"/>
              </a:ext>
            </a:extLst>
          </p:cNvPr>
          <p:cNvSpPr>
            <a:spLocks noGrp="1"/>
          </p:cNvSpPr>
          <p:nvPr>
            <p:ph type="title"/>
          </p:nvPr>
        </p:nvSpPr>
        <p:spPr>
          <a:solidFill>
            <a:srgbClr val="002060"/>
          </a:solidFill>
        </p:spPr>
        <p:txBody>
          <a:bodyPr/>
          <a:lstStyle/>
          <a:p>
            <a:r>
              <a:rPr lang="en-GB" dirty="0">
                <a:solidFill>
                  <a:schemeClr val="bg1"/>
                </a:solidFill>
              </a:rPr>
              <a:t>Difference between Aims &amp; Objectives</a:t>
            </a:r>
          </a:p>
        </p:txBody>
      </p:sp>
      <p:graphicFrame>
        <p:nvGraphicFramePr>
          <p:cNvPr id="4" name="Diagram 3">
            <a:extLst>
              <a:ext uri="{FF2B5EF4-FFF2-40B4-BE49-F238E27FC236}">
                <a16:creationId xmlns:a16="http://schemas.microsoft.com/office/drawing/2014/main" id="{B2A1C671-3A1D-26F5-BC4C-4EB1B27A2176}"/>
              </a:ext>
            </a:extLst>
          </p:cNvPr>
          <p:cNvGraphicFramePr/>
          <p:nvPr>
            <p:extLst>
              <p:ext uri="{D42A27DB-BD31-4B8C-83A1-F6EECF244321}">
                <p14:modId xmlns:p14="http://schemas.microsoft.com/office/powerpoint/2010/main" val="3086181636"/>
              </p:ext>
            </p:extLst>
          </p:nvPr>
        </p:nvGraphicFramePr>
        <p:xfrm>
          <a:off x="2394527" y="1579419"/>
          <a:ext cx="7402945" cy="42887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97150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xfrm>
            <a:off x="609600" y="260124"/>
            <a:ext cx="10972800" cy="1143000"/>
          </a:xfrm>
          <a:solidFill>
            <a:srgbClr val="002060"/>
          </a:solidFill>
        </p:spPr>
        <p:txBody>
          <a:bodyPr/>
          <a:lstStyle/>
          <a:p>
            <a:r>
              <a:rPr lang="en-GB" dirty="0">
                <a:solidFill>
                  <a:schemeClr val="bg1"/>
                </a:solidFill>
              </a:rPr>
              <a:t>Aim &amp; Objectives - Example</a:t>
            </a:r>
          </a:p>
        </p:txBody>
      </p:sp>
      <p:sp>
        <p:nvSpPr>
          <p:cNvPr id="4" name="Content Placeholder 3">
            <a:extLst>
              <a:ext uri="{FF2B5EF4-FFF2-40B4-BE49-F238E27FC236}">
                <a16:creationId xmlns:a16="http://schemas.microsoft.com/office/drawing/2014/main" id="{2730C95C-18F0-AA3B-1EDE-34112BB42863}"/>
              </a:ext>
            </a:extLst>
          </p:cNvPr>
          <p:cNvSpPr>
            <a:spLocks noGrp="1"/>
          </p:cNvSpPr>
          <p:nvPr>
            <p:ph idx="1"/>
          </p:nvPr>
        </p:nvSpPr>
        <p:spPr/>
        <p:txBody>
          <a:bodyPr vert="horz" lIns="91440" tIns="45720" rIns="91440" bIns="45720" rtlCol="0" anchor="t">
            <a:normAutofit fontScale="77500" lnSpcReduction="20000"/>
          </a:bodyPr>
          <a:lstStyle/>
          <a:p>
            <a:pPr marL="0" indent="0" algn="just">
              <a:buNone/>
            </a:pPr>
            <a:r>
              <a:rPr lang="en-GB" b="1" dirty="0"/>
              <a:t>AIM - To assess the impact of bullying on employee job satisfaction in the context of culturally diverse project teams.</a:t>
            </a:r>
            <a:endParaRPr lang="en-US" b="1"/>
          </a:p>
          <a:p>
            <a:pPr algn="just"/>
            <a:r>
              <a:rPr lang="en-GB" b="1" dirty="0">
                <a:ea typeface="+mn-lt"/>
                <a:cs typeface="+mn-lt"/>
              </a:rPr>
              <a:t>To identify</a:t>
            </a:r>
            <a:r>
              <a:rPr lang="en-GB" dirty="0">
                <a:ea typeface="+mn-lt"/>
                <a:cs typeface="+mn-lt"/>
              </a:rPr>
              <a:t> what types of behaviour are considered as bullying in the workplace.</a:t>
            </a:r>
            <a:endParaRPr lang="en-GB" dirty="0"/>
          </a:p>
          <a:p>
            <a:pPr algn="just"/>
            <a:r>
              <a:rPr lang="en-GB" b="1" dirty="0">
                <a:ea typeface="+mn-lt"/>
                <a:cs typeface="+mn-lt"/>
              </a:rPr>
              <a:t>To explore</a:t>
            </a:r>
            <a:r>
              <a:rPr lang="en-GB" dirty="0">
                <a:ea typeface="+mn-lt"/>
                <a:cs typeface="+mn-lt"/>
              </a:rPr>
              <a:t> the factors that may trigger workplace bullying in a culturally diverse team.</a:t>
            </a:r>
            <a:endParaRPr lang="en-GB" dirty="0"/>
          </a:p>
          <a:p>
            <a:pPr algn="just"/>
            <a:r>
              <a:rPr lang="en-GB" b="1" dirty="0">
                <a:ea typeface="+mn-lt"/>
                <a:cs typeface="+mn-lt"/>
              </a:rPr>
              <a:t>To establish</a:t>
            </a:r>
            <a:r>
              <a:rPr lang="en-GB" dirty="0">
                <a:ea typeface="+mn-lt"/>
                <a:cs typeface="+mn-lt"/>
              </a:rPr>
              <a:t> the relationship between workplace bullying and employee job satisfaction in project teams with a high level of cultural diversity.</a:t>
            </a:r>
            <a:endParaRPr lang="en-GB" dirty="0"/>
          </a:p>
          <a:p>
            <a:pPr algn="just"/>
            <a:r>
              <a:rPr lang="en-GB" b="1" dirty="0">
                <a:ea typeface="+mn-lt"/>
                <a:cs typeface="+mn-lt"/>
              </a:rPr>
              <a:t>To produce</a:t>
            </a:r>
            <a:r>
              <a:rPr lang="en-GB" dirty="0">
                <a:ea typeface="+mn-lt"/>
                <a:cs typeface="+mn-lt"/>
              </a:rPr>
              <a:t> a set of recommendations on how to minimise workplace bullying in culturally diverse project teams.</a:t>
            </a:r>
            <a:endParaRPr lang="en-GB" dirty="0"/>
          </a:p>
          <a:p>
            <a:endParaRPr lang="en-GB" dirty="0"/>
          </a:p>
        </p:txBody>
      </p:sp>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8B7B4A-F592-41EE-99B1-24ED636721CC}"/>
              </a:ext>
            </a:extLst>
          </p:cNvPr>
          <p:cNvSpPr>
            <a:spLocks noGrp="1"/>
          </p:cNvSpPr>
          <p:nvPr>
            <p:ph idx="1"/>
          </p:nvPr>
        </p:nvSpPr>
        <p:spPr/>
        <p:txBody>
          <a:bodyPr>
            <a:normAutofit fontScale="92500" lnSpcReduction="20000"/>
          </a:bodyPr>
          <a:lstStyle/>
          <a:p>
            <a:pPr marL="0" indent="0">
              <a:buNone/>
            </a:pPr>
            <a:r>
              <a:rPr lang="en-GB" b="1" dirty="0">
                <a:latin typeface="Cambria"/>
                <a:ea typeface="Arial" panose="020B0604020202020204" pitchFamily="34" charset="0"/>
                <a:cs typeface="Arial"/>
              </a:rPr>
              <a:t>Aim – To assess the risk in supply chain management in rural Wales</a:t>
            </a:r>
            <a:endParaRPr lang="en-GB" b="1" dirty="0">
              <a:latin typeface="Cambria"/>
              <a:ea typeface="Arial" panose="020B0604020202020204" pitchFamily="34" charset="0"/>
              <a:cs typeface="Arial" panose="020B0604020202020204" pitchFamily="34" charset="0"/>
            </a:endParaRPr>
          </a:p>
          <a:p>
            <a:pPr marL="0" indent="0">
              <a:buNone/>
            </a:pPr>
            <a:r>
              <a:rPr lang="en-GB" dirty="0">
                <a:latin typeface="Myriad Pro"/>
                <a:ea typeface="Arial" panose="020B0604020202020204" pitchFamily="34" charset="0"/>
                <a:cs typeface="Arial"/>
              </a:rPr>
              <a:t>1</a:t>
            </a:r>
            <a:r>
              <a:rPr lang="en-GB" dirty="0">
                <a:latin typeface="Cambria"/>
                <a:ea typeface="Arial" panose="020B0604020202020204" pitchFamily="34" charset="0"/>
                <a:cs typeface="Arial"/>
              </a:rPr>
              <a:t>. To identify what risks exist in supply chain management</a:t>
            </a:r>
          </a:p>
          <a:p>
            <a:pPr marL="0" indent="0">
              <a:buNone/>
            </a:pPr>
            <a:r>
              <a:rPr lang="en-GB" dirty="0">
                <a:latin typeface="Cambria"/>
                <a:ea typeface="Arial" panose="020B0604020202020204" pitchFamily="34" charset="0"/>
                <a:cs typeface="Arial"/>
              </a:rPr>
              <a:t>2.To discuss the risks in the context of rural Wales</a:t>
            </a:r>
          </a:p>
          <a:p>
            <a:pPr marL="0" indent="0">
              <a:buNone/>
            </a:pPr>
            <a:r>
              <a:rPr lang="en-GB" dirty="0">
                <a:latin typeface="Cambria"/>
                <a:ea typeface="Arial" panose="020B0604020202020204" pitchFamily="34" charset="0"/>
                <a:cs typeface="Arial"/>
              </a:rPr>
              <a:t>3. To evaluate the control measures that can be used to mitigate such risk</a:t>
            </a:r>
          </a:p>
          <a:p>
            <a:pPr marL="0" indent="0">
              <a:buNone/>
            </a:pPr>
            <a:r>
              <a:rPr lang="en-GB" dirty="0">
                <a:latin typeface="Cambria"/>
                <a:ea typeface="Arial" panose="020B0604020202020204" pitchFamily="34" charset="0"/>
                <a:cs typeface="Arial"/>
              </a:rPr>
              <a:t>4. To initiate a training package for Welsh rural companies to assist in identifying the risk and the use of suitable control measures that could be utilised</a:t>
            </a:r>
          </a:p>
          <a:p>
            <a:endParaRPr lang="en-GB" dirty="0"/>
          </a:p>
        </p:txBody>
      </p:sp>
      <p:sp>
        <p:nvSpPr>
          <p:cNvPr id="4" name="Title 1">
            <a:extLst>
              <a:ext uri="{FF2B5EF4-FFF2-40B4-BE49-F238E27FC236}">
                <a16:creationId xmlns:a16="http://schemas.microsoft.com/office/drawing/2014/main" id="{0B46790C-553A-4CEB-8DD0-F3970BABC62E}"/>
              </a:ext>
            </a:extLst>
          </p:cNvPr>
          <p:cNvSpPr>
            <a:spLocks noGrp="1"/>
          </p:cNvSpPr>
          <p:nvPr>
            <p:ph type="title"/>
          </p:nvPr>
        </p:nvSpPr>
        <p:spPr>
          <a:xfrm>
            <a:off x="609600" y="274638"/>
            <a:ext cx="10972800" cy="1143000"/>
          </a:xfrm>
          <a:solidFill>
            <a:srgbClr val="002060"/>
          </a:solidFill>
        </p:spPr>
        <p:txBody>
          <a:bodyPr/>
          <a:lstStyle/>
          <a:p>
            <a:r>
              <a:rPr lang="en-GB" dirty="0">
                <a:solidFill>
                  <a:schemeClr val="bg1"/>
                </a:solidFill>
              </a:rPr>
              <a:t>Aim &amp; Objectives - Example</a:t>
            </a:r>
          </a:p>
        </p:txBody>
      </p:sp>
    </p:spTree>
    <p:extLst>
      <p:ext uri="{BB962C8B-B14F-4D97-AF65-F5344CB8AC3E}">
        <p14:creationId xmlns:p14="http://schemas.microsoft.com/office/powerpoint/2010/main" val="23591948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rgbClr val="002060"/>
          </a:solidFill>
        </p:spPr>
        <p:txBody>
          <a:bodyPr/>
          <a:lstStyle/>
          <a:p>
            <a:r>
              <a:rPr lang="en-GB"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lnSpcReduction="10000"/>
          </a:bodyPr>
          <a:lstStyle/>
          <a:p>
            <a:r>
              <a:rPr lang="en-GB" dirty="0"/>
              <a:t>1</a:t>
            </a:r>
            <a:r>
              <a:rPr lang="en-GB" baseline="30000" dirty="0"/>
              <a:t>st</a:t>
            </a:r>
            <a:r>
              <a:rPr lang="en-GB" dirty="0"/>
              <a:t> objective – simple key word e.g. </a:t>
            </a:r>
            <a:r>
              <a:rPr lang="en-GB" i="1" dirty="0">
                <a:highlight>
                  <a:srgbClr val="FFFF00"/>
                </a:highlight>
              </a:rPr>
              <a:t>Identify, classify, outline</a:t>
            </a:r>
          </a:p>
          <a:p>
            <a:r>
              <a:rPr lang="en-GB" dirty="0"/>
              <a:t>To give background to your research area</a:t>
            </a:r>
          </a:p>
          <a:p>
            <a:r>
              <a:rPr lang="en-GB" dirty="0"/>
              <a:t>Other objectives – keywords to suggest in-depth research e.g. </a:t>
            </a:r>
            <a:r>
              <a:rPr lang="en-GB" i="1" dirty="0">
                <a:highlight>
                  <a:srgbClr val="FFFF00"/>
                </a:highlight>
              </a:rPr>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lnSpcReduction="10000"/>
          </a:bodyPr>
          <a:lstStyle/>
          <a:p>
            <a:r>
              <a:rPr lang="en-GB" dirty="0"/>
              <a:t>Final objective – keyword that links easily to a concluding activity e.g. </a:t>
            </a:r>
            <a:r>
              <a:rPr lang="en-GB" i="1" dirty="0">
                <a:highlight>
                  <a:srgbClr val="FFFF00"/>
                </a:highlight>
              </a:rPr>
              <a:t>formulate, produce, develop, recommend, propose etc.</a:t>
            </a:r>
          </a:p>
        </p:txBody>
      </p:sp>
      <p:graphicFrame>
        <p:nvGraphicFramePr>
          <p:cNvPr id="5" name="Diagram 4">
            <a:extLst>
              <a:ext uri="{FF2B5EF4-FFF2-40B4-BE49-F238E27FC236}">
                <a16:creationId xmlns:a16="http://schemas.microsoft.com/office/drawing/2014/main" id="{E03B87E3-BE22-7041-2BEC-6B04751F581A}"/>
              </a:ext>
            </a:extLst>
          </p:cNvPr>
          <p:cNvGraphicFramePr/>
          <p:nvPr>
            <p:extLst>
              <p:ext uri="{D42A27DB-BD31-4B8C-83A1-F6EECF244321}">
                <p14:modId xmlns:p14="http://schemas.microsoft.com/office/powerpoint/2010/main" val="1387425049"/>
              </p:ext>
            </p:extLst>
          </p:nvPr>
        </p:nvGraphicFramePr>
        <p:xfrm>
          <a:off x="7920182" y="3603337"/>
          <a:ext cx="2570018" cy="20177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60A070E-0B96-4138-877C-C32B799180AA}"/>
              </a:ext>
            </a:extLst>
          </p:cNvPr>
          <p:cNvSpPr>
            <a:spLocks noGrp="1"/>
          </p:cNvSpPr>
          <p:nvPr>
            <p:ph idx="1"/>
          </p:nvPr>
        </p:nvSpPr>
        <p:spPr/>
        <p:txBody>
          <a:bodyPr>
            <a:normAutofit fontScale="85000" lnSpcReduction="10000"/>
          </a:bodyPr>
          <a:lstStyle/>
          <a:p>
            <a:r>
              <a:rPr lang="en-GB" dirty="0"/>
              <a:t>Specifically, within the context of higher education, the objectives of this research are to: </a:t>
            </a:r>
          </a:p>
          <a:p>
            <a:pPr marL="0" indent="0">
              <a:buNone/>
            </a:pPr>
            <a:r>
              <a:rPr lang="en-GB" dirty="0"/>
              <a:t>1</a:t>
            </a:r>
            <a:r>
              <a:rPr lang="en-GB" dirty="0">
                <a:highlight>
                  <a:srgbClr val="FFFF00"/>
                </a:highlight>
              </a:rPr>
              <a:t> Identify </a:t>
            </a:r>
            <a:r>
              <a:rPr lang="en-GB" dirty="0"/>
              <a:t>the forces driving e-Learning and the barriers to the successful delivery of e-Learning programmes. </a:t>
            </a:r>
          </a:p>
          <a:p>
            <a:pPr marL="0" indent="0">
              <a:buNone/>
            </a:pPr>
            <a:r>
              <a:rPr lang="en-GB" dirty="0"/>
              <a:t>2</a:t>
            </a:r>
            <a:r>
              <a:rPr lang="en-GB" dirty="0">
                <a:highlight>
                  <a:srgbClr val="FFFF00"/>
                </a:highlight>
              </a:rPr>
              <a:t> Evaluate </a:t>
            </a:r>
            <a:r>
              <a:rPr lang="en-GB" dirty="0"/>
              <a:t>critically models and frameworks relevant to supporting academic staff in coping with e-Learning. </a:t>
            </a:r>
          </a:p>
          <a:p>
            <a:pPr marL="0" indent="0">
              <a:buNone/>
            </a:pPr>
            <a:r>
              <a:rPr lang="en-GB" dirty="0"/>
              <a:t>3 </a:t>
            </a:r>
            <a:r>
              <a:rPr lang="en-GB" dirty="0">
                <a:highlight>
                  <a:srgbClr val="FFFF00"/>
                </a:highlight>
              </a:rPr>
              <a:t>Explore</a:t>
            </a:r>
            <a:r>
              <a:rPr lang="en-GB" dirty="0"/>
              <a:t> staff stakeholder views and practices related to e-Learning preparation, including drivers and barriers to e-Learning. </a:t>
            </a:r>
          </a:p>
          <a:p>
            <a:pPr marL="0" indent="0">
              <a:buNone/>
            </a:pPr>
            <a:r>
              <a:rPr lang="en-GB" dirty="0"/>
              <a:t>4 </a:t>
            </a:r>
            <a:r>
              <a:rPr lang="en-GB" dirty="0">
                <a:highlight>
                  <a:srgbClr val="FFFF00"/>
                </a:highlight>
              </a:rPr>
              <a:t>Formulate</a:t>
            </a:r>
            <a:r>
              <a:rPr lang="en-GB" dirty="0"/>
              <a:t> recommendations on staff preparation issues</a:t>
            </a:r>
          </a:p>
        </p:txBody>
      </p:sp>
      <p:sp>
        <p:nvSpPr>
          <p:cNvPr id="7" name="Title 1">
            <a:extLst>
              <a:ext uri="{FF2B5EF4-FFF2-40B4-BE49-F238E27FC236}">
                <a16:creationId xmlns:a16="http://schemas.microsoft.com/office/drawing/2014/main" id="{A5A61EEA-DDF3-4495-A306-BB756DF7FF5C}"/>
              </a:ext>
            </a:extLst>
          </p:cNvPr>
          <p:cNvSpPr>
            <a:spLocks noGrp="1"/>
          </p:cNvSpPr>
          <p:nvPr>
            <p:ph type="title"/>
          </p:nvPr>
        </p:nvSpPr>
        <p:spPr>
          <a:xfrm>
            <a:off x="609600" y="274638"/>
            <a:ext cx="10972800" cy="1143000"/>
          </a:xfrm>
          <a:solidFill>
            <a:srgbClr val="002060"/>
          </a:solidFill>
        </p:spPr>
        <p:txBody>
          <a:bodyPr/>
          <a:lstStyle/>
          <a:p>
            <a:r>
              <a:rPr lang="en-GB" dirty="0">
                <a:solidFill>
                  <a:schemeClr val="bg1"/>
                </a:solidFill>
              </a:rPr>
              <a:t>Aim &amp; Objectives  RECAP</a:t>
            </a:r>
          </a:p>
        </p:txBody>
      </p:sp>
    </p:spTree>
    <p:extLst>
      <p:ext uri="{BB962C8B-B14F-4D97-AF65-F5344CB8AC3E}">
        <p14:creationId xmlns:p14="http://schemas.microsoft.com/office/powerpoint/2010/main" val="18560964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rgbClr val="002060"/>
          </a:solidFill>
        </p:spPr>
        <p:txBody>
          <a:bodyPr/>
          <a:lstStyle/>
          <a:p>
            <a:r>
              <a:rPr lang="en-GB" dirty="0">
                <a:solidFill>
                  <a:schemeClr val="bg1"/>
                </a:solidFill>
              </a:rPr>
              <a:t>Dissertation proposal – Research methods</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p:txBody>
          <a:bodyPr/>
          <a:lstStyle/>
          <a:p>
            <a:r>
              <a:rPr lang="en-GB" dirty="0"/>
              <a:t>Research methods = </a:t>
            </a:r>
            <a:r>
              <a:rPr lang="en-GB" dirty="0">
                <a:solidFill>
                  <a:srgbClr val="FF0000"/>
                </a:solidFill>
              </a:rPr>
              <a:t>How</a:t>
            </a:r>
            <a:r>
              <a:rPr lang="en-GB" dirty="0"/>
              <a:t> you intend to do your research</a:t>
            </a:r>
          </a:p>
          <a:p>
            <a:r>
              <a:rPr lang="en-GB" dirty="0"/>
              <a:t>For proposal need to outline </a:t>
            </a:r>
            <a:r>
              <a:rPr lang="en-GB" u="sng" dirty="0"/>
              <a:t>briefly.</a:t>
            </a:r>
          </a:p>
          <a:p>
            <a:endParaRPr lang="en-GB" dirty="0"/>
          </a:p>
          <a:p>
            <a:pPr marL="0" indent="0">
              <a:buNone/>
            </a:pPr>
            <a:endParaRPr lang="en-GB" dirty="0"/>
          </a:p>
          <a:p>
            <a:endParaRPr lang="en-GB" dirty="0"/>
          </a:p>
        </p:txBody>
      </p:sp>
      <p:graphicFrame>
        <p:nvGraphicFramePr>
          <p:cNvPr id="5" name="Content Placeholder 4">
            <a:extLst>
              <a:ext uri="{FF2B5EF4-FFF2-40B4-BE49-F238E27FC236}">
                <a16:creationId xmlns:a16="http://schemas.microsoft.com/office/drawing/2014/main" id="{88596350-700B-409D-BEBB-24F68EFC0DCF}"/>
              </a:ext>
            </a:extLst>
          </p:cNvPr>
          <p:cNvGraphicFramePr>
            <a:graphicFrameLocks noGrp="1"/>
          </p:cNvGraphicFramePr>
          <p:nvPr>
            <p:ph sz="half" idx="2"/>
            <p:extLst>
              <p:ext uri="{D42A27DB-BD31-4B8C-83A1-F6EECF244321}">
                <p14:modId xmlns:p14="http://schemas.microsoft.com/office/powerpoint/2010/main" val="227496917"/>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51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F23F-541C-4C29-B220-2009B8D3C94C}"/>
              </a:ext>
            </a:extLst>
          </p:cNvPr>
          <p:cNvSpPr>
            <a:spLocks noGrp="1"/>
          </p:cNvSpPr>
          <p:nvPr>
            <p:ph type="title"/>
          </p:nvPr>
        </p:nvSpPr>
        <p:spPr>
          <a:solidFill>
            <a:srgbClr val="002060"/>
          </a:solidFill>
        </p:spPr>
        <p:txBody>
          <a:bodyPr/>
          <a:lstStyle/>
          <a:p>
            <a:r>
              <a:rPr lang="en-GB" dirty="0">
                <a:solidFill>
                  <a:schemeClr val="bg1"/>
                </a:solidFill>
              </a:rPr>
              <a:t>Research methods</a:t>
            </a:r>
          </a:p>
        </p:txBody>
      </p:sp>
      <p:sp>
        <p:nvSpPr>
          <p:cNvPr id="3" name="Content Placeholder 2">
            <a:extLst>
              <a:ext uri="{FF2B5EF4-FFF2-40B4-BE49-F238E27FC236}">
                <a16:creationId xmlns:a16="http://schemas.microsoft.com/office/drawing/2014/main" id="{28DD6882-83B9-4772-8DF1-76DECFEF8619}"/>
              </a:ext>
            </a:extLst>
          </p:cNvPr>
          <p:cNvSpPr>
            <a:spLocks noGrp="1"/>
          </p:cNvSpPr>
          <p:nvPr>
            <p:ph sz="half" idx="1"/>
          </p:nvPr>
        </p:nvSpPr>
        <p:spPr>
          <a:solidFill>
            <a:schemeClr val="accent4">
              <a:lumMod val="75000"/>
            </a:schemeClr>
          </a:solidFill>
        </p:spPr>
        <p:txBody>
          <a:bodyPr>
            <a:normAutofit fontScale="85000" lnSpcReduction="10000"/>
          </a:bodyPr>
          <a:lstStyle/>
          <a:p>
            <a:pPr marL="0" indent="0" algn="ctr">
              <a:buNone/>
            </a:pPr>
            <a:r>
              <a:rPr lang="en-GB" b="1" dirty="0">
                <a:solidFill>
                  <a:schemeClr val="bg1"/>
                </a:solidFill>
              </a:rPr>
              <a:t>Literature Review</a:t>
            </a:r>
          </a:p>
          <a:p>
            <a:r>
              <a:rPr lang="en-GB" dirty="0">
                <a:solidFill>
                  <a:schemeClr val="bg1"/>
                </a:solidFill>
              </a:rPr>
              <a:t>Main activity in your final document – seek sources to show how well read</a:t>
            </a:r>
          </a:p>
          <a:p>
            <a:r>
              <a:rPr lang="en-GB" dirty="0">
                <a:solidFill>
                  <a:schemeClr val="bg1"/>
                </a:solidFill>
              </a:rPr>
              <a:t>Proposal – indicate the types of literature being sourced (books, journals etc) and providing examples of relevant literature</a:t>
            </a:r>
          </a:p>
          <a:p>
            <a:r>
              <a:rPr lang="en-GB" dirty="0">
                <a:solidFill>
                  <a:schemeClr val="bg1"/>
                </a:solidFill>
              </a:rPr>
              <a:t>Indicate databases used/to be used</a:t>
            </a:r>
          </a:p>
          <a:p>
            <a:r>
              <a:rPr lang="en-GB" dirty="0">
                <a:solidFill>
                  <a:schemeClr val="bg1"/>
                </a:solidFill>
              </a:rPr>
              <a:t>Literature review – based on theory</a:t>
            </a:r>
          </a:p>
          <a:p>
            <a:endParaRPr lang="en-GB" dirty="0"/>
          </a:p>
        </p:txBody>
      </p:sp>
      <p:sp>
        <p:nvSpPr>
          <p:cNvPr id="4" name="Content Placeholder 3">
            <a:extLst>
              <a:ext uri="{FF2B5EF4-FFF2-40B4-BE49-F238E27FC236}">
                <a16:creationId xmlns:a16="http://schemas.microsoft.com/office/drawing/2014/main" id="{CA7A427B-B267-45DE-B719-6B939CE4030E}"/>
              </a:ext>
            </a:extLst>
          </p:cNvPr>
          <p:cNvSpPr>
            <a:spLocks noGrp="1"/>
          </p:cNvSpPr>
          <p:nvPr>
            <p:ph sz="half" idx="2"/>
          </p:nvPr>
        </p:nvSpPr>
        <p:spPr>
          <a:solidFill>
            <a:srgbClr val="92D050"/>
          </a:solidFill>
        </p:spPr>
        <p:txBody>
          <a:bodyPr>
            <a:normAutofit fontScale="85000" lnSpcReduction="10000"/>
          </a:bodyPr>
          <a:lstStyle/>
          <a:p>
            <a:pPr marL="0" indent="0" algn="ctr">
              <a:buNone/>
            </a:pPr>
            <a:r>
              <a:rPr lang="en-GB" dirty="0"/>
              <a:t>Empirical Data</a:t>
            </a:r>
          </a:p>
          <a:p>
            <a:r>
              <a:rPr lang="en-GB" dirty="0"/>
              <a:t>Supplements literature review</a:t>
            </a:r>
          </a:p>
          <a:p>
            <a:r>
              <a:rPr lang="en-GB" dirty="0"/>
              <a:t>How you will gather your data – interviews, questionnaires, experiments, observations etc.</a:t>
            </a:r>
          </a:p>
          <a:p>
            <a:r>
              <a:rPr lang="en-GB" dirty="0"/>
              <a:t>Who will be involved and how selected</a:t>
            </a:r>
          </a:p>
          <a:p>
            <a:r>
              <a:rPr lang="en-GB" dirty="0"/>
              <a:t>Primary/secondary data</a:t>
            </a:r>
          </a:p>
          <a:p>
            <a:endParaRPr lang="en-GB" dirty="0">
              <a:solidFill>
                <a:srgbClr val="002060"/>
              </a:solidFill>
            </a:endParaRPr>
          </a:p>
          <a:p>
            <a:pPr marL="0" indent="0">
              <a:buNone/>
            </a:pPr>
            <a:endParaRPr lang="en-GB" dirty="0">
              <a:solidFill>
                <a:srgbClr val="002060"/>
              </a:solidFill>
            </a:endParaRPr>
          </a:p>
          <a:p>
            <a:pPr marL="0" indent="0">
              <a:buNone/>
            </a:pPr>
            <a:endParaRPr lang="en-GB" dirty="0"/>
          </a:p>
        </p:txBody>
      </p:sp>
    </p:spTree>
    <p:extLst>
      <p:ext uri="{BB962C8B-B14F-4D97-AF65-F5344CB8AC3E}">
        <p14:creationId xmlns:p14="http://schemas.microsoft.com/office/powerpoint/2010/main" val="393022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4535-8C3C-4135-8162-7DE110558335}"/>
              </a:ext>
            </a:extLst>
          </p:cNvPr>
          <p:cNvSpPr>
            <a:spLocks noGrp="1"/>
          </p:cNvSpPr>
          <p:nvPr>
            <p:ph type="title"/>
          </p:nvPr>
        </p:nvSpPr>
        <p:spPr>
          <a:solidFill>
            <a:srgbClr val="002060"/>
          </a:solidFill>
        </p:spPr>
        <p:txBody>
          <a:bodyPr/>
          <a:lstStyle/>
          <a:p>
            <a:r>
              <a:rPr lang="en-GB" dirty="0">
                <a:solidFill>
                  <a:schemeClr val="bg1"/>
                </a:solidFill>
              </a:rPr>
              <a:t>Dissertation proposal - Timeline</a:t>
            </a:r>
          </a:p>
        </p:txBody>
      </p:sp>
      <p:sp>
        <p:nvSpPr>
          <p:cNvPr id="3" name="Content Placeholder 2">
            <a:extLst>
              <a:ext uri="{FF2B5EF4-FFF2-40B4-BE49-F238E27FC236}">
                <a16:creationId xmlns:a16="http://schemas.microsoft.com/office/drawing/2014/main" id="{32D8FF98-98FB-4512-9D85-79F2F46D2900}"/>
              </a:ext>
            </a:extLst>
          </p:cNvPr>
          <p:cNvSpPr>
            <a:spLocks noGrp="1"/>
          </p:cNvSpPr>
          <p:nvPr>
            <p:ph idx="1"/>
          </p:nvPr>
        </p:nvSpPr>
        <p:spPr/>
        <p:txBody>
          <a:bodyPr>
            <a:normAutofit fontScale="92500" lnSpcReduction="10000"/>
          </a:bodyPr>
          <a:lstStyle/>
          <a:p>
            <a:r>
              <a:rPr lang="en-GB" dirty="0"/>
              <a:t>Estimate of how long you believe each stage of your research will take</a:t>
            </a:r>
          </a:p>
          <a:p>
            <a:r>
              <a:rPr lang="en-GB" dirty="0"/>
              <a:t>Look at the timeline provided – spread out between March and September.</a:t>
            </a:r>
          </a:p>
          <a:p>
            <a:r>
              <a:rPr lang="en-GB" dirty="0"/>
              <a:t>Idea of time to give to each stage</a:t>
            </a:r>
          </a:p>
          <a:p>
            <a:r>
              <a:rPr lang="en-GB" dirty="0"/>
              <a:t>Key submission dates</a:t>
            </a:r>
          </a:p>
          <a:p>
            <a:r>
              <a:rPr lang="en-GB" dirty="0"/>
              <a:t>Overlaps</a:t>
            </a:r>
          </a:p>
          <a:p>
            <a:r>
              <a:rPr lang="en-GB" dirty="0"/>
              <a:t>Not too detailed – can de-motivate you</a:t>
            </a:r>
          </a:p>
        </p:txBody>
      </p:sp>
      <p:pic>
        <p:nvPicPr>
          <p:cNvPr id="4" name="Picture 3">
            <a:extLst>
              <a:ext uri="{FF2B5EF4-FFF2-40B4-BE49-F238E27FC236}">
                <a16:creationId xmlns:a16="http://schemas.microsoft.com/office/drawing/2014/main" id="{89166F7A-DDFF-9AB9-3E8E-66F0DB81685B}"/>
              </a:ext>
            </a:extLst>
          </p:cNvPr>
          <p:cNvPicPr>
            <a:picLocks noChangeAspect="1"/>
          </p:cNvPicPr>
          <p:nvPr/>
        </p:nvPicPr>
        <p:blipFill>
          <a:blip r:embed="rId3"/>
          <a:stretch>
            <a:fillRect/>
          </a:stretch>
        </p:blipFill>
        <p:spPr>
          <a:xfrm>
            <a:off x="8072605" y="3429000"/>
            <a:ext cx="3509795" cy="1983797"/>
          </a:xfrm>
          <a:prstGeom prst="rect">
            <a:avLst/>
          </a:prstGeom>
        </p:spPr>
      </p:pic>
    </p:spTree>
    <p:extLst>
      <p:ext uri="{BB962C8B-B14F-4D97-AF65-F5344CB8AC3E}">
        <p14:creationId xmlns:p14="http://schemas.microsoft.com/office/powerpoint/2010/main" val="27845681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1690A-EC9F-4293-B027-6E69FA2ADB3B}"/>
              </a:ext>
            </a:extLst>
          </p:cNvPr>
          <p:cNvSpPr>
            <a:spLocks noGrp="1"/>
          </p:cNvSpPr>
          <p:nvPr>
            <p:ph type="title"/>
          </p:nvPr>
        </p:nvSpPr>
        <p:spPr>
          <a:solidFill>
            <a:srgbClr val="002060"/>
          </a:solidFill>
        </p:spPr>
        <p:txBody>
          <a:bodyPr/>
          <a:lstStyle/>
          <a:p>
            <a:r>
              <a:rPr lang="en-GB" dirty="0">
                <a:solidFill>
                  <a:schemeClr val="bg1"/>
                </a:solidFill>
              </a:rPr>
              <a:t>Time line example</a:t>
            </a:r>
          </a:p>
        </p:txBody>
      </p:sp>
      <p:graphicFrame>
        <p:nvGraphicFramePr>
          <p:cNvPr id="4" name="Content Placeholder 3">
            <a:extLst>
              <a:ext uri="{FF2B5EF4-FFF2-40B4-BE49-F238E27FC236}">
                <a16:creationId xmlns:a16="http://schemas.microsoft.com/office/drawing/2014/main" id="{06C94A64-8571-44B6-9DD8-D12547E80A1B}"/>
              </a:ext>
            </a:extLst>
          </p:cNvPr>
          <p:cNvGraphicFramePr>
            <a:graphicFrameLocks noGrp="1"/>
          </p:cNvGraphicFramePr>
          <p:nvPr>
            <p:ph idx="1"/>
            <p:extLst>
              <p:ext uri="{D42A27DB-BD31-4B8C-83A1-F6EECF244321}">
                <p14:modId xmlns:p14="http://schemas.microsoft.com/office/powerpoint/2010/main" val="2452998719"/>
              </p:ext>
            </p:extLst>
          </p:nvPr>
        </p:nvGraphicFramePr>
        <p:xfrm>
          <a:off x="1682044" y="1840089"/>
          <a:ext cx="8726313" cy="3443111"/>
        </p:xfrm>
        <a:graphic>
          <a:graphicData uri="http://schemas.openxmlformats.org/drawingml/2006/table">
            <a:tbl>
              <a:tblPr/>
              <a:tblGrid>
                <a:gridCol w="699912">
                  <a:extLst>
                    <a:ext uri="{9D8B030D-6E8A-4147-A177-3AD203B41FA5}">
                      <a16:colId xmlns:a16="http://schemas.microsoft.com/office/drawing/2014/main" val="754319316"/>
                    </a:ext>
                  </a:extLst>
                </a:gridCol>
                <a:gridCol w="999428">
                  <a:extLst>
                    <a:ext uri="{9D8B030D-6E8A-4147-A177-3AD203B41FA5}">
                      <a16:colId xmlns:a16="http://schemas.microsoft.com/office/drawing/2014/main" val="1250079050"/>
                    </a:ext>
                  </a:extLst>
                </a:gridCol>
                <a:gridCol w="1040554">
                  <a:extLst>
                    <a:ext uri="{9D8B030D-6E8A-4147-A177-3AD203B41FA5}">
                      <a16:colId xmlns:a16="http://schemas.microsoft.com/office/drawing/2014/main" val="2495622512"/>
                    </a:ext>
                  </a:extLst>
                </a:gridCol>
                <a:gridCol w="958380">
                  <a:extLst>
                    <a:ext uri="{9D8B030D-6E8A-4147-A177-3AD203B41FA5}">
                      <a16:colId xmlns:a16="http://schemas.microsoft.com/office/drawing/2014/main" val="2087298226"/>
                    </a:ext>
                  </a:extLst>
                </a:gridCol>
                <a:gridCol w="1094979">
                  <a:extLst>
                    <a:ext uri="{9D8B030D-6E8A-4147-A177-3AD203B41FA5}">
                      <a16:colId xmlns:a16="http://schemas.microsoft.com/office/drawing/2014/main" val="2566642660"/>
                    </a:ext>
                  </a:extLst>
                </a:gridCol>
                <a:gridCol w="737795">
                  <a:extLst>
                    <a:ext uri="{9D8B030D-6E8A-4147-A177-3AD203B41FA5}">
                      <a16:colId xmlns:a16="http://schemas.microsoft.com/office/drawing/2014/main" val="4211508880"/>
                    </a:ext>
                  </a:extLst>
                </a:gridCol>
                <a:gridCol w="916387">
                  <a:extLst>
                    <a:ext uri="{9D8B030D-6E8A-4147-A177-3AD203B41FA5}">
                      <a16:colId xmlns:a16="http://schemas.microsoft.com/office/drawing/2014/main" val="2168860598"/>
                    </a:ext>
                  </a:extLst>
                </a:gridCol>
                <a:gridCol w="981842">
                  <a:extLst>
                    <a:ext uri="{9D8B030D-6E8A-4147-A177-3AD203B41FA5}">
                      <a16:colId xmlns:a16="http://schemas.microsoft.com/office/drawing/2014/main" val="2835769640"/>
                    </a:ext>
                  </a:extLst>
                </a:gridCol>
                <a:gridCol w="1056359">
                  <a:extLst>
                    <a:ext uri="{9D8B030D-6E8A-4147-A177-3AD203B41FA5}">
                      <a16:colId xmlns:a16="http://schemas.microsoft.com/office/drawing/2014/main" val="2200339073"/>
                    </a:ext>
                  </a:extLst>
                </a:gridCol>
                <a:gridCol w="240677">
                  <a:extLst>
                    <a:ext uri="{9D8B030D-6E8A-4147-A177-3AD203B41FA5}">
                      <a16:colId xmlns:a16="http://schemas.microsoft.com/office/drawing/2014/main" val="4154644319"/>
                    </a:ext>
                  </a:extLst>
                </a:gridCol>
              </a:tblGrid>
              <a:tr h="472589">
                <a:tc>
                  <a:txBody>
                    <a:bodyPr/>
                    <a:lstStyle/>
                    <a:p>
                      <a:pPr fontAlgn="b"/>
                      <a:endParaRPr lang="en-GB" sz="170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ctr" rtl="0" fontAlgn="base"/>
                      <a:r>
                        <a:rPr lang="en-GB" sz="1000" b="1" i="0" u="none" strike="noStrike">
                          <a:solidFill>
                            <a:srgbClr val="000000"/>
                          </a:solidFill>
                          <a:effectLst/>
                          <a:latin typeface="Calibri" panose="020F0502020204030204" pitchFamily="34" charset="0"/>
                        </a:rPr>
                        <a:t>March</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April</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May</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June</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July</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August</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September</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ctr" rtl="0" fontAlgn="base"/>
                      <a:r>
                        <a:rPr lang="en-GB" sz="1000" b="1" i="0" u="none" strike="noStrike">
                          <a:solidFill>
                            <a:srgbClr val="000000"/>
                          </a:solidFill>
                          <a:effectLst/>
                          <a:latin typeface="Calibri" panose="020F0502020204030204" pitchFamily="34" charset="0"/>
                        </a:rPr>
                        <a:t>October</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endParaRPr lang="en-GB" sz="1700"/>
                    </a:p>
                  </a:txBody>
                  <a:tcPr marL="85216" marR="85216" marT="42608" marB="42608">
                    <a:lnL w="9525" cap="flat" cmpd="sng" algn="ctr">
                      <a:solidFill>
                        <a:srgbClr val="000000"/>
                      </a:solidFill>
                      <a:prstDash val="solid"/>
                      <a:round/>
                      <a:headEnd type="none" w="med" len="med"/>
                      <a:tailEnd type="none" w="med" len="med"/>
                    </a:lnL>
                  </a:tcPr>
                </a:tc>
                <a:extLst>
                  <a:ext uri="{0D108BD9-81ED-4DB2-BD59-A6C34878D82A}">
                    <a16:rowId xmlns:a16="http://schemas.microsoft.com/office/drawing/2014/main" val="2046322285"/>
                  </a:ext>
                </a:extLst>
              </a:tr>
              <a:tr h="1352453">
                <a:tc>
                  <a:txBody>
                    <a:bodyPr/>
                    <a:lstStyle/>
                    <a:p>
                      <a:pPr fontAlgn="b"/>
                      <a:r>
                        <a:rPr lang="en-GB" sz="1050" dirty="0">
                          <a:effectLst/>
                        </a:rPr>
                        <a:t>Lesson</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dirty="0">
                          <a:solidFill>
                            <a:srgbClr val="000000"/>
                          </a:solidFill>
                          <a:effectLst/>
                          <a:latin typeface="Calibri" panose="020F0502020204030204" pitchFamily="34" charset="0"/>
                        </a:rPr>
                        <a:t>Introduction and Literature Review</a:t>
                      </a:r>
                      <a:r>
                        <a:rPr lang="en-GB" sz="900" b="0" i="0" dirty="0">
                          <a:solidFill>
                            <a:srgbClr val="000000"/>
                          </a:solidFill>
                          <a:effectLst/>
                          <a:latin typeface="Calibri" panose="020F0502020204030204" pitchFamily="34" charset="0"/>
                        </a:rPr>
                        <a:t> </a:t>
                      </a:r>
                      <a:endParaRPr lang="en-GB" sz="1700" b="0" i="0" dirty="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dirty="0">
                          <a:solidFill>
                            <a:srgbClr val="000000"/>
                          </a:solidFill>
                          <a:effectLst/>
                          <a:latin typeface="Calibri" panose="020F0502020204030204" pitchFamily="34" charset="0"/>
                        </a:rPr>
                        <a:t>Research methodology &amp; questionnaire design</a:t>
                      </a:r>
                      <a:r>
                        <a:rPr lang="en-GB" sz="900" b="0" i="0" dirty="0">
                          <a:solidFill>
                            <a:srgbClr val="000000"/>
                          </a:solidFill>
                          <a:effectLst/>
                          <a:latin typeface="Calibri" panose="020F0502020204030204" pitchFamily="34" charset="0"/>
                        </a:rPr>
                        <a:t> </a:t>
                      </a:r>
                      <a:endParaRPr lang="en-GB" sz="1700" b="0" i="0" dirty="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a:solidFill>
                            <a:srgbClr val="000000"/>
                          </a:solidFill>
                          <a:effectLst/>
                          <a:latin typeface="Calibri" panose="020F0502020204030204" pitchFamily="34" charset="0"/>
                        </a:rPr>
                        <a:t>Analysis of data</a:t>
                      </a:r>
                      <a:r>
                        <a:rPr lang="en-GB" sz="9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dirty="0">
                          <a:solidFill>
                            <a:srgbClr val="000000"/>
                          </a:solidFill>
                          <a:effectLst/>
                          <a:latin typeface="Calibri" panose="020F0502020204030204" pitchFamily="34" charset="0"/>
                        </a:rPr>
                        <a:t>Writing up results &amp; conclusions</a:t>
                      </a:r>
                      <a:r>
                        <a:rPr lang="en-GB" sz="900" b="0" i="0" dirty="0">
                          <a:solidFill>
                            <a:srgbClr val="000000"/>
                          </a:solidFill>
                          <a:effectLst/>
                          <a:latin typeface="Calibri" panose="020F0502020204030204" pitchFamily="34" charset="0"/>
                        </a:rPr>
                        <a:t> </a:t>
                      </a:r>
                      <a:endParaRPr lang="en-GB" sz="1700" b="0" i="0" dirty="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0" u="none" strike="noStrike">
                          <a:solidFill>
                            <a:srgbClr val="000000"/>
                          </a:solidFill>
                          <a:effectLst/>
                          <a:latin typeface="Calibri" panose="020F0502020204030204" pitchFamily="34" charset="0"/>
                        </a:rPr>
                        <a:t>writing up results &amp; conclusions</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1000" b="0" i="0" u="none" strike="noStrike">
                          <a:solidFill>
                            <a:srgbClr val="000000"/>
                          </a:solidFill>
                          <a:effectLst/>
                          <a:latin typeface="Calibri" panose="020F0502020204030204" pitchFamily="34" charset="0"/>
                        </a:rPr>
                        <a:t>Dissertation format</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endParaRPr lang="en-GB" sz="1700"/>
                    </a:p>
                  </a:txBody>
                  <a:tcPr marL="85216" marR="85216" marT="42608" marB="42608">
                    <a:lnL w="9525" cap="flat" cmpd="sng" algn="ctr">
                      <a:solidFill>
                        <a:srgbClr val="000000"/>
                      </a:solidFill>
                      <a:prstDash val="solid"/>
                      <a:round/>
                      <a:headEnd type="none" w="med" len="med"/>
                      <a:tailEnd type="none" w="med" len="med"/>
                    </a:lnL>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06659099"/>
                  </a:ext>
                </a:extLst>
              </a:tr>
              <a:tr h="1618069">
                <a:tc>
                  <a:txBody>
                    <a:bodyPr/>
                    <a:lstStyle/>
                    <a:p>
                      <a:pPr fontAlgn="t"/>
                      <a:endParaRPr lang="en-GB" sz="1000" dirty="0">
                        <a:effectLst/>
                      </a:endParaRPr>
                    </a:p>
                    <a:p>
                      <a:pPr fontAlgn="t"/>
                      <a:endParaRPr lang="en-GB" sz="1000" dirty="0">
                        <a:effectLst/>
                      </a:endParaRPr>
                    </a:p>
                    <a:p>
                      <a:pPr fontAlgn="t"/>
                      <a:endParaRPr lang="en-GB" sz="1000" dirty="0">
                        <a:effectLst/>
                      </a:endParaRPr>
                    </a:p>
                    <a:p>
                      <a:pPr fontAlgn="t"/>
                      <a:endParaRPr lang="en-GB" sz="1000" dirty="0">
                        <a:effectLst/>
                      </a:endParaRPr>
                    </a:p>
                    <a:p>
                      <a:pPr fontAlgn="t"/>
                      <a:r>
                        <a:rPr lang="en-GB" sz="1000" dirty="0">
                          <a:effectLst/>
                        </a:rPr>
                        <a:t>Work to be done</a:t>
                      </a:r>
                    </a:p>
                  </a:txBody>
                  <a:tcPr marL="85216" marR="85216" marT="42608" marB="4260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0" u="none" strike="noStrike" dirty="0">
                          <a:solidFill>
                            <a:srgbClr val="000000"/>
                          </a:solidFill>
                          <a:effectLst/>
                          <a:latin typeface="Calibri" panose="020F0502020204030204" pitchFamily="34" charset="0"/>
                        </a:rPr>
                        <a:t>Proposal ..?</a:t>
                      </a:r>
                    </a:p>
                    <a:p>
                      <a:pPr algn="l" rtl="0" fontAlgn="base"/>
                      <a:r>
                        <a:rPr lang="en-GB" sz="1000" b="0" i="0" u="none" strike="noStrike" dirty="0">
                          <a:solidFill>
                            <a:srgbClr val="000000"/>
                          </a:solidFill>
                          <a:effectLst/>
                          <a:latin typeface="Calibri" panose="020F0502020204030204" pitchFamily="34" charset="0"/>
                        </a:rPr>
                        <a:t>Introduction</a:t>
                      </a:r>
                    </a:p>
                    <a:p>
                      <a:pPr algn="l" rtl="0" fontAlgn="base"/>
                      <a:r>
                        <a:rPr lang="en-GB" sz="1000" b="0" i="0" u="none" strike="noStrike" dirty="0">
                          <a:solidFill>
                            <a:srgbClr val="000000"/>
                          </a:solidFill>
                          <a:effectLst/>
                          <a:latin typeface="Calibri" panose="020F0502020204030204" pitchFamily="34" charset="0"/>
                        </a:rPr>
                        <a:t>(2000 words) &amp; ethics form (500 words)</a:t>
                      </a:r>
                      <a:r>
                        <a:rPr lang="en-GB" sz="1000" b="0" i="0" dirty="0">
                          <a:solidFill>
                            <a:srgbClr val="000000"/>
                          </a:solidFill>
                          <a:effectLst/>
                          <a:latin typeface="Calibri" panose="020F0502020204030204" pitchFamily="34" charset="0"/>
                        </a:rPr>
                        <a:t> </a:t>
                      </a:r>
                      <a:endParaRPr lang="en-GB" sz="1700" b="0" i="0" dirty="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dirty="0">
                          <a:solidFill>
                            <a:srgbClr val="0070C0"/>
                          </a:solidFill>
                          <a:effectLst/>
                          <a:latin typeface="Calibri" panose="020F0502020204030204" pitchFamily="34" charset="0"/>
                        </a:rPr>
                        <a:t>* Feedback on proposal and ethics form</a:t>
                      </a:r>
                      <a:r>
                        <a:rPr lang="en-GB" sz="1000" b="0" i="0" dirty="0">
                          <a:solidFill>
                            <a:srgbClr val="0070C0"/>
                          </a:solidFill>
                          <a:effectLst/>
                          <a:latin typeface="Calibri" panose="020F0502020204030204" pitchFamily="34" charset="0"/>
                        </a:rPr>
                        <a:t> </a:t>
                      </a:r>
                      <a:endParaRPr lang="en-GB" sz="1700" b="0" i="0" dirty="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dirty="0">
                          <a:solidFill>
                            <a:srgbClr val="0070C0"/>
                          </a:solidFill>
                          <a:effectLst/>
                          <a:latin typeface="Calibri" panose="020F0502020204030204" pitchFamily="34" charset="0"/>
                        </a:rPr>
                        <a:t>* Literature review (4000 words)</a:t>
                      </a:r>
                      <a:r>
                        <a:rPr lang="en-GB" sz="1000" b="0" i="0" dirty="0">
                          <a:solidFill>
                            <a:srgbClr val="0070C0"/>
                          </a:solidFill>
                          <a:effectLst/>
                          <a:latin typeface="Calibri" panose="020F0502020204030204" pitchFamily="34" charset="0"/>
                        </a:rPr>
                        <a:t> </a:t>
                      </a:r>
                      <a:endParaRPr lang="en-GB" sz="1700" b="0" i="0" dirty="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dirty="0">
                          <a:solidFill>
                            <a:srgbClr val="0070C0"/>
                          </a:solidFill>
                          <a:effectLst/>
                          <a:latin typeface="Calibri" panose="020F0502020204030204" pitchFamily="34" charset="0"/>
                        </a:rPr>
                        <a:t>*Methodology &amp; planning (3000 words) </a:t>
                      </a:r>
                      <a:r>
                        <a:rPr lang="en-GB" sz="1000" b="0" i="0" dirty="0">
                          <a:solidFill>
                            <a:srgbClr val="0070C0"/>
                          </a:solidFill>
                          <a:effectLst/>
                          <a:latin typeface="Calibri" panose="020F0502020204030204" pitchFamily="34" charset="0"/>
                        </a:rPr>
                        <a:t> </a:t>
                      </a:r>
                      <a:endParaRPr lang="en-GB" sz="1700" b="0" i="0" dirty="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1" u="none" strike="noStrike" dirty="0">
                          <a:solidFill>
                            <a:srgbClr val="0070C0"/>
                          </a:solidFill>
                          <a:effectLst/>
                          <a:latin typeface="Calibri" panose="020F0502020204030204" pitchFamily="34" charset="0"/>
                        </a:rPr>
                        <a:t>*Analysis of results (3000 words) </a:t>
                      </a:r>
                      <a:r>
                        <a:rPr lang="en-GB" sz="1000" b="0" i="0" dirty="0">
                          <a:solidFill>
                            <a:srgbClr val="0070C0"/>
                          </a:solidFill>
                          <a:effectLst/>
                          <a:latin typeface="Calibri" panose="020F0502020204030204" pitchFamily="34" charset="0"/>
                        </a:rPr>
                        <a:t> </a:t>
                      </a:r>
                      <a:endParaRPr lang="en-GB" sz="1700" b="0" i="0" dirty="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dirty="0">
                          <a:solidFill>
                            <a:srgbClr val="0070C0"/>
                          </a:solidFill>
                          <a:effectLst/>
                          <a:latin typeface="Calibri" panose="020F0502020204030204" pitchFamily="34" charset="0"/>
                        </a:rPr>
                        <a:t>*findings and conclusions (1500 words) </a:t>
                      </a:r>
                      <a:r>
                        <a:rPr lang="en-GB" sz="1000" b="0" i="0" dirty="0">
                          <a:solidFill>
                            <a:srgbClr val="0070C0"/>
                          </a:solidFill>
                          <a:effectLst/>
                          <a:latin typeface="Calibri" panose="020F0502020204030204" pitchFamily="34" charset="0"/>
                        </a:rPr>
                        <a:t> </a:t>
                      </a:r>
                      <a:endParaRPr lang="en-GB" sz="1700" b="0" i="0" dirty="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endParaRPr lang="en-GB" sz="1700" dirty="0"/>
                    </a:p>
                  </a:txBody>
                  <a:tcPr marL="85216" marR="85216" marT="42608" marB="42608">
                    <a:lnL w="9525" cap="flat" cmpd="sng" algn="ctr">
                      <a:solidFill>
                        <a:srgbClr val="000000"/>
                      </a:solidFill>
                      <a:prstDash val="solid"/>
                      <a:round/>
                      <a:headEnd type="none" w="med" len="med"/>
                      <a:tailEnd type="none" w="med" len="med"/>
                    </a:lnL>
                    <a:lnT w="9525" cap="flat" cmpd="sng" algn="ctr">
                      <a:solidFill>
                        <a:srgbClr val="000000"/>
                      </a:solidFill>
                      <a:prstDash val="solid"/>
                      <a:round/>
                      <a:headEnd type="none" w="med" len="med"/>
                      <a:tailEnd type="none" w="med" len="med"/>
                    </a:lnT>
                  </a:tcPr>
                </a:tc>
                <a:extLst>
                  <a:ext uri="{0D108BD9-81ED-4DB2-BD59-A6C34878D82A}">
                    <a16:rowId xmlns:a16="http://schemas.microsoft.com/office/drawing/2014/main" val="2981378591"/>
                  </a:ext>
                </a:extLst>
              </a:tr>
            </a:tbl>
          </a:graphicData>
        </a:graphic>
      </p:graphicFrame>
    </p:spTree>
    <p:extLst>
      <p:ext uri="{BB962C8B-B14F-4D97-AF65-F5344CB8AC3E}">
        <p14:creationId xmlns:p14="http://schemas.microsoft.com/office/powerpoint/2010/main" val="33675136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660AF-30A8-44A6-A31C-B4938B7966A5}"/>
              </a:ext>
            </a:extLst>
          </p:cNvPr>
          <p:cNvSpPr>
            <a:spLocks noGrp="1"/>
          </p:cNvSpPr>
          <p:nvPr>
            <p:ph type="title"/>
          </p:nvPr>
        </p:nvSpPr>
        <p:spPr>
          <a:solidFill>
            <a:srgbClr val="002060"/>
          </a:solidFill>
        </p:spPr>
        <p:txBody>
          <a:bodyPr/>
          <a:lstStyle/>
          <a:p>
            <a:r>
              <a:rPr lang="en-GB" dirty="0">
                <a:solidFill>
                  <a:schemeClr val="bg1"/>
                </a:solidFill>
              </a:rPr>
              <a:t>Timeline example 2</a:t>
            </a:r>
          </a:p>
        </p:txBody>
      </p:sp>
      <p:graphicFrame>
        <p:nvGraphicFramePr>
          <p:cNvPr id="5" name="Table 5">
            <a:extLst>
              <a:ext uri="{FF2B5EF4-FFF2-40B4-BE49-F238E27FC236}">
                <a16:creationId xmlns:a16="http://schemas.microsoft.com/office/drawing/2014/main" id="{C18196C8-CCF6-46E7-9A74-2CD4408B9112}"/>
              </a:ext>
            </a:extLst>
          </p:cNvPr>
          <p:cNvGraphicFramePr>
            <a:graphicFrameLocks noGrp="1"/>
          </p:cNvGraphicFramePr>
          <p:nvPr>
            <p:ph idx="1"/>
            <p:extLst>
              <p:ext uri="{D42A27DB-BD31-4B8C-83A1-F6EECF244321}">
                <p14:modId xmlns:p14="http://schemas.microsoft.com/office/powerpoint/2010/main" val="1389233379"/>
              </p:ext>
            </p:extLst>
          </p:nvPr>
        </p:nvGraphicFramePr>
        <p:xfrm>
          <a:off x="609600" y="1600200"/>
          <a:ext cx="10972797" cy="3606800"/>
        </p:xfrm>
        <a:graphic>
          <a:graphicData uri="http://schemas.openxmlformats.org/drawingml/2006/table">
            <a:tbl>
              <a:tblPr firstRow="1" bandRow="1">
                <a:tableStyleId>{5C22544A-7EE6-4342-B048-85BDC9FD1C3A}</a:tableStyleId>
              </a:tblPr>
              <a:tblGrid>
                <a:gridCol w="3657599">
                  <a:extLst>
                    <a:ext uri="{9D8B030D-6E8A-4147-A177-3AD203B41FA5}">
                      <a16:colId xmlns:a16="http://schemas.microsoft.com/office/drawing/2014/main" val="1119553096"/>
                    </a:ext>
                  </a:extLst>
                </a:gridCol>
                <a:gridCol w="3657599">
                  <a:extLst>
                    <a:ext uri="{9D8B030D-6E8A-4147-A177-3AD203B41FA5}">
                      <a16:colId xmlns:a16="http://schemas.microsoft.com/office/drawing/2014/main" val="125468877"/>
                    </a:ext>
                  </a:extLst>
                </a:gridCol>
                <a:gridCol w="3657599">
                  <a:extLst>
                    <a:ext uri="{9D8B030D-6E8A-4147-A177-3AD203B41FA5}">
                      <a16:colId xmlns:a16="http://schemas.microsoft.com/office/drawing/2014/main" val="3733033272"/>
                    </a:ext>
                  </a:extLst>
                </a:gridCol>
              </a:tblGrid>
              <a:tr h="370840">
                <a:tc>
                  <a:txBody>
                    <a:bodyPr/>
                    <a:lstStyle/>
                    <a:p>
                      <a:r>
                        <a:rPr lang="en-GB" dirty="0"/>
                        <a:t>Dissertation activity</a:t>
                      </a:r>
                    </a:p>
                  </a:txBody>
                  <a:tcPr/>
                </a:tc>
                <a:tc>
                  <a:txBody>
                    <a:bodyPr/>
                    <a:lstStyle/>
                    <a:p>
                      <a:r>
                        <a:rPr lang="en-GB" dirty="0"/>
                        <a:t>Duration (weeks)</a:t>
                      </a:r>
                    </a:p>
                  </a:txBody>
                  <a:tcPr/>
                </a:tc>
                <a:tc>
                  <a:txBody>
                    <a:bodyPr/>
                    <a:lstStyle/>
                    <a:p>
                      <a:r>
                        <a:rPr lang="en-GB" dirty="0"/>
                        <a:t>Month</a:t>
                      </a:r>
                    </a:p>
                  </a:txBody>
                  <a:tcPr/>
                </a:tc>
                <a:extLst>
                  <a:ext uri="{0D108BD9-81ED-4DB2-BD59-A6C34878D82A}">
                    <a16:rowId xmlns:a16="http://schemas.microsoft.com/office/drawing/2014/main" val="3671339978"/>
                  </a:ext>
                </a:extLst>
              </a:tr>
              <a:tr h="370840">
                <a:tc>
                  <a:txBody>
                    <a:bodyPr/>
                    <a:lstStyle/>
                    <a:p>
                      <a:r>
                        <a:rPr lang="en-GB" dirty="0"/>
                        <a:t>Clarify Aim/Objectives</a:t>
                      </a:r>
                    </a:p>
                  </a:txBody>
                  <a:tcPr/>
                </a:tc>
                <a:tc>
                  <a:txBody>
                    <a:bodyPr/>
                    <a:lstStyle/>
                    <a:p>
                      <a:r>
                        <a:rPr lang="en-GB" dirty="0"/>
                        <a:t>2</a:t>
                      </a:r>
                    </a:p>
                  </a:txBody>
                  <a:tcPr/>
                </a:tc>
                <a:tc>
                  <a:txBody>
                    <a:bodyPr/>
                    <a:lstStyle/>
                    <a:p>
                      <a:r>
                        <a:rPr lang="en-GB" dirty="0"/>
                        <a:t>March</a:t>
                      </a:r>
                    </a:p>
                  </a:txBody>
                  <a:tcPr/>
                </a:tc>
                <a:extLst>
                  <a:ext uri="{0D108BD9-81ED-4DB2-BD59-A6C34878D82A}">
                    <a16:rowId xmlns:a16="http://schemas.microsoft.com/office/drawing/2014/main" val="3846497563"/>
                  </a:ext>
                </a:extLst>
              </a:tr>
              <a:tr h="370840">
                <a:tc>
                  <a:txBody>
                    <a:bodyPr/>
                    <a:lstStyle/>
                    <a:p>
                      <a:r>
                        <a:rPr lang="en-GB" dirty="0"/>
                        <a:t>Start Introduction</a:t>
                      </a:r>
                    </a:p>
                  </a:txBody>
                  <a:tcPr/>
                </a:tc>
                <a:tc>
                  <a:txBody>
                    <a:bodyPr/>
                    <a:lstStyle/>
                    <a:p>
                      <a:r>
                        <a:rPr lang="en-GB" dirty="0"/>
                        <a:t>2</a:t>
                      </a:r>
                    </a:p>
                  </a:txBody>
                  <a:tcPr/>
                </a:tc>
                <a:tc>
                  <a:txBody>
                    <a:bodyPr/>
                    <a:lstStyle/>
                    <a:p>
                      <a:r>
                        <a:rPr lang="en-GB" dirty="0"/>
                        <a:t>March</a:t>
                      </a:r>
                    </a:p>
                  </a:txBody>
                  <a:tcPr/>
                </a:tc>
                <a:extLst>
                  <a:ext uri="{0D108BD9-81ED-4DB2-BD59-A6C34878D82A}">
                    <a16:rowId xmlns:a16="http://schemas.microsoft.com/office/drawing/2014/main" val="1176513834"/>
                  </a:ext>
                </a:extLst>
              </a:tr>
              <a:tr h="370840">
                <a:tc>
                  <a:txBody>
                    <a:bodyPr/>
                    <a:lstStyle/>
                    <a:p>
                      <a:r>
                        <a:rPr lang="en-GB" dirty="0"/>
                        <a:t>Literature review</a:t>
                      </a:r>
                    </a:p>
                  </a:txBody>
                  <a:tcPr/>
                </a:tc>
                <a:tc>
                  <a:txBody>
                    <a:bodyPr/>
                    <a:lstStyle/>
                    <a:p>
                      <a:r>
                        <a:rPr lang="en-GB" dirty="0"/>
                        <a:t>4</a:t>
                      </a:r>
                    </a:p>
                  </a:txBody>
                  <a:tcPr/>
                </a:tc>
                <a:tc>
                  <a:txBody>
                    <a:bodyPr/>
                    <a:lstStyle/>
                    <a:p>
                      <a:r>
                        <a:rPr lang="en-GB" dirty="0"/>
                        <a:t>April</a:t>
                      </a:r>
                    </a:p>
                  </a:txBody>
                  <a:tcPr/>
                </a:tc>
                <a:extLst>
                  <a:ext uri="{0D108BD9-81ED-4DB2-BD59-A6C34878D82A}">
                    <a16:rowId xmlns:a16="http://schemas.microsoft.com/office/drawing/2014/main" val="4177885020"/>
                  </a:ext>
                </a:extLst>
              </a:tr>
              <a:tr h="370840">
                <a:tc>
                  <a:txBody>
                    <a:bodyPr/>
                    <a:lstStyle/>
                    <a:p>
                      <a:r>
                        <a:rPr lang="en-GB" dirty="0"/>
                        <a:t>Write and Distribute questionnaire/conduct interviews </a:t>
                      </a:r>
                    </a:p>
                  </a:txBody>
                  <a:tcPr/>
                </a:tc>
                <a:tc>
                  <a:txBody>
                    <a:bodyPr/>
                    <a:lstStyle/>
                    <a:p>
                      <a:endParaRPr lang="en-GB" dirty="0"/>
                    </a:p>
                  </a:txBody>
                  <a:tcPr/>
                </a:tc>
                <a:tc>
                  <a:txBody>
                    <a:bodyPr/>
                    <a:lstStyle/>
                    <a:p>
                      <a:r>
                        <a:rPr lang="en-GB" dirty="0"/>
                        <a:t>May</a:t>
                      </a:r>
                    </a:p>
                  </a:txBody>
                  <a:tcPr/>
                </a:tc>
                <a:extLst>
                  <a:ext uri="{0D108BD9-81ED-4DB2-BD59-A6C34878D82A}">
                    <a16:rowId xmlns:a16="http://schemas.microsoft.com/office/drawing/2014/main" val="1912011332"/>
                  </a:ext>
                </a:extLst>
              </a:tr>
              <a:tr h="370840">
                <a:tc>
                  <a:txBody>
                    <a:bodyPr/>
                    <a:lstStyle/>
                    <a:p>
                      <a:r>
                        <a:rPr lang="en-GB" dirty="0"/>
                        <a:t>Research Methods</a:t>
                      </a:r>
                    </a:p>
                  </a:txBody>
                  <a:tcPr/>
                </a:tc>
                <a:tc>
                  <a:txBody>
                    <a:bodyPr/>
                    <a:lstStyle/>
                    <a:p>
                      <a:r>
                        <a:rPr lang="en-GB" dirty="0"/>
                        <a:t>2</a:t>
                      </a:r>
                    </a:p>
                  </a:txBody>
                  <a:tcPr/>
                </a:tc>
                <a:tc>
                  <a:txBody>
                    <a:bodyPr/>
                    <a:lstStyle/>
                    <a:p>
                      <a:r>
                        <a:rPr lang="en-GB" dirty="0"/>
                        <a:t>May/June</a:t>
                      </a:r>
                    </a:p>
                  </a:txBody>
                  <a:tcPr/>
                </a:tc>
                <a:extLst>
                  <a:ext uri="{0D108BD9-81ED-4DB2-BD59-A6C34878D82A}">
                    <a16:rowId xmlns:a16="http://schemas.microsoft.com/office/drawing/2014/main" val="3086136540"/>
                  </a:ext>
                </a:extLst>
              </a:tr>
              <a:tr h="370840">
                <a:tc>
                  <a:txBody>
                    <a:bodyPr/>
                    <a:lstStyle/>
                    <a:p>
                      <a:r>
                        <a:rPr lang="en-GB" dirty="0"/>
                        <a:t>Data Collection</a:t>
                      </a:r>
                    </a:p>
                  </a:txBody>
                  <a:tcPr/>
                </a:tc>
                <a:tc>
                  <a:txBody>
                    <a:bodyPr/>
                    <a:lstStyle/>
                    <a:p>
                      <a:r>
                        <a:rPr lang="en-GB" dirty="0"/>
                        <a:t>4</a:t>
                      </a:r>
                    </a:p>
                  </a:txBody>
                  <a:tcPr/>
                </a:tc>
                <a:tc>
                  <a:txBody>
                    <a:bodyPr/>
                    <a:lstStyle/>
                    <a:p>
                      <a:r>
                        <a:rPr lang="en-GB" dirty="0"/>
                        <a:t>July /Aug</a:t>
                      </a:r>
                    </a:p>
                  </a:txBody>
                  <a:tcPr/>
                </a:tc>
                <a:extLst>
                  <a:ext uri="{0D108BD9-81ED-4DB2-BD59-A6C34878D82A}">
                    <a16:rowId xmlns:a16="http://schemas.microsoft.com/office/drawing/2014/main" val="1420110697"/>
                  </a:ext>
                </a:extLst>
              </a:tr>
              <a:tr h="370840">
                <a:tc>
                  <a:txBody>
                    <a:bodyPr/>
                    <a:lstStyle/>
                    <a:p>
                      <a:r>
                        <a:rPr lang="en-GB" dirty="0"/>
                        <a:t>Findings</a:t>
                      </a:r>
                    </a:p>
                  </a:txBody>
                  <a:tcPr/>
                </a:tc>
                <a:tc>
                  <a:txBody>
                    <a:bodyPr/>
                    <a:lstStyle/>
                    <a:p>
                      <a:r>
                        <a:rPr lang="en-GB" dirty="0"/>
                        <a:t>3</a:t>
                      </a:r>
                    </a:p>
                  </a:txBody>
                  <a:tcPr/>
                </a:tc>
                <a:tc>
                  <a:txBody>
                    <a:bodyPr/>
                    <a:lstStyle/>
                    <a:p>
                      <a:r>
                        <a:rPr lang="en-GB" dirty="0"/>
                        <a:t>August/September</a:t>
                      </a:r>
                    </a:p>
                  </a:txBody>
                  <a:tcPr/>
                </a:tc>
                <a:extLst>
                  <a:ext uri="{0D108BD9-81ED-4DB2-BD59-A6C34878D82A}">
                    <a16:rowId xmlns:a16="http://schemas.microsoft.com/office/drawing/2014/main" val="2589017541"/>
                  </a:ext>
                </a:extLst>
              </a:tr>
              <a:tr h="370840">
                <a:tc>
                  <a:txBody>
                    <a:bodyPr/>
                    <a:lstStyle/>
                    <a:p>
                      <a:r>
                        <a:rPr lang="en-GB" dirty="0"/>
                        <a:t>Conclusion</a:t>
                      </a:r>
                    </a:p>
                  </a:txBody>
                  <a:tcPr/>
                </a:tc>
                <a:tc>
                  <a:txBody>
                    <a:bodyPr/>
                    <a:lstStyle/>
                    <a:p>
                      <a:r>
                        <a:rPr lang="en-GB" dirty="0"/>
                        <a:t>2</a:t>
                      </a:r>
                    </a:p>
                  </a:txBody>
                  <a:tcPr/>
                </a:tc>
                <a:tc>
                  <a:txBody>
                    <a:bodyPr/>
                    <a:lstStyle/>
                    <a:p>
                      <a:r>
                        <a:rPr lang="en-GB" dirty="0"/>
                        <a:t>September</a:t>
                      </a:r>
                    </a:p>
                  </a:txBody>
                  <a:tcPr/>
                </a:tc>
                <a:extLst>
                  <a:ext uri="{0D108BD9-81ED-4DB2-BD59-A6C34878D82A}">
                    <a16:rowId xmlns:a16="http://schemas.microsoft.com/office/drawing/2014/main" val="964983952"/>
                  </a:ext>
                </a:extLst>
              </a:tr>
            </a:tbl>
          </a:graphicData>
        </a:graphic>
      </p:graphicFrame>
    </p:spTree>
    <p:extLst>
      <p:ext uri="{BB962C8B-B14F-4D97-AF65-F5344CB8AC3E}">
        <p14:creationId xmlns:p14="http://schemas.microsoft.com/office/powerpoint/2010/main" val="13856539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B1320-B5AA-4A22-9AC2-F9A5931AF8C9}"/>
              </a:ext>
            </a:extLst>
          </p:cNvPr>
          <p:cNvSpPr>
            <a:spLocks noGrp="1"/>
          </p:cNvSpPr>
          <p:nvPr>
            <p:ph type="title"/>
          </p:nvPr>
        </p:nvSpPr>
        <p:spPr>
          <a:solidFill>
            <a:srgbClr val="002060"/>
          </a:solidFill>
        </p:spPr>
        <p:txBody>
          <a:bodyPr/>
          <a:lstStyle/>
          <a:p>
            <a:r>
              <a:rPr lang="en-GB" dirty="0">
                <a:solidFill>
                  <a:schemeClr val="bg1"/>
                </a:solidFill>
              </a:rPr>
              <a:t>Dissertation Proposal - </a:t>
            </a:r>
            <a:r>
              <a:rPr lang="en-GB" i="1" dirty="0">
                <a:solidFill>
                  <a:schemeClr val="bg1"/>
                </a:solidFill>
              </a:rPr>
              <a:t>Ethics</a:t>
            </a:r>
          </a:p>
        </p:txBody>
      </p:sp>
      <p:sp>
        <p:nvSpPr>
          <p:cNvPr id="3" name="Content Placeholder 2">
            <a:extLst>
              <a:ext uri="{FF2B5EF4-FFF2-40B4-BE49-F238E27FC236}">
                <a16:creationId xmlns:a16="http://schemas.microsoft.com/office/drawing/2014/main" id="{50CE92DF-E5A3-4BA2-A9EA-40ADAAE69AFA}"/>
              </a:ext>
            </a:extLst>
          </p:cNvPr>
          <p:cNvSpPr>
            <a:spLocks noGrp="1"/>
          </p:cNvSpPr>
          <p:nvPr>
            <p:ph sz="half" idx="1"/>
          </p:nvPr>
        </p:nvSpPr>
        <p:spPr/>
        <p:txBody>
          <a:bodyPr/>
          <a:lstStyle/>
          <a:p>
            <a:r>
              <a:rPr lang="en-GB" b="1" i="1" dirty="0">
                <a:solidFill>
                  <a:srgbClr val="0070C0"/>
                </a:solidFill>
              </a:rPr>
              <a:t>Ethics</a:t>
            </a:r>
            <a:r>
              <a:rPr lang="en-GB" dirty="0"/>
              <a:t> is a code of conduct on how we ought to lead our lives</a:t>
            </a:r>
          </a:p>
          <a:p>
            <a:r>
              <a:rPr lang="en-GB" dirty="0"/>
              <a:t>Written in Laws </a:t>
            </a:r>
          </a:p>
          <a:p>
            <a:r>
              <a:rPr lang="en-GB" dirty="0"/>
              <a:t>Unwritten in our philosophical and social beliefs – appear in everyday behaviour</a:t>
            </a:r>
          </a:p>
          <a:p>
            <a:r>
              <a:rPr lang="en-GB" dirty="0"/>
              <a:t>Popular concept that now impacts on many areas of life</a:t>
            </a:r>
          </a:p>
        </p:txBody>
      </p:sp>
      <p:sp>
        <p:nvSpPr>
          <p:cNvPr id="4" name="Content Placeholder 3">
            <a:extLst>
              <a:ext uri="{FF2B5EF4-FFF2-40B4-BE49-F238E27FC236}">
                <a16:creationId xmlns:a16="http://schemas.microsoft.com/office/drawing/2014/main" id="{737E03F3-F674-490E-A924-CC22C68D4B5C}"/>
              </a:ext>
            </a:extLst>
          </p:cNvPr>
          <p:cNvSpPr>
            <a:spLocks noGrp="1"/>
          </p:cNvSpPr>
          <p:nvPr>
            <p:ph sz="half" idx="2"/>
          </p:nvPr>
        </p:nvSpPr>
        <p:spPr/>
        <p:txBody>
          <a:bodyPr/>
          <a:lstStyle/>
          <a:p>
            <a:pPr marL="0" indent="0" algn="ctr">
              <a:buNone/>
            </a:pPr>
            <a:r>
              <a:rPr lang="en-GB" b="1" dirty="0">
                <a:solidFill>
                  <a:srgbClr val="0070C0"/>
                </a:solidFill>
              </a:rPr>
              <a:t>Research Ethics</a:t>
            </a:r>
            <a:r>
              <a:rPr lang="en-GB" dirty="0"/>
              <a:t>:</a:t>
            </a:r>
          </a:p>
          <a:p>
            <a:pPr marL="0" indent="0">
              <a:buNone/>
            </a:pPr>
            <a:r>
              <a:rPr lang="en-GB" dirty="0"/>
              <a:t>‘</a:t>
            </a:r>
            <a:r>
              <a:rPr lang="en-GB" sz="2400" dirty="0"/>
              <a:t>Application of a code of conduct when human participants are the focus of empirical research</a:t>
            </a:r>
            <a:r>
              <a:rPr lang="en-GB" dirty="0"/>
              <a:t>’ </a:t>
            </a:r>
            <a:r>
              <a:rPr lang="en-GB" sz="1200" i="1" dirty="0"/>
              <a:t>(</a:t>
            </a:r>
            <a:r>
              <a:rPr lang="en-GB" sz="1200" i="1" dirty="0" err="1"/>
              <a:t>Biggam</a:t>
            </a:r>
            <a:r>
              <a:rPr lang="en-GB" sz="1200" i="1" dirty="0"/>
              <a:t>, 2015. p.73)</a:t>
            </a:r>
          </a:p>
          <a:p>
            <a:pPr marL="0" indent="0">
              <a:buNone/>
            </a:pPr>
            <a:endParaRPr lang="en-GB" sz="2400" i="1" dirty="0"/>
          </a:p>
          <a:p>
            <a:r>
              <a:rPr lang="en-GB" sz="2400" dirty="0"/>
              <a:t>Design of empirical research : Research Ethics!</a:t>
            </a:r>
          </a:p>
          <a:p>
            <a:r>
              <a:rPr lang="en-GB" sz="2400" i="1" dirty="0"/>
              <a:t>Ethics form – All to complete</a:t>
            </a:r>
            <a:endParaRPr lang="en-GB" sz="1200" i="1" dirty="0"/>
          </a:p>
          <a:p>
            <a:pPr marL="0" indent="0">
              <a:buNone/>
            </a:pPr>
            <a:endParaRPr lang="en-GB" sz="1200" dirty="0"/>
          </a:p>
          <a:p>
            <a:pPr marL="0" indent="0">
              <a:buNone/>
            </a:pPr>
            <a:endParaRPr lang="en-GB" dirty="0"/>
          </a:p>
        </p:txBody>
      </p:sp>
    </p:spTree>
    <p:extLst>
      <p:ext uri="{BB962C8B-B14F-4D97-AF65-F5344CB8AC3E}">
        <p14:creationId xmlns:p14="http://schemas.microsoft.com/office/powerpoint/2010/main" val="94395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Effect transition="in" filter="fade">
                                      <p:cBhvr>
                                        <p:cTn id="35" dur="1000"/>
                                        <p:tgtEl>
                                          <p:spTgt spid="4">
                                            <p:txEl>
                                              <p:pRg st="0" end="0"/>
                                            </p:txEl>
                                          </p:spTgt>
                                        </p:tgtEl>
                                      </p:cBhvr>
                                    </p:animEffect>
                                    <p:anim calcmode="lin" valueType="num">
                                      <p:cBhvr>
                                        <p:cTn id="36"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1" end="1"/>
                                            </p:txEl>
                                          </p:spTgt>
                                        </p:tgtEl>
                                        <p:attrNameLst>
                                          <p:attrName>style.visibility</p:attrName>
                                        </p:attrNameLst>
                                      </p:cBhvr>
                                      <p:to>
                                        <p:strVal val="visible"/>
                                      </p:to>
                                    </p:set>
                                    <p:animEffect transition="in" filter="fade">
                                      <p:cBhvr>
                                        <p:cTn id="42" dur="1000"/>
                                        <p:tgtEl>
                                          <p:spTgt spid="4">
                                            <p:txEl>
                                              <p:pRg st="1" end="1"/>
                                            </p:txEl>
                                          </p:spTgt>
                                        </p:tgtEl>
                                      </p:cBhvr>
                                    </p:animEffect>
                                    <p:anim calcmode="lin" valueType="num">
                                      <p:cBhvr>
                                        <p:cTn id="4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fade">
                                      <p:cBhvr>
                                        <p:cTn id="49" dur="1000"/>
                                        <p:tgtEl>
                                          <p:spTgt spid="4">
                                            <p:txEl>
                                              <p:pRg st="3" end="3"/>
                                            </p:txEl>
                                          </p:spTgt>
                                        </p:tgtEl>
                                      </p:cBhvr>
                                    </p:animEffect>
                                    <p:anim calcmode="lin" valueType="num">
                                      <p:cBhvr>
                                        <p:cTn id="5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animEffect transition="in" filter="fade">
                                      <p:cBhvr>
                                        <p:cTn id="56" dur="1000"/>
                                        <p:tgtEl>
                                          <p:spTgt spid="4">
                                            <p:txEl>
                                              <p:pRg st="4" end="4"/>
                                            </p:txEl>
                                          </p:spTgt>
                                        </p:tgtEl>
                                      </p:cBhvr>
                                    </p:animEffect>
                                    <p:anim calcmode="lin" valueType="num">
                                      <p:cBhvr>
                                        <p:cTn id="5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B9E8-509A-4A06-8284-644950E6FE5B}"/>
              </a:ext>
            </a:extLst>
          </p:cNvPr>
          <p:cNvSpPr>
            <a:spLocks noGrp="1"/>
          </p:cNvSpPr>
          <p:nvPr>
            <p:ph type="title"/>
          </p:nvPr>
        </p:nvSpPr>
        <p:spPr>
          <a:xfrm>
            <a:off x="609600" y="260124"/>
            <a:ext cx="10972800" cy="1143000"/>
          </a:xfrm>
          <a:solidFill>
            <a:srgbClr val="002060"/>
          </a:solidFill>
        </p:spPr>
        <p:txBody>
          <a:bodyPr/>
          <a:lstStyle/>
          <a:p>
            <a:r>
              <a:rPr lang="en-GB" dirty="0">
                <a:solidFill>
                  <a:schemeClr val="bg1"/>
                </a:solidFill>
              </a:rPr>
              <a:t>Research Integrity and Ethics</a:t>
            </a:r>
          </a:p>
        </p:txBody>
      </p:sp>
      <p:graphicFrame>
        <p:nvGraphicFramePr>
          <p:cNvPr id="4" name="Content Placeholder 3">
            <a:extLst>
              <a:ext uri="{FF2B5EF4-FFF2-40B4-BE49-F238E27FC236}">
                <a16:creationId xmlns:a16="http://schemas.microsoft.com/office/drawing/2014/main" id="{45B99E02-F833-4615-99E5-60B7F4EC2FE3}"/>
              </a:ext>
            </a:extLst>
          </p:cNvPr>
          <p:cNvGraphicFramePr>
            <a:graphicFrameLocks noGrp="1"/>
          </p:cNvGraphicFramePr>
          <p:nvPr>
            <p:ph idx="1"/>
            <p:extLst>
              <p:ext uri="{D42A27DB-BD31-4B8C-83A1-F6EECF244321}">
                <p14:modId xmlns:p14="http://schemas.microsoft.com/office/powerpoint/2010/main" val="120054568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4700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B55E-78F5-4700-951C-085B975A261E}"/>
              </a:ext>
            </a:extLst>
          </p:cNvPr>
          <p:cNvSpPr>
            <a:spLocks noGrp="1"/>
          </p:cNvSpPr>
          <p:nvPr>
            <p:ph type="title"/>
          </p:nvPr>
        </p:nvSpPr>
        <p:spPr>
          <a:solidFill>
            <a:srgbClr val="002060"/>
          </a:solidFill>
        </p:spPr>
        <p:txBody>
          <a:bodyPr/>
          <a:lstStyle/>
          <a:p>
            <a:r>
              <a:rPr lang="en-GB" dirty="0">
                <a:solidFill>
                  <a:schemeClr val="bg1"/>
                </a:solidFill>
              </a:rPr>
              <a:t>Ethics Form</a:t>
            </a:r>
          </a:p>
        </p:txBody>
      </p:sp>
      <p:sp>
        <p:nvSpPr>
          <p:cNvPr id="3" name="Content Placeholder 2">
            <a:extLst>
              <a:ext uri="{FF2B5EF4-FFF2-40B4-BE49-F238E27FC236}">
                <a16:creationId xmlns:a16="http://schemas.microsoft.com/office/drawing/2014/main" id="{56752962-EA31-40E2-AA60-172A7C2A3FEE}"/>
              </a:ext>
            </a:extLst>
          </p:cNvPr>
          <p:cNvSpPr>
            <a:spLocks noGrp="1"/>
          </p:cNvSpPr>
          <p:nvPr>
            <p:ph sz="half" idx="1"/>
          </p:nvPr>
        </p:nvSpPr>
        <p:spPr/>
        <p:txBody>
          <a:bodyPr vert="horz" lIns="91440" tIns="45720" rIns="91440" bIns="45720" rtlCol="0" anchor="t">
            <a:normAutofit lnSpcReduction="10000"/>
          </a:bodyPr>
          <a:lstStyle/>
          <a:p>
            <a:r>
              <a:rPr lang="en-GB" dirty="0"/>
              <a:t>Must be completed for all dissertations – template on Moodle</a:t>
            </a:r>
          </a:p>
          <a:p>
            <a:r>
              <a:rPr lang="en-GB" dirty="0"/>
              <a:t>Approval granted asap</a:t>
            </a:r>
          </a:p>
          <a:p>
            <a:r>
              <a:rPr lang="en-GB" dirty="0"/>
              <a:t>Ethics panel – if necessary</a:t>
            </a:r>
          </a:p>
          <a:p>
            <a:r>
              <a:rPr lang="en-GB" dirty="0"/>
              <a:t>Vulnerable adults/children; offenders</a:t>
            </a:r>
          </a:p>
          <a:p>
            <a:r>
              <a:rPr lang="en-GB" dirty="0"/>
              <a:t>Consent from your organisation if necessary</a:t>
            </a:r>
          </a:p>
        </p:txBody>
      </p:sp>
      <p:pic>
        <p:nvPicPr>
          <p:cNvPr id="5" name="Content Placeholder 4" descr="Table&#10;&#10;Description automatically generated">
            <a:hlinkClick r:id="rId3"/>
            <a:extLst>
              <a:ext uri="{FF2B5EF4-FFF2-40B4-BE49-F238E27FC236}">
                <a16:creationId xmlns:a16="http://schemas.microsoft.com/office/drawing/2014/main" id="{84706393-7037-4E69-9A21-E3570FF12708}"/>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7277447" y="1600200"/>
            <a:ext cx="3225106" cy="3989388"/>
          </a:xfrm>
          <a:prstGeom prst="rect">
            <a:avLst/>
          </a:prstGeom>
        </p:spPr>
      </p:pic>
    </p:spTree>
    <p:extLst>
      <p:ext uri="{BB962C8B-B14F-4D97-AF65-F5344CB8AC3E}">
        <p14:creationId xmlns:p14="http://schemas.microsoft.com/office/powerpoint/2010/main" val="17673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b="1" dirty="0" err="1">
                <a:solidFill>
                  <a:schemeClr val="bg1"/>
                </a:solidFill>
              </a:rPr>
              <a:t>Cwestyniau</a:t>
            </a:r>
            <a:r>
              <a:rPr lang="en-GB" b="1" dirty="0">
                <a:solidFill>
                  <a:schemeClr val="bg1"/>
                </a:solidFill>
              </a:rPr>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2728</Words>
  <Application>Microsoft Office PowerPoint</Application>
  <PresentationFormat>Widescreen</PresentationFormat>
  <Paragraphs>375</Paragraphs>
  <Slides>27</Slides>
  <Notes>26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Myriad Pro</vt:lpstr>
      <vt:lpstr>Arial</vt:lpstr>
      <vt:lpstr>Calibri</vt:lpstr>
      <vt:lpstr>Cambria</vt:lpstr>
      <vt:lpstr>Theme1.thmx first page pp</vt:lpstr>
      <vt:lpstr>Dissertation Proposal </vt:lpstr>
      <vt:lpstr>Learning outcomes</vt:lpstr>
      <vt:lpstr> The Proposal Document</vt:lpstr>
      <vt:lpstr>The Proposal Document</vt:lpstr>
      <vt:lpstr>Why write a proposal ?</vt:lpstr>
      <vt:lpstr>Dissertation Proposal -  The Title</vt:lpstr>
      <vt:lpstr>What your research title should be…</vt:lpstr>
      <vt:lpstr>Examples</vt:lpstr>
      <vt:lpstr>Research questions</vt:lpstr>
      <vt:lpstr>Examples:</vt:lpstr>
      <vt:lpstr>Dissertation proposal – background information</vt:lpstr>
      <vt:lpstr>Dissertation Proposal – Research Aim</vt:lpstr>
      <vt:lpstr>Research proposal – Research Objectives</vt:lpstr>
      <vt:lpstr>Difference between Aims &amp; Objectives</vt:lpstr>
      <vt:lpstr>Aim &amp; Objectives - Example</vt:lpstr>
      <vt:lpstr>Aim &amp; Objectives - Example</vt:lpstr>
      <vt:lpstr>Top tip - Objectives</vt:lpstr>
      <vt:lpstr>Aim &amp; Objectives  RECAP</vt:lpstr>
      <vt:lpstr>Dissertation proposal – Research methods</vt:lpstr>
      <vt:lpstr>Research methods</vt:lpstr>
      <vt:lpstr>Dissertation proposal - Timeline</vt:lpstr>
      <vt:lpstr>Time line example</vt:lpstr>
      <vt:lpstr>Timeline example 2</vt:lpstr>
      <vt:lpstr>Dissertation Proposal - Ethics</vt:lpstr>
      <vt:lpstr>Research Integrity and Ethics</vt:lpstr>
      <vt:lpstr>Ethics Form</vt:lpstr>
      <vt:lpstr>Cwestyniau/Questions?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Proposal</dc:title>
  <dc:creator>Helen Evans (Institute of Management and Health)</dc:creator>
  <cp:lastModifiedBy>Helen Evans (Institute of Management and Health)</cp:lastModifiedBy>
  <cp:revision>4</cp:revision>
  <dcterms:created xsi:type="dcterms:W3CDTF">2024-02-01T15:02:27Z</dcterms:created>
  <dcterms:modified xsi:type="dcterms:W3CDTF">2024-02-06T16:03:09Z</dcterms:modified>
</cp:coreProperties>
</file>