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8667" autoAdjust="0"/>
  </p:normalViewPr>
  <p:slideViewPr>
    <p:cSldViewPr snapToGrid="0">
      <p:cViewPr varScale="1">
        <p:scale>
          <a:sx n="70" d="100"/>
          <a:sy n="70" d="100"/>
        </p:scale>
        <p:origin x="116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D09D1A-26DA-4A64-BFB9-D0D31F3B28D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A9299-B17D-456D-8DBC-5BF995ACA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170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A9299-B17D-456D-8DBC-5BF995ACA11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2281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0" u="none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0" u="none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0" u="none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A9299-B17D-456D-8DBC-5BF995ACA11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91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A9299-B17D-456D-8DBC-5BF995ACA11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703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A9299-B17D-456D-8DBC-5BF995ACA11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9550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="0" u="none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A9299-B17D-456D-8DBC-5BF995ACA11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963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A9299-B17D-456D-8DBC-5BF995ACA11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95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58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81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34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568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5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000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743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155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763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250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1971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63620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3567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0359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2607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65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386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81E21-9784-4541-AF27-298ACB454C9A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CA733-4003-43D3-8D06-77FEB3285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5211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Bauhaus 93" panose="04030905020B02020C02" pitchFamily="82" charset="0"/>
              </a:rPr>
              <a:t>Religion in Hip Hop Music</a:t>
            </a:r>
            <a:endParaRPr lang="en-GB" dirty="0">
              <a:latin typeface="Bauhaus 93" panose="04030905020B02020C02" pitchFamily="82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Morgan Llyr Phillips (1600309)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99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700" y="738494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252070"/>
            <a:ext cx="10820400" cy="404713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Religious Origins</a:t>
            </a:r>
          </a:p>
          <a:p>
            <a:r>
              <a:rPr lang="en-GB" sz="2800" dirty="0" smtClean="0"/>
              <a:t>Early Hip Hop</a:t>
            </a:r>
          </a:p>
          <a:p>
            <a:r>
              <a:rPr lang="en-GB" sz="2800" dirty="0" smtClean="0"/>
              <a:t>Religious Controversies in Hip Hop</a:t>
            </a:r>
          </a:p>
          <a:p>
            <a:r>
              <a:rPr lang="en-GB" sz="2800" dirty="0" smtClean="0"/>
              <a:t>Modern Religious Hip Hop</a:t>
            </a:r>
          </a:p>
          <a:p>
            <a:r>
              <a:rPr lang="en-GB" sz="2800" dirty="0" smtClean="0"/>
              <a:t>Summary</a:t>
            </a:r>
          </a:p>
          <a:p>
            <a:r>
              <a:rPr lang="en-GB" sz="2800" dirty="0" smtClean="0"/>
              <a:t>Questions</a:t>
            </a:r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592754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3608" y="1023573"/>
            <a:ext cx="4172989" cy="1293028"/>
          </a:xfrm>
        </p:spPr>
        <p:txBody>
          <a:bodyPr>
            <a:normAutofit/>
          </a:bodyPr>
          <a:lstStyle/>
          <a:p>
            <a:r>
              <a:rPr lang="en-GB" sz="3200" u="sng" dirty="0" smtClean="0"/>
              <a:t>Religious Origins</a:t>
            </a:r>
            <a:endParaRPr lang="en-GB" sz="32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327" y="2316601"/>
            <a:ext cx="8832549" cy="2774791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Rap originates from African Culture.</a:t>
            </a:r>
          </a:p>
          <a:p>
            <a:r>
              <a:rPr lang="en-GB" sz="2800" i="1" dirty="0" smtClean="0"/>
              <a:t>“</a:t>
            </a:r>
            <a:r>
              <a:rPr lang="en-GB" sz="2800" i="1" dirty="0" err="1" smtClean="0"/>
              <a:t>Nommo</a:t>
            </a:r>
            <a:r>
              <a:rPr lang="en-GB" sz="2800" i="1" dirty="0" smtClean="0"/>
              <a:t>” – </a:t>
            </a:r>
            <a:r>
              <a:rPr lang="en-GB" sz="2800" dirty="0" smtClean="0"/>
              <a:t>Power of the Word.</a:t>
            </a:r>
          </a:p>
          <a:p>
            <a:r>
              <a:rPr lang="en-GB" sz="2800" dirty="0" smtClean="0"/>
              <a:t>Used by the Dogon Tribes of Mali, West Africa. </a:t>
            </a:r>
            <a:r>
              <a:rPr lang="en-GB" sz="2000" dirty="0" smtClean="0"/>
              <a:t>(1).</a:t>
            </a:r>
          </a:p>
          <a:p>
            <a:r>
              <a:rPr lang="en-GB" sz="2800" dirty="0" smtClean="0"/>
              <a:t>Seen as a special ability gifted by a higher deity. </a:t>
            </a:r>
            <a:r>
              <a:rPr lang="en-GB" sz="2000" dirty="0" smtClean="0"/>
              <a:t>(2).</a:t>
            </a:r>
          </a:p>
          <a:p>
            <a:r>
              <a:rPr lang="en-GB" sz="2800" dirty="0" smtClean="0"/>
              <a:t>Spread to America via West African Slaves. </a:t>
            </a:r>
            <a:r>
              <a:rPr lang="en-GB" sz="2000" dirty="0" smtClean="0"/>
              <a:t>(3)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361326" y="5536276"/>
            <a:ext cx="994645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David, B., 2005</a:t>
            </a:r>
            <a:r>
              <a:rPr lang="en-GB" sz="1200" i="1" dirty="0"/>
              <a:t>. Religion and Popular Culture in America</a:t>
            </a:r>
            <a:r>
              <a:rPr lang="en-GB" sz="1200" dirty="0"/>
              <a:t>. University of California Press</a:t>
            </a:r>
            <a:r>
              <a:rPr lang="en-GB" sz="1200" dirty="0" smtClean="0"/>
              <a:t>. Page 252. (1)</a:t>
            </a:r>
          </a:p>
          <a:p>
            <a:r>
              <a:rPr lang="en-GB" sz="1200" dirty="0"/>
              <a:t>Hip Hop Matrix</a:t>
            </a:r>
            <a:r>
              <a:rPr lang="en-GB" sz="1200" dirty="0" smtClean="0"/>
              <a:t>. </a:t>
            </a:r>
            <a:r>
              <a:rPr lang="en-GB" sz="1200" i="1" dirty="0"/>
              <a:t>Rap as Prophetic Criticism</a:t>
            </a:r>
            <a:r>
              <a:rPr lang="en-GB" sz="1200" dirty="0"/>
              <a:t>. [ONLINE] Available at: https://hiphopmatrix.wordpress.com/2014/02/02/rap-as-prophetic-criticism-part-two-hip-hops-nommo/#_ftn4. [Accessed 12 December 2018</a:t>
            </a:r>
            <a:r>
              <a:rPr lang="en-GB" sz="1200" dirty="0" smtClean="0"/>
              <a:t>]. (2)</a:t>
            </a:r>
            <a:endParaRPr lang="en-GB" sz="1200" dirty="0"/>
          </a:p>
          <a:p>
            <a:r>
              <a:rPr lang="en-GB" sz="1200" dirty="0" smtClean="0"/>
              <a:t>Web </a:t>
            </a:r>
            <a:r>
              <a:rPr lang="en-GB" sz="1200" dirty="0"/>
              <a:t>Sanford</a:t>
            </a:r>
            <a:r>
              <a:rPr lang="en-GB" sz="1200" i="1" dirty="0"/>
              <a:t>. </a:t>
            </a:r>
            <a:r>
              <a:rPr lang="en-GB" sz="1200" i="1" dirty="0" smtClean="0"/>
              <a:t>Poverty </a:t>
            </a:r>
            <a:r>
              <a:rPr lang="en-GB" sz="1200" i="1" dirty="0"/>
              <a:t>Prejudice</a:t>
            </a:r>
            <a:r>
              <a:rPr lang="en-GB" sz="1200" dirty="0"/>
              <a:t>. [ONLINE] Available at: https://web.stanford.edu/class/e297c/poverty_prejudice/mediarace/socialsignificance.htm. [Accessed 12 December 2018</a:t>
            </a:r>
            <a:r>
              <a:rPr lang="en-GB" sz="1200" dirty="0" smtClean="0"/>
              <a:t>]. (3)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1637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9583" y="849040"/>
            <a:ext cx="4212167" cy="1293028"/>
          </a:xfrm>
        </p:spPr>
        <p:txBody>
          <a:bodyPr>
            <a:normAutofit/>
          </a:bodyPr>
          <a:lstStyle/>
          <a:p>
            <a:r>
              <a:rPr lang="en-GB" sz="3200" u="sng" dirty="0" smtClean="0"/>
              <a:t>Early Hip Hop</a:t>
            </a:r>
            <a:endParaRPr lang="en-GB" sz="32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" y="2142068"/>
            <a:ext cx="8323811" cy="3427459"/>
          </a:xfrm>
        </p:spPr>
        <p:txBody>
          <a:bodyPr/>
          <a:lstStyle/>
          <a:p>
            <a:r>
              <a:rPr lang="en-GB" sz="2400" dirty="0" smtClean="0"/>
              <a:t>Originated Late 1970’s in New York City.</a:t>
            </a:r>
          </a:p>
          <a:p>
            <a:r>
              <a:rPr lang="en-GB" sz="2400" dirty="0" smtClean="0"/>
              <a:t>Focused on hardship of African Americans.</a:t>
            </a:r>
          </a:p>
          <a:p>
            <a:r>
              <a:rPr lang="en-GB" sz="2400" dirty="0" smtClean="0"/>
              <a:t>Mention of God in popular Hip Hop Songs.</a:t>
            </a:r>
          </a:p>
          <a:p>
            <a:r>
              <a:rPr lang="en-GB" sz="2400" dirty="0" smtClean="0"/>
              <a:t>Grandmaster Flash – The Message. </a:t>
            </a:r>
            <a:r>
              <a:rPr lang="en-GB" sz="1800" dirty="0" smtClean="0"/>
              <a:t>(4)</a:t>
            </a:r>
          </a:p>
          <a:p>
            <a:r>
              <a:rPr lang="en-GB" sz="2400" dirty="0" smtClean="0"/>
              <a:t>The Relationship between the Nation of Islam and Public Enemy. </a:t>
            </a:r>
            <a:r>
              <a:rPr lang="en-GB" sz="1800" dirty="0" smtClean="0"/>
              <a:t>(5)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6507" y="2142068"/>
            <a:ext cx="3646516" cy="24192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9158739" y="4561278"/>
            <a:ext cx="2113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Public Enemy (</a:t>
            </a:r>
            <a:r>
              <a:rPr lang="en-GB" dirty="0" err="1" smtClean="0"/>
              <a:t>i</a:t>
            </a:r>
            <a:r>
              <a:rPr lang="en-GB" dirty="0" smtClean="0"/>
              <a:t>)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1920" y="5286895"/>
            <a:ext cx="590203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David, B., 2005. Religion and Popular Culture in America. University of California Press. Page </a:t>
            </a:r>
            <a:r>
              <a:rPr lang="en-GB" sz="1200" dirty="0" smtClean="0"/>
              <a:t>263. (4)</a:t>
            </a:r>
          </a:p>
          <a:p>
            <a:r>
              <a:rPr lang="en-GB" sz="1200" dirty="0"/>
              <a:t>Genius</a:t>
            </a:r>
            <a:r>
              <a:rPr lang="en-GB" sz="1200" dirty="0" smtClean="0"/>
              <a:t>. </a:t>
            </a:r>
            <a:r>
              <a:rPr lang="en-GB" sz="1200" dirty="0"/>
              <a:t>Public Enemy </a:t>
            </a:r>
            <a:r>
              <a:rPr lang="en-GB" sz="1200" i="1" dirty="0"/>
              <a:t>- Don't Believe the Hype</a:t>
            </a:r>
            <a:r>
              <a:rPr lang="en-GB" sz="1200" dirty="0"/>
              <a:t>. [ONLINE] Available at: https://genius.com/32647. [Accessed 12 December 2018</a:t>
            </a:r>
            <a:r>
              <a:rPr lang="en-GB" sz="1200" dirty="0" smtClean="0"/>
              <a:t>]. (5)</a:t>
            </a:r>
          </a:p>
          <a:p>
            <a:r>
              <a:rPr lang="en-GB" sz="1200" dirty="0"/>
              <a:t>Unknown author, </a:t>
            </a:r>
            <a:r>
              <a:rPr lang="en-GB" sz="1200" dirty="0" smtClean="0"/>
              <a:t>(Public </a:t>
            </a:r>
            <a:r>
              <a:rPr lang="en-GB" sz="1200" dirty="0" err="1"/>
              <a:t>Rikers</a:t>
            </a:r>
            <a:r>
              <a:rPr lang="en-GB" sz="1200" dirty="0"/>
              <a:t> [ONLINE]. Available at: https://thenypost.files.wordpress.com/2018/06/public_rikers1a.jpg?quality=90&amp;strip=all&amp;w=453 [Accessed 12 December 2018</a:t>
            </a:r>
            <a:r>
              <a:rPr lang="en-GB" sz="1200" dirty="0" smtClean="0"/>
              <a:t>]. (</a:t>
            </a:r>
            <a:r>
              <a:rPr lang="en-GB" sz="1200" dirty="0" err="1" smtClean="0"/>
              <a:t>i</a:t>
            </a:r>
            <a:r>
              <a:rPr lang="en-GB" sz="1200" dirty="0" smtClean="0"/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092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698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200" u="sng" dirty="0" smtClean="0"/>
              <a:t>Religious Controversy OF Kanye West</a:t>
            </a:r>
            <a:endParaRPr lang="en-GB" sz="32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699" y="2057401"/>
            <a:ext cx="6934201" cy="4024125"/>
          </a:xfrm>
        </p:spPr>
        <p:txBody>
          <a:bodyPr/>
          <a:lstStyle/>
          <a:p>
            <a:r>
              <a:rPr lang="en-GB" dirty="0" smtClean="0"/>
              <a:t>Rap Artist from Chicago, Illinois.</a:t>
            </a:r>
          </a:p>
          <a:p>
            <a:r>
              <a:rPr lang="en-GB" dirty="0" smtClean="0"/>
              <a:t>First became prevalent in 2004.</a:t>
            </a:r>
          </a:p>
          <a:p>
            <a:r>
              <a:rPr lang="en-GB" dirty="0" smtClean="0"/>
              <a:t>Became Popular with Hit song ‘Jesus Walks’. </a:t>
            </a:r>
            <a:r>
              <a:rPr lang="en-GB" sz="1800" dirty="0" smtClean="0"/>
              <a:t>(6)</a:t>
            </a:r>
            <a:endParaRPr lang="en-GB" dirty="0" smtClean="0"/>
          </a:p>
          <a:p>
            <a:r>
              <a:rPr lang="en-GB" dirty="0" smtClean="0"/>
              <a:t>References both Jesus and God in most of his Music. </a:t>
            </a:r>
            <a:r>
              <a:rPr lang="en-GB" sz="1800" dirty="0" smtClean="0"/>
              <a:t>(7)</a:t>
            </a:r>
          </a:p>
          <a:p>
            <a:r>
              <a:rPr lang="en-GB" dirty="0" smtClean="0"/>
              <a:t>Refers to himself as the term ‘</a:t>
            </a:r>
            <a:r>
              <a:rPr lang="en-GB" dirty="0" err="1" smtClean="0"/>
              <a:t>Yeezus</a:t>
            </a:r>
            <a:r>
              <a:rPr lang="en-GB" dirty="0" smtClean="0"/>
              <a:t>’.</a:t>
            </a:r>
          </a:p>
          <a:p>
            <a:r>
              <a:rPr lang="en-GB" dirty="0" smtClean="0"/>
              <a:t>Claims to be a Christian.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900" y="1966129"/>
            <a:ext cx="4152900" cy="2768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00900" y="4826001"/>
            <a:ext cx="4152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Kanye West on Cover of Rolling Stone 2006. (ii)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33695" y="5936485"/>
            <a:ext cx="96254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David </a:t>
            </a:r>
            <a:r>
              <a:rPr lang="en-GB" sz="1000" dirty="0" err="1"/>
              <a:t>LaChapelle</a:t>
            </a:r>
            <a:r>
              <a:rPr lang="en-GB" sz="1000" dirty="0"/>
              <a:t>, (2006), Kanye West on the Rolling Stone Cover [ONLINE]. Available at: https://www.rollingstone.com/wp-content/uploads/2018/06/rs-8899-20130108-kanye-cover-624x420-1357680879.jpg?crop=900:600&amp;width=1910 [Accessed 12 December 2018</a:t>
            </a:r>
            <a:r>
              <a:rPr lang="en-GB" sz="1000" dirty="0" smtClean="0"/>
              <a:t>]. – (ii)</a:t>
            </a:r>
          </a:p>
          <a:p>
            <a:r>
              <a:rPr lang="en-GB" sz="1000" dirty="0"/>
              <a:t>Genius</a:t>
            </a:r>
            <a:r>
              <a:rPr lang="en-GB" sz="1000" dirty="0" smtClean="0"/>
              <a:t>.. </a:t>
            </a:r>
            <a:r>
              <a:rPr lang="en-GB" sz="1000" dirty="0"/>
              <a:t>Kanye West Jesus Walks Lyrics. [ONLINE] Available at: https://genius.com/Kanye-west-jesus-walks-lyrics. [Accessed 13 December 2018</a:t>
            </a:r>
            <a:r>
              <a:rPr lang="en-GB" sz="1000" dirty="0" smtClean="0"/>
              <a:t>]. (6)</a:t>
            </a:r>
          </a:p>
          <a:p>
            <a:r>
              <a:rPr lang="en-GB" sz="1000" dirty="0"/>
              <a:t>Genius</a:t>
            </a:r>
            <a:r>
              <a:rPr lang="en-GB" sz="1000" dirty="0" smtClean="0"/>
              <a:t>.. </a:t>
            </a:r>
            <a:r>
              <a:rPr lang="en-GB" sz="1000" dirty="0"/>
              <a:t>Kanye West I am a God. [ONLINE] Available at: https://genius.com/Kanye-west-i-am-a-god-lyrics. [Accessed 13 December 2018</a:t>
            </a:r>
            <a:r>
              <a:rPr lang="en-GB" sz="1000" dirty="0" smtClean="0"/>
              <a:t>]. (7)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409531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9624" y="575359"/>
            <a:ext cx="3022600" cy="1293028"/>
          </a:xfrm>
        </p:spPr>
        <p:txBody>
          <a:bodyPr>
            <a:normAutofit/>
          </a:bodyPr>
          <a:lstStyle/>
          <a:p>
            <a:r>
              <a:rPr lang="en-GB" sz="3600" u="sng" dirty="0" smtClean="0"/>
              <a:t>Yeezianity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542" y="2093909"/>
            <a:ext cx="6921500" cy="3042458"/>
          </a:xfrm>
        </p:spPr>
        <p:txBody>
          <a:bodyPr/>
          <a:lstStyle/>
          <a:p>
            <a:r>
              <a:rPr lang="en-GB" dirty="0" smtClean="0"/>
              <a:t>New Religious Movement dedicated to ‘</a:t>
            </a:r>
            <a:r>
              <a:rPr lang="en-GB" dirty="0" err="1" smtClean="0"/>
              <a:t>Yeezus</a:t>
            </a:r>
            <a:r>
              <a:rPr lang="en-GB" dirty="0" smtClean="0"/>
              <a:t>’. </a:t>
            </a:r>
            <a:r>
              <a:rPr lang="en-GB" sz="1800" dirty="0" smtClean="0"/>
              <a:t>(8)</a:t>
            </a:r>
          </a:p>
          <a:p>
            <a:r>
              <a:rPr lang="en-GB" dirty="0" smtClean="0"/>
              <a:t>Originated after Kanye’s sixth studio album ‘Yeezus’.</a:t>
            </a:r>
          </a:p>
          <a:p>
            <a:r>
              <a:rPr lang="en-GB" dirty="0" smtClean="0"/>
              <a:t>Group contains its own teachings and declaration of faith.</a:t>
            </a:r>
          </a:p>
          <a:p>
            <a:r>
              <a:rPr lang="en-GB" dirty="0" smtClean="0"/>
              <a:t>Membership is free to all those who wish to join.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6405" y="1769533"/>
            <a:ext cx="3627461" cy="36049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7836405" y="5374510"/>
            <a:ext cx="36274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Portrait of ‘Yeezus’ found on Yeezianity Website. (iii)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22360" y="5750004"/>
            <a:ext cx="74498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Independant. </a:t>
            </a:r>
            <a:r>
              <a:rPr lang="en-GB" sz="1100" dirty="0" smtClean="0"/>
              <a:t> </a:t>
            </a:r>
            <a:r>
              <a:rPr lang="en-GB" sz="1100" dirty="0"/>
              <a:t>Yeezianity The Church. [ONLINE] Available at: https://</a:t>
            </a:r>
            <a:r>
              <a:rPr lang="en-GB" sz="1100" dirty="0" smtClean="0"/>
              <a:t>www.independent.co.uk/news/people/news/yeezianity-the-church-of-kanye-west-9067698.html</a:t>
            </a:r>
            <a:r>
              <a:rPr lang="en-GB" sz="1100" dirty="0"/>
              <a:t>. [Accessed 13 December 2018</a:t>
            </a:r>
            <a:r>
              <a:rPr lang="en-GB" sz="1100" dirty="0" smtClean="0"/>
              <a:t>].  (iii) </a:t>
            </a:r>
          </a:p>
          <a:p>
            <a:r>
              <a:rPr lang="en-GB" sz="1100" dirty="0"/>
              <a:t>Yeezianity</a:t>
            </a:r>
            <a:r>
              <a:rPr lang="en-GB" sz="1100" dirty="0" smtClean="0"/>
              <a:t>. Yeezianity – The Church of Yeezus. </a:t>
            </a:r>
            <a:r>
              <a:rPr lang="en-GB" sz="1100" dirty="0"/>
              <a:t>[ONLINE] Available at: http://yeezianity.com/. [Accessed 13 December 2018</a:t>
            </a:r>
            <a:r>
              <a:rPr lang="en-GB" sz="1100" dirty="0" smtClean="0"/>
              <a:t>]. (8)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636341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5563" y="647994"/>
            <a:ext cx="8610600" cy="1293028"/>
          </a:xfrm>
        </p:spPr>
        <p:txBody>
          <a:bodyPr>
            <a:normAutofit/>
          </a:bodyPr>
          <a:lstStyle/>
          <a:p>
            <a:r>
              <a:rPr lang="en-GB" sz="3600" u="sng" dirty="0" smtClean="0"/>
              <a:t>Religion in Modern Hip Hop</a:t>
            </a:r>
            <a:endParaRPr lang="en-GB" sz="3600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179" y="1941022"/>
            <a:ext cx="3123507" cy="31235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8298179" y="5187142"/>
            <a:ext cx="31235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Image from Kendrick Lamar’s video ‘Humble’. (</a:t>
            </a:r>
            <a:r>
              <a:rPr lang="en-GB" sz="1600" dirty="0" err="1" smtClean="0"/>
              <a:t>iiii</a:t>
            </a:r>
            <a:r>
              <a:rPr lang="en-GB" sz="1600" dirty="0" smtClean="0"/>
              <a:t>)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448888" y="2077808"/>
            <a:ext cx="724869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Religion has become backbone of Modern Hip Hop. </a:t>
            </a:r>
            <a:r>
              <a:rPr lang="en-GB" dirty="0" smtClean="0"/>
              <a:t>(9)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Religious imagery used frequently in modern Music Videos.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Used by popular artists to show their importance.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Artists like Kanye West and Kendrick Lamar use Religion in their artistic Works. </a:t>
            </a:r>
            <a:r>
              <a:rPr lang="en-GB" dirty="0" smtClean="0"/>
              <a:t>(10)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48591" y="5638914"/>
            <a:ext cx="7849291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Genius. 2016. Kanye West Ultralight Beam Lyrics. [ONLINE] Available at: https://genius.com/Kanye-west-ultralight-beam-lyrics. [Accessed 13 December 2018</a:t>
            </a:r>
            <a:r>
              <a:rPr lang="en-GB" sz="900" dirty="0" smtClean="0"/>
              <a:t>]. (10)</a:t>
            </a:r>
            <a:endParaRPr lang="en-GB" sz="900" dirty="0"/>
          </a:p>
          <a:p>
            <a:r>
              <a:rPr lang="en-GB" sz="900" dirty="0" smtClean="0"/>
              <a:t>TheGuardian</a:t>
            </a:r>
            <a:r>
              <a:rPr lang="en-GB" sz="900" dirty="0"/>
              <a:t>. 2017. God Complex: How Religion became the Bedrock of Modern Rap. [ONLINE] Available at: https://www.theguardian.com/music/2017/apr/14/rap-religion-stormzy-kendrick-lamar-humble. [Accessed 13 December 2018</a:t>
            </a:r>
            <a:r>
              <a:rPr lang="en-GB" sz="900" dirty="0" smtClean="0"/>
              <a:t>]. (9)</a:t>
            </a:r>
          </a:p>
          <a:p>
            <a:r>
              <a:rPr lang="en-GB" sz="900" dirty="0"/>
              <a:t>Unknown author, (2017), </a:t>
            </a:r>
            <a:r>
              <a:rPr lang="en-GB" sz="900" dirty="0" err="1"/>
              <a:t>Humble_Kendrick_Lamar</a:t>
            </a:r>
            <a:r>
              <a:rPr lang="en-GB" sz="900" dirty="0"/>
              <a:t> [ONLINE]. Available at: https://upload.wikimedia.org/wikipedia/en/5/58/Humble_kendrick_lamar.jpg [Accessed 13 December 2018</a:t>
            </a:r>
            <a:r>
              <a:rPr lang="en-GB" sz="900" dirty="0" smtClean="0"/>
              <a:t>]. (</a:t>
            </a:r>
            <a:r>
              <a:rPr lang="en-GB" sz="900" dirty="0" err="1" smtClean="0"/>
              <a:t>iiii</a:t>
            </a:r>
            <a:r>
              <a:rPr lang="en-GB" sz="900" dirty="0" smtClean="0"/>
              <a:t>)</a:t>
            </a: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968129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4201" y="664620"/>
            <a:ext cx="3143597" cy="1293028"/>
          </a:xfrm>
        </p:spPr>
        <p:txBody>
          <a:bodyPr/>
          <a:lstStyle/>
          <a:p>
            <a:r>
              <a:rPr lang="en-GB" sz="3600" u="sng" dirty="0" smtClean="0"/>
              <a:t>Summary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Hip Hop finds its origin from Religious Tribes in West Africa.</a:t>
            </a:r>
          </a:p>
          <a:p>
            <a:r>
              <a:rPr lang="en-GB" dirty="0" smtClean="0"/>
              <a:t>In the early years of Hip Hop God and Religion was mentioned.</a:t>
            </a:r>
          </a:p>
          <a:p>
            <a:r>
              <a:rPr lang="en-GB" dirty="0" smtClean="0"/>
              <a:t>Modern Artists like Kanye have used Religion as one of their main inspiration for Music.</a:t>
            </a:r>
          </a:p>
          <a:p>
            <a:r>
              <a:rPr lang="en-GB" dirty="0" smtClean="0"/>
              <a:t>Hip Hop Icons like Kanye West have inspired New Religious Movements to be formed. </a:t>
            </a:r>
          </a:p>
          <a:p>
            <a:r>
              <a:rPr lang="en-GB" dirty="0" smtClean="0"/>
              <a:t>Religion is one of the backbones of Hip Hop and Rap Music.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193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917" y="132604"/>
            <a:ext cx="4457007" cy="1293028"/>
          </a:xfrm>
        </p:spPr>
        <p:txBody>
          <a:bodyPr>
            <a:normAutofit/>
          </a:bodyPr>
          <a:lstStyle/>
          <a:p>
            <a:r>
              <a:rPr lang="en-GB" sz="3200" u="sng" dirty="0" smtClean="0"/>
              <a:t>BIBLIOGRAPHY </a:t>
            </a:r>
            <a:endParaRPr lang="en-GB" sz="32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6" y="1425632"/>
            <a:ext cx="10885517" cy="54323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/>
              <a:t>David, B., 2005. Religion and Popular Culture in America. University of California Press</a:t>
            </a:r>
            <a:r>
              <a:rPr lang="en-GB" sz="1100" dirty="0" smtClean="0"/>
              <a:t>.</a:t>
            </a:r>
          </a:p>
          <a:p>
            <a:pPr marL="0" indent="0">
              <a:buNone/>
            </a:pPr>
            <a:r>
              <a:rPr lang="en-GB" sz="1100" dirty="0"/>
              <a:t>Genius.. Kanye West I am a God. [ONLINE] Available at: https://genius.com/Kanye-west-i-am-a-god-lyrics. [Accessed 13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dirty="0"/>
              <a:t>Genius.. Kanye West Jesus Walks Lyrics. [ONLINE] Available at: https://genius.com/Kanye-west-jesus-walks-lyrics. [Accessed 13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dirty="0"/>
              <a:t>Genius. 2016. Kanye West Ultralight Beam Lyrics. [ONLINE] Available at: https://genius.com/Kanye-west-ultralight-beam-lyrics. [Accessed 13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dirty="0"/>
              <a:t>Genius. Public Enemy - Don't Believe the Hype. [ONLINE] Available at: https://genius.com/32647. [Accessed 12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dirty="0"/>
              <a:t>Hip Hop Matrix. Rap as Prophetic Criticism. [ONLINE] Available at: https://hiphopmatrix.wordpress.com/2014/02/02/rap-as-prophetic-criticism-part-two-hip-hops-nommo/#_ftn4. [Accessed 12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dirty="0"/>
              <a:t>Independant.  Yeezianity The Church. [ONLINE] Available at: https://www.independent.co.uk/news/people/news/yeezianity-the-church-of-kanye-west-9067698.html. [Accessed 13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dirty="0"/>
              <a:t>TheGuardian. 2017. God Complex: How Religion became the Bedrock of Modern Rap. [ONLINE] Available at: https://www.theguardian.com/music/2017/apr/14/rap-religion-stormzy-kendrick-lamar-humble. [Accessed 13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dirty="0"/>
              <a:t>Web Sanford. Poverty Prejudice. [ONLINE] Available at: https://web.stanford.edu/class/e297c/poverty_prejudice/mediarace/socialsignificance.htm. [Accessed 12 December 2018].</a:t>
            </a:r>
          </a:p>
          <a:p>
            <a:pPr marL="0" indent="0">
              <a:buNone/>
            </a:pPr>
            <a:r>
              <a:rPr lang="en-GB" sz="1100" dirty="0" smtClean="0"/>
              <a:t>Yeezianity</a:t>
            </a:r>
            <a:r>
              <a:rPr lang="en-GB" sz="1100" dirty="0"/>
              <a:t>. Yeezianity – The Church of Yeezus. [ONLINE] Available at: http://yeezianity.com/. [Accessed 13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b="1" u="sng" dirty="0" smtClean="0"/>
              <a:t>Image References:</a:t>
            </a:r>
          </a:p>
          <a:p>
            <a:pPr marL="0" indent="0">
              <a:buNone/>
            </a:pPr>
            <a:r>
              <a:rPr lang="en-GB" sz="1100" dirty="0"/>
              <a:t>David </a:t>
            </a:r>
            <a:r>
              <a:rPr lang="en-GB" sz="1100" dirty="0" err="1"/>
              <a:t>LaChapelle</a:t>
            </a:r>
            <a:r>
              <a:rPr lang="en-GB" sz="1100" dirty="0"/>
              <a:t>, (2006), Kanye West on the Rolling Stone Cover [ONLINE]. Available at: https://www.rollingstone.com/wp-content/uploads/2018/06/rs-8899-20130108-kanye-cover-624x420-1357680879.jpg?crop=900:600&amp;width=1910 [Accessed 12 December 2018].</a:t>
            </a:r>
          </a:p>
          <a:p>
            <a:pPr marL="0" indent="0">
              <a:buNone/>
            </a:pPr>
            <a:r>
              <a:rPr lang="en-GB" sz="1100" dirty="0"/>
              <a:t>Independant.  Yeezianity The Church. [ONLINE] Available at: https://www.independent.co.uk/news/people/news/yeezianity-the-church-of-kanye-west-9067698.html. [Accessed 13 December 2018].</a:t>
            </a:r>
          </a:p>
          <a:p>
            <a:pPr marL="0" indent="0">
              <a:buNone/>
            </a:pPr>
            <a:r>
              <a:rPr lang="en-GB" sz="1100" dirty="0"/>
              <a:t>Unknown author, (2017), </a:t>
            </a:r>
            <a:r>
              <a:rPr lang="en-GB" sz="1100" dirty="0" err="1"/>
              <a:t>Humble_Kendrick_Lamar</a:t>
            </a:r>
            <a:r>
              <a:rPr lang="en-GB" sz="1100" dirty="0"/>
              <a:t> [ONLINE]. Available at: https://upload.wikimedia.org/wikipedia/en/5/58/Humble_kendrick_lamar.jpg [Accessed 13 December 2018</a:t>
            </a:r>
            <a:r>
              <a:rPr lang="en-GB" sz="1100" dirty="0" smtClean="0"/>
              <a:t>].</a:t>
            </a:r>
          </a:p>
          <a:p>
            <a:pPr marL="0" indent="0">
              <a:buNone/>
            </a:pPr>
            <a:r>
              <a:rPr lang="en-GB" sz="1100" dirty="0"/>
              <a:t>Unknown author, (Public </a:t>
            </a:r>
            <a:r>
              <a:rPr lang="en-GB" sz="1100" dirty="0" err="1"/>
              <a:t>Rikers</a:t>
            </a:r>
            <a:r>
              <a:rPr lang="en-GB" sz="1100" dirty="0"/>
              <a:t> [ONLINE]. Available at: https://thenypost.files.wordpress.com/2018/06/public_rikers1a.jpg?quality=90&amp;strip=all&amp;w=453 [Accessed 12 December 2018].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77965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798</TotalTime>
  <Words>1134</Words>
  <Application>Microsoft Office PowerPoint</Application>
  <PresentationFormat>Widescreen</PresentationFormat>
  <Paragraphs>107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Bauhaus 93</vt:lpstr>
      <vt:lpstr>Calibri</vt:lpstr>
      <vt:lpstr>Century Gothic</vt:lpstr>
      <vt:lpstr>Vapor Trail</vt:lpstr>
      <vt:lpstr>Religion in Hip Hop Music</vt:lpstr>
      <vt:lpstr>Contents</vt:lpstr>
      <vt:lpstr>Religious Origins</vt:lpstr>
      <vt:lpstr>Early Hip Hop</vt:lpstr>
      <vt:lpstr>Religious Controversy OF Kanye West</vt:lpstr>
      <vt:lpstr>Yeezianity</vt:lpstr>
      <vt:lpstr>Religion in Modern Hip Hop</vt:lpstr>
      <vt:lpstr>Summary</vt:lpstr>
      <vt:lpstr>BIBLIOGRAPHY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Religion in Contemporary Music</dc:title>
  <dc:creator>Morgan Llyr Phillips</dc:creator>
  <cp:lastModifiedBy>Morgan Llyr Phillips</cp:lastModifiedBy>
  <cp:revision>58</cp:revision>
  <dcterms:created xsi:type="dcterms:W3CDTF">2018-12-11T16:43:09Z</dcterms:created>
  <dcterms:modified xsi:type="dcterms:W3CDTF">2018-12-14T11:05:32Z</dcterms:modified>
</cp:coreProperties>
</file>