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20" r:id="rId4"/>
  </p:sldMasterIdLst>
  <p:notesMasterIdLst>
    <p:notesMasterId r:id="rId18"/>
  </p:notesMasterIdLst>
  <p:handoutMasterIdLst>
    <p:handoutMasterId r:id="rId19"/>
  </p:handoutMasterIdLst>
  <p:sldIdLst>
    <p:sldId id="272" r:id="rId5"/>
    <p:sldId id="257" r:id="rId6"/>
    <p:sldId id="262" r:id="rId7"/>
    <p:sldId id="259" r:id="rId8"/>
    <p:sldId id="260" r:id="rId9"/>
    <p:sldId id="273" r:id="rId10"/>
    <p:sldId id="258" r:id="rId11"/>
    <p:sldId id="265" r:id="rId12"/>
    <p:sldId id="274" r:id="rId13"/>
    <p:sldId id="266" r:id="rId14"/>
    <p:sldId id="267" r:id="rId15"/>
    <p:sldId id="263" r:id="rId16"/>
    <p:sldId id="264" r:id="rId17"/>
  </p:sldIdLst>
  <p:sldSz cx="12192000" cy="6858000"/>
  <p:notesSz cx="6858000" cy="9144000"/>
  <p:defaultTextStyle>
    <a:defPPr rtl="0"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442DBD-1EE7-4065-9413-5036D1EDA3B2}" v="2902" dt="2025-11-01T10:24:13.4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1" autoAdjust="0"/>
    <p:restoredTop sz="93202" autoAdjust="0"/>
  </p:normalViewPr>
  <p:slideViewPr>
    <p:cSldViewPr snapToGrid="0">
      <p:cViewPr varScale="1">
        <p:scale>
          <a:sx n="69" d="100"/>
          <a:sy n="69" d="100"/>
        </p:scale>
        <p:origin x="37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570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nam Akhtar (2439007)" userId="328a2b09-9483-42c6-bc02-fcae243ee2e7" providerId="ADAL" clId="{2129EE20-38D1-442E-8935-94BF061B97C0}"/>
    <pc:docChg chg="undo custSel modSld sldOrd">
      <pc:chgData name="Sonam Akhtar (2439007)" userId="328a2b09-9483-42c6-bc02-fcae243ee2e7" providerId="ADAL" clId="{2129EE20-38D1-442E-8935-94BF061B97C0}" dt="2025-11-01T10:24:13.402" v="5599"/>
      <pc:docMkLst>
        <pc:docMk/>
      </pc:docMkLst>
      <pc:sldChg chg="addSp delSp modSp mod modClrScheme modAnim chgLayout">
        <pc:chgData name="Sonam Akhtar (2439007)" userId="328a2b09-9483-42c6-bc02-fcae243ee2e7" providerId="ADAL" clId="{2129EE20-38D1-442E-8935-94BF061B97C0}" dt="2025-10-31T16:56:37.665" v="5456"/>
        <pc:sldMkLst>
          <pc:docMk/>
          <pc:sldMk cId="2233391020" sldId="257"/>
        </pc:sldMkLst>
        <pc:spChg chg="add mod">
          <ac:chgData name="Sonam Akhtar (2439007)" userId="328a2b09-9483-42c6-bc02-fcae243ee2e7" providerId="ADAL" clId="{2129EE20-38D1-442E-8935-94BF061B97C0}" dt="2025-10-31T16:56:37.665" v="5456"/>
          <ac:spMkLst>
            <pc:docMk/>
            <pc:sldMk cId="2233391020" sldId="257"/>
            <ac:spMk id="22" creationId="{EF4BF0C6-3DBC-DE93-2B93-3C944C2C9133}"/>
          </ac:spMkLst>
        </pc:spChg>
        <pc:spChg chg="add mod">
          <ac:chgData name="Sonam Akhtar (2439007)" userId="328a2b09-9483-42c6-bc02-fcae243ee2e7" providerId="ADAL" clId="{2129EE20-38D1-442E-8935-94BF061B97C0}" dt="2025-10-27T08:48:53.290" v="104" actId="20577"/>
          <ac:spMkLst>
            <pc:docMk/>
            <pc:sldMk cId="2233391020" sldId="257"/>
            <ac:spMk id="25" creationId="{2E81C852-3BDE-E7B1-CB54-7D8F8A88210B}"/>
          </ac:spMkLst>
        </pc:spChg>
      </pc:sldChg>
      <pc:sldChg chg="addSp delSp modSp mod modClrScheme modAnim chgLayout">
        <pc:chgData name="Sonam Akhtar (2439007)" userId="328a2b09-9483-42c6-bc02-fcae243ee2e7" providerId="ADAL" clId="{2129EE20-38D1-442E-8935-94BF061B97C0}" dt="2025-10-28T21:19:54.900" v="4325"/>
        <pc:sldMkLst>
          <pc:docMk/>
          <pc:sldMk cId="4258045973" sldId="258"/>
        </pc:sldMkLst>
        <pc:spChg chg="mod ord">
          <ac:chgData name="Sonam Akhtar (2439007)" userId="328a2b09-9483-42c6-bc02-fcae243ee2e7" providerId="ADAL" clId="{2129EE20-38D1-442E-8935-94BF061B97C0}" dt="2025-10-28T08:22:47.795" v="1821" actId="20577"/>
          <ac:spMkLst>
            <pc:docMk/>
            <pc:sldMk cId="4258045973" sldId="258"/>
            <ac:spMk id="2" creationId="{2717DA3A-207F-49B1-B04B-4ABF2C16B8F8}"/>
          </ac:spMkLst>
        </pc:spChg>
        <pc:spChg chg="add mod">
          <ac:chgData name="Sonam Akhtar (2439007)" userId="328a2b09-9483-42c6-bc02-fcae243ee2e7" providerId="ADAL" clId="{2129EE20-38D1-442E-8935-94BF061B97C0}" dt="2025-10-28T08:56:55.536" v="2530"/>
          <ac:spMkLst>
            <pc:docMk/>
            <pc:sldMk cId="4258045973" sldId="258"/>
            <ac:spMk id="5" creationId="{64018289-76F8-F783-B73D-462CDA859CC6}"/>
          </ac:spMkLst>
        </pc:spChg>
        <pc:graphicFrameChg chg="add mod modGraphic">
          <ac:chgData name="Sonam Akhtar (2439007)" userId="328a2b09-9483-42c6-bc02-fcae243ee2e7" providerId="ADAL" clId="{2129EE20-38D1-442E-8935-94BF061B97C0}" dt="2025-10-28T08:50:51.223" v="2295" actId="1076"/>
          <ac:graphicFrameMkLst>
            <pc:docMk/>
            <pc:sldMk cId="4258045973" sldId="258"/>
            <ac:graphicFrameMk id="4" creationId="{20F56BAB-BCB0-BE1E-2526-93126A6C248E}"/>
          </ac:graphicFrameMkLst>
        </pc:graphicFrameChg>
      </pc:sldChg>
      <pc:sldChg chg="addSp delSp modSp mod modClrScheme modAnim chgLayout">
        <pc:chgData name="Sonam Akhtar (2439007)" userId="328a2b09-9483-42c6-bc02-fcae243ee2e7" providerId="ADAL" clId="{2129EE20-38D1-442E-8935-94BF061B97C0}" dt="2025-10-28T08:23:08.549" v="1837" actId="478"/>
        <pc:sldMkLst>
          <pc:docMk/>
          <pc:sldMk cId="1806520590" sldId="259"/>
        </pc:sldMkLst>
        <pc:spChg chg="add del mod ord">
          <ac:chgData name="Sonam Akhtar (2439007)" userId="328a2b09-9483-42c6-bc02-fcae243ee2e7" providerId="ADAL" clId="{2129EE20-38D1-442E-8935-94BF061B97C0}" dt="2025-10-28T07:51:21.874" v="805" actId="26606"/>
          <ac:spMkLst>
            <pc:docMk/>
            <pc:sldMk cId="1806520590" sldId="259"/>
            <ac:spMk id="2" creationId="{5466122A-795E-4E91-8829-A4FC066F2CE7}"/>
          </ac:spMkLst>
        </pc:spChg>
        <pc:spChg chg="add mod">
          <ac:chgData name="Sonam Akhtar (2439007)" userId="328a2b09-9483-42c6-bc02-fcae243ee2e7" providerId="ADAL" clId="{2129EE20-38D1-442E-8935-94BF061B97C0}" dt="2025-10-28T07:59:37.322" v="1221" actId="1076"/>
          <ac:spMkLst>
            <pc:docMk/>
            <pc:sldMk cId="1806520590" sldId="259"/>
            <ac:spMk id="9" creationId="{268E3109-4EC9-EFC5-C97A-98900E4FBFDE}"/>
          </ac:spMkLst>
        </pc:spChg>
      </pc:sldChg>
      <pc:sldChg chg="addSp delSp modSp mod modClrScheme modAnim chgLayout">
        <pc:chgData name="Sonam Akhtar (2439007)" userId="328a2b09-9483-42c6-bc02-fcae243ee2e7" providerId="ADAL" clId="{2129EE20-38D1-442E-8935-94BF061B97C0}" dt="2025-10-28T08:19:31.987" v="1703" actId="20577"/>
        <pc:sldMkLst>
          <pc:docMk/>
          <pc:sldMk cId="2193031901" sldId="260"/>
        </pc:sldMkLst>
        <pc:spChg chg="mod ord">
          <ac:chgData name="Sonam Akhtar (2439007)" userId="328a2b09-9483-42c6-bc02-fcae243ee2e7" providerId="ADAL" clId="{2129EE20-38D1-442E-8935-94BF061B97C0}" dt="2025-10-28T08:09:01.896" v="1278" actId="26606"/>
          <ac:spMkLst>
            <pc:docMk/>
            <pc:sldMk cId="2193031901" sldId="260"/>
            <ac:spMk id="2" creationId="{5C526D7E-EC6D-4B21-BCCC-32A29B9B2B33}"/>
          </ac:spMkLst>
        </pc:spChg>
        <pc:spChg chg="add mod">
          <ac:chgData name="Sonam Akhtar (2439007)" userId="328a2b09-9483-42c6-bc02-fcae243ee2e7" providerId="ADAL" clId="{2129EE20-38D1-442E-8935-94BF061B97C0}" dt="2025-10-28T08:19:31.987" v="1703" actId="20577"/>
          <ac:spMkLst>
            <pc:docMk/>
            <pc:sldMk cId="2193031901" sldId="260"/>
            <ac:spMk id="39" creationId="{F0C5876F-12E2-ED73-B3A3-D5EC820F4018}"/>
          </ac:spMkLst>
        </pc:spChg>
        <pc:picChg chg="add mod">
          <ac:chgData name="Sonam Akhtar (2439007)" userId="328a2b09-9483-42c6-bc02-fcae243ee2e7" providerId="ADAL" clId="{2129EE20-38D1-442E-8935-94BF061B97C0}" dt="2025-10-28T08:09:01.896" v="1278" actId="26606"/>
          <ac:picMkLst>
            <pc:docMk/>
            <pc:sldMk cId="2193031901" sldId="260"/>
            <ac:picMk id="34" creationId="{DC8A63A6-59E7-B609-39C0-6249C703680B}"/>
          </ac:picMkLst>
        </pc:picChg>
      </pc:sldChg>
      <pc:sldChg chg="addSp delSp modSp mod modClrScheme modAnim chgLayout">
        <pc:chgData name="Sonam Akhtar (2439007)" userId="328a2b09-9483-42c6-bc02-fcae243ee2e7" providerId="ADAL" clId="{2129EE20-38D1-442E-8935-94BF061B97C0}" dt="2025-10-28T08:26:09.003" v="2010" actId="20577"/>
        <pc:sldMkLst>
          <pc:docMk/>
          <pc:sldMk cId="4250089896" sldId="262"/>
        </pc:sldMkLst>
        <pc:spChg chg="mod">
          <ac:chgData name="Sonam Akhtar (2439007)" userId="328a2b09-9483-42c6-bc02-fcae243ee2e7" providerId="ADAL" clId="{2129EE20-38D1-442E-8935-94BF061B97C0}" dt="2025-10-28T07:47:36.026" v="690" actId="1076"/>
          <ac:spMkLst>
            <pc:docMk/>
            <pc:sldMk cId="4250089896" sldId="262"/>
            <ac:spMk id="2" creationId="{A20BF798-8948-401D-89CE-1ED6136ED254}"/>
          </ac:spMkLst>
        </pc:spChg>
        <pc:spChg chg="add mod">
          <ac:chgData name="Sonam Akhtar (2439007)" userId="328a2b09-9483-42c6-bc02-fcae243ee2e7" providerId="ADAL" clId="{2129EE20-38D1-442E-8935-94BF061B97C0}" dt="2025-10-28T08:26:09.003" v="2010" actId="20577"/>
          <ac:spMkLst>
            <pc:docMk/>
            <pc:sldMk cId="4250089896" sldId="262"/>
            <ac:spMk id="33" creationId="{399D375D-548E-400F-579D-068ED78A369A}"/>
          </ac:spMkLst>
        </pc:spChg>
        <pc:picChg chg="add mod">
          <ac:chgData name="Sonam Akhtar (2439007)" userId="328a2b09-9483-42c6-bc02-fcae243ee2e7" providerId="ADAL" clId="{2129EE20-38D1-442E-8935-94BF061B97C0}" dt="2025-10-28T07:49:24.847" v="779" actId="1076"/>
          <ac:picMkLst>
            <pc:docMk/>
            <pc:sldMk cId="4250089896" sldId="262"/>
            <ac:picMk id="6" creationId="{B9ACF001-58A2-8C19-AE19-1160D3AA581F}"/>
          </ac:picMkLst>
        </pc:picChg>
      </pc:sldChg>
      <pc:sldChg chg="addSp delSp modSp mod modClrScheme modAnim chgLayout">
        <pc:chgData name="Sonam Akhtar (2439007)" userId="328a2b09-9483-42c6-bc02-fcae243ee2e7" providerId="ADAL" clId="{2129EE20-38D1-442E-8935-94BF061B97C0}" dt="2025-11-01T10:24:13.402" v="5599"/>
        <pc:sldMkLst>
          <pc:docMk/>
          <pc:sldMk cId="1211995302" sldId="263"/>
        </pc:sldMkLst>
        <pc:spChg chg="mod ord">
          <ac:chgData name="Sonam Akhtar (2439007)" userId="328a2b09-9483-42c6-bc02-fcae243ee2e7" providerId="ADAL" clId="{2129EE20-38D1-442E-8935-94BF061B97C0}" dt="2025-10-30T20:46:15.225" v="4545" actId="1076"/>
          <ac:spMkLst>
            <pc:docMk/>
            <pc:sldMk cId="1211995302" sldId="263"/>
            <ac:spMk id="2" creationId="{6D44E42C-2B5D-4037-AD45-0C89E167EDE7}"/>
          </ac:spMkLst>
        </pc:spChg>
        <pc:spChg chg="add mod ord">
          <ac:chgData name="Sonam Akhtar (2439007)" userId="328a2b09-9483-42c6-bc02-fcae243ee2e7" providerId="ADAL" clId="{2129EE20-38D1-442E-8935-94BF061B97C0}" dt="2025-10-31T16:57:48.750" v="5466" actId="1076"/>
          <ac:spMkLst>
            <pc:docMk/>
            <pc:sldMk cId="1211995302" sldId="263"/>
            <ac:spMk id="15" creationId="{E49C351C-3A60-43FA-8F4B-461DCC111E53}"/>
          </ac:spMkLst>
        </pc:spChg>
      </pc:sldChg>
      <pc:sldChg chg="addSp delSp modSp mod chgLayout">
        <pc:chgData name="Sonam Akhtar (2439007)" userId="328a2b09-9483-42c6-bc02-fcae243ee2e7" providerId="ADAL" clId="{2129EE20-38D1-442E-8935-94BF061B97C0}" dt="2025-10-28T08:28:29.704" v="2087" actId="14100"/>
        <pc:sldMkLst>
          <pc:docMk/>
          <pc:sldMk cId="850743011" sldId="264"/>
        </pc:sldMkLst>
        <pc:spChg chg="mod ord">
          <ac:chgData name="Sonam Akhtar (2439007)" userId="328a2b09-9483-42c6-bc02-fcae243ee2e7" providerId="ADAL" clId="{2129EE20-38D1-442E-8935-94BF061B97C0}" dt="2025-10-28T08:28:16.225" v="2070" actId="6264"/>
          <ac:spMkLst>
            <pc:docMk/>
            <pc:sldMk cId="850743011" sldId="264"/>
            <ac:spMk id="2" creationId="{BBEC8C2A-D6A8-4036-9B23-884C344822B0}"/>
          </ac:spMkLst>
        </pc:spChg>
        <pc:spChg chg="add mod ord">
          <ac:chgData name="Sonam Akhtar (2439007)" userId="328a2b09-9483-42c6-bc02-fcae243ee2e7" providerId="ADAL" clId="{2129EE20-38D1-442E-8935-94BF061B97C0}" dt="2025-10-28T08:28:29.704" v="2087" actId="14100"/>
          <ac:spMkLst>
            <pc:docMk/>
            <pc:sldMk cId="850743011" sldId="264"/>
            <ac:spMk id="10" creationId="{E7323C5C-9760-155A-BF6E-CCBF54D9C817}"/>
          </ac:spMkLst>
        </pc:spChg>
        <pc:picChg chg="mod ord">
          <ac:chgData name="Sonam Akhtar (2439007)" userId="328a2b09-9483-42c6-bc02-fcae243ee2e7" providerId="ADAL" clId="{2129EE20-38D1-442E-8935-94BF061B97C0}" dt="2025-10-28T08:28:16.225" v="2070" actId="6264"/>
          <ac:picMkLst>
            <pc:docMk/>
            <pc:sldMk cId="850743011" sldId="264"/>
            <ac:picMk id="6" creationId="{7152A34F-5793-48E6-BC6E-4B7215AA9A18}"/>
          </ac:picMkLst>
        </pc:picChg>
      </pc:sldChg>
      <pc:sldChg chg="addSp delSp modSp mod modAnim">
        <pc:chgData name="Sonam Akhtar (2439007)" userId="328a2b09-9483-42c6-bc02-fcae243ee2e7" providerId="ADAL" clId="{2129EE20-38D1-442E-8935-94BF061B97C0}" dt="2025-11-01T10:21:17.741" v="5598" actId="313"/>
        <pc:sldMkLst>
          <pc:docMk/>
          <pc:sldMk cId="3643072968" sldId="265"/>
        </pc:sldMkLst>
        <pc:spChg chg="mod">
          <ac:chgData name="Sonam Akhtar (2439007)" userId="328a2b09-9483-42c6-bc02-fcae243ee2e7" providerId="ADAL" clId="{2129EE20-38D1-442E-8935-94BF061B97C0}" dt="2025-10-31T10:41:04.495" v="5026" actId="20577"/>
          <ac:spMkLst>
            <pc:docMk/>
            <pc:sldMk cId="3643072968" sldId="265"/>
            <ac:spMk id="2" creationId="{24DAC368-E9BD-4EC4-9A06-80317CCFBA3E}"/>
          </ac:spMkLst>
        </pc:spChg>
        <pc:spChg chg="add mod">
          <ac:chgData name="Sonam Akhtar (2439007)" userId="328a2b09-9483-42c6-bc02-fcae243ee2e7" providerId="ADAL" clId="{2129EE20-38D1-442E-8935-94BF061B97C0}" dt="2025-11-01T10:21:17.741" v="5598" actId="313"/>
          <ac:spMkLst>
            <pc:docMk/>
            <pc:sldMk cId="3643072968" sldId="265"/>
            <ac:spMk id="5" creationId="{81385135-AAA2-5DF2-3B7D-4D12782911BE}"/>
          </ac:spMkLst>
        </pc:spChg>
      </pc:sldChg>
      <pc:sldChg chg="addSp delSp modSp mod modAnim">
        <pc:chgData name="Sonam Akhtar (2439007)" userId="328a2b09-9483-42c6-bc02-fcae243ee2e7" providerId="ADAL" clId="{2129EE20-38D1-442E-8935-94BF061B97C0}" dt="2025-10-31T16:56:50.982" v="5457" actId="20577"/>
        <pc:sldMkLst>
          <pc:docMk/>
          <pc:sldMk cId="1451757259" sldId="266"/>
        </pc:sldMkLst>
        <pc:spChg chg="add mod">
          <ac:chgData name="Sonam Akhtar (2439007)" userId="328a2b09-9483-42c6-bc02-fcae243ee2e7" providerId="ADAL" clId="{2129EE20-38D1-442E-8935-94BF061B97C0}" dt="2025-10-31T16:56:50.982" v="5457" actId="20577"/>
          <ac:spMkLst>
            <pc:docMk/>
            <pc:sldMk cId="1451757259" sldId="266"/>
            <ac:spMk id="3" creationId="{7A0BC1BA-F9C3-03CD-989A-D4ECDE764677}"/>
          </ac:spMkLst>
        </pc:spChg>
        <pc:spChg chg="mod">
          <ac:chgData name="Sonam Akhtar (2439007)" userId="328a2b09-9483-42c6-bc02-fcae243ee2e7" providerId="ADAL" clId="{2129EE20-38D1-442E-8935-94BF061B97C0}" dt="2025-10-28T08:24:59.166" v="1967" actId="20577"/>
          <ac:spMkLst>
            <pc:docMk/>
            <pc:sldMk cId="1451757259" sldId="266"/>
            <ac:spMk id="4" creationId="{5AF26291-2E41-4809-A8FA-909338710E70}"/>
          </ac:spMkLst>
        </pc:spChg>
      </pc:sldChg>
      <pc:sldChg chg="addSp delSp modSp mod ord modAnim">
        <pc:chgData name="Sonam Akhtar (2439007)" userId="328a2b09-9483-42c6-bc02-fcae243ee2e7" providerId="ADAL" clId="{2129EE20-38D1-442E-8935-94BF061B97C0}" dt="2025-10-31T10:08:42.262" v="5001"/>
        <pc:sldMkLst>
          <pc:docMk/>
          <pc:sldMk cId="2956612343" sldId="267"/>
        </pc:sldMkLst>
        <pc:spChg chg="mod">
          <ac:chgData name="Sonam Akhtar (2439007)" userId="328a2b09-9483-42c6-bc02-fcae243ee2e7" providerId="ADAL" clId="{2129EE20-38D1-442E-8935-94BF061B97C0}" dt="2025-10-28T08:26:15.565" v="2017" actId="20577"/>
          <ac:spMkLst>
            <pc:docMk/>
            <pc:sldMk cId="2956612343" sldId="267"/>
            <ac:spMk id="2" creationId="{4ACDBDF5-397E-4B63-9502-BFA8BD9ECBAF}"/>
          </ac:spMkLst>
        </pc:spChg>
        <pc:spChg chg="add mod">
          <ac:chgData name="Sonam Akhtar (2439007)" userId="328a2b09-9483-42c6-bc02-fcae243ee2e7" providerId="ADAL" clId="{2129EE20-38D1-442E-8935-94BF061B97C0}" dt="2025-10-29T08:41:58.174" v="4326" actId="313"/>
          <ac:spMkLst>
            <pc:docMk/>
            <pc:sldMk cId="2956612343" sldId="267"/>
            <ac:spMk id="10" creationId="{FA7E885A-9583-E825-9942-51D296BCDB0A}"/>
          </ac:spMkLst>
        </pc:spChg>
      </pc:sldChg>
      <pc:sldChg chg="modSp mod modAnim">
        <pc:chgData name="Sonam Akhtar (2439007)" userId="328a2b09-9483-42c6-bc02-fcae243ee2e7" providerId="ADAL" clId="{2129EE20-38D1-442E-8935-94BF061B97C0}" dt="2025-10-28T07:52:57.213" v="812"/>
        <pc:sldMkLst>
          <pc:docMk/>
          <pc:sldMk cId="331669714" sldId="272"/>
        </pc:sldMkLst>
        <pc:spChg chg="mod">
          <ac:chgData name="Sonam Akhtar (2439007)" userId="328a2b09-9483-42c6-bc02-fcae243ee2e7" providerId="ADAL" clId="{2129EE20-38D1-442E-8935-94BF061B97C0}" dt="2025-10-28T07:04:23.142" v="283" actId="20577"/>
          <ac:spMkLst>
            <pc:docMk/>
            <pc:sldMk cId="331669714" sldId="272"/>
            <ac:spMk id="4" creationId="{D7559F58-E7E3-4312-BFB5-D3B5719E827E}"/>
          </ac:spMkLst>
        </pc:spChg>
        <pc:spChg chg="mod">
          <ac:chgData name="Sonam Akhtar (2439007)" userId="328a2b09-9483-42c6-bc02-fcae243ee2e7" providerId="ADAL" clId="{2129EE20-38D1-442E-8935-94BF061B97C0}" dt="2025-10-27T08:46:13.531" v="50" actId="20577"/>
          <ac:spMkLst>
            <pc:docMk/>
            <pc:sldMk cId="331669714" sldId="272"/>
            <ac:spMk id="5" creationId="{EF502785-6557-4038-9743-2ABFF39CB24A}"/>
          </ac:spMkLst>
        </pc:spChg>
        <pc:picChg chg="mod">
          <ac:chgData name="Sonam Akhtar (2439007)" userId="328a2b09-9483-42c6-bc02-fcae243ee2e7" providerId="ADAL" clId="{2129EE20-38D1-442E-8935-94BF061B97C0}" dt="2025-10-28T07:04:22.602" v="282" actId="1076"/>
          <ac:picMkLst>
            <pc:docMk/>
            <pc:sldMk cId="331669714" sldId="272"/>
            <ac:picMk id="8" creationId="{15FF348E-C446-4450-8262-D18488C886AA}"/>
          </ac:picMkLst>
        </pc:picChg>
      </pc:sldChg>
      <pc:sldChg chg="addSp delSp modSp mod modAnim">
        <pc:chgData name="Sonam Akhtar (2439007)" userId="328a2b09-9483-42c6-bc02-fcae243ee2e7" providerId="ADAL" clId="{2129EE20-38D1-442E-8935-94BF061B97C0}" dt="2025-11-01T10:20:45.154" v="5579" actId="20577"/>
        <pc:sldMkLst>
          <pc:docMk/>
          <pc:sldMk cId="2072775290" sldId="273"/>
        </pc:sldMkLst>
        <pc:spChg chg="mod">
          <ac:chgData name="Sonam Akhtar (2439007)" userId="328a2b09-9483-42c6-bc02-fcae243ee2e7" providerId="ADAL" clId="{2129EE20-38D1-442E-8935-94BF061B97C0}" dt="2025-10-28T08:21:28.171" v="1742" actId="20577"/>
          <ac:spMkLst>
            <pc:docMk/>
            <pc:sldMk cId="2072775290" sldId="273"/>
            <ac:spMk id="2" creationId="{33EA32F0-1738-4EDC-912D-4960AC57BFFE}"/>
          </ac:spMkLst>
        </pc:spChg>
        <pc:spChg chg="add mod">
          <ac:chgData name="Sonam Akhtar (2439007)" userId="328a2b09-9483-42c6-bc02-fcae243ee2e7" providerId="ADAL" clId="{2129EE20-38D1-442E-8935-94BF061B97C0}" dt="2025-11-01T10:20:45.154" v="5579" actId="20577"/>
          <ac:spMkLst>
            <pc:docMk/>
            <pc:sldMk cId="2072775290" sldId="273"/>
            <ac:spMk id="8" creationId="{AEA10C9D-362A-35BB-3222-163E4366F363}"/>
          </ac:spMkLst>
        </pc:spChg>
      </pc:sldChg>
      <pc:sldChg chg="addSp delSp modSp mod delAnim modAnim">
        <pc:chgData name="Sonam Akhtar (2439007)" userId="328a2b09-9483-42c6-bc02-fcae243ee2e7" providerId="ADAL" clId="{2129EE20-38D1-442E-8935-94BF061B97C0}" dt="2025-10-31T10:41:08.947" v="5031" actId="20577"/>
        <pc:sldMkLst>
          <pc:docMk/>
          <pc:sldMk cId="2012213559" sldId="274"/>
        </pc:sldMkLst>
        <pc:spChg chg="mod">
          <ac:chgData name="Sonam Akhtar (2439007)" userId="328a2b09-9483-42c6-bc02-fcae243ee2e7" providerId="ADAL" clId="{2129EE20-38D1-442E-8935-94BF061B97C0}" dt="2025-10-31T10:41:08.947" v="5031" actId="20577"/>
          <ac:spMkLst>
            <pc:docMk/>
            <pc:sldMk cId="2012213559" sldId="274"/>
            <ac:spMk id="2" creationId="{1737298F-B272-4BC5-BFF2-053334392B37}"/>
          </ac:spMkLst>
        </pc:spChg>
        <pc:spChg chg="mod topLvl">
          <ac:chgData name="Sonam Akhtar (2439007)" userId="328a2b09-9483-42c6-bc02-fcae243ee2e7" providerId="ADAL" clId="{2129EE20-38D1-442E-8935-94BF061B97C0}" dt="2025-10-28T21:19:01.933" v="4323" actId="164"/>
          <ac:spMkLst>
            <pc:docMk/>
            <pc:sldMk cId="2012213559" sldId="274"/>
            <ac:spMk id="7" creationId="{6D7588EE-A327-0F96-0AFE-BA2DD3EB99CF}"/>
          </ac:spMkLst>
        </pc:spChg>
        <pc:spChg chg="mod topLvl">
          <ac:chgData name="Sonam Akhtar (2439007)" userId="328a2b09-9483-42c6-bc02-fcae243ee2e7" providerId="ADAL" clId="{2129EE20-38D1-442E-8935-94BF061B97C0}" dt="2025-10-28T21:19:01.933" v="4323" actId="164"/>
          <ac:spMkLst>
            <pc:docMk/>
            <pc:sldMk cId="2012213559" sldId="274"/>
            <ac:spMk id="9" creationId="{F1380AFE-8192-AC9D-3802-3CD097E6FFFB}"/>
          </ac:spMkLst>
        </pc:spChg>
        <pc:spChg chg="mod topLvl">
          <ac:chgData name="Sonam Akhtar (2439007)" userId="328a2b09-9483-42c6-bc02-fcae243ee2e7" providerId="ADAL" clId="{2129EE20-38D1-442E-8935-94BF061B97C0}" dt="2025-10-28T21:19:01.933" v="4323" actId="164"/>
          <ac:spMkLst>
            <pc:docMk/>
            <pc:sldMk cId="2012213559" sldId="274"/>
            <ac:spMk id="10" creationId="{10E74706-6F6B-0AC4-BC67-295FE635AD21}"/>
          </ac:spMkLst>
        </pc:spChg>
        <pc:spChg chg="mod topLvl">
          <ac:chgData name="Sonam Akhtar (2439007)" userId="328a2b09-9483-42c6-bc02-fcae243ee2e7" providerId="ADAL" clId="{2129EE20-38D1-442E-8935-94BF061B97C0}" dt="2025-10-28T21:19:01.933" v="4323" actId="164"/>
          <ac:spMkLst>
            <pc:docMk/>
            <pc:sldMk cId="2012213559" sldId="274"/>
            <ac:spMk id="11" creationId="{C54E4139-0EB6-71E6-9C8F-E4FD67B74E4B}"/>
          </ac:spMkLst>
        </pc:spChg>
        <pc:spChg chg="mod topLvl">
          <ac:chgData name="Sonam Akhtar (2439007)" userId="328a2b09-9483-42c6-bc02-fcae243ee2e7" providerId="ADAL" clId="{2129EE20-38D1-442E-8935-94BF061B97C0}" dt="2025-10-28T21:19:01.933" v="4323" actId="164"/>
          <ac:spMkLst>
            <pc:docMk/>
            <pc:sldMk cId="2012213559" sldId="274"/>
            <ac:spMk id="12" creationId="{D0FD7CA4-6592-5E45-393D-4640E8D924A2}"/>
          </ac:spMkLst>
        </pc:spChg>
        <pc:spChg chg="mod topLvl">
          <ac:chgData name="Sonam Akhtar (2439007)" userId="328a2b09-9483-42c6-bc02-fcae243ee2e7" providerId="ADAL" clId="{2129EE20-38D1-442E-8935-94BF061B97C0}" dt="2025-10-28T21:19:01.933" v="4323" actId="164"/>
          <ac:spMkLst>
            <pc:docMk/>
            <pc:sldMk cId="2012213559" sldId="274"/>
            <ac:spMk id="13" creationId="{485141F9-3031-5ED6-8BAE-19ABD4BB3D0D}"/>
          </ac:spMkLst>
        </pc:spChg>
        <pc:spChg chg="mod topLvl">
          <ac:chgData name="Sonam Akhtar (2439007)" userId="328a2b09-9483-42c6-bc02-fcae243ee2e7" providerId="ADAL" clId="{2129EE20-38D1-442E-8935-94BF061B97C0}" dt="2025-10-28T21:19:01.933" v="4323" actId="164"/>
          <ac:spMkLst>
            <pc:docMk/>
            <pc:sldMk cId="2012213559" sldId="274"/>
            <ac:spMk id="14" creationId="{0348F2BD-EB7F-6CB4-C0CF-1F3E6626E660}"/>
          </ac:spMkLst>
        </pc:spChg>
        <pc:spChg chg="add mod topLvl">
          <ac:chgData name="Sonam Akhtar (2439007)" userId="328a2b09-9483-42c6-bc02-fcae243ee2e7" providerId="ADAL" clId="{2129EE20-38D1-442E-8935-94BF061B97C0}" dt="2025-10-28T21:19:01.933" v="4323" actId="164"/>
          <ac:spMkLst>
            <pc:docMk/>
            <pc:sldMk cId="2012213559" sldId="274"/>
            <ac:spMk id="15" creationId="{33234D7A-9CEA-F9C0-3EA9-575F1411705E}"/>
          </ac:spMkLst>
        </pc:spChg>
        <pc:grpChg chg="add mod">
          <ac:chgData name="Sonam Akhtar (2439007)" userId="328a2b09-9483-42c6-bc02-fcae243ee2e7" providerId="ADAL" clId="{2129EE20-38D1-442E-8935-94BF061B97C0}" dt="2025-10-28T21:19:01.933" v="4323" actId="164"/>
          <ac:grpSpMkLst>
            <pc:docMk/>
            <pc:sldMk cId="2012213559" sldId="274"/>
            <ac:grpSpMk id="20" creationId="{01BF29A0-1AAA-E043-2E34-23891B400733}"/>
          </ac:grpSpMkLst>
        </pc:gr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6BADEB-A821-444D-A03D-C112DF0A8C4B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5BACE11-F009-4F66-994B-FA310FB20725}">
      <dgm:prSet phldrT="[Text]" phldr="0" custT="1"/>
      <dgm:spPr/>
      <dgm:t>
        <a:bodyPr/>
        <a:lstStyle/>
        <a:p>
          <a:r>
            <a:rPr lang="en-GB" sz="3200" b="1" dirty="0">
              <a:latin typeface="Arial" panose="020B0604020202020204" pitchFamily="34" charset="0"/>
              <a:cs typeface="Arial" panose="020B0604020202020204" pitchFamily="34" charset="0"/>
            </a:rPr>
            <a:t>Sender:</a:t>
          </a:r>
        </a:p>
        <a:p>
          <a:r>
            <a:rPr lang="en-GB" sz="3200" dirty="0">
              <a:latin typeface="Arial" panose="020B0604020202020204" pitchFamily="34" charset="0"/>
              <a:cs typeface="Arial" panose="020B0604020202020204" pitchFamily="34" charset="0"/>
            </a:rPr>
            <a:t>Gary</a:t>
          </a:r>
        </a:p>
      </dgm:t>
    </dgm:pt>
    <dgm:pt modelId="{B0214A77-B272-4D09-B610-306C78D6AEA5}" type="parTrans" cxnId="{467D8601-A5B8-45C3-8A94-61FA66B69957}">
      <dgm:prSet/>
      <dgm:spPr/>
      <dgm:t>
        <a:bodyPr/>
        <a:lstStyle/>
        <a:p>
          <a:endParaRPr lang="en-GB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A86218-93CE-4061-A623-5ACBAF926A46}" type="sibTrans" cxnId="{467D8601-A5B8-45C3-8A94-61FA66B69957}">
      <dgm:prSet custT="1"/>
      <dgm:spPr/>
      <dgm:t>
        <a:bodyPr/>
        <a:lstStyle/>
        <a:p>
          <a:endParaRPr lang="en-GB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171F11-CAB2-4FCB-92E8-3213FBA3F366}">
      <dgm:prSet phldrT="[Text]" phldr="0" custT="1"/>
      <dgm:spPr/>
      <dgm:t>
        <a:bodyPr/>
        <a:lstStyle/>
        <a:p>
          <a:r>
            <a:rPr lang="en-GB" sz="3200" b="1" dirty="0">
              <a:latin typeface="Arial" panose="020B0604020202020204" pitchFamily="34" charset="0"/>
              <a:cs typeface="Arial" panose="020B0604020202020204" pitchFamily="34" charset="0"/>
            </a:rPr>
            <a:t>Message:</a:t>
          </a:r>
        </a:p>
        <a:p>
          <a:r>
            <a:rPr lang="en-GB" sz="3200" dirty="0">
              <a:latin typeface="Arial" panose="020B0604020202020204" pitchFamily="34" charset="0"/>
              <a:cs typeface="Arial" panose="020B0604020202020204" pitchFamily="34" charset="0"/>
            </a:rPr>
            <a:t>Food hygiene</a:t>
          </a:r>
        </a:p>
      </dgm:t>
    </dgm:pt>
    <dgm:pt modelId="{39150AF0-C830-4A97-9CB1-D6E6D6358D08}" type="parTrans" cxnId="{8AF91FA8-B55A-4E86-AE3A-F3D8B152803C}">
      <dgm:prSet/>
      <dgm:spPr/>
      <dgm:t>
        <a:bodyPr/>
        <a:lstStyle/>
        <a:p>
          <a:endParaRPr lang="en-GB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4F1FA1-E838-4FE1-B776-E229B5AB67EC}" type="sibTrans" cxnId="{8AF91FA8-B55A-4E86-AE3A-F3D8B152803C}">
      <dgm:prSet custT="1"/>
      <dgm:spPr/>
      <dgm:t>
        <a:bodyPr/>
        <a:lstStyle/>
        <a:p>
          <a:endParaRPr lang="en-GB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FA4A78-A420-4040-A2E4-FB9239CD176F}">
      <dgm:prSet phldrT="[Text]" phldr="0" custT="1"/>
      <dgm:spPr/>
      <dgm:t>
        <a:bodyPr/>
        <a:lstStyle/>
        <a:p>
          <a:r>
            <a:rPr lang="en-GB" sz="3200" b="1" dirty="0">
              <a:latin typeface="Arial" panose="020B0604020202020204" pitchFamily="34" charset="0"/>
              <a:cs typeface="Arial" panose="020B0604020202020204" pitchFamily="34" charset="0"/>
            </a:rPr>
            <a:t>Channel:</a:t>
          </a:r>
        </a:p>
        <a:p>
          <a:r>
            <a:rPr lang="en-GB" sz="3200" b="0" dirty="0">
              <a:latin typeface="Arial" panose="020B0604020202020204" pitchFamily="34" charset="0"/>
              <a:cs typeface="Arial" panose="020B0604020202020204" pitchFamily="34" charset="0"/>
            </a:rPr>
            <a:t>Verbal and signs.</a:t>
          </a:r>
        </a:p>
      </dgm:t>
    </dgm:pt>
    <dgm:pt modelId="{623DE6D0-9EFB-415A-A0EA-77D9F3324683}" type="parTrans" cxnId="{1397FB1B-4B81-4F2A-BA87-212918E94749}">
      <dgm:prSet/>
      <dgm:spPr/>
      <dgm:t>
        <a:bodyPr/>
        <a:lstStyle/>
        <a:p>
          <a:endParaRPr lang="en-GB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6FAACAE-F9A3-43D4-B0C8-3CCD99516E3A}" type="sibTrans" cxnId="{1397FB1B-4B81-4F2A-BA87-212918E94749}">
      <dgm:prSet custT="1"/>
      <dgm:spPr/>
      <dgm:t>
        <a:bodyPr/>
        <a:lstStyle/>
        <a:p>
          <a:endParaRPr lang="en-GB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BBA268-7EB3-458D-BB81-7F7E0EBE6834}">
      <dgm:prSet phldrT="[Text]" phldr="0" custT="1"/>
      <dgm:spPr/>
      <dgm:t>
        <a:bodyPr/>
        <a:lstStyle/>
        <a:p>
          <a:r>
            <a:rPr lang="en-GB" sz="3200" b="1" dirty="0">
              <a:latin typeface="Arial" panose="020B0604020202020204" pitchFamily="34" charset="0"/>
              <a:cs typeface="Arial" panose="020B0604020202020204" pitchFamily="34" charset="0"/>
            </a:rPr>
            <a:t>Receiver:</a:t>
          </a:r>
        </a:p>
        <a:p>
          <a:r>
            <a:rPr lang="en-GB" sz="3200" b="0" dirty="0">
              <a:latin typeface="Arial" panose="020B0604020202020204" pitchFamily="34" charset="0"/>
              <a:cs typeface="Arial" panose="020B0604020202020204" pitchFamily="34" charset="0"/>
            </a:rPr>
            <a:t>Multicultural Staff</a:t>
          </a:r>
        </a:p>
      </dgm:t>
    </dgm:pt>
    <dgm:pt modelId="{47C81BAF-D62C-4D55-B4E6-9D8217F02512}" type="parTrans" cxnId="{7FE0CD1C-9124-4BE2-8D4E-8DBC58C037EB}">
      <dgm:prSet/>
      <dgm:spPr/>
      <dgm:t>
        <a:bodyPr/>
        <a:lstStyle/>
        <a:p>
          <a:endParaRPr lang="en-GB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BCAB61-27B5-4027-8B75-2DA91E6E5F6A}" type="sibTrans" cxnId="{7FE0CD1C-9124-4BE2-8D4E-8DBC58C037EB}">
      <dgm:prSet custT="1"/>
      <dgm:spPr/>
      <dgm:t>
        <a:bodyPr/>
        <a:lstStyle/>
        <a:p>
          <a:endParaRPr lang="en-GB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00A3E9-B457-4459-AC15-D3F973DDD2AD}">
      <dgm:prSet phldrT="[Text]" phldr="0" custT="1"/>
      <dgm:spPr/>
      <dgm:t>
        <a:bodyPr/>
        <a:lstStyle/>
        <a:p>
          <a:r>
            <a:rPr lang="en-GB" sz="3200" b="1" dirty="0">
              <a:latin typeface="Arial" panose="020B0604020202020204" pitchFamily="34" charset="0"/>
              <a:cs typeface="Arial" panose="020B0604020202020204" pitchFamily="34" charset="0"/>
            </a:rPr>
            <a:t>Noise:</a:t>
          </a:r>
        </a:p>
        <a:p>
          <a:r>
            <a:rPr lang="en-GB" sz="3200" b="0" dirty="0">
              <a:latin typeface="Arial" panose="020B0604020202020204" pitchFamily="34" charset="0"/>
              <a:cs typeface="Arial" panose="020B0604020202020204" pitchFamily="34" charset="0"/>
            </a:rPr>
            <a:t>Language, factory noise</a:t>
          </a:r>
        </a:p>
      </dgm:t>
    </dgm:pt>
    <dgm:pt modelId="{ACC3F076-5EBF-443F-AC1C-B1165EB30896}" type="parTrans" cxnId="{02117B57-3FE3-4A9D-8DE0-7E6B31C22A79}">
      <dgm:prSet/>
      <dgm:spPr/>
      <dgm:t>
        <a:bodyPr/>
        <a:lstStyle/>
        <a:p>
          <a:endParaRPr lang="en-GB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0911B5-D02D-4EE1-8B31-490C5963CF2B}" type="sibTrans" cxnId="{02117B57-3FE3-4A9D-8DE0-7E6B31C22A79}">
      <dgm:prSet/>
      <dgm:spPr/>
      <dgm:t>
        <a:bodyPr/>
        <a:lstStyle/>
        <a:p>
          <a:endParaRPr lang="en-GB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49054C-E9BE-4510-B72B-1529489E4247}" type="pres">
      <dgm:prSet presAssocID="{E26BADEB-A821-444D-A03D-C112DF0A8C4B}" presName="Name0" presStyleCnt="0">
        <dgm:presLayoutVars>
          <dgm:dir/>
          <dgm:resizeHandles val="exact"/>
        </dgm:presLayoutVars>
      </dgm:prSet>
      <dgm:spPr/>
    </dgm:pt>
    <dgm:pt modelId="{98455DF7-54C5-41D1-B6C5-716BC470F899}" type="pres">
      <dgm:prSet presAssocID="{C5BACE11-F009-4F66-994B-FA310FB20725}" presName="node" presStyleLbl="node1" presStyleIdx="0" presStyleCnt="5">
        <dgm:presLayoutVars>
          <dgm:bulletEnabled val="1"/>
        </dgm:presLayoutVars>
      </dgm:prSet>
      <dgm:spPr/>
    </dgm:pt>
    <dgm:pt modelId="{B8F18D88-0111-4404-86EC-EA1CB4778AF9}" type="pres">
      <dgm:prSet presAssocID="{2CA86218-93CE-4061-A623-5ACBAF926A46}" presName="sibTrans" presStyleLbl="sibTrans1D1" presStyleIdx="0" presStyleCnt="4"/>
      <dgm:spPr/>
    </dgm:pt>
    <dgm:pt modelId="{F7069FAD-34B7-41E1-958E-3E68F2637C69}" type="pres">
      <dgm:prSet presAssocID="{2CA86218-93CE-4061-A623-5ACBAF926A46}" presName="connectorText" presStyleLbl="sibTrans1D1" presStyleIdx="0" presStyleCnt="4"/>
      <dgm:spPr/>
    </dgm:pt>
    <dgm:pt modelId="{EE045CCC-65F1-4A73-8B8E-4583B4B0F6E6}" type="pres">
      <dgm:prSet presAssocID="{5D171F11-CAB2-4FCB-92E8-3213FBA3F366}" presName="node" presStyleLbl="node1" presStyleIdx="1" presStyleCnt="5">
        <dgm:presLayoutVars>
          <dgm:bulletEnabled val="1"/>
        </dgm:presLayoutVars>
      </dgm:prSet>
      <dgm:spPr/>
    </dgm:pt>
    <dgm:pt modelId="{648226C1-3689-4529-8E41-CEAA4C443B5D}" type="pres">
      <dgm:prSet presAssocID="{114F1FA1-E838-4FE1-B776-E229B5AB67EC}" presName="sibTrans" presStyleLbl="sibTrans1D1" presStyleIdx="1" presStyleCnt="4"/>
      <dgm:spPr/>
    </dgm:pt>
    <dgm:pt modelId="{4C161D64-566B-49BC-9207-85AF58AAFD02}" type="pres">
      <dgm:prSet presAssocID="{114F1FA1-E838-4FE1-B776-E229B5AB67EC}" presName="connectorText" presStyleLbl="sibTrans1D1" presStyleIdx="1" presStyleCnt="4"/>
      <dgm:spPr/>
    </dgm:pt>
    <dgm:pt modelId="{D48CDAB7-47DF-499B-ACD8-9E6CD12321C3}" type="pres">
      <dgm:prSet presAssocID="{58FA4A78-A420-4040-A2E4-FB9239CD176F}" presName="node" presStyleLbl="node1" presStyleIdx="2" presStyleCnt="5" custLinFactNeighborX="334">
        <dgm:presLayoutVars>
          <dgm:bulletEnabled val="1"/>
        </dgm:presLayoutVars>
      </dgm:prSet>
      <dgm:spPr/>
    </dgm:pt>
    <dgm:pt modelId="{3856232F-AA92-4C7C-90E6-144E29E8E3EF}" type="pres">
      <dgm:prSet presAssocID="{36FAACAE-F9A3-43D4-B0C8-3CCD99516E3A}" presName="sibTrans" presStyleLbl="sibTrans1D1" presStyleIdx="2" presStyleCnt="4"/>
      <dgm:spPr/>
    </dgm:pt>
    <dgm:pt modelId="{CFC27C14-6F01-40E0-BC2C-1547F713897F}" type="pres">
      <dgm:prSet presAssocID="{36FAACAE-F9A3-43D4-B0C8-3CCD99516E3A}" presName="connectorText" presStyleLbl="sibTrans1D1" presStyleIdx="2" presStyleCnt="4"/>
      <dgm:spPr/>
    </dgm:pt>
    <dgm:pt modelId="{0E9C5B62-6F09-4E24-BBAE-5214210B3390}" type="pres">
      <dgm:prSet presAssocID="{18BBA268-7EB3-458D-BB81-7F7E0EBE6834}" presName="node" presStyleLbl="node1" presStyleIdx="3" presStyleCnt="5">
        <dgm:presLayoutVars>
          <dgm:bulletEnabled val="1"/>
        </dgm:presLayoutVars>
      </dgm:prSet>
      <dgm:spPr/>
    </dgm:pt>
    <dgm:pt modelId="{C668A084-9F47-46E9-B2C5-86099ADF224F}" type="pres">
      <dgm:prSet presAssocID="{F0BCAB61-27B5-4027-8B75-2DA91E6E5F6A}" presName="sibTrans" presStyleLbl="sibTrans1D1" presStyleIdx="3" presStyleCnt="4"/>
      <dgm:spPr/>
    </dgm:pt>
    <dgm:pt modelId="{CA2A582B-A370-48B5-92C8-07691DFE0D9D}" type="pres">
      <dgm:prSet presAssocID="{F0BCAB61-27B5-4027-8B75-2DA91E6E5F6A}" presName="connectorText" presStyleLbl="sibTrans1D1" presStyleIdx="3" presStyleCnt="4"/>
      <dgm:spPr/>
    </dgm:pt>
    <dgm:pt modelId="{A4B44047-31DA-41D2-9800-78C8F9F2B20D}" type="pres">
      <dgm:prSet presAssocID="{4F00A3E9-B457-4459-AC15-D3F973DDD2AD}" presName="node" presStyleLbl="node1" presStyleIdx="4" presStyleCnt="5">
        <dgm:presLayoutVars>
          <dgm:bulletEnabled val="1"/>
        </dgm:presLayoutVars>
      </dgm:prSet>
      <dgm:spPr/>
    </dgm:pt>
  </dgm:ptLst>
  <dgm:cxnLst>
    <dgm:cxn modelId="{DC261D00-81DB-4343-A2B3-501FAAE1D3D9}" type="presOf" srcId="{18BBA268-7EB3-458D-BB81-7F7E0EBE6834}" destId="{0E9C5B62-6F09-4E24-BBAE-5214210B3390}" srcOrd="0" destOrd="0" presId="urn:microsoft.com/office/officeart/2005/8/layout/bProcess3"/>
    <dgm:cxn modelId="{BF447501-4609-469D-B332-1E73C8E79256}" type="presOf" srcId="{5D171F11-CAB2-4FCB-92E8-3213FBA3F366}" destId="{EE045CCC-65F1-4A73-8B8E-4583B4B0F6E6}" srcOrd="0" destOrd="0" presId="urn:microsoft.com/office/officeart/2005/8/layout/bProcess3"/>
    <dgm:cxn modelId="{467D8601-A5B8-45C3-8A94-61FA66B69957}" srcId="{E26BADEB-A821-444D-A03D-C112DF0A8C4B}" destId="{C5BACE11-F009-4F66-994B-FA310FB20725}" srcOrd="0" destOrd="0" parTransId="{B0214A77-B272-4D09-B610-306C78D6AEA5}" sibTransId="{2CA86218-93CE-4061-A623-5ACBAF926A46}"/>
    <dgm:cxn modelId="{DFC16516-4213-4207-98DB-07B48707C551}" type="presOf" srcId="{114F1FA1-E838-4FE1-B776-E229B5AB67EC}" destId="{648226C1-3689-4529-8E41-CEAA4C443B5D}" srcOrd="0" destOrd="0" presId="urn:microsoft.com/office/officeart/2005/8/layout/bProcess3"/>
    <dgm:cxn modelId="{1397FB1B-4B81-4F2A-BA87-212918E94749}" srcId="{E26BADEB-A821-444D-A03D-C112DF0A8C4B}" destId="{58FA4A78-A420-4040-A2E4-FB9239CD176F}" srcOrd="2" destOrd="0" parTransId="{623DE6D0-9EFB-415A-A0EA-77D9F3324683}" sibTransId="{36FAACAE-F9A3-43D4-B0C8-3CCD99516E3A}"/>
    <dgm:cxn modelId="{29CB981C-B76B-4304-9B0F-0085BA1E858D}" type="presOf" srcId="{36FAACAE-F9A3-43D4-B0C8-3CCD99516E3A}" destId="{3856232F-AA92-4C7C-90E6-144E29E8E3EF}" srcOrd="0" destOrd="0" presId="urn:microsoft.com/office/officeart/2005/8/layout/bProcess3"/>
    <dgm:cxn modelId="{7FE0CD1C-9124-4BE2-8D4E-8DBC58C037EB}" srcId="{E26BADEB-A821-444D-A03D-C112DF0A8C4B}" destId="{18BBA268-7EB3-458D-BB81-7F7E0EBE6834}" srcOrd="3" destOrd="0" parTransId="{47C81BAF-D62C-4D55-B4E6-9D8217F02512}" sibTransId="{F0BCAB61-27B5-4027-8B75-2DA91E6E5F6A}"/>
    <dgm:cxn modelId="{7F077831-F42C-4534-90CE-061566DFCE6A}" type="presOf" srcId="{114F1FA1-E838-4FE1-B776-E229B5AB67EC}" destId="{4C161D64-566B-49BC-9207-85AF58AAFD02}" srcOrd="1" destOrd="0" presId="urn:microsoft.com/office/officeart/2005/8/layout/bProcess3"/>
    <dgm:cxn modelId="{1CA2CA32-7A8B-4B2C-819F-0659A446F818}" type="presOf" srcId="{4F00A3E9-B457-4459-AC15-D3F973DDD2AD}" destId="{A4B44047-31DA-41D2-9800-78C8F9F2B20D}" srcOrd="0" destOrd="0" presId="urn:microsoft.com/office/officeart/2005/8/layout/bProcess3"/>
    <dgm:cxn modelId="{DCAA9739-6CD2-4951-9B4C-C4C966AE7950}" type="presOf" srcId="{36FAACAE-F9A3-43D4-B0C8-3CCD99516E3A}" destId="{CFC27C14-6F01-40E0-BC2C-1547F713897F}" srcOrd="1" destOrd="0" presId="urn:microsoft.com/office/officeart/2005/8/layout/bProcess3"/>
    <dgm:cxn modelId="{9356A945-70A1-40F9-A2B3-3941FC7A24AB}" type="presOf" srcId="{2CA86218-93CE-4061-A623-5ACBAF926A46}" destId="{B8F18D88-0111-4404-86EC-EA1CB4778AF9}" srcOrd="0" destOrd="0" presId="urn:microsoft.com/office/officeart/2005/8/layout/bProcess3"/>
    <dgm:cxn modelId="{68DB966C-E8D5-49EE-A313-621671FC587B}" type="presOf" srcId="{2CA86218-93CE-4061-A623-5ACBAF926A46}" destId="{F7069FAD-34B7-41E1-958E-3E68F2637C69}" srcOrd="1" destOrd="0" presId="urn:microsoft.com/office/officeart/2005/8/layout/bProcess3"/>
    <dgm:cxn modelId="{02117B57-3FE3-4A9D-8DE0-7E6B31C22A79}" srcId="{E26BADEB-A821-444D-A03D-C112DF0A8C4B}" destId="{4F00A3E9-B457-4459-AC15-D3F973DDD2AD}" srcOrd="4" destOrd="0" parTransId="{ACC3F076-5EBF-443F-AC1C-B1165EB30896}" sibTransId="{E20911B5-D02D-4EE1-8B31-490C5963CF2B}"/>
    <dgm:cxn modelId="{8AF91FA8-B55A-4E86-AE3A-F3D8B152803C}" srcId="{E26BADEB-A821-444D-A03D-C112DF0A8C4B}" destId="{5D171F11-CAB2-4FCB-92E8-3213FBA3F366}" srcOrd="1" destOrd="0" parTransId="{39150AF0-C830-4A97-9CB1-D6E6D6358D08}" sibTransId="{114F1FA1-E838-4FE1-B776-E229B5AB67EC}"/>
    <dgm:cxn modelId="{EC849CC5-A7E5-4961-ACEC-CC7B73AFAE37}" type="presOf" srcId="{C5BACE11-F009-4F66-994B-FA310FB20725}" destId="{98455DF7-54C5-41D1-B6C5-716BC470F899}" srcOrd="0" destOrd="0" presId="urn:microsoft.com/office/officeart/2005/8/layout/bProcess3"/>
    <dgm:cxn modelId="{E4A407C6-484A-4811-8906-2EF54EA1BB17}" type="presOf" srcId="{F0BCAB61-27B5-4027-8B75-2DA91E6E5F6A}" destId="{CA2A582B-A370-48B5-92C8-07691DFE0D9D}" srcOrd="1" destOrd="0" presId="urn:microsoft.com/office/officeart/2005/8/layout/bProcess3"/>
    <dgm:cxn modelId="{A95514C9-E1A7-481E-9299-4352CEF2C53B}" type="presOf" srcId="{F0BCAB61-27B5-4027-8B75-2DA91E6E5F6A}" destId="{C668A084-9F47-46E9-B2C5-86099ADF224F}" srcOrd="0" destOrd="0" presId="urn:microsoft.com/office/officeart/2005/8/layout/bProcess3"/>
    <dgm:cxn modelId="{6854AFDB-2141-4676-8A4B-BB3862BF576B}" type="presOf" srcId="{E26BADEB-A821-444D-A03D-C112DF0A8C4B}" destId="{7249054C-E9BE-4510-B72B-1529489E4247}" srcOrd="0" destOrd="0" presId="urn:microsoft.com/office/officeart/2005/8/layout/bProcess3"/>
    <dgm:cxn modelId="{172873F9-5F73-4808-8C32-C69EC5445795}" type="presOf" srcId="{58FA4A78-A420-4040-A2E4-FB9239CD176F}" destId="{D48CDAB7-47DF-499B-ACD8-9E6CD12321C3}" srcOrd="0" destOrd="0" presId="urn:microsoft.com/office/officeart/2005/8/layout/bProcess3"/>
    <dgm:cxn modelId="{294D3008-18E8-4530-9423-574401DDA407}" type="presParOf" srcId="{7249054C-E9BE-4510-B72B-1529489E4247}" destId="{98455DF7-54C5-41D1-B6C5-716BC470F899}" srcOrd="0" destOrd="0" presId="urn:microsoft.com/office/officeart/2005/8/layout/bProcess3"/>
    <dgm:cxn modelId="{9E2FD8A2-3597-4245-9A5A-D96C5AC5DEEE}" type="presParOf" srcId="{7249054C-E9BE-4510-B72B-1529489E4247}" destId="{B8F18D88-0111-4404-86EC-EA1CB4778AF9}" srcOrd="1" destOrd="0" presId="urn:microsoft.com/office/officeart/2005/8/layout/bProcess3"/>
    <dgm:cxn modelId="{7199E928-6F7F-45B2-8667-18E5A6DA72F0}" type="presParOf" srcId="{B8F18D88-0111-4404-86EC-EA1CB4778AF9}" destId="{F7069FAD-34B7-41E1-958E-3E68F2637C69}" srcOrd="0" destOrd="0" presId="urn:microsoft.com/office/officeart/2005/8/layout/bProcess3"/>
    <dgm:cxn modelId="{E22071E6-D83C-4C72-AC70-3956162B979D}" type="presParOf" srcId="{7249054C-E9BE-4510-B72B-1529489E4247}" destId="{EE045CCC-65F1-4A73-8B8E-4583B4B0F6E6}" srcOrd="2" destOrd="0" presId="urn:microsoft.com/office/officeart/2005/8/layout/bProcess3"/>
    <dgm:cxn modelId="{76BADB2F-16F0-4C65-A196-C4366BAA6F9B}" type="presParOf" srcId="{7249054C-E9BE-4510-B72B-1529489E4247}" destId="{648226C1-3689-4529-8E41-CEAA4C443B5D}" srcOrd="3" destOrd="0" presId="urn:microsoft.com/office/officeart/2005/8/layout/bProcess3"/>
    <dgm:cxn modelId="{99666878-365A-4C2A-8463-1F9EF35575EE}" type="presParOf" srcId="{648226C1-3689-4529-8E41-CEAA4C443B5D}" destId="{4C161D64-566B-49BC-9207-85AF58AAFD02}" srcOrd="0" destOrd="0" presId="urn:microsoft.com/office/officeart/2005/8/layout/bProcess3"/>
    <dgm:cxn modelId="{4AC36DE2-45A7-4854-9446-23176F3EE7A0}" type="presParOf" srcId="{7249054C-E9BE-4510-B72B-1529489E4247}" destId="{D48CDAB7-47DF-499B-ACD8-9E6CD12321C3}" srcOrd="4" destOrd="0" presId="urn:microsoft.com/office/officeart/2005/8/layout/bProcess3"/>
    <dgm:cxn modelId="{CADB0196-9A19-41F3-AB13-A4B49E43B878}" type="presParOf" srcId="{7249054C-E9BE-4510-B72B-1529489E4247}" destId="{3856232F-AA92-4C7C-90E6-144E29E8E3EF}" srcOrd="5" destOrd="0" presId="urn:microsoft.com/office/officeart/2005/8/layout/bProcess3"/>
    <dgm:cxn modelId="{F5CE4AA2-6A26-4C9A-8211-76FE946394D3}" type="presParOf" srcId="{3856232F-AA92-4C7C-90E6-144E29E8E3EF}" destId="{CFC27C14-6F01-40E0-BC2C-1547F713897F}" srcOrd="0" destOrd="0" presId="urn:microsoft.com/office/officeart/2005/8/layout/bProcess3"/>
    <dgm:cxn modelId="{5BF2E49F-AD28-497C-9A90-33036ECCDFA1}" type="presParOf" srcId="{7249054C-E9BE-4510-B72B-1529489E4247}" destId="{0E9C5B62-6F09-4E24-BBAE-5214210B3390}" srcOrd="6" destOrd="0" presId="urn:microsoft.com/office/officeart/2005/8/layout/bProcess3"/>
    <dgm:cxn modelId="{D6945D03-4F81-40D5-88D5-6E2210980D07}" type="presParOf" srcId="{7249054C-E9BE-4510-B72B-1529489E4247}" destId="{C668A084-9F47-46E9-B2C5-86099ADF224F}" srcOrd="7" destOrd="0" presId="urn:microsoft.com/office/officeart/2005/8/layout/bProcess3"/>
    <dgm:cxn modelId="{EF7E6A3B-E649-4DCF-B254-780042A5E08C}" type="presParOf" srcId="{C668A084-9F47-46E9-B2C5-86099ADF224F}" destId="{CA2A582B-A370-48B5-92C8-07691DFE0D9D}" srcOrd="0" destOrd="0" presId="urn:microsoft.com/office/officeart/2005/8/layout/bProcess3"/>
    <dgm:cxn modelId="{3BF887F8-9332-483D-B08E-15D2AA2E090F}" type="presParOf" srcId="{7249054C-E9BE-4510-B72B-1529489E4247}" destId="{A4B44047-31DA-41D2-9800-78C8F9F2B20D}" srcOrd="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F18D88-0111-4404-86EC-EA1CB4778AF9}">
      <dsp:nvSpPr>
        <dsp:cNvPr id="0" name=""/>
        <dsp:cNvSpPr/>
      </dsp:nvSpPr>
      <dsp:spPr>
        <a:xfrm>
          <a:off x="2965541" y="784737"/>
          <a:ext cx="60452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4521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51924" y="827278"/>
        <a:ext cx="31756" cy="6357"/>
      </dsp:txXfrm>
    </dsp:sp>
    <dsp:sp modelId="{98455DF7-54C5-41D1-B6C5-716BC470F899}">
      <dsp:nvSpPr>
        <dsp:cNvPr id="0" name=""/>
        <dsp:cNvSpPr/>
      </dsp:nvSpPr>
      <dsp:spPr>
        <a:xfrm>
          <a:off x="205942" y="2037"/>
          <a:ext cx="2761398" cy="16568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latin typeface="Arial" panose="020B0604020202020204" pitchFamily="34" charset="0"/>
              <a:cs typeface="Arial" panose="020B0604020202020204" pitchFamily="34" charset="0"/>
            </a:rPr>
            <a:t>Sender: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>
              <a:latin typeface="Arial" panose="020B0604020202020204" pitchFamily="34" charset="0"/>
              <a:cs typeface="Arial" panose="020B0604020202020204" pitchFamily="34" charset="0"/>
            </a:rPr>
            <a:t>Gary</a:t>
          </a:r>
        </a:p>
      </dsp:txBody>
      <dsp:txXfrm>
        <a:off x="205942" y="2037"/>
        <a:ext cx="2761398" cy="1656839"/>
      </dsp:txXfrm>
    </dsp:sp>
    <dsp:sp modelId="{648226C1-3689-4529-8E41-CEAA4C443B5D}">
      <dsp:nvSpPr>
        <dsp:cNvPr id="0" name=""/>
        <dsp:cNvSpPr/>
      </dsp:nvSpPr>
      <dsp:spPr>
        <a:xfrm>
          <a:off x="6362061" y="784737"/>
          <a:ext cx="61374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13744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52825" y="827278"/>
        <a:ext cx="32217" cy="6357"/>
      </dsp:txXfrm>
    </dsp:sp>
    <dsp:sp modelId="{EE045CCC-65F1-4A73-8B8E-4583B4B0F6E6}">
      <dsp:nvSpPr>
        <dsp:cNvPr id="0" name=""/>
        <dsp:cNvSpPr/>
      </dsp:nvSpPr>
      <dsp:spPr>
        <a:xfrm>
          <a:off x="3602463" y="2037"/>
          <a:ext cx="2761398" cy="16568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latin typeface="Arial" panose="020B0604020202020204" pitchFamily="34" charset="0"/>
              <a:cs typeface="Arial" panose="020B0604020202020204" pitchFamily="34" charset="0"/>
            </a:rPr>
            <a:t>Message: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>
              <a:latin typeface="Arial" panose="020B0604020202020204" pitchFamily="34" charset="0"/>
              <a:cs typeface="Arial" panose="020B0604020202020204" pitchFamily="34" charset="0"/>
            </a:rPr>
            <a:t>Food hygiene</a:t>
          </a:r>
        </a:p>
      </dsp:txBody>
      <dsp:txXfrm>
        <a:off x="3602463" y="2037"/>
        <a:ext cx="2761398" cy="1656839"/>
      </dsp:txXfrm>
    </dsp:sp>
    <dsp:sp modelId="{3856232F-AA92-4C7C-90E6-144E29E8E3EF}">
      <dsp:nvSpPr>
        <dsp:cNvPr id="0" name=""/>
        <dsp:cNvSpPr/>
      </dsp:nvSpPr>
      <dsp:spPr>
        <a:xfrm>
          <a:off x="1586642" y="1657076"/>
          <a:ext cx="6802263" cy="604521"/>
        </a:xfrm>
        <a:custGeom>
          <a:avLst/>
          <a:gdLst/>
          <a:ahLst/>
          <a:cxnLst/>
          <a:rect l="0" t="0" r="0" b="0"/>
          <a:pathLst>
            <a:path>
              <a:moveTo>
                <a:pt x="6802263" y="0"/>
              </a:moveTo>
              <a:lnTo>
                <a:pt x="6802263" y="319360"/>
              </a:lnTo>
              <a:lnTo>
                <a:pt x="0" y="319360"/>
              </a:lnTo>
              <a:lnTo>
                <a:pt x="0" y="604521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16977" y="1956158"/>
        <a:ext cx="341592" cy="6357"/>
      </dsp:txXfrm>
    </dsp:sp>
    <dsp:sp modelId="{D48CDAB7-47DF-499B-ACD8-9E6CD12321C3}">
      <dsp:nvSpPr>
        <dsp:cNvPr id="0" name=""/>
        <dsp:cNvSpPr/>
      </dsp:nvSpPr>
      <dsp:spPr>
        <a:xfrm>
          <a:off x="7008206" y="2037"/>
          <a:ext cx="2761398" cy="16568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latin typeface="Arial" panose="020B0604020202020204" pitchFamily="34" charset="0"/>
              <a:cs typeface="Arial" panose="020B0604020202020204" pitchFamily="34" charset="0"/>
            </a:rPr>
            <a:t>Channel: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dirty="0">
              <a:latin typeface="Arial" panose="020B0604020202020204" pitchFamily="34" charset="0"/>
              <a:cs typeface="Arial" panose="020B0604020202020204" pitchFamily="34" charset="0"/>
            </a:rPr>
            <a:t>Verbal and signs.</a:t>
          </a:r>
        </a:p>
      </dsp:txBody>
      <dsp:txXfrm>
        <a:off x="7008206" y="2037"/>
        <a:ext cx="2761398" cy="1656839"/>
      </dsp:txXfrm>
    </dsp:sp>
    <dsp:sp modelId="{C668A084-9F47-46E9-B2C5-86099ADF224F}">
      <dsp:nvSpPr>
        <dsp:cNvPr id="0" name=""/>
        <dsp:cNvSpPr/>
      </dsp:nvSpPr>
      <dsp:spPr>
        <a:xfrm>
          <a:off x="2965541" y="3076697"/>
          <a:ext cx="60452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4521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51924" y="3119239"/>
        <a:ext cx="31756" cy="6357"/>
      </dsp:txXfrm>
    </dsp:sp>
    <dsp:sp modelId="{0E9C5B62-6F09-4E24-BBAE-5214210B3390}">
      <dsp:nvSpPr>
        <dsp:cNvPr id="0" name=""/>
        <dsp:cNvSpPr/>
      </dsp:nvSpPr>
      <dsp:spPr>
        <a:xfrm>
          <a:off x="205942" y="2293998"/>
          <a:ext cx="2761398" cy="16568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latin typeface="Arial" panose="020B0604020202020204" pitchFamily="34" charset="0"/>
              <a:cs typeface="Arial" panose="020B0604020202020204" pitchFamily="34" charset="0"/>
            </a:rPr>
            <a:t>Receiver: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dirty="0">
              <a:latin typeface="Arial" panose="020B0604020202020204" pitchFamily="34" charset="0"/>
              <a:cs typeface="Arial" panose="020B0604020202020204" pitchFamily="34" charset="0"/>
            </a:rPr>
            <a:t>Multicultural Staff</a:t>
          </a:r>
        </a:p>
      </dsp:txBody>
      <dsp:txXfrm>
        <a:off x="205942" y="2293998"/>
        <a:ext cx="2761398" cy="1656839"/>
      </dsp:txXfrm>
    </dsp:sp>
    <dsp:sp modelId="{A4B44047-31DA-41D2-9800-78C8F9F2B20D}">
      <dsp:nvSpPr>
        <dsp:cNvPr id="0" name=""/>
        <dsp:cNvSpPr/>
      </dsp:nvSpPr>
      <dsp:spPr>
        <a:xfrm>
          <a:off x="3602463" y="2293998"/>
          <a:ext cx="2761398" cy="16568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latin typeface="Arial" panose="020B0604020202020204" pitchFamily="34" charset="0"/>
              <a:cs typeface="Arial" panose="020B0604020202020204" pitchFamily="34" charset="0"/>
            </a:rPr>
            <a:t>Noise: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kern="1200" dirty="0">
              <a:latin typeface="Arial" panose="020B0604020202020204" pitchFamily="34" charset="0"/>
              <a:cs typeface="Arial" panose="020B0604020202020204" pitchFamily="34" charset="0"/>
            </a:rPr>
            <a:t>Language, factory noise</a:t>
          </a:r>
        </a:p>
      </dsp:txBody>
      <dsp:txXfrm>
        <a:off x="3602463" y="2293998"/>
        <a:ext cx="2761398" cy="16568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29936EA-76EA-4221-8F79-E7A85217C72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BB2721-330D-446A-8732-9A69CC39DB3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4B22D71-1808-4344-87CE-430991802E00}" type="datetime1">
              <a:rPr lang="en-GB" smtClean="0"/>
              <a:t>01/11/2025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7CC218-3D7F-4C82-93BF-E6D7A30D04C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108813-25C8-4783-86F8-C303C23D230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F476CCE-055B-4338-9905-78081F969A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58452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9EB1013-B844-4C0F-97B0-CCBD764609D3}" type="datetime1">
              <a:rPr lang="en-GB" noProof="0" smtClean="0"/>
              <a:t>01/11/2025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842455A-0D23-4EAB-9AF9-2CC2B3066B0A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0436849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noProof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842455A-0D23-4EAB-9AF9-2CC2B3066B0A}" type="slidenum">
              <a:rPr lang="en-GB" noProof="1" smtClean="0"/>
              <a:t>1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1557331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842455A-0D23-4EAB-9AF9-2CC2B3066B0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3383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842455A-0D23-4EAB-9AF9-2CC2B3066B0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1671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842455A-0D23-4EAB-9AF9-2CC2B3066B0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1176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842455A-0D23-4EAB-9AF9-2CC2B3066B0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2381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842455A-0D23-4EAB-9AF9-2CC2B3066B0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7316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842455A-0D23-4EAB-9AF9-2CC2B3066B0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853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842455A-0D23-4EAB-9AF9-2CC2B3066B0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2493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842455A-0D23-4EAB-9AF9-2CC2B3066B0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892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842455A-0D23-4EAB-9AF9-2CC2B3066B0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1116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842455A-0D23-4EAB-9AF9-2CC2B3066B0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067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842455A-0D23-4EAB-9AF9-2CC2B3066B0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134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842455A-0D23-4EAB-9AF9-2CC2B3066B0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297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CE0AB24-7427-4E0C-9E7C-B642B3170AF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" y="0"/>
            <a:ext cx="12188952" cy="64008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E30A2A8-DADD-44CC-B8A3-9BFFD5E76B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118981"/>
            <a:ext cx="7537703" cy="2462667"/>
          </a:xfrm>
          <a:solidFill>
            <a:schemeClr val="bg1">
              <a:alpha val="93000"/>
            </a:schemeClr>
          </a:solidFill>
        </p:spPr>
        <p:txBody>
          <a:bodyPr lIns="822960" tIns="731520" rtlCol="0" anchor="t" anchorCtr="0">
            <a:normAutofit/>
          </a:bodyPr>
          <a:lstStyle/>
          <a:p>
            <a:pPr rtl="0"/>
            <a:r>
              <a:rPr lang="en-US" sz="5400" noProof="0">
                <a:solidFill>
                  <a:schemeClr val="tx1"/>
                </a:solidFill>
              </a:rPr>
              <a:t>Click to edit Master title style</a:t>
            </a:r>
            <a:endParaRPr lang="en-GB" sz="5400" noProof="0">
              <a:solidFill>
                <a:schemeClr val="tx1"/>
              </a:solidFill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79DF17D8-A326-44D6-A77D-42DA99E927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4841" y="4735799"/>
            <a:ext cx="6470693" cy="605256"/>
          </a:xfrm>
        </p:spPr>
        <p:txBody>
          <a:bodyPr rtlCol="0"/>
          <a:lstStyle/>
          <a:p>
            <a:pPr rtl="0"/>
            <a:r>
              <a:rPr lang="en-US" noProof="0">
                <a:solidFill>
                  <a:schemeClr val="tx1"/>
                </a:solidFill>
              </a:rPr>
              <a:t>Click to edit Master subtitle style</a:t>
            </a:r>
            <a:endParaRPr lang="en-GB" noProof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679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C34A642-8E00-4F15-9BE5-FED7F68AA98B}"/>
              </a:ext>
            </a:extLst>
          </p:cNvPr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F018FF3-9740-4BA5-8515-EBFCC62322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848600" y="643467"/>
            <a:ext cx="3635926" cy="51138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9BEFBB5-382E-4634-9782-68859DEE12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8173792" y="2660530"/>
            <a:ext cx="292608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>
            <a:extLst>
              <a:ext uri="{FF2B5EF4-FFF2-40B4-BE49-F238E27FC236}">
                <a16:creationId xmlns:a16="http://schemas.microsoft.com/office/drawing/2014/main" id="{CE069499-3ED9-4F5B-ADC9-5EBFC522E9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81400" y="1118014"/>
            <a:ext cx="3379080" cy="1450757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Click to add title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04052F90-8192-445D-854C-F144C7CFAC7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0080" y="640080"/>
            <a:ext cx="3273552" cy="2395728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6" name="Picture Placeholder 14">
            <a:extLst>
              <a:ext uri="{FF2B5EF4-FFF2-40B4-BE49-F238E27FC236}">
                <a16:creationId xmlns:a16="http://schemas.microsoft.com/office/drawing/2014/main" id="{51433AC9-3FFE-4C0D-A905-A0CB48FB81A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251960" y="640080"/>
            <a:ext cx="3273552" cy="2395728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7" name="Picture Placeholder 14">
            <a:extLst>
              <a:ext uri="{FF2B5EF4-FFF2-40B4-BE49-F238E27FC236}">
                <a16:creationId xmlns:a16="http://schemas.microsoft.com/office/drawing/2014/main" id="{5054A368-7C94-4623-8670-651AAB51F2B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40080" y="3364992"/>
            <a:ext cx="3273552" cy="2395728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8" name="Picture Placeholder 14">
            <a:extLst>
              <a:ext uri="{FF2B5EF4-FFF2-40B4-BE49-F238E27FC236}">
                <a16:creationId xmlns:a16="http://schemas.microsoft.com/office/drawing/2014/main" id="{04D3A3D1-400C-4822-B959-96FF1469FD6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251960" y="3364992"/>
            <a:ext cx="3273552" cy="2395728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8B04F02-660E-4770-B563-1D977AFF4C6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086408" y="2789067"/>
            <a:ext cx="3176587" cy="2706687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73775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9">
            <a:extLst>
              <a:ext uri="{FF2B5EF4-FFF2-40B4-BE49-F238E27FC236}">
                <a16:creationId xmlns:a16="http://schemas.microsoft.com/office/drawing/2014/main" id="{8832B6D9-0469-48A5-A85E-8C5D8EF86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8A8F00A-3EB2-4D4D-B4A7-990BB91D7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11">
            <a:extLst>
              <a:ext uri="{FF2B5EF4-FFF2-40B4-BE49-F238E27FC236}">
                <a16:creationId xmlns:a16="http://schemas.microsoft.com/office/drawing/2014/main" id="{4142A7E4-A56F-4FC2-A81D-36A83134A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1" y="2108201"/>
            <a:ext cx="3557016" cy="3760891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8A40EF35-BB21-4D3F-A9D6-2A92BFD0DDD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74336" y="2112264"/>
            <a:ext cx="3035808" cy="1837944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4" name="Picture Placeholder 12">
            <a:extLst>
              <a:ext uri="{FF2B5EF4-FFF2-40B4-BE49-F238E27FC236}">
                <a16:creationId xmlns:a16="http://schemas.microsoft.com/office/drawing/2014/main" id="{F7CE5DD4-B27E-482B-8208-FA5A7BBC9AC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974336" y="4032504"/>
            <a:ext cx="3035808" cy="1837944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Picture Placeholder 12">
            <a:extLst>
              <a:ext uri="{FF2B5EF4-FFF2-40B4-BE49-F238E27FC236}">
                <a16:creationId xmlns:a16="http://schemas.microsoft.com/office/drawing/2014/main" id="{1F796570-D07C-4638-8B80-227A6EF1A08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10728" y="2112264"/>
            <a:ext cx="3035808" cy="3758184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25524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 descr="Tag=AccentColor&#10;Flavor=Dark&#10;Target=Fill">
            <a:extLst>
              <a:ext uri="{FF2B5EF4-FFF2-40B4-BE49-F238E27FC236}">
                <a16:creationId xmlns:a16="http://schemas.microsoft.com/office/drawing/2014/main" id="{17DBCCDB-B58C-45B3-9E63-49F7B0819260}"/>
              </a:ext>
            </a:extLst>
          </p:cNvPr>
          <p:cNvSpPr/>
          <p:nvPr userDrawn="1"/>
        </p:nvSpPr>
        <p:spPr bwMode="white">
          <a:xfrm>
            <a:off x="0" y="4953000"/>
            <a:ext cx="12192000" cy="1905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07B1649E-A273-4C2E-A9F2-D298718658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5197" y="5120640"/>
            <a:ext cx="10058400" cy="822960"/>
          </a:xfrm>
        </p:spPr>
        <p:txBody>
          <a:bodyPr rtlCol="0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sz="3600" noProof="0">
                <a:solidFill>
                  <a:schemeClr val="bg1"/>
                </a:solidFill>
              </a:rPr>
              <a:t>Click to edit Master title style</a:t>
            </a:r>
            <a:endParaRPr lang="en-GB" sz="3600" noProof="0">
              <a:solidFill>
                <a:schemeClr val="bg1"/>
              </a:solidFill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A72A6B42-C371-4562-8E40-9EE1906C85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5212" y="5943600"/>
            <a:ext cx="10058400" cy="543513"/>
          </a:xfrm>
        </p:spPr>
        <p:txBody>
          <a:bodyPr rtlCol="0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sz="1500" noProof="0">
                <a:solidFill>
                  <a:schemeClr val="bg1"/>
                </a:solidFill>
              </a:rPr>
              <a:t>Click to edit Master subtitle style</a:t>
            </a:r>
            <a:endParaRPr lang="en-GB" sz="1500" noProof="0">
              <a:solidFill>
                <a:schemeClr val="bg1"/>
              </a:solidFill>
            </a:endParaRP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68504FFB-1664-4F66-BC31-100C8DD983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5000" y="640080"/>
            <a:ext cx="3544888" cy="393192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4" name="Picture Placeholder 12">
            <a:extLst>
              <a:ext uri="{FF2B5EF4-FFF2-40B4-BE49-F238E27FC236}">
                <a16:creationId xmlns:a16="http://schemas.microsoft.com/office/drawing/2014/main" id="{1B45578D-1855-4EC0-9E45-E1630D11ACA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343400" y="640080"/>
            <a:ext cx="3544888" cy="393192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Picture Placeholder 12">
            <a:extLst>
              <a:ext uri="{FF2B5EF4-FFF2-40B4-BE49-F238E27FC236}">
                <a16:creationId xmlns:a16="http://schemas.microsoft.com/office/drawing/2014/main" id="{C93482C2-6151-4050-9F16-9952B0A017A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28432" y="640080"/>
            <a:ext cx="3544888" cy="393192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68392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8720" y="2313432"/>
            <a:ext cx="9966960" cy="3670837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651786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02F1891-1ACC-4692-80A2-4F69EAAAE404}"/>
              </a:ext>
            </a:extLst>
          </p:cNvPr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29B458E-5354-42D4-AE10-8B2F796C31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0000" y="639097"/>
            <a:ext cx="4813072" cy="3494791"/>
          </a:xfrm>
        </p:spPr>
        <p:txBody>
          <a:bodyPr rtlCol="0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B121E21-6D9B-46D0-957E-760B095BA4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29999" y="4455621"/>
            <a:ext cx="4829101" cy="1238616"/>
          </a:xfrm>
        </p:spPr>
        <p:txBody>
          <a:bodyPr rtlCol="0"/>
          <a:lstStyle/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B51B24F-7663-45C0-BE23-CD0AEFF512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6805053" y="4294754"/>
            <a:ext cx="43891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35ABBAD1-553F-4CC1-AB36-7C1BE5089D8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2938" y="640080"/>
            <a:ext cx="5449824" cy="27432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" name="Picture Placeholder 11">
            <a:extLst>
              <a:ext uri="{FF2B5EF4-FFF2-40B4-BE49-F238E27FC236}">
                <a16:creationId xmlns:a16="http://schemas.microsoft.com/office/drawing/2014/main" id="{5C06EA1F-5BD5-4FE5-A059-6787DADCB59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40080" y="3474720"/>
            <a:ext cx="5449824" cy="2743200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294689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8720" y="2463495"/>
            <a:ext cx="9966960" cy="3368653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27598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11917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8720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8720" y="2958274"/>
            <a:ext cx="4639736" cy="2910821"/>
          </a:xfrm>
        </p:spPr>
        <p:txBody>
          <a:bodyPr rtlCol="0"/>
          <a:lstStyle>
            <a:lvl1pPr marL="342900" indent="-18288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1pPr>
            <a:lvl2pPr marL="486918" indent="-18288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2pPr>
            <a:lvl3pPr marL="669798" indent="-18288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3pPr>
            <a:lvl4pPr marL="852678" indent="-18288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4pPr>
            <a:lvl5pPr marL="1035558" indent="-18288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 rtlCol="0"/>
          <a:lstStyle>
            <a:lvl1pPr marL="342900" indent="-18288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1pPr>
            <a:lvl2pPr marL="486918" indent="-18288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2pPr>
            <a:lvl3pPr marL="669798" indent="-18288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3pPr>
            <a:lvl4pPr marL="852678" indent="-18288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4pPr>
            <a:lvl5pPr marL="1035558" indent="-18288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58229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8720" y="2057400"/>
            <a:ext cx="3200400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8720" y="2958274"/>
            <a:ext cx="3200400" cy="2910821"/>
          </a:xfrm>
        </p:spPr>
        <p:txBody>
          <a:bodyPr rtlCol="0"/>
          <a:lstStyle>
            <a:lvl1pPr marL="227013" indent="-227013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1pPr>
            <a:lvl2pPr marL="486918" indent="-28575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2pPr>
            <a:lvl3pPr marL="669798" indent="-28575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3pPr>
            <a:lvl4pPr marL="852678" indent="-28575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4pPr>
            <a:lvl5pPr marL="1035558" indent="-28575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0" y="2051331"/>
            <a:ext cx="3200400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2000" y="2952204"/>
            <a:ext cx="3200400" cy="2910821"/>
          </a:xfrm>
        </p:spPr>
        <p:txBody>
          <a:bodyPr rtlCol="0"/>
          <a:lstStyle>
            <a:lvl1pPr marL="227013" indent="-227013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1pPr>
            <a:lvl2pPr marL="486918" indent="-28575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2pPr>
            <a:lvl3pPr marL="669798" indent="-28575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3pPr>
            <a:lvl4pPr marL="852678" indent="-28575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4pPr>
            <a:lvl5pPr marL="1035558" indent="-28575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9721C62B-6826-4C4A-B41E-814C63BA513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955280" y="2057400"/>
            <a:ext cx="3200400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9F5CD2DF-69E0-48BA-AFAC-83EFCE2ACC8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955280" y="2958273"/>
            <a:ext cx="3200400" cy="2910821"/>
          </a:xfrm>
        </p:spPr>
        <p:txBody>
          <a:bodyPr rtlCol="0"/>
          <a:lstStyle>
            <a:lvl1pPr marL="227013" indent="-227013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1pPr>
            <a:lvl2pPr marL="486918" indent="-28575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2pPr>
            <a:lvl3pPr marL="669798" indent="-28575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3pPr>
            <a:lvl4pPr marL="852678" indent="-28575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4pPr>
            <a:lvl5pPr marL="1035558" indent="-285750">
              <a:buClr>
                <a:schemeClr val="accent1"/>
              </a:buClr>
              <a:buFont typeface="Arial" panose="020B0604020202020204" pitchFamily="34" charset="0"/>
              <a:buChar char="•"/>
              <a:defRPr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33512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E592754-9FDD-4637-8931-8898DCEA2DAF}"/>
              </a:ext>
            </a:extLst>
          </p:cNvPr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DE7C46-EBCB-4558-B868-C6E743BAE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07474" y="1238442"/>
            <a:ext cx="3635926" cy="43557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EDD7626-E6F6-463F-8041-E2EC32830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8648" y="1419273"/>
            <a:ext cx="3153580" cy="1358188"/>
          </a:xfrm>
        </p:spPr>
        <p:txBody>
          <a:bodyPr rtlCol="0">
            <a:normAutofit/>
          </a:bodyPr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sz="3600" noProof="0">
                <a:solidFill>
                  <a:schemeClr val="tx1"/>
                </a:solidFill>
              </a:rPr>
              <a:t>Click to edit Master title style</a:t>
            </a:r>
            <a:endParaRPr lang="en-GB" sz="3600" noProof="0">
              <a:solidFill>
                <a:schemeClr val="tx1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D4A9276-3942-47EA-B16C-FEF66FB6F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1092128" y="2865016"/>
            <a:ext cx="292608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11DABEC-17D7-4DA3-9DEA-F5D74509D3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8648" y="2978254"/>
            <a:ext cx="3153580" cy="2444238"/>
          </a:xfrm>
        </p:spPr>
        <p:txBody>
          <a:bodyPr lIns="91440" rtlCol="0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marL="0" lvl="0" indent="0" rtl="0">
              <a:lnSpc>
                <a:spcPct val="100000"/>
              </a:lnSpc>
              <a:buNone/>
            </a:pPr>
            <a:r>
              <a:rPr lang="en-US" sz="1600" noProof="0">
                <a:solidFill>
                  <a:schemeClr val="tx1"/>
                </a:solidFill>
              </a:rPr>
              <a:t>Click to edit Master text styles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A5B6691-D26A-472B-BB73-55A4E0649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72584" y="1234440"/>
            <a:ext cx="3264408" cy="4352544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4" name="Picture Placeholder 12">
            <a:extLst>
              <a:ext uri="{FF2B5EF4-FFF2-40B4-BE49-F238E27FC236}">
                <a16:creationId xmlns:a16="http://schemas.microsoft.com/office/drawing/2014/main" id="{BF1FB629-3697-40BE-A9E2-962CC86418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275320" y="1234440"/>
            <a:ext cx="3264408" cy="4352544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272690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B4E322D5-1CC3-400A-A187-55543F0E8B93}"/>
              </a:ext>
            </a:extLst>
          </p:cNvPr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6" name="Title 13">
            <a:extLst>
              <a:ext uri="{FF2B5EF4-FFF2-40B4-BE49-F238E27FC236}">
                <a16:creationId xmlns:a16="http://schemas.microsoft.com/office/drawing/2014/main" id="{EAD2187F-4097-47C0-8330-56262D32831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9485" y="634946"/>
            <a:ext cx="3690257" cy="1450757"/>
          </a:xfrm>
        </p:spPr>
        <p:txBody>
          <a:bodyPr rtlCol="0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0523EF1-B104-45FE-925A-5C7906FA18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 userDrawn="1"/>
        </p:nvCxnSpPr>
        <p:spPr>
          <a:xfrm>
            <a:off x="7942633" y="2250460"/>
            <a:ext cx="34747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FA958037-C140-4697-8EAF-21C950A0ECC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0936" y="640080"/>
            <a:ext cx="6912864" cy="5312664"/>
          </a:xfrm>
          <a:solidFill>
            <a:schemeClr val="accent6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9" name="Content Placeholder 14">
            <a:extLst>
              <a:ext uri="{FF2B5EF4-FFF2-40B4-BE49-F238E27FC236}">
                <a16:creationId xmlns:a16="http://schemas.microsoft.com/office/drawing/2014/main" id="{44613BB0-E0E0-4B1C-9926-EBE53B5420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59485" y="2407436"/>
            <a:ext cx="3690257" cy="3461658"/>
          </a:xfrm>
        </p:spPr>
        <p:txBody>
          <a:bodyPr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315214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68810136-7130-4D10-A77D-0A7BA878209B}"/>
              </a:ext>
            </a:extLst>
          </p:cNvPr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rtlCol="0"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rtlCol="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263110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8720" y="2120900"/>
            <a:ext cx="4639736" cy="3748193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8267555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EBD637E5-EBAC-4C88-BDAB-D589FAE7B950}"/>
              </a:ext>
            </a:extLst>
          </p:cNvPr>
          <p:cNvSpPr/>
          <p:nvPr userDrawn="1"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756676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rtlCol="0"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 rtlCol="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 rtlCol="0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471280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rtlCol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 rtlCol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 rtlCol="0"/>
          <a:lstStyle/>
          <a:p>
            <a:pPr algn="l" rtl="0"/>
            <a:r>
              <a:rPr lang="en-GB" noProof="0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83663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8720" y="2108201"/>
            <a:ext cx="996696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pPr rtl="0"/>
            <a:r>
              <a:rPr lang="en-GB" noProof="0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rgbClr val="FFFFFF"/>
                </a:solidFill>
              </a:defRPr>
            </a:lvl1pPr>
          </a:lstStyle>
          <a:p>
            <a:pPr rtl="0"/>
            <a:fld id="{3A98EE3D-8CD1-4C3F-BD1C-C98C9596463C}" type="slidenum">
              <a:rPr lang="en-GB" noProof="0" smtClean="0"/>
              <a:t>‹#›</a:t>
            </a:fld>
            <a:endParaRPr lang="en-GB" noProof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5577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6" r:id="rId3"/>
    <p:sldLayoutId id="2147483735" r:id="rId4"/>
    <p:sldLayoutId id="2147483722" r:id="rId5"/>
    <p:sldLayoutId id="2147483734" r:id="rId6"/>
    <p:sldLayoutId id="2147483745" r:id="rId7"/>
    <p:sldLayoutId id="2147483726" r:id="rId8"/>
    <p:sldLayoutId id="2147483725" r:id="rId9"/>
    <p:sldLayoutId id="2147483743" r:id="rId10"/>
    <p:sldLayoutId id="2147483737" r:id="rId11"/>
    <p:sldLayoutId id="2147483738" r:id="rId12"/>
    <p:sldLayoutId id="2147483723" r:id="rId13"/>
    <p:sldLayoutId id="2147483724" r:id="rId14"/>
    <p:sldLayoutId id="2147483727" r:id="rId15"/>
    <p:sldLayoutId id="2147483728" r:id="rId16"/>
    <p:sldLayoutId id="2147483729" r:id="rId1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0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group of people sitting at a table">
            <a:extLst>
              <a:ext uri="{FF2B5EF4-FFF2-40B4-BE49-F238E27FC236}">
                <a16:creationId xmlns:a16="http://schemas.microsoft.com/office/drawing/2014/main" id="{15FF348E-C446-4450-8262-D18488C886AA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D7559F58-E7E3-4312-BFB5-D3B5719E82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118981"/>
            <a:ext cx="7537703" cy="2462667"/>
          </a:xfrm>
        </p:spPr>
        <p:txBody>
          <a:bodyPr rtlCol="0"/>
          <a:lstStyle/>
          <a:p>
            <a:pPr rtl="0"/>
            <a:r>
              <a:rPr lang="en-GB" dirty="0"/>
              <a:t>Flight Foods Ltd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F502785-6557-4038-9743-2ABFF39CB2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4841" y="4735799"/>
            <a:ext cx="6470693" cy="605256"/>
          </a:xfrm>
        </p:spPr>
        <p:txBody>
          <a:bodyPr rtlCol="0"/>
          <a:lstStyle/>
          <a:p>
            <a:pPr rtl="0"/>
            <a:r>
              <a:rPr lang="en-GB" dirty="0"/>
              <a:t>Group Presentation</a:t>
            </a:r>
          </a:p>
        </p:txBody>
      </p:sp>
    </p:spTree>
    <p:extLst>
      <p:ext uri="{BB962C8B-B14F-4D97-AF65-F5344CB8AC3E}">
        <p14:creationId xmlns:p14="http://schemas.microsoft.com/office/powerpoint/2010/main" val="331669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1">
            <a:extLst>
              <a:ext uri="{FF2B5EF4-FFF2-40B4-BE49-F238E27FC236}">
                <a16:creationId xmlns:a16="http://schemas.microsoft.com/office/drawing/2014/main" id="{2E81C852-3BDE-E7B1-CB54-7D8F8A882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dirty="0"/>
              <a:t>Members of group</a:t>
            </a:r>
          </a:p>
        </p:txBody>
      </p:sp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EF4BF0C6-3DBC-DE93-2B93-3C944C2C91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Zara Haq (2439013)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Sonam Akhtar (2439007)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Zaffar Hussain (2436275)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Munir Ahmed (2441102)</a:t>
            </a:r>
          </a:p>
          <a:p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391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BF798-8948-401D-89CE-1ED6136ED2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94239"/>
            <a:ext cx="10058400" cy="1450757"/>
          </a:xfrm>
        </p:spPr>
        <p:txBody>
          <a:bodyPr rtlCol="0" anchor="b">
            <a:normAutofit/>
          </a:bodyPr>
          <a:lstStyle/>
          <a:p>
            <a:pPr rtl="0"/>
            <a:r>
              <a:rPr lang="en-GB" dirty="0"/>
              <a:t>Overview</a:t>
            </a:r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399D375D-548E-400F-579D-068ED78A36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2120900"/>
            <a:ext cx="5343236" cy="4095173"/>
          </a:xfrm>
        </p:spPr>
        <p:txBody>
          <a:bodyPr>
            <a:normAutofit fontScale="92500" lnSpcReduction="20000"/>
          </a:bodyPr>
          <a:lstStyle/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Good morning, in our presentation, we will: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Provide an overview of Flight Foods Ltd.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Communication barriers faced by Flight Foods Ltd.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Analyse and apply the Shannon and Weaver model.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Analyse and apply Berlo’s Model of communication.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Provide solutions to overcome barriers.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Summary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Reference List.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Placeholder 9" descr="Handshake">
            <a:extLst>
              <a:ext uri="{FF2B5EF4-FFF2-40B4-BE49-F238E27FC236}">
                <a16:creationId xmlns:a16="http://schemas.microsoft.com/office/drawing/2014/main" id="{B9ACF001-58A2-8C19-AE19-1160D3AA58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36" r="-4" b="353"/>
          <a:stretch>
            <a:fillRect/>
          </a:stretch>
        </p:blipFill>
        <p:spPr>
          <a:xfrm>
            <a:off x="6485464" y="2294389"/>
            <a:ext cx="4639736" cy="37481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50089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6122A-795E-4E91-8829-A4FC066F2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 anchor="b">
            <a:normAutofit/>
          </a:bodyPr>
          <a:lstStyle/>
          <a:p>
            <a:pPr rtl="0"/>
            <a:r>
              <a:rPr lang="en-GB" dirty="0"/>
              <a:t>Flight Foods Ltd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68E3109-4EC9-EFC5-C97A-98900E4FBF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88720" y="2486025"/>
            <a:ext cx="9966960" cy="258040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Flight Foods Ltd provide food for airlines.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Flight Foods is trying to increase its market share.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Has 40 people working from ages 16-60 years old.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Employees are mainly immigrants from 5 distinct cultures. </a:t>
            </a:r>
          </a:p>
        </p:txBody>
      </p:sp>
    </p:spTree>
    <p:extLst>
      <p:ext uri="{BB962C8B-B14F-4D97-AF65-F5344CB8AC3E}">
        <p14:creationId xmlns:p14="http://schemas.microsoft.com/office/powerpoint/2010/main" val="180652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26D7E-EC6D-4B21-BCCC-32A29B9B2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 anchor="b">
            <a:normAutofit/>
          </a:bodyPr>
          <a:lstStyle/>
          <a:p>
            <a:pPr rtl="0"/>
            <a:r>
              <a:rPr lang="en-GB" dirty="0"/>
              <a:t>Problems faced at Flight Foods Ltd</a:t>
            </a:r>
          </a:p>
        </p:txBody>
      </p:sp>
      <p:sp>
        <p:nvSpPr>
          <p:cNvPr id="39" name="Content Placeholder 2">
            <a:extLst>
              <a:ext uri="{FF2B5EF4-FFF2-40B4-BE49-F238E27FC236}">
                <a16:creationId xmlns:a16="http://schemas.microsoft.com/office/drawing/2014/main" id="{F0C5876F-12E2-ED73-B3A3-D5EC820F40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88720" y="2120900"/>
            <a:ext cx="5156662" cy="3748193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Language barriers –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many workers don’t speak fluent English.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Cultural barriers –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different views on hygiene and teamwork.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Noise distractions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loud machines being used.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Lack of training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no training is being provided.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Poor management –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management is not setting a good example for hygiene standards.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4" name="Content Placeholder 33" descr="Different sizes of cardboard boxes at production">
            <a:extLst>
              <a:ext uri="{FF2B5EF4-FFF2-40B4-BE49-F238E27FC236}">
                <a16:creationId xmlns:a16="http://schemas.microsoft.com/office/drawing/2014/main" id="{DC8A63A6-59E7-B609-39C0-6249C703680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rcRect l="11313" r="6059" b="-1"/>
          <a:stretch>
            <a:fillRect/>
          </a:stretch>
        </p:blipFill>
        <p:spPr>
          <a:xfrm>
            <a:off x="6515944" y="2120900"/>
            <a:ext cx="4639736" cy="3748194"/>
          </a:xfrm>
          <a:noFill/>
        </p:spPr>
      </p:pic>
    </p:spTree>
    <p:extLst>
      <p:ext uri="{BB962C8B-B14F-4D97-AF65-F5344CB8AC3E}">
        <p14:creationId xmlns:p14="http://schemas.microsoft.com/office/powerpoint/2010/main" val="2193031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A32F0-1738-4EDC-912D-4960AC57B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en-GB" dirty="0"/>
              <a:t>Shannon and Weaver Model 1949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EA10C9D-362A-35BB-3222-163E4366F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45578"/>
            <a:ext cx="9966960" cy="3670837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The Shannon and Weaver Model (1949) has five elements. Sender, message, channel, receiver and noise.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Dickinson, G. &amp; Hendricks, B. (2023), believe it outlines the process through which information moves from one person to another.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An advantage of using this model is that it emphasises the noise element of the model.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The disadvantage identified by Venkateswarlu, S., Rani, C.R., and Sitara, S.N.M. (2018) is that the model treats communication as a one-way process.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775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7DA3A-207F-49B1-B04B-4ABF2C16B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/>
              <a:t>Apply the Shannon and Weaver model to Flight Foods Ltd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0F56BAB-BCB0-BE1E-2526-93126A6C24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1060814"/>
              </p:ext>
            </p:extLst>
          </p:nvPr>
        </p:nvGraphicFramePr>
        <p:xfrm>
          <a:off x="921183" y="2096655"/>
          <a:ext cx="9966325" cy="3952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4018289-76F8-F783-B73D-462CDA859CC6}"/>
              </a:ext>
            </a:extLst>
          </p:cNvPr>
          <p:cNvSpPr txBox="1"/>
          <p:nvPr/>
        </p:nvSpPr>
        <p:spPr>
          <a:xfrm>
            <a:off x="7712364" y="4461164"/>
            <a:ext cx="38885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This has led to a distortion of messages, misunderstandings about hygiene standards, and a decline in food quality.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8045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DAC368-E9BD-4EC4-9A06-80317CCFB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en-GB" dirty="0"/>
              <a:t>Berlo’s SMCR Model of Communication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1385135-AAA2-5DF2-3B7D-4D12782911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8720" y="2147178"/>
            <a:ext cx="9966960" cy="378256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Berlo’s 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Model covers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4 main factors: Source, message, channel, and receiver.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According to Communication Theory (2025),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Berlo’s model, effective communication occurs when the source and receiver are on the same level.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An advantage of using this model, as noted by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Hapieri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Z. and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Daukšte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D. (2018), it is important to consider the personal backgrounds and experiences of communicators when trying to understand their messages.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Omojuwa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B.A. (2025), believes that a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disadvantage of using this model is that it does not consider 'noise' that can hinder message transmission.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3072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7298F-B272-4BC5-BFF2-053334392B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r>
              <a:rPr lang="en-GB" dirty="0"/>
              <a:t>Apply Berlo’s SMCR Model of Communication to Flight Foods Ltd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01BF29A0-1AAA-E043-2E34-23891B400733}"/>
              </a:ext>
            </a:extLst>
          </p:cNvPr>
          <p:cNvGrpSpPr/>
          <p:nvPr/>
        </p:nvGrpSpPr>
        <p:grpSpPr>
          <a:xfrm>
            <a:off x="819583" y="2160685"/>
            <a:ext cx="9975574" cy="3365303"/>
            <a:chOff x="819583" y="2160685"/>
            <a:chExt cx="9975574" cy="3365303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6D7588EE-A327-0F96-0AFE-BA2DD3EB99CF}"/>
                </a:ext>
              </a:extLst>
            </p:cNvPr>
            <p:cNvSpPr/>
            <p:nvPr/>
          </p:nvSpPr>
          <p:spPr>
            <a:xfrm>
              <a:off x="4407458" y="2221506"/>
              <a:ext cx="6378449" cy="810913"/>
            </a:xfrm>
            <a:custGeom>
              <a:avLst/>
              <a:gdLst>
                <a:gd name="connsiteX0" fmla="*/ 108124 w 648733"/>
                <a:gd name="connsiteY0" fmla="*/ 0 h 6378448"/>
                <a:gd name="connsiteX1" fmla="*/ 540609 w 648733"/>
                <a:gd name="connsiteY1" fmla="*/ 0 h 6378448"/>
                <a:gd name="connsiteX2" fmla="*/ 648733 w 648733"/>
                <a:gd name="connsiteY2" fmla="*/ 108124 h 6378448"/>
                <a:gd name="connsiteX3" fmla="*/ 648733 w 648733"/>
                <a:gd name="connsiteY3" fmla="*/ 6378448 h 6378448"/>
                <a:gd name="connsiteX4" fmla="*/ 648733 w 648733"/>
                <a:gd name="connsiteY4" fmla="*/ 6378448 h 6378448"/>
                <a:gd name="connsiteX5" fmla="*/ 0 w 648733"/>
                <a:gd name="connsiteY5" fmla="*/ 6378448 h 6378448"/>
                <a:gd name="connsiteX6" fmla="*/ 0 w 648733"/>
                <a:gd name="connsiteY6" fmla="*/ 6378448 h 6378448"/>
                <a:gd name="connsiteX7" fmla="*/ 0 w 648733"/>
                <a:gd name="connsiteY7" fmla="*/ 108124 h 6378448"/>
                <a:gd name="connsiteX8" fmla="*/ 108124 w 648733"/>
                <a:gd name="connsiteY8" fmla="*/ 0 h 6378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48733" h="6378448">
                  <a:moveTo>
                    <a:pt x="648733" y="1063096"/>
                  </a:moveTo>
                  <a:lnTo>
                    <a:pt x="648733" y="5315352"/>
                  </a:lnTo>
                  <a:cubicBezTo>
                    <a:pt x="648733" y="5902479"/>
                    <a:pt x="643809" y="6378443"/>
                    <a:pt x="637736" y="6378443"/>
                  </a:cubicBezTo>
                  <a:lnTo>
                    <a:pt x="0" y="6378443"/>
                  </a:lnTo>
                  <a:lnTo>
                    <a:pt x="0" y="6378443"/>
                  </a:lnTo>
                  <a:lnTo>
                    <a:pt x="0" y="5"/>
                  </a:lnTo>
                  <a:lnTo>
                    <a:pt x="0" y="5"/>
                  </a:lnTo>
                  <a:lnTo>
                    <a:pt x="637736" y="5"/>
                  </a:lnTo>
                  <a:cubicBezTo>
                    <a:pt x="643809" y="5"/>
                    <a:pt x="648733" y="475969"/>
                    <a:pt x="648733" y="1063096"/>
                  </a:cubicBezTo>
                  <a:close/>
                </a:path>
              </a:pathLst>
            </a:cu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771" tIns="64054" rIns="96439" bIns="64055" numCol="1" spcCol="1270" anchor="ctr" anchorCtr="0">
              <a:noAutofit/>
            </a:bodyPr>
            <a:lstStyle/>
            <a:p>
              <a:pPr marL="0" lvl="1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GB" sz="32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Gary can only speak English. </a:t>
              </a:r>
              <a:endParaRPr lang="en-GB" sz="44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1380AFE-8192-AC9D-3802-3CD097E6FFFB}"/>
                </a:ext>
              </a:extLst>
            </p:cNvPr>
            <p:cNvSpPr/>
            <p:nvPr/>
          </p:nvSpPr>
          <p:spPr>
            <a:xfrm>
              <a:off x="819583" y="2160685"/>
              <a:ext cx="3587877" cy="810916"/>
            </a:xfrm>
            <a:custGeom>
              <a:avLst/>
              <a:gdLst>
                <a:gd name="connsiteX0" fmla="*/ 0 w 3587877"/>
                <a:gd name="connsiteY0" fmla="*/ 135155 h 810916"/>
                <a:gd name="connsiteX1" fmla="*/ 135155 w 3587877"/>
                <a:gd name="connsiteY1" fmla="*/ 0 h 810916"/>
                <a:gd name="connsiteX2" fmla="*/ 3452722 w 3587877"/>
                <a:gd name="connsiteY2" fmla="*/ 0 h 810916"/>
                <a:gd name="connsiteX3" fmla="*/ 3587877 w 3587877"/>
                <a:gd name="connsiteY3" fmla="*/ 135155 h 810916"/>
                <a:gd name="connsiteX4" fmla="*/ 3587877 w 3587877"/>
                <a:gd name="connsiteY4" fmla="*/ 675761 h 810916"/>
                <a:gd name="connsiteX5" fmla="*/ 3452722 w 3587877"/>
                <a:gd name="connsiteY5" fmla="*/ 810916 h 810916"/>
                <a:gd name="connsiteX6" fmla="*/ 135155 w 3587877"/>
                <a:gd name="connsiteY6" fmla="*/ 810916 h 810916"/>
                <a:gd name="connsiteX7" fmla="*/ 0 w 3587877"/>
                <a:gd name="connsiteY7" fmla="*/ 675761 h 810916"/>
                <a:gd name="connsiteX8" fmla="*/ 0 w 3587877"/>
                <a:gd name="connsiteY8" fmla="*/ 135155 h 81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87877" h="810916">
                  <a:moveTo>
                    <a:pt x="0" y="135155"/>
                  </a:moveTo>
                  <a:cubicBezTo>
                    <a:pt x="0" y="60511"/>
                    <a:pt x="60511" y="0"/>
                    <a:pt x="135155" y="0"/>
                  </a:cubicBezTo>
                  <a:lnTo>
                    <a:pt x="3452722" y="0"/>
                  </a:lnTo>
                  <a:cubicBezTo>
                    <a:pt x="3527366" y="0"/>
                    <a:pt x="3587877" y="60511"/>
                    <a:pt x="3587877" y="135155"/>
                  </a:cubicBezTo>
                  <a:lnTo>
                    <a:pt x="3587877" y="675761"/>
                  </a:lnTo>
                  <a:cubicBezTo>
                    <a:pt x="3587877" y="750405"/>
                    <a:pt x="3527366" y="810916"/>
                    <a:pt x="3452722" y="810916"/>
                  </a:cubicBezTo>
                  <a:lnTo>
                    <a:pt x="135155" y="810916"/>
                  </a:lnTo>
                  <a:cubicBezTo>
                    <a:pt x="60511" y="810916"/>
                    <a:pt x="0" y="750405"/>
                    <a:pt x="0" y="675761"/>
                  </a:cubicBezTo>
                  <a:lnTo>
                    <a:pt x="0" y="135155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5796" tIns="117691" rIns="195796" bIns="117691" numCol="1" spcCol="1270" anchor="ctr" anchorCtr="0">
              <a:noAutofit/>
            </a:bodyPr>
            <a:lstStyle/>
            <a:p>
              <a:pPr marL="0" lvl="0" indent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4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Source:</a:t>
              </a: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10E74706-6F6B-0AC4-BC67-295FE635AD21}"/>
                </a:ext>
              </a:extLst>
            </p:cNvPr>
            <p:cNvSpPr/>
            <p:nvPr/>
          </p:nvSpPr>
          <p:spPr>
            <a:xfrm>
              <a:off x="4416707" y="3154058"/>
              <a:ext cx="6378449" cy="648734"/>
            </a:xfrm>
            <a:custGeom>
              <a:avLst/>
              <a:gdLst>
                <a:gd name="connsiteX0" fmla="*/ 108124 w 648733"/>
                <a:gd name="connsiteY0" fmla="*/ 0 h 6378448"/>
                <a:gd name="connsiteX1" fmla="*/ 540609 w 648733"/>
                <a:gd name="connsiteY1" fmla="*/ 0 h 6378448"/>
                <a:gd name="connsiteX2" fmla="*/ 648733 w 648733"/>
                <a:gd name="connsiteY2" fmla="*/ 108124 h 6378448"/>
                <a:gd name="connsiteX3" fmla="*/ 648733 w 648733"/>
                <a:gd name="connsiteY3" fmla="*/ 6378448 h 6378448"/>
                <a:gd name="connsiteX4" fmla="*/ 648733 w 648733"/>
                <a:gd name="connsiteY4" fmla="*/ 6378448 h 6378448"/>
                <a:gd name="connsiteX5" fmla="*/ 0 w 648733"/>
                <a:gd name="connsiteY5" fmla="*/ 6378448 h 6378448"/>
                <a:gd name="connsiteX6" fmla="*/ 0 w 648733"/>
                <a:gd name="connsiteY6" fmla="*/ 6378448 h 6378448"/>
                <a:gd name="connsiteX7" fmla="*/ 0 w 648733"/>
                <a:gd name="connsiteY7" fmla="*/ 108124 h 6378448"/>
                <a:gd name="connsiteX8" fmla="*/ 108124 w 648733"/>
                <a:gd name="connsiteY8" fmla="*/ 0 h 6378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48733" h="6378448">
                  <a:moveTo>
                    <a:pt x="648733" y="1063096"/>
                  </a:moveTo>
                  <a:lnTo>
                    <a:pt x="648733" y="5315352"/>
                  </a:lnTo>
                  <a:cubicBezTo>
                    <a:pt x="648733" y="5902479"/>
                    <a:pt x="643809" y="6378443"/>
                    <a:pt x="637736" y="6378443"/>
                  </a:cubicBezTo>
                  <a:lnTo>
                    <a:pt x="0" y="6378443"/>
                  </a:lnTo>
                  <a:lnTo>
                    <a:pt x="0" y="6378443"/>
                  </a:lnTo>
                  <a:lnTo>
                    <a:pt x="0" y="5"/>
                  </a:lnTo>
                  <a:lnTo>
                    <a:pt x="0" y="5"/>
                  </a:lnTo>
                  <a:lnTo>
                    <a:pt x="637736" y="5"/>
                  </a:lnTo>
                  <a:cubicBezTo>
                    <a:pt x="643809" y="5"/>
                    <a:pt x="648733" y="475969"/>
                    <a:pt x="648733" y="1063096"/>
                  </a:cubicBezTo>
                  <a:close/>
                </a:path>
              </a:pathLst>
            </a:cu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771" tIns="64054" rIns="96439" bIns="64055" numCol="1" spcCol="1270" anchor="ctr" anchorCtr="0">
              <a:noAutofit/>
            </a:bodyPr>
            <a:lstStyle/>
            <a:p>
              <a:pPr marL="0" lvl="1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GB" sz="3200" dirty="0">
                  <a:latin typeface="Arial" panose="020B0604020202020204" pitchFamily="34" charset="0"/>
                  <a:cs typeface="Arial" panose="020B0604020202020204" pitchFamily="34" charset="0"/>
                </a:rPr>
                <a:t>Hygiene rules are unclear. </a:t>
              </a:r>
              <a:endParaRPr lang="en-GB" sz="32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4E4139-0EB6-71E6-9C8F-E4FD67B74E4B}"/>
                </a:ext>
              </a:extLst>
            </p:cNvPr>
            <p:cNvSpPr/>
            <p:nvPr/>
          </p:nvSpPr>
          <p:spPr>
            <a:xfrm>
              <a:off x="819583" y="3012148"/>
              <a:ext cx="3587877" cy="810916"/>
            </a:xfrm>
            <a:custGeom>
              <a:avLst/>
              <a:gdLst>
                <a:gd name="connsiteX0" fmla="*/ 0 w 3587877"/>
                <a:gd name="connsiteY0" fmla="*/ 135155 h 810916"/>
                <a:gd name="connsiteX1" fmla="*/ 135155 w 3587877"/>
                <a:gd name="connsiteY1" fmla="*/ 0 h 810916"/>
                <a:gd name="connsiteX2" fmla="*/ 3452722 w 3587877"/>
                <a:gd name="connsiteY2" fmla="*/ 0 h 810916"/>
                <a:gd name="connsiteX3" fmla="*/ 3587877 w 3587877"/>
                <a:gd name="connsiteY3" fmla="*/ 135155 h 810916"/>
                <a:gd name="connsiteX4" fmla="*/ 3587877 w 3587877"/>
                <a:gd name="connsiteY4" fmla="*/ 675761 h 810916"/>
                <a:gd name="connsiteX5" fmla="*/ 3452722 w 3587877"/>
                <a:gd name="connsiteY5" fmla="*/ 810916 h 810916"/>
                <a:gd name="connsiteX6" fmla="*/ 135155 w 3587877"/>
                <a:gd name="connsiteY6" fmla="*/ 810916 h 810916"/>
                <a:gd name="connsiteX7" fmla="*/ 0 w 3587877"/>
                <a:gd name="connsiteY7" fmla="*/ 675761 h 810916"/>
                <a:gd name="connsiteX8" fmla="*/ 0 w 3587877"/>
                <a:gd name="connsiteY8" fmla="*/ 135155 h 81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87877" h="810916">
                  <a:moveTo>
                    <a:pt x="0" y="135155"/>
                  </a:moveTo>
                  <a:cubicBezTo>
                    <a:pt x="0" y="60511"/>
                    <a:pt x="60511" y="0"/>
                    <a:pt x="135155" y="0"/>
                  </a:cubicBezTo>
                  <a:lnTo>
                    <a:pt x="3452722" y="0"/>
                  </a:lnTo>
                  <a:cubicBezTo>
                    <a:pt x="3527366" y="0"/>
                    <a:pt x="3587877" y="60511"/>
                    <a:pt x="3587877" y="135155"/>
                  </a:cubicBezTo>
                  <a:lnTo>
                    <a:pt x="3587877" y="675761"/>
                  </a:lnTo>
                  <a:cubicBezTo>
                    <a:pt x="3587877" y="750405"/>
                    <a:pt x="3527366" y="810916"/>
                    <a:pt x="3452722" y="810916"/>
                  </a:cubicBezTo>
                  <a:lnTo>
                    <a:pt x="135155" y="810916"/>
                  </a:lnTo>
                  <a:cubicBezTo>
                    <a:pt x="60511" y="810916"/>
                    <a:pt x="0" y="750405"/>
                    <a:pt x="0" y="675761"/>
                  </a:cubicBezTo>
                  <a:lnTo>
                    <a:pt x="0" y="135155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5796" tIns="117691" rIns="195796" bIns="117691" numCol="1" spcCol="1270" anchor="ctr" anchorCtr="0">
              <a:noAutofit/>
            </a:bodyPr>
            <a:lstStyle/>
            <a:p>
              <a:pPr marL="0" lvl="0" indent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4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Message: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D0FD7CA4-6592-5E45-393D-4640E8D924A2}"/>
                </a:ext>
              </a:extLst>
            </p:cNvPr>
            <p:cNvSpPr/>
            <p:nvPr/>
          </p:nvSpPr>
          <p:spPr>
            <a:xfrm>
              <a:off x="4407459" y="3944702"/>
              <a:ext cx="6378449" cy="648734"/>
            </a:xfrm>
            <a:custGeom>
              <a:avLst/>
              <a:gdLst>
                <a:gd name="connsiteX0" fmla="*/ 108124 w 648733"/>
                <a:gd name="connsiteY0" fmla="*/ 0 h 6378448"/>
                <a:gd name="connsiteX1" fmla="*/ 540609 w 648733"/>
                <a:gd name="connsiteY1" fmla="*/ 0 h 6378448"/>
                <a:gd name="connsiteX2" fmla="*/ 648733 w 648733"/>
                <a:gd name="connsiteY2" fmla="*/ 108124 h 6378448"/>
                <a:gd name="connsiteX3" fmla="*/ 648733 w 648733"/>
                <a:gd name="connsiteY3" fmla="*/ 6378448 h 6378448"/>
                <a:gd name="connsiteX4" fmla="*/ 648733 w 648733"/>
                <a:gd name="connsiteY4" fmla="*/ 6378448 h 6378448"/>
                <a:gd name="connsiteX5" fmla="*/ 0 w 648733"/>
                <a:gd name="connsiteY5" fmla="*/ 6378448 h 6378448"/>
                <a:gd name="connsiteX6" fmla="*/ 0 w 648733"/>
                <a:gd name="connsiteY6" fmla="*/ 6378448 h 6378448"/>
                <a:gd name="connsiteX7" fmla="*/ 0 w 648733"/>
                <a:gd name="connsiteY7" fmla="*/ 108124 h 6378448"/>
                <a:gd name="connsiteX8" fmla="*/ 108124 w 648733"/>
                <a:gd name="connsiteY8" fmla="*/ 0 h 6378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48733" h="6378448">
                  <a:moveTo>
                    <a:pt x="648733" y="1063096"/>
                  </a:moveTo>
                  <a:lnTo>
                    <a:pt x="648733" y="5315352"/>
                  </a:lnTo>
                  <a:cubicBezTo>
                    <a:pt x="648733" y="5902479"/>
                    <a:pt x="643809" y="6378443"/>
                    <a:pt x="637736" y="6378443"/>
                  </a:cubicBezTo>
                  <a:lnTo>
                    <a:pt x="0" y="6378443"/>
                  </a:lnTo>
                  <a:lnTo>
                    <a:pt x="0" y="6378443"/>
                  </a:lnTo>
                  <a:lnTo>
                    <a:pt x="0" y="5"/>
                  </a:lnTo>
                  <a:lnTo>
                    <a:pt x="0" y="5"/>
                  </a:lnTo>
                  <a:lnTo>
                    <a:pt x="637736" y="5"/>
                  </a:lnTo>
                  <a:cubicBezTo>
                    <a:pt x="643809" y="5"/>
                    <a:pt x="648733" y="475969"/>
                    <a:pt x="648733" y="1063096"/>
                  </a:cubicBezTo>
                  <a:close/>
                </a:path>
              </a:pathLst>
            </a:cu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771" tIns="64054" rIns="96439" bIns="64055" numCol="1" spcCol="1270" anchor="ctr" anchorCtr="0">
              <a:noAutofit/>
            </a:bodyPr>
            <a:lstStyle/>
            <a:p>
              <a:pPr marL="0" lvl="1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GB" sz="28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Workers do not understand English. </a:t>
              </a:r>
              <a:endParaRPr lang="en-GB" sz="32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85141F9-3031-5ED6-8BAE-19ABD4BB3D0D}"/>
                </a:ext>
              </a:extLst>
            </p:cNvPr>
            <p:cNvSpPr/>
            <p:nvPr/>
          </p:nvSpPr>
          <p:spPr>
            <a:xfrm>
              <a:off x="828831" y="3863610"/>
              <a:ext cx="3587877" cy="810916"/>
            </a:xfrm>
            <a:custGeom>
              <a:avLst/>
              <a:gdLst>
                <a:gd name="connsiteX0" fmla="*/ 0 w 3587877"/>
                <a:gd name="connsiteY0" fmla="*/ 135155 h 810916"/>
                <a:gd name="connsiteX1" fmla="*/ 135155 w 3587877"/>
                <a:gd name="connsiteY1" fmla="*/ 0 h 810916"/>
                <a:gd name="connsiteX2" fmla="*/ 3452722 w 3587877"/>
                <a:gd name="connsiteY2" fmla="*/ 0 h 810916"/>
                <a:gd name="connsiteX3" fmla="*/ 3587877 w 3587877"/>
                <a:gd name="connsiteY3" fmla="*/ 135155 h 810916"/>
                <a:gd name="connsiteX4" fmla="*/ 3587877 w 3587877"/>
                <a:gd name="connsiteY4" fmla="*/ 675761 h 810916"/>
                <a:gd name="connsiteX5" fmla="*/ 3452722 w 3587877"/>
                <a:gd name="connsiteY5" fmla="*/ 810916 h 810916"/>
                <a:gd name="connsiteX6" fmla="*/ 135155 w 3587877"/>
                <a:gd name="connsiteY6" fmla="*/ 810916 h 810916"/>
                <a:gd name="connsiteX7" fmla="*/ 0 w 3587877"/>
                <a:gd name="connsiteY7" fmla="*/ 675761 h 810916"/>
                <a:gd name="connsiteX8" fmla="*/ 0 w 3587877"/>
                <a:gd name="connsiteY8" fmla="*/ 135155 h 81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87877" h="810916">
                  <a:moveTo>
                    <a:pt x="0" y="135155"/>
                  </a:moveTo>
                  <a:cubicBezTo>
                    <a:pt x="0" y="60511"/>
                    <a:pt x="60511" y="0"/>
                    <a:pt x="135155" y="0"/>
                  </a:cubicBezTo>
                  <a:lnTo>
                    <a:pt x="3452722" y="0"/>
                  </a:lnTo>
                  <a:cubicBezTo>
                    <a:pt x="3527366" y="0"/>
                    <a:pt x="3587877" y="60511"/>
                    <a:pt x="3587877" y="135155"/>
                  </a:cubicBezTo>
                  <a:lnTo>
                    <a:pt x="3587877" y="675761"/>
                  </a:lnTo>
                  <a:cubicBezTo>
                    <a:pt x="3587877" y="750405"/>
                    <a:pt x="3527366" y="810916"/>
                    <a:pt x="3452722" y="810916"/>
                  </a:cubicBezTo>
                  <a:lnTo>
                    <a:pt x="135155" y="810916"/>
                  </a:lnTo>
                  <a:cubicBezTo>
                    <a:pt x="60511" y="810916"/>
                    <a:pt x="0" y="750405"/>
                    <a:pt x="0" y="675761"/>
                  </a:cubicBezTo>
                  <a:lnTo>
                    <a:pt x="0" y="135155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5796" tIns="117691" rIns="195796" bIns="117691" numCol="1" spcCol="1270" anchor="ctr" anchorCtr="0">
              <a:noAutofit/>
            </a:bodyPr>
            <a:lstStyle/>
            <a:p>
              <a:pPr marL="0" lvl="0" indent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4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Channel:</a:t>
              </a: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348F2BD-EB7F-6CB4-C0CF-1F3E6626E660}"/>
                </a:ext>
              </a:extLst>
            </p:cNvPr>
            <p:cNvSpPr/>
            <p:nvPr/>
          </p:nvSpPr>
          <p:spPr>
            <a:xfrm>
              <a:off x="824785" y="4715072"/>
              <a:ext cx="3587877" cy="810916"/>
            </a:xfrm>
            <a:custGeom>
              <a:avLst/>
              <a:gdLst>
                <a:gd name="connsiteX0" fmla="*/ 0 w 3587877"/>
                <a:gd name="connsiteY0" fmla="*/ 135155 h 810916"/>
                <a:gd name="connsiteX1" fmla="*/ 135155 w 3587877"/>
                <a:gd name="connsiteY1" fmla="*/ 0 h 810916"/>
                <a:gd name="connsiteX2" fmla="*/ 3452722 w 3587877"/>
                <a:gd name="connsiteY2" fmla="*/ 0 h 810916"/>
                <a:gd name="connsiteX3" fmla="*/ 3587877 w 3587877"/>
                <a:gd name="connsiteY3" fmla="*/ 135155 h 810916"/>
                <a:gd name="connsiteX4" fmla="*/ 3587877 w 3587877"/>
                <a:gd name="connsiteY4" fmla="*/ 675761 h 810916"/>
                <a:gd name="connsiteX5" fmla="*/ 3452722 w 3587877"/>
                <a:gd name="connsiteY5" fmla="*/ 810916 h 810916"/>
                <a:gd name="connsiteX6" fmla="*/ 135155 w 3587877"/>
                <a:gd name="connsiteY6" fmla="*/ 810916 h 810916"/>
                <a:gd name="connsiteX7" fmla="*/ 0 w 3587877"/>
                <a:gd name="connsiteY7" fmla="*/ 675761 h 810916"/>
                <a:gd name="connsiteX8" fmla="*/ 0 w 3587877"/>
                <a:gd name="connsiteY8" fmla="*/ 135155 h 810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87877" h="810916">
                  <a:moveTo>
                    <a:pt x="0" y="135155"/>
                  </a:moveTo>
                  <a:cubicBezTo>
                    <a:pt x="0" y="60511"/>
                    <a:pt x="60511" y="0"/>
                    <a:pt x="135155" y="0"/>
                  </a:cubicBezTo>
                  <a:lnTo>
                    <a:pt x="3452722" y="0"/>
                  </a:lnTo>
                  <a:cubicBezTo>
                    <a:pt x="3527366" y="0"/>
                    <a:pt x="3587877" y="60511"/>
                    <a:pt x="3587877" y="135155"/>
                  </a:cubicBezTo>
                  <a:lnTo>
                    <a:pt x="3587877" y="675761"/>
                  </a:lnTo>
                  <a:cubicBezTo>
                    <a:pt x="3587877" y="750405"/>
                    <a:pt x="3527366" y="810916"/>
                    <a:pt x="3452722" y="810916"/>
                  </a:cubicBezTo>
                  <a:lnTo>
                    <a:pt x="135155" y="810916"/>
                  </a:lnTo>
                  <a:cubicBezTo>
                    <a:pt x="60511" y="810916"/>
                    <a:pt x="0" y="750405"/>
                    <a:pt x="0" y="675761"/>
                  </a:cubicBezTo>
                  <a:lnTo>
                    <a:pt x="0" y="135155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5796" tIns="117691" rIns="195796" bIns="117691" numCol="1" spcCol="1270" anchor="ctr" anchorCtr="0">
              <a:noAutofit/>
            </a:bodyPr>
            <a:lstStyle/>
            <a:p>
              <a:pPr marL="0" lvl="0" indent="0"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4400" kern="1200" dirty="0">
                  <a:latin typeface="Arial" panose="020B0604020202020204" pitchFamily="34" charset="0"/>
                  <a:cs typeface="Arial" panose="020B0604020202020204" pitchFamily="34" charset="0"/>
                </a:rPr>
                <a:t>Receiver:</a:t>
              </a: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3234D7A-9CEA-F9C0-3EA9-575F1411705E}"/>
                </a:ext>
              </a:extLst>
            </p:cNvPr>
            <p:cNvSpPr/>
            <p:nvPr/>
          </p:nvSpPr>
          <p:spPr>
            <a:xfrm>
              <a:off x="4416708" y="4796162"/>
              <a:ext cx="6378449" cy="648734"/>
            </a:xfrm>
            <a:custGeom>
              <a:avLst/>
              <a:gdLst>
                <a:gd name="connsiteX0" fmla="*/ 108124 w 648733"/>
                <a:gd name="connsiteY0" fmla="*/ 0 h 6378448"/>
                <a:gd name="connsiteX1" fmla="*/ 540609 w 648733"/>
                <a:gd name="connsiteY1" fmla="*/ 0 h 6378448"/>
                <a:gd name="connsiteX2" fmla="*/ 648733 w 648733"/>
                <a:gd name="connsiteY2" fmla="*/ 108124 h 6378448"/>
                <a:gd name="connsiteX3" fmla="*/ 648733 w 648733"/>
                <a:gd name="connsiteY3" fmla="*/ 6378448 h 6378448"/>
                <a:gd name="connsiteX4" fmla="*/ 648733 w 648733"/>
                <a:gd name="connsiteY4" fmla="*/ 6378448 h 6378448"/>
                <a:gd name="connsiteX5" fmla="*/ 0 w 648733"/>
                <a:gd name="connsiteY5" fmla="*/ 6378448 h 6378448"/>
                <a:gd name="connsiteX6" fmla="*/ 0 w 648733"/>
                <a:gd name="connsiteY6" fmla="*/ 6378448 h 6378448"/>
                <a:gd name="connsiteX7" fmla="*/ 0 w 648733"/>
                <a:gd name="connsiteY7" fmla="*/ 108124 h 6378448"/>
                <a:gd name="connsiteX8" fmla="*/ 108124 w 648733"/>
                <a:gd name="connsiteY8" fmla="*/ 0 h 63784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48733" h="6378448">
                  <a:moveTo>
                    <a:pt x="648733" y="1063096"/>
                  </a:moveTo>
                  <a:lnTo>
                    <a:pt x="648733" y="5315352"/>
                  </a:lnTo>
                  <a:cubicBezTo>
                    <a:pt x="648733" y="5902479"/>
                    <a:pt x="643809" y="6378443"/>
                    <a:pt x="637736" y="6378443"/>
                  </a:cubicBezTo>
                  <a:lnTo>
                    <a:pt x="0" y="6378443"/>
                  </a:lnTo>
                  <a:lnTo>
                    <a:pt x="0" y="6378443"/>
                  </a:lnTo>
                  <a:lnTo>
                    <a:pt x="0" y="5"/>
                  </a:lnTo>
                  <a:lnTo>
                    <a:pt x="0" y="5"/>
                  </a:lnTo>
                  <a:lnTo>
                    <a:pt x="637736" y="5"/>
                  </a:lnTo>
                  <a:cubicBezTo>
                    <a:pt x="643809" y="5"/>
                    <a:pt x="648733" y="475969"/>
                    <a:pt x="648733" y="1063096"/>
                  </a:cubicBezTo>
                  <a:close/>
                </a:path>
              </a:pathLst>
            </a:cu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771" tIns="64054" rIns="96439" bIns="64055" numCol="1" spcCol="1270" anchor="ctr" anchorCtr="0">
              <a:noAutofit/>
            </a:bodyPr>
            <a:lstStyle/>
            <a:p>
              <a:pPr marL="0" lvl="1" algn="l" defTabSz="7556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GB" sz="3200" dirty="0">
                  <a:latin typeface="Arial" panose="020B0604020202020204" pitchFamily="34" charset="0"/>
                  <a:cs typeface="Arial" panose="020B0604020202020204" pitchFamily="34" charset="0"/>
                </a:rPr>
                <a:t>Workers with diverse language. </a:t>
              </a:r>
              <a:endParaRPr lang="en-GB" sz="3200" kern="1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12213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AF26291-2E41-4809-A8FA-909338710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en-GB" dirty="0"/>
              <a:t>Solutions to overcome communication barriers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0BC1BA-F9C3-03CD-989A-D4ECDE7646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88720" y="2497515"/>
            <a:ext cx="9966960" cy="2623126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Make short videos as well as visual posters.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Upgrade machines to reduce physical noise.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Managers should set a perfect example of what employees should expect. 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Hire translators so there is no break in communication.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hygiene and food standard training in various languages. </a:t>
            </a:r>
          </a:p>
        </p:txBody>
      </p:sp>
    </p:spTree>
    <p:extLst>
      <p:ext uri="{BB962C8B-B14F-4D97-AF65-F5344CB8AC3E}">
        <p14:creationId xmlns:p14="http://schemas.microsoft.com/office/powerpoint/2010/main" val="1451757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DBDF5-397E-4B63-9502-BFA8BD9EC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en-GB" dirty="0"/>
              <a:t>Summary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FA7E885A-9583-E825-9942-51D296BCDB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88720" y="2059710"/>
            <a:ext cx="9966960" cy="3809386"/>
          </a:xfrm>
        </p:spPr>
        <p:txBody>
          <a:bodyPr/>
          <a:lstStyle/>
          <a:p>
            <a:r>
              <a:rPr lang="en-GB" dirty="0"/>
              <a:t>Food Flights Ltd have many communication barriers; due to this, the company is unable to grow its shares. </a:t>
            </a:r>
          </a:p>
          <a:p>
            <a:r>
              <a:rPr lang="en-US" dirty="0"/>
              <a:t>The company suffers from ineffective communication and cultural diversity, leading to unsatisfactory hygiene standards and miscommunications.</a:t>
            </a:r>
            <a:endParaRPr lang="en-GB" dirty="0"/>
          </a:p>
          <a:p>
            <a:r>
              <a:rPr lang="en-US" dirty="0"/>
              <a:t>This issue can be resolved if the company takes immediate action by providing visual posters and creating informative videos. </a:t>
            </a:r>
          </a:p>
          <a:p>
            <a:r>
              <a:rPr lang="en-US" dirty="0"/>
              <a:t>Additionally, there should be improved training on hygiene and food safety standards.</a:t>
            </a:r>
          </a:p>
          <a:p>
            <a:r>
              <a:rPr lang="en-US" dirty="0"/>
              <a:t> Managers can also serve as role models to help employees understand the expected standards of behavior.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6612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4E42C-2B5D-4037-AD45-0C89E167E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2407" y="148352"/>
            <a:ext cx="10058400" cy="1450757"/>
          </a:xfrm>
        </p:spPr>
        <p:txBody>
          <a:bodyPr rtlCol="0"/>
          <a:lstStyle/>
          <a:p>
            <a:pPr rtl="0"/>
            <a:r>
              <a:rPr lang="en-GB" dirty="0"/>
              <a:t>Reference List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E49C351C-3A60-43FA-8F4B-461DCC111E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636" y="1976581"/>
            <a:ext cx="11684000" cy="4147128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CommunicationTheory.org. (2025). Berlo’s SMCR model of communication. Available at: https://www.communicationtheory.org/berlos-smcr-model-of-communication/ (Accessed: 31 October 2025).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Dickinson, G. &amp; Hendricks, B., (2023). Shannon‑Weaver model of communication | History &amp; examples. Study.com. [online] Available at: https://study.com/academy/lesson/shannon-weaver-model-of-communication-history-features-application.html [Accessed 30 October 2025].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Hapieri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Z. &amp;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Daukšte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D. (2018) ‘Communication Models and Common Basis for Multicultural Communication in Latvia’, Society. Integration. Education, 8(2), pp. 103-114. Available at: https://journals.rta.lv/index.php/SIE/article/view/1555/2164 (Accessed: 31 October 2025).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Omojuwa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, B.A., (2025). 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Exploring the Communication Process Model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 (Doctoral dissertation, Mount Saint Vincent University).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Shannon, C. E., &amp; Weaver, W. (1949). The Mathematical Theory of Communication. Urbana, IL: The University of Illinois Press, 1-117.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Venkateswarlu, S., Rani, C.R. and Sitara, S.N.M. (2018).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Study on Various Receiver Models in Wireless Communication Systems. Available at: https://d1wqtxts1xzle7.cloudfront.net/94854971/ijraset.2018-libre.pdf [Accessed 31 Oct. 2025].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9953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C8C2A-D6A8-4036-9B23-884C34482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9485" y="634946"/>
            <a:ext cx="3690257" cy="1450757"/>
          </a:xfrm>
        </p:spPr>
        <p:txBody>
          <a:bodyPr rtlCol="0"/>
          <a:lstStyle/>
          <a:p>
            <a:r>
              <a:rPr lang="en-GB" dirty="0"/>
              <a:t>Thank you</a:t>
            </a:r>
          </a:p>
        </p:txBody>
      </p:sp>
      <p:pic>
        <p:nvPicPr>
          <p:cNvPr id="6" name="Picture Placeholder 5" descr="People in the background shaking hands">
            <a:extLst>
              <a:ext uri="{FF2B5EF4-FFF2-40B4-BE49-F238E27FC236}">
                <a16:creationId xmlns:a16="http://schemas.microsoft.com/office/drawing/2014/main" id="{7152A34F-5793-48E6-BC6E-4B7215AA9A1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" r="4"/>
          <a:stretch/>
        </p:blipFill>
        <p:spPr>
          <a:xfrm>
            <a:off x="630936" y="640080"/>
            <a:ext cx="6912864" cy="5312664"/>
          </a:xfrm>
        </p:spPr>
      </p:pic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E7323C5C-9760-155A-BF6E-CCBF54D9C8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59485" y="2407436"/>
            <a:ext cx="3690257" cy="760637"/>
          </a:xfrm>
        </p:spPr>
        <p:txBody>
          <a:bodyPr/>
          <a:lstStyle/>
          <a:p>
            <a:r>
              <a:rPr lang="en-GB" dirty="0"/>
              <a:t> Any Questions</a:t>
            </a:r>
          </a:p>
        </p:txBody>
      </p:sp>
    </p:spTree>
    <p:extLst>
      <p:ext uri="{BB962C8B-B14F-4D97-AF65-F5344CB8AC3E}">
        <p14:creationId xmlns:p14="http://schemas.microsoft.com/office/powerpoint/2010/main" val="850743011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2848824_TF22581678_Win32" id="{08358F14-060A-461C-80DE-1C87BD2E32CF}" vid="{8902EC5B-2701-4F66-A3FA-65678753DD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0" ma:contentTypeDescription="Create a new document." ma:contentTypeScope="" ma:versionID="1267097ee5f5874adfcc408041ae252e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95891a93df65b14727750f2c06c306c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E4B1648-C213-44D3-9464-4287A4D41EE0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6AF71F79-8D13-4C55-9450-609041DE5A3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96B531D-03AC-47F6-A16F-C6773C191BB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Retrospect design</Template>
  <TotalTime>551</TotalTime>
  <Words>957</Words>
  <Application>Microsoft Office PowerPoint</Application>
  <PresentationFormat>Widescreen</PresentationFormat>
  <Paragraphs>96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RetrospectVTI</vt:lpstr>
      <vt:lpstr>Flight Foods Ltd</vt:lpstr>
      <vt:lpstr>Members of group</vt:lpstr>
      <vt:lpstr>Overview</vt:lpstr>
      <vt:lpstr>Flight Foods Ltd</vt:lpstr>
      <vt:lpstr>Problems faced at Flight Foods Ltd</vt:lpstr>
      <vt:lpstr>Shannon and Weaver Model 1949</vt:lpstr>
      <vt:lpstr>Apply the Shannon and Weaver model to Flight Foods Ltd</vt:lpstr>
      <vt:lpstr>Berlo’s SMCR Model of Communication</vt:lpstr>
      <vt:lpstr>Apply Berlo’s SMCR Model of Communication to Flight Foods Ltd</vt:lpstr>
      <vt:lpstr>Solutions to overcome communication barriers</vt:lpstr>
      <vt:lpstr>Summary</vt:lpstr>
      <vt:lpstr>Reference List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Sonam Akhtar (2439007)</dc:creator>
  <cp:lastModifiedBy>Sonam Akhtar (2439007)</cp:lastModifiedBy>
  <cp:revision>1</cp:revision>
  <dcterms:created xsi:type="dcterms:W3CDTF">2025-10-24T11:05:04Z</dcterms:created>
  <dcterms:modified xsi:type="dcterms:W3CDTF">2025-11-01T10:24:15Z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