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0" r:id="rId5"/>
    <p:sldMasterId id="2147483652" r:id="rId6"/>
    <p:sldMasterId id="2147483658" r:id="rId7"/>
  </p:sldMasterIdLst>
  <p:notesMasterIdLst>
    <p:notesMasterId r:id="rId46"/>
  </p:notesMasterIdLst>
  <p:sldIdLst>
    <p:sldId id="266" r:id="rId8"/>
    <p:sldId id="271" r:id="rId9"/>
    <p:sldId id="272" r:id="rId10"/>
    <p:sldId id="276" r:id="rId11"/>
    <p:sldId id="277" r:id="rId12"/>
    <p:sldId id="279" r:id="rId13"/>
    <p:sldId id="280" r:id="rId14"/>
    <p:sldId id="284" r:id="rId15"/>
    <p:sldId id="281" r:id="rId16"/>
    <p:sldId id="286" r:id="rId17"/>
    <p:sldId id="285" r:id="rId18"/>
    <p:sldId id="282" r:id="rId19"/>
    <p:sldId id="287" r:id="rId20"/>
    <p:sldId id="288" r:id="rId21"/>
    <p:sldId id="289" r:id="rId22"/>
    <p:sldId id="278" r:id="rId23"/>
    <p:sldId id="290" r:id="rId24"/>
    <p:sldId id="291" r:id="rId25"/>
    <p:sldId id="292" r:id="rId26"/>
    <p:sldId id="293" r:id="rId27"/>
    <p:sldId id="294" r:id="rId28"/>
    <p:sldId id="296" r:id="rId29"/>
    <p:sldId id="295" r:id="rId30"/>
    <p:sldId id="297" r:id="rId31"/>
    <p:sldId id="298" r:id="rId32"/>
    <p:sldId id="299" r:id="rId33"/>
    <p:sldId id="311" r:id="rId34"/>
    <p:sldId id="300" r:id="rId35"/>
    <p:sldId id="301" r:id="rId36"/>
    <p:sldId id="302" r:id="rId37"/>
    <p:sldId id="303" r:id="rId38"/>
    <p:sldId id="310" r:id="rId39"/>
    <p:sldId id="304" r:id="rId40"/>
    <p:sldId id="306" r:id="rId41"/>
    <p:sldId id="307" r:id="rId42"/>
    <p:sldId id="308" r:id="rId43"/>
    <p:sldId id="309" r:id="rId44"/>
    <p:sldId id="305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8B1611-1D60-4D57-A3D0-93B638646622}" v="58" dt="2026-09-29T17:01:32.0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4944" autoAdjust="0"/>
  </p:normalViewPr>
  <p:slideViewPr>
    <p:cSldViewPr snapToGrid="0">
      <p:cViewPr varScale="1">
        <p:scale>
          <a:sx n="95" d="100"/>
          <a:sy n="95" d="100"/>
        </p:scale>
        <p:origin x="120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viewProps" Target="viewProps.xml"/><Relationship Id="rId8" Type="http://schemas.openxmlformats.org/officeDocument/2006/relationships/slide" Target="slides/slide1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28B19D55-2B64-4018-8539-1453B0FDE5DC}"/>
    <pc:docChg chg="undo custSel addSld delSld modSld sldOrd delMainMaster">
      <pc:chgData name="Mark Huntly" userId="2f894ec6-1403-4f17-b28b-5f1f7519461e" providerId="ADAL" clId="{28B19D55-2B64-4018-8539-1453B0FDE5DC}" dt="2026-09-29T17:06:31.909" v="2914" actId="20577"/>
      <pc:docMkLst>
        <pc:docMk/>
      </pc:docMkLst>
      <pc:sldChg chg="modNotesTx">
        <pc:chgData name="Mark Huntly" userId="2f894ec6-1403-4f17-b28b-5f1f7519461e" providerId="ADAL" clId="{28B19D55-2B64-4018-8539-1453B0FDE5DC}" dt="2026-09-29T10:40:37.621" v="142" actId="113"/>
        <pc:sldMkLst>
          <pc:docMk/>
          <pc:sldMk cId="3986525193" sldId="266"/>
        </pc:sldMkLst>
      </pc:sldChg>
      <pc:sldChg chg="modSp">
        <pc:chgData name="Mark Huntly" userId="2f894ec6-1403-4f17-b28b-5f1f7519461e" providerId="ADAL" clId="{28B19D55-2B64-4018-8539-1453B0FDE5DC}" dt="2026-09-29T16:58:15.015" v="2815"/>
        <pc:sldMkLst>
          <pc:docMk/>
          <pc:sldMk cId="1848820528" sldId="271"/>
        </pc:sldMkLst>
        <pc:spChg chg="mod">
          <ac:chgData name="Mark Huntly" userId="2f894ec6-1403-4f17-b28b-5f1f7519461e" providerId="ADAL" clId="{28B19D55-2B64-4018-8539-1453B0FDE5DC}" dt="2026-09-29T16:58:15.015" v="2815"/>
          <ac:spMkLst>
            <pc:docMk/>
            <pc:sldMk cId="1848820528" sldId="271"/>
            <ac:spMk id="8" creationId="{6A961D13-3C6A-9125-3BE8-40DBBA6A7367}"/>
          </ac:spMkLst>
        </pc:spChg>
      </pc:sldChg>
      <pc:sldChg chg="modSp mod modNotesTx">
        <pc:chgData name="Mark Huntly" userId="2f894ec6-1403-4f17-b28b-5f1f7519461e" providerId="ADAL" clId="{28B19D55-2B64-4018-8539-1453B0FDE5DC}" dt="2026-09-29T16:57:59.145" v="2813" actId="20577"/>
        <pc:sldMkLst>
          <pc:docMk/>
          <pc:sldMk cId="916165868" sldId="272"/>
        </pc:sldMkLst>
        <pc:spChg chg="mod">
          <ac:chgData name="Mark Huntly" userId="2f894ec6-1403-4f17-b28b-5f1f7519461e" providerId="ADAL" clId="{28B19D55-2B64-4018-8539-1453B0FDE5DC}" dt="2026-09-29T16:57:59.145" v="2813" actId="20577"/>
          <ac:spMkLst>
            <pc:docMk/>
            <pc:sldMk cId="916165868" sldId="272"/>
            <ac:spMk id="8" creationId="{6A961D13-3C6A-9125-3BE8-40DBBA6A7367}"/>
          </ac:spMkLst>
        </pc:spChg>
      </pc:sldChg>
      <pc:sldChg chg="modSp mod modNotesTx">
        <pc:chgData name="Mark Huntly" userId="2f894ec6-1403-4f17-b28b-5f1f7519461e" providerId="ADAL" clId="{28B19D55-2B64-4018-8539-1453B0FDE5DC}" dt="2026-09-29T16:59:38.996" v="2817" actId="20577"/>
        <pc:sldMkLst>
          <pc:docMk/>
          <pc:sldMk cId="72451800" sldId="276"/>
        </pc:sldMkLst>
        <pc:spChg chg="mod">
          <ac:chgData name="Mark Huntly" userId="2f894ec6-1403-4f17-b28b-5f1f7519461e" providerId="ADAL" clId="{28B19D55-2B64-4018-8539-1453B0FDE5DC}" dt="2026-09-29T16:59:38.996" v="2817" actId="20577"/>
          <ac:spMkLst>
            <pc:docMk/>
            <pc:sldMk cId="72451800" sldId="276"/>
            <ac:spMk id="8" creationId="{6A961D13-3C6A-9125-3BE8-40DBBA6A7367}"/>
          </ac:spMkLst>
        </pc:spChg>
      </pc:sldChg>
      <pc:sldChg chg="modSp mod modNotesTx">
        <pc:chgData name="Mark Huntly" userId="2f894ec6-1403-4f17-b28b-5f1f7519461e" providerId="ADAL" clId="{28B19D55-2B64-4018-8539-1453B0FDE5DC}" dt="2026-09-29T16:59:45.301" v="2819" actId="20577"/>
        <pc:sldMkLst>
          <pc:docMk/>
          <pc:sldMk cId="4241747500" sldId="277"/>
        </pc:sldMkLst>
        <pc:spChg chg="mod">
          <ac:chgData name="Mark Huntly" userId="2f894ec6-1403-4f17-b28b-5f1f7519461e" providerId="ADAL" clId="{28B19D55-2B64-4018-8539-1453B0FDE5DC}" dt="2026-09-29T16:59:45.301" v="2819" actId="20577"/>
          <ac:spMkLst>
            <pc:docMk/>
            <pc:sldMk cId="4241747500" sldId="277"/>
            <ac:spMk id="8" creationId="{6A961D13-3C6A-9125-3BE8-40DBBA6A7367}"/>
          </ac:spMkLst>
        </pc:spChg>
      </pc:sldChg>
      <pc:sldChg chg="modSp mod modNotesTx">
        <pc:chgData name="Mark Huntly" userId="2f894ec6-1403-4f17-b28b-5f1f7519461e" providerId="ADAL" clId="{28B19D55-2B64-4018-8539-1453B0FDE5DC}" dt="2026-09-29T11:41:36.169" v="1476" actId="20577"/>
        <pc:sldMkLst>
          <pc:docMk/>
          <pc:sldMk cId="2605303745" sldId="278"/>
        </pc:sldMkLst>
        <pc:spChg chg="mod">
          <ac:chgData name="Mark Huntly" userId="2f894ec6-1403-4f17-b28b-5f1f7519461e" providerId="ADAL" clId="{28B19D55-2B64-4018-8539-1453B0FDE5DC}" dt="2026-09-29T11:39:30.096" v="1453" actId="14100"/>
          <ac:spMkLst>
            <pc:docMk/>
            <pc:sldMk cId="2605303745" sldId="278"/>
            <ac:spMk id="8" creationId="{6A961D13-3C6A-9125-3BE8-40DBBA6A7367}"/>
          </ac:spMkLst>
        </pc:spChg>
      </pc:sldChg>
      <pc:sldChg chg="modSp mod modNotesTx">
        <pc:chgData name="Mark Huntly" userId="2f894ec6-1403-4f17-b28b-5f1f7519461e" providerId="ADAL" clId="{28B19D55-2B64-4018-8539-1453B0FDE5DC}" dt="2026-09-29T11:36:49.203" v="1400" actId="20577"/>
        <pc:sldMkLst>
          <pc:docMk/>
          <pc:sldMk cId="1463751200" sldId="279"/>
        </pc:sldMkLst>
        <pc:spChg chg="mod">
          <ac:chgData name="Mark Huntly" userId="2f894ec6-1403-4f17-b28b-5f1f7519461e" providerId="ADAL" clId="{28B19D55-2B64-4018-8539-1453B0FDE5DC}" dt="2026-09-29T11:36:43.157" v="1393" actId="20577"/>
          <ac:spMkLst>
            <pc:docMk/>
            <pc:sldMk cId="1463751200" sldId="279"/>
            <ac:spMk id="5" creationId="{1F644B5D-8907-A2AF-0E8B-FF1DBA482B6B}"/>
          </ac:spMkLst>
        </pc:spChg>
      </pc:sldChg>
      <pc:sldChg chg="modNotesTx">
        <pc:chgData name="Mark Huntly" userId="2f894ec6-1403-4f17-b28b-5f1f7519461e" providerId="ADAL" clId="{28B19D55-2B64-4018-8539-1453B0FDE5DC}" dt="2026-09-29T11:01:54.622" v="618" actId="20577"/>
        <pc:sldMkLst>
          <pc:docMk/>
          <pc:sldMk cId="2637020754" sldId="280"/>
        </pc:sldMkLst>
      </pc:sldChg>
      <pc:sldChg chg="modNotesTx">
        <pc:chgData name="Mark Huntly" userId="2f894ec6-1403-4f17-b28b-5f1f7519461e" providerId="ADAL" clId="{28B19D55-2B64-4018-8539-1453B0FDE5DC}" dt="2026-09-29T11:06:43.949" v="702" actId="20577"/>
        <pc:sldMkLst>
          <pc:docMk/>
          <pc:sldMk cId="28781766" sldId="281"/>
        </pc:sldMkLst>
      </pc:sldChg>
      <pc:sldChg chg="modNotesTx">
        <pc:chgData name="Mark Huntly" userId="2f894ec6-1403-4f17-b28b-5f1f7519461e" providerId="ADAL" clId="{28B19D55-2B64-4018-8539-1453B0FDE5DC}" dt="2026-09-29T11:10:39.705" v="804" actId="20577"/>
        <pc:sldMkLst>
          <pc:docMk/>
          <pc:sldMk cId="3560736128" sldId="282"/>
        </pc:sldMkLst>
      </pc:sldChg>
      <pc:sldChg chg="modNotesTx">
        <pc:chgData name="Mark Huntly" userId="2f894ec6-1403-4f17-b28b-5f1f7519461e" providerId="ADAL" clId="{28B19D55-2B64-4018-8539-1453B0FDE5DC}" dt="2026-09-29T11:03:57.766" v="637" actId="113"/>
        <pc:sldMkLst>
          <pc:docMk/>
          <pc:sldMk cId="678371624" sldId="284"/>
        </pc:sldMkLst>
      </pc:sldChg>
      <pc:sldChg chg="modNotesTx">
        <pc:chgData name="Mark Huntly" userId="2f894ec6-1403-4f17-b28b-5f1f7519461e" providerId="ADAL" clId="{28B19D55-2B64-4018-8539-1453B0FDE5DC}" dt="2026-09-29T11:08:23.249" v="704" actId="20577"/>
        <pc:sldMkLst>
          <pc:docMk/>
          <pc:sldMk cId="2671325526" sldId="286"/>
        </pc:sldMkLst>
      </pc:sldChg>
      <pc:sldChg chg="modNotesTx">
        <pc:chgData name="Mark Huntly" userId="2f894ec6-1403-4f17-b28b-5f1f7519461e" providerId="ADAL" clId="{28B19D55-2B64-4018-8539-1453B0FDE5DC}" dt="2026-09-29T11:16:00.237" v="980" actId="20577"/>
        <pc:sldMkLst>
          <pc:docMk/>
          <pc:sldMk cId="2334149006" sldId="287"/>
        </pc:sldMkLst>
      </pc:sldChg>
      <pc:sldChg chg="addSp modSp mod">
        <pc:chgData name="Mark Huntly" userId="2f894ec6-1403-4f17-b28b-5f1f7519461e" providerId="ADAL" clId="{28B19D55-2B64-4018-8539-1453B0FDE5DC}" dt="2026-09-29T11:21:32.417" v="1012" actId="1036"/>
        <pc:sldMkLst>
          <pc:docMk/>
          <pc:sldMk cId="3920883708" sldId="288"/>
        </pc:sldMkLst>
        <pc:spChg chg="add mod">
          <ac:chgData name="Mark Huntly" userId="2f894ec6-1403-4f17-b28b-5f1f7519461e" providerId="ADAL" clId="{28B19D55-2B64-4018-8539-1453B0FDE5DC}" dt="2026-09-29T11:17:52.797" v="985" actId="14100"/>
          <ac:spMkLst>
            <pc:docMk/>
            <pc:sldMk cId="3920883708" sldId="288"/>
            <ac:spMk id="3" creationId="{71CF2796-A3F6-EF92-4C4C-B85481D5FAAE}"/>
          </ac:spMkLst>
        </pc:spChg>
        <pc:spChg chg="add mod">
          <ac:chgData name="Mark Huntly" userId="2f894ec6-1403-4f17-b28b-5f1f7519461e" providerId="ADAL" clId="{28B19D55-2B64-4018-8539-1453B0FDE5DC}" dt="2026-09-29T11:19:21.820" v="996" actId="208"/>
          <ac:spMkLst>
            <pc:docMk/>
            <pc:sldMk cId="3920883708" sldId="288"/>
            <ac:spMk id="6" creationId="{2FE7522E-313A-BAC8-5925-676DEF0DD245}"/>
          </ac:spMkLst>
        </pc:spChg>
        <pc:spChg chg="add mod">
          <ac:chgData name="Mark Huntly" userId="2f894ec6-1403-4f17-b28b-5f1f7519461e" providerId="ADAL" clId="{28B19D55-2B64-4018-8539-1453B0FDE5DC}" dt="2026-09-29T11:21:32.417" v="1012" actId="1036"/>
          <ac:spMkLst>
            <pc:docMk/>
            <pc:sldMk cId="3920883708" sldId="288"/>
            <ac:spMk id="8" creationId="{303D2516-1608-E722-75FA-A6A94A18F548}"/>
          </ac:spMkLst>
        </pc:spChg>
        <pc:picChg chg="mod">
          <ac:chgData name="Mark Huntly" userId="2f894ec6-1403-4f17-b28b-5f1f7519461e" providerId="ADAL" clId="{28B19D55-2B64-4018-8539-1453B0FDE5DC}" dt="2026-09-29T11:19:05.233" v="993" actId="1076"/>
          <ac:picMkLst>
            <pc:docMk/>
            <pc:sldMk cId="3920883708" sldId="288"/>
            <ac:picMk id="2" creationId="{DF493E25-393B-0492-CFD9-EAE13F10B7A2}"/>
          </ac:picMkLst>
        </pc:picChg>
      </pc:sldChg>
      <pc:sldChg chg="addSp modSp mod modNotesTx">
        <pc:chgData name="Mark Huntly" userId="2f894ec6-1403-4f17-b28b-5f1f7519461e" providerId="ADAL" clId="{28B19D55-2B64-4018-8539-1453B0FDE5DC}" dt="2026-09-29T11:34:30.052" v="1378" actId="113"/>
        <pc:sldMkLst>
          <pc:docMk/>
          <pc:sldMk cId="2207985178" sldId="289"/>
        </pc:sldMkLst>
        <pc:spChg chg="add mod">
          <ac:chgData name="Mark Huntly" userId="2f894ec6-1403-4f17-b28b-5f1f7519461e" providerId="ADAL" clId="{28B19D55-2B64-4018-8539-1453B0FDE5DC}" dt="2026-09-29T11:18:20.950" v="990" actId="14100"/>
          <ac:spMkLst>
            <pc:docMk/>
            <pc:sldMk cId="2207985178" sldId="289"/>
            <ac:spMk id="3" creationId="{B017C64E-32DA-6DF9-FA13-E5F38BFECE49}"/>
          </ac:spMkLst>
        </pc:spChg>
        <pc:spChg chg="add mod">
          <ac:chgData name="Mark Huntly" userId="2f894ec6-1403-4f17-b28b-5f1f7519461e" providerId="ADAL" clId="{28B19D55-2B64-4018-8539-1453B0FDE5DC}" dt="2026-09-29T11:19:49.490" v="1000" actId="14100"/>
          <ac:spMkLst>
            <pc:docMk/>
            <pc:sldMk cId="2207985178" sldId="289"/>
            <ac:spMk id="6" creationId="{759FF1C9-1E9D-4BC2-2F3A-ACB9EDAFFFCC}"/>
          </ac:spMkLst>
        </pc:spChg>
        <pc:spChg chg="add mod">
          <ac:chgData name="Mark Huntly" userId="2f894ec6-1403-4f17-b28b-5f1f7519461e" providerId="ADAL" clId="{28B19D55-2B64-4018-8539-1453B0FDE5DC}" dt="2026-09-29T11:32:03.298" v="1223" actId="14100"/>
          <ac:spMkLst>
            <pc:docMk/>
            <pc:sldMk cId="2207985178" sldId="289"/>
            <ac:spMk id="11" creationId="{D0476CBF-364A-F608-5097-3D1710739DF4}"/>
          </ac:spMkLst>
        </pc:spChg>
        <pc:picChg chg="mod modCrop">
          <ac:chgData name="Mark Huntly" userId="2f894ec6-1403-4f17-b28b-5f1f7519461e" providerId="ADAL" clId="{28B19D55-2B64-4018-8539-1453B0FDE5DC}" dt="2026-09-29T11:32:04.080" v="1224" actId="732"/>
          <ac:picMkLst>
            <pc:docMk/>
            <pc:sldMk cId="2207985178" sldId="289"/>
            <ac:picMk id="9" creationId="{DE2ADCE6-A7DF-260A-1C2E-BAA459917AFB}"/>
          </ac:picMkLst>
        </pc:picChg>
      </pc:sldChg>
      <pc:sldChg chg="modSp mod modNotesTx">
        <pc:chgData name="Mark Huntly" userId="2f894ec6-1403-4f17-b28b-5f1f7519461e" providerId="ADAL" clId="{28B19D55-2B64-4018-8539-1453B0FDE5DC}" dt="2026-09-29T11:45:15.692" v="1622" actId="20577"/>
        <pc:sldMkLst>
          <pc:docMk/>
          <pc:sldMk cId="1376316272" sldId="290"/>
        </pc:sldMkLst>
        <pc:spChg chg="mod">
          <ac:chgData name="Mark Huntly" userId="2f894ec6-1403-4f17-b28b-5f1f7519461e" providerId="ADAL" clId="{28B19D55-2B64-4018-8539-1453B0FDE5DC}" dt="2026-09-29T11:42:48.925" v="1490" actId="404"/>
          <ac:spMkLst>
            <pc:docMk/>
            <pc:sldMk cId="1376316272" sldId="290"/>
            <ac:spMk id="3" creationId="{4FE06837-0286-207C-6986-1B17D11B4743}"/>
          </ac:spMkLst>
        </pc:spChg>
      </pc:sldChg>
      <pc:sldChg chg="modNotesTx">
        <pc:chgData name="Mark Huntly" userId="2f894ec6-1403-4f17-b28b-5f1f7519461e" providerId="ADAL" clId="{28B19D55-2B64-4018-8539-1453B0FDE5DC}" dt="2026-09-29T11:50:19.413" v="1685" actId="113"/>
        <pc:sldMkLst>
          <pc:docMk/>
          <pc:sldMk cId="3534828360" sldId="291"/>
        </pc:sldMkLst>
      </pc:sldChg>
      <pc:sldChg chg="modSp mod modNotesTx">
        <pc:chgData name="Mark Huntly" userId="2f894ec6-1403-4f17-b28b-5f1f7519461e" providerId="ADAL" clId="{28B19D55-2B64-4018-8539-1453B0FDE5DC}" dt="2026-09-29T17:01:49.841" v="2823" actId="403"/>
        <pc:sldMkLst>
          <pc:docMk/>
          <pc:sldMk cId="2852776943" sldId="292"/>
        </pc:sldMkLst>
        <pc:spChg chg="mod">
          <ac:chgData name="Mark Huntly" userId="2f894ec6-1403-4f17-b28b-5f1f7519461e" providerId="ADAL" clId="{28B19D55-2B64-4018-8539-1453B0FDE5DC}" dt="2026-09-29T17:01:49.841" v="2823" actId="403"/>
          <ac:spMkLst>
            <pc:docMk/>
            <pc:sldMk cId="2852776943" sldId="292"/>
            <ac:spMk id="4" creationId="{882092A0-2606-33C9-094E-8CC2E3DB6DF1}"/>
          </ac:spMkLst>
        </pc:spChg>
      </pc:sldChg>
      <pc:sldChg chg="modSp mod">
        <pc:chgData name="Mark Huntly" userId="2f894ec6-1403-4f17-b28b-5f1f7519461e" providerId="ADAL" clId="{28B19D55-2B64-4018-8539-1453B0FDE5DC}" dt="2026-09-29T11:55:55.582" v="1890" actId="20577"/>
        <pc:sldMkLst>
          <pc:docMk/>
          <pc:sldMk cId="3297217515" sldId="293"/>
        </pc:sldMkLst>
        <pc:spChg chg="mod">
          <ac:chgData name="Mark Huntly" userId="2f894ec6-1403-4f17-b28b-5f1f7519461e" providerId="ADAL" clId="{28B19D55-2B64-4018-8539-1453B0FDE5DC}" dt="2026-09-29T11:55:55.582" v="1890" actId="20577"/>
          <ac:spMkLst>
            <pc:docMk/>
            <pc:sldMk cId="3297217515" sldId="293"/>
            <ac:spMk id="4" creationId="{882092A0-2606-33C9-094E-8CC2E3DB6DF1}"/>
          </ac:spMkLst>
        </pc:spChg>
      </pc:sldChg>
      <pc:sldChg chg="modSp mod modNotesTx">
        <pc:chgData name="Mark Huntly" userId="2f894ec6-1403-4f17-b28b-5f1f7519461e" providerId="ADAL" clId="{28B19D55-2B64-4018-8539-1453B0FDE5DC}" dt="2026-09-29T17:03:04.287" v="2865" actId="6549"/>
        <pc:sldMkLst>
          <pc:docMk/>
          <pc:sldMk cId="1300084926" sldId="294"/>
        </pc:sldMkLst>
        <pc:spChg chg="mod">
          <ac:chgData name="Mark Huntly" userId="2f894ec6-1403-4f17-b28b-5f1f7519461e" providerId="ADAL" clId="{28B19D55-2B64-4018-8539-1453B0FDE5DC}" dt="2026-09-29T17:03:04.287" v="2865" actId="6549"/>
          <ac:spMkLst>
            <pc:docMk/>
            <pc:sldMk cId="1300084926" sldId="294"/>
            <ac:spMk id="4" creationId="{882092A0-2606-33C9-094E-8CC2E3DB6DF1}"/>
          </ac:spMkLst>
        </pc:spChg>
      </pc:sldChg>
      <pc:sldChg chg="modSp mod">
        <pc:chgData name="Mark Huntly" userId="2f894ec6-1403-4f17-b28b-5f1f7519461e" providerId="ADAL" clId="{28B19D55-2B64-4018-8539-1453B0FDE5DC}" dt="2026-09-29T12:09:41.867" v="1914" actId="113"/>
        <pc:sldMkLst>
          <pc:docMk/>
          <pc:sldMk cId="3723257764" sldId="295"/>
        </pc:sldMkLst>
        <pc:spChg chg="mod">
          <ac:chgData name="Mark Huntly" userId="2f894ec6-1403-4f17-b28b-5f1f7519461e" providerId="ADAL" clId="{28B19D55-2B64-4018-8539-1453B0FDE5DC}" dt="2026-09-29T12:09:41.867" v="1914" actId="113"/>
          <ac:spMkLst>
            <pc:docMk/>
            <pc:sldMk cId="3723257764" sldId="295"/>
            <ac:spMk id="4" creationId="{882092A0-2606-33C9-094E-8CC2E3DB6DF1}"/>
          </ac:spMkLst>
        </pc:spChg>
      </pc:sldChg>
      <pc:sldChg chg="modNotesTx">
        <pc:chgData name="Mark Huntly" userId="2f894ec6-1403-4f17-b28b-5f1f7519461e" providerId="ADAL" clId="{28B19D55-2B64-4018-8539-1453B0FDE5DC}" dt="2026-09-29T12:01:52.153" v="1909" actId="20577"/>
        <pc:sldMkLst>
          <pc:docMk/>
          <pc:sldMk cId="2776827078" sldId="296"/>
        </pc:sldMkLst>
      </pc:sldChg>
      <pc:sldChg chg="modSp mod modNotesTx">
        <pc:chgData name="Mark Huntly" userId="2f894ec6-1403-4f17-b28b-5f1f7519461e" providerId="ADAL" clId="{28B19D55-2B64-4018-8539-1453B0FDE5DC}" dt="2026-09-29T12:16:39.363" v="1951" actId="113"/>
        <pc:sldMkLst>
          <pc:docMk/>
          <pc:sldMk cId="3063398894" sldId="297"/>
        </pc:sldMkLst>
        <pc:spChg chg="mod">
          <ac:chgData name="Mark Huntly" userId="2f894ec6-1403-4f17-b28b-5f1f7519461e" providerId="ADAL" clId="{28B19D55-2B64-4018-8539-1453B0FDE5DC}" dt="2026-09-29T12:11:42.491" v="1918" actId="20577"/>
          <ac:spMkLst>
            <pc:docMk/>
            <pc:sldMk cId="3063398894" sldId="297"/>
            <ac:spMk id="4" creationId="{882092A0-2606-33C9-094E-8CC2E3DB6DF1}"/>
          </ac:spMkLst>
        </pc:spChg>
      </pc:sldChg>
      <pc:sldChg chg="modNotesTx">
        <pc:chgData name="Mark Huntly" userId="2f894ec6-1403-4f17-b28b-5f1f7519461e" providerId="ADAL" clId="{28B19D55-2B64-4018-8539-1453B0FDE5DC}" dt="2026-09-29T12:21:51.211" v="2132" actId="20577"/>
        <pc:sldMkLst>
          <pc:docMk/>
          <pc:sldMk cId="2146099036" sldId="298"/>
        </pc:sldMkLst>
      </pc:sldChg>
      <pc:sldChg chg="modSp mod modNotesTx">
        <pc:chgData name="Mark Huntly" userId="2f894ec6-1403-4f17-b28b-5f1f7519461e" providerId="ADAL" clId="{28B19D55-2B64-4018-8539-1453B0FDE5DC}" dt="2026-09-29T12:28:17.098" v="2176" actId="20577"/>
        <pc:sldMkLst>
          <pc:docMk/>
          <pc:sldMk cId="2337239421" sldId="299"/>
        </pc:sldMkLst>
        <pc:spChg chg="mod">
          <ac:chgData name="Mark Huntly" userId="2f894ec6-1403-4f17-b28b-5f1f7519461e" providerId="ADAL" clId="{28B19D55-2B64-4018-8539-1453B0FDE5DC}" dt="2026-09-29T12:25:15.634" v="2162" actId="20577"/>
          <ac:spMkLst>
            <pc:docMk/>
            <pc:sldMk cId="2337239421" sldId="299"/>
            <ac:spMk id="4" creationId="{882092A0-2606-33C9-094E-8CC2E3DB6DF1}"/>
          </ac:spMkLst>
        </pc:spChg>
      </pc:sldChg>
      <pc:sldChg chg="modSp mod modNotesTx">
        <pc:chgData name="Mark Huntly" userId="2f894ec6-1403-4f17-b28b-5f1f7519461e" providerId="ADAL" clId="{28B19D55-2B64-4018-8539-1453B0FDE5DC}" dt="2026-09-29T16:06:53.084" v="2336" actId="14100"/>
        <pc:sldMkLst>
          <pc:docMk/>
          <pc:sldMk cId="2510396942" sldId="300"/>
        </pc:sldMkLst>
        <pc:spChg chg="mod">
          <ac:chgData name="Mark Huntly" userId="2f894ec6-1403-4f17-b28b-5f1f7519461e" providerId="ADAL" clId="{28B19D55-2B64-4018-8539-1453B0FDE5DC}" dt="2026-09-29T16:06:53.084" v="2336" actId="14100"/>
          <ac:spMkLst>
            <pc:docMk/>
            <pc:sldMk cId="2510396942" sldId="300"/>
            <ac:spMk id="4" creationId="{882092A0-2606-33C9-094E-8CC2E3DB6DF1}"/>
          </ac:spMkLst>
        </pc:spChg>
      </pc:sldChg>
      <pc:sldChg chg="modSp mod modNotesTx">
        <pc:chgData name="Mark Huntly" userId="2f894ec6-1403-4f17-b28b-5f1f7519461e" providerId="ADAL" clId="{28B19D55-2B64-4018-8539-1453B0FDE5DC}" dt="2026-09-29T17:04:41.694" v="2907" actId="20577"/>
        <pc:sldMkLst>
          <pc:docMk/>
          <pc:sldMk cId="2874566661" sldId="301"/>
        </pc:sldMkLst>
        <pc:spChg chg="mod">
          <ac:chgData name="Mark Huntly" userId="2f894ec6-1403-4f17-b28b-5f1f7519461e" providerId="ADAL" clId="{28B19D55-2B64-4018-8539-1453B0FDE5DC}" dt="2026-09-29T17:04:41.694" v="2907" actId="20577"/>
          <ac:spMkLst>
            <pc:docMk/>
            <pc:sldMk cId="2874566661" sldId="301"/>
            <ac:spMk id="4" creationId="{882092A0-2606-33C9-094E-8CC2E3DB6DF1}"/>
          </ac:spMkLst>
        </pc:spChg>
      </pc:sldChg>
      <pc:sldChg chg="modSp mod">
        <pc:chgData name="Mark Huntly" userId="2f894ec6-1403-4f17-b28b-5f1f7519461e" providerId="ADAL" clId="{28B19D55-2B64-4018-8539-1453B0FDE5DC}" dt="2026-09-29T16:11:13.898" v="2402" actId="207"/>
        <pc:sldMkLst>
          <pc:docMk/>
          <pc:sldMk cId="833752340" sldId="302"/>
        </pc:sldMkLst>
        <pc:spChg chg="mod">
          <ac:chgData name="Mark Huntly" userId="2f894ec6-1403-4f17-b28b-5f1f7519461e" providerId="ADAL" clId="{28B19D55-2B64-4018-8539-1453B0FDE5DC}" dt="2026-09-29T16:11:13.898" v="2402" actId="207"/>
          <ac:spMkLst>
            <pc:docMk/>
            <pc:sldMk cId="833752340" sldId="302"/>
            <ac:spMk id="4" creationId="{882092A0-2606-33C9-094E-8CC2E3DB6DF1}"/>
          </ac:spMkLst>
        </pc:spChg>
      </pc:sldChg>
      <pc:sldChg chg="modSp mod">
        <pc:chgData name="Mark Huntly" userId="2f894ec6-1403-4f17-b28b-5f1f7519461e" providerId="ADAL" clId="{28B19D55-2B64-4018-8539-1453B0FDE5DC}" dt="2026-09-29T17:05:26.714" v="2911" actId="20577"/>
        <pc:sldMkLst>
          <pc:docMk/>
          <pc:sldMk cId="2579480105" sldId="303"/>
        </pc:sldMkLst>
        <pc:spChg chg="mod">
          <ac:chgData name="Mark Huntly" userId="2f894ec6-1403-4f17-b28b-5f1f7519461e" providerId="ADAL" clId="{28B19D55-2B64-4018-8539-1453B0FDE5DC}" dt="2026-09-29T17:05:26.714" v="2911" actId="20577"/>
          <ac:spMkLst>
            <pc:docMk/>
            <pc:sldMk cId="2579480105" sldId="303"/>
            <ac:spMk id="4" creationId="{882092A0-2606-33C9-094E-8CC2E3DB6DF1}"/>
          </ac:spMkLst>
        </pc:spChg>
      </pc:sldChg>
      <pc:sldChg chg="addSp delSp modSp mod modNotesTx">
        <pc:chgData name="Mark Huntly" userId="2f894ec6-1403-4f17-b28b-5f1f7519461e" providerId="ADAL" clId="{28B19D55-2B64-4018-8539-1453B0FDE5DC}" dt="2026-09-29T17:06:20.775" v="2913" actId="20577"/>
        <pc:sldMkLst>
          <pc:docMk/>
          <pc:sldMk cId="1646826004" sldId="304"/>
        </pc:sldMkLst>
        <pc:spChg chg="add del">
          <ac:chgData name="Mark Huntly" userId="2f894ec6-1403-4f17-b28b-5f1f7519461e" providerId="ADAL" clId="{28B19D55-2B64-4018-8539-1453B0FDE5DC}" dt="2026-09-29T16:38:01.816" v="2644" actId="11529"/>
          <ac:spMkLst>
            <pc:docMk/>
            <pc:sldMk cId="1646826004" sldId="304"/>
            <ac:spMk id="2" creationId="{32B5C1E0-4131-EDBD-A405-064B50E527E7}"/>
          </ac:spMkLst>
        </pc:spChg>
        <pc:spChg chg="mod">
          <ac:chgData name="Mark Huntly" userId="2f894ec6-1403-4f17-b28b-5f1f7519461e" providerId="ADAL" clId="{28B19D55-2B64-4018-8539-1453B0FDE5DC}" dt="2026-09-29T17:06:20.775" v="2913" actId="20577"/>
          <ac:spMkLst>
            <pc:docMk/>
            <pc:sldMk cId="1646826004" sldId="304"/>
            <ac:spMk id="4" creationId="{882092A0-2606-33C9-094E-8CC2E3DB6DF1}"/>
          </ac:spMkLst>
        </pc:spChg>
      </pc:sldChg>
      <pc:sldChg chg="modNotesTx">
        <pc:chgData name="Mark Huntly" userId="2f894ec6-1403-4f17-b28b-5f1f7519461e" providerId="ADAL" clId="{28B19D55-2B64-4018-8539-1453B0FDE5DC}" dt="2026-09-29T16:51:14.783" v="2786" actId="20577"/>
        <pc:sldMkLst>
          <pc:docMk/>
          <pc:sldMk cId="2132656121" sldId="305"/>
        </pc:sldMkLst>
      </pc:sldChg>
      <pc:sldChg chg="modSp mod modNotesTx">
        <pc:chgData name="Mark Huntly" userId="2f894ec6-1403-4f17-b28b-5f1f7519461e" providerId="ADAL" clId="{28B19D55-2B64-4018-8539-1453B0FDE5DC}" dt="2026-09-29T17:06:31.909" v="2914" actId="20577"/>
        <pc:sldMkLst>
          <pc:docMk/>
          <pc:sldMk cId="586775970" sldId="306"/>
        </pc:sldMkLst>
        <pc:spChg chg="mod">
          <ac:chgData name="Mark Huntly" userId="2f894ec6-1403-4f17-b28b-5f1f7519461e" providerId="ADAL" clId="{28B19D55-2B64-4018-8539-1453B0FDE5DC}" dt="2026-09-29T17:06:31.909" v="2914" actId="20577"/>
          <ac:spMkLst>
            <pc:docMk/>
            <pc:sldMk cId="586775970" sldId="306"/>
            <ac:spMk id="5" creationId="{1F644B5D-8907-A2AF-0E8B-FF1DBA482B6B}"/>
          </ac:spMkLst>
        </pc:spChg>
      </pc:sldChg>
      <pc:sldChg chg="modNotesTx">
        <pc:chgData name="Mark Huntly" userId="2f894ec6-1403-4f17-b28b-5f1f7519461e" providerId="ADAL" clId="{28B19D55-2B64-4018-8539-1453B0FDE5DC}" dt="2026-09-29T16:43:20.174" v="2703" actId="20577"/>
        <pc:sldMkLst>
          <pc:docMk/>
          <pc:sldMk cId="1650094634" sldId="307"/>
        </pc:sldMkLst>
      </pc:sldChg>
      <pc:sldChg chg="modSp mod modNotesTx">
        <pc:chgData name="Mark Huntly" userId="2f894ec6-1403-4f17-b28b-5f1f7519461e" providerId="ADAL" clId="{28B19D55-2B64-4018-8539-1453B0FDE5DC}" dt="2026-09-29T16:45:42.632" v="2712" actId="20577"/>
        <pc:sldMkLst>
          <pc:docMk/>
          <pc:sldMk cId="1253481193" sldId="308"/>
        </pc:sldMkLst>
        <pc:spChg chg="mod">
          <ac:chgData name="Mark Huntly" userId="2f894ec6-1403-4f17-b28b-5f1f7519461e" providerId="ADAL" clId="{28B19D55-2B64-4018-8539-1453B0FDE5DC}" dt="2026-09-29T16:45:23.974" v="2710" actId="20577"/>
          <ac:spMkLst>
            <pc:docMk/>
            <pc:sldMk cId="1253481193" sldId="308"/>
            <ac:spMk id="5" creationId="{1F644B5D-8907-A2AF-0E8B-FF1DBA482B6B}"/>
          </ac:spMkLst>
        </pc:spChg>
        <pc:picChg chg="mod">
          <ac:chgData name="Mark Huntly" userId="2f894ec6-1403-4f17-b28b-5f1f7519461e" providerId="ADAL" clId="{28B19D55-2B64-4018-8539-1453B0FDE5DC}" dt="2026-09-29T16:45:28.514" v="2711" actId="14100"/>
          <ac:picMkLst>
            <pc:docMk/>
            <pc:sldMk cId="1253481193" sldId="308"/>
            <ac:picMk id="4" creationId="{F2D0DAD4-0319-26BE-8CEA-D20C5E8E3DFE}"/>
          </ac:picMkLst>
        </pc:picChg>
      </pc:sldChg>
      <pc:sldChg chg="modNotesTx">
        <pc:chgData name="Mark Huntly" userId="2f894ec6-1403-4f17-b28b-5f1f7519461e" providerId="ADAL" clId="{28B19D55-2B64-4018-8539-1453B0FDE5DC}" dt="2026-09-29T16:47:37.837" v="2757" actId="20577"/>
        <pc:sldMkLst>
          <pc:docMk/>
          <pc:sldMk cId="1393568551" sldId="309"/>
        </pc:sldMkLst>
      </pc:sldChg>
      <pc:sldChg chg="add del ord">
        <pc:chgData name="Mark Huntly" userId="2f894ec6-1403-4f17-b28b-5f1f7519461e" providerId="ADAL" clId="{28B19D55-2B64-4018-8539-1453B0FDE5DC}" dt="2026-09-29T11:31:53.746" v="1220" actId="2890"/>
        <pc:sldMkLst>
          <pc:docMk/>
          <pc:sldMk cId="251414503" sldId="310"/>
        </pc:sldMkLst>
      </pc:sldChg>
      <pc:sldChg chg="addSp modSp add del mod">
        <pc:chgData name="Mark Huntly" userId="2f894ec6-1403-4f17-b28b-5f1f7519461e" providerId="ADAL" clId="{28B19D55-2B64-4018-8539-1453B0FDE5DC}" dt="2026-09-29T11:26:48.309" v="1030" actId="47"/>
        <pc:sldMkLst>
          <pc:docMk/>
          <pc:sldMk cId="631228523" sldId="310"/>
        </pc:sldMkLst>
        <pc:picChg chg="mod modCrop">
          <ac:chgData name="Mark Huntly" userId="2f894ec6-1403-4f17-b28b-5f1f7519461e" providerId="ADAL" clId="{28B19D55-2B64-4018-8539-1453B0FDE5DC}" dt="2026-09-29T11:24:52.032" v="1024" actId="732"/>
          <ac:picMkLst>
            <pc:docMk/>
            <pc:sldMk cId="631228523" sldId="310"/>
            <ac:picMk id="7" creationId="{58774EB3-1576-A030-9EBA-3788F2AA6F27}"/>
          </ac:picMkLst>
        </pc:picChg>
        <pc:cxnChg chg="add mod">
          <ac:chgData name="Mark Huntly" userId="2f894ec6-1403-4f17-b28b-5f1f7519461e" providerId="ADAL" clId="{28B19D55-2B64-4018-8539-1453B0FDE5DC}" dt="2026-09-29T11:25:19.391" v="1027" actId="1582"/>
          <ac:cxnSpMkLst>
            <pc:docMk/>
            <pc:sldMk cId="631228523" sldId="310"/>
            <ac:cxnSpMk id="4" creationId="{8EE47B93-ED22-6ED8-5F08-B0196F07800D}"/>
          </ac:cxnSpMkLst>
        </pc:cxnChg>
        <pc:cxnChg chg="add mod">
          <ac:chgData name="Mark Huntly" userId="2f894ec6-1403-4f17-b28b-5f1f7519461e" providerId="ADAL" clId="{28B19D55-2B64-4018-8539-1453B0FDE5DC}" dt="2026-09-29T11:25:30.685" v="1029" actId="1076"/>
          <ac:cxnSpMkLst>
            <pc:docMk/>
            <pc:sldMk cId="631228523" sldId="310"/>
            <ac:cxnSpMk id="8" creationId="{15D869AA-0903-E7B2-A665-771683CA1103}"/>
          </ac:cxnSpMkLst>
        </pc:cxnChg>
      </pc:sldChg>
      <pc:sldChg chg="add del">
        <pc:chgData name="Mark Huntly" userId="2f894ec6-1403-4f17-b28b-5f1f7519461e" providerId="ADAL" clId="{28B19D55-2B64-4018-8539-1453B0FDE5DC}" dt="2026-09-29T16:13:14.497" v="2418" actId="47"/>
        <pc:sldMkLst>
          <pc:docMk/>
          <pc:sldMk cId="2111517386" sldId="310"/>
        </pc:sldMkLst>
      </pc:sldChg>
      <pc:sldChg chg="modSp add mod modNotesTx">
        <pc:chgData name="Mark Huntly" userId="2f894ec6-1403-4f17-b28b-5f1f7519461e" providerId="ADAL" clId="{28B19D55-2B64-4018-8539-1453B0FDE5DC}" dt="2026-09-29T16:34:06.639" v="2621" actId="20577"/>
        <pc:sldMkLst>
          <pc:docMk/>
          <pc:sldMk cId="2995454040" sldId="310"/>
        </pc:sldMkLst>
        <pc:spChg chg="mod">
          <ac:chgData name="Mark Huntly" userId="2f894ec6-1403-4f17-b28b-5f1f7519461e" providerId="ADAL" clId="{28B19D55-2B64-4018-8539-1453B0FDE5DC}" dt="2026-09-29T16:31:34.701" v="2595" actId="20577"/>
          <ac:spMkLst>
            <pc:docMk/>
            <pc:sldMk cId="2995454040" sldId="310"/>
            <ac:spMk id="4" creationId="{1160B3D1-487B-BDA0-F07D-FEFD36D46AFD}"/>
          </ac:spMkLst>
        </pc:spChg>
      </pc:sldChg>
      <pc:sldChg chg="modSp add mod">
        <pc:chgData name="Mark Huntly" userId="2f894ec6-1403-4f17-b28b-5f1f7519461e" providerId="ADAL" clId="{28B19D55-2B64-4018-8539-1453B0FDE5DC}" dt="2026-09-29T16:55:18.986" v="2810" actId="27636"/>
        <pc:sldMkLst>
          <pc:docMk/>
          <pc:sldMk cId="375920954" sldId="311"/>
        </pc:sldMkLst>
        <pc:spChg chg="mod">
          <ac:chgData name="Mark Huntly" userId="2f894ec6-1403-4f17-b28b-5f1f7519461e" providerId="ADAL" clId="{28B19D55-2B64-4018-8539-1453B0FDE5DC}" dt="2026-09-29T16:55:18.986" v="2810" actId="27636"/>
          <ac:spMkLst>
            <pc:docMk/>
            <pc:sldMk cId="375920954" sldId="311"/>
            <ac:spMk id="4" creationId="{A0728B54-78D5-62F1-00EB-D199F0D38BD4}"/>
          </ac:spMkLst>
        </pc:spChg>
        <pc:spChg chg="mod">
          <ac:chgData name="Mark Huntly" userId="2f894ec6-1403-4f17-b28b-5f1f7519461e" providerId="ADAL" clId="{28B19D55-2B64-4018-8539-1453B0FDE5DC}" dt="2026-09-29T16:53:31.928" v="2808" actId="20577"/>
          <ac:spMkLst>
            <pc:docMk/>
            <pc:sldMk cId="375920954" sldId="311"/>
            <ac:spMk id="5" creationId="{C73192BC-310E-142F-CF3A-C235466BBCF4}"/>
          </ac:spMkLst>
        </pc:spChg>
      </pc:sldChg>
      <pc:sldMasterChg chg="del delSldLayout">
        <pc:chgData name="Mark Huntly" userId="2f894ec6-1403-4f17-b28b-5f1f7519461e" providerId="ADAL" clId="{28B19D55-2B64-4018-8539-1453B0FDE5DC}" dt="2026-09-29T09:43:36.181" v="1"/>
        <pc:sldMasterMkLst>
          <pc:docMk/>
          <pc:sldMasterMk cId="332921129" sldId="2147483651"/>
        </pc:sldMasterMkLst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332921129" sldId="2147483651"/>
            <pc:sldLayoutMk cId="1273137694" sldId="2147483674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09-29T09:43:36.181" v="1"/>
        <pc:sldMasterMkLst>
          <pc:docMk/>
          <pc:sldMasterMk cId="503966888" sldId="2147483653"/>
        </pc:sldMasterMkLst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09-29T09:43:36.181" v="1"/>
        <pc:sldMasterMkLst>
          <pc:docMk/>
          <pc:sldMasterMk cId="19418140" sldId="2147483654"/>
        </pc:sldMasterMkLst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09-29T09:43:36.181" v="1"/>
        <pc:sldMasterMkLst>
          <pc:docMk/>
          <pc:sldMasterMk cId="1086982509" sldId="2147483655"/>
        </pc:sldMasterMkLst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1086982509" sldId="2147483655"/>
            <pc:sldLayoutMk cId="408938655" sldId="2147483679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09-29T09:43:36.181" v="1"/>
        <pc:sldMasterMkLst>
          <pc:docMk/>
          <pc:sldMasterMk cId="537362470" sldId="2147483656"/>
        </pc:sldMasterMkLst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09-29T09:43:36.181" v="1"/>
        <pc:sldMasterMkLst>
          <pc:docMk/>
          <pc:sldMasterMk cId="3275634550" sldId="2147483657"/>
        </pc:sldMasterMkLst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3275634550" sldId="2147483657"/>
            <pc:sldLayoutMk cId="2783529864" sldId="2147483681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09-29T09:43:36.181" v="1"/>
        <pc:sldMasterMkLst>
          <pc:docMk/>
          <pc:sldMasterMk cId="1800093731" sldId="2147483659"/>
        </pc:sldMasterMkLst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09-29T09:43:36.181" v="1"/>
        <pc:sldMasterMkLst>
          <pc:docMk/>
          <pc:sldMasterMk cId="2215794927" sldId="2147483660"/>
        </pc:sldMasterMkLst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2215794927" sldId="2147483660"/>
            <pc:sldLayoutMk cId="3475296125" sldId="2147483683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09-29T09:43:36.181" v="1"/>
        <pc:sldMasterMkLst>
          <pc:docMk/>
          <pc:sldMasterMk cId="3508390215" sldId="2147483661"/>
        </pc:sldMasterMkLst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3508390215" sldId="2147483661"/>
            <pc:sldLayoutMk cId="724236427" sldId="2147483685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09-29T09:43:36.181" v="1"/>
        <pc:sldMasterMkLst>
          <pc:docMk/>
          <pc:sldMasterMk cId="2581267852" sldId="2147483662"/>
        </pc:sldMasterMkLst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09-29T09:43:36.181" v="1"/>
        <pc:sldMasterMkLst>
          <pc:docMk/>
          <pc:sldMasterMk cId="1372220361" sldId="2147483663"/>
        </pc:sldMasterMkLst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1372220361" sldId="2147483663"/>
            <pc:sldLayoutMk cId="2317885063" sldId="2147483687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09-29T09:43:36.181" v="1"/>
        <pc:sldMasterMkLst>
          <pc:docMk/>
          <pc:sldMasterMk cId="741040061" sldId="2147483664"/>
        </pc:sldMasterMkLst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741040061" sldId="2147483664"/>
            <pc:sldLayoutMk cId="763020717" sldId="2147483688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09-29T09:43:36.181" v="1"/>
        <pc:sldMasterMkLst>
          <pc:docMk/>
          <pc:sldMasterMk cId="58822457" sldId="2147483665"/>
        </pc:sldMasterMkLst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58822457" sldId="2147483665"/>
            <pc:sldLayoutMk cId="2624528723" sldId="2147483689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09-29T09:43:36.181" v="1"/>
        <pc:sldMasterMkLst>
          <pc:docMk/>
          <pc:sldMasterMk cId="754378712" sldId="2147483666"/>
        </pc:sldMasterMkLst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09-29T09:43:36.181" v="1"/>
        <pc:sldMasterMkLst>
          <pc:docMk/>
          <pc:sldMasterMk cId="217095490" sldId="2147483670"/>
        </pc:sldMasterMkLst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217095490" sldId="2147483670"/>
            <pc:sldLayoutMk cId="3583415931" sldId="2147483696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09-29T09:43:36.181" v="1"/>
        <pc:sldMasterMkLst>
          <pc:docMk/>
          <pc:sldMasterMk cId="1743180627" sldId="2147483671"/>
        </pc:sldMasterMkLst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09-29T09:43:36.181" v="1"/>
        <pc:sldMasterMkLst>
          <pc:docMk/>
          <pc:sldMasterMk cId="130175223" sldId="2147483673"/>
        </pc:sldMasterMkLst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130175223" sldId="2147483673"/>
            <pc:sldLayoutMk cId="324980695" sldId="2147483693"/>
          </pc:sldLayoutMkLst>
        </pc:sldLayoutChg>
      </pc:sldMasterChg>
      <pc:sldMasterChg chg="del delSldLayout">
        <pc:chgData name="Mark Huntly" userId="2f894ec6-1403-4f17-b28b-5f1f7519461e" providerId="ADAL" clId="{28B19D55-2B64-4018-8539-1453B0FDE5DC}" dt="2026-09-29T09:43:36.181" v="1"/>
        <pc:sldMasterMkLst>
          <pc:docMk/>
          <pc:sldMasterMk cId="2237523523" sldId="2147483706"/>
        </pc:sldMasterMkLst>
        <pc:sldLayoutChg chg="del">
          <pc:chgData name="Mark Huntly" userId="2f894ec6-1403-4f17-b28b-5f1f7519461e" providerId="ADAL" clId="{28B19D55-2B64-4018-8539-1453B0FDE5DC}" dt="2026-09-29T09:43:36.181" v="1"/>
          <pc:sldLayoutMkLst>
            <pc:docMk/>
            <pc:sldMasterMk cId="2237523523" sldId="2147483706"/>
            <pc:sldLayoutMk cId="2084379517" sldId="214748370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many of you have used a database before?</a:t>
            </a:r>
          </a:p>
          <a:p>
            <a:r>
              <a:rPr lang="en-GB" dirty="0"/>
              <a:t>How many have interacted with a database system?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banking app, travel card, Spotify, the VLE, and the university's student record system.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9475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The session follows one thread: </a:t>
            </a:r>
            <a:r>
              <a:rPr lang="en-GB" b="1" i="1" dirty="0"/>
              <a:t>lists become files, files become databases, and databases evolve.</a:t>
            </a:r>
            <a:r>
              <a:rPr lang="en-GB" b="1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0391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Part 1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What is the difference between data and information? Can you distinguish </a:t>
            </a:r>
            <a:r>
              <a:rPr lang="en-GB" i="1" dirty="0"/>
              <a:t>data</a:t>
            </a:r>
            <a:r>
              <a:rPr lang="en-GB" dirty="0"/>
              <a:t> from </a:t>
            </a:r>
            <a:r>
              <a:rPr lang="en-GB" i="1" dirty="0"/>
              <a:t>information?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Data are raw recorded facts.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Information is data processed and placed in context so that it supports a decision.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 database stores data; queries turn it into information.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A database is more than storage. It gives data an organisational structure and a controlled way to create, query, modify and delete it.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2241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 database doesn’t </a:t>
            </a:r>
            <a:r>
              <a:rPr lang="en-GB" b="1" i="1" dirty="0"/>
              <a:t>JUST </a:t>
            </a:r>
            <a:r>
              <a:rPr lang="en-GB" b="1" i="0" dirty="0"/>
              <a:t>store values, it stores </a:t>
            </a:r>
            <a:r>
              <a:rPr lang="en-GB" b="1" i="1" dirty="0"/>
              <a:t>complex relationships </a:t>
            </a:r>
            <a:r>
              <a:rPr lang="en-GB" b="1" i="0" dirty="0"/>
              <a:t>too</a:t>
            </a:r>
          </a:p>
          <a:p>
            <a:r>
              <a:rPr lang="en-GB" b="1" i="0" dirty="0"/>
              <a:t>Acronym – Create, Read, Update and Delete maps directly to SQL INSERT, SELECT, UPDATE, DELETE.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3759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Part 2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 a list, each row stands alone, so shared facts repeat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 customer with five orders has their name, address and phone stored five times.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i="1" dirty="0"/>
              <a:t>"What happens when that customer moves house?"</a:t>
            </a:r>
            <a:r>
              <a:rPr lang="en-GB" b="1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7317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Looking at this list, what two things does the table describe?</a:t>
            </a:r>
          </a:p>
          <a:p>
            <a:r>
              <a:rPr lang="en-GB" dirty="0"/>
              <a:t>Here there are two themes mixed.</a:t>
            </a:r>
          </a:p>
          <a:p>
            <a:r>
              <a:rPr lang="en-GB" dirty="0"/>
              <a:t>Who a customer is</a:t>
            </a:r>
          </a:p>
          <a:p>
            <a:r>
              <a:rPr lang="en-GB" dirty="0"/>
              <a:t>What the car model is</a:t>
            </a:r>
          </a:p>
          <a:p>
            <a:r>
              <a:rPr lang="en-GB" dirty="0"/>
              <a:t>It is this mix that creates anomalies.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7839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Rachel has a registration but no known make or model, so her row must hold empty values – </a:t>
            </a:r>
            <a:r>
              <a:rPr lang="en-GB" b="1" dirty="0"/>
              <a:t>Problem</a:t>
            </a:r>
            <a:r>
              <a:rPr lang="en-GB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You cannot record a new car model until someone owns one.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5457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Chandler and Ross both own a 2010 Ford Focus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fact "Ford makes the Focus" is stored twice.</a:t>
            </a:r>
          </a:p>
          <a:p>
            <a:r>
              <a:rPr lang="en-GB" dirty="0"/>
              <a:t>What could be the potential problem here?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9913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Ross's row reads "</a:t>
            </a:r>
            <a:r>
              <a:rPr lang="en-GB" dirty="0" err="1"/>
              <a:t>Fucos</a:t>
            </a:r>
            <a:r>
              <a:rPr lang="en-GB" dirty="0"/>
              <a:t>" (this typo is deliberate).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"How many Ford models does this table now think exist?“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Correcting the model means finding and updating every copy; miss one and the data contradicts itself.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6390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Correcting the model means finding and updating every copy; miss one and the data contradicts itself.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Consistency restored.</a:t>
            </a:r>
            <a:r>
              <a:rPr lang="en-GB" dirty="0"/>
              <a:t> Both rows are fixed. Point out that consistency depended on a person remembering every copy.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2779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Consider when Joey sells his car: His row is deleted.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Deleting the row means that we have also lost the only record that the Porsche Boxster exists.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Deleting one fact destroyed another.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1989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Consider this list / table.</a:t>
            </a:r>
          </a:p>
          <a:p>
            <a:r>
              <a:rPr lang="en-GB" dirty="0"/>
              <a:t>Firstly, this is almost unreadable on the screen, right?</a:t>
            </a:r>
          </a:p>
          <a:p>
            <a:r>
              <a:rPr lang="en-GB" dirty="0"/>
              <a:t>But try and spot the repetition… owner, area, address, rent.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993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9420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Splitting the data into tables now gives an order that makes more sense.</a:t>
            </a:r>
          </a:p>
          <a:p>
            <a:r>
              <a:rPr lang="en-GB" dirty="0"/>
              <a:t>Each fact can now be stored once and the tables can be linked through shared key values.</a:t>
            </a:r>
          </a:p>
          <a:p>
            <a:r>
              <a:rPr lang="en-GB" dirty="0"/>
              <a:t>This process is known as </a:t>
            </a:r>
            <a:r>
              <a:rPr lang="en-GB" b="1" dirty="0"/>
              <a:t>normalisation </a:t>
            </a:r>
            <a:r>
              <a:rPr lang="en-GB" dirty="0"/>
              <a:t>(more later in the module).</a:t>
            </a:r>
          </a:p>
          <a:p>
            <a:r>
              <a:rPr lang="en-GB" dirty="0"/>
              <a:t>The key values will be </a:t>
            </a:r>
            <a:r>
              <a:rPr lang="en-GB" b="1" dirty="0"/>
              <a:t>primary and foreign keys </a:t>
            </a:r>
            <a:r>
              <a:rPr lang="en-GB" dirty="0"/>
              <a:t>(more later in the module).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02996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Part 3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34566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diagram shows </a:t>
            </a:r>
            <a:r>
              <a:rPr lang="en-GB" dirty="0" err="1"/>
              <a:t>DreamHome's</a:t>
            </a:r>
            <a:r>
              <a:rPr lang="en-GB" dirty="0"/>
              <a:t> Sales and Contracts departments.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Each has its own data entry, file-handling routines and file definitions.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Property_for_Rent</a:t>
            </a:r>
            <a:r>
              <a:rPr lang="en-GB" b="1" dirty="0"/>
              <a:t> and </a:t>
            </a:r>
            <a:r>
              <a:rPr lang="en-GB" sz="1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Renter</a:t>
            </a:r>
            <a:r>
              <a:rPr lang="en-GB" b="1" dirty="0"/>
              <a:t> appear in </a:t>
            </a:r>
            <a:r>
              <a:rPr lang="en-GB" b="1" i="1" dirty="0"/>
              <a:t>both</a:t>
            </a:r>
            <a:r>
              <a:rPr lang="en-GB" b="1" dirty="0"/>
              <a:t> departments' files.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dirty="0"/>
              <a:t>A great sensible design in the 1960s: This is what organisations did when they first computerised paper processes.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24173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could be the problem though?</a:t>
            </a:r>
          </a:p>
          <a:p>
            <a:r>
              <a:rPr lang="en-GB" b="1" dirty="0"/>
              <a:t>Problem 1: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Data sits in </a:t>
            </a:r>
            <a:r>
              <a:rPr lang="en-GB" b="1" dirty="0"/>
              <a:t>silos</a:t>
            </a:r>
            <a:r>
              <a:rPr lang="en-GB" dirty="0"/>
              <a:t>, so no one sees the whole picture.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same </a:t>
            </a:r>
            <a:r>
              <a:rPr lang="en-GB" b="1" dirty="0"/>
              <a:t>data is </a:t>
            </a:r>
            <a:r>
              <a:rPr lang="en-GB" dirty="0"/>
              <a:t>held in </a:t>
            </a:r>
            <a:r>
              <a:rPr lang="en-GB" b="1" dirty="0"/>
              <a:t>several places</a:t>
            </a:r>
            <a:r>
              <a:rPr lang="en-GB" dirty="0"/>
              <a:t>, which wastes storage and, more seriously, lets copies drift apart. (Link this back to the update anomaly from Part 2).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65952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Problem 2: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 file's physical structure is written into the program code.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Change the file (for example, widen a postcode field) and every program using it must be rewritten.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Incompatible formats follow from programs written in different languages, such as COBOL and C, which cannot easily read each other's files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29788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72493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Part 4: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The problem: </a:t>
            </a:r>
            <a:r>
              <a:rPr lang="en-GB" dirty="0"/>
              <a:t>data definitions were buried inside programs, and only those programs controlled access.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The solution: </a:t>
            </a:r>
            <a:r>
              <a:rPr lang="en-GB" dirty="0"/>
              <a:t>define the data once, separately from the programs, and let a DBMS control all access to it.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47388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Only the DBMS touches the database.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No application reads the database files directly.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That single point of access is what makes security, integrity and concurrency control possible.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6025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b="1" dirty="0"/>
              <a:t>Shared:</a:t>
            </a:r>
            <a:r>
              <a:rPr lang="en-GB" dirty="0"/>
              <a:t> many users and applications use the same data at the same time.</a:t>
            </a:r>
          </a:p>
          <a:p>
            <a:pPr lvl="0"/>
            <a:r>
              <a:rPr lang="en-GB" b="1" dirty="0"/>
              <a:t>Logically related:</a:t>
            </a:r>
            <a:r>
              <a:rPr lang="en-GB" dirty="0"/>
              <a:t> the data describes entities (things), attributes (their properties) and relationships between them.</a:t>
            </a:r>
          </a:p>
          <a:p>
            <a:pPr lvl="0"/>
            <a:r>
              <a:rPr lang="en-GB" b="1" dirty="0"/>
              <a:t>And a description of the data:</a:t>
            </a:r>
            <a:r>
              <a:rPr lang="en-GB" dirty="0"/>
              <a:t> the database is </a:t>
            </a:r>
            <a:r>
              <a:rPr lang="en-GB" i="1" dirty="0"/>
              <a:t>self-describing</a:t>
            </a:r>
            <a:r>
              <a:rPr lang="en-GB" dirty="0"/>
              <a:t>. The system </a:t>
            </a:r>
            <a:r>
              <a:rPr lang="en-GB" dirty="0" err="1"/>
              <a:t>catalog</a:t>
            </a:r>
            <a:r>
              <a:rPr lang="en-GB" dirty="0"/>
              <a:t>, or data dictionary, holds metadata such as table names, column types and constraints.</a:t>
            </a:r>
          </a:p>
          <a:p>
            <a:pPr lvl="0"/>
            <a:r>
              <a:rPr lang="en-GB" b="1" dirty="0"/>
              <a:t>Program–data independence:</a:t>
            </a:r>
            <a:r>
              <a:rPr lang="en-GB" dirty="0"/>
              <a:t> because the description lives in the </a:t>
            </a:r>
            <a:r>
              <a:rPr lang="en-GB" dirty="0" err="1"/>
              <a:t>catalog</a:t>
            </a:r>
            <a:r>
              <a:rPr lang="en-GB" dirty="0"/>
              <a:t>, the storage can change without rewriting programs. Contrast this directly with the data dependence on slide 19.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58116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you think of a DBMS?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PostgreSQL, MySQL, Oracle, SQL Server and SQLite (relational); MongoDB and Redis (NoSQL)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DBMS is the </a:t>
            </a:r>
            <a:r>
              <a:rPr lang="en-GB" b="1" i="1" dirty="0"/>
              <a:t>software</a:t>
            </a:r>
            <a:r>
              <a:rPr lang="en-GB" dirty="0"/>
              <a:t>, and the database is the </a:t>
            </a:r>
            <a:r>
              <a:rPr lang="en-GB" b="1" i="1" dirty="0"/>
              <a:t>data.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16745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Remember the file-based system from earlier?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Now both departments' programs go through one DBMS to one shared database with one set of file definitions.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Which limitations from the previous slides does this remove?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43528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There is also DCL (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GRANT</a:t>
            </a:r>
            <a:r>
              <a:rPr lang="en-GB" dirty="0"/>
              <a:t>,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REVOKE</a:t>
            </a:r>
            <a:r>
              <a:rPr lang="en-GB" dirty="0"/>
              <a:t>) for access control, since it is missing from the slide.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87121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C1208B-D500-33A2-AC64-2499DDC358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B88F4E-805A-78F2-68C5-312922FE1D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CD97A9-701C-0A8D-F11A-7E4FDBFE74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There is also DCL (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GRANT</a:t>
            </a:r>
            <a:r>
              <a:rPr lang="en-GB" dirty="0"/>
              <a:t>,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REVOKE</a:t>
            </a:r>
            <a:r>
              <a:rPr lang="en-GB" dirty="0"/>
              <a:t>) for access control, since it is missing from the slide.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F7A002-5586-8B17-E210-9097E35520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11288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There are five components to be considered within a DBMS environment: hardware, software, data, procedures and people.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43810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ACID</a:t>
            </a:r>
            <a:r>
              <a:rPr lang="en-US"/>
              <a:t>: Atomicity</a:t>
            </a:r>
            <a:r>
              <a:rPr lang="en-US" dirty="0"/>
              <a:t>, Consistency, Isolation, and Durability.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93659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b="1" dirty="0"/>
              <a:t>Atomicity:</a:t>
            </a:r>
            <a:r>
              <a:rPr lang="en-GB" dirty="0"/>
              <a:t> a transaction happens completely or not at all. Use a bank transfer: the debit and credit both succeed, or neither does.</a:t>
            </a:r>
          </a:p>
          <a:p>
            <a:pPr lvl="0"/>
            <a:r>
              <a:rPr lang="en-GB" b="1" dirty="0"/>
              <a:t>Consistency:</a:t>
            </a:r>
            <a:r>
              <a:rPr lang="en-GB" dirty="0"/>
              <a:t> a transaction takes the database from one valid state to another, respecting all constraints.</a:t>
            </a:r>
          </a:p>
          <a:p>
            <a:pPr lvl="0"/>
            <a:r>
              <a:rPr lang="en-GB" b="1" dirty="0"/>
              <a:t>Isolation:</a:t>
            </a:r>
            <a:r>
              <a:rPr lang="en-GB" dirty="0"/>
              <a:t> concurrent transactions do not see each other's partial work.</a:t>
            </a:r>
          </a:p>
          <a:p>
            <a:pPr lvl="0"/>
            <a:r>
              <a:rPr lang="en-GB" b="1" dirty="0"/>
              <a:t>Durability:</a:t>
            </a:r>
            <a:r>
              <a:rPr lang="en-GB" dirty="0"/>
              <a:t> once committed, a change survives a crash or power failure.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76210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b="1" dirty="0"/>
              <a:t>Data Administrator (DA):</a:t>
            </a:r>
            <a:r>
              <a:rPr lang="en-GB" dirty="0"/>
              <a:t> manages data as an organisational resource. Works on policy, standards, data governance, and conceptual and logical design. Business-facing.</a:t>
            </a:r>
          </a:p>
          <a:p>
            <a:pPr lvl="0"/>
            <a:r>
              <a:rPr lang="en-GB" b="1" dirty="0"/>
              <a:t>Database Administrator (DBA):</a:t>
            </a:r>
            <a:r>
              <a:rPr lang="en-GB" dirty="0"/>
              <a:t> manages the physical database and the DBMS. Works on performance tuning, security, backup and recovery. Technical.</a:t>
            </a:r>
          </a:p>
          <a:p>
            <a:pPr lvl="0"/>
            <a:r>
              <a:rPr lang="en-GB" b="1" dirty="0"/>
              <a:t>Logical designers</a:t>
            </a:r>
            <a:r>
              <a:rPr lang="en-GB" dirty="0"/>
              <a:t> identify entities, relationships and constraints; </a:t>
            </a:r>
            <a:r>
              <a:rPr lang="en-GB" b="1" dirty="0"/>
              <a:t>physical designers</a:t>
            </a:r>
            <a:r>
              <a:rPr lang="en-GB" dirty="0"/>
              <a:t> decide how that design is implemented in a specific DBMS.</a:t>
            </a:r>
          </a:p>
          <a:p>
            <a:pPr lvl="0"/>
            <a:r>
              <a:rPr lang="en-GB" b="1" dirty="0"/>
              <a:t>Application programmers</a:t>
            </a:r>
            <a:r>
              <a:rPr lang="en-GB" dirty="0"/>
              <a:t> write the programs that access the database.</a:t>
            </a:r>
          </a:p>
          <a:p>
            <a:pPr lvl="0"/>
            <a:r>
              <a:rPr lang="en-GB" b="1" dirty="0"/>
              <a:t>End users</a:t>
            </a:r>
            <a:r>
              <a:rPr lang="en-GB" dirty="0"/>
              <a:t> are </a:t>
            </a:r>
            <a:r>
              <a:rPr lang="en-GB" i="1" dirty="0"/>
              <a:t>naïve</a:t>
            </a:r>
            <a:r>
              <a:rPr lang="en-GB" dirty="0"/>
              <a:t> (they use forms and apps without knowing a database exists) or </a:t>
            </a:r>
            <a:r>
              <a:rPr lang="en-GB" i="1" dirty="0"/>
              <a:t>sophisticated</a:t>
            </a:r>
            <a:r>
              <a:rPr lang="en-GB" dirty="0"/>
              <a:t> (they write their own queries).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97388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929F18-1AB3-D809-FC1A-A1773F79F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7036BE-DD70-A9B9-DD7D-4665D97E0D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80937C-5C34-3AA2-1CA2-EA4B18DF6D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Data Engineer: </a:t>
            </a:r>
            <a:r>
              <a:rPr lang="en-GB" dirty="0"/>
              <a:t>Builds and runs the pipelines that move data from source systems into a warehouse or </a:t>
            </a:r>
            <a:r>
              <a:rPr lang="en-GB" dirty="0" err="1"/>
              <a:t>lakehouse</a:t>
            </a:r>
            <a:r>
              <a:rPr lang="en-GB" dirty="0"/>
              <a:t>. Handles ingestion, ETL/ELT, scheduling, data quality checks and scale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ETL (Extract–Transform–Load) and ELT (Extract–Load–Transform) are data integration patterns that differ mainly in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order of operations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where transformations occur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Analytics Engineer: </a:t>
            </a:r>
            <a:r>
              <a:rPr lang="en-GB" dirty="0"/>
              <a:t>Turns raw data in the warehouse into clean, tested, documented tables that analysts can trust. Applies software practice to SQL: version control, testing and code review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role sits between data engineers, who move data, and data analysts, who interpret it.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Database Reliability Engineer: </a:t>
            </a:r>
            <a:r>
              <a:rPr lang="en-GB" dirty="0"/>
              <a:t>Keeps production databases available, fast and recoverable, mostly through automation rather than manual work. Sets service level objectives, automates provisioning and schema migrations, and regularly tests restores.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key mindset change from the traditional DBA: treat databases as code, measure reliability with numbers, and assume failures will happen. A backup is worthless until a restore has been tested.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Data Protection Officer: </a:t>
            </a:r>
            <a:r>
              <a:rPr lang="en-GB" dirty="0"/>
              <a:t>Makes sure the organisation processes personal data lawfully. A statutory role under UK GDPR, not a technical one</a:t>
            </a:r>
          </a:p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5C0531-DC1B-16C1-5584-9579C2D315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98978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Part 5: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Each generation fixed a limitation of the one before it.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 fourth wave, NoSQL and NewSQL, arrived with web-scale systems.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18080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Data is a tree: each child has exactly one parent. IBM's IMS, built in the 1960s partly for the Apollo programme, is the classic example and still runs in some banks.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Queries also have to navigate from the root down.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i="1" dirty="0"/>
              <a:t>"What happens when two students take the same course?"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93406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 child can have many parents, so many-to-many relationships are possible.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CODASYL standard (1971), building on Charles Bachman's IDS, is the key example.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 the diagram, a vegetable can link to both "Organic" and "Non-Organic".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weakness: programmers must still navigate pointers record by record, so programs depend on the physical structure.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13533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Edgar F. Codd proposed it at IBM in 1970.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Data is held in relations (tables), and relationships are expressed through matching values, such as</a:t>
            </a:r>
            <a:r>
              <a:rPr lang="en-GB" b="1" dirty="0"/>
              <a:t> </a:t>
            </a:r>
            <a:r>
              <a:rPr lang="en-GB" sz="12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PubID</a:t>
            </a:r>
            <a:r>
              <a:rPr lang="en-GB" b="1" dirty="0"/>
              <a:t> </a:t>
            </a:r>
            <a:r>
              <a:rPr lang="en-GB" dirty="0"/>
              <a:t>and </a:t>
            </a:r>
            <a:r>
              <a:rPr lang="en-GB" sz="1200" b="1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AuthorID</a:t>
            </a:r>
            <a:r>
              <a:rPr lang="en-GB" b="1" dirty="0"/>
              <a:t> </a:t>
            </a:r>
            <a:r>
              <a:rPr lang="en-GB" dirty="0"/>
              <a:t>in the example, not through physical pointers.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Users say </a:t>
            </a:r>
            <a:r>
              <a:rPr lang="en-GB" i="1" dirty="0"/>
              <a:t>what</a:t>
            </a:r>
            <a:r>
              <a:rPr lang="en-GB" dirty="0"/>
              <a:t> they want and the DBMS works out </a:t>
            </a:r>
            <a:r>
              <a:rPr lang="en-GB" i="1" dirty="0"/>
              <a:t>how</a:t>
            </a:r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76405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Peter Chen introduced the Entity–Relationship model in 1976.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Notice the crow's-foot notation: one Order has many </a:t>
            </a:r>
            <a:r>
              <a:rPr lang="en-GB" dirty="0" err="1"/>
              <a:t>OrderDetails</a:t>
            </a:r>
            <a:r>
              <a:rPr lang="en-GB" dirty="0"/>
              <a:t>; one Product appears in many </a:t>
            </a:r>
            <a:r>
              <a:rPr lang="en-GB" dirty="0" err="1"/>
              <a:t>OrderDetails</a:t>
            </a:r>
            <a:r>
              <a:rPr lang="en-GB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OrderDetails</a:t>
            </a:r>
            <a:r>
              <a:rPr lang="en-GB" dirty="0"/>
              <a:t> </a:t>
            </a:r>
            <a:r>
              <a:rPr lang="en-GB" i="1" dirty="0"/>
              <a:t>resolves</a:t>
            </a:r>
            <a:r>
              <a:rPr lang="en-GB" dirty="0"/>
              <a:t> a many-to-many relationship between Orders and Products.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 a preview; ER modelling is covered fully later in the module.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82977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Four milestones: Codd's paper (1970), the first commercial RDBMS, Oracle (1979), SQL standardised by ANSI (1986) and ISO (1987), and NoSQL.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"1998/2009" NoSQL entry needs explaining: Carlo Strozzi first used the name in 1998 for a relational database without SQL; the term's modern meaning dates from a 2009 meetup on distributed, non-relational stores.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We can also now consider 2010s NewSQL (for example Google Spanner and </a:t>
            </a:r>
            <a:r>
              <a:rPr lang="en-GB" dirty="0" err="1"/>
              <a:t>CockroachDB</a:t>
            </a:r>
            <a:r>
              <a:rPr lang="en-GB" dirty="0"/>
              <a:t>), cloud-native databases, and 2020s vector databases for AI search.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4063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emf"/><Relationship Id="rId4" Type="http://schemas.openxmlformats.org/officeDocument/2006/relationships/image" Target="../media/image11.e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sv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920" y="1717178"/>
            <a:ext cx="6541887" cy="3423643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Database Systems</a:t>
            </a:r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5400" b="1" dirty="0"/>
              <a:t>Lecture 1 – </a:t>
            </a:r>
          </a:p>
          <a:p>
            <a:r>
              <a:rPr lang="en-GB" sz="5400" b="1" dirty="0">
                <a:solidFill>
                  <a:schemeClr val="bg1"/>
                </a:solidFill>
              </a:rPr>
              <a:t>Introduction to</a:t>
            </a:r>
            <a:endParaRPr lang="en-GB" sz="5400" b="1" dirty="0"/>
          </a:p>
          <a:p>
            <a:r>
              <a:rPr lang="en-GB" sz="5400" b="1" dirty="0">
                <a:solidFill>
                  <a:schemeClr val="bg1"/>
                </a:solidFill>
              </a:rPr>
              <a:t>Databases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448791"/>
            <a:ext cx="10941708" cy="4191988"/>
          </a:xfrm>
        </p:spPr>
        <p:txBody>
          <a:bodyPr>
            <a:normAutofit lnSpcReduction="10000"/>
          </a:bodyPr>
          <a:lstStyle/>
          <a:p>
            <a:r>
              <a:rPr lang="en-US" sz="3200" dirty="0"/>
              <a:t>The purpose and common uses of database systems.</a:t>
            </a:r>
          </a:p>
          <a:p>
            <a:endParaRPr lang="en-US" sz="1200" dirty="0"/>
          </a:p>
          <a:p>
            <a:r>
              <a:rPr lang="en-US" sz="3200" dirty="0"/>
              <a:t>Characteristics of file-based / list-based systems.</a:t>
            </a:r>
          </a:p>
          <a:p>
            <a:endParaRPr lang="en-US" sz="1200" dirty="0"/>
          </a:p>
          <a:p>
            <a:r>
              <a:rPr lang="en-US" sz="3200" dirty="0"/>
              <a:t>Problems with file-based systems and lists.</a:t>
            </a:r>
          </a:p>
          <a:p>
            <a:endParaRPr lang="en-US" sz="1200" dirty="0"/>
          </a:p>
          <a:p>
            <a:r>
              <a:rPr lang="en-US" sz="3200" dirty="0"/>
              <a:t>What is meant by the term database?</a:t>
            </a:r>
          </a:p>
          <a:p>
            <a:endParaRPr lang="en-US" sz="1300" dirty="0"/>
          </a:p>
          <a:p>
            <a:r>
              <a:rPr lang="en-US" sz="3200" dirty="0"/>
              <a:t>What is meant by the term Database Management System (DBMS)?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448791"/>
            <a:ext cx="10941708" cy="4191988"/>
          </a:xfrm>
        </p:spPr>
        <p:txBody>
          <a:bodyPr>
            <a:normAutofit/>
          </a:bodyPr>
          <a:lstStyle/>
          <a:p>
            <a:r>
              <a:rPr lang="en-US" sz="3200" dirty="0"/>
              <a:t>The typical functions of a DBMS.</a:t>
            </a:r>
          </a:p>
          <a:p>
            <a:pPr marL="0" indent="0">
              <a:buNone/>
            </a:pPr>
            <a:endParaRPr lang="en-US" sz="1200" dirty="0"/>
          </a:p>
          <a:p>
            <a:r>
              <a:rPr lang="en-US" sz="3200" dirty="0"/>
              <a:t>Components of a DBMS environment.</a:t>
            </a:r>
          </a:p>
          <a:p>
            <a:endParaRPr lang="en-US" sz="1200" dirty="0"/>
          </a:p>
          <a:p>
            <a:r>
              <a:rPr lang="en-US" sz="3200" dirty="0"/>
              <a:t>DBMS development history.</a:t>
            </a:r>
          </a:p>
          <a:p>
            <a:endParaRPr lang="en-US" sz="1300" dirty="0"/>
          </a:p>
          <a:p>
            <a:r>
              <a:rPr lang="en-US" sz="3200" dirty="0"/>
              <a:t>Advantages and disadvantages to using DBMS environments.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16165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purpose of a database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41305"/>
            <a:ext cx="11481847" cy="4615110"/>
          </a:xfrm>
        </p:spPr>
        <p:txBody>
          <a:bodyPr>
            <a:normAutofit/>
          </a:bodyPr>
          <a:lstStyle/>
          <a:p>
            <a:r>
              <a:rPr lang="en-US" sz="3000" b="1" dirty="0"/>
              <a:t>Store data!</a:t>
            </a:r>
          </a:p>
          <a:p>
            <a:pPr lvl="1"/>
            <a:r>
              <a:rPr lang="en-US" sz="2200" dirty="0"/>
              <a:t>Surprise!</a:t>
            </a:r>
          </a:p>
          <a:p>
            <a:pPr lvl="1"/>
            <a:endParaRPr lang="en-US" sz="2200" dirty="0"/>
          </a:p>
          <a:p>
            <a:r>
              <a:rPr lang="en-US" sz="3000" dirty="0"/>
              <a:t>Provides an </a:t>
            </a:r>
            <a:r>
              <a:rPr lang="en-GB" sz="3000" dirty="0"/>
              <a:t>organisational</a:t>
            </a:r>
            <a:r>
              <a:rPr lang="en-US" sz="3000" dirty="0"/>
              <a:t> structure for data.</a:t>
            </a:r>
          </a:p>
          <a:p>
            <a:r>
              <a:rPr lang="en-US" sz="3000" dirty="0"/>
              <a:t>Provides a mechanism for data to be:</a:t>
            </a:r>
          </a:p>
          <a:p>
            <a:pPr lvl="1"/>
            <a:r>
              <a:rPr lang="en-US" sz="2600" dirty="0"/>
              <a:t>Created,	</a:t>
            </a:r>
            <a:endParaRPr lang="en-US" sz="2600" b="1" dirty="0">
              <a:solidFill>
                <a:srgbClr val="FF0000"/>
              </a:solidFill>
            </a:endParaRPr>
          </a:p>
          <a:p>
            <a:pPr lvl="1"/>
            <a:r>
              <a:rPr lang="en-US" sz="2600" dirty="0"/>
              <a:t>Queried,</a:t>
            </a:r>
          </a:p>
          <a:p>
            <a:pPr lvl="1"/>
            <a:r>
              <a:rPr lang="en-US" sz="2600" dirty="0"/>
              <a:t>Modified,</a:t>
            </a:r>
          </a:p>
          <a:p>
            <a:pPr lvl="1"/>
            <a:r>
              <a:rPr lang="en-US" sz="2600" dirty="0"/>
              <a:t>Deleted.	</a:t>
            </a:r>
          </a:p>
        </p:txBody>
      </p:sp>
    </p:spTree>
    <p:extLst>
      <p:ext uri="{BB962C8B-B14F-4D97-AF65-F5344CB8AC3E}">
        <p14:creationId xmlns:p14="http://schemas.microsoft.com/office/powerpoint/2010/main" val="72451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purpose of a database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41305"/>
            <a:ext cx="11481847" cy="4615110"/>
          </a:xfrm>
        </p:spPr>
        <p:txBody>
          <a:bodyPr>
            <a:normAutofit/>
          </a:bodyPr>
          <a:lstStyle/>
          <a:p>
            <a:r>
              <a:rPr lang="en-US" sz="3000" b="1" dirty="0"/>
              <a:t>Store data!</a:t>
            </a:r>
          </a:p>
          <a:p>
            <a:pPr lvl="1"/>
            <a:r>
              <a:rPr lang="en-US" sz="2200" dirty="0"/>
              <a:t>Surprise!</a:t>
            </a:r>
          </a:p>
          <a:p>
            <a:r>
              <a:rPr lang="en-US" sz="3000" dirty="0"/>
              <a:t>Provides an </a:t>
            </a:r>
            <a:r>
              <a:rPr lang="en-GB" sz="3000" dirty="0"/>
              <a:t>organisational</a:t>
            </a:r>
            <a:r>
              <a:rPr lang="en-US" sz="3000" dirty="0"/>
              <a:t> structure for data.</a:t>
            </a:r>
          </a:p>
          <a:p>
            <a:r>
              <a:rPr lang="en-US" sz="3000" dirty="0"/>
              <a:t>Provides a mechanism for data to be:</a:t>
            </a:r>
          </a:p>
          <a:p>
            <a:pPr lvl="1"/>
            <a:r>
              <a:rPr lang="en-US" sz="2600" dirty="0"/>
              <a:t>Created,		</a:t>
            </a:r>
            <a:r>
              <a:rPr lang="en-US" sz="2600" b="1" dirty="0">
                <a:solidFill>
                  <a:srgbClr val="FF0000"/>
                </a:solidFill>
              </a:rPr>
              <a:t>C</a:t>
            </a:r>
          </a:p>
          <a:p>
            <a:pPr lvl="1"/>
            <a:r>
              <a:rPr lang="en-US" sz="2600" dirty="0"/>
              <a:t>Queried,	</a:t>
            </a:r>
            <a:r>
              <a:rPr lang="en-US" sz="2600" b="1" dirty="0">
                <a:solidFill>
                  <a:srgbClr val="FF0000"/>
                </a:solidFill>
              </a:rPr>
              <a:t>R</a:t>
            </a:r>
            <a:endParaRPr lang="en-US" sz="2600" dirty="0"/>
          </a:p>
          <a:p>
            <a:pPr lvl="1"/>
            <a:r>
              <a:rPr lang="en-US" sz="2600" dirty="0"/>
              <a:t>Modified,	</a:t>
            </a:r>
            <a:r>
              <a:rPr lang="en-US" sz="2600" b="1" dirty="0">
                <a:solidFill>
                  <a:srgbClr val="FF0000"/>
                </a:solidFill>
              </a:rPr>
              <a:t>U</a:t>
            </a:r>
            <a:endParaRPr lang="en-US" sz="2600" dirty="0"/>
          </a:p>
          <a:p>
            <a:pPr lvl="1"/>
            <a:r>
              <a:rPr lang="en-US" sz="2600" dirty="0"/>
              <a:t>Deleted.		</a:t>
            </a:r>
            <a:r>
              <a:rPr lang="en-US" sz="2600" b="1" dirty="0">
                <a:solidFill>
                  <a:srgbClr val="FF0000"/>
                </a:solidFill>
              </a:rPr>
              <a:t>D</a:t>
            </a:r>
            <a:endParaRPr lang="en-US" sz="2600" dirty="0"/>
          </a:p>
          <a:p>
            <a:r>
              <a:rPr lang="en-US" sz="3000" b="1" dirty="0"/>
              <a:t>A database stores information and relationships that can be complex.</a:t>
            </a:r>
            <a:endParaRPr lang="en-GB" sz="3000" b="1" dirty="0"/>
          </a:p>
        </p:txBody>
      </p:sp>
    </p:spTree>
    <p:extLst>
      <p:ext uri="{BB962C8B-B14F-4D97-AF65-F5344CB8AC3E}">
        <p14:creationId xmlns:p14="http://schemas.microsoft.com/office/powerpoint/2010/main" val="4241747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Storing data in a list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41305"/>
            <a:ext cx="11481847" cy="4615110"/>
          </a:xfrm>
        </p:spPr>
        <p:txBody>
          <a:bodyPr>
            <a:normAutofit/>
          </a:bodyPr>
          <a:lstStyle/>
          <a:p>
            <a:r>
              <a:rPr lang="en-US" sz="3000" dirty="0"/>
              <a:t>Each row stands on its own.</a:t>
            </a:r>
          </a:p>
          <a:p>
            <a:pPr lvl="1"/>
            <a:r>
              <a:rPr lang="en-US" sz="2800" dirty="0"/>
              <a:t>The same information could be entered multiple times.</a:t>
            </a:r>
          </a:p>
          <a:p>
            <a:r>
              <a:rPr lang="en-US" sz="3000" dirty="0"/>
              <a:t>What are the Problems?</a:t>
            </a:r>
          </a:p>
          <a:p>
            <a:r>
              <a:rPr lang="en-GB" sz="3200" dirty="0"/>
              <a:t>Redundancy</a:t>
            </a:r>
          </a:p>
          <a:p>
            <a:pPr lvl="1"/>
            <a:r>
              <a:rPr lang="en-GB" sz="2800" dirty="0"/>
              <a:t>Think about a list of sales: A single customer could place multiple orders,</a:t>
            </a:r>
          </a:p>
          <a:p>
            <a:pPr lvl="1"/>
            <a:r>
              <a:rPr lang="en-GB" sz="2800" dirty="0"/>
              <a:t>The customer’s information would be needed for every order,</a:t>
            </a:r>
          </a:p>
          <a:p>
            <a:pPr lvl="1"/>
            <a:r>
              <a:rPr lang="en-GB" sz="2800" dirty="0"/>
              <a:t>Five orders means a recurrence of customer details five times over.</a:t>
            </a:r>
          </a:p>
        </p:txBody>
      </p:sp>
    </p:spTree>
    <p:extLst>
      <p:ext uri="{BB962C8B-B14F-4D97-AF65-F5344CB8AC3E}">
        <p14:creationId xmlns:p14="http://schemas.microsoft.com/office/powerpoint/2010/main" val="14637512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Storing data in a list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41305"/>
            <a:ext cx="11481847" cy="4615110"/>
          </a:xfrm>
        </p:spPr>
        <p:txBody>
          <a:bodyPr>
            <a:normAutofit/>
          </a:bodyPr>
          <a:lstStyle/>
          <a:p>
            <a:r>
              <a:rPr lang="en-US" sz="3000" dirty="0"/>
              <a:t>Multiple themes create </a:t>
            </a:r>
            <a:r>
              <a:rPr lang="en-US" sz="3000" b="1" dirty="0"/>
              <a:t>Anomalies</a:t>
            </a:r>
            <a:r>
              <a:rPr lang="en-US" sz="3000" dirty="0"/>
              <a:t>:</a:t>
            </a:r>
            <a:endParaRPr lang="en-GB" sz="3200" dirty="0"/>
          </a:p>
          <a:p>
            <a:pPr lvl="1"/>
            <a:r>
              <a:rPr lang="en-GB" sz="2800" b="1" dirty="0"/>
              <a:t>Deletion</a:t>
            </a:r>
            <a:r>
              <a:rPr lang="en-GB" sz="2800" dirty="0"/>
              <a:t> anomalies</a:t>
            </a:r>
          </a:p>
          <a:p>
            <a:pPr lvl="1"/>
            <a:r>
              <a:rPr lang="en-GB" sz="2800" b="1" dirty="0"/>
              <a:t>Insertion</a:t>
            </a:r>
            <a:r>
              <a:rPr lang="en-GB" sz="2800" dirty="0"/>
              <a:t> anomalies</a:t>
            </a:r>
          </a:p>
          <a:p>
            <a:pPr lvl="1"/>
            <a:r>
              <a:rPr lang="en-GB" sz="2800" b="1" dirty="0"/>
              <a:t>Update</a:t>
            </a:r>
            <a:r>
              <a:rPr lang="en-GB" sz="2800" dirty="0"/>
              <a:t> anomalies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5F0095F-3E82-5F90-56C5-CEF33EAF84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86083" y="3434751"/>
            <a:ext cx="10019833" cy="1981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020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Storing data in a list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41305"/>
            <a:ext cx="11481847" cy="4615110"/>
          </a:xfrm>
        </p:spPr>
        <p:txBody>
          <a:bodyPr>
            <a:normAutofit/>
          </a:bodyPr>
          <a:lstStyle/>
          <a:p>
            <a:r>
              <a:rPr lang="en-US" sz="3000" dirty="0"/>
              <a:t>Multiple themes create </a:t>
            </a:r>
            <a:r>
              <a:rPr lang="en-US" sz="3000" b="1" dirty="0"/>
              <a:t>Anomalies</a:t>
            </a:r>
            <a:r>
              <a:rPr lang="en-US" sz="3000" dirty="0"/>
              <a:t>:</a:t>
            </a:r>
            <a:endParaRPr lang="en-GB" sz="3200" dirty="0"/>
          </a:p>
          <a:p>
            <a:pPr lvl="1"/>
            <a:r>
              <a:rPr lang="en-GB" sz="2800" dirty="0"/>
              <a:t>Deletion anomalies</a:t>
            </a:r>
          </a:p>
          <a:p>
            <a:pPr lvl="1"/>
            <a:r>
              <a:rPr lang="en-GB" sz="2800" b="1" dirty="0"/>
              <a:t>Insertion</a:t>
            </a:r>
            <a:r>
              <a:rPr lang="en-GB" sz="2800" dirty="0"/>
              <a:t> anomalies</a:t>
            </a:r>
          </a:p>
          <a:p>
            <a:pPr lvl="1"/>
            <a:r>
              <a:rPr lang="en-GB" sz="2800" dirty="0"/>
              <a:t>Update anomalies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B9116-586D-F9EA-A32C-607EE4C5D9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1902" y="3286682"/>
            <a:ext cx="8528196" cy="23659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98F7EAE-CC07-868D-1214-AE1885B7B8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7819" y="5257224"/>
            <a:ext cx="4956478" cy="49991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8A5F024-9A20-D716-D9B2-51AE8D36CA93}"/>
              </a:ext>
            </a:extLst>
          </p:cNvPr>
          <p:cNvSpPr/>
          <p:nvPr/>
        </p:nvSpPr>
        <p:spPr>
          <a:xfrm>
            <a:off x="1745673" y="4916384"/>
            <a:ext cx="9084623" cy="96190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3716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Storing data in a list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41305"/>
            <a:ext cx="11481847" cy="4615110"/>
          </a:xfrm>
        </p:spPr>
        <p:txBody>
          <a:bodyPr>
            <a:normAutofit/>
          </a:bodyPr>
          <a:lstStyle/>
          <a:p>
            <a:r>
              <a:rPr lang="en-US" sz="3000" dirty="0"/>
              <a:t>Multiple themes create </a:t>
            </a:r>
            <a:r>
              <a:rPr lang="en-US" sz="3000" b="1" dirty="0"/>
              <a:t>Anomalies</a:t>
            </a:r>
            <a:r>
              <a:rPr lang="en-US" sz="3000" dirty="0"/>
              <a:t>:</a:t>
            </a:r>
            <a:endParaRPr lang="en-GB" sz="3200" dirty="0"/>
          </a:p>
          <a:p>
            <a:pPr lvl="1"/>
            <a:r>
              <a:rPr lang="en-GB" sz="2800" dirty="0"/>
              <a:t>Deletion anomalies</a:t>
            </a:r>
          </a:p>
          <a:p>
            <a:pPr lvl="1"/>
            <a:r>
              <a:rPr lang="en-GB" sz="2800" dirty="0"/>
              <a:t>Insertion anomalies</a:t>
            </a:r>
          </a:p>
          <a:p>
            <a:pPr lvl="1"/>
            <a:r>
              <a:rPr lang="en-GB" sz="2800" b="1" dirty="0"/>
              <a:t>Update</a:t>
            </a:r>
            <a:r>
              <a:rPr lang="en-GB" sz="2800" dirty="0"/>
              <a:t> anomalies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5E0872-6F3A-75F7-67A3-6397FD157F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0599" y="3298865"/>
            <a:ext cx="9530801" cy="2270661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1259479-8D3C-4468-CAC5-7C6547FEB658}"/>
              </a:ext>
            </a:extLst>
          </p:cNvPr>
          <p:cNvSpPr/>
          <p:nvPr/>
        </p:nvSpPr>
        <p:spPr>
          <a:xfrm>
            <a:off x="9227127" y="4364913"/>
            <a:ext cx="1634273" cy="49991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</a:rPr>
              <a:t>Fucos</a:t>
            </a:r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04DD056-6EBE-A2A4-2F78-DF6341F38AD2}"/>
              </a:ext>
            </a:extLst>
          </p:cNvPr>
          <p:cNvSpPr/>
          <p:nvPr/>
        </p:nvSpPr>
        <p:spPr>
          <a:xfrm>
            <a:off x="9227126" y="5145089"/>
            <a:ext cx="1634273" cy="49991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</a:rPr>
              <a:t>Fucos</a:t>
            </a:r>
            <a:endParaRPr lang="en-GB" sz="2400" b="1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D8AEDE-3712-BCA0-CD36-E4B119A37F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8065" y="4364913"/>
            <a:ext cx="4956478" cy="49991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1268254-2BE2-7B83-BF26-EF4E405CAC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8065" y="5152960"/>
            <a:ext cx="4956478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17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2D8AEDE-3712-BCA0-CD36-E4B119A37F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8065" y="4364913"/>
            <a:ext cx="4956478" cy="49991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Storing data in a list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41305"/>
            <a:ext cx="11481847" cy="4615110"/>
          </a:xfrm>
        </p:spPr>
        <p:txBody>
          <a:bodyPr>
            <a:normAutofit/>
          </a:bodyPr>
          <a:lstStyle/>
          <a:p>
            <a:r>
              <a:rPr lang="en-US" sz="3000" dirty="0"/>
              <a:t>Multiple themes create </a:t>
            </a:r>
            <a:r>
              <a:rPr lang="en-US" sz="3000" b="1" dirty="0"/>
              <a:t>Anomalies</a:t>
            </a:r>
            <a:r>
              <a:rPr lang="en-US" sz="3000" dirty="0"/>
              <a:t>:</a:t>
            </a:r>
            <a:endParaRPr lang="en-GB" sz="3200" dirty="0"/>
          </a:p>
          <a:p>
            <a:pPr lvl="1"/>
            <a:r>
              <a:rPr lang="en-GB" sz="2800" dirty="0"/>
              <a:t>Deletion anomalies</a:t>
            </a:r>
          </a:p>
          <a:p>
            <a:pPr lvl="1"/>
            <a:r>
              <a:rPr lang="en-GB" sz="2800" dirty="0"/>
              <a:t>Insertion anomalies</a:t>
            </a:r>
          </a:p>
          <a:p>
            <a:pPr lvl="1"/>
            <a:r>
              <a:rPr lang="en-GB" sz="2800" b="1" dirty="0"/>
              <a:t>Update</a:t>
            </a:r>
            <a:r>
              <a:rPr lang="en-GB" sz="2800" dirty="0"/>
              <a:t> anomalies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5E0872-6F3A-75F7-67A3-6397FD157F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0599" y="3298865"/>
            <a:ext cx="9530801" cy="227066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04DD056-6EBE-A2A4-2F78-DF6341F38AD2}"/>
              </a:ext>
            </a:extLst>
          </p:cNvPr>
          <p:cNvSpPr/>
          <p:nvPr/>
        </p:nvSpPr>
        <p:spPr>
          <a:xfrm>
            <a:off x="9227126" y="5145089"/>
            <a:ext cx="1634273" cy="49991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solidFill>
                  <a:schemeClr val="tx1"/>
                </a:solidFill>
              </a:rPr>
              <a:t>Fucos</a:t>
            </a:r>
            <a:endParaRPr lang="en-GB" sz="2400" b="1" dirty="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1268254-2BE2-7B83-BF26-EF4E405CAC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8065" y="5152960"/>
            <a:ext cx="4956478" cy="499915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DC3AD4A-8FBF-B1AE-09C7-5C51C629F0A6}"/>
              </a:ext>
            </a:extLst>
          </p:cNvPr>
          <p:cNvCxnSpPr>
            <a:cxnSpLocks/>
          </p:cNvCxnSpPr>
          <p:nvPr/>
        </p:nvCxnSpPr>
        <p:spPr>
          <a:xfrm flipH="1">
            <a:off x="11042673" y="4610240"/>
            <a:ext cx="791108" cy="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ACDFB1F4-F199-C06F-F042-22574D91B5F1}"/>
              </a:ext>
            </a:extLst>
          </p:cNvPr>
          <p:cNvSpPr txBox="1"/>
          <p:nvPr/>
        </p:nvSpPr>
        <p:spPr>
          <a:xfrm>
            <a:off x="11042673" y="5041103"/>
            <a:ext cx="6531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rgbClr val="FF0000"/>
                </a:solidFill>
              </a:rPr>
              <a:t>?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3255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Storing data in a list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41305"/>
            <a:ext cx="11481847" cy="4615110"/>
          </a:xfrm>
        </p:spPr>
        <p:txBody>
          <a:bodyPr>
            <a:normAutofit/>
          </a:bodyPr>
          <a:lstStyle/>
          <a:p>
            <a:r>
              <a:rPr lang="en-US" sz="3000" dirty="0"/>
              <a:t>Multiple themes create </a:t>
            </a:r>
            <a:r>
              <a:rPr lang="en-US" sz="3000" b="1" dirty="0"/>
              <a:t>Anomalies</a:t>
            </a:r>
            <a:r>
              <a:rPr lang="en-US" sz="3000" dirty="0"/>
              <a:t>:</a:t>
            </a:r>
            <a:endParaRPr lang="en-GB" sz="3200" dirty="0"/>
          </a:p>
          <a:p>
            <a:pPr lvl="1"/>
            <a:r>
              <a:rPr lang="en-GB" sz="2800" dirty="0"/>
              <a:t>Deletion anomalies</a:t>
            </a:r>
          </a:p>
          <a:p>
            <a:pPr lvl="1"/>
            <a:r>
              <a:rPr lang="en-GB" sz="2800" b="1" dirty="0"/>
              <a:t>Insertion</a:t>
            </a:r>
            <a:r>
              <a:rPr lang="en-GB" sz="2800" dirty="0"/>
              <a:t> anomalies</a:t>
            </a:r>
          </a:p>
          <a:p>
            <a:pPr lvl="1"/>
            <a:r>
              <a:rPr lang="en-GB" sz="2800" dirty="0"/>
              <a:t>Update anomalies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5E0872-6F3A-75F7-67A3-6397FD157F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0599" y="3298865"/>
            <a:ext cx="9530801" cy="227066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2D8AEDE-3712-BCA0-CD36-E4B119A37F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8065" y="4364913"/>
            <a:ext cx="4956478" cy="49991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1268254-2BE2-7B83-BF26-EF4E405CAC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8065" y="5152960"/>
            <a:ext cx="4956478" cy="49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4645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Storing data in a list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41305"/>
            <a:ext cx="11481847" cy="4615110"/>
          </a:xfrm>
        </p:spPr>
        <p:txBody>
          <a:bodyPr>
            <a:normAutofit/>
          </a:bodyPr>
          <a:lstStyle/>
          <a:p>
            <a:r>
              <a:rPr lang="en-US" sz="3000" dirty="0"/>
              <a:t>Multiple themes create </a:t>
            </a:r>
            <a:r>
              <a:rPr lang="en-US" sz="3000" b="1" dirty="0"/>
              <a:t>Anomalies</a:t>
            </a:r>
            <a:r>
              <a:rPr lang="en-US" sz="3000" dirty="0"/>
              <a:t>:</a:t>
            </a:r>
            <a:endParaRPr lang="en-GB" sz="3200" dirty="0"/>
          </a:p>
          <a:p>
            <a:pPr lvl="1"/>
            <a:r>
              <a:rPr lang="en-GB" sz="2800" b="1" dirty="0"/>
              <a:t>Deletion</a:t>
            </a:r>
            <a:r>
              <a:rPr lang="en-GB" sz="2800" dirty="0"/>
              <a:t> anomalies</a:t>
            </a:r>
          </a:p>
          <a:p>
            <a:pPr lvl="1"/>
            <a:r>
              <a:rPr lang="en-GB" sz="2800" dirty="0"/>
              <a:t>Insertion anomalies</a:t>
            </a:r>
          </a:p>
          <a:p>
            <a:pPr lvl="1"/>
            <a:r>
              <a:rPr lang="en-GB" sz="2800" dirty="0"/>
              <a:t>Update anomalies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5E0872-6F3A-75F7-67A3-6397FD157F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0599" y="3298865"/>
            <a:ext cx="9530801" cy="2270661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301C99B-AF90-E190-89A7-F6458B0DE4D8}"/>
              </a:ext>
            </a:extLst>
          </p:cNvPr>
          <p:cNvCxnSpPr>
            <a:cxnSpLocks/>
          </p:cNvCxnSpPr>
          <p:nvPr/>
        </p:nvCxnSpPr>
        <p:spPr>
          <a:xfrm>
            <a:off x="1852551" y="4227616"/>
            <a:ext cx="8775865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47834F7F-D80E-B650-ED06-06F7ABDFB167}"/>
              </a:ext>
            </a:extLst>
          </p:cNvPr>
          <p:cNvSpPr/>
          <p:nvPr/>
        </p:nvSpPr>
        <p:spPr>
          <a:xfrm>
            <a:off x="5985165" y="4037610"/>
            <a:ext cx="4876236" cy="415623"/>
          </a:xfrm>
          <a:prstGeom prst="rect">
            <a:avLst/>
          </a:prstGeom>
          <a:noFill/>
          <a:ln w="76200"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7361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Storing data in a list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DF493E25-393B-0492-CFD9-EAE13F10B7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2389751"/>
            <a:ext cx="12192000" cy="2078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1490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Storing data in a list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DF493E25-393B-0492-CFD9-EAE13F10B7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2389751"/>
            <a:ext cx="12192000" cy="2078498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1CF2796-A3F6-EF92-4C4C-B85481D5FAAE}"/>
              </a:ext>
            </a:extLst>
          </p:cNvPr>
          <p:cNvSpPr/>
          <p:nvPr/>
        </p:nvSpPr>
        <p:spPr>
          <a:xfrm>
            <a:off x="53788" y="2319618"/>
            <a:ext cx="4027394" cy="2212041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FE7522E-313A-BAC8-5925-676DEF0DD245}"/>
              </a:ext>
            </a:extLst>
          </p:cNvPr>
          <p:cNvSpPr/>
          <p:nvPr/>
        </p:nvSpPr>
        <p:spPr>
          <a:xfrm>
            <a:off x="8906435" y="2256208"/>
            <a:ext cx="3231777" cy="2212041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03D2516-1608-E722-75FA-A6A94A18F548}"/>
              </a:ext>
            </a:extLst>
          </p:cNvPr>
          <p:cNvSpPr/>
          <p:nvPr/>
        </p:nvSpPr>
        <p:spPr>
          <a:xfrm>
            <a:off x="4204446" y="2309999"/>
            <a:ext cx="4648201" cy="2212041"/>
          </a:xfrm>
          <a:prstGeom prst="round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8837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Storing data in a list - Tables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2E48E14-4847-9BDE-FC82-CD7743CEC5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1934" y="1660264"/>
            <a:ext cx="5077313" cy="176873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E2ADCE6-A7DF-260A-1C2E-BAA459917A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1625" y="3662155"/>
            <a:ext cx="7868750" cy="208362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2F5BDFC-44CC-D338-C7E8-F406222AED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1660264"/>
            <a:ext cx="5965152" cy="1768737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017C64E-32DA-6DF9-FA13-E5F38BFECE49}"/>
              </a:ext>
            </a:extLst>
          </p:cNvPr>
          <p:cNvSpPr/>
          <p:nvPr/>
        </p:nvSpPr>
        <p:spPr>
          <a:xfrm>
            <a:off x="248769" y="1526241"/>
            <a:ext cx="5311589" cy="201121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59FF1C9-1E9D-4BC2-2F3A-ACB9EDAFFFCC}"/>
              </a:ext>
            </a:extLst>
          </p:cNvPr>
          <p:cNvSpPr/>
          <p:nvPr/>
        </p:nvSpPr>
        <p:spPr>
          <a:xfrm>
            <a:off x="5846799" y="1526242"/>
            <a:ext cx="6214353" cy="2011210"/>
          </a:xfrm>
          <a:prstGeom prst="round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0476CBF-364A-F608-5097-3D1710739DF4}"/>
              </a:ext>
            </a:extLst>
          </p:cNvPr>
          <p:cNvSpPr/>
          <p:nvPr/>
        </p:nvSpPr>
        <p:spPr>
          <a:xfrm>
            <a:off x="1918446" y="3662155"/>
            <a:ext cx="8368554" cy="2112908"/>
          </a:xfrm>
          <a:prstGeom prst="roundRect">
            <a:avLst/>
          </a:prstGeom>
          <a:noFill/>
          <a:ln w="3810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9851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File-Based Systems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7"/>
            <a:ext cx="11481847" cy="4365727"/>
          </a:xfrm>
        </p:spPr>
        <p:txBody>
          <a:bodyPr>
            <a:normAutofit/>
          </a:bodyPr>
          <a:lstStyle/>
          <a:p>
            <a:r>
              <a:rPr lang="en-US" sz="3000" dirty="0"/>
              <a:t>A collection of application programs that perform services for the end users.</a:t>
            </a:r>
          </a:p>
          <a:p>
            <a:pPr lvl="1"/>
            <a:r>
              <a:rPr lang="en-GB" sz="2600" dirty="0"/>
              <a:t>Reports</a:t>
            </a:r>
          </a:p>
          <a:p>
            <a:endParaRPr lang="en-GB" sz="3000" dirty="0"/>
          </a:p>
          <a:p>
            <a:r>
              <a:rPr lang="en-GB" sz="3000" dirty="0"/>
              <a:t>Each department can write its own programs.</a:t>
            </a:r>
          </a:p>
          <a:p>
            <a:r>
              <a:rPr lang="en-GB" sz="3000" dirty="0"/>
              <a:t>Each program defines and manages its own data.</a:t>
            </a:r>
          </a:p>
        </p:txBody>
      </p:sp>
    </p:spTree>
    <p:extLst>
      <p:ext uri="{BB962C8B-B14F-4D97-AF65-F5344CB8AC3E}">
        <p14:creationId xmlns:p14="http://schemas.microsoft.com/office/powerpoint/2010/main" val="26053037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64C82745-52AF-295F-504F-B6538259070F}"/>
              </a:ext>
            </a:extLst>
          </p:cNvPr>
          <p:cNvPicPr>
            <a:picLocks noGrp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0"/>
            <a:ext cx="5737780" cy="56949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File-Based Systems</a:t>
            </a:r>
            <a:endParaRPr lang="en-GB" sz="6000" b="1" dirty="0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4FE06837-0286-207C-6986-1B17D11B4743}"/>
              </a:ext>
            </a:extLst>
          </p:cNvPr>
          <p:cNvSpPr txBox="1">
            <a:spLocks/>
          </p:cNvSpPr>
          <p:nvPr/>
        </p:nvSpPr>
        <p:spPr>
          <a:xfrm>
            <a:off x="351934" y="1690688"/>
            <a:ext cx="5984698" cy="46151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 collection of application programs that perform services for the end users.</a:t>
            </a:r>
          </a:p>
          <a:p>
            <a:pPr lvl="1"/>
            <a:r>
              <a:rPr lang="en-GB" dirty="0"/>
              <a:t>Reports</a:t>
            </a:r>
          </a:p>
          <a:p>
            <a:endParaRPr lang="en-GB" sz="3000" dirty="0"/>
          </a:p>
          <a:p>
            <a:r>
              <a:rPr lang="en-GB" dirty="0"/>
              <a:t>Each department can write its own programs.</a:t>
            </a:r>
          </a:p>
          <a:p>
            <a:r>
              <a:rPr lang="en-GB" dirty="0"/>
              <a:t>Each program defines and manages its own data</a:t>
            </a:r>
          </a:p>
        </p:txBody>
      </p:sp>
    </p:spTree>
    <p:extLst>
      <p:ext uri="{BB962C8B-B14F-4D97-AF65-F5344CB8AC3E}">
        <p14:creationId xmlns:p14="http://schemas.microsoft.com/office/powerpoint/2010/main" val="13763162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File-Based Systems - Limitations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092A0-2606-33C9-094E-8CC2E3DB6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6084"/>
            <a:ext cx="11481847" cy="4154905"/>
          </a:xfrm>
        </p:spPr>
        <p:txBody>
          <a:bodyPr>
            <a:normAutofit fontScale="92500"/>
          </a:bodyPr>
          <a:lstStyle/>
          <a:p>
            <a:r>
              <a:rPr lang="en-US" sz="3200" dirty="0"/>
              <a:t>Separation and isolation of data</a:t>
            </a:r>
          </a:p>
          <a:p>
            <a:pPr lvl="1"/>
            <a:r>
              <a:rPr lang="en-US" sz="2800" dirty="0"/>
              <a:t>Each program maintains its own set of data.</a:t>
            </a:r>
          </a:p>
          <a:p>
            <a:pPr lvl="1"/>
            <a:r>
              <a:rPr lang="en-US" sz="2800" dirty="0"/>
              <a:t>Users of one system / program may be unaware of potentially useful data held by other systems / programs.</a:t>
            </a:r>
          </a:p>
          <a:p>
            <a:endParaRPr lang="en-US" sz="3200" dirty="0"/>
          </a:p>
          <a:p>
            <a:r>
              <a:rPr lang="en-US" sz="3200" dirty="0"/>
              <a:t>Anomalies – Duplication of data</a:t>
            </a:r>
          </a:p>
          <a:p>
            <a:pPr lvl="1"/>
            <a:r>
              <a:rPr lang="en-GB" sz="2800" dirty="0"/>
              <a:t>The same data is held by different systems / programs.</a:t>
            </a:r>
          </a:p>
          <a:p>
            <a:pPr lvl="1"/>
            <a:r>
              <a:rPr lang="en-GB" sz="2800" dirty="0"/>
              <a:t>Wasted space and resources.</a:t>
            </a:r>
          </a:p>
          <a:p>
            <a:pPr lvl="1"/>
            <a:r>
              <a:rPr lang="en-GB" sz="2800" dirty="0"/>
              <a:t>Potentially different values and / or different formats for the same item / data.</a:t>
            </a:r>
          </a:p>
        </p:txBody>
      </p:sp>
    </p:spTree>
    <p:extLst>
      <p:ext uri="{BB962C8B-B14F-4D97-AF65-F5344CB8AC3E}">
        <p14:creationId xmlns:p14="http://schemas.microsoft.com/office/powerpoint/2010/main" val="35348283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File-Based Systems - Limitations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092A0-2606-33C9-094E-8CC2E3DB6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6084"/>
            <a:ext cx="11481847" cy="4154905"/>
          </a:xfrm>
        </p:spPr>
        <p:txBody>
          <a:bodyPr>
            <a:normAutofit/>
          </a:bodyPr>
          <a:lstStyle/>
          <a:p>
            <a:r>
              <a:rPr lang="en-US" sz="3200" dirty="0"/>
              <a:t>Data dependence</a:t>
            </a:r>
          </a:p>
          <a:p>
            <a:pPr lvl="1"/>
            <a:r>
              <a:rPr lang="en-US" sz="2800" dirty="0"/>
              <a:t>File structure.</a:t>
            </a:r>
          </a:p>
          <a:p>
            <a:pPr lvl="1"/>
            <a:r>
              <a:rPr lang="en-GB" sz="2800" dirty="0"/>
              <a:t>Program code depends on the file's physical structure, so changing the structure means changing every program.</a:t>
            </a:r>
          </a:p>
          <a:p>
            <a:endParaRPr lang="en-US" sz="3200" dirty="0"/>
          </a:p>
          <a:p>
            <a:r>
              <a:rPr lang="en-US" sz="3200" dirty="0"/>
              <a:t>Incompatibility – File formats</a:t>
            </a:r>
          </a:p>
          <a:p>
            <a:pPr lvl="1"/>
            <a:r>
              <a:rPr lang="en-GB" sz="2800" dirty="0"/>
              <a:t>Systems / programs could be written in different languages so will not be able to easily access each other's files / data.</a:t>
            </a:r>
          </a:p>
        </p:txBody>
      </p:sp>
    </p:spTree>
    <p:extLst>
      <p:ext uri="{BB962C8B-B14F-4D97-AF65-F5344CB8AC3E}">
        <p14:creationId xmlns:p14="http://schemas.microsoft.com/office/powerpoint/2010/main" val="28527769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File-Based Systems - Limitations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092A0-2606-33C9-094E-8CC2E3DB6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0301"/>
          </a:xfrm>
        </p:spPr>
        <p:txBody>
          <a:bodyPr>
            <a:normAutofit/>
          </a:bodyPr>
          <a:lstStyle/>
          <a:p>
            <a:r>
              <a:rPr lang="en-US" sz="3200" dirty="0"/>
              <a:t>No flexibility</a:t>
            </a:r>
          </a:p>
          <a:p>
            <a:pPr lvl="1"/>
            <a:r>
              <a:rPr lang="en-US" sz="2800" dirty="0"/>
              <a:t>Fixed queries (at the time the program is written).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Fixed proliferation of application programs.</a:t>
            </a:r>
            <a:endParaRPr lang="en-US" sz="3200" dirty="0"/>
          </a:p>
          <a:p>
            <a:pPr lvl="2"/>
            <a:r>
              <a:rPr lang="en-US" sz="2400" dirty="0"/>
              <a:t>Programs are written to satisfy particular functions.</a:t>
            </a:r>
            <a:endParaRPr lang="en-US" dirty="0"/>
          </a:p>
          <a:p>
            <a:pPr lvl="2"/>
            <a:r>
              <a:rPr lang="en-US" sz="2400" dirty="0"/>
              <a:t>Any new requirement needs a new program.</a:t>
            </a:r>
          </a:p>
          <a:p>
            <a:pPr lvl="2"/>
            <a:endParaRPr lang="en-US" sz="2800" dirty="0"/>
          </a:p>
          <a:p>
            <a:pPr lvl="1"/>
            <a:r>
              <a:rPr lang="en-US" sz="2800" dirty="0"/>
              <a:t>File-Based systems also lack control</a:t>
            </a:r>
          </a:p>
          <a:p>
            <a:pPr lvl="2"/>
            <a:r>
              <a:rPr lang="en-GB" sz="2400" dirty="0"/>
              <a:t>security, integrity rules, concurrent access, backup and recovery.</a:t>
            </a: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72175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Systems Approach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092A0-2606-33C9-094E-8CC2E3DB6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0301"/>
          </a:xfrm>
        </p:spPr>
        <p:txBody>
          <a:bodyPr>
            <a:normAutofit/>
          </a:bodyPr>
          <a:lstStyle/>
          <a:p>
            <a:r>
              <a:rPr lang="en-US" sz="3200" dirty="0"/>
              <a:t>File-based system problem to be solved;</a:t>
            </a:r>
          </a:p>
          <a:p>
            <a:pPr lvl="1"/>
            <a:r>
              <a:rPr lang="en-US" sz="2800" dirty="0"/>
              <a:t>Definition of data was embedded in the application programs.</a:t>
            </a:r>
          </a:p>
          <a:p>
            <a:pPr lvl="1"/>
            <a:r>
              <a:rPr lang="en-US" sz="2800" dirty="0"/>
              <a:t>No control over access and manipulation of data beyond that imposed by application programs.</a:t>
            </a:r>
            <a:endParaRPr lang="en-US" sz="3200" dirty="0"/>
          </a:p>
          <a:p>
            <a:r>
              <a:rPr lang="en-US" dirty="0"/>
              <a:t>Database system solution;</a:t>
            </a:r>
          </a:p>
          <a:p>
            <a:pPr lvl="1"/>
            <a:r>
              <a:rPr lang="en-US" dirty="0"/>
              <a:t>Definition of data to be stored separately and independently</a:t>
            </a:r>
          </a:p>
          <a:p>
            <a:pPr lvl="1"/>
            <a:r>
              <a:rPr lang="en-US" dirty="0"/>
              <a:t>Better and more flexible way to access and manipulate data independent of any single application.</a:t>
            </a:r>
          </a:p>
          <a:p>
            <a:r>
              <a:rPr lang="en-US" dirty="0"/>
              <a:t>Hence the database and Database Management System (DBMS)</a:t>
            </a:r>
          </a:p>
        </p:txBody>
      </p:sp>
    </p:spTree>
    <p:extLst>
      <p:ext uri="{BB962C8B-B14F-4D97-AF65-F5344CB8AC3E}">
        <p14:creationId xmlns:p14="http://schemas.microsoft.com/office/powerpoint/2010/main" val="13000849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0112AA8E-582B-AD0D-072C-0930DFD90E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396" y="3700838"/>
            <a:ext cx="2281604" cy="182677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Systems Approach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092A0-2606-33C9-094E-8CC2E3DB6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0301"/>
          </a:xfrm>
        </p:spPr>
        <p:txBody>
          <a:bodyPr>
            <a:normAutofit/>
          </a:bodyPr>
          <a:lstStyle/>
          <a:p>
            <a:r>
              <a:rPr lang="en-US" sz="3200" dirty="0"/>
              <a:t>There are four components to a database system:</a:t>
            </a:r>
          </a:p>
          <a:p>
            <a:pPr lvl="1"/>
            <a:r>
              <a:rPr lang="en-US" sz="3200" dirty="0"/>
              <a:t>Database</a:t>
            </a:r>
          </a:p>
          <a:p>
            <a:pPr lvl="1"/>
            <a:r>
              <a:rPr lang="en-US" sz="3200" dirty="0"/>
              <a:t>Database Management System (DBMS)</a:t>
            </a:r>
          </a:p>
          <a:p>
            <a:pPr lvl="1"/>
            <a:r>
              <a:rPr lang="en-US" sz="3200" dirty="0"/>
              <a:t>Application</a:t>
            </a:r>
          </a:p>
          <a:p>
            <a:pPr lvl="1"/>
            <a:r>
              <a:rPr lang="en-US" sz="3200" dirty="0"/>
              <a:t>User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0E8BF8F2-2030-7DF2-449C-D738C72813FB}"/>
              </a:ext>
            </a:extLst>
          </p:cNvPr>
          <p:cNvSpPr/>
          <p:nvPr/>
        </p:nvSpPr>
        <p:spPr>
          <a:xfrm>
            <a:off x="3745523" y="4126523"/>
            <a:ext cx="1776972" cy="1040789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Application</a:t>
            </a:r>
            <a:endParaRPr lang="en-GB" sz="2400" b="1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507C2F77-8E51-301C-F45A-942CEFBD02D9}"/>
              </a:ext>
            </a:extLst>
          </p:cNvPr>
          <p:cNvSpPr/>
          <p:nvPr/>
        </p:nvSpPr>
        <p:spPr>
          <a:xfrm>
            <a:off x="6516489" y="4126522"/>
            <a:ext cx="1776972" cy="1040789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DBMS</a:t>
            </a:r>
            <a:endParaRPr lang="en-GB" sz="2400" b="1" dirty="0"/>
          </a:p>
        </p:txBody>
      </p:sp>
      <p:pic>
        <p:nvPicPr>
          <p:cNvPr id="15" name="Graphic 14" descr="Database with solid fill">
            <a:extLst>
              <a:ext uri="{FF2B5EF4-FFF2-40B4-BE49-F238E27FC236}">
                <a16:creationId xmlns:a16="http://schemas.microsoft.com/office/drawing/2014/main" id="{0B706925-B982-5A6D-32C0-3F1461DAA88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68806" y="3878293"/>
            <a:ext cx="1471863" cy="1471863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F72FA4D-2F20-B5EF-56A6-8C5B01B5F84E}"/>
              </a:ext>
            </a:extLst>
          </p:cNvPr>
          <p:cNvCxnSpPr>
            <a:cxnSpLocks/>
            <a:endCxn id="13" idx="1"/>
          </p:cNvCxnSpPr>
          <p:nvPr/>
        </p:nvCxnSpPr>
        <p:spPr>
          <a:xfrm>
            <a:off x="2903621" y="4646917"/>
            <a:ext cx="841902" cy="1"/>
          </a:xfrm>
          <a:prstGeom prst="straightConnector1">
            <a:avLst/>
          </a:prstGeom>
          <a:ln w="5715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9778C2F-FC60-579F-A122-0E1D6DAB7264}"/>
              </a:ext>
            </a:extLst>
          </p:cNvPr>
          <p:cNvCxnSpPr>
            <a:cxnSpLocks/>
          </p:cNvCxnSpPr>
          <p:nvPr/>
        </p:nvCxnSpPr>
        <p:spPr>
          <a:xfrm>
            <a:off x="5598541" y="4614223"/>
            <a:ext cx="841902" cy="1"/>
          </a:xfrm>
          <a:prstGeom prst="straightConnector1">
            <a:avLst/>
          </a:prstGeom>
          <a:ln w="5715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EFED1F7-2DC2-5A35-C2CD-8CD4B20EA72D}"/>
              </a:ext>
            </a:extLst>
          </p:cNvPr>
          <p:cNvCxnSpPr>
            <a:cxnSpLocks/>
          </p:cNvCxnSpPr>
          <p:nvPr/>
        </p:nvCxnSpPr>
        <p:spPr>
          <a:xfrm>
            <a:off x="8361947" y="4657179"/>
            <a:ext cx="1174468" cy="0"/>
          </a:xfrm>
          <a:prstGeom prst="straightConnector1">
            <a:avLst/>
          </a:prstGeom>
          <a:ln w="5715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92DC1ABA-1777-CD92-1CC4-F3942A8B34EA}"/>
              </a:ext>
            </a:extLst>
          </p:cNvPr>
          <p:cNvSpPr txBox="1"/>
          <p:nvPr/>
        </p:nvSpPr>
        <p:spPr>
          <a:xfrm>
            <a:off x="9659650" y="5198908"/>
            <a:ext cx="13810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/>
              <a:t>Database</a:t>
            </a:r>
            <a:endParaRPr lang="en-GB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CF8FAEA-ADE2-C55D-54BE-6ADFDA7AE9D6}"/>
              </a:ext>
            </a:extLst>
          </p:cNvPr>
          <p:cNvSpPr txBox="1"/>
          <p:nvPr/>
        </p:nvSpPr>
        <p:spPr>
          <a:xfrm>
            <a:off x="1151331" y="5249324"/>
            <a:ext cx="1014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Users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7768270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092A0-2606-33C9-094E-8CC2E3DB6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0301"/>
          </a:xfrm>
        </p:spPr>
        <p:txBody>
          <a:bodyPr>
            <a:normAutofit/>
          </a:bodyPr>
          <a:lstStyle/>
          <a:p>
            <a:r>
              <a:rPr lang="en-US" sz="3200" dirty="0"/>
              <a:t>A </a:t>
            </a:r>
            <a:r>
              <a:rPr lang="en-US" sz="3200" b="1" dirty="0"/>
              <a:t>shared</a:t>
            </a:r>
            <a:r>
              <a:rPr lang="en-US" sz="3200" dirty="0"/>
              <a:t> collection of </a:t>
            </a:r>
            <a:r>
              <a:rPr lang="en-US" sz="3200" b="1" dirty="0"/>
              <a:t>logically related </a:t>
            </a:r>
            <a:r>
              <a:rPr lang="en-US" sz="3200" dirty="0"/>
              <a:t>data, and a </a:t>
            </a:r>
            <a:r>
              <a:rPr lang="en-US" sz="3200" b="1" dirty="0"/>
              <a:t>description</a:t>
            </a:r>
            <a:r>
              <a:rPr lang="en-US" sz="3200" dirty="0"/>
              <a:t> of the data.</a:t>
            </a:r>
          </a:p>
          <a:p>
            <a:pPr lvl="1"/>
            <a:r>
              <a:rPr lang="en-US" sz="3200" dirty="0"/>
              <a:t>Designed to meet the information needs of an organization.</a:t>
            </a:r>
          </a:p>
          <a:p>
            <a:r>
              <a:rPr lang="en-US" sz="3200" dirty="0"/>
              <a:t>System catalog (metadata / data dictionary) provides the </a:t>
            </a:r>
            <a:r>
              <a:rPr lang="en-US" sz="3200" b="1" dirty="0"/>
              <a:t>description of the data</a:t>
            </a:r>
            <a:r>
              <a:rPr lang="en-US" sz="3200" dirty="0"/>
              <a:t>.</a:t>
            </a:r>
          </a:p>
          <a:p>
            <a:pPr lvl="1"/>
            <a:r>
              <a:rPr lang="en-US" sz="3200" dirty="0"/>
              <a:t>Enables program – data independence.</a:t>
            </a:r>
          </a:p>
          <a:p>
            <a:r>
              <a:rPr lang="en-US" sz="3200" b="1" dirty="0"/>
              <a:t>Logically related data </a:t>
            </a:r>
            <a:r>
              <a:rPr lang="en-US" sz="3200" dirty="0"/>
              <a:t>comprised of entities, attributes and relationships of an organization’s information / data.</a:t>
            </a:r>
          </a:p>
        </p:txBody>
      </p:sp>
    </p:spTree>
    <p:extLst>
      <p:ext uri="{BB962C8B-B14F-4D97-AF65-F5344CB8AC3E}">
        <p14:creationId xmlns:p14="http://schemas.microsoft.com/office/powerpoint/2010/main" val="37232577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257920B-C606-E912-44BB-BFF2EC1426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396" y="3700838"/>
            <a:ext cx="2281604" cy="182677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Management System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092A0-2606-33C9-094E-8CC2E3DB6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0301"/>
          </a:xfrm>
        </p:spPr>
        <p:txBody>
          <a:bodyPr>
            <a:normAutofit/>
          </a:bodyPr>
          <a:lstStyle/>
          <a:p>
            <a:r>
              <a:rPr lang="en-US" sz="3200" dirty="0"/>
              <a:t>A </a:t>
            </a:r>
            <a:r>
              <a:rPr lang="en-US" sz="3200" b="1" dirty="0"/>
              <a:t>software</a:t>
            </a:r>
            <a:r>
              <a:rPr lang="en-US" sz="3200" dirty="0"/>
              <a:t> system that;</a:t>
            </a:r>
          </a:p>
          <a:p>
            <a:endParaRPr lang="en-US" sz="3200" dirty="0"/>
          </a:p>
          <a:p>
            <a:pPr lvl="1"/>
            <a:r>
              <a:rPr lang="en-US" sz="3200" dirty="0"/>
              <a:t>Enables users to define, create and maintain the </a:t>
            </a:r>
            <a:r>
              <a:rPr lang="en-US" sz="3200" b="1" dirty="0"/>
              <a:t>database</a:t>
            </a:r>
            <a:r>
              <a:rPr lang="en-US" sz="3200" dirty="0"/>
              <a:t>.</a:t>
            </a:r>
          </a:p>
          <a:p>
            <a:pPr lvl="1"/>
            <a:r>
              <a:rPr lang="en-US" sz="3200" dirty="0"/>
              <a:t>Provides controlled access to the </a:t>
            </a:r>
            <a:r>
              <a:rPr lang="en-US" sz="3200" b="1" dirty="0"/>
              <a:t>database</a:t>
            </a:r>
            <a:r>
              <a:rPr lang="en-US" sz="3200" dirty="0"/>
              <a:t>.</a:t>
            </a:r>
            <a:endParaRPr lang="en-US" sz="3200" b="1" dirty="0"/>
          </a:p>
          <a:p>
            <a:endParaRPr lang="en-US" sz="3200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2013279-D385-8083-1EEF-3E2F9F7410F0}"/>
              </a:ext>
            </a:extLst>
          </p:cNvPr>
          <p:cNvSpPr/>
          <p:nvPr/>
        </p:nvSpPr>
        <p:spPr>
          <a:xfrm>
            <a:off x="3745523" y="4126523"/>
            <a:ext cx="1776972" cy="1040789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Application</a:t>
            </a:r>
            <a:endParaRPr lang="en-GB" sz="2400" b="1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F429462-2F78-E4FB-222F-B76DC1481183}"/>
              </a:ext>
            </a:extLst>
          </p:cNvPr>
          <p:cNvSpPr/>
          <p:nvPr/>
        </p:nvSpPr>
        <p:spPr>
          <a:xfrm>
            <a:off x="6516489" y="4126522"/>
            <a:ext cx="1776972" cy="1040789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DBMS</a:t>
            </a:r>
            <a:endParaRPr lang="en-GB" sz="2400" b="1" dirty="0"/>
          </a:p>
        </p:txBody>
      </p:sp>
      <p:pic>
        <p:nvPicPr>
          <p:cNvPr id="9" name="Graphic 8" descr="Database with solid fill">
            <a:extLst>
              <a:ext uri="{FF2B5EF4-FFF2-40B4-BE49-F238E27FC236}">
                <a16:creationId xmlns:a16="http://schemas.microsoft.com/office/drawing/2014/main" id="{C6CB27DF-EE0C-CF59-421D-C1BA520B4D9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68806" y="3878293"/>
            <a:ext cx="1471863" cy="1471863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23CF5C8-D2EA-6CC3-8BF6-2399222D7AE7}"/>
              </a:ext>
            </a:extLst>
          </p:cNvPr>
          <p:cNvCxnSpPr>
            <a:cxnSpLocks/>
            <a:endCxn id="3" idx="1"/>
          </p:cNvCxnSpPr>
          <p:nvPr/>
        </p:nvCxnSpPr>
        <p:spPr>
          <a:xfrm>
            <a:off x="2903621" y="4646917"/>
            <a:ext cx="841902" cy="1"/>
          </a:xfrm>
          <a:prstGeom prst="straightConnector1">
            <a:avLst/>
          </a:prstGeom>
          <a:ln w="5715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BA7F45B-7B17-E1E8-FB9D-4739F2BDA53B}"/>
              </a:ext>
            </a:extLst>
          </p:cNvPr>
          <p:cNvCxnSpPr>
            <a:cxnSpLocks/>
          </p:cNvCxnSpPr>
          <p:nvPr/>
        </p:nvCxnSpPr>
        <p:spPr>
          <a:xfrm>
            <a:off x="5598541" y="4614223"/>
            <a:ext cx="841902" cy="1"/>
          </a:xfrm>
          <a:prstGeom prst="straightConnector1">
            <a:avLst/>
          </a:prstGeom>
          <a:ln w="5715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BF19CB15-C889-E231-F4DB-6C3A68A7ACD3}"/>
              </a:ext>
            </a:extLst>
          </p:cNvPr>
          <p:cNvCxnSpPr>
            <a:cxnSpLocks/>
          </p:cNvCxnSpPr>
          <p:nvPr/>
        </p:nvCxnSpPr>
        <p:spPr>
          <a:xfrm>
            <a:off x="8361947" y="4657179"/>
            <a:ext cx="1174468" cy="0"/>
          </a:xfrm>
          <a:prstGeom prst="straightConnector1">
            <a:avLst/>
          </a:prstGeom>
          <a:ln w="5715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F975B2DE-5577-EF22-190A-0058CF014636}"/>
              </a:ext>
            </a:extLst>
          </p:cNvPr>
          <p:cNvSpPr txBox="1"/>
          <p:nvPr/>
        </p:nvSpPr>
        <p:spPr>
          <a:xfrm>
            <a:off x="9659650" y="5198908"/>
            <a:ext cx="13810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/>
              <a:t>Database</a:t>
            </a:r>
            <a:endParaRPr lang="en-GB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C9F39A1-AED6-2D48-6446-51C4788C4893}"/>
              </a:ext>
            </a:extLst>
          </p:cNvPr>
          <p:cNvSpPr txBox="1"/>
          <p:nvPr/>
        </p:nvSpPr>
        <p:spPr>
          <a:xfrm>
            <a:off x="1151331" y="5249324"/>
            <a:ext cx="1014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Users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633988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F6A8BAC-090A-F85F-AE44-ABC3C348E5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834064" y="0"/>
            <a:ext cx="8033646" cy="572415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104" y="316998"/>
            <a:ext cx="3138960" cy="5097829"/>
          </a:xfrm>
        </p:spPr>
        <p:txBody>
          <a:bodyPr>
            <a:normAutofit/>
          </a:bodyPr>
          <a:lstStyle/>
          <a:p>
            <a:r>
              <a:rPr lang="en-US" sz="6000" b="1" dirty="0"/>
              <a:t>DBMS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1460990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Management System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092A0-2606-33C9-094E-8CC2E3DB6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0301"/>
          </a:xfrm>
        </p:spPr>
        <p:txBody>
          <a:bodyPr>
            <a:normAutofit/>
          </a:bodyPr>
          <a:lstStyle/>
          <a:p>
            <a:r>
              <a:rPr lang="en-US" sz="3200" dirty="0"/>
              <a:t>DBMS uses two main methods of communication;</a:t>
            </a:r>
          </a:p>
          <a:p>
            <a:pPr lvl="1"/>
            <a:r>
              <a:rPr lang="en-US" sz="3200" dirty="0"/>
              <a:t>Data Definition Language (DDL):</a:t>
            </a:r>
          </a:p>
          <a:p>
            <a:pPr lvl="2"/>
            <a:r>
              <a:rPr lang="en-US" sz="2800" dirty="0"/>
              <a:t>Permits / defines specification of data types.</a:t>
            </a:r>
          </a:p>
          <a:p>
            <a:pPr lvl="2"/>
            <a:r>
              <a:rPr lang="en-US" sz="2800" dirty="0"/>
              <a:t>Permits / defines structures and relationships.</a:t>
            </a:r>
          </a:p>
          <a:p>
            <a:pPr lvl="2"/>
            <a:r>
              <a:rPr lang="en-US" sz="2800" dirty="0"/>
              <a:t>Permits / defines constraints to the data.</a:t>
            </a:r>
          </a:p>
          <a:p>
            <a:pPr lvl="1"/>
            <a:r>
              <a:rPr lang="en-US" sz="3200" dirty="0"/>
              <a:t>Data Manipulation Language (DML):</a:t>
            </a:r>
          </a:p>
          <a:p>
            <a:pPr lvl="2"/>
            <a:r>
              <a:rPr lang="en-US" sz="2800" dirty="0"/>
              <a:t>Facilitates enquiry of the data using a query language.</a:t>
            </a:r>
          </a:p>
          <a:p>
            <a:pPr lvl="2"/>
            <a:r>
              <a:rPr lang="en-US" sz="2800" b="1" dirty="0"/>
              <a:t>C</a:t>
            </a:r>
            <a:r>
              <a:rPr lang="en-US" sz="2800" dirty="0"/>
              <a:t>reate, </a:t>
            </a:r>
            <a:r>
              <a:rPr lang="en-US" sz="2800" b="1" dirty="0"/>
              <a:t>R</a:t>
            </a:r>
            <a:r>
              <a:rPr lang="en-US" sz="2800" dirty="0"/>
              <a:t>ead, </a:t>
            </a:r>
            <a:r>
              <a:rPr lang="en-US" sz="2800" b="1" dirty="0"/>
              <a:t>U</a:t>
            </a:r>
            <a:r>
              <a:rPr lang="en-US" sz="2800" dirty="0"/>
              <a:t>pdate, </a:t>
            </a:r>
            <a:r>
              <a:rPr lang="en-US" sz="2800" b="1" dirty="0"/>
              <a:t>D</a:t>
            </a:r>
            <a:r>
              <a:rPr lang="en-US" sz="2800" dirty="0"/>
              <a:t>elete.</a:t>
            </a:r>
          </a:p>
        </p:txBody>
      </p:sp>
    </p:spTree>
    <p:extLst>
      <p:ext uri="{BB962C8B-B14F-4D97-AF65-F5344CB8AC3E}">
        <p14:creationId xmlns:p14="http://schemas.microsoft.com/office/powerpoint/2010/main" val="23372394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E5D71C-F31E-78D7-8256-D033A34050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73192BC-310E-142F-CF3A-C235466BB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Functions of a DBMS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728B54-78D5-62F1-00EB-D199F0D38B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4020301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sz="3200" dirty="0"/>
              <a:t>Store, retrieve and update data</a:t>
            </a:r>
          </a:p>
          <a:p>
            <a:pPr lvl="0"/>
            <a:r>
              <a:rPr lang="en-GB" sz="3200" dirty="0"/>
              <a:t>A user-accessible </a:t>
            </a:r>
            <a:r>
              <a:rPr lang="en-GB" sz="3200" dirty="0" err="1"/>
              <a:t>catalog</a:t>
            </a:r>
            <a:r>
              <a:rPr lang="en-GB" sz="3200" dirty="0"/>
              <a:t> of metadata</a:t>
            </a:r>
          </a:p>
          <a:p>
            <a:pPr lvl="0"/>
            <a:r>
              <a:rPr lang="en-GB" sz="3200" dirty="0"/>
              <a:t>Transaction support, so all of a transaction's changes happen or none do</a:t>
            </a:r>
          </a:p>
          <a:p>
            <a:pPr lvl="0"/>
            <a:r>
              <a:rPr lang="en-GB" sz="3200" dirty="0"/>
              <a:t>Concurrency control, so simultaneous users do not corrupt data</a:t>
            </a:r>
          </a:p>
          <a:p>
            <a:pPr lvl="0"/>
            <a:r>
              <a:rPr lang="en-GB" sz="3200" dirty="0"/>
              <a:t>Recovery after failure</a:t>
            </a:r>
          </a:p>
          <a:p>
            <a:pPr lvl="0"/>
            <a:r>
              <a:rPr lang="en-GB" sz="3200" dirty="0"/>
              <a:t>Authorisation, so only permitted users see or change data</a:t>
            </a:r>
          </a:p>
          <a:p>
            <a:pPr lvl="0"/>
            <a:r>
              <a:rPr lang="en-GB" sz="3200" dirty="0"/>
              <a:t>Integrity services that enforce constraints</a:t>
            </a:r>
          </a:p>
          <a:p>
            <a:pPr lvl="0"/>
            <a:r>
              <a:rPr lang="en-GB" sz="3200" dirty="0"/>
              <a:t>Support for data independence</a:t>
            </a:r>
          </a:p>
          <a:p>
            <a:pPr lvl="0"/>
            <a:r>
              <a:rPr lang="en-GB" sz="3200" dirty="0"/>
              <a:t>Utility services such as import, export, monitoring and backup</a:t>
            </a:r>
          </a:p>
        </p:txBody>
      </p:sp>
    </p:spTree>
    <p:extLst>
      <p:ext uri="{BB962C8B-B14F-4D97-AF65-F5344CB8AC3E}">
        <p14:creationId xmlns:p14="http://schemas.microsoft.com/office/powerpoint/2010/main" val="3759209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Management System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092A0-2606-33C9-094E-8CC2E3DB6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548" y="1690688"/>
            <a:ext cx="11060088" cy="4020301"/>
          </a:xfrm>
        </p:spPr>
        <p:txBody>
          <a:bodyPr>
            <a:normAutofit lnSpcReduction="10000"/>
          </a:bodyPr>
          <a:lstStyle/>
          <a:p>
            <a:r>
              <a:rPr lang="en-US" sz="3200" dirty="0"/>
              <a:t>DBMS environment consists of:</a:t>
            </a:r>
          </a:p>
          <a:p>
            <a:pPr lvl="1"/>
            <a:r>
              <a:rPr lang="en-US" sz="3200" dirty="0"/>
              <a:t>Hardware;</a:t>
            </a:r>
          </a:p>
          <a:p>
            <a:pPr lvl="2"/>
            <a:r>
              <a:rPr lang="en-US" sz="2800" dirty="0"/>
              <a:t>Ranging from personal computers, tablets and phones to computer networks (on premises).</a:t>
            </a:r>
          </a:p>
          <a:p>
            <a:pPr lvl="2"/>
            <a:r>
              <a:rPr lang="en-US" sz="2800" dirty="0"/>
              <a:t>Cloud managed services (Amazon RDS, Azure SQL Database, Google Cloud SQL.</a:t>
            </a:r>
          </a:p>
          <a:p>
            <a:pPr lvl="1"/>
            <a:r>
              <a:rPr lang="en-US" sz="3200" dirty="0"/>
              <a:t>Software;</a:t>
            </a:r>
          </a:p>
          <a:p>
            <a:pPr lvl="2"/>
            <a:r>
              <a:rPr lang="en-US" sz="2800" dirty="0"/>
              <a:t>Ranging from operating systems to network software and application interfaces.</a:t>
            </a:r>
          </a:p>
        </p:txBody>
      </p:sp>
    </p:spTree>
    <p:extLst>
      <p:ext uri="{BB962C8B-B14F-4D97-AF65-F5344CB8AC3E}">
        <p14:creationId xmlns:p14="http://schemas.microsoft.com/office/powerpoint/2010/main" val="25103969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Management System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092A0-2606-33C9-094E-8CC2E3DB6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547" y="1690688"/>
            <a:ext cx="11983453" cy="4020301"/>
          </a:xfrm>
        </p:spPr>
        <p:txBody>
          <a:bodyPr>
            <a:normAutofit/>
          </a:bodyPr>
          <a:lstStyle/>
          <a:p>
            <a:r>
              <a:rPr lang="en-US" sz="3200" dirty="0"/>
              <a:t>DBMS environment consists of:</a:t>
            </a:r>
          </a:p>
          <a:p>
            <a:pPr lvl="1"/>
            <a:r>
              <a:rPr lang="en-US" sz="3200" dirty="0"/>
              <a:t>Data;</a:t>
            </a:r>
          </a:p>
          <a:p>
            <a:pPr lvl="2"/>
            <a:r>
              <a:rPr lang="en-US" sz="2800" dirty="0"/>
              <a:t>Contextual and relational data used by the organization with descriptions called schemas.</a:t>
            </a:r>
          </a:p>
          <a:p>
            <a:pPr lvl="1"/>
            <a:r>
              <a:rPr lang="en-US" sz="3200" dirty="0"/>
              <a:t>Procedures (transaction and recovery management);</a:t>
            </a:r>
          </a:p>
          <a:p>
            <a:pPr lvl="2"/>
            <a:r>
              <a:rPr lang="en-US" sz="2800" dirty="0"/>
              <a:t>Instructions and rules applied to the design and use of the database and DBMS, giving the database ACID characteristics.</a:t>
            </a:r>
          </a:p>
        </p:txBody>
      </p:sp>
    </p:spTree>
    <p:extLst>
      <p:ext uri="{BB962C8B-B14F-4D97-AF65-F5344CB8AC3E}">
        <p14:creationId xmlns:p14="http://schemas.microsoft.com/office/powerpoint/2010/main" val="287456666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Management System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092A0-2606-33C9-094E-8CC2E3DB6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547" y="1690688"/>
            <a:ext cx="11983453" cy="4020301"/>
          </a:xfrm>
        </p:spPr>
        <p:txBody>
          <a:bodyPr>
            <a:normAutofit/>
          </a:bodyPr>
          <a:lstStyle/>
          <a:p>
            <a:r>
              <a:rPr lang="en-US" sz="3200" dirty="0"/>
              <a:t>DBMS environment consists of:</a:t>
            </a:r>
          </a:p>
          <a:p>
            <a:pPr lvl="1"/>
            <a:r>
              <a:rPr lang="en-US" sz="3200" dirty="0"/>
              <a:t>Data;</a:t>
            </a:r>
          </a:p>
          <a:p>
            <a:pPr lvl="2"/>
            <a:r>
              <a:rPr lang="en-US" sz="2800" dirty="0"/>
              <a:t>Contextual and relational data used by the organization with descriptions called schemas.</a:t>
            </a:r>
          </a:p>
          <a:p>
            <a:pPr lvl="1"/>
            <a:r>
              <a:rPr lang="en-US" sz="3200" dirty="0"/>
              <a:t>Procedures;</a:t>
            </a:r>
          </a:p>
          <a:p>
            <a:pPr lvl="2"/>
            <a:r>
              <a:rPr lang="en-US" sz="2800" dirty="0"/>
              <a:t>Instructions and rules applied to the design and use of the database and DBMS, giving the database </a:t>
            </a:r>
            <a:r>
              <a:rPr lang="en-US" sz="2800" b="1" dirty="0">
                <a:solidFill>
                  <a:srgbClr val="FF0000"/>
                </a:solidFill>
              </a:rPr>
              <a:t>ACID</a:t>
            </a:r>
            <a:r>
              <a:rPr lang="en-US" sz="2800" dirty="0"/>
              <a:t> characteristics.</a:t>
            </a:r>
          </a:p>
          <a:p>
            <a:pPr lvl="2"/>
            <a:r>
              <a:rPr lang="en-US" sz="2800" dirty="0"/>
              <a:t>(</a:t>
            </a:r>
            <a:r>
              <a:rPr lang="en-US" sz="2800" dirty="0">
                <a:solidFill>
                  <a:srgbClr val="FF0000"/>
                </a:solidFill>
              </a:rPr>
              <a:t>A</a:t>
            </a:r>
            <a:r>
              <a:rPr lang="en-US" sz="2800" dirty="0"/>
              <a:t>tomicity, </a:t>
            </a:r>
            <a:r>
              <a:rPr lang="en-US" sz="2800" dirty="0">
                <a:solidFill>
                  <a:srgbClr val="FF0000"/>
                </a:solidFill>
              </a:rPr>
              <a:t>C</a:t>
            </a:r>
            <a:r>
              <a:rPr lang="en-US" sz="2800" dirty="0"/>
              <a:t>onsistency, </a:t>
            </a:r>
            <a:r>
              <a:rPr lang="en-US" sz="2800" dirty="0">
                <a:solidFill>
                  <a:srgbClr val="FF0000"/>
                </a:solidFill>
              </a:rPr>
              <a:t>I</a:t>
            </a:r>
            <a:r>
              <a:rPr lang="en-US" sz="2800" dirty="0"/>
              <a:t>solation, </a:t>
            </a:r>
            <a:r>
              <a:rPr lang="en-US" sz="2800" dirty="0">
                <a:solidFill>
                  <a:srgbClr val="FF0000"/>
                </a:solidFill>
              </a:rPr>
              <a:t>D</a:t>
            </a:r>
            <a:r>
              <a:rPr lang="en-US" sz="2800" dirty="0"/>
              <a:t>urability)</a:t>
            </a:r>
          </a:p>
        </p:txBody>
      </p:sp>
    </p:spTree>
    <p:extLst>
      <p:ext uri="{BB962C8B-B14F-4D97-AF65-F5344CB8AC3E}">
        <p14:creationId xmlns:p14="http://schemas.microsoft.com/office/powerpoint/2010/main" val="83375234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Roles within Database System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092A0-2606-33C9-094E-8CC2E3DB6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547" y="1690688"/>
            <a:ext cx="11983453" cy="4020301"/>
          </a:xfrm>
        </p:spPr>
        <p:txBody>
          <a:bodyPr>
            <a:normAutofit/>
          </a:bodyPr>
          <a:lstStyle/>
          <a:p>
            <a:r>
              <a:rPr lang="en-US" sz="3200" dirty="0"/>
              <a:t>People and access / query language.</a:t>
            </a:r>
          </a:p>
          <a:p>
            <a:pPr lvl="1"/>
            <a:r>
              <a:rPr lang="en-US" sz="2800" dirty="0"/>
              <a:t>Data Administrator (DA).</a:t>
            </a:r>
          </a:p>
          <a:p>
            <a:pPr lvl="1"/>
            <a:r>
              <a:rPr lang="en-US" sz="2800" dirty="0"/>
              <a:t>Database Administrator (DBA).</a:t>
            </a:r>
          </a:p>
          <a:p>
            <a:pPr lvl="1"/>
            <a:r>
              <a:rPr lang="en-US" sz="2800" dirty="0"/>
              <a:t>Database Designers</a:t>
            </a:r>
          </a:p>
          <a:p>
            <a:pPr lvl="2"/>
            <a:r>
              <a:rPr lang="en-US" sz="2400" dirty="0"/>
              <a:t>Logical</a:t>
            </a:r>
          </a:p>
          <a:p>
            <a:pPr lvl="2"/>
            <a:r>
              <a:rPr lang="en-US" sz="2400" dirty="0"/>
              <a:t>Physical</a:t>
            </a:r>
          </a:p>
          <a:p>
            <a:pPr lvl="1"/>
            <a:r>
              <a:rPr lang="en-US" sz="2800" dirty="0"/>
              <a:t>Application Programmers</a:t>
            </a:r>
          </a:p>
          <a:p>
            <a:pPr lvl="1"/>
            <a:r>
              <a:rPr lang="en-US" sz="2800" dirty="0"/>
              <a:t>End Users (users, naïve and sophisticated)</a:t>
            </a:r>
          </a:p>
        </p:txBody>
      </p:sp>
    </p:spTree>
    <p:extLst>
      <p:ext uri="{BB962C8B-B14F-4D97-AF65-F5344CB8AC3E}">
        <p14:creationId xmlns:p14="http://schemas.microsoft.com/office/powerpoint/2010/main" val="25794801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C08A3C-9583-FCEB-ED18-441F3B060F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40832CD-D6D2-2FAE-DAB0-F3AB86E8D4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Roles within Database System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60B3D1-487B-BDA0-F07D-FEFD36D46A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547" y="1690688"/>
            <a:ext cx="11983453" cy="4020301"/>
          </a:xfrm>
        </p:spPr>
        <p:txBody>
          <a:bodyPr>
            <a:normAutofit/>
          </a:bodyPr>
          <a:lstStyle/>
          <a:p>
            <a:r>
              <a:rPr lang="en-US" sz="3200" dirty="0"/>
              <a:t>People and access / query language.</a:t>
            </a:r>
          </a:p>
          <a:p>
            <a:pPr lvl="1"/>
            <a:r>
              <a:rPr lang="en-US" sz="2800" dirty="0"/>
              <a:t>Data Engineer</a:t>
            </a:r>
            <a:endParaRPr lang="en-US" sz="2400" dirty="0"/>
          </a:p>
          <a:p>
            <a:pPr lvl="1"/>
            <a:r>
              <a:rPr lang="en-US" sz="2800" dirty="0"/>
              <a:t>Analytics Engineer</a:t>
            </a:r>
          </a:p>
          <a:p>
            <a:pPr lvl="1"/>
            <a:r>
              <a:rPr lang="en-US" sz="2800" dirty="0"/>
              <a:t>Database Reliability Engineer (DRE)</a:t>
            </a:r>
          </a:p>
          <a:p>
            <a:pPr lvl="1"/>
            <a:r>
              <a:rPr lang="en-US" sz="2800" dirty="0"/>
              <a:t>Data Protection Officer (DPO)</a:t>
            </a:r>
          </a:p>
        </p:txBody>
      </p:sp>
    </p:spTree>
    <p:extLst>
      <p:ext uri="{BB962C8B-B14F-4D97-AF65-F5344CB8AC3E}">
        <p14:creationId xmlns:p14="http://schemas.microsoft.com/office/powerpoint/2010/main" val="299545404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History of Database System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092A0-2606-33C9-094E-8CC2E3DB6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547" y="1690688"/>
            <a:ext cx="11983453" cy="4020301"/>
          </a:xfrm>
        </p:spPr>
        <p:txBody>
          <a:bodyPr>
            <a:normAutofit/>
          </a:bodyPr>
          <a:lstStyle/>
          <a:p>
            <a:r>
              <a:rPr lang="en-US" sz="3200" dirty="0"/>
              <a:t>First Generation:				Fourth Generation:</a:t>
            </a:r>
          </a:p>
          <a:p>
            <a:pPr lvl="1"/>
            <a:r>
              <a:rPr lang="en-US" sz="2800" dirty="0"/>
              <a:t>Hierarchical						NoSQL</a:t>
            </a:r>
          </a:p>
          <a:p>
            <a:pPr lvl="1"/>
            <a:r>
              <a:rPr lang="en-US" sz="2800" dirty="0"/>
              <a:t>Network						NewSQL</a:t>
            </a:r>
          </a:p>
          <a:p>
            <a:r>
              <a:rPr lang="en-US" sz="3200" dirty="0"/>
              <a:t>Second Generation:</a:t>
            </a:r>
          </a:p>
          <a:p>
            <a:pPr lvl="1"/>
            <a:r>
              <a:rPr lang="en-US" sz="2800" dirty="0"/>
              <a:t>Relational</a:t>
            </a:r>
          </a:p>
          <a:p>
            <a:r>
              <a:rPr lang="en-US" sz="3200" dirty="0"/>
              <a:t>Third Generation:</a:t>
            </a:r>
          </a:p>
          <a:p>
            <a:pPr lvl="1"/>
            <a:r>
              <a:rPr lang="en-US" sz="2800" dirty="0"/>
              <a:t>Extended relational</a:t>
            </a:r>
          </a:p>
          <a:p>
            <a:pPr lvl="1"/>
            <a:r>
              <a:rPr lang="en-US" sz="2800" dirty="0"/>
              <a:t>Object Oriented</a:t>
            </a:r>
          </a:p>
        </p:txBody>
      </p:sp>
    </p:spTree>
    <p:extLst>
      <p:ext uri="{BB962C8B-B14F-4D97-AF65-F5344CB8AC3E}">
        <p14:creationId xmlns:p14="http://schemas.microsoft.com/office/powerpoint/2010/main" val="164682600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665" y="177557"/>
            <a:ext cx="5019244" cy="5345112"/>
          </a:xfrm>
        </p:spPr>
        <p:txBody>
          <a:bodyPr>
            <a:normAutofit/>
          </a:bodyPr>
          <a:lstStyle/>
          <a:p>
            <a:r>
              <a:rPr lang="en-US" sz="6000" b="1"/>
              <a:t>Hierarchical </a:t>
            </a:r>
            <a:r>
              <a:rPr lang="en-US" sz="6000" b="1" dirty="0"/>
              <a:t>Data Structure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71B6226C-6138-8D10-EC16-29E0B7984E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899195" y="-10013"/>
            <a:ext cx="7292805" cy="5720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77597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16BF6E3-EF92-F2A8-3814-C5EBC677ED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25535"/>
          <a:stretch/>
        </p:blipFill>
        <p:spPr>
          <a:xfrm>
            <a:off x="2891287" y="1083990"/>
            <a:ext cx="9218982" cy="469001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665" y="177557"/>
            <a:ext cx="5019244" cy="5345112"/>
          </a:xfrm>
        </p:spPr>
        <p:txBody>
          <a:bodyPr>
            <a:normAutofit/>
          </a:bodyPr>
          <a:lstStyle/>
          <a:p>
            <a:r>
              <a:rPr lang="en-US" sz="6000" b="1" dirty="0"/>
              <a:t>Network Database Model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65009463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665" y="177557"/>
            <a:ext cx="5019244" cy="5345112"/>
          </a:xfrm>
        </p:spPr>
        <p:txBody>
          <a:bodyPr>
            <a:normAutofit/>
          </a:bodyPr>
          <a:lstStyle/>
          <a:p>
            <a:r>
              <a:rPr lang="en-US" sz="6000" b="1" dirty="0"/>
              <a:t>Relational Database Model</a:t>
            </a:r>
            <a:endParaRPr lang="en-GB" sz="6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D0DAD4-0319-26BE-8CEA-D20C5E8E3DF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500"/>
          <a:stretch/>
        </p:blipFill>
        <p:spPr>
          <a:xfrm>
            <a:off x="2951630" y="443753"/>
            <a:ext cx="9679018" cy="5350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48119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3F4F86A-70D5-C2AA-DF1C-48E3D61DBF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4876" y="818147"/>
            <a:ext cx="8897124" cy="48768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665" y="177557"/>
            <a:ext cx="4110124" cy="5345112"/>
          </a:xfrm>
        </p:spPr>
        <p:txBody>
          <a:bodyPr>
            <a:normAutofit/>
          </a:bodyPr>
          <a:lstStyle/>
          <a:p>
            <a:r>
              <a:rPr lang="en-US" sz="6000" b="1" dirty="0"/>
              <a:t>Entity Relationship Diagram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39356855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The History of Database System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FC134DE0-9DA8-BDCC-B93E-26597A1069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90351" y="1466381"/>
            <a:ext cx="6811297" cy="4290748"/>
          </a:xfrm>
        </p:spPr>
      </p:pic>
    </p:spTree>
    <p:extLst>
      <p:ext uri="{BB962C8B-B14F-4D97-AF65-F5344CB8AC3E}">
        <p14:creationId xmlns:p14="http://schemas.microsoft.com/office/powerpoint/2010/main" val="213265612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3013</Words>
  <Application>Microsoft Office PowerPoint</Application>
  <PresentationFormat>Widescreen</PresentationFormat>
  <Paragraphs>375</Paragraphs>
  <Slides>38</Slides>
  <Notes>38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38</vt:i4>
      </vt:variant>
    </vt:vector>
  </HeadingPairs>
  <TitlesOfParts>
    <vt:vector size="45" baseType="lpstr">
      <vt:lpstr>Arial</vt:lpstr>
      <vt:lpstr>Calibri</vt:lpstr>
      <vt:lpstr>Calibri Light</vt:lpstr>
      <vt:lpstr>UWTSD 200 Holding Page</vt:lpstr>
      <vt:lpstr>UWTSD 200_Title Page 1</vt:lpstr>
      <vt:lpstr>UWTSD 200_Title Page 2</vt:lpstr>
      <vt:lpstr>UWTSD 200_Text 1</vt:lpstr>
      <vt:lpstr>PowerPoint Presentation</vt:lpstr>
      <vt:lpstr>Lecture Objectives</vt:lpstr>
      <vt:lpstr>Lecture Objectives</vt:lpstr>
      <vt:lpstr>The purpose of a database</vt:lpstr>
      <vt:lpstr>The purpose of a database</vt:lpstr>
      <vt:lpstr>Storing data in a list</vt:lpstr>
      <vt:lpstr>Storing data in a list</vt:lpstr>
      <vt:lpstr>Storing data in a list</vt:lpstr>
      <vt:lpstr>Storing data in a list</vt:lpstr>
      <vt:lpstr>Storing data in a list</vt:lpstr>
      <vt:lpstr>Storing data in a list</vt:lpstr>
      <vt:lpstr>Storing data in a list</vt:lpstr>
      <vt:lpstr>Storing data in a list</vt:lpstr>
      <vt:lpstr>Storing data in a list</vt:lpstr>
      <vt:lpstr>Storing data in a list - Tables</vt:lpstr>
      <vt:lpstr>File-Based Systems</vt:lpstr>
      <vt:lpstr>File-Based Systems</vt:lpstr>
      <vt:lpstr>File-Based Systems - Limitations</vt:lpstr>
      <vt:lpstr>File-Based Systems - Limitations</vt:lpstr>
      <vt:lpstr>File-Based Systems - Limitations</vt:lpstr>
      <vt:lpstr>Database Systems Approach</vt:lpstr>
      <vt:lpstr>Database Systems Approach</vt:lpstr>
      <vt:lpstr>Database</vt:lpstr>
      <vt:lpstr>Database Management System</vt:lpstr>
      <vt:lpstr>DBMS</vt:lpstr>
      <vt:lpstr>Database Management System</vt:lpstr>
      <vt:lpstr>Functions of a DBMS</vt:lpstr>
      <vt:lpstr>Database Management System</vt:lpstr>
      <vt:lpstr>Database Management System</vt:lpstr>
      <vt:lpstr>Database Management System</vt:lpstr>
      <vt:lpstr>Roles within Database System</vt:lpstr>
      <vt:lpstr>Roles within Database System</vt:lpstr>
      <vt:lpstr>The History of Database System</vt:lpstr>
      <vt:lpstr>Hierarchical Data Structure</vt:lpstr>
      <vt:lpstr>Network Database Model</vt:lpstr>
      <vt:lpstr>Relational Database Model</vt:lpstr>
      <vt:lpstr>Entity Relationship Diagram</vt:lpstr>
      <vt:lpstr>The History of Database System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65</cp:revision>
  <dcterms:created xsi:type="dcterms:W3CDTF">2021-03-09T15:35:42Z</dcterms:created>
  <dcterms:modified xsi:type="dcterms:W3CDTF">2026-09-29T17:06:38Z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