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4" r:id="rId4"/>
    <p:sldId id="265" r:id="rId5"/>
    <p:sldId id="266" r:id="rId6"/>
    <p:sldId id="263" r:id="rId7"/>
    <p:sldId id="268" r:id="rId8"/>
    <p:sldId id="276" r:id="rId9"/>
    <p:sldId id="262" r:id="rId10"/>
    <p:sldId id="258" r:id="rId11"/>
    <p:sldId id="261" r:id="rId12"/>
    <p:sldId id="274" r:id="rId13"/>
    <p:sldId id="260" r:id="rId14"/>
    <p:sldId id="277" r:id="rId15"/>
    <p:sldId id="279" r:id="rId16"/>
    <p:sldId id="280" r:id="rId17"/>
    <p:sldId id="270" r:id="rId18"/>
    <p:sldId id="273" r:id="rId19"/>
    <p:sldId id="275" r:id="rId20"/>
    <p:sldId id="271" r:id="rId21"/>
    <p:sldId id="278" r:id="rId22"/>
    <p:sldId id="272" r:id="rId23"/>
    <p:sldId id="269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CC2B3D0-57B7-4059-B67A-12C1050E97DD}" type="datetimeFigureOut">
              <a:rPr lang="en-GB" smtClean="0"/>
              <a:t>19/11/2017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E3518332-9D0C-48CA-B87E-20862AFC373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Legacy of London2012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Global Sports Events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15994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“Big Question Mark” </a:t>
            </a:r>
          </a:p>
          <a:p>
            <a:r>
              <a:rPr lang="en-GB" dirty="0" smtClean="0"/>
              <a:t>“Olympics were great but…”</a:t>
            </a:r>
          </a:p>
          <a:p>
            <a:r>
              <a:rPr lang="en-GB" dirty="0"/>
              <a:t> </a:t>
            </a:r>
            <a:r>
              <a:rPr lang="en-GB" dirty="0" smtClean="0"/>
              <a:t>“not sure we have got the benefits we should have done” </a:t>
            </a:r>
            <a:r>
              <a:rPr lang="en-GB" dirty="0" err="1" smtClean="0"/>
              <a:t>Sadeeq</a:t>
            </a:r>
            <a:r>
              <a:rPr lang="en-GB" dirty="0" smtClean="0"/>
              <a:t> Kahn (2016)</a:t>
            </a:r>
          </a:p>
          <a:p>
            <a:r>
              <a:rPr lang="en-GB" dirty="0" smtClean="0"/>
              <a:t>Failure to regenerate East End with affordable homes</a:t>
            </a:r>
          </a:p>
          <a:p>
            <a:r>
              <a:rPr lang="en-GB" dirty="0" smtClean="0"/>
              <a:t>£9b cost</a:t>
            </a:r>
          </a:p>
          <a:p>
            <a:r>
              <a:rPr lang="en-GB" dirty="0" smtClean="0"/>
              <a:t>Justification – Revive polluted post industrial land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52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can secure a transport, housing, infrastructure, sporting, cultural and social legacy from these games and turn these games to gold for decades to come”</a:t>
            </a:r>
          </a:p>
          <a:p>
            <a:r>
              <a:rPr lang="en-GB" dirty="0" smtClean="0"/>
              <a:t>Boris Johnson, Mayor of London (2012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/>
              <a:t>Continue momentum created by the games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2012 Legacy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4920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At the heart of the pitch that won the bid</a:t>
            </a:r>
          </a:p>
          <a:p>
            <a:r>
              <a:rPr lang="en-GB" dirty="0" smtClean="0"/>
              <a:t>Singapore promise</a:t>
            </a:r>
          </a:p>
          <a:p>
            <a:r>
              <a:rPr lang="en-GB" dirty="0" smtClean="0"/>
              <a:t>Legacy of fitter, healthier nation</a:t>
            </a:r>
          </a:p>
          <a:p>
            <a:r>
              <a:rPr lang="en-GB" dirty="0" smtClean="0"/>
              <a:t>Transforming the lives of young people</a:t>
            </a:r>
          </a:p>
          <a:p>
            <a:r>
              <a:rPr lang="en-GB" dirty="0" smtClean="0"/>
              <a:t>Regenerate East End</a:t>
            </a:r>
          </a:p>
          <a:p>
            <a:r>
              <a:rPr lang="en-GB" dirty="0" smtClean="0"/>
              <a:t>Value of public Investment in Elite Sport</a:t>
            </a:r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Inspire a Generation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1861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Aim to transform Grassroots Sport</a:t>
            </a:r>
          </a:p>
          <a:p>
            <a:r>
              <a:rPr lang="en-GB" dirty="0" smtClean="0"/>
              <a:t>Strategy to provide a One-Off corrective to transform attitude to sport in </a:t>
            </a:r>
            <a:r>
              <a:rPr lang="en-GB" dirty="0" err="1" smtClean="0"/>
              <a:t>Govt</a:t>
            </a:r>
            <a:r>
              <a:rPr lang="en-GB" dirty="0" smtClean="0"/>
              <a:t> and Nation as well as regenerate and Impact Economy</a:t>
            </a:r>
          </a:p>
          <a:p>
            <a:r>
              <a:rPr lang="en-GB" dirty="0" smtClean="0"/>
              <a:t>Not to be an after thought but integrated into health, transport, home office and </a:t>
            </a:r>
            <a:r>
              <a:rPr lang="en-GB" dirty="0" err="1" smtClean="0"/>
              <a:t>govt</a:t>
            </a:r>
            <a:r>
              <a:rPr lang="en-GB" dirty="0" smtClean="0"/>
              <a:t> policy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Legacy Aims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34576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LOCAL OPPORTUNITIES</a:t>
            </a:r>
          </a:p>
          <a:p>
            <a:r>
              <a:rPr lang="en-GB" dirty="0" smtClean="0"/>
              <a:t>FACILITIES</a:t>
            </a:r>
          </a:p>
          <a:p>
            <a:r>
              <a:rPr lang="en-GB" dirty="0" smtClean="0"/>
              <a:t>INTEREST</a:t>
            </a:r>
          </a:p>
          <a:p>
            <a:r>
              <a:rPr lang="en-GB" dirty="0" smtClean="0"/>
              <a:t>EXCELLENCE</a:t>
            </a:r>
          </a:p>
          <a:p>
            <a:r>
              <a:rPr lang="en-GB" dirty="0" smtClean="0"/>
              <a:t>FUTURE SPORTS EVENTS</a:t>
            </a:r>
          </a:p>
          <a:p>
            <a:r>
              <a:rPr lang="en-GB" dirty="0" smtClean="0"/>
              <a:t>ENTHUSIASM</a:t>
            </a:r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SPORTING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2847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Press inquest questions</a:t>
            </a:r>
          </a:p>
          <a:p>
            <a:r>
              <a:rPr lang="en-GB" dirty="0" smtClean="0"/>
              <a:t>Would legacy work?</a:t>
            </a:r>
          </a:p>
          <a:p>
            <a:r>
              <a:rPr lang="en-GB" dirty="0" smtClean="0"/>
              <a:t>Grass roots the forgotten legacy?</a:t>
            </a:r>
          </a:p>
          <a:p>
            <a:r>
              <a:rPr lang="en-GB" dirty="0" smtClean="0"/>
              <a:t>Funding Shift in lead up to 2012 from Grassroots to Elite</a:t>
            </a:r>
          </a:p>
          <a:p>
            <a:r>
              <a:rPr lang="en-GB" dirty="0" smtClean="0"/>
              <a:t>Future promises?</a:t>
            </a:r>
          </a:p>
          <a:p>
            <a:r>
              <a:rPr lang="en-GB" dirty="0" smtClean="0"/>
              <a:t>Achieved?</a:t>
            </a:r>
          </a:p>
          <a:p>
            <a:r>
              <a:rPr lang="en-GB" dirty="0" smtClean="0"/>
              <a:t>Reflection 10 years after the bid  -                                    “It is clear that the Governments commitment to a coordinated Strategy is still sorely lacking”  Keith Mills CE London 2012 Bid (2015)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POST GAMES PRESS CONFERENCE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08756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the Spirit of 2012 alive</a:t>
            </a:r>
          </a:p>
          <a:p>
            <a:r>
              <a:rPr lang="en-GB" dirty="0" smtClean="0"/>
              <a:t>Country has taken the inspirational performances of out athletes and the uplifting public spirit….and built on it…</a:t>
            </a:r>
          </a:p>
          <a:p>
            <a:r>
              <a:rPr lang="en-GB" dirty="0" smtClean="0"/>
              <a:t>New Sporting Facilities</a:t>
            </a:r>
          </a:p>
          <a:p>
            <a:r>
              <a:rPr lang="en-GB" dirty="0" smtClean="0"/>
              <a:t>Partnerships</a:t>
            </a:r>
          </a:p>
          <a:p>
            <a:r>
              <a:rPr lang="en-GB" dirty="0" smtClean="0"/>
              <a:t>Trade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Coe’s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2105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Sporting Success in Rio 2016</a:t>
            </a:r>
          </a:p>
          <a:p>
            <a:r>
              <a:rPr lang="en-GB" dirty="0" smtClean="0"/>
              <a:t>Impact on UK’s capital for generations</a:t>
            </a:r>
          </a:p>
          <a:p>
            <a:r>
              <a:rPr lang="en-GB" dirty="0" smtClean="0"/>
              <a:t>East End and Stratford Direct Benefits</a:t>
            </a:r>
          </a:p>
          <a:p>
            <a:r>
              <a:rPr lang="en-GB" dirty="0" smtClean="0"/>
              <a:t>Permanent Venues</a:t>
            </a:r>
          </a:p>
          <a:p>
            <a:r>
              <a:rPr lang="en-GB" dirty="0" smtClean="0"/>
              <a:t>Queen Elizabeth Park</a:t>
            </a:r>
          </a:p>
          <a:p>
            <a:r>
              <a:rPr lang="en-GB" dirty="0" err="1" smtClean="0"/>
              <a:t>Westfields</a:t>
            </a:r>
            <a:r>
              <a:rPr lang="en-GB" dirty="0" smtClean="0"/>
              <a:t> – Visitor numbers and investment</a:t>
            </a:r>
          </a:p>
          <a:p>
            <a:r>
              <a:rPr lang="en-GB" dirty="0" smtClean="0"/>
              <a:t>International visitors</a:t>
            </a:r>
          </a:p>
          <a:p>
            <a:r>
              <a:rPr lang="en-GB" dirty="0" smtClean="0"/>
              <a:t>Stratford International</a:t>
            </a:r>
          </a:p>
          <a:p>
            <a:r>
              <a:rPr lang="en-GB" dirty="0" smtClean="0"/>
              <a:t>Continued Investment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 Legacies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225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2800 Homes from the Olympic Village</a:t>
            </a:r>
          </a:p>
          <a:p>
            <a:r>
              <a:rPr lang="en-GB" dirty="0" err="1" smtClean="0"/>
              <a:t>Westfields</a:t>
            </a:r>
            <a:r>
              <a:rPr lang="en-GB" dirty="0" smtClean="0"/>
              <a:t> 100k+ per week</a:t>
            </a:r>
          </a:p>
          <a:p>
            <a:r>
              <a:rPr lang="en-GB" dirty="0" smtClean="0"/>
              <a:t>Aquatic Centre</a:t>
            </a:r>
          </a:p>
          <a:p>
            <a:r>
              <a:rPr lang="en-GB" dirty="0" err="1" smtClean="0"/>
              <a:t>Velodrome</a:t>
            </a:r>
            <a:endParaRPr lang="en-GB" dirty="0" smtClean="0"/>
          </a:p>
          <a:p>
            <a:r>
              <a:rPr lang="en-GB" dirty="0" smtClean="0"/>
              <a:t>Copper Box</a:t>
            </a:r>
          </a:p>
          <a:p>
            <a:r>
              <a:rPr lang="en-GB" dirty="0" smtClean="0"/>
              <a:t>Affordable Facilities for Locals</a:t>
            </a:r>
          </a:p>
          <a:p>
            <a:r>
              <a:rPr lang="en-GB" dirty="0" smtClean="0"/>
              <a:t>Encourage Sports Participation</a:t>
            </a:r>
          </a:p>
          <a:p>
            <a:r>
              <a:rPr lang="en-GB" dirty="0" smtClean="0"/>
              <a:t>Football Stadium – West Ham</a:t>
            </a:r>
          </a:p>
          <a:p>
            <a:r>
              <a:rPr lang="en-GB" dirty="0" smtClean="0"/>
              <a:t>Concert Arena</a:t>
            </a:r>
          </a:p>
          <a:p>
            <a:r>
              <a:rPr lang="en-GB" dirty="0" err="1" smtClean="0"/>
              <a:t>Landscapped</a:t>
            </a:r>
            <a:r>
              <a:rPr lang="en-GB" dirty="0" smtClean="0"/>
              <a:t> gardens</a:t>
            </a:r>
          </a:p>
          <a:p>
            <a:r>
              <a:rPr lang="en-GB" dirty="0" smtClean="0"/>
              <a:t>Facilities to host world class events</a:t>
            </a:r>
          </a:p>
          <a:p>
            <a:r>
              <a:rPr lang="en-GB" dirty="0" smtClean="0"/>
              <a:t>Orbit – Icon? Visitor Attraction only since slide added….</a:t>
            </a:r>
          </a:p>
          <a:p>
            <a:r>
              <a:rPr lang="en-GB" dirty="0" smtClean="0"/>
              <a:t>Tourism Impacts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587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Borough SE of Park</a:t>
            </a:r>
          </a:p>
          <a:p>
            <a:r>
              <a:rPr lang="en-GB" dirty="0" smtClean="0"/>
              <a:t>One of the most deprived areas in UK</a:t>
            </a:r>
          </a:p>
          <a:p>
            <a:r>
              <a:rPr lang="en-GB" dirty="0" smtClean="0"/>
              <a:t>High unemployment and low skills</a:t>
            </a:r>
          </a:p>
          <a:p>
            <a:r>
              <a:rPr lang="en-GB" dirty="0" smtClean="0"/>
              <a:t>Jobs brokerage scheme to secure jobs in </a:t>
            </a:r>
            <a:r>
              <a:rPr lang="en-GB" dirty="0" err="1" smtClean="0"/>
              <a:t>Westfields</a:t>
            </a:r>
            <a:endParaRPr lang="en-GB" dirty="0" smtClean="0"/>
          </a:p>
          <a:p>
            <a:r>
              <a:rPr lang="en-GB" dirty="0" smtClean="0"/>
              <a:t>“Improvements to the lives of local residents were hard won”</a:t>
            </a:r>
          </a:p>
          <a:p>
            <a:r>
              <a:rPr lang="en-GB" dirty="0" smtClean="0"/>
              <a:t>“IOC is the 2</a:t>
            </a:r>
            <a:r>
              <a:rPr lang="en-GB" baseline="30000" dirty="0" smtClean="0"/>
              <a:t>nd</a:t>
            </a:r>
            <a:r>
              <a:rPr lang="en-GB" dirty="0" smtClean="0"/>
              <a:t> most venal organisation in the world after FIFA. In Rio they have lived up to their reputation. They are an </a:t>
            </a:r>
            <a:r>
              <a:rPr lang="en-GB" dirty="0" err="1" smtClean="0"/>
              <a:t>appaling</a:t>
            </a:r>
            <a:r>
              <a:rPr lang="en-GB" dirty="0" smtClean="0"/>
              <a:t> organisation with no interest whatsoever in legacy. </a:t>
            </a:r>
            <a:r>
              <a:rPr lang="en-GB" dirty="0" err="1" smtClean="0"/>
              <a:t>Woosh</a:t>
            </a:r>
            <a:r>
              <a:rPr lang="en-GB" dirty="0" smtClean="0"/>
              <a:t> and they are out.” Sir Robin Wales Mayor of Newham (2016)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Newham Legacies?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65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r>
              <a:rPr lang="en-GB" dirty="0" smtClean="0"/>
              <a:t>Trade and Industry boost in excess of £14b</a:t>
            </a:r>
          </a:p>
          <a:p>
            <a:r>
              <a:rPr lang="en-GB" dirty="0" smtClean="0"/>
              <a:t>Beat four year target of £11b in half the time</a:t>
            </a:r>
          </a:p>
          <a:p>
            <a:r>
              <a:rPr lang="en-GB" dirty="0" smtClean="0"/>
              <a:t>Was this a Global Economic </a:t>
            </a:r>
            <a:r>
              <a:rPr lang="en-GB" dirty="0" err="1" smtClean="0"/>
              <a:t>turnround</a:t>
            </a:r>
            <a:r>
              <a:rPr lang="en-GB" dirty="0" smtClean="0"/>
              <a:t>?</a:t>
            </a:r>
          </a:p>
          <a:p>
            <a:r>
              <a:rPr lang="en-GB" dirty="0" smtClean="0"/>
              <a:t>Was it fuelled by the Olympics?</a:t>
            </a:r>
          </a:p>
          <a:p>
            <a:r>
              <a:rPr lang="en-GB" dirty="0" smtClean="0"/>
              <a:t>Aims promoting every part of UK through lasting economic and Sporting legacy </a:t>
            </a:r>
          </a:p>
          <a:p>
            <a:r>
              <a:rPr lang="en-GB" dirty="0" smtClean="0"/>
              <a:t>£150m generated  by 40 UK businesses winning contracts for Brazil 2014 World Cup and 2016 Olympics</a:t>
            </a:r>
          </a:p>
          <a:p>
            <a:r>
              <a:rPr lang="en-GB" dirty="0" smtClean="0"/>
              <a:t>Glasgow Commonwealth Games Business Conference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UK 2014 Olympic Legacy Report</a:t>
            </a:r>
            <a:br>
              <a:rPr lang="en-GB" dirty="0" smtClean="0"/>
            </a:br>
            <a:r>
              <a:rPr lang="en-GB" dirty="0" smtClean="0"/>
              <a:t>Economic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070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University of London new campus</a:t>
            </a:r>
          </a:p>
          <a:p>
            <a:r>
              <a:rPr lang="en-GB" dirty="0" smtClean="0"/>
              <a:t>Halls of Residences for all students</a:t>
            </a:r>
          </a:p>
          <a:p>
            <a:r>
              <a:rPr lang="en-GB" dirty="0" smtClean="0"/>
              <a:t>London College of Fashion Developments</a:t>
            </a:r>
          </a:p>
          <a:p>
            <a:r>
              <a:rPr lang="en-GB" dirty="0" smtClean="0"/>
              <a:t>875 students at Cobham Academy</a:t>
            </a:r>
          </a:p>
          <a:p>
            <a:r>
              <a:rPr lang="en-GB" dirty="0" smtClean="0"/>
              <a:t>V and A Museum</a:t>
            </a:r>
          </a:p>
          <a:p>
            <a:r>
              <a:rPr lang="en-GB" dirty="0" smtClean="0"/>
              <a:t>Sadler’s Wells Theatre</a:t>
            </a:r>
          </a:p>
          <a:p>
            <a:r>
              <a:rPr lang="en-GB" dirty="0" smtClean="0"/>
              <a:t>£850m costs secured</a:t>
            </a:r>
          </a:p>
          <a:p>
            <a:r>
              <a:rPr lang="en-GB" dirty="0" smtClean="0"/>
              <a:t>Hoping for £180m donations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Cultural and Education Impacts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42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“Ambitious plans in place to develop a constellation of educational, artistic, technology and cultural institutions on site to strengthen our lead as a global force in these sectors and deliver tens of thousands of jobs”</a:t>
            </a:r>
          </a:p>
          <a:p>
            <a:r>
              <a:rPr lang="en-GB" dirty="0" smtClean="0"/>
              <a:t>Living Legacy”</a:t>
            </a:r>
          </a:p>
          <a:p>
            <a:r>
              <a:rPr lang="en-GB" dirty="0" smtClean="0"/>
              <a:t>“Reaping economic and social dividends not just in London but across UK”</a:t>
            </a:r>
          </a:p>
          <a:p>
            <a:r>
              <a:rPr lang="en-GB" dirty="0" smtClean="0"/>
              <a:t>Johnson, B (2014)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BORIS’S COMMENTS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382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lvl="0"/>
            <a:r>
              <a:rPr lang="en-GB" sz="2700" dirty="0">
                <a:solidFill>
                  <a:prstClr val="black"/>
                </a:solidFill>
              </a:rPr>
              <a:t>International visits up by 6% to 33m in 2013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Visitor spend increased by 13% to £21b</a:t>
            </a:r>
          </a:p>
          <a:p>
            <a:pPr lvl="0"/>
            <a:r>
              <a:rPr lang="en-GB" sz="2700" dirty="0">
                <a:solidFill>
                  <a:prstClr val="black"/>
                </a:solidFill>
              </a:rPr>
              <a:t>1m visits to Queen Elizabeth Park in Year 1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prstClr val="black"/>
                </a:solidFill>
              </a:rPr>
              <a:t>UK 2014 Olympic Legacy </a:t>
            </a:r>
            <a:r>
              <a:rPr lang="en-GB" dirty="0" smtClean="0">
                <a:solidFill>
                  <a:prstClr val="black"/>
                </a:solidFill>
              </a:rPr>
              <a:t>Report</a:t>
            </a:r>
            <a:br>
              <a:rPr lang="en-GB" dirty="0" smtClean="0">
                <a:solidFill>
                  <a:prstClr val="black"/>
                </a:solidFill>
              </a:rPr>
            </a:br>
            <a:r>
              <a:rPr lang="en-GB" dirty="0" smtClean="0">
                <a:solidFill>
                  <a:prstClr val="black"/>
                </a:solidFill>
              </a:rPr>
              <a:t>Tourism Legacies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34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17K volunteers  for 2013 Rugby League World Cup and 2014 Tour de France</a:t>
            </a:r>
          </a:p>
          <a:p>
            <a:r>
              <a:rPr lang="en-GB" dirty="0" smtClean="0"/>
              <a:t>2015 6K Volunteers for RWC</a:t>
            </a:r>
          </a:p>
          <a:p>
            <a:r>
              <a:rPr lang="en-GB" dirty="0" smtClean="0"/>
              <a:t>2017 Volunteers for UEFA Champions League</a:t>
            </a:r>
          </a:p>
          <a:p>
            <a:r>
              <a:rPr lang="en-GB" dirty="0" smtClean="0"/>
              <a:t>Volunteering Strategies</a:t>
            </a:r>
          </a:p>
          <a:p>
            <a:r>
              <a:rPr lang="en-GB" dirty="0" smtClean="0"/>
              <a:t>Spirit of 2012 Trust established - £4b funding</a:t>
            </a:r>
          </a:p>
          <a:p>
            <a:r>
              <a:rPr lang="en-GB" dirty="0" smtClean="0"/>
              <a:t>£170m Sport England funding for Disability Events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Volunteer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206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“Our vision is to see millions more young people in </a:t>
            </a:r>
            <a:r>
              <a:rPr lang="en-GB" dirty="0" smtClean="0"/>
              <a:t>Britain </a:t>
            </a:r>
            <a:r>
              <a:rPr lang="en-GB" dirty="0" smtClean="0"/>
              <a:t>and across the world participating in sport improving their lives as a result of that participation. And London has the power to make </a:t>
            </a:r>
            <a:r>
              <a:rPr lang="en-GB" dirty="0" smtClean="0"/>
              <a:t>that </a:t>
            </a:r>
            <a:r>
              <a:rPr lang="en-GB" dirty="0" smtClean="0"/>
              <a:t>happen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2012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Tony Blair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8521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“Ensuring a positive legacy from the Olympic Games for a host City and Country is very important for the IOC. This is why I am delighted to see that our British partners have </a:t>
            </a:r>
            <a:r>
              <a:rPr lang="en-GB" dirty="0" err="1" smtClean="0"/>
              <a:t>suceded</a:t>
            </a:r>
            <a:r>
              <a:rPr lang="en-GB" dirty="0" smtClean="0"/>
              <a:t> </a:t>
            </a:r>
            <a:r>
              <a:rPr lang="en-GB" dirty="0" smtClean="0"/>
              <a:t>in maximising the legacy of London 2012 in a number of different areas.”</a:t>
            </a:r>
          </a:p>
          <a:p>
            <a:r>
              <a:rPr lang="en-GB" dirty="0" smtClean="0"/>
              <a:t>“London and Britain have also understood </a:t>
            </a:r>
            <a:r>
              <a:rPr lang="en-GB" dirty="0" smtClean="0"/>
              <a:t>that </a:t>
            </a:r>
            <a:r>
              <a:rPr lang="en-GB" dirty="0" smtClean="0"/>
              <a:t>the games can be a catalyst for positive LT economic, social and sustainable legacies”</a:t>
            </a:r>
          </a:p>
          <a:p>
            <a:r>
              <a:rPr lang="en-GB" dirty="0" smtClean="0"/>
              <a:t>Bach (2014)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813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2856"/>
            <a:ext cx="8229600" cy="3874435"/>
          </a:xfrm>
        </p:spPr>
        <p:txBody>
          <a:bodyPr/>
          <a:lstStyle/>
          <a:p>
            <a:r>
              <a:rPr lang="en-GB" dirty="0" smtClean="0"/>
              <a:t>More playing sport than ever</a:t>
            </a:r>
          </a:p>
          <a:p>
            <a:r>
              <a:rPr lang="en-GB" dirty="0" smtClean="0"/>
              <a:t>15.6m aged over 16 play at least 1xper week</a:t>
            </a:r>
          </a:p>
          <a:p>
            <a:r>
              <a:rPr lang="en-GB" dirty="0" smtClean="0"/>
              <a:t>1.7m increase from 2015</a:t>
            </a:r>
          </a:p>
          <a:p>
            <a:r>
              <a:rPr lang="en-GB" dirty="0" smtClean="0"/>
              <a:t>Join in Initiative 100k events in summer 2013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prstClr val="black"/>
                </a:solidFill>
              </a:rPr>
              <a:t>UK 2014 Olympic Legacy </a:t>
            </a:r>
            <a:r>
              <a:rPr lang="en-GB" dirty="0" smtClean="0">
                <a:solidFill>
                  <a:prstClr val="black"/>
                </a:solidFill>
              </a:rPr>
              <a:t>Report</a:t>
            </a:r>
            <a:br>
              <a:rPr lang="en-GB" dirty="0" smtClean="0">
                <a:solidFill>
                  <a:prstClr val="black"/>
                </a:solidFill>
              </a:rPr>
            </a:br>
            <a:r>
              <a:rPr lang="en-GB" dirty="0">
                <a:solidFill>
                  <a:prstClr val="black"/>
                </a:solidFill>
              </a:rPr>
              <a:t> </a:t>
            </a:r>
            <a:r>
              <a:rPr lang="en-GB" dirty="0" smtClean="0">
                <a:solidFill>
                  <a:prstClr val="black"/>
                </a:solidFill>
              </a:rPr>
              <a:t>Sports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085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“By any means, the figures for sports participation since the games do not make pretty reading” Guardian (2015)</a:t>
            </a:r>
          </a:p>
          <a:p>
            <a:r>
              <a:rPr lang="en-GB" dirty="0" smtClean="0"/>
              <a:t>Decline in Sports participation since 2012</a:t>
            </a:r>
          </a:p>
          <a:p>
            <a:r>
              <a:rPr lang="en-GB" dirty="0" smtClean="0"/>
              <a:t>2016 stats 15.8m play sport of exercise 1 x per week </a:t>
            </a:r>
          </a:p>
          <a:p>
            <a:r>
              <a:rPr lang="en-GB" dirty="0" smtClean="0"/>
              <a:t>0.4% drop since 2012</a:t>
            </a:r>
          </a:p>
          <a:p>
            <a:r>
              <a:rPr lang="en-GB" dirty="0" smtClean="0"/>
              <a:t>Lack of coordination in Schools, LA and Club</a:t>
            </a:r>
          </a:p>
          <a:p>
            <a:r>
              <a:rPr lang="en-GB" dirty="0" smtClean="0"/>
              <a:t>£162m ring fenced for School Sports Partnerships Cut, replaced by £150m for primary Schools</a:t>
            </a:r>
          </a:p>
          <a:p>
            <a:r>
              <a:rPr lang="en-GB" dirty="0" smtClean="0"/>
              <a:t>Two Tier Sports Nation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Events Sports Legacy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335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en-GB" dirty="0" smtClean="0"/>
              <a:t>“I am confident we can build on our experience in London and make Glasgow 2014 so much more than just an amazing sporting events” David Cameron PM (2014)</a:t>
            </a:r>
          </a:p>
          <a:p>
            <a:r>
              <a:rPr lang="en-GB" dirty="0" smtClean="0"/>
              <a:t>“The legacy of London…is going from strength to </a:t>
            </a:r>
            <a:r>
              <a:rPr lang="en-GB" dirty="0" err="1" smtClean="0"/>
              <a:t>stength</a:t>
            </a:r>
            <a:r>
              <a:rPr lang="en-GB" dirty="0" smtClean="0"/>
              <a:t> with economic, sporting and social benefits being felt by communities across the country. I am sure the legacy from Glasgow will build on this </a:t>
            </a:r>
            <a:r>
              <a:rPr lang="en-GB" dirty="0" err="1" smtClean="0"/>
              <a:t>futher</a:t>
            </a:r>
            <a:r>
              <a:rPr lang="en-GB" dirty="0" smtClean="0"/>
              <a:t>…”                                          </a:t>
            </a:r>
            <a:r>
              <a:rPr lang="en-GB" dirty="0" err="1" smtClean="0"/>
              <a:t>Sajid</a:t>
            </a:r>
            <a:r>
              <a:rPr lang="en-GB" dirty="0" smtClean="0"/>
              <a:t> </a:t>
            </a:r>
            <a:r>
              <a:rPr lang="en-GB" dirty="0" err="1" smtClean="0"/>
              <a:t>Javid</a:t>
            </a:r>
            <a:r>
              <a:rPr lang="en-GB" dirty="0" smtClean="0"/>
              <a:t> Secretary of State for DCMS (2014)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Future?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7904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had 2 reasons for doing the Olympics”</a:t>
            </a:r>
          </a:p>
          <a:p>
            <a:r>
              <a:rPr lang="en-GB" dirty="0" smtClean="0"/>
              <a:t>Regenerate parts of East End</a:t>
            </a:r>
          </a:p>
          <a:p>
            <a:r>
              <a:rPr lang="en-GB" dirty="0" smtClean="0"/>
              <a:t>Transform a generation of young people through Sport</a:t>
            </a:r>
          </a:p>
          <a:p>
            <a:r>
              <a:rPr lang="en-GB" dirty="0" smtClean="0"/>
              <a:t>Achieved 6 years later????????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Tessa </a:t>
            </a:r>
            <a:r>
              <a:rPr lang="en-GB" dirty="0" err="1" smtClean="0"/>
              <a:t>Jowell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6405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“We urged that the Government legacy strategy should be joined up”</a:t>
            </a:r>
          </a:p>
          <a:p>
            <a:r>
              <a:rPr lang="en-GB" dirty="0" smtClean="0"/>
              <a:t>“</a:t>
            </a:r>
            <a:r>
              <a:rPr lang="en-GB" dirty="0" err="1" smtClean="0"/>
              <a:t>Govt</a:t>
            </a:r>
            <a:r>
              <a:rPr lang="en-GB" dirty="0" smtClean="0"/>
              <a:t> has historically been quite good at plans but not very good at executing them”</a:t>
            </a:r>
          </a:p>
          <a:p>
            <a:r>
              <a:rPr lang="en-GB" dirty="0" smtClean="0"/>
              <a:t>“other areas of legacy have been </a:t>
            </a:r>
            <a:r>
              <a:rPr lang="en-GB" dirty="0" err="1" smtClean="0"/>
              <a:t>succesful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“lacked joined up thinking over sports participation legacy”</a:t>
            </a:r>
          </a:p>
          <a:p>
            <a:r>
              <a:rPr lang="en-GB" dirty="0" smtClean="0"/>
              <a:t>Mills, K (2015)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Reflections 10 years 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6864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120</TotalTime>
  <Words>1137</Words>
  <Application>Microsoft Office PowerPoint</Application>
  <PresentationFormat>On-screen Show (4:3)</PresentationFormat>
  <Paragraphs>144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Concourse</vt:lpstr>
      <vt:lpstr>Legacy of London2012</vt:lpstr>
      <vt:lpstr>Legacy?</vt:lpstr>
      <vt:lpstr>2012 Legacy Aims</vt:lpstr>
      <vt:lpstr>Inspire a Generation</vt:lpstr>
      <vt:lpstr>Legacy Aims</vt:lpstr>
      <vt:lpstr>SPORTING IMPACTS</vt:lpstr>
      <vt:lpstr>POST GAMES PRESS CONFERENCE</vt:lpstr>
      <vt:lpstr>Coe’s Comments</vt:lpstr>
      <vt:lpstr>Positive Legacies</vt:lpstr>
      <vt:lpstr>REDEVELOPMENT</vt:lpstr>
      <vt:lpstr>Newham Legacies?</vt:lpstr>
      <vt:lpstr>UK 2014 Olympic Legacy Report Economic Legacy</vt:lpstr>
      <vt:lpstr>Cultural and Education Impacts</vt:lpstr>
      <vt:lpstr>BORIS’S COMMENTS</vt:lpstr>
      <vt:lpstr>UK 2014 Olympic Legacy Report Tourism Legacies</vt:lpstr>
      <vt:lpstr>Volunteer Legacy</vt:lpstr>
      <vt:lpstr>Tony Blair</vt:lpstr>
      <vt:lpstr>BACH</vt:lpstr>
      <vt:lpstr>UK 2014 Olympic Legacy Report  Sports Legacy</vt:lpstr>
      <vt:lpstr>Post Events Sports Legacy</vt:lpstr>
      <vt:lpstr>Future?</vt:lpstr>
      <vt:lpstr>Tessa Jowell</vt:lpstr>
      <vt:lpstr>Reflections 10 years 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Legacy of London2012</dc:title>
  <dc:creator>SBSTablet12</dc:creator>
  <cp:lastModifiedBy>SBSTablet12</cp:lastModifiedBy>
  <cp:revision>13</cp:revision>
  <dcterms:created xsi:type="dcterms:W3CDTF">2017-11-13T08:48:45Z</dcterms:created>
  <dcterms:modified xsi:type="dcterms:W3CDTF">2017-11-19T17:24:07Z</dcterms:modified>
</cp:coreProperties>
</file>