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2" r:id="rId4"/>
    <p:sldId id="261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4" r:id="rId16"/>
    <p:sldId id="27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8C7492-4F43-412C-898B-36182A97BCA4}" v="124" dt="2026-07-16T21:11:33.7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maine mclean" userId="1afb13ff0be22d02" providerId="LiveId" clId="{9783B4D2-669A-4548-8EA7-900981E3DA5E}"/>
    <pc:docChg chg="undo custSel addSld delSld modSld sldOrd">
      <pc:chgData name="charmaine mclean" userId="1afb13ff0be22d02" providerId="LiveId" clId="{9783B4D2-669A-4548-8EA7-900981E3DA5E}" dt="2026-07-16T21:15:39.094" v="2963" actId="47"/>
      <pc:docMkLst>
        <pc:docMk/>
      </pc:docMkLst>
      <pc:sldChg chg="addSp delSp modSp mod delAnim">
        <pc:chgData name="charmaine mclean" userId="1afb13ff0be22d02" providerId="LiveId" clId="{9783B4D2-669A-4548-8EA7-900981E3DA5E}" dt="2026-07-16T15:18:34.316" v="2917" actId="1076"/>
        <pc:sldMkLst>
          <pc:docMk/>
          <pc:sldMk cId="3928799701" sldId="256"/>
        </pc:sldMkLst>
        <pc:spChg chg="add mod">
          <ac:chgData name="charmaine mclean" userId="1afb13ff0be22d02" providerId="LiveId" clId="{9783B4D2-669A-4548-8EA7-900981E3DA5E}" dt="2026-07-15T21:04:20.199" v="1669" actId="20577"/>
          <ac:spMkLst>
            <pc:docMk/>
            <pc:sldMk cId="3928799701" sldId="256"/>
            <ac:spMk id="5" creationId="{D99D3583-531D-3126-9E55-83E326271293}"/>
          </ac:spMkLst>
        </pc:spChg>
        <pc:picChg chg="mod">
          <ac:chgData name="charmaine mclean" userId="1afb13ff0be22d02" providerId="LiveId" clId="{9783B4D2-669A-4548-8EA7-900981E3DA5E}" dt="2026-07-09T19:05:01.200" v="1026" actId="1076"/>
          <ac:picMkLst>
            <pc:docMk/>
            <pc:sldMk cId="3928799701" sldId="256"/>
            <ac:picMk id="4" creationId="{CB429D77-B32C-9FD3-4B1A-8735A801F3EE}"/>
          </ac:picMkLst>
        </pc:picChg>
        <pc:picChg chg="del mod">
          <ac:chgData name="charmaine mclean" userId="1afb13ff0be22d02" providerId="LiveId" clId="{9783B4D2-669A-4548-8EA7-900981E3DA5E}" dt="2026-07-16T15:17:49.504" v="2916" actId="478"/>
          <ac:picMkLst>
            <pc:docMk/>
            <pc:sldMk cId="3928799701" sldId="256"/>
            <ac:picMk id="6" creationId="{2B4A2EBC-786A-98A3-574C-C3CC19F821DA}"/>
          </ac:picMkLst>
        </pc:picChg>
        <pc:picChg chg="mod">
          <ac:chgData name="charmaine mclean" userId="1afb13ff0be22d02" providerId="LiveId" clId="{9783B4D2-669A-4548-8EA7-900981E3DA5E}" dt="2026-07-16T15:18:34.316" v="2917" actId="1076"/>
          <ac:picMkLst>
            <pc:docMk/>
            <pc:sldMk cId="3928799701" sldId="256"/>
            <ac:picMk id="7" creationId="{CF038BD4-778B-BFCE-6C25-E97E2576B3F7}"/>
          </ac:picMkLst>
        </pc:picChg>
      </pc:sldChg>
      <pc:sldChg chg="addSp delSp modSp mod">
        <pc:chgData name="charmaine mclean" userId="1afb13ff0be22d02" providerId="LiveId" clId="{9783B4D2-669A-4548-8EA7-900981E3DA5E}" dt="2026-07-16T15:20:02.624" v="2918" actId="1076"/>
        <pc:sldMkLst>
          <pc:docMk/>
          <pc:sldMk cId="3168653344" sldId="257"/>
        </pc:sldMkLst>
        <pc:spChg chg="add del mod">
          <ac:chgData name="charmaine mclean" userId="1afb13ff0be22d02" providerId="LiveId" clId="{9783B4D2-669A-4548-8EA7-900981E3DA5E}" dt="2026-07-15T20:20:58.840" v="1363"/>
          <ac:spMkLst>
            <pc:docMk/>
            <pc:sldMk cId="3168653344" sldId="257"/>
            <ac:spMk id="3" creationId="{B4AEB524-C037-79A8-1DEF-E3947B2B53A8}"/>
          </ac:spMkLst>
        </pc:spChg>
        <pc:spChg chg="add mod">
          <ac:chgData name="charmaine mclean" userId="1afb13ff0be22d02" providerId="LiveId" clId="{9783B4D2-669A-4548-8EA7-900981E3DA5E}" dt="2026-07-15T20:23:55.837" v="1446" actId="20577"/>
          <ac:spMkLst>
            <pc:docMk/>
            <pc:sldMk cId="3168653344" sldId="257"/>
            <ac:spMk id="5" creationId="{31D24EF2-AE22-0693-2F3F-78061454BDD9}"/>
          </ac:spMkLst>
        </pc:spChg>
        <pc:spChg chg="mod">
          <ac:chgData name="charmaine mclean" userId="1afb13ff0be22d02" providerId="LiveId" clId="{9783B4D2-669A-4548-8EA7-900981E3DA5E}" dt="2026-07-15T20:23:46.112" v="1445" actId="27636"/>
          <ac:spMkLst>
            <pc:docMk/>
            <pc:sldMk cId="3168653344" sldId="257"/>
            <ac:spMk id="8" creationId="{7A62201B-4963-CA50-18F4-48F3D8EB1ABB}"/>
          </ac:spMkLst>
        </pc:spChg>
        <pc:picChg chg="mod">
          <ac:chgData name="charmaine mclean" userId="1afb13ff0be22d02" providerId="LiveId" clId="{9783B4D2-669A-4548-8EA7-900981E3DA5E}" dt="2026-07-16T15:20:02.624" v="2918" actId="1076"/>
          <ac:picMkLst>
            <pc:docMk/>
            <pc:sldMk cId="3168653344" sldId="257"/>
            <ac:picMk id="3" creationId="{80117290-C0E7-7242-B1B4-DA2EB9637C16}"/>
          </ac:picMkLst>
        </pc:picChg>
        <pc:picChg chg="mod">
          <ac:chgData name="charmaine mclean" userId="1afb13ff0be22d02" providerId="LiveId" clId="{9783B4D2-669A-4548-8EA7-900981E3DA5E}" dt="2026-07-15T20:21:36.464" v="1365" actId="1076"/>
          <ac:picMkLst>
            <pc:docMk/>
            <pc:sldMk cId="3168653344" sldId="257"/>
            <ac:picMk id="4" creationId="{AEB1213F-38BB-B987-489C-45541548BDD0}"/>
          </ac:picMkLst>
        </pc:picChg>
      </pc:sldChg>
      <pc:sldChg chg="addSp delSp modSp new mod setBg delAnim">
        <pc:chgData name="charmaine mclean" userId="1afb13ff0be22d02" providerId="LiveId" clId="{9783B4D2-669A-4548-8EA7-900981E3DA5E}" dt="2026-07-16T20:33:33.627" v="2950" actId="1076"/>
        <pc:sldMkLst>
          <pc:docMk/>
          <pc:sldMk cId="117500966" sldId="260"/>
        </pc:sldMkLst>
        <pc:spChg chg="mod">
          <ac:chgData name="charmaine mclean" userId="1afb13ff0be22d02" providerId="LiveId" clId="{9783B4D2-669A-4548-8EA7-900981E3DA5E}" dt="2026-07-09T13:44:17.077" v="590" actId="26606"/>
          <ac:spMkLst>
            <pc:docMk/>
            <pc:sldMk cId="117500966" sldId="260"/>
            <ac:spMk id="2" creationId="{DB03F858-0885-A5B3-FB2D-96C29B659D77}"/>
          </ac:spMkLst>
        </pc:spChg>
        <pc:spChg chg="add mod">
          <ac:chgData name="charmaine mclean" userId="1afb13ff0be22d02" providerId="LiveId" clId="{9783B4D2-669A-4548-8EA7-900981E3DA5E}" dt="2026-07-15T20:28:58.447" v="1528" actId="20577"/>
          <ac:spMkLst>
            <pc:docMk/>
            <pc:sldMk cId="117500966" sldId="260"/>
            <ac:spMk id="3" creationId="{2D55B5A1-DECC-0225-BDC6-1970CCA8157C}"/>
          </ac:spMkLst>
        </pc:spChg>
        <pc:spChg chg="add del mod">
          <ac:chgData name="charmaine mclean" userId="1afb13ff0be22d02" providerId="LiveId" clId="{9783B4D2-669A-4548-8EA7-900981E3DA5E}" dt="2026-07-15T09:44:29.929" v="1191" actId="478"/>
          <ac:spMkLst>
            <pc:docMk/>
            <pc:sldMk cId="117500966" sldId="260"/>
            <ac:spMk id="4" creationId="{42674E72-18E5-0CA4-A9FC-CA766F0758CD}"/>
          </ac:spMkLst>
        </pc:spChg>
        <pc:spChg chg="add del mod">
          <ac:chgData name="charmaine mclean" userId="1afb13ff0be22d02" providerId="LiveId" clId="{9783B4D2-669A-4548-8EA7-900981E3DA5E}" dt="2026-07-15T09:53:56.046" v="1208" actId="478"/>
          <ac:spMkLst>
            <pc:docMk/>
            <pc:sldMk cId="117500966" sldId="260"/>
            <ac:spMk id="6" creationId="{337D5CA5-CA94-6502-EE03-C1C496912F27}"/>
          </ac:spMkLst>
        </pc:spChg>
        <pc:spChg chg="add mod">
          <ac:chgData name="charmaine mclean" userId="1afb13ff0be22d02" providerId="LiveId" clId="{9783B4D2-669A-4548-8EA7-900981E3DA5E}" dt="2026-07-09T13:44:35.144" v="592" actId="27636"/>
          <ac:spMkLst>
            <pc:docMk/>
            <pc:sldMk cId="117500966" sldId="260"/>
            <ac:spMk id="9" creationId="{EE9F79C4-9A2B-F35F-D110-3C316992164F}"/>
          </ac:spMkLst>
        </pc:spChg>
        <pc:spChg chg="add">
          <ac:chgData name="charmaine mclean" userId="1afb13ff0be22d02" providerId="LiveId" clId="{9783B4D2-669A-4548-8EA7-900981E3DA5E}" dt="2026-07-09T13:44:17.077" v="590" actId="26606"/>
          <ac:spMkLst>
            <pc:docMk/>
            <pc:sldMk cId="117500966" sldId="260"/>
            <ac:spMk id="28" creationId="{D009D6D5-DAC2-4A8B-A17A-E206B9012D09}"/>
          </ac:spMkLst>
        </pc:spChg>
        <pc:picChg chg="del">
          <ac:chgData name="charmaine mclean" userId="1afb13ff0be22d02" providerId="LiveId" clId="{9783B4D2-669A-4548-8EA7-900981E3DA5E}" dt="2026-07-16T16:02:05.287" v="2928" actId="478"/>
          <ac:picMkLst>
            <pc:docMk/>
            <pc:sldMk cId="117500966" sldId="260"/>
            <ac:picMk id="4" creationId="{47AD2766-4898-00ED-ADCD-EC157B1B44E8}"/>
          </ac:picMkLst>
        </pc:picChg>
        <pc:picChg chg="del">
          <ac:chgData name="charmaine mclean" userId="1afb13ff0be22d02" providerId="LiveId" clId="{9783B4D2-669A-4548-8EA7-900981E3DA5E}" dt="2026-07-16T20:30:43.175" v="2949" actId="478"/>
          <ac:picMkLst>
            <pc:docMk/>
            <pc:sldMk cId="117500966" sldId="260"/>
            <ac:picMk id="4" creationId="{48F161FF-EB22-FF17-A0E7-6B81ED84D14E}"/>
          </ac:picMkLst>
        </pc:picChg>
        <pc:picChg chg="add mod ord">
          <ac:chgData name="charmaine mclean" userId="1afb13ff0be22d02" providerId="LiveId" clId="{9783B4D2-669A-4548-8EA7-900981E3DA5E}" dt="2026-07-09T13:44:17.077" v="590" actId="26606"/>
          <ac:picMkLst>
            <pc:docMk/>
            <pc:sldMk cId="117500966" sldId="260"/>
            <ac:picMk id="5" creationId="{6CF11FD1-E8D4-5751-6B97-CC0E40FB2FA5}"/>
          </ac:picMkLst>
        </pc:picChg>
        <pc:picChg chg="del mod">
          <ac:chgData name="charmaine mclean" userId="1afb13ff0be22d02" providerId="LiveId" clId="{9783B4D2-669A-4548-8EA7-900981E3DA5E}" dt="2026-07-16T20:27:21.025" v="2948" actId="478"/>
          <ac:picMkLst>
            <pc:docMk/>
            <pc:sldMk cId="117500966" sldId="260"/>
            <ac:picMk id="6" creationId="{7790F5E2-77AB-655E-5B8A-50B3DC62F6AD}"/>
          </ac:picMkLst>
        </pc:picChg>
        <pc:picChg chg="mod">
          <ac:chgData name="charmaine mclean" userId="1afb13ff0be22d02" providerId="LiveId" clId="{9783B4D2-669A-4548-8EA7-900981E3DA5E}" dt="2026-07-16T20:33:33.627" v="2950" actId="1076"/>
          <ac:picMkLst>
            <pc:docMk/>
            <pc:sldMk cId="117500966" sldId="260"/>
            <ac:picMk id="7" creationId="{5BD16273-48A7-1D3E-5C03-76D119093D77}"/>
          </ac:picMkLst>
        </pc:picChg>
      </pc:sldChg>
      <pc:sldChg chg="addSp delSp modSp new mod setBg delAnim">
        <pc:chgData name="charmaine mclean" userId="1afb13ff0be22d02" providerId="LiveId" clId="{9783B4D2-669A-4548-8EA7-900981E3DA5E}" dt="2026-07-16T20:26:01.073" v="2947" actId="1076"/>
        <pc:sldMkLst>
          <pc:docMk/>
          <pc:sldMk cId="1189431970" sldId="261"/>
        </pc:sldMkLst>
        <pc:spChg chg="mod ord">
          <ac:chgData name="charmaine mclean" userId="1afb13ff0be22d02" providerId="LiveId" clId="{9783B4D2-669A-4548-8EA7-900981E3DA5E}" dt="2026-07-09T13:47:30.384" v="596" actId="26606"/>
          <ac:spMkLst>
            <pc:docMk/>
            <pc:sldMk cId="1189431970" sldId="261"/>
            <ac:spMk id="2" creationId="{8198CD63-F625-1828-10F9-FB421E664267}"/>
          </ac:spMkLst>
        </pc:spChg>
        <pc:spChg chg="add mod">
          <ac:chgData name="charmaine mclean" userId="1afb13ff0be22d02" providerId="LiveId" clId="{9783B4D2-669A-4548-8EA7-900981E3DA5E}" dt="2026-07-15T20:26:52.617" v="1493" actId="20577"/>
          <ac:spMkLst>
            <pc:docMk/>
            <pc:sldMk cId="1189431970" sldId="261"/>
            <ac:spMk id="3" creationId="{742073EB-71A2-292C-1EF6-51D40AA24619}"/>
          </ac:spMkLst>
        </pc:spChg>
        <pc:spChg chg="add del mod">
          <ac:chgData name="charmaine mclean" userId="1afb13ff0be22d02" providerId="LiveId" clId="{9783B4D2-669A-4548-8EA7-900981E3DA5E}" dt="2026-07-15T09:27:43.195" v="1164" actId="478"/>
          <ac:spMkLst>
            <pc:docMk/>
            <pc:sldMk cId="1189431970" sldId="261"/>
            <ac:spMk id="3" creationId="{E234A5ED-4CB3-3306-2758-D787F3176320}"/>
          </ac:spMkLst>
        </pc:spChg>
        <pc:spChg chg="add del mod">
          <ac:chgData name="charmaine mclean" userId="1afb13ff0be22d02" providerId="LiveId" clId="{9783B4D2-669A-4548-8EA7-900981E3DA5E}" dt="2026-07-15T20:00:16.215" v="1295" actId="478"/>
          <ac:spMkLst>
            <pc:docMk/>
            <pc:sldMk cId="1189431970" sldId="261"/>
            <ac:spMk id="5" creationId="{DA583394-9689-00CB-8618-E7D93CC9FA6A}"/>
          </ac:spMkLst>
        </pc:spChg>
        <pc:spChg chg="add mod">
          <ac:chgData name="charmaine mclean" userId="1afb13ff0be22d02" providerId="LiveId" clId="{9783B4D2-669A-4548-8EA7-900981E3DA5E}" dt="2026-07-15T09:28:26.278" v="1166" actId="26606"/>
          <ac:spMkLst>
            <pc:docMk/>
            <pc:sldMk cId="1189431970" sldId="261"/>
            <ac:spMk id="17" creationId="{4421600D-FFC0-17CB-99F7-E65AFCD717B6}"/>
          </ac:spMkLst>
        </pc:spChg>
        <pc:spChg chg="add del">
          <ac:chgData name="charmaine mclean" userId="1afb13ff0be22d02" providerId="LiveId" clId="{9783B4D2-669A-4548-8EA7-900981E3DA5E}" dt="2026-07-15T09:28:26.278" v="1166" actId="26606"/>
          <ac:spMkLst>
            <pc:docMk/>
            <pc:sldMk cId="1189431970" sldId="261"/>
            <ac:spMk id="18" creationId="{04812C46-200A-4DEB-A05E-3ED6C68C2387}"/>
          </ac:spMkLst>
        </pc:spChg>
        <pc:spChg chg="add del">
          <ac:chgData name="charmaine mclean" userId="1afb13ff0be22d02" providerId="LiveId" clId="{9783B4D2-669A-4548-8EA7-900981E3DA5E}" dt="2026-07-15T09:28:26.278" v="1166" actId="26606"/>
          <ac:spMkLst>
            <pc:docMk/>
            <pc:sldMk cId="1189431970" sldId="261"/>
            <ac:spMk id="20" creationId="{D1EA859B-E555-4109-94F3-6700E046E008}"/>
          </ac:spMkLst>
        </pc:spChg>
        <pc:spChg chg="add">
          <ac:chgData name="charmaine mclean" userId="1afb13ff0be22d02" providerId="LiveId" clId="{9783B4D2-669A-4548-8EA7-900981E3DA5E}" dt="2026-07-15T09:28:26.278" v="1166" actId="26606"/>
          <ac:spMkLst>
            <pc:docMk/>
            <pc:sldMk cId="1189431970" sldId="261"/>
            <ac:spMk id="25" creationId="{04812C46-200A-4DEB-A05E-3ED6C68C2387}"/>
          </ac:spMkLst>
        </pc:spChg>
        <pc:spChg chg="add">
          <ac:chgData name="charmaine mclean" userId="1afb13ff0be22d02" providerId="LiveId" clId="{9783B4D2-669A-4548-8EA7-900981E3DA5E}" dt="2026-07-15T09:28:26.278" v="1166" actId="26606"/>
          <ac:spMkLst>
            <pc:docMk/>
            <pc:sldMk cId="1189431970" sldId="261"/>
            <ac:spMk id="27" creationId="{D1EA859B-E555-4109-94F3-6700E046E008}"/>
          </ac:spMkLst>
        </pc:spChg>
        <pc:picChg chg="add del mod">
          <ac:chgData name="charmaine mclean" userId="1afb13ff0be22d02" providerId="LiveId" clId="{9783B4D2-669A-4548-8EA7-900981E3DA5E}" dt="2026-07-16T20:12:11.580" v="2939" actId="1076"/>
          <ac:picMkLst>
            <pc:docMk/>
            <pc:sldMk cId="1189431970" sldId="261"/>
            <ac:picMk id="4" creationId="{1EF331D8-6D2D-8279-213A-EBC817B45679}"/>
          </ac:picMkLst>
        </pc:picChg>
        <pc:picChg chg="del">
          <ac:chgData name="charmaine mclean" userId="1afb13ff0be22d02" providerId="LiveId" clId="{9783B4D2-669A-4548-8EA7-900981E3DA5E}" dt="2026-07-16T15:49:51.753" v="2925" actId="478"/>
          <ac:picMkLst>
            <pc:docMk/>
            <pc:sldMk cId="1189431970" sldId="261"/>
            <ac:picMk id="5" creationId="{1C33C05D-30B1-443E-D7A5-325D9994CA69}"/>
          </ac:picMkLst>
        </pc:picChg>
        <pc:picChg chg="del mod">
          <ac:chgData name="charmaine mclean" userId="1afb13ff0be22d02" providerId="LiveId" clId="{9783B4D2-669A-4548-8EA7-900981E3DA5E}" dt="2026-07-16T20:16:18.945" v="2941" actId="478"/>
          <ac:picMkLst>
            <pc:docMk/>
            <pc:sldMk cId="1189431970" sldId="261"/>
            <ac:picMk id="6" creationId="{05813511-BDC0-62C0-11DE-BC32A954CAF9}"/>
          </ac:picMkLst>
        </pc:picChg>
        <pc:picChg chg="del">
          <ac:chgData name="charmaine mclean" userId="1afb13ff0be22d02" providerId="LiveId" clId="{9783B4D2-669A-4548-8EA7-900981E3DA5E}" dt="2026-07-16T15:52:31.821" v="2926" actId="478"/>
          <ac:picMkLst>
            <pc:docMk/>
            <pc:sldMk cId="1189431970" sldId="261"/>
            <ac:picMk id="6" creationId="{41DC14F7-745A-78D6-0519-A2F9176D3CD1}"/>
          </ac:picMkLst>
        </pc:picChg>
        <pc:picChg chg="del mod">
          <ac:chgData name="charmaine mclean" userId="1afb13ff0be22d02" providerId="LiveId" clId="{9783B4D2-669A-4548-8EA7-900981E3DA5E}" dt="2026-07-16T20:12:08.029" v="2938" actId="478"/>
          <ac:picMkLst>
            <pc:docMk/>
            <pc:sldMk cId="1189431970" sldId="261"/>
            <ac:picMk id="7" creationId="{CDFC2723-318B-7C78-F2FB-1288BAFB7098}"/>
          </ac:picMkLst>
        </pc:picChg>
        <pc:picChg chg="del mod">
          <ac:chgData name="charmaine mclean" userId="1afb13ff0be22d02" providerId="LiveId" clId="{9783B4D2-669A-4548-8EA7-900981E3DA5E}" dt="2026-07-16T20:19:30.616" v="2943" actId="478"/>
          <ac:picMkLst>
            <pc:docMk/>
            <pc:sldMk cId="1189431970" sldId="261"/>
            <ac:picMk id="8" creationId="{09A1E467-D2B8-99DD-EEC3-DC07A8D4CF5C}"/>
          </ac:picMkLst>
        </pc:picChg>
        <pc:picChg chg="del mod">
          <ac:chgData name="charmaine mclean" userId="1afb13ff0be22d02" providerId="LiveId" clId="{9783B4D2-669A-4548-8EA7-900981E3DA5E}" dt="2026-07-16T20:24:36.216" v="2945" actId="478"/>
          <ac:picMkLst>
            <pc:docMk/>
            <pc:sldMk cId="1189431970" sldId="261"/>
            <ac:picMk id="9" creationId="{75898B75-DD3A-1951-D1A4-F5D72B9DA2C1}"/>
          </ac:picMkLst>
        </pc:picChg>
        <pc:picChg chg="mod">
          <ac:chgData name="charmaine mclean" userId="1afb13ff0be22d02" providerId="LiveId" clId="{9783B4D2-669A-4548-8EA7-900981E3DA5E}" dt="2026-07-16T20:26:01.073" v="2947" actId="1076"/>
          <ac:picMkLst>
            <pc:docMk/>
            <pc:sldMk cId="1189431970" sldId="261"/>
            <ac:picMk id="10" creationId="{9DEF50DC-53E5-D9A2-FEB1-098EB9686099}"/>
          </ac:picMkLst>
        </pc:picChg>
      </pc:sldChg>
      <pc:sldChg chg="addSp delSp modSp new add del mod setBg delAnim modNotesTx">
        <pc:chgData name="charmaine mclean" userId="1afb13ff0be22d02" providerId="LiveId" clId="{9783B4D2-669A-4548-8EA7-900981E3DA5E}" dt="2026-07-16T20:11:41.923" v="2937" actId="1076"/>
        <pc:sldMkLst>
          <pc:docMk/>
          <pc:sldMk cId="3459531956" sldId="262"/>
        </pc:sldMkLst>
        <pc:spChg chg="add del mod">
          <ac:chgData name="charmaine mclean" userId="1afb13ff0be22d02" providerId="LiveId" clId="{9783B4D2-669A-4548-8EA7-900981E3DA5E}" dt="2026-07-15T20:01:50.085" v="1298" actId="478"/>
          <ac:spMkLst>
            <pc:docMk/>
            <pc:sldMk cId="3459531956" sldId="262"/>
            <ac:spMk id="3" creationId="{EE5F2C22-FCF0-0CBD-0F08-D28813FCC1F6}"/>
          </ac:spMkLst>
        </pc:spChg>
        <pc:spChg chg="add del mod">
          <ac:chgData name="charmaine mclean" userId="1afb13ff0be22d02" providerId="LiveId" clId="{9783B4D2-669A-4548-8EA7-900981E3DA5E}" dt="2026-07-15T20:16:24.979" v="1301"/>
          <ac:spMkLst>
            <pc:docMk/>
            <pc:sldMk cId="3459531956" sldId="262"/>
            <ac:spMk id="5" creationId="{107B2E1F-9C4D-F84C-7EBF-5EF061A2BD50}"/>
          </ac:spMkLst>
        </pc:spChg>
        <pc:spChg chg="add del mod">
          <ac:chgData name="charmaine mclean" userId="1afb13ff0be22d02" providerId="LiveId" clId="{9783B4D2-669A-4548-8EA7-900981E3DA5E}" dt="2026-07-15T20:17:07.238" v="1305"/>
          <ac:spMkLst>
            <pc:docMk/>
            <pc:sldMk cId="3459531956" sldId="262"/>
            <ac:spMk id="6" creationId="{8044EA70-0FB7-8327-10AE-DC0A03CFECF7}"/>
          </ac:spMkLst>
        </pc:spChg>
        <pc:spChg chg="add mod">
          <ac:chgData name="charmaine mclean" userId="1afb13ff0be22d02" providerId="LiveId" clId="{9783B4D2-669A-4548-8EA7-900981E3DA5E}" dt="2026-07-15T20:19:43.901" v="1358" actId="20577"/>
          <ac:spMkLst>
            <pc:docMk/>
            <pc:sldMk cId="3459531956" sldId="262"/>
            <ac:spMk id="7" creationId="{32C023A6-0AF2-18FE-4328-775043AEF394}"/>
          </ac:spMkLst>
        </pc:spChg>
        <pc:picChg chg="del">
          <ac:chgData name="charmaine mclean" userId="1afb13ff0be22d02" providerId="LiveId" clId="{9783B4D2-669A-4548-8EA7-900981E3DA5E}" dt="2026-07-16T20:08:19.436" v="2935" actId="478"/>
          <ac:picMkLst>
            <pc:docMk/>
            <pc:sldMk cId="3459531956" sldId="262"/>
            <ac:picMk id="3" creationId="{140429F4-9FA6-0A4D-18B9-39946B539F80}"/>
          </ac:picMkLst>
        </pc:picChg>
        <pc:picChg chg="del mod">
          <ac:chgData name="charmaine mclean" userId="1afb13ff0be22d02" providerId="LiveId" clId="{9783B4D2-669A-4548-8EA7-900981E3DA5E}" dt="2026-07-16T15:29:13.471" v="2922" actId="478"/>
          <ac:picMkLst>
            <pc:docMk/>
            <pc:sldMk cId="3459531956" sldId="262"/>
            <ac:picMk id="3" creationId="{9F19AEF4-424B-156D-A7EF-38C3E3BC611E}"/>
          </ac:picMkLst>
        </pc:picChg>
        <pc:picChg chg="del">
          <ac:chgData name="charmaine mclean" userId="1afb13ff0be22d02" providerId="LiveId" clId="{9783B4D2-669A-4548-8EA7-900981E3DA5E}" dt="2026-07-16T15:42:18.507" v="2923" actId="478"/>
          <ac:picMkLst>
            <pc:docMk/>
            <pc:sldMk cId="3459531956" sldId="262"/>
            <ac:picMk id="5" creationId="{34A6C96E-D840-4068-1988-4858CE406882}"/>
          </ac:picMkLst>
        </pc:picChg>
        <pc:picChg chg="del mod">
          <ac:chgData name="charmaine mclean" userId="1afb13ff0be22d02" providerId="LiveId" clId="{9783B4D2-669A-4548-8EA7-900981E3DA5E}" dt="2026-07-16T20:04:35.748" v="2934" actId="478"/>
          <ac:picMkLst>
            <pc:docMk/>
            <pc:sldMk cId="3459531956" sldId="262"/>
            <ac:picMk id="6" creationId="{1D2B3A5F-C9A8-8CFD-22E7-592A414B2248}"/>
          </ac:picMkLst>
        </pc:picChg>
        <pc:picChg chg="mod">
          <ac:chgData name="charmaine mclean" userId="1afb13ff0be22d02" providerId="LiveId" clId="{9783B4D2-669A-4548-8EA7-900981E3DA5E}" dt="2026-07-16T20:11:41.923" v="2937" actId="1076"/>
          <ac:picMkLst>
            <pc:docMk/>
            <pc:sldMk cId="3459531956" sldId="262"/>
            <ac:picMk id="8" creationId="{0455B9D5-DF1D-3BAD-3DBB-48597CF34DBC}"/>
          </ac:picMkLst>
        </pc:picChg>
      </pc:sldChg>
      <pc:sldChg chg="addSp delSp modSp new mod setBg delAnim">
        <pc:chgData name="charmaine mclean" userId="1afb13ff0be22d02" providerId="LiveId" clId="{9783B4D2-669A-4548-8EA7-900981E3DA5E}" dt="2026-07-16T20:36:23.519" v="2952" actId="1076"/>
        <pc:sldMkLst>
          <pc:docMk/>
          <pc:sldMk cId="1751149272" sldId="263"/>
        </pc:sldMkLst>
        <pc:spChg chg="mod ord">
          <ac:chgData name="charmaine mclean" userId="1afb13ff0be22d02" providerId="LiveId" clId="{9783B4D2-669A-4548-8EA7-900981E3DA5E}" dt="2026-07-09T13:52:38.170" v="605" actId="26606"/>
          <ac:spMkLst>
            <pc:docMk/>
            <pc:sldMk cId="1751149272" sldId="263"/>
            <ac:spMk id="2" creationId="{BBAEA1FC-085D-D5BB-570E-9A5437B1CE37}"/>
          </ac:spMkLst>
        </pc:spChg>
        <pc:spChg chg="add mod">
          <ac:chgData name="charmaine mclean" userId="1afb13ff0be22d02" providerId="LiveId" clId="{9783B4D2-669A-4548-8EA7-900981E3DA5E}" dt="2026-07-15T20:31:28.514" v="1561" actId="20577"/>
          <ac:spMkLst>
            <pc:docMk/>
            <pc:sldMk cId="1751149272" sldId="263"/>
            <ac:spMk id="3" creationId="{429130A9-24E0-B89E-CB10-292450A14220}"/>
          </ac:spMkLst>
        </pc:spChg>
        <pc:spChg chg="add mod">
          <ac:chgData name="charmaine mclean" userId="1afb13ff0be22d02" providerId="LiveId" clId="{9783B4D2-669A-4548-8EA7-900981E3DA5E}" dt="2026-07-09T13:53:41.166" v="608" actId="27636"/>
          <ac:spMkLst>
            <pc:docMk/>
            <pc:sldMk cId="1751149272" sldId="263"/>
            <ac:spMk id="8" creationId="{72BDF9A9-A882-73D1-5353-CB83292A1960}"/>
          </ac:spMkLst>
        </pc:spChg>
        <pc:spChg chg="add">
          <ac:chgData name="charmaine mclean" userId="1afb13ff0be22d02" providerId="LiveId" clId="{9783B4D2-669A-4548-8EA7-900981E3DA5E}" dt="2026-07-09T13:52:38.182" v="606" actId="26606"/>
          <ac:spMkLst>
            <pc:docMk/>
            <pc:sldMk cId="1751149272" sldId="263"/>
            <ac:spMk id="40" creationId="{04812C46-200A-4DEB-A05E-3ED6C68C2387}"/>
          </ac:spMkLst>
        </pc:spChg>
        <pc:spChg chg="add">
          <ac:chgData name="charmaine mclean" userId="1afb13ff0be22d02" providerId="LiveId" clId="{9783B4D2-669A-4548-8EA7-900981E3DA5E}" dt="2026-07-09T13:52:38.182" v="606" actId="26606"/>
          <ac:spMkLst>
            <pc:docMk/>
            <pc:sldMk cId="1751149272" sldId="263"/>
            <ac:spMk id="41" creationId="{D1EA859B-E555-4109-94F3-6700E046E008}"/>
          </ac:spMkLst>
        </pc:spChg>
        <pc:picChg chg="add mod ord">
          <ac:chgData name="charmaine mclean" userId="1afb13ff0be22d02" providerId="LiveId" clId="{9783B4D2-669A-4548-8EA7-900981E3DA5E}" dt="2026-07-09T13:51:50.529" v="603" actId="26606"/>
          <ac:picMkLst>
            <pc:docMk/>
            <pc:sldMk cId="1751149272" sldId="263"/>
            <ac:picMk id="4" creationId="{F75858FE-37B5-1965-DD6B-0CFC7FEB8CEE}"/>
          </ac:picMkLst>
        </pc:picChg>
        <pc:picChg chg="mod">
          <ac:chgData name="charmaine mclean" userId="1afb13ff0be22d02" providerId="LiveId" clId="{9783B4D2-669A-4548-8EA7-900981E3DA5E}" dt="2026-07-16T20:36:23.519" v="2952" actId="1076"/>
          <ac:picMkLst>
            <pc:docMk/>
            <pc:sldMk cId="1751149272" sldId="263"/>
            <ac:picMk id="5" creationId="{6972DBBB-3706-2BC4-EB06-831E00D4A2F1}"/>
          </ac:picMkLst>
        </pc:picChg>
        <pc:picChg chg="del">
          <ac:chgData name="charmaine mclean" userId="1afb13ff0be22d02" providerId="LiveId" clId="{9783B4D2-669A-4548-8EA7-900981E3DA5E}" dt="2026-07-16T16:11:15.011" v="2930" actId="478"/>
          <ac:picMkLst>
            <pc:docMk/>
            <pc:sldMk cId="1751149272" sldId="263"/>
            <ac:picMk id="5" creationId="{FE8182E2-2A5D-80D1-8ABB-2BD5E5E9B781}"/>
          </ac:picMkLst>
        </pc:picChg>
        <pc:picChg chg="del mod">
          <ac:chgData name="charmaine mclean" userId="1afb13ff0be22d02" providerId="LiveId" clId="{9783B4D2-669A-4548-8EA7-900981E3DA5E}" dt="2026-07-16T20:33:52.336" v="2951" actId="478"/>
          <ac:picMkLst>
            <pc:docMk/>
            <pc:sldMk cId="1751149272" sldId="263"/>
            <ac:picMk id="6" creationId="{DF6CC7D9-0837-D966-95B6-C5F98C41FC61}"/>
          </ac:picMkLst>
        </pc:picChg>
      </pc:sldChg>
      <pc:sldChg chg="addSp delSp modSp new mod setBg delAnim">
        <pc:chgData name="charmaine mclean" userId="1afb13ff0be22d02" providerId="LiveId" clId="{9783B4D2-669A-4548-8EA7-900981E3DA5E}" dt="2026-07-16T20:39:06.037" v="2954" actId="1076"/>
        <pc:sldMkLst>
          <pc:docMk/>
          <pc:sldMk cId="43810002" sldId="264"/>
        </pc:sldMkLst>
        <pc:spChg chg="mod">
          <ac:chgData name="charmaine mclean" userId="1afb13ff0be22d02" providerId="LiveId" clId="{9783B4D2-669A-4548-8EA7-900981E3DA5E}" dt="2026-07-09T13:42:54.757" v="587" actId="26606"/>
          <ac:spMkLst>
            <pc:docMk/>
            <pc:sldMk cId="43810002" sldId="264"/>
            <ac:spMk id="2" creationId="{2EA19191-B2AA-7184-A7EB-62693629B3C6}"/>
          </ac:spMkLst>
        </pc:spChg>
        <pc:spChg chg="add mod">
          <ac:chgData name="charmaine mclean" userId="1afb13ff0be22d02" providerId="LiveId" clId="{9783B4D2-669A-4548-8EA7-900981E3DA5E}" dt="2026-07-15T20:33:26.853" v="1594" actId="20577"/>
          <ac:spMkLst>
            <pc:docMk/>
            <pc:sldMk cId="43810002" sldId="264"/>
            <ac:spMk id="3" creationId="{112903EE-2173-C131-F7CB-9A871D8EE5F5}"/>
          </ac:spMkLst>
        </pc:spChg>
        <pc:spChg chg="add mod">
          <ac:chgData name="charmaine mclean" userId="1afb13ff0be22d02" providerId="LiveId" clId="{9783B4D2-669A-4548-8EA7-900981E3DA5E}" dt="2026-07-09T13:43:37.274" v="589" actId="27636"/>
          <ac:spMkLst>
            <pc:docMk/>
            <pc:sldMk cId="43810002" sldId="264"/>
            <ac:spMk id="11" creationId="{1EA9C7CA-EBB7-77C1-C8D0-4DB9327DB744}"/>
          </ac:spMkLst>
        </pc:spChg>
        <pc:spChg chg="add">
          <ac:chgData name="charmaine mclean" userId="1afb13ff0be22d02" providerId="LiveId" clId="{9783B4D2-669A-4548-8EA7-900981E3DA5E}" dt="2026-07-09T13:42:54.757" v="587" actId="26606"/>
          <ac:spMkLst>
            <pc:docMk/>
            <pc:sldMk cId="43810002" sldId="264"/>
            <ac:spMk id="25" creationId="{4300840D-0A0B-4512-BACA-B439D5B9C57C}"/>
          </ac:spMkLst>
        </pc:spChg>
        <pc:spChg chg="add">
          <ac:chgData name="charmaine mclean" userId="1afb13ff0be22d02" providerId="LiveId" clId="{9783B4D2-669A-4548-8EA7-900981E3DA5E}" dt="2026-07-09T13:42:54.757" v="587" actId="26606"/>
          <ac:spMkLst>
            <pc:docMk/>
            <pc:sldMk cId="43810002" sldId="264"/>
            <ac:spMk id="26" creationId="{C4285719-470E-454C-AF62-8323075F1F5B}"/>
          </ac:spMkLst>
        </pc:spChg>
        <pc:spChg chg="add">
          <ac:chgData name="charmaine mclean" userId="1afb13ff0be22d02" providerId="LiveId" clId="{9783B4D2-669A-4548-8EA7-900981E3DA5E}" dt="2026-07-09T13:42:54.757" v="587" actId="26606"/>
          <ac:spMkLst>
            <pc:docMk/>
            <pc:sldMk cId="43810002" sldId="264"/>
            <ac:spMk id="27" creationId="{D2B78728-A580-49A7-84F9-6EF6F583ADE0}"/>
          </ac:spMkLst>
        </pc:spChg>
        <pc:spChg chg="add">
          <ac:chgData name="charmaine mclean" userId="1afb13ff0be22d02" providerId="LiveId" clId="{9783B4D2-669A-4548-8EA7-900981E3DA5E}" dt="2026-07-09T13:42:54.757" v="587" actId="26606"/>
          <ac:spMkLst>
            <pc:docMk/>
            <pc:sldMk cId="43810002" sldId="264"/>
            <ac:spMk id="28" creationId="{CD9FE4EF-C4D8-49A0-B2FF-81D8DB7D8A24}"/>
          </ac:spMkLst>
        </pc:spChg>
        <pc:spChg chg="add">
          <ac:chgData name="charmaine mclean" userId="1afb13ff0be22d02" providerId="LiveId" clId="{9783B4D2-669A-4548-8EA7-900981E3DA5E}" dt="2026-07-09T13:42:54.757" v="587" actId="26606"/>
          <ac:spMkLst>
            <pc:docMk/>
            <pc:sldMk cId="43810002" sldId="264"/>
            <ac:spMk id="29" creationId="{38FAA1A1-D861-433F-88FA-1E9D6FD31D11}"/>
          </ac:spMkLst>
        </pc:spChg>
        <pc:spChg chg="add">
          <ac:chgData name="charmaine mclean" userId="1afb13ff0be22d02" providerId="LiveId" clId="{9783B4D2-669A-4548-8EA7-900981E3DA5E}" dt="2026-07-09T13:42:54.757" v="587" actId="26606"/>
          <ac:spMkLst>
            <pc:docMk/>
            <pc:sldMk cId="43810002" sldId="264"/>
            <ac:spMk id="31" creationId="{8D71EDA1-87BF-4D5D-AB79-F346FD19278A}"/>
          </ac:spMkLst>
        </pc:spChg>
        <pc:picChg chg="del mod">
          <ac:chgData name="charmaine mclean" userId="1afb13ff0be22d02" providerId="LiveId" clId="{9783B4D2-669A-4548-8EA7-900981E3DA5E}" dt="2026-07-16T20:36:35.675" v="2953" actId="478"/>
          <ac:picMkLst>
            <pc:docMk/>
            <pc:sldMk cId="43810002" sldId="264"/>
            <ac:picMk id="4" creationId="{731DA0DF-A7C0-4547-4F00-C34BFF6D7086}"/>
          </ac:picMkLst>
        </pc:picChg>
        <pc:picChg chg="mod">
          <ac:chgData name="charmaine mclean" userId="1afb13ff0be22d02" providerId="LiveId" clId="{9783B4D2-669A-4548-8EA7-900981E3DA5E}" dt="2026-07-16T20:39:06.037" v="2954" actId="1076"/>
          <ac:picMkLst>
            <pc:docMk/>
            <pc:sldMk cId="43810002" sldId="264"/>
            <ac:picMk id="5" creationId="{5DAAECBB-DF5C-5E21-E697-4B189AAABFA9}"/>
          </ac:picMkLst>
        </pc:picChg>
        <pc:picChg chg="add mod ord">
          <ac:chgData name="charmaine mclean" userId="1afb13ff0be22d02" providerId="LiveId" clId="{9783B4D2-669A-4548-8EA7-900981E3DA5E}" dt="2026-07-09T13:42:54.741" v="586" actId="26606"/>
          <ac:picMkLst>
            <pc:docMk/>
            <pc:sldMk cId="43810002" sldId="264"/>
            <ac:picMk id="7" creationId="{8F555B5A-0EE9-BF26-0EE9-96312EA2EB38}"/>
          </ac:picMkLst>
        </pc:picChg>
      </pc:sldChg>
      <pc:sldChg chg="addSp delSp modSp new mod setBg">
        <pc:chgData name="charmaine mclean" userId="1afb13ff0be22d02" providerId="LiveId" clId="{9783B4D2-669A-4548-8EA7-900981E3DA5E}" dt="2026-07-16T20:42:08.928" v="2955" actId="1076"/>
        <pc:sldMkLst>
          <pc:docMk/>
          <pc:sldMk cId="3231168541" sldId="265"/>
        </pc:sldMkLst>
        <pc:spChg chg="mod ord">
          <ac:chgData name="charmaine mclean" userId="1afb13ff0be22d02" providerId="LiveId" clId="{9783B4D2-669A-4548-8EA7-900981E3DA5E}" dt="2026-07-09T13:41:14.411" v="584" actId="26606"/>
          <ac:spMkLst>
            <pc:docMk/>
            <pc:sldMk cId="3231168541" sldId="265"/>
            <ac:spMk id="2" creationId="{E1BDD23E-53E8-EE7A-24DF-0E61E8651DDC}"/>
          </ac:spMkLst>
        </pc:spChg>
        <pc:spChg chg="add mod">
          <ac:chgData name="charmaine mclean" userId="1afb13ff0be22d02" providerId="LiveId" clId="{9783B4D2-669A-4548-8EA7-900981E3DA5E}" dt="2026-07-15T20:39:42.563" v="1637" actId="207"/>
          <ac:spMkLst>
            <pc:docMk/>
            <pc:sldMk cId="3231168541" sldId="265"/>
            <ac:spMk id="3" creationId="{86CA87CD-D0BF-89F0-AB55-3001DF8DE64C}"/>
          </ac:spMkLst>
        </pc:spChg>
        <pc:spChg chg="add mod">
          <ac:chgData name="charmaine mclean" userId="1afb13ff0be22d02" providerId="LiveId" clId="{9783B4D2-669A-4548-8EA7-900981E3DA5E}" dt="2026-07-09T13:41:14.411" v="584" actId="26606"/>
          <ac:spMkLst>
            <pc:docMk/>
            <pc:sldMk cId="3231168541" sldId="265"/>
            <ac:spMk id="8" creationId="{29E4C2AC-261D-B527-51CF-ACE5A85527DA}"/>
          </ac:spMkLst>
        </pc:spChg>
        <pc:spChg chg="add">
          <ac:chgData name="charmaine mclean" userId="1afb13ff0be22d02" providerId="LiveId" clId="{9783B4D2-669A-4548-8EA7-900981E3DA5E}" dt="2026-07-09T13:41:14.411" v="584" actId="26606"/>
          <ac:spMkLst>
            <pc:docMk/>
            <pc:sldMk cId="3231168541" sldId="265"/>
            <ac:spMk id="18" creationId="{362810D9-2C5A-477D-949C-C191895477F3}"/>
          </ac:spMkLst>
        </pc:spChg>
        <pc:spChg chg="add">
          <ac:chgData name="charmaine mclean" userId="1afb13ff0be22d02" providerId="LiveId" clId="{9783B4D2-669A-4548-8EA7-900981E3DA5E}" dt="2026-07-09T13:41:14.411" v="584" actId="26606"/>
          <ac:spMkLst>
            <pc:docMk/>
            <pc:sldMk cId="3231168541" sldId="265"/>
            <ac:spMk id="20" creationId="{081E4A58-353D-44AE-B2FC-2A74E2E400F7}"/>
          </ac:spMkLst>
        </pc:spChg>
        <pc:picChg chg="add mod">
          <ac:chgData name="charmaine mclean" userId="1afb13ff0be22d02" providerId="LiveId" clId="{9783B4D2-669A-4548-8EA7-900981E3DA5E}" dt="2026-07-09T13:41:14.411" v="584" actId="26606"/>
          <ac:picMkLst>
            <pc:docMk/>
            <pc:sldMk cId="3231168541" sldId="265"/>
            <ac:picMk id="4" creationId="{CD13692E-DDA8-8A73-EF33-15481EFF4AFF}"/>
          </ac:picMkLst>
        </pc:picChg>
        <pc:picChg chg="mod">
          <ac:chgData name="charmaine mclean" userId="1afb13ff0be22d02" providerId="LiveId" clId="{9783B4D2-669A-4548-8EA7-900981E3DA5E}" dt="2026-07-16T20:42:08.928" v="2955" actId="1076"/>
          <ac:picMkLst>
            <pc:docMk/>
            <pc:sldMk cId="3231168541" sldId="265"/>
            <ac:picMk id="5" creationId="{C9892FF1-B4AB-FA1D-2B88-9DE3D842F955}"/>
          </ac:picMkLst>
        </pc:picChg>
      </pc:sldChg>
      <pc:sldChg chg="addSp delSp modSp new mod setBg setClrOvrMap">
        <pc:chgData name="charmaine mclean" userId="1afb13ff0be22d02" providerId="LiveId" clId="{9783B4D2-669A-4548-8EA7-900981E3DA5E}" dt="2026-07-16T20:45:29.280" v="2956" actId="1076"/>
        <pc:sldMkLst>
          <pc:docMk/>
          <pc:sldMk cId="1864021556" sldId="266"/>
        </pc:sldMkLst>
        <pc:spChg chg="mod">
          <ac:chgData name="charmaine mclean" userId="1afb13ff0be22d02" providerId="LiveId" clId="{9783B4D2-669A-4548-8EA7-900981E3DA5E}" dt="2026-07-09T14:05:11.224" v="619" actId="26606"/>
          <ac:spMkLst>
            <pc:docMk/>
            <pc:sldMk cId="1864021556" sldId="266"/>
            <ac:spMk id="2" creationId="{78E9ED49-A046-376D-6E3D-277313243E0C}"/>
          </ac:spMkLst>
        </pc:spChg>
        <pc:spChg chg="mod">
          <ac:chgData name="charmaine mclean" userId="1afb13ff0be22d02" providerId="LiveId" clId="{9783B4D2-669A-4548-8EA7-900981E3DA5E}" dt="2026-07-09T14:08:23.026" v="949" actId="27636"/>
          <ac:spMkLst>
            <pc:docMk/>
            <pc:sldMk cId="1864021556" sldId="266"/>
            <ac:spMk id="4" creationId="{69F6C093-F96D-BF32-ABB1-9B0F7385244F}"/>
          </ac:spMkLst>
        </pc:spChg>
        <pc:spChg chg="add">
          <ac:chgData name="charmaine mclean" userId="1afb13ff0be22d02" providerId="LiveId" clId="{9783B4D2-669A-4548-8EA7-900981E3DA5E}" dt="2026-07-09T14:05:11.224" v="619" actId="26606"/>
          <ac:spMkLst>
            <pc:docMk/>
            <pc:sldMk cId="1864021556" sldId="266"/>
            <ac:spMk id="17" creationId="{10F24D38-B79E-44B4-830E-043F45D96DC2}"/>
          </ac:spMkLst>
        </pc:spChg>
        <pc:graphicFrameChg chg="add">
          <ac:chgData name="charmaine mclean" userId="1afb13ff0be22d02" providerId="LiveId" clId="{9783B4D2-669A-4548-8EA7-900981E3DA5E}" dt="2026-07-09T14:23:19.379" v="973" actId="26606"/>
          <ac:graphicFrameMkLst>
            <pc:docMk/>
            <pc:sldMk cId="1864021556" sldId="266"/>
            <ac:graphicFrameMk id="20" creationId="{CC87AF60-AE94-77F0-089A-EBA0C5BD746A}"/>
          </ac:graphicFrameMkLst>
        </pc:graphicFrameChg>
        <pc:picChg chg="mod">
          <ac:chgData name="charmaine mclean" userId="1afb13ff0be22d02" providerId="LiveId" clId="{9783B4D2-669A-4548-8EA7-900981E3DA5E}" dt="2026-07-16T20:45:29.280" v="2956" actId="1076"/>
          <ac:picMkLst>
            <pc:docMk/>
            <pc:sldMk cId="1864021556" sldId="266"/>
            <ac:picMk id="3" creationId="{1DA52D2F-3BE9-2BB3-E9E7-F26F05AEF7CF}"/>
          </ac:picMkLst>
        </pc:picChg>
        <pc:cxnChg chg="add">
          <ac:chgData name="charmaine mclean" userId="1afb13ff0be22d02" providerId="LiveId" clId="{9783B4D2-669A-4548-8EA7-900981E3DA5E}" dt="2026-07-09T14:05:11.224" v="619" actId="26606"/>
          <ac:cxnSpMkLst>
            <pc:docMk/>
            <pc:sldMk cId="1864021556" sldId="266"/>
            <ac:cxnSpMk id="18" creationId="{FC469874-256B-45B3-A79C-7591B4BA1ECC}"/>
          </ac:cxnSpMkLst>
        </pc:cxnChg>
      </pc:sldChg>
      <pc:sldChg chg="addSp delSp modSp new mod ord">
        <pc:chgData name="charmaine mclean" userId="1afb13ff0be22d02" providerId="LiveId" clId="{9783B4D2-669A-4548-8EA7-900981E3DA5E}" dt="2026-07-16T20:48:27.146" v="2957" actId="1076"/>
        <pc:sldMkLst>
          <pc:docMk/>
          <pc:sldMk cId="2904632933" sldId="267"/>
        </pc:sldMkLst>
        <pc:spChg chg="mod">
          <ac:chgData name="charmaine mclean" userId="1afb13ff0be22d02" providerId="LiveId" clId="{9783B4D2-669A-4548-8EA7-900981E3DA5E}" dt="2026-07-09T14:21:08.337" v="968" actId="1076"/>
          <ac:spMkLst>
            <pc:docMk/>
            <pc:sldMk cId="2904632933" sldId="267"/>
            <ac:spMk id="2" creationId="{2461A166-D8DB-0B06-7CB1-20672818BDCC}"/>
          </ac:spMkLst>
        </pc:spChg>
        <pc:spChg chg="mod">
          <ac:chgData name="charmaine mclean" userId="1afb13ff0be22d02" providerId="LiveId" clId="{9783B4D2-669A-4548-8EA7-900981E3DA5E}" dt="2026-07-09T14:21:53.562" v="970" actId="1076"/>
          <ac:spMkLst>
            <pc:docMk/>
            <pc:sldMk cId="2904632933" sldId="267"/>
            <ac:spMk id="4" creationId="{77D1789E-8C7D-FB37-D039-3F82D45EF5A6}"/>
          </ac:spMkLst>
        </pc:spChg>
        <pc:graphicFrameChg chg="add mod">
          <ac:chgData name="charmaine mclean" userId="1afb13ff0be22d02" providerId="LiveId" clId="{9783B4D2-669A-4548-8EA7-900981E3DA5E}" dt="2026-07-09T14:22:24.993" v="972" actId="255"/>
          <ac:graphicFrameMkLst>
            <pc:docMk/>
            <pc:sldMk cId="2904632933" sldId="267"/>
            <ac:graphicFrameMk id="6" creationId="{D53A816A-F8A5-7ECC-B447-607A87D76E7C}"/>
          </ac:graphicFrameMkLst>
        </pc:graphicFrameChg>
        <pc:picChg chg="mod">
          <ac:chgData name="charmaine mclean" userId="1afb13ff0be22d02" providerId="LiveId" clId="{9783B4D2-669A-4548-8EA7-900981E3DA5E}" dt="2026-07-16T20:48:27.146" v="2957" actId="1076"/>
          <ac:picMkLst>
            <pc:docMk/>
            <pc:sldMk cId="2904632933" sldId="267"/>
            <ac:picMk id="3" creationId="{48993390-7296-6C5E-44DB-B6A1356D96FE}"/>
          </ac:picMkLst>
        </pc:picChg>
      </pc:sldChg>
      <pc:sldChg chg="addSp delSp modSp new mod">
        <pc:chgData name="charmaine mclean" userId="1afb13ff0be22d02" providerId="LiveId" clId="{9783B4D2-669A-4548-8EA7-900981E3DA5E}" dt="2026-07-16T20:51:06.719" v="2958" actId="1076"/>
        <pc:sldMkLst>
          <pc:docMk/>
          <pc:sldMk cId="2450977785" sldId="268"/>
        </pc:sldMkLst>
        <pc:spChg chg="mod">
          <ac:chgData name="charmaine mclean" userId="1afb13ff0be22d02" providerId="LiveId" clId="{9783B4D2-669A-4548-8EA7-900981E3DA5E}" dt="2026-07-09T14:28:21.620" v="975"/>
          <ac:spMkLst>
            <pc:docMk/>
            <pc:sldMk cId="2450977785" sldId="268"/>
            <ac:spMk id="2" creationId="{92C5F45B-8F96-E70C-2103-F17BB4CB9DD8}"/>
          </ac:spMkLst>
        </pc:spChg>
        <pc:spChg chg="mod">
          <ac:chgData name="charmaine mclean" userId="1afb13ff0be22d02" providerId="LiveId" clId="{9783B4D2-669A-4548-8EA7-900981E3DA5E}" dt="2026-07-09T14:35:40.525" v="994" actId="255"/>
          <ac:spMkLst>
            <pc:docMk/>
            <pc:sldMk cId="2450977785" sldId="268"/>
            <ac:spMk id="4" creationId="{239F6A3F-1A9F-DC84-C39D-4F7F78BE5A92}"/>
          </ac:spMkLst>
        </pc:spChg>
        <pc:graphicFrameChg chg="add mod">
          <ac:chgData name="charmaine mclean" userId="1afb13ff0be22d02" providerId="LiveId" clId="{9783B4D2-669A-4548-8EA7-900981E3DA5E}" dt="2026-07-09T14:33:15.024" v="986" actId="255"/>
          <ac:graphicFrameMkLst>
            <pc:docMk/>
            <pc:sldMk cId="2450977785" sldId="268"/>
            <ac:graphicFrameMk id="6" creationId="{A06B022B-7B62-4302-C33A-41FDFB515B62}"/>
          </ac:graphicFrameMkLst>
        </pc:graphicFrameChg>
        <pc:picChg chg="mod">
          <ac:chgData name="charmaine mclean" userId="1afb13ff0be22d02" providerId="LiveId" clId="{9783B4D2-669A-4548-8EA7-900981E3DA5E}" dt="2026-07-16T20:51:06.719" v="2958" actId="1076"/>
          <ac:picMkLst>
            <pc:docMk/>
            <pc:sldMk cId="2450977785" sldId="268"/>
            <ac:picMk id="3" creationId="{A3254C66-03DF-808A-1B29-4208B4EA2FEA}"/>
          </ac:picMkLst>
        </pc:picChg>
      </pc:sldChg>
      <pc:sldChg chg="addSp delSp modSp new mod setBg">
        <pc:chgData name="charmaine mclean" userId="1afb13ff0be22d02" providerId="LiveId" clId="{9783B4D2-669A-4548-8EA7-900981E3DA5E}" dt="2026-07-16T20:53:35.358" v="2959" actId="1076"/>
        <pc:sldMkLst>
          <pc:docMk/>
          <pc:sldMk cId="2682956007" sldId="269"/>
        </pc:sldMkLst>
        <pc:spChg chg="mod">
          <ac:chgData name="charmaine mclean" userId="1afb13ff0be22d02" providerId="LiveId" clId="{9783B4D2-669A-4548-8EA7-900981E3DA5E}" dt="2026-07-09T14:46:34.910" v="1004" actId="26606"/>
          <ac:spMkLst>
            <pc:docMk/>
            <pc:sldMk cId="2682956007" sldId="269"/>
            <ac:spMk id="2" creationId="{1AF7E754-6823-6DBF-C359-1CDAC7B1C185}"/>
          </ac:spMkLst>
        </pc:spChg>
        <pc:spChg chg="add mod">
          <ac:chgData name="charmaine mclean" userId="1afb13ff0be22d02" providerId="LiveId" clId="{9783B4D2-669A-4548-8EA7-900981E3DA5E}" dt="2026-07-09T15:05:41.901" v="1016" actId="27636"/>
          <ac:spMkLst>
            <pc:docMk/>
            <pc:sldMk cId="2682956007" sldId="269"/>
            <ac:spMk id="11" creationId="{CAF254AE-5A2F-256B-BB57-060F63F2618A}"/>
          </ac:spMkLst>
        </pc:spChg>
        <pc:spChg chg="add">
          <ac:chgData name="charmaine mclean" userId="1afb13ff0be22d02" providerId="LiveId" clId="{9783B4D2-669A-4548-8EA7-900981E3DA5E}" dt="2026-07-09T14:46:34.910" v="1004" actId="26606"/>
          <ac:spMkLst>
            <pc:docMk/>
            <pc:sldMk cId="2682956007" sldId="269"/>
            <ac:spMk id="16" creationId="{1CD81A2A-6ED4-4EF4-A14C-912D31E14800}"/>
          </ac:spMkLst>
        </pc:spChg>
        <pc:spChg chg="add">
          <ac:chgData name="charmaine mclean" userId="1afb13ff0be22d02" providerId="LiveId" clId="{9783B4D2-669A-4548-8EA7-900981E3DA5E}" dt="2026-07-09T14:46:34.910" v="1004" actId="26606"/>
          <ac:spMkLst>
            <pc:docMk/>
            <pc:sldMk cId="2682956007" sldId="269"/>
            <ac:spMk id="18" creationId="{1661932C-CA15-4E17-B115-FAE7CBEE4789}"/>
          </ac:spMkLst>
        </pc:spChg>
        <pc:spChg chg="add">
          <ac:chgData name="charmaine mclean" userId="1afb13ff0be22d02" providerId="LiveId" clId="{9783B4D2-669A-4548-8EA7-900981E3DA5E}" dt="2026-07-09T14:46:34.910" v="1004" actId="26606"/>
          <ac:spMkLst>
            <pc:docMk/>
            <pc:sldMk cId="2682956007" sldId="269"/>
            <ac:spMk id="20" creationId="{8590ADD5-9383-4D3D-9047-3DA2593CCB5D}"/>
          </ac:spMkLst>
        </pc:spChg>
        <pc:spChg chg="add">
          <ac:chgData name="charmaine mclean" userId="1afb13ff0be22d02" providerId="LiveId" clId="{9783B4D2-669A-4548-8EA7-900981E3DA5E}" dt="2026-07-09T14:46:34.910" v="1004" actId="26606"/>
          <ac:spMkLst>
            <pc:docMk/>
            <pc:sldMk cId="2682956007" sldId="269"/>
            <ac:spMk id="22" creationId="{DABE3E45-88CF-45D8-8D40-C773324D93F6}"/>
          </ac:spMkLst>
        </pc:spChg>
        <pc:spChg chg="add">
          <ac:chgData name="charmaine mclean" userId="1afb13ff0be22d02" providerId="LiveId" clId="{9783B4D2-669A-4548-8EA7-900981E3DA5E}" dt="2026-07-09T14:46:34.910" v="1004" actId="26606"/>
          <ac:spMkLst>
            <pc:docMk/>
            <pc:sldMk cId="2682956007" sldId="269"/>
            <ac:spMk id="26" creationId="{B91ECDA9-56DC-4270-8F33-01C5637B8CEB}"/>
          </ac:spMkLst>
        </pc:spChg>
        <pc:spChg chg="add">
          <ac:chgData name="charmaine mclean" userId="1afb13ff0be22d02" providerId="LiveId" clId="{9783B4D2-669A-4548-8EA7-900981E3DA5E}" dt="2026-07-09T14:46:34.910" v="1004" actId="26606"/>
          <ac:spMkLst>
            <pc:docMk/>
            <pc:sldMk cId="2682956007" sldId="269"/>
            <ac:spMk id="28" creationId="{75F47824-961D-465D-84F9-EAE11BC6173B}"/>
          </ac:spMkLst>
        </pc:spChg>
        <pc:spChg chg="add">
          <ac:chgData name="charmaine mclean" userId="1afb13ff0be22d02" providerId="LiveId" clId="{9783B4D2-669A-4548-8EA7-900981E3DA5E}" dt="2026-07-09T14:46:34.910" v="1004" actId="26606"/>
          <ac:spMkLst>
            <pc:docMk/>
            <pc:sldMk cId="2682956007" sldId="269"/>
            <ac:spMk id="30" creationId="{FEC9DA3E-C1D7-472D-B7C0-F71AE41FBA23}"/>
          </ac:spMkLst>
        </pc:spChg>
        <pc:picChg chg="mod">
          <ac:chgData name="charmaine mclean" userId="1afb13ff0be22d02" providerId="LiveId" clId="{9783B4D2-669A-4548-8EA7-900981E3DA5E}" dt="2026-07-16T20:53:35.358" v="2959" actId="1076"/>
          <ac:picMkLst>
            <pc:docMk/>
            <pc:sldMk cId="2682956007" sldId="269"/>
            <ac:picMk id="3" creationId="{1C06CBD3-819B-E4A0-2554-A24CD93C2061}"/>
          </ac:picMkLst>
        </pc:picChg>
        <pc:picChg chg="add">
          <ac:chgData name="charmaine mclean" userId="1afb13ff0be22d02" providerId="LiveId" clId="{9783B4D2-669A-4548-8EA7-900981E3DA5E}" dt="2026-07-09T14:45:25.786" v="1003" actId="26606"/>
          <ac:picMkLst>
            <pc:docMk/>
            <pc:sldMk cId="2682956007" sldId="269"/>
            <ac:picMk id="9" creationId="{E4D52492-A7B9-AA89-0D20-F8FDE61405D5}"/>
          </ac:picMkLst>
        </pc:picChg>
      </pc:sldChg>
      <pc:sldChg chg="addSp delSp modSp new mod">
        <pc:chgData name="charmaine mclean" userId="1afb13ff0be22d02" providerId="LiveId" clId="{9783B4D2-669A-4548-8EA7-900981E3DA5E}" dt="2026-07-16T20:55:43.698" v="2960" actId="1076"/>
        <pc:sldMkLst>
          <pc:docMk/>
          <pc:sldMk cId="3573745969" sldId="270"/>
        </pc:sldMkLst>
        <pc:spChg chg="mod">
          <ac:chgData name="charmaine mclean" userId="1afb13ff0be22d02" providerId="LiveId" clId="{9783B4D2-669A-4548-8EA7-900981E3DA5E}" dt="2026-07-09T14:59:37.733" v="1006"/>
          <ac:spMkLst>
            <pc:docMk/>
            <pc:sldMk cId="3573745969" sldId="270"/>
            <ac:spMk id="2" creationId="{94BF433D-7C40-8693-BF55-BE06B2CAE521}"/>
          </ac:spMkLst>
        </pc:spChg>
        <pc:spChg chg="mod">
          <ac:chgData name="charmaine mclean" userId="1afb13ff0be22d02" providerId="LiveId" clId="{9783B4D2-669A-4548-8EA7-900981E3DA5E}" dt="2026-07-09T15:01:27.981" v="1010"/>
          <ac:spMkLst>
            <pc:docMk/>
            <pc:sldMk cId="3573745969" sldId="270"/>
            <ac:spMk id="4" creationId="{4A1406DF-51C5-036D-2EFE-29D0934A09CE}"/>
          </ac:spMkLst>
        </pc:spChg>
        <pc:graphicFrameChg chg="add mod modGraphic">
          <ac:chgData name="charmaine mclean" userId="1afb13ff0be22d02" providerId="LiveId" clId="{9783B4D2-669A-4548-8EA7-900981E3DA5E}" dt="2026-07-09T15:04:13.876" v="1014" actId="26606"/>
          <ac:graphicFrameMkLst>
            <pc:docMk/>
            <pc:sldMk cId="3573745969" sldId="270"/>
            <ac:graphicFrameMk id="6" creationId="{2815BFB2-77E1-D901-F4AB-DD13A4B115BA}"/>
          </ac:graphicFrameMkLst>
        </pc:graphicFrameChg>
        <pc:picChg chg="mod">
          <ac:chgData name="charmaine mclean" userId="1afb13ff0be22d02" providerId="LiveId" clId="{9783B4D2-669A-4548-8EA7-900981E3DA5E}" dt="2026-07-16T20:55:43.698" v="2960" actId="1076"/>
          <ac:picMkLst>
            <pc:docMk/>
            <pc:sldMk cId="3573745969" sldId="270"/>
            <ac:picMk id="3" creationId="{51AA1DB0-3A7E-3D6E-A39A-F3B29B4FEF69}"/>
          </ac:picMkLst>
        </pc:picChg>
      </pc:sldChg>
      <pc:sldChg chg="addSp modSp new mod setBg setClrOvrMap">
        <pc:chgData name="charmaine mclean" userId="1afb13ff0be22d02" providerId="LiveId" clId="{9783B4D2-669A-4548-8EA7-900981E3DA5E}" dt="2026-07-16T21:09:32.345" v="2961" actId="1076"/>
        <pc:sldMkLst>
          <pc:docMk/>
          <pc:sldMk cId="1662614645" sldId="271"/>
        </pc:sldMkLst>
        <pc:spChg chg="mod">
          <ac:chgData name="charmaine mclean" userId="1afb13ff0be22d02" providerId="LiveId" clId="{9783B4D2-669A-4548-8EA7-900981E3DA5E}" dt="2026-07-09T17:35:03.527" v="1025" actId="26606"/>
          <ac:spMkLst>
            <pc:docMk/>
            <pc:sldMk cId="1662614645" sldId="271"/>
            <ac:spMk id="2" creationId="{D93573BF-AE50-BE87-23B0-D7A973C39540}"/>
          </ac:spMkLst>
        </pc:spChg>
        <pc:spChg chg="mod">
          <ac:chgData name="charmaine mclean" userId="1afb13ff0be22d02" providerId="LiveId" clId="{9783B4D2-669A-4548-8EA7-900981E3DA5E}" dt="2026-07-09T17:35:03.527" v="1025" actId="26606"/>
          <ac:spMkLst>
            <pc:docMk/>
            <pc:sldMk cId="1662614645" sldId="271"/>
            <ac:spMk id="3" creationId="{260FF2F1-E433-889F-E8F6-9567F1F92C60}"/>
          </ac:spMkLst>
        </pc:spChg>
        <pc:spChg chg="mod">
          <ac:chgData name="charmaine mclean" userId="1afb13ff0be22d02" providerId="LiveId" clId="{9783B4D2-669A-4548-8EA7-900981E3DA5E}" dt="2026-07-09T17:35:03.527" v="1025" actId="26606"/>
          <ac:spMkLst>
            <pc:docMk/>
            <pc:sldMk cId="1662614645" sldId="271"/>
            <ac:spMk id="4" creationId="{ADA27F81-7071-E76A-FCFA-334B9B49598D}"/>
          </ac:spMkLst>
        </pc:spChg>
        <pc:spChg chg="add">
          <ac:chgData name="charmaine mclean" userId="1afb13ff0be22d02" providerId="LiveId" clId="{9783B4D2-669A-4548-8EA7-900981E3DA5E}" dt="2026-07-09T17:35:03.527" v="1025" actId="26606"/>
          <ac:spMkLst>
            <pc:docMk/>
            <pc:sldMk cId="1662614645" sldId="271"/>
            <ac:spMk id="9" creationId="{10F24D38-B79E-44B4-830E-043F45D96DC2}"/>
          </ac:spMkLst>
        </pc:spChg>
        <pc:picChg chg="mod">
          <ac:chgData name="charmaine mclean" userId="1afb13ff0be22d02" providerId="LiveId" clId="{9783B4D2-669A-4548-8EA7-900981E3DA5E}" dt="2026-07-16T21:09:32.345" v="2961" actId="1076"/>
          <ac:picMkLst>
            <pc:docMk/>
            <pc:sldMk cId="1662614645" sldId="271"/>
            <ac:picMk id="5" creationId="{68B598DE-F7D6-D7B1-918D-055421B50991}"/>
          </ac:picMkLst>
        </pc:picChg>
        <pc:cxnChg chg="add">
          <ac:chgData name="charmaine mclean" userId="1afb13ff0be22d02" providerId="LiveId" clId="{9783B4D2-669A-4548-8EA7-900981E3DA5E}" dt="2026-07-09T17:35:03.527" v="1025" actId="26606"/>
          <ac:cxnSpMkLst>
            <pc:docMk/>
            <pc:sldMk cId="1662614645" sldId="271"/>
            <ac:cxnSpMk id="11" creationId="{FC469874-256B-45B3-A79C-7591B4BA1ECC}"/>
          </ac:cxnSpMkLst>
        </pc:cxnChg>
      </pc:sldChg>
      <pc:sldChg chg="addSp modSp new del mod setBg">
        <pc:chgData name="charmaine mclean" userId="1afb13ff0be22d02" providerId="LiveId" clId="{9783B4D2-669A-4548-8EA7-900981E3DA5E}" dt="2026-07-16T21:15:39.094" v="2963" actId="47"/>
        <pc:sldMkLst>
          <pc:docMk/>
          <pc:sldMk cId="1666416414" sldId="272"/>
        </pc:sldMkLst>
        <pc:spChg chg="mod">
          <ac:chgData name="charmaine mclean" userId="1afb13ff0be22d02" providerId="LiveId" clId="{9783B4D2-669A-4548-8EA7-900981E3DA5E}" dt="2026-07-16T15:14:38.100" v="2914" actId="26606"/>
          <ac:spMkLst>
            <pc:docMk/>
            <pc:sldMk cId="1666416414" sldId="272"/>
            <ac:spMk id="2" creationId="{029C31CD-E180-9063-145A-4961902A2FAF}"/>
          </ac:spMkLst>
        </pc:spChg>
        <pc:spChg chg="mod">
          <ac:chgData name="charmaine mclean" userId="1afb13ff0be22d02" providerId="LiveId" clId="{9783B4D2-669A-4548-8EA7-900981E3DA5E}" dt="2026-07-16T15:14:38.100" v="2914" actId="26606"/>
          <ac:spMkLst>
            <pc:docMk/>
            <pc:sldMk cId="1666416414" sldId="272"/>
            <ac:spMk id="3" creationId="{26152C50-1E8C-48C3-522E-D15210AEA4A9}"/>
          </ac:spMkLst>
        </pc:spChg>
        <pc:spChg chg="add">
          <ac:chgData name="charmaine mclean" userId="1afb13ff0be22d02" providerId="LiveId" clId="{9783B4D2-669A-4548-8EA7-900981E3DA5E}" dt="2026-07-16T15:14:38.100" v="2914" actId="26606"/>
          <ac:spMkLst>
            <pc:docMk/>
            <pc:sldMk cId="1666416414" sldId="272"/>
            <ac:spMk id="8" creationId="{09588DA8-065E-4F6F-8EFD-43104AB2E0CF}"/>
          </ac:spMkLst>
        </pc:spChg>
        <pc:spChg chg="add">
          <ac:chgData name="charmaine mclean" userId="1afb13ff0be22d02" providerId="LiveId" clId="{9783B4D2-669A-4548-8EA7-900981E3DA5E}" dt="2026-07-16T15:14:38.100" v="2914" actId="26606"/>
          <ac:spMkLst>
            <pc:docMk/>
            <pc:sldMk cId="1666416414" sldId="272"/>
            <ac:spMk id="10" creationId="{C4285719-470E-454C-AF62-8323075F1F5B}"/>
          </ac:spMkLst>
        </pc:spChg>
        <pc:spChg chg="add">
          <ac:chgData name="charmaine mclean" userId="1afb13ff0be22d02" providerId="LiveId" clId="{9783B4D2-669A-4548-8EA7-900981E3DA5E}" dt="2026-07-16T15:14:38.100" v="2914" actId="26606"/>
          <ac:spMkLst>
            <pc:docMk/>
            <pc:sldMk cId="1666416414" sldId="272"/>
            <ac:spMk id="12" creationId="{CD9FE4EF-C4D8-49A0-B2FF-81D8DB7D8A24}"/>
          </ac:spMkLst>
        </pc:spChg>
        <pc:spChg chg="add">
          <ac:chgData name="charmaine mclean" userId="1afb13ff0be22d02" providerId="LiveId" clId="{9783B4D2-669A-4548-8EA7-900981E3DA5E}" dt="2026-07-16T15:14:38.100" v="2914" actId="26606"/>
          <ac:spMkLst>
            <pc:docMk/>
            <pc:sldMk cId="1666416414" sldId="272"/>
            <ac:spMk id="14" creationId="{4300840D-0A0B-4512-BACA-B439D5B9C57C}"/>
          </ac:spMkLst>
        </pc:spChg>
        <pc:spChg chg="add">
          <ac:chgData name="charmaine mclean" userId="1afb13ff0be22d02" providerId="LiveId" clId="{9783B4D2-669A-4548-8EA7-900981E3DA5E}" dt="2026-07-16T15:14:38.100" v="2914" actId="26606"/>
          <ac:spMkLst>
            <pc:docMk/>
            <pc:sldMk cId="1666416414" sldId="272"/>
            <ac:spMk id="16" creationId="{D2B78728-A580-49A7-84F9-6EF6F583ADE0}"/>
          </ac:spMkLst>
        </pc:spChg>
        <pc:spChg chg="add">
          <ac:chgData name="charmaine mclean" userId="1afb13ff0be22d02" providerId="LiveId" clId="{9783B4D2-669A-4548-8EA7-900981E3DA5E}" dt="2026-07-16T15:14:38.100" v="2914" actId="26606"/>
          <ac:spMkLst>
            <pc:docMk/>
            <pc:sldMk cId="1666416414" sldId="272"/>
            <ac:spMk id="18" creationId="{38FAA1A1-D861-433F-88FA-1E9D6FD31D11}"/>
          </ac:spMkLst>
        </pc:spChg>
        <pc:spChg chg="add">
          <ac:chgData name="charmaine mclean" userId="1afb13ff0be22d02" providerId="LiveId" clId="{9783B4D2-669A-4548-8EA7-900981E3DA5E}" dt="2026-07-16T15:14:38.100" v="2914" actId="26606"/>
          <ac:spMkLst>
            <pc:docMk/>
            <pc:sldMk cId="1666416414" sldId="272"/>
            <ac:spMk id="20" creationId="{8D71EDA1-87BF-4D5D-AB79-F346FD19278A}"/>
          </ac:spMkLst>
        </pc:spChg>
      </pc:sldChg>
      <pc:sldChg chg="new del">
        <pc:chgData name="charmaine mclean" userId="1afb13ff0be22d02" providerId="LiveId" clId="{9783B4D2-669A-4548-8EA7-900981E3DA5E}" dt="2026-07-15T21:42:53.800" v="1673" actId="47"/>
        <pc:sldMkLst>
          <pc:docMk/>
          <pc:sldMk cId="396305705" sldId="273"/>
        </pc:sldMkLst>
      </pc:sldChg>
      <pc:sldChg chg="new del">
        <pc:chgData name="charmaine mclean" userId="1afb13ff0be22d02" providerId="LiveId" clId="{9783B4D2-669A-4548-8EA7-900981E3DA5E}" dt="2026-07-15T21:41:53.927" v="1671" actId="47"/>
        <pc:sldMkLst>
          <pc:docMk/>
          <pc:sldMk cId="1323020685" sldId="273"/>
        </pc:sldMkLst>
      </pc:sldChg>
      <pc:sldChg chg="new del">
        <pc:chgData name="charmaine mclean" userId="1afb13ff0be22d02" providerId="LiveId" clId="{9783B4D2-669A-4548-8EA7-900981E3DA5E}" dt="2026-07-15T21:43:11.063" v="1675" actId="47"/>
        <pc:sldMkLst>
          <pc:docMk/>
          <pc:sldMk cId="2432830504" sldId="273"/>
        </pc:sldMkLst>
      </pc:sldChg>
      <pc:sldChg chg="addSp modSp new mod setBg setClrOvrMap">
        <pc:chgData name="charmaine mclean" userId="1afb13ff0be22d02" providerId="LiveId" clId="{9783B4D2-669A-4548-8EA7-900981E3DA5E}" dt="2026-07-15T22:31:48.876" v="2074" actId="255"/>
        <pc:sldMkLst>
          <pc:docMk/>
          <pc:sldMk cId="3678542562" sldId="273"/>
        </pc:sldMkLst>
        <pc:spChg chg="mod">
          <ac:chgData name="charmaine mclean" userId="1afb13ff0be22d02" providerId="LiveId" clId="{9783B4D2-669A-4548-8EA7-900981E3DA5E}" dt="2026-07-15T22:29:15.182" v="2062" actId="14100"/>
          <ac:spMkLst>
            <pc:docMk/>
            <pc:sldMk cId="3678542562" sldId="273"/>
            <ac:spMk id="2" creationId="{F9CF9E21-FEF1-E203-D993-FCB61F0E13AE}"/>
          </ac:spMkLst>
        </pc:spChg>
        <pc:spChg chg="mod">
          <ac:chgData name="charmaine mclean" userId="1afb13ff0be22d02" providerId="LiveId" clId="{9783B4D2-669A-4548-8EA7-900981E3DA5E}" dt="2026-07-15T22:31:48.876" v="2074" actId="255"/>
          <ac:spMkLst>
            <pc:docMk/>
            <pc:sldMk cId="3678542562" sldId="273"/>
            <ac:spMk id="3" creationId="{C884BF82-CA12-46CA-D4AA-68EEF0FE904E}"/>
          </ac:spMkLst>
        </pc:spChg>
        <pc:spChg chg="mod">
          <ac:chgData name="charmaine mclean" userId="1afb13ff0be22d02" providerId="LiveId" clId="{9783B4D2-669A-4548-8EA7-900981E3DA5E}" dt="2026-07-15T22:31:36.263" v="2073" actId="27636"/>
          <ac:spMkLst>
            <pc:docMk/>
            <pc:sldMk cId="3678542562" sldId="273"/>
            <ac:spMk id="4" creationId="{0FEE1E54-58CE-04AA-0AF7-10CB0BF3C51B}"/>
          </ac:spMkLst>
        </pc:spChg>
        <pc:spChg chg="add">
          <ac:chgData name="charmaine mclean" userId="1afb13ff0be22d02" providerId="LiveId" clId="{9783B4D2-669A-4548-8EA7-900981E3DA5E}" dt="2026-07-15T21:44:55.523" v="1693" actId="26606"/>
          <ac:spMkLst>
            <pc:docMk/>
            <pc:sldMk cId="3678542562" sldId="273"/>
            <ac:spMk id="9" creationId="{10F24D38-B79E-44B4-830E-043F45D96DC2}"/>
          </ac:spMkLst>
        </pc:spChg>
        <pc:cxnChg chg="add">
          <ac:chgData name="charmaine mclean" userId="1afb13ff0be22d02" providerId="LiveId" clId="{9783B4D2-669A-4548-8EA7-900981E3DA5E}" dt="2026-07-15T21:44:55.523" v="1693" actId="26606"/>
          <ac:cxnSpMkLst>
            <pc:docMk/>
            <pc:sldMk cId="3678542562" sldId="273"/>
            <ac:cxnSpMk id="11" creationId="{FC469874-256B-45B3-A79C-7591B4BA1ECC}"/>
          </ac:cxnSpMkLst>
        </pc:cxnChg>
      </pc:sldChg>
      <pc:sldChg chg="addSp delSp modSp new mod setBg">
        <pc:chgData name="charmaine mclean" userId="1afb13ff0be22d02" providerId="LiveId" clId="{9783B4D2-669A-4548-8EA7-900981E3DA5E}" dt="2026-07-16T21:13:47.205" v="2962" actId="1076"/>
        <pc:sldMkLst>
          <pc:docMk/>
          <pc:sldMk cId="2945410253" sldId="274"/>
        </pc:sldMkLst>
        <pc:spChg chg="mod">
          <ac:chgData name="charmaine mclean" userId="1afb13ff0be22d02" providerId="LiveId" clId="{9783B4D2-669A-4548-8EA7-900981E3DA5E}" dt="2026-07-16T15:12:10.439" v="2912" actId="26606"/>
          <ac:spMkLst>
            <pc:docMk/>
            <pc:sldMk cId="2945410253" sldId="274"/>
            <ac:spMk id="2" creationId="{EB35D05B-3331-D7D9-3619-D56F74CC28DA}"/>
          </ac:spMkLst>
        </pc:spChg>
        <pc:spChg chg="del mod">
          <ac:chgData name="charmaine mclean" userId="1afb13ff0be22d02" providerId="LiveId" clId="{9783B4D2-669A-4548-8EA7-900981E3DA5E}" dt="2026-07-16T15:12:10.439" v="2912" actId="26606"/>
          <ac:spMkLst>
            <pc:docMk/>
            <pc:sldMk cId="2945410253" sldId="274"/>
            <ac:spMk id="3" creationId="{9A0E7FC5-2FC1-CFFA-0760-EF394469B2DD}"/>
          </ac:spMkLst>
        </pc:spChg>
        <pc:spChg chg="add">
          <ac:chgData name="charmaine mclean" userId="1afb13ff0be22d02" providerId="LiveId" clId="{9783B4D2-669A-4548-8EA7-900981E3DA5E}" dt="2026-07-16T15:12:10.439" v="2912" actId="26606"/>
          <ac:spMkLst>
            <pc:docMk/>
            <pc:sldMk cId="2945410253" sldId="274"/>
            <ac:spMk id="9" creationId="{BACC6370-2D7E-4714-9D71-7542949D7D5D}"/>
          </ac:spMkLst>
        </pc:spChg>
        <pc:spChg chg="add">
          <ac:chgData name="charmaine mclean" userId="1afb13ff0be22d02" providerId="LiveId" clId="{9783B4D2-669A-4548-8EA7-900981E3DA5E}" dt="2026-07-16T15:12:10.439" v="2912" actId="26606"/>
          <ac:spMkLst>
            <pc:docMk/>
            <pc:sldMk cId="2945410253" sldId="274"/>
            <ac:spMk id="11" creationId="{256B2C21-A230-48C0-8DF1-C46611373C44}"/>
          </ac:spMkLst>
        </pc:spChg>
        <pc:spChg chg="add">
          <ac:chgData name="charmaine mclean" userId="1afb13ff0be22d02" providerId="LiveId" clId="{9783B4D2-669A-4548-8EA7-900981E3DA5E}" dt="2026-07-16T15:12:10.439" v="2912" actId="26606"/>
          <ac:spMkLst>
            <pc:docMk/>
            <pc:sldMk cId="2945410253" sldId="274"/>
            <ac:spMk id="13" creationId="{3847E18C-932D-4C95-AABA-FEC7C9499AD7}"/>
          </ac:spMkLst>
        </pc:spChg>
        <pc:spChg chg="add">
          <ac:chgData name="charmaine mclean" userId="1afb13ff0be22d02" providerId="LiveId" clId="{9783B4D2-669A-4548-8EA7-900981E3DA5E}" dt="2026-07-16T15:12:10.439" v="2912" actId="26606"/>
          <ac:spMkLst>
            <pc:docMk/>
            <pc:sldMk cId="2945410253" sldId="274"/>
            <ac:spMk id="15" creationId="{3150CB11-0C61-439E-910F-5787759E72A0}"/>
          </ac:spMkLst>
        </pc:spChg>
        <pc:spChg chg="add">
          <ac:chgData name="charmaine mclean" userId="1afb13ff0be22d02" providerId="LiveId" clId="{9783B4D2-669A-4548-8EA7-900981E3DA5E}" dt="2026-07-16T15:12:10.439" v="2912" actId="26606"/>
          <ac:spMkLst>
            <pc:docMk/>
            <pc:sldMk cId="2945410253" sldId="274"/>
            <ac:spMk id="17" creationId="{43F8A58B-5155-44CE-A5FF-7647B47D0A7A}"/>
          </ac:spMkLst>
        </pc:spChg>
        <pc:spChg chg="add">
          <ac:chgData name="charmaine mclean" userId="1afb13ff0be22d02" providerId="LiveId" clId="{9783B4D2-669A-4548-8EA7-900981E3DA5E}" dt="2026-07-16T15:12:10.439" v="2912" actId="26606"/>
          <ac:spMkLst>
            <pc:docMk/>
            <pc:sldMk cId="2945410253" sldId="274"/>
            <ac:spMk id="19" creationId="{443F2ACA-E6D6-4028-82DD-F03C262D5DE6}"/>
          </ac:spMkLst>
        </pc:spChg>
        <pc:graphicFrameChg chg="add">
          <ac:chgData name="charmaine mclean" userId="1afb13ff0be22d02" providerId="LiveId" clId="{9783B4D2-669A-4548-8EA7-900981E3DA5E}" dt="2026-07-16T15:12:10.439" v="2912" actId="26606"/>
          <ac:graphicFrameMkLst>
            <pc:docMk/>
            <pc:sldMk cId="2945410253" sldId="274"/>
            <ac:graphicFrameMk id="5" creationId="{670B3628-BCA5-21E7-4FC5-937526B3B74C}"/>
          </ac:graphicFrameMkLst>
        </pc:graphicFrameChg>
        <pc:picChg chg="mod">
          <ac:chgData name="charmaine mclean" userId="1afb13ff0be22d02" providerId="LiveId" clId="{9783B4D2-669A-4548-8EA7-900981E3DA5E}" dt="2026-07-16T21:13:47.205" v="2962" actId="1076"/>
          <ac:picMkLst>
            <pc:docMk/>
            <pc:sldMk cId="2945410253" sldId="274"/>
            <ac:picMk id="3" creationId="{070FD4BB-3967-B669-847C-B9C2B7879645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801373-3FAB-44FC-81B9-F7BAB96C16BA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62ED998-8271-4CE6-880E-BD4E9452AAA0}">
      <dgm:prSet/>
      <dgm:spPr/>
      <dgm:t>
        <a:bodyPr/>
        <a:lstStyle/>
        <a:p>
          <a:r>
            <a:rPr lang="en-GB" b="1"/>
            <a:t>What is COPD?</a:t>
          </a:r>
          <a:endParaRPr lang="en-US"/>
        </a:p>
      </dgm:t>
    </dgm:pt>
    <dgm:pt modelId="{A4AE49BB-947A-4B17-93C7-55D3A296B938}" type="parTrans" cxnId="{1EDCC399-3F31-4F98-A45F-87DCD0970D0E}">
      <dgm:prSet/>
      <dgm:spPr/>
      <dgm:t>
        <a:bodyPr/>
        <a:lstStyle/>
        <a:p>
          <a:endParaRPr lang="en-US"/>
        </a:p>
      </dgm:t>
    </dgm:pt>
    <dgm:pt modelId="{0F0BAA6F-909F-40A9-ACC0-7D9B6F9419DF}" type="sibTrans" cxnId="{1EDCC399-3F31-4F98-A45F-87DCD0970D0E}">
      <dgm:prSet/>
      <dgm:spPr/>
      <dgm:t>
        <a:bodyPr/>
        <a:lstStyle/>
        <a:p>
          <a:endParaRPr lang="en-US"/>
        </a:p>
      </dgm:t>
    </dgm:pt>
    <dgm:pt modelId="{50C99117-56AC-4D93-A411-14E2D564A8EF}">
      <dgm:prSet/>
      <dgm:spPr/>
      <dgm:t>
        <a:bodyPr/>
        <a:lstStyle/>
        <a:p>
          <a:r>
            <a:rPr lang="en-GB"/>
            <a:t>Chronic, progressive lung disease causing airflow limitation (NHS, 2023)</a:t>
          </a:r>
          <a:endParaRPr lang="en-US"/>
        </a:p>
      </dgm:t>
    </dgm:pt>
    <dgm:pt modelId="{E62707EF-AB63-48B5-8E4F-B3896F2B215B}" type="parTrans" cxnId="{82A52779-2C37-4786-8E6F-469FD3A0EDE3}">
      <dgm:prSet/>
      <dgm:spPr/>
      <dgm:t>
        <a:bodyPr/>
        <a:lstStyle/>
        <a:p>
          <a:endParaRPr lang="en-US"/>
        </a:p>
      </dgm:t>
    </dgm:pt>
    <dgm:pt modelId="{673C4299-C2B4-4006-923E-539BB2D6B4A5}" type="sibTrans" cxnId="{82A52779-2C37-4786-8E6F-469FD3A0EDE3}">
      <dgm:prSet/>
      <dgm:spPr/>
      <dgm:t>
        <a:bodyPr/>
        <a:lstStyle/>
        <a:p>
          <a:endParaRPr lang="en-US"/>
        </a:p>
      </dgm:t>
    </dgm:pt>
    <dgm:pt modelId="{B5C00089-B32C-4175-8084-6948744DEFC3}">
      <dgm:prSet/>
      <dgm:spPr/>
      <dgm:t>
        <a:bodyPr/>
        <a:lstStyle/>
        <a:p>
          <a:r>
            <a:rPr lang="en-GB"/>
            <a:t>Includes chronic bronchitis and emphysema (Douglas &amp; Ward, 2023)</a:t>
          </a:r>
          <a:endParaRPr lang="en-US"/>
        </a:p>
      </dgm:t>
    </dgm:pt>
    <dgm:pt modelId="{C23A0A9D-9DFD-4BDF-A721-CF0E3894AB15}" type="parTrans" cxnId="{05F62FD5-0A2E-4D7D-8BA4-9223BCB2D8A3}">
      <dgm:prSet/>
      <dgm:spPr/>
      <dgm:t>
        <a:bodyPr/>
        <a:lstStyle/>
        <a:p>
          <a:endParaRPr lang="en-US"/>
        </a:p>
      </dgm:t>
    </dgm:pt>
    <dgm:pt modelId="{AD4403ED-B3F6-47E6-B016-3517ED8594FB}" type="sibTrans" cxnId="{05F62FD5-0A2E-4D7D-8BA4-9223BCB2D8A3}">
      <dgm:prSet/>
      <dgm:spPr/>
      <dgm:t>
        <a:bodyPr/>
        <a:lstStyle/>
        <a:p>
          <a:endParaRPr lang="en-US"/>
        </a:p>
      </dgm:t>
    </dgm:pt>
    <dgm:pt modelId="{617D60D3-93B6-4D8D-9072-0E0D5121C009}">
      <dgm:prSet/>
      <dgm:spPr/>
      <dgm:t>
        <a:bodyPr/>
        <a:lstStyle/>
        <a:p>
          <a:r>
            <a:rPr lang="en-GB" b="1"/>
            <a:t>UK Statistics</a:t>
          </a:r>
          <a:endParaRPr lang="en-US"/>
        </a:p>
      </dgm:t>
    </dgm:pt>
    <dgm:pt modelId="{2E869CA3-09F1-45D0-93B0-99D3A4EC6F70}" type="parTrans" cxnId="{1CE1ADB5-EB1A-4401-B20D-702CFA3AB6EF}">
      <dgm:prSet/>
      <dgm:spPr/>
      <dgm:t>
        <a:bodyPr/>
        <a:lstStyle/>
        <a:p>
          <a:endParaRPr lang="en-US"/>
        </a:p>
      </dgm:t>
    </dgm:pt>
    <dgm:pt modelId="{89F4DC9D-206D-4B8B-915F-DDA537E392C9}" type="sibTrans" cxnId="{1CE1ADB5-EB1A-4401-B20D-702CFA3AB6EF}">
      <dgm:prSet/>
      <dgm:spPr/>
      <dgm:t>
        <a:bodyPr/>
        <a:lstStyle/>
        <a:p>
          <a:endParaRPr lang="en-US"/>
        </a:p>
      </dgm:t>
    </dgm:pt>
    <dgm:pt modelId="{605AE515-97A2-4268-8CFB-1F703D14FC78}">
      <dgm:prSet/>
      <dgm:spPr/>
      <dgm:t>
        <a:bodyPr/>
        <a:lstStyle/>
        <a:p>
          <a:r>
            <a:rPr lang="en-GB"/>
            <a:t>~1.2 million people diagnosed in the UK (British Lung Foundation, 2024)</a:t>
          </a:r>
          <a:endParaRPr lang="en-US"/>
        </a:p>
      </dgm:t>
    </dgm:pt>
    <dgm:pt modelId="{2FF4F779-1A41-4D27-9AE8-616F1E2C9C09}" type="parTrans" cxnId="{B04CADCF-38F8-4137-A915-6504BF851FE3}">
      <dgm:prSet/>
      <dgm:spPr/>
      <dgm:t>
        <a:bodyPr/>
        <a:lstStyle/>
        <a:p>
          <a:endParaRPr lang="en-US"/>
        </a:p>
      </dgm:t>
    </dgm:pt>
    <dgm:pt modelId="{CF75A2BD-B79F-4ABE-9CED-629BD5E4D7F7}" type="sibTrans" cxnId="{B04CADCF-38F8-4137-A915-6504BF851FE3}">
      <dgm:prSet/>
      <dgm:spPr/>
      <dgm:t>
        <a:bodyPr/>
        <a:lstStyle/>
        <a:p>
          <a:endParaRPr lang="en-US"/>
        </a:p>
      </dgm:t>
    </dgm:pt>
    <dgm:pt modelId="{9AF8BF96-01F6-49D5-87DB-F0D4F9EB5DCE}">
      <dgm:prSet/>
      <dgm:spPr/>
      <dgm:t>
        <a:bodyPr/>
        <a:lstStyle/>
        <a:p>
          <a:r>
            <a:rPr lang="en-GB"/>
            <a:t>4th leading cause of death worldwide (WHO, 2023)</a:t>
          </a:r>
          <a:endParaRPr lang="en-US"/>
        </a:p>
      </dgm:t>
    </dgm:pt>
    <dgm:pt modelId="{8CA1864E-9083-4445-9D9A-A1245D56428E}" type="parTrans" cxnId="{C87E71B0-CEFA-4B91-974A-F03D60C226F7}">
      <dgm:prSet/>
      <dgm:spPr/>
      <dgm:t>
        <a:bodyPr/>
        <a:lstStyle/>
        <a:p>
          <a:endParaRPr lang="en-US"/>
        </a:p>
      </dgm:t>
    </dgm:pt>
    <dgm:pt modelId="{8B7701F0-E926-4CCF-8E88-A23A1A6FADE7}" type="sibTrans" cxnId="{C87E71B0-CEFA-4B91-974A-F03D60C226F7}">
      <dgm:prSet/>
      <dgm:spPr/>
      <dgm:t>
        <a:bodyPr/>
        <a:lstStyle/>
        <a:p>
          <a:endParaRPr lang="en-US"/>
        </a:p>
      </dgm:t>
    </dgm:pt>
    <dgm:pt modelId="{F584C6EB-A26F-44DD-96CC-E23D1B34A10A}">
      <dgm:prSet/>
      <dgm:spPr/>
      <dgm:t>
        <a:bodyPr/>
        <a:lstStyle/>
        <a:p>
          <a:r>
            <a:rPr lang="en-GB"/>
            <a:t>Strongly linked to smoking and deprivation (Public Health England, 2021)</a:t>
          </a:r>
          <a:endParaRPr lang="en-US"/>
        </a:p>
      </dgm:t>
    </dgm:pt>
    <dgm:pt modelId="{B376AA00-2D6D-4B12-A981-DBC8B1832249}" type="parTrans" cxnId="{8B7434AD-F564-499F-BBED-73F5095A3095}">
      <dgm:prSet/>
      <dgm:spPr/>
      <dgm:t>
        <a:bodyPr/>
        <a:lstStyle/>
        <a:p>
          <a:endParaRPr lang="en-US"/>
        </a:p>
      </dgm:t>
    </dgm:pt>
    <dgm:pt modelId="{24C86A7C-BAD0-4EEA-B9A7-4BD555CDC100}" type="sibTrans" cxnId="{8B7434AD-F564-499F-BBED-73F5095A3095}">
      <dgm:prSet/>
      <dgm:spPr/>
      <dgm:t>
        <a:bodyPr/>
        <a:lstStyle/>
        <a:p>
          <a:endParaRPr lang="en-US"/>
        </a:p>
      </dgm:t>
    </dgm:pt>
    <dgm:pt modelId="{EF91DF72-8F51-4B78-90E8-A05D97F905B4}">
      <dgm:prSet/>
      <dgm:spPr/>
      <dgm:t>
        <a:bodyPr/>
        <a:lstStyle/>
        <a:p>
          <a:r>
            <a:rPr lang="en-GB" b="1"/>
            <a:t>Presentation aims</a:t>
          </a:r>
          <a:endParaRPr lang="en-US"/>
        </a:p>
      </dgm:t>
    </dgm:pt>
    <dgm:pt modelId="{3B957DAB-4E39-4EA9-980B-2E1DCED185E2}" type="parTrans" cxnId="{57B8AB11-4E0F-426B-9C53-2F3C20E1A0AB}">
      <dgm:prSet/>
      <dgm:spPr/>
      <dgm:t>
        <a:bodyPr/>
        <a:lstStyle/>
        <a:p>
          <a:endParaRPr lang="en-US"/>
        </a:p>
      </dgm:t>
    </dgm:pt>
    <dgm:pt modelId="{00233813-CBB7-4F20-B176-1E1F768AC094}" type="sibTrans" cxnId="{57B8AB11-4E0F-426B-9C53-2F3C20E1A0AB}">
      <dgm:prSet/>
      <dgm:spPr/>
      <dgm:t>
        <a:bodyPr/>
        <a:lstStyle/>
        <a:p>
          <a:endParaRPr lang="en-US"/>
        </a:p>
      </dgm:t>
    </dgm:pt>
    <dgm:pt modelId="{0314B6AD-8599-483F-AE28-D0E18F803CCB}">
      <dgm:prSet/>
      <dgm:spPr/>
      <dgm:t>
        <a:bodyPr/>
        <a:lstStyle/>
        <a:p>
          <a:r>
            <a:rPr lang="en-GB"/>
            <a:t>Explain respiratory anatomy &amp; physiology</a:t>
          </a:r>
          <a:endParaRPr lang="en-US"/>
        </a:p>
      </dgm:t>
    </dgm:pt>
    <dgm:pt modelId="{A877FF23-D179-4E69-9556-93C38A0CFFCE}" type="parTrans" cxnId="{030102E2-2775-4916-A68A-76CC2E62618E}">
      <dgm:prSet/>
      <dgm:spPr/>
      <dgm:t>
        <a:bodyPr/>
        <a:lstStyle/>
        <a:p>
          <a:endParaRPr lang="en-US"/>
        </a:p>
      </dgm:t>
    </dgm:pt>
    <dgm:pt modelId="{BB66657A-BC3B-4142-90C4-A5A0054227F8}" type="sibTrans" cxnId="{030102E2-2775-4916-A68A-76CC2E62618E}">
      <dgm:prSet/>
      <dgm:spPr/>
      <dgm:t>
        <a:bodyPr/>
        <a:lstStyle/>
        <a:p>
          <a:endParaRPr lang="en-US"/>
        </a:p>
      </dgm:t>
    </dgm:pt>
    <dgm:pt modelId="{4BA1EA62-98EA-4538-B9EB-AE85009B7224}">
      <dgm:prSet/>
      <dgm:spPr/>
      <dgm:t>
        <a:bodyPr/>
        <a:lstStyle/>
        <a:p>
          <a:r>
            <a:rPr lang="en-GB"/>
            <a:t>Show how COPD affects body functioning</a:t>
          </a:r>
          <a:endParaRPr lang="en-US"/>
        </a:p>
      </dgm:t>
    </dgm:pt>
    <dgm:pt modelId="{6C170C66-2783-449B-8CBA-F547399580E4}" type="parTrans" cxnId="{4A9270CF-7B96-438B-9CD3-72ACDA654335}">
      <dgm:prSet/>
      <dgm:spPr/>
      <dgm:t>
        <a:bodyPr/>
        <a:lstStyle/>
        <a:p>
          <a:endParaRPr lang="en-US"/>
        </a:p>
      </dgm:t>
    </dgm:pt>
    <dgm:pt modelId="{4986C6C7-A319-46F4-BCC1-740D2A4DCB9D}" type="sibTrans" cxnId="{4A9270CF-7B96-438B-9CD3-72ACDA654335}">
      <dgm:prSet/>
      <dgm:spPr/>
      <dgm:t>
        <a:bodyPr/>
        <a:lstStyle/>
        <a:p>
          <a:endParaRPr lang="en-US"/>
        </a:p>
      </dgm:t>
    </dgm:pt>
    <dgm:pt modelId="{F16F924F-CACC-4747-A61C-A0A6450FCB8A}">
      <dgm:prSet/>
      <dgm:spPr/>
      <dgm:t>
        <a:bodyPr/>
        <a:lstStyle/>
        <a:p>
          <a:r>
            <a:rPr lang="en-GB"/>
            <a:t>Present a person‑centred care plan for Mr S</a:t>
          </a:r>
          <a:endParaRPr lang="en-US"/>
        </a:p>
      </dgm:t>
    </dgm:pt>
    <dgm:pt modelId="{B5A9D198-B9E7-4472-9909-0D61DEDEF17E}" type="parTrans" cxnId="{0DDD9897-FC9E-42CC-AB76-B138B1B30A71}">
      <dgm:prSet/>
      <dgm:spPr/>
      <dgm:t>
        <a:bodyPr/>
        <a:lstStyle/>
        <a:p>
          <a:endParaRPr lang="en-US"/>
        </a:p>
      </dgm:t>
    </dgm:pt>
    <dgm:pt modelId="{122B1585-C6B0-41EF-A0A6-7C7F193245C8}" type="sibTrans" cxnId="{0DDD9897-FC9E-42CC-AB76-B138B1B30A71}">
      <dgm:prSet/>
      <dgm:spPr/>
      <dgm:t>
        <a:bodyPr/>
        <a:lstStyle/>
        <a:p>
          <a:endParaRPr lang="en-US"/>
        </a:p>
      </dgm:t>
    </dgm:pt>
    <dgm:pt modelId="{E3191AD8-6A25-4F22-BFE7-7A07B9BACD77}" type="pres">
      <dgm:prSet presAssocID="{DA801373-3FAB-44FC-81B9-F7BAB96C16BA}" presName="diagram" presStyleCnt="0">
        <dgm:presLayoutVars>
          <dgm:dir/>
          <dgm:resizeHandles val="exact"/>
        </dgm:presLayoutVars>
      </dgm:prSet>
      <dgm:spPr/>
    </dgm:pt>
    <dgm:pt modelId="{93ED37A3-28CD-4A87-91B8-1AD1D1E28DB8}" type="pres">
      <dgm:prSet presAssocID="{562ED998-8271-4CE6-880E-BD4E9452AAA0}" presName="node" presStyleLbl="node1" presStyleIdx="0" presStyleCnt="11">
        <dgm:presLayoutVars>
          <dgm:bulletEnabled val="1"/>
        </dgm:presLayoutVars>
      </dgm:prSet>
      <dgm:spPr/>
    </dgm:pt>
    <dgm:pt modelId="{FFAC187A-E34A-47E9-AD09-66D2B29EF0B2}" type="pres">
      <dgm:prSet presAssocID="{0F0BAA6F-909F-40A9-ACC0-7D9B6F9419DF}" presName="sibTrans" presStyleCnt="0"/>
      <dgm:spPr/>
    </dgm:pt>
    <dgm:pt modelId="{57D40023-F15D-4663-A1B4-217CF7A5B9D8}" type="pres">
      <dgm:prSet presAssocID="{50C99117-56AC-4D93-A411-14E2D564A8EF}" presName="node" presStyleLbl="node1" presStyleIdx="1" presStyleCnt="11">
        <dgm:presLayoutVars>
          <dgm:bulletEnabled val="1"/>
        </dgm:presLayoutVars>
      </dgm:prSet>
      <dgm:spPr/>
    </dgm:pt>
    <dgm:pt modelId="{123F3CC0-1EE8-4A7E-9360-B9637E7BA441}" type="pres">
      <dgm:prSet presAssocID="{673C4299-C2B4-4006-923E-539BB2D6B4A5}" presName="sibTrans" presStyleCnt="0"/>
      <dgm:spPr/>
    </dgm:pt>
    <dgm:pt modelId="{FBED8636-E4A6-456D-9948-16FD8FC31431}" type="pres">
      <dgm:prSet presAssocID="{B5C00089-B32C-4175-8084-6948744DEFC3}" presName="node" presStyleLbl="node1" presStyleIdx="2" presStyleCnt="11">
        <dgm:presLayoutVars>
          <dgm:bulletEnabled val="1"/>
        </dgm:presLayoutVars>
      </dgm:prSet>
      <dgm:spPr/>
    </dgm:pt>
    <dgm:pt modelId="{924EAD0A-AE31-4477-AD97-8DA2A6CBA8E7}" type="pres">
      <dgm:prSet presAssocID="{AD4403ED-B3F6-47E6-B016-3517ED8594FB}" presName="sibTrans" presStyleCnt="0"/>
      <dgm:spPr/>
    </dgm:pt>
    <dgm:pt modelId="{F7D82684-242D-4E49-8486-1A505412C14D}" type="pres">
      <dgm:prSet presAssocID="{617D60D3-93B6-4D8D-9072-0E0D5121C009}" presName="node" presStyleLbl="node1" presStyleIdx="3" presStyleCnt="11">
        <dgm:presLayoutVars>
          <dgm:bulletEnabled val="1"/>
        </dgm:presLayoutVars>
      </dgm:prSet>
      <dgm:spPr/>
    </dgm:pt>
    <dgm:pt modelId="{20225252-FDA6-4230-903B-6A7026D8C1D1}" type="pres">
      <dgm:prSet presAssocID="{89F4DC9D-206D-4B8B-915F-DDA537E392C9}" presName="sibTrans" presStyleCnt="0"/>
      <dgm:spPr/>
    </dgm:pt>
    <dgm:pt modelId="{B8538033-20E5-437F-B199-D157C02C4824}" type="pres">
      <dgm:prSet presAssocID="{605AE515-97A2-4268-8CFB-1F703D14FC78}" presName="node" presStyleLbl="node1" presStyleIdx="4" presStyleCnt="11">
        <dgm:presLayoutVars>
          <dgm:bulletEnabled val="1"/>
        </dgm:presLayoutVars>
      </dgm:prSet>
      <dgm:spPr/>
    </dgm:pt>
    <dgm:pt modelId="{922B8C6E-2F72-4A9C-95A8-D723F970752D}" type="pres">
      <dgm:prSet presAssocID="{CF75A2BD-B79F-4ABE-9CED-629BD5E4D7F7}" presName="sibTrans" presStyleCnt="0"/>
      <dgm:spPr/>
    </dgm:pt>
    <dgm:pt modelId="{05E4202F-CE53-4307-B04B-E0201CEF00BA}" type="pres">
      <dgm:prSet presAssocID="{9AF8BF96-01F6-49D5-87DB-F0D4F9EB5DCE}" presName="node" presStyleLbl="node1" presStyleIdx="5" presStyleCnt="11">
        <dgm:presLayoutVars>
          <dgm:bulletEnabled val="1"/>
        </dgm:presLayoutVars>
      </dgm:prSet>
      <dgm:spPr/>
    </dgm:pt>
    <dgm:pt modelId="{A00D522D-7F2B-4085-90B4-6073E8343A7C}" type="pres">
      <dgm:prSet presAssocID="{8B7701F0-E926-4CCF-8E88-A23A1A6FADE7}" presName="sibTrans" presStyleCnt="0"/>
      <dgm:spPr/>
    </dgm:pt>
    <dgm:pt modelId="{CEC3CB92-0865-40A7-87A3-D14CDA8B3680}" type="pres">
      <dgm:prSet presAssocID="{F584C6EB-A26F-44DD-96CC-E23D1B34A10A}" presName="node" presStyleLbl="node1" presStyleIdx="6" presStyleCnt="11">
        <dgm:presLayoutVars>
          <dgm:bulletEnabled val="1"/>
        </dgm:presLayoutVars>
      </dgm:prSet>
      <dgm:spPr/>
    </dgm:pt>
    <dgm:pt modelId="{DB05AA18-7831-421B-8395-44E00CA07DBD}" type="pres">
      <dgm:prSet presAssocID="{24C86A7C-BAD0-4EEA-B9A7-4BD555CDC100}" presName="sibTrans" presStyleCnt="0"/>
      <dgm:spPr/>
    </dgm:pt>
    <dgm:pt modelId="{6A7B9017-8091-4F94-9853-8361FB2652E1}" type="pres">
      <dgm:prSet presAssocID="{EF91DF72-8F51-4B78-90E8-A05D97F905B4}" presName="node" presStyleLbl="node1" presStyleIdx="7" presStyleCnt="11">
        <dgm:presLayoutVars>
          <dgm:bulletEnabled val="1"/>
        </dgm:presLayoutVars>
      </dgm:prSet>
      <dgm:spPr/>
    </dgm:pt>
    <dgm:pt modelId="{68E5783E-3955-462A-9711-B8D5C643E6F3}" type="pres">
      <dgm:prSet presAssocID="{00233813-CBB7-4F20-B176-1E1F768AC094}" presName="sibTrans" presStyleCnt="0"/>
      <dgm:spPr/>
    </dgm:pt>
    <dgm:pt modelId="{DC8F9303-A0CD-4B16-963A-02E990201A97}" type="pres">
      <dgm:prSet presAssocID="{0314B6AD-8599-483F-AE28-D0E18F803CCB}" presName="node" presStyleLbl="node1" presStyleIdx="8" presStyleCnt="11">
        <dgm:presLayoutVars>
          <dgm:bulletEnabled val="1"/>
        </dgm:presLayoutVars>
      </dgm:prSet>
      <dgm:spPr/>
    </dgm:pt>
    <dgm:pt modelId="{DF080BB4-56C7-4049-9F82-252A403917F4}" type="pres">
      <dgm:prSet presAssocID="{BB66657A-BC3B-4142-90C4-A5A0054227F8}" presName="sibTrans" presStyleCnt="0"/>
      <dgm:spPr/>
    </dgm:pt>
    <dgm:pt modelId="{1CF86B11-B6BA-488C-AB37-7DFB2ED74278}" type="pres">
      <dgm:prSet presAssocID="{4BA1EA62-98EA-4538-B9EB-AE85009B7224}" presName="node" presStyleLbl="node1" presStyleIdx="9" presStyleCnt="11">
        <dgm:presLayoutVars>
          <dgm:bulletEnabled val="1"/>
        </dgm:presLayoutVars>
      </dgm:prSet>
      <dgm:spPr/>
    </dgm:pt>
    <dgm:pt modelId="{EE6FDB4C-7810-4C8D-9831-14FEF7343306}" type="pres">
      <dgm:prSet presAssocID="{4986C6C7-A319-46F4-BCC1-740D2A4DCB9D}" presName="sibTrans" presStyleCnt="0"/>
      <dgm:spPr/>
    </dgm:pt>
    <dgm:pt modelId="{9F304035-BB3B-4B43-9B86-73B90ECD0A66}" type="pres">
      <dgm:prSet presAssocID="{F16F924F-CACC-4747-A61C-A0A6450FCB8A}" presName="node" presStyleLbl="node1" presStyleIdx="10" presStyleCnt="11">
        <dgm:presLayoutVars>
          <dgm:bulletEnabled val="1"/>
        </dgm:presLayoutVars>
      </dgm:prSet>
      <dgm:spPr/>
    </dgm:pt>
  </dgm:ptLst>
  <dgm:cxnLst>
    <dgm:cxn modelId="{57B8AB11-4E0F-426B-9C53-2F3C20E1A0AB}" srcId="{DA801373-3FAB-44FC-81B9-F7BAB96C16BA}" destId="{EF91DF72-8F51-4B78-90E8-A05D97F905B4}" srcOrd="7" destOrd="0" parTransId="{3B957DAB-4E39-4EA9-980B-2E1DCED185E2}" sibTransId="{00233813-CBB7-4F20-B176-1E1F768AC094}"/>
    <dgm:cxn modelId="{13F1C713-8DE9-4766-810D-DD756A43DF21}" type="presOf" srcId="{F584C6EB-A26F-44DD-96CC-E23D1B34A10A}" destId="{CEC3CB92-0865-40A7-87A3-D14CDA8B3680}" srcOrd="0" destOrd="0" presId="urn:microsoft.com/office/officeart/2005/8/layout/default"/>
    <dgm:cxn modelId="{2CCB6B14-241D-4737-8CC3-DED9C870AE73}" type="presOf" srcId="{EF91DF72-8F51-4B78-90E8-A05D97F905B4}" destId="{6A7B9017-8091-4F94-9853-8361FB2652E1}" srcOrd="0" destOrd="0" presId="urn:microsoft.com/office/officeart/2005/8/layout/default"/>
    <dgm:cxn modelId="{72E5DF5C-5368-4D12-BDC0-2011F95D02FC}" type="presOf" srcId="{B5C00089-B32C-4175-8084-6948744DEFC3}" destId="{FBED8636-E4A6-456D-9948-16FD8FC31431}" srcOrd="0" destOrd="0" presId="urn:microsoft.com/office/officeart/2005/8/layout/default"/>
    <dgm:cxn modelId="{1CE4365F-E1D2-464A-B1D4-8E0F5DB48A44}" type="presOf" srcId="{562ED998-8271-4CE6-880E-BD4E9452AAA0}" destId="{93ED37A3-28CD-4A87-91B8-1AD1D1E28DB8}" srcOrd="0" destOrd="0" presId="urn:microsoft.com/office/officeart/2005/8/layout/default"/>
    <dgm:cxn modelId="{4BBE1C66-9542-4184-98B2-4C512FDC908C}" type="presOf" srcId="{DA801373-3FAB-44FC-81B9-F7BAB96C16BA}" destId="{E3191AD8-6A25-4F22-BFE7-7A07B9BACD77}" srcOrd="0" destOrd="0" presId="urn:microsoft.com/office/officeart/2005/8/layout/default"/>
    <dgm:cxn modelId="{640F1949-2DB5-45EB-99C7-C1776E60744B}" type="presOf" srcId="{617D60D3-93B6-4D8D-9072-0E0D5121C009}" destId="{F7D82684-242D-4E49-8486-1A505412C14D}" srcOrd="0" destOrd="0" presId="urn:microsoft.com/office/officeart/2005/8/layout/default"/>
    <dgm:cxn modelId="{B506C86A-9EE5-4820-9A65-70FACF04E42C}" type="presOf" srcId="{605AE515-97A2-4268-8CFB-1F703D14FC78}" destId="{B8538033-20E5-437F-B199-D157C02C4824}" srcOrd="0" destOrd="0" presId="urn:microsoft.com/office/officeart/2005/8/layout/default"/>
    <dgm:cxn modelId="{82A52779-2C37-4786-8E6F-469FD3A0EDE3}" srcId="{DA801373-3FAB-44FC-81B9-F7BAB96C16BA}" destId="{50C99117-56AC-4D93-A411-14E2D564A8EF}" srcOrd="1" destOrd="0" parTransId="{E62707EF-AB63-48B5-8E4F-B3896F2B215B}" sibTransId="{673C4299-C2B4-4006-923E-539BB2D6B4A5}"/>
    <dgm:cxn modelId="{4D628F86-7BC2-4CC0-8FA8-47BF3211BC83}" type="presOf" srcId="{0314B6AD-8599-483F-AE28-D0E18F803CCB}" destId="{DC8F9303-A0CD-4B16-963A-02E990201A97}" srcOrd="0" destOrd="0" presId="urn:microsoft.com/office/officeart/2005/8/layout/default"/>
    <dgm:cxn modelId="{33FF3A94-DA6C-4D85-AB0B-BE505414A2D1}" type="presOf" srcId="{F16F924F-CACC-4747-A61C-A0A6450FCB8A}" destId="{9F304035-BB3B-4B43-9B86-73B90ECD0A66}" srcOrd="0" destOrd="0" presId="urn:microsoft.com/office/officeart/2005/8/layout/default"/>
    <dgm:cxn modelId="{056E6297-03F9-491A-ABC2-F48A9081530A}" type="presOf" srcId="{4BA1EA62-98EA-4538-B9EB-AE85009B7224}" destId="{1CF86B11-B6BA-488C-AB37-7DFB2ED74278}" srcOrd="0" destOrd="0" presId="urn:microsoft.com/office/officeart/2005/8/layout/default"/>
    <dgm:cxn modelId="{0DDD9897-FC9E-42CC-AB76-B138B1B30A71}" srcId="{DA801373-3FAB-44FC-81B9-F7BAB96C16BA}" destId="{F16F924F-CACC-4747-A61C-A0A6450FCB8A}" srcOrd="10" destOrd="0" parTransId="{B5A9D198-B9E7-4472-9909-0D61DEDEF17E}" sibTransId="{122B1585-C6B0-41EF-A0A6-7C7F193245C8}"/>
    <dgm:cxn modelId="{1EDCC399-3F31-4F98-A45F-87DCD0970D0E}" srcId="{DA801373-3FAB-44FC-81B9-F7BAB96C16BA}" destId="{562ED998-8271-4CE6-880E-BD4E9452AAA0}" srcOrd="0" destOrd="0" parTransId="{A4AE49BB-947A-4B17-93C7-55D3A296B938}" sibTransId="{0F0BAA6F-909F-40A9-ACC0-7D9B6F9419DF}"/>
    <dgm:cxn modelId="{296834AC-115C-4313-B12A-36F08836C1D4}" type="presOf" srcId="{50C99117-56AC-4D93-A411-14E2D564A8EF}" destId="{57D40023-F15D-4663-A1B4-217CF7A5B9D8}" srcOrd="0" destOrd="0" presId="urn:microsoft.com/office/officeart/2005/8/layout/default"/>
    <dgm:cxn modelId="{8B7434AD-F564-499F-BBED-73F5095A3095}" srcId="{DA801373-3FAB-44FC-81B9-F7BAB96C16BA}" destId="{F584C6EB-A26F-44DD-96CC-E23D1B34A10A}" srcOrd="6" destOrd="0" parTransId="{B376AA00-2D6D-4B12-A981-DBC8B1832249}" sibTransId="{24C86A7C-BAD0-4EEA-B9A7-4BD555CDC100}"/>
    <dgm:cxn modelId="{C87E71B0-CEFA-4B91-974A-F03D60C226F7}" srcId="{DA801373-3FAB-44FC-81B9-F7BAB96C16BA}" destId="{9AF8BF96-01F6-49D5-87DB-F0D4F9EB5DCE}" srcOrd="5" destOrd="0" parTransId="{8CA1864E-9083-4445-9D9A-A1245D56428E}" sibTransId="{8B7701F0-E926-4CCF-8E88-A23A1A6FADE7}"/>
    <dgm:cxn modelId="{8F69C3B2-EC50-4E71-AC33-BAED5B3F53A3}" type="presOf" srcId="{9AF8BF96-01F6-49D5-87DB-F0D4F9EB5DCE}" destId="{05E4202F-CE53-4307-B04B-E0201CEF00BA}" srcOrd="0" destOrd="0" presId="urn:microsoft.com/office/officeart/2005/8/layout/default"/>
    <dgm:cxn modelId="{1CE1ADB5-EB1A-4401-B20D-702CFA3AB6EF}" srcId="{DA801373-3FAB-44FC-81B9-F7BAB96C16BA}" destId="{617D60D3-93B6-4D8D-9072-0E0D5121C009}" srcOrd="3" destOrd="0" parTransId="{2E869CA3-09F1-45D0-93B0-99D3A4EC6F70}" sibTransId="{89F4DC9D-206D-4B8B-915F-DDA537E392C9}"/>
    <dgm:cxn modelId="{4A9270CF-7B96-438B-9CD3-72ACDA654335}" srcId="{DA801373-3FAB-44FC-81B9-F7BAB96C16BA}" destId="{4BA1EA62-98EA-4538-B9EB-AE85009B7224}" srcOrd="9" destOrd="0" parTransId="{6C170C66-2783-449B-8CBA-F547399580E4}" sibTransId="{4986C6C7-A319-46F4-BCC1-740D2A4DCB9D}"/>
    <dgm:cxn modelId="{B04CADCF-38F8-4137-A915-6504BF851FE3}" srcId="{DA801373-3FAB-44FC-81B9-F7BAB96C16BA}" destId="{605AE515-97A2-4268-8CFB-1F703D14FC78}" srcOrd="4" destOrd="0" parTransId="{2FF4F779-1A41-4D27-9AE8-616F1E2C9C09}" sibTransId="{CF75A2BD-B79F-4ABE-9CED-629BD5E4D7F7}"/>
    <dgm:cxn modelId="{05F62FD5-0A2E-4D7D-8BA4-9223BCB2D8A3}" srcId="{DA801373-3FAB-44FC-81B9-F7BAB96C16BA}" destId="{B5C00089-B32C-4175-8084-6948744DEFC3}" srcOrd="2" destOrd="0" parTransId="{C23A0A9D-9DFD-4BDF-A721-CF0E3894AB15}" sibTransId="{AD4403ED-B3F6-47E6-B016-3517ED8594FB}"/>
    <dgm:cxn modelId="{030102E2-2775-4916-A68A-76CC2E62618E}" srcId="{DA801373-3FAB-44FC-81B9-F7BAB96C16BA}" destId="{0314B6AD-8599-483F-AE28-D0E18F803CCB}" srcOrd="8" destOrd="0" parTransId="{A877FF23-D179-4E69-9556-93C38A0CFFCE}" sibTransId="{BB66657A-BC3B-4142-90C4-A5A0054227F8}"/>
    <dgm:cxn modelId="{24D86D08-9A8D-4178-843B-08485771AE52}" type="presParOf" srcId="{E3191AD8-6A25-4F22-BFE7-7A07B9BACD77}" destId="{93ED37A3-28CD-4A87-91B8-1AD1D1E28DB8}" srcOrd="0" destOrd="0" presId="urn:microsoft.com/office/officeart/2005/8/layout/default"/>
    <dgm:cxn modelId="{C114680E-7A63-49AB-98B6-9B8E089D41C3}" type="presParOf" srcId="{E3191AD8-6A25-4F22-BFE7-7A07B9BACD77}" destId="{FFAC187A-E34A-47E9-AD09-66D2B29EF0B2}" srcOrd="1" destOrd="0" presId="urn:microsoft.com/office/officeart/2005/8/layout/default"/>
    <dgm:cxn modelId="{4F237914-F59E-4D4A-A79A-3E64173D4A4E}" type="presParOf" srcId="{E3191AD8-6A25-4F22-BFE7-7A07B9BACD77}" destId="{57D40023-F15D-4663-A1B4-217CF7A5B9D8}" srcOrd="2" destOrd="0" presId="urn:microsoft.com/office/officeart/2005/8/layout/default"/>
    <dgm:cxn modelId="{F95C092E-EBB0-414C-AED7-2F633DF0F70C}" type="presParOf" srcId="{E3191AD8-6A25-4F22-BFE7-7A07B9BACD77}" destId="{123F3CC0-1EE8-4A7E-9360-B9637E7BA441}" srcOrd="3" destOrd="0" presId="urn:microsoft.com/office/officeart/2005/8/layout/default"/>
    <dgm:cxn modelId="{BD504713-61E7-4D5E-8BF3-1CBC12A8FE4B}" type="presParOf" srcId="{E3191AD8-6A25-4F22-BFE7-7A07B9BACD77}" destId="{FBED8636-E4A6-456D-9948-16FD8FC31431}" srcOrd="4" destOrd="0" presId="urn:microsoft.com/office/officeart/2005/8/layout/default"/>
    <dgm:cxn modelId="{30D69D04-40B5-43EC-9EB7-3DE357BAB9DE}" type="presParOf" srcId="{E3191AD8-6A25-4F22-BFE7-7A07B9BACD77}" destId="{924EAD0A-AE31-4477-AD97-8DA2A6CBA8E7}" srcOrd="5" destOrd="0" presId="urn:microsoft.com/office/officeart/2005/8/layout/default"/>
    <dgm:cxn modelId="{A1270163-8876-4781-BD56-E84E87DFA63D}" type="presParOf" srcId="{E3191AD8-6A25-4F22-BFE7-7A07B9BACD77}" destId="{F7D82684-242D-4E49-8486-1A505412C14D}" srcOrd="6" destOrd="0" presId="urn:microsoft.com/office/officeart/2005/8/layout/default"/>
    <dgm:cxn modelId="{C9A4A4BA-1B9F-4963-84AA-1FA56C1426AF}" type="presParOf" srcId="{E3191AD8-6A25-4F22-BFE7-7A07B9BACD77}" destId="{20225252-FDA6-4230-903B-6A7026D8C1D1}" srcOrd="7" destOrd="0" presId="urn:microsoft.com/office/officeart/2005/8/layout/default"/>
    <dgm:cxn modelId="{F92FA943-4A44-4E2C-9337-D986DF7C144F}" type="presParOf" srcId="{E3191AD8-6A25-4F22-BFE7-7A07B9BACD77}" destId="{B8538033-20E5-437F-B199-D157C02C4824}" srcOrd="8" destOrd="0" presId="urn:microsoft.com/office/officeart/2005/8/layout/default"/>
    <dgm:cxn modelId="{129AD727-8D5D-43EC-9D5A-701AFC0CB4F9}" type="presParOf" srcId="{E3191AD8-6A25-4F22-BFE7-7A07B9BACD77}" destId="{922B8C6E-2F72-4A9C-95A8-D723F970752D}" srcOrd="9" destOrd="0" presId="urn:microsoft.com/office/officeart/2005/8/layout/default"/>
    <dgm:cxn modelId="{4BC20FC0-586A-44F9-8DA1-97CFC14606D4}" type="presParOf" srcId="{E3191AD8-6A25-4F22-BFE7-7A07B9BACD77}" destId="{05E4202F-CE53-4307-B04B-E0201CEF00BA}" srcOrd="10" destOrd="0" presId="urn:microsoft.com/office/officeart/2005/8/layout/default"/>
    <dgm:cxn modelId="{79D5B529-52D1-4F09-87F6-1CCA5AA49F0C}" type="presParOf" srcId="{E3191AD8-6A25-4F22-BFE7-7A07B9BACD77}" destId="{A00D522D-7F2B-4085-90B4-6073E8343A7C}" srcOrd="11" destOrd="0" presId="urn:microsoft.com/office/officeart/2005/8/layout/default"/>
    <dgm:cxn modelId="{94ED1F66-1EF2-4476-A0A7-081BFD874BE9}" type="presParOf" srcId="{E3191AD8-6A25-4F22-BFE7-7A07B9BACD77}" destId="{CEC3CB92-0865-40A7-87A3-D14CDA8B3680}" srcOrd="12" destOrd="0" presId="urn:microsoft.com/office/officeart/2005/8/layout/default"/>
    <dgm:cxn modelId="{F43CD85D-5CB5-4036-B80C-C89377CC0393}" type="presParOf" srcId="{E3191AD8-6A25-4F22-BFE7-7A07B9BACD77}" destId="{DB05AA18-7831-421B-8395-44E00CA07DBD}" srcOrd="13" destOrd="0" presId="urn:microsoft.com/office/officeart/2005/8/layout/default"/>
    <dgm:cxn modelId="{FF6AF2B5-B00F-49FE-A8D7-F1940FBEC235}" type="presParOf" srcId="{E3191AD8-6A25-4F22-BFE7-7A07B9BACD77}" destId="{6A7B9017-8091-4F94-9853-8361FB2652E1}" srcOrd="14" destOrd="0" presId="urn:microsoft.com/office/officeart/2005/8/layout/default"/>
    <dgm:cxn modelId="{8C20C6CB-6FA3-4055-BA93-F0138EA21B42}" type="presParOf" srcId="{E3191AD8-6A25-4F22-BFE7-7A07B9BACD77}" destId="{68E5783E-3955-462A-9711-B8D5C643E6F3}" srcOrd="15" destOrd="0" presId="urn:microsoft.com/office/officeart/2005/8/layout/default"/>
    <dgm:cxn modelId="{62D8BEB2-0F13-4F29-A6F0-54061D4CD5B5}" type="presParOf" srcId="{E3191AD8-6A25-4F22-BFE7-7A07B9BACD77}" destId="{DC8F9303-A0CD-4B16-963A-02E990201A97}" srcOrd="16" destOrd="0" presId="urn:microsoft.com/office/officeart/2005/8/layout/default"/>
    <dgm:cxn modelId="{AD4045D4-1C48-4EDA-8100-7094311D04A4}" type="presParOf" srcId="{E3191AD8-6A25-4F22-BFE7-7A07B9BACD77}" destId="{DF080BB4-56C7-4049-9F82-252A403917F4}" srcOrd="17" destOrd="0" presId="urn:microsoft.com/office/officeart/2005/8/layout/default"/>
    <dgm:cxn modelId="{ED3AA7F8-9F5B-4B45-86B1-0F21E828ED81}" type="presParOf" srcId="{E3191AD8-6A25-4F22-BFE7-7A07B9BACD77}" destId="{1CF86B11-B6BA-488C-AB37-7DFB2ED74278}" srcOrd="18" destOrd="0" presId="urn:microsoft.com/office/officeart/2005/8/layout/default"/>
    <dgm:cxn modelId="{B4904C5C-1553-4410-8C4F-00DAFD559FA7}" type="presParOf" srcId="{E3191AD8-6A25-4F22-BFE7-7A07B9BACD77}" destId="{EE6FDB4C-7810-4C8D-9831-14FEF7343306}" srcOrd="19" destOrd="0" presId="urn:microsoft.com/office/officeart/2005/8/layout/default"/>
    <dgm:cxn modelId="{6148CCAE-E1B0-4F2E-94E8-881E1D1A3A40}" type="presParOf" srcId="{E3191AD8-6A25-4F22-BFE7-7A07B9BACD77}" destId="{9F304035-BB3B-4B43-9B86-73B90ECD0A66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D307C3-0F56-40B2-9EAB-54792334C3E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A76EB94-6581-4F8B-BBBF-90CF332CFACB}">
      <dgm:prSet/>
      <dgm:spPr/>
      <dgm:t>
        <a:bodyPr/>
        <a:lstStyle/>
        <a:p>
          <a:r>
            <a:rPr lang="en-GB" b="1"/>
            <a:t>Smoking Cessation</a:t>
          </a:r>
          <a:endParaRPr lang="en-US"/>
        </a:p>
      </dgm:t>
    </dgm:pt>
    <dgm:pt modelId="{6F96F06E-1288-40C1-91EE-9DC44D19E142}" type="parTrans" cxnId="{2DC08600-9B2F-4433-898F-34CB29843398}">
      <dgm:prSet/>
      <dgm:spPr/>
      <dgm:t>
        <a:bodyPr/>
        <a:lstStyle/>
        <a:p>
          <a:endParaRPr lang="en-US"/>
        </a:p>
      </dgm:t>
    </dgm:pt>
    <dgm:pt modelId="{D3A129B6-19B4-4ED5-BB7C-09E209C97FE0}" type="sibTrans" cxnId="{2DC08600-9B2F-4433-898F-34CB29843398}">
      <dgm:prSet/>
      <dgm:spPr/>
      <dgm:t>
        <a:bodyPr/>
        <a:lstStyle/>
        <a:p>
          <a:endParaRPr lang="en-US"/>
        </a:p>
      </dgm:t>
    </dgm:pt>
    <dgm:pt modelId="{0FB1845B-EFBF-4B98-982E-A5EFA36C0C08}">
      <dgm:prSet/>
      <dgm:spPr/>
      <dgm:t>
        <a:bodyPr/>
        <a:lstStyle/>
        <a:p>
          <a:r>
            <a:rPr lang="en-GB"/>
            <a:t>Most effective intervention (NHS, 2023)</a:t>
          </a:r>
          <a:endParaRPr lang="en-US"/>
        </a:p>
      </dgm:t>
    </dgm:pt>
    <dgm:pt modelId="{DFCC4DA8-21F2-402B-9809-9646ECA36A49}" type="parTrans" cxnId="{79647621-C003-4A34-A161-8BEA39A58632}">
      <dgm:prSet/>
      <dgm:spPr/>
      <dgm:t>
        <a:bodyPr/>
        <a:lstStyle/>
        <a:p>
          <a:endParaRPr lang="en-US"/>
        </a:p>
      </dgm:t>
    </dgm:pt>
    <dgm:pt modelId="{2E4BE0DF-E2CD-43A5-8B90-F4B47A7C23D3}" type="sibTrans" cxnId="{79647621-C003-4A34-A161-8BEA39A58632}">
      <dgm:prSet/>
      <dgm:spPr/>
      <dgm:t>
        <a:bodyPr/>
        <a:lstStyle/>
        <a:p>
          <a:endParaRPr lang="en-US"/>
        </a:p>
      </dgm:t>
    </dgm:pt>
    <dgm:pt modelId="{B59FC29F-C3CA-4D08-BBAC-407F7A86F89B}">
      <dgm:prSet/>
      <dgm:spPr/>
      <dgm:t>
        <a:bodyPr/>
        <a:lstStyle/>
        <a:p>
          <a:r>
            <a:rPr lang="en-GB"/>
            <a:t>Behavioural support + NRT (NICE, 2023)</a:t>
          </a:r>
          <a:endParaRPr lang="en-US"/>
        </a:p>
      </dgm:t>
    </dgm:pt>
    <dgm:pt modelId="{1D0A0F50-86A6-413D-A6A2-20DEC62A9C54}" type="parTrans" cxnId="{522B560E-E3EC-4AD5-9641-3D044C7906DA}">
      <dgm:prSet/>
      <dgm:spPr/>
      <dgm:t>
        <a:bodyPr/>
        <a:lstStyle/>
        <a:p>
          <a:endParaRPr lang="en-US"/>
        </a:p>
      </dgm:t>
    </dgm:pt>
    <dgm:pt modelId="{EA4C487A-CDE3-4788-ADBD-7322B97D8700}" type="sibTrans" cxnId="{522B560E-E3EC-4AD5-9641-3D044C7906DA}">
      <dgm:prSet/>
      <dgm:spPr/>
      <dgm:t>
        <a:bodyPr/>
        <a:lstStyle/>
        <a:p>
          <a:endParaRPr lang="en-US"/>
        </a:p>
      </dgm:t>
    </dgm:pt>
    <dgm:pt modelId="{9DF3FE94-8484-47AF-9F55-26F438FA5C6E}">
      <dgm:prSet/>
      <dgm:spPr/>
      <dgm:t>
        <a:bodyPr/>
        <a:lstStyle/>
        <a:p>
          <a:r>
            <a:rPr lang="en-GB" b="1"/>
            <a:t>Pharmacological Treatment</a:t>
          </a:r>
          <a:endParaRPr lang="en-US"/>
        </a:p>
      </dgm:t>
    </dgm:pt>
    <dgm:pt modelId="{5A3AE914-7C6F-4D61-B808-A23ACF2FADE7}" type="parTrans" cxnId="{6E08CEA8-6CAE-440F-95ED-DF4D6C6A39B7}">
      <dgm:prSet/>
      <dgm:spPr/>
      <dgm:t>
        <a:bodyPr/>
        <a:lstStyle/>
        <a:p>
          <a:endParaRPr lang="en-US"/>
        </a:p>
      </dgm:t>
    </dgm:pt>
    <dgm:pt modelId="{37AEA08D-30AE-487B-A2A1-DD184F18A619}" type="sibTrans" cxnId="{6E08CEA8-6CAE-440F-95ED-DF4D6C6A39B7}">
      <dgm:prSet/>
      <dgm:spPr/>
      <dgm:t>
        <a:bodyPr/>
        <a:lstStyle/>
        <a:p>
          <a:endParaRPr lang="en-US"/>
        </a:p>
      </dgm:t>
    </dgm:pt>
    <dgm:pt modelId="{BD12AAB4-2DB4-40CD-82E5-BB36169A4D6C}">
      <dgm:prSet/>
      <dgm:spPr/>
      <dgm:t>
        <a:bodyPr/>
        <a:lstStyle/>
        <a:p>
          <a:r>
            <a:rPr lang="en-GB"/>
            <a:t>Short‑acting bronchodilators for symptom relief (Douglas &amp; Ward, 2023)</a:t>
          </a:r>
          <a:endParaRPr lang="en-US"/>
        </a:p>
      </dgm:t>
    </dgm:pt>
    <dgm:pt modelId="{CBA295AD-072E-40AD-A13E-81DC300C749F}" type="parTrans" cxnId="{F2B6788B-BAFD-4206-A20F-FF180BEC6DF9}">
      <dgm:prSet/>
      <dgm:spPr/>
      <dgm:t>
        <a:bodyPr/>
        <a:lstStyle/>
        <a:p>
          <a:endParaRPr lang="en-US"/>
        </a:p>
      </dgm:t>
    </dgm:pt>
    <dgm:pt modelId="{FFCF82A6-B171-4542-B469-2D7BD7562861}" type="sibTrans" cxnId="{F2B6788B-BAFD-4206-A20F-FF180BEC6DF9}">
      <dgm:prSet/>
      <dgm:spPr/>
      <dgm:t>
        <a:bodyPr/>
        <a:lstStyle/>
        <a:p>
          <a:endParaRPr lang="en-US"/>
        </a:p>
      </dgm:t>
    </dgm:pt>
    <dgm:pt modelId="{897E4E11-772E-4EB2-95BB-DD2C674932AF}">
      <dgm:prSet/>
      <dgm:spPr/>
      <dgm:t>
        <a:bodyPr/>
        <a:lstStyle/>
        <a:p>
          <a:r>
            <a:rPr lang="en-GB"/>
            <a:t>Long‑acting bronchodilators for persistent symptoms (NICE, 2023)</a:t>
          </a:r>
          <a:endParaRPr lang="en-US"/>
        </a:p>
      </dgm:t>
    </dgm:pt>
    <dgm:pt modelId="{F0E25A91-045E-480F-A5DF-41228CB3F638}" type="parTrans" cxnId="{46268D8C-C473-47AD-9DB7-3B03545D9824}">
      <dgm:prSet/>
      <dgm:spPr/>
      <dgm:t>
        <a:bodyPr/>
        <a:lstStyle/>
        <a:p>
          <a:endParaRPr lang="en-US"/>
        </a:p>
      </dgm:t>
    </dgm:pt>
    <dgm:pt modelId="{D32BAAFC-338A-4FFE-82AA-54D2B0A5F34B}" type="sibTrans" cxnId="{46268D8C-C473-47AD-9DB7-3B03545D9824}">
      <dgm:prSet/>
      <dgm:spPr/>
      <dgm:t>
        <a:bodyPr/>
        <a:lstStyle/>
        <a:p>
          <a:endParaRPr lang="en-US"/>
        </a:p>
      </dgm:t>
    </dgm:pt>
    <dgm:pt modelId="{9E2EA952-5A5A-4817-9C9E-BD0DC950F7FB}">
      <dgm:prSet/>
      <dgm:spPr/>
      <dgm:t>
        <a:bodyPr/>
        <a:lstStyle/>
        <a:p>
          <a:r>
            <a:rPr lang="en-GB"/>
            <a:t>Inhaled corticosteroids if exacerbations continue (GINA, 2024)</a:t>
          </a:r>
          <a:endParaRPr lang="en-US"/>
        </a:p>
      </dgm:t>
    </dgm:pt>
    <dgm:pt modelId="{FFF9B4B8-BFB5-495F-87E0-F4639882A510}" type="parTrans" cxnId="{DD2FE472-8235-4640-B72C-5CD38E40FCC1}">
      <dgm:prSet/>
      <dgm:spPr/>
      <dgm:t>
        <a:bodyPr/>
        <a:lstStyle/>
        <a:p>
          <a:endParaRPr lang="en-US"/>
        </a:p>
      </dgm:t>
    </dgm:pt>
    <dgm:pt modelId="{D368D6BF-48C8-4F5F-851E-78CD92339529}" type="sibTrans" cxnId="{DD2FE472-8235-4640-B72C-5CD38E40FCC1}">
      <dgm:prSet/>
      <dgm:spPr/>
      <dgm:t>
        <a:bodyPr/>
        <a:lstStyle/>
        <a:p>
          <a:endParaRPr lang="en-US"/>
        </a:p>
      </dgm:t>
    </dgm:pt>
    <dgm:pt modelId="{A913A76A-D497-448B-912B-E939BFFF491E}" type="pres">
      <dgm:prSet presAssocID="{47D307C3-0F56-40B2-9EAB-54792334C3E2}" presName="diagram" presStyleCnt="0">
        <dgm:presLayoutVars>
          <dgm:dir/>
          <dgm:resizeHandles val="exact"/>
        </dgm:presLayoutVars>
      </dgm:prSet>
      <dgm:spPr/>
    </dgm:pt>
    <dgm:pt modelId="{F3683AC8-24C6-40E8-BA13-4D2403B6CA55}" type="pres">
      <dgm:prSet presAssocID="{FA76EB94-6581-4F8B-BBBF-90CF332CFACB}" presName="node" presStyleLbl="node1" presStyleIdx="0" presStyleCnt="7">
        <dgm:presLayoutVars>
          <dgm:bulletEnabled val="1"/>
        </dgm:presLayoutVars>
      </dgm:prSet>
      <dgm:spPr/>
    </dgm:pt>
    <dgm:pt modelId="{3EC62770-1F53-4C9D-8AEC-5ECB82D1FBC2}" type="pres">
      <dgm:prSet presAssocID="{D3A129B6-19B4-4ED5-BB7C-09E209C97FE0}" presName="sibTrans" presStyleCnt="0"/>
      <dgm:spPr/>
    </dgm:pt>
    <dgm:pt modelId="{2BCD0FC3-E374-4A42-BBA8-0E0541FB62D6}" type="pres">
      <dgm:prSet presAssocID="{0FB1845B-EFBF-4B98-982E-A5EFA36C0C08}" presName="node" presStyleLbl="node1" presStyleIdx="1" presStyleCnt="7">
        <dgm:presLayoutVars>
          <dgm:bulletEnabled val="1"/>
        </dgm:presLayoutVars>
      </dgm:prSet>
      <dgm:spPr/>
    </dgm:pt>
    <dgm:pt modelId="{6D7D440D-A3D7-4603-9815-C20269B423FF}" type="pres">
      <dgm:prSet presAssocID="{2E4BE0DF-E2CD-43A5-8B90-F4B47A7C23D3}" presName="sibTrans" presStyleCnt="0"/>
      <dgm:spPr/>
    </dgm:pt>
    <dgm:pt modelId="{5046E700-23C8-488C-AE09-7F0F84C168F2}" type="pres">
      <dgm:prSet presAssocID="{B59FC29F-C3CA-4D08-BBAC-407F7A86F89B}" presName="node" presStyleLbl="node1" presStyleIdx="2" presStyleCnt="7">
        <dgm:presLayoutVars>
          <dgm:bulletEnabled val="1"/>
        </dgm:presLayoutVars>
      </dgm:prSet>
      <dgm:spPr/>
    </dgm:pt>
    <dgm:pt modelId="{4B8EEA14-201E-4427-BE31-EF465CFB0991}" type="pres">
      <dgm:prSet presAssocID="{EA4C487A-CDE3-4788-ADBD-7322B97D8700}" presName="sibTrans" presStyleCnt="0"/>
      <dgm:spPr/>
    </dgm:pt>
    <dgm:pt modelId="{154EE917-13CD-4A7E-A01B-4BDF3CC61483}" type="pres">
      <dgm:prSet presAssocID="{9DF3FE94-8484-47AF-9F55-26F438FA5C6E}" presName="node" presStyleLbl="node1" presStyleIdx="3" presStyleCnt="7">
        <dgm:presLayoutVars>
          <dgm:bulletEnabled val="1"/>
        </dgm:presLayoutVars>
      </dgm:prSet>
      <dgm:spPr/>
    </dgm:pt>
    <dgm:pt modelId="{A0078B15-B7DA-44F9-A164-1248D12C1EA8}" type="pres">
      <dgm:prSet presAssocID="{37AEA08D-30AE-487B-A2A1-DD184F18A619}" presName="sibTrans" presStyleCnt="0"/>
      <dgm:spPr/>
    </dgm:pt>
    <dgm:pt modelId="{FD41B638-B0D4-49B2-B3A4-50B3A039EB7C}" type="pres">
      <dgm:prSet presAssocID="{BD12AAB4-2DB4-40CD-82E5-BB36169A4D6C}" presName="node" presStyleLbl="node1" presStyleIdx="4" presStyleCnt="7">
        <dgm:presLayoutVars>
          <dgm:bulletEnabled val="1"/>
        </dgm:presLayoutVars>
      </dgm:prSet>
      <dgm:spPr/>
    </dgm:pt>
    <dgm:pt modelId="{7DB6DE03-BE96-451B-9036-911815B0A4C5}" type="pres">
      <dgm:prSet presAssocID="{FFCF82A6-B171-4542-B469-2D7BD7562861}" presName="sibTrans" presStyleCnt="0"/>
      <dgm:spPr/>
    </dgm:pt>
    <dgm:pt modelId="{6D6F06F6-A54E-46FD-A8D9-4824BE44E5B3}" type="pres">
      <dgm:prSet presAssocID="{897E4E11-772E-4EB2-95BB-DD2C674932AF}" presName="node" presStyleLbl="node1" presStyleIdx="5" presStyleCnt="7">
        <dgm:presLayoutVars>
          <dgm:bulletEnabled val="1"/>
        </dgm:presLayoutVars>
      </dgm:prSet>
      <dgm:spPr/>
    </dgm:pt>
    <dgm:pt modelId="{F75D8F35-FC68-45A7-8E75-E1F1059747DE}" type="pres">
      <dgm:prSet presAssocID="{D32BAAFC-338A-4FFE-82AA-54D2B0A5F34B}" presName="sibTrans" presStyleCnt="0"/>
      <dgm:spPr/>
    </dgm:pt>
    <dgm:pt modelId="{EE0FD51D-8933-4262-B9A8-919C8F149CF2}" type="pres">
      <dgm:prSet presAssocID="{9E2EA952-5A5A-4817-9C9E-BD0DC950F7FB}" presName="node" presStyleLbl="node1" presStyleIdx="6" presStyleCnt="7">
        <dgm:presLayoutVars>
          <dgm:bulletEnabled val="1"/>
        </dgm:presLayoutVars>
      </dgm:prSet>
      <dgm:spPr/>
    </dgm:pt>
  </dgm:ptLst>
  <dgm:cxnLst>
    <dgm:cxn modelId="{2DC08600-9B2F-4433-898F-34CB29843398}" srcId="{47D307C3-0F56-40B2-9EAB-54792334C3E2}" destId="{FA76EB94-6581-4F8B-BBBF-90CF332CFACB}" srcOrd="0" destOrd="0" parTransId="{6F96F06E-1288-40C1-91EE-9DC44D19E142}" sibTransId="{D3A129B6-19B4-4ED5-BB7C-09E209C97FE0}"/>
    <dgm:cxn modelId="{522B560E-E3EC-4AD5-9641-3D044C7906DA}" srcId="{47D307C3-0F56-40B2-9EAB-54792334C3E2}" destId="{B59FC29F-C3CA-4D08-BBAC-407F7A86F89B}" srcOrd="2" destOrd="0" parTransId="{1D0A0F50-86A6-413D-A6A2-20DEC62A9C54}" sibTransId="{EA4C487A-CDE3-4788-ADBD-7322B97D8700}"/>
    <dgm:cxn modelId="{79647621-C003-4A34-A161-8BEA39A58632}" srcId="{47D307C3-0F56-40B2-9EAB-54792334C3E2}" destId="{0FB1845B-EFBF-4B98-982E-A5EFA36C0C08}" srcOrd="1" destOrd="0" parTransId="{DFCC4DA8-21F2-402B-9809-9646ECA36A49}" sibTransId="{2E4BE0DF-E2CD-43A5-8B90-F4B47A7C23D3}"/>
    <dgm:cxn modelId="{81991727-00EE-4D07-A7C4-4997F55C008F}" type="presOf" srcId="{897E4E11-772E-4EB2-95BB-DD2C674932AF}" destId="{6D6F06F6-A54E-46FD-A8D9-4824BE44E5B3}" srcOrd="0" destOrd="0" presId="urn:microsoft.com/office/officeart/2005/8/layout/default"/>
    <dgm:cxn modelId="{8073A765-926C-452C-8CD9-AEB03CBD6CE8}" type="presOf" srcId="{9E2EA952-5A5A-4817-9C9E-BD0DC950F7FB}" destId="{EE0FD51D-8933-4262-B9A8-919C8F149CF2}" srcOrd="0" destOrd="0" presId="urn:microsoft.com/office/officeart/2005/8/layout/default"/>
    <dgm:cxn modelId="{DD2FE472-8235-4640-B72C-5CD38E40FCC1}" srcId="{47D307C3-0F56-40B2-9EAB-54792334C3E2}" destId="{9E2EA952-5A5A-4817-9C9E-BD0DC950F7FB}" srcOrd="6" destOrd="0" parTransId="{FFF9B4B8-BFB5-495F-87E0-F4639882A510}" sibTransId="{D368D6BF-48C8-4F5F-851E-78CD92339529}"/>
    <dgm:cxn modelId="{F2B6788B-BAFD-4206-A20F-FF180BEC6DF9}" srcId="{47D307C3-0F56-40B2-9EAB-54792334C3E2}" destId="{BD12AAB4-2DB4-40CD-82E5-BB36169A4D6C}" srcOrd="4" destOrd="0" parTransId="{CBA295AD-072E-40AD-A13E-81DC300C749F}" sibTransId="{FFCF82A6-B171-4542-B469-2D7BD7562861}"/>
    <dgm:cxn modelId="{46268D8C-C473-47AD-9DB7-3B03545D9824}" srcId="{47D307C3-0F56-40B2-9EAB-54792334C3E2}" destId="{897E4E11-772E-4EB2-95BB-DD2C674932AF}" srcOrd="5" destOrd="0" parTransId="{F0E25A91-045E-480F-A5DF-41228CB3F638}" sibTransId="{D32BAAFC-338A-4FFE-82AA-54D2B0A5F34B}"/>
    <dgm:cxn modelId="{D5297995-BC57-4C2E-8208-964F311184C6}" type="presOf" srcId="{B59FC29F-C3CA-4D08-BBAC-407F7A86F89B}" destId="{5046E700-23C8-488C-AE09-7F0F84C168F2}" srcOrd="0" destOrd="0" presId="urn:microsoft.com/office/officeart/2005/8/layout/default"/>
    <dgm:cxn modelId="{6E08CEA8-6CAE-440F-95ED-DF4D6C6A39B7}" srcId="{47D307C3-0F56-40B2-9EAB-54792334C3E2}" destId="{9DF3FE94-8484-47AF-9F55-26F438FA5C6E}" srcOrd="3" destOrd="0" parTransId="{5A3AE914-7C6F-4D61-B808-A23ACF2FADE7}" sibTransId="{37AEA08D-30AE-487B-A2A1-DD184F18A619}"/>
    <dgm:cxn modelId="{0DC73CD1-85D5-488D-955F-AEBE4BE5BC20}" type="presOf" srcId="{BD12AAB4-2DB4-40CD-82E5-BB36169A4D6C}" destId="{FD41B638-B0D4-49B2-B3A4-50B3A039EB7C}" srcOrd="0" destOrd="0" presId="urn:microsoft.com/office/officeart/2005/8/layout/default"/>
    <dgm:cxn modelId="{B095BBD4-04D5-44D1-8162-F01EAFB7BE13}" type="presOf" srcId="{FA76EB94-6581-4F8B-BBBF-90CF332CFACB}" destId="{F3683AC8-24C6-40E8-BA13-4D2403B6CA55}" srcOrd="0" destOrd="0" presId="urn:microsoft.com/office/officeart/2005/8/layout/default"/>
    <dgm:cxn modelId="{10B422D5-575E-4AC1-AD14-312D3687ECB6}" type="presOf" srcId="{47D307C3-0F56-40B2-9EAB-54792334C3E2}" destId="{A913A76A-D497-448B-912B-E939BFFF491E}" srcOrd="0" destOrd="0" presId="urn:microsoft.com/office/officeart/2005/8/layout/default"/>
    <dgm:cxn modelId="{8354CAD7-2C13-4633-97DD-70BEE5CAFE56}" type="presOf" srcId="{9DF3FE94-8484-47AF-9F55-26F438FA5C6E}" destId="{154EE917-13CD-4A7E-A01B-4BDF3CC61483}" srcOrd="0" destOrd="0" presId="urn:microsoft.com/office/officeart/2005/8/layout/default"/>
    <dgm:cxn modelId="{294F13F9-D42F-4A86-8826-CC4B52A7B767}" type="presOf" srcId="{0FB1845B-EFBF-4B98-982E-A5EFA36C0C08}" destId="{2BCD0FC3-E374-4A42-BBA8-0E0541FB62D6}" srcOrd="0" destOrd="0" presId="urn:microsoft.com/office/officeart/2005/8/layout/default"/>
    <dgm:cxn modelId="{DA894E2F-84AB-47EA-A276-215B2F3F9613}" type="presParOf" srcId="{A913A76A-D497-448B-912B-E939BFFF491E}" destId="{F3683AC8-24C6-40E8-BA13-4D2403B6CA55}" srcOrd="0" destOrd="0" presId="urn:microsoft.com/office/officeart/2005/8/layout/default"/>
    <dgm:cxn modelId="{04173697-3DC9-4ADB-90F2-18BD2A20CCF1}" type="presParOf" srcId="{A913A76A-D497-448B-912B-E939BFFF491E}" destId="{3EC62770-1F53-4C9D-8AEC-5ECB82D1FBC2}" srcOrd="1" destOrd="0" presId="urn:microsoft.com/office/officeart/2005/8/layout/default"/>
    <dgm:cxn modelId="{BAEDDFC4-0D75-49E1-864D-1187C1B07A47}" type="presParOf" srcId="{A913A76A-D497-448B-912B-E939BFFF491E}" destId="{2BCD0FC3-E374-4A42-BBA8-0E0541FB62D6}" srcOrd="2" destOrd="0" presId="urn:microsoft.com/office/officeart/2005/8/layout/default"/>
    <dgm:cxn modelId="{6A52BDF0-D995-4B13-B0D1-E03F9F103EFF}" type="presParOf" srcId="{A913A76A-D497-448B-912B-E939BFFF491E}" destId="{6D7D440D-A3D7-4603-9815-C20269B423FF}" srcOrd="3" destOrd="0" presId="urn:microsoft.com/office/officeart/2005/8/layout/default"/>
    <dgm:cxn modelId="{20BD43BF-8F75-4F82-888C-8FED81E2783E}" type="presParOf" srcId="{A913A76A-D497-448B-912B-E939BFFF491E}" destId="{5046E700-23C8-488C-AE09-7F0F84C168F2}" srcOrd="4" destOrd="0" presId="urn:microsoft.com/office/officeart/2005/8/layout/default"/>
    <dgm:cxn modelId="{6C7CF1E6-B216-42AD-81A5-945176EF07C1}" type="presParOf" srcId="{A913A76A-D497-448B-912B-E939BFFF491E}" destId="{4B8EEA14-201E-4427-BE31-EF465CFB0991}" srcOrd="5" destOrd="0" presId="urn:microsoft.com/office/officeart/2005/8/layout/default"/>
    <dgm:cxn modelId="{A45B14CF-730B-4C98-B6D0-AB894F12D38E}" type="presParOf" srcId="{A913A76A-D497-448B-912B-E939BFFF491E}" destId="{154EE917-13CD-4A7E-A01B-4BDF3CC61483}" srcOrd="6" destOrd="0" presId="urn:microsoft.com/office/officeart/2005/8/layout/default"/>
    <dgm:cxn modelId="{959E71E1-028F-4367-8203-A1EB64CDFFF4}" type="presParOf" srcId="{A913A76A-D497-448B-912B-E939BFFF491E}" destId="{A0078B15-B7DA-44F9-A164-1248D12C1EA8}" srcOrd="7" destOrd="0" presId="urn:microsoft.com/office/officeart/2005/8/layout/default"/>
    <dgm:cxn modelId="{1D47E218-5041-435F-9C49-865C943709C6}" type="presParOf" srcId="{A913A76A-D497-448B-912B-E939BFFF491E}" destId="{FD41B638-B0D4-49B2-B3A4-50B3A039EB7C}" srcOrd="8" destOrd="0" presId="urn:microsoft.com/office/officeart/2005/8/layout/default"/>
    <dgm:cxn modelId="{167F4902-A5BA-472A-B5A4-D2827A609DDD}" type="presParOf" srcId="{A913A76A-D497-448B-912B-E939BFFF491E}" destId="{7DB6DE03-BE96-451B-9036-911815B0A4C5}" srcOrd="9" destOrd="0" presId="urn:microsoft.com/office/officeart/2005/8/layout/default"/>
    <dgm:cxn modelId="{558AB309-4096-495C-99F3-093AFFADDFD0}" type="presParOf" srcId="{A913A76A-D497-448B-912B-E939BFFF491E}" destId="{6D6F06F6-A54E-46FD-A8D9-4824BE44E5B3}" srcOrd="10" destOrd="0" presId="urn:microsoft.com/office/officeart/2005/8/layout/default"/>
    <dgm:cxn modelId="{3793E730-12FB-4C8F-B712-2D76438EDCBB}" type="presParOf" srcId="{A913A76A-D497-448B-912B-E939BFFF491E}" destId="{F75D8F35-FC68-45A7-8E75-E1F1059747DE}" srcOrd="11" destOrd="0" presId="urn:microsoft.com/office/officeart/2005/8/layout/default"/>
    <dgm:cxn modelId="{5F2FC843-80D7-44A9-B8CF-4B48D3F98943}" type="presParOf" srcId="{A913A76A-D497-448B-912B-E939BFFF491E}" destId="{EE0FD51D-8933-4262-B9A8-919C8F149CF2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64260B-EAAF-4EF8-81F1-D7A686D7C44E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020A1EF-0E41-4662-8F94-B92839D1BEF8}">
      <dgm:prSet/>
      <dgm:spPr/>
      <dgm:t>
        <a:bodyPr/>
        <a:lstStyle/>
        <a:p>
          <a:r>
            <a:rPr lang="en-GB" b="1"/>
            <a:t>Smoking Cessation</a:t>
          </a:r>
          <a:endParaRPr lang="en-US"/>
        </a:p>
      </dgm:t>
    </dgm:pt>
    <dgm:pt modelId="{1CE6F073-158A-4054-A44E-34999A705037}" type="parTrans" cxnId="{FE81F59A-F017-40BC-A789-FF50909784A3}">
      <dgm:prSet/>
      <dgm:spPr/>
      <dgm:t>
        <a:bodyPr/>
        <a:lstStyle/>
        <a:p>
          <a:endParaRPr lang="en-US"/>
        </a:p>
      </dgm:t>
    </dgm:pt>
    <dgm:pt modelId="{786D1E2B-FD87-48D3-8CBF-E46FFBE9C1DD}" type="sibTrans" cxnId="{FE81F59A-F017-40BC-A789-FF50909784A3}">
      <dgm:prSet/>
      <dgm:spPr/>
      <dgm:t>
        <a:bodyPr/>
        <a:lstStyle/>
        <a:p>
          <a:endParaRPr lang="en-US"/>
        </a:p>
      </dgm:t>
    </dgm:pt>
    <dgm:pt modelId="{A101AE01-8E5A-440D-A72D-F2951B6A5679}">
      <dgm:prSet/>
      <dgm:spPr/>
      <dgm:t>
        <a:bodyPr/>
        <a:lstStyle/>
        <a:p>
          <a:r>
            <a:rPr lang="en-GB"/>
            <a:t>Priority intervention (NHS, 2023)</a:t>
          </a:r>
          <a:endParaRPr lang="en-US"/>
        </a:p>
      </dgm:t>
    </dgm:pt>
    <dgm:pt modelId="{A6B6D89E-94A2-4C41-9FE4-1B025A2BDB1B}" type="parTrans" cxnId="{4A21DB5A-5C10-4FE3-B36D-DE118774B0CC}">
      <dgm:prSet/>
      <dgm:spPr/>
      <dgm:t>
        <a:bodyPr/>
        <a:lstStyle/>
        <a:p>
          <a:endParaRPr lang="en-US"/>
        </a:p>
      </dgm:t>
    </dgm:pt>
    <dgm:pt modelId="{37B0AF10-0329-4126-B1B6-FA9E872F1E54}" type="sibTrans" cxnId="{4A21DB5A-5C10-4FE3-B36D-DE118774B0CC}">
      <dgm:prSet/>
      <dgm:spPr/>
      <dgm:t>
        <a:bodyPr/>
        <a:lstStyle/>
        <a:p>
          <a:endParaRPr lang="en-US"/>
        </a:p>
      </dgm:t>
    </dgm:pt>
    <dgm:pt modelId="{09DEE737-757C-4D0E-B276-0162A240C392}">
      <dgm:prSet/>
      <dgm:spPr/>
      <dgm:t>
        <a:bodyPr/>
        <a:lstStyle/>
        <a:p>
          <a:r>
            <a:rPr lang="en-GB"/>
            <a:t>Behavioural support + NRT (NICE, 2023)</a:t>
          </a:r>
          <a:endParaRPr lang="en-US"/>
        </a:p>
      </dgm:t>
    </dgm:pt>
    <dgm:pt modelId="{86DCC197-F0BC-4D94-A491-8B79E10867E1}" type="parTrans" cxnId="{5D778270-46EB-4BEC-863B-F61173ECCA5D}">
      <dgm:prSet/>
      <dgm:spPr/>
      <dgm:t>
        <a:bodyPr/>
        <a:lstStyle/>
        <a:p>
          <a:endParaRPr lang="en-US"/>
        </a:p>
      </dgm:t>
    </dgm:pt>
    <dgm:pt modelId="{B14145D4-CF14-4554-BF60-8F4B6A4E2D2C}" type="sibTrans" cxnId="{5D778270-46EB-4BEC-863B-F61173ECCA5D}">
      <dgm:prSet/>
      <dgm:spPr/>
      <dgm:t>
        <a:bodyPr/>
        <a:lstStyle/>
        <a:p>
          <a:endParaRPr lang="en-US"/>
        </a:p>
      </dgm:t>
    </dgm:pt>
    <dgm:pt modelId="{57C8842B-09FA-4C40-8E26-60B52EE3BB78}">
      <dgm:prSet/>
      <dgm:spPr/>
      <dgm:t>
        <a:bodyPr/>
        <a:lstStyle/>
        <a:p>
          <a:r>
            <a:rPr lang="en-GB" b="1"/>
            <a:t>Physical Activity</a:t>
          </a:r>
          <a:endParaRPr lang="en-US"/>
        </a:p>
      </dgm:t>
    </dgm:pt>
    <dgm:pt modelId="{F9271367-9D00-4513-9A8B-0D9BE1958842}" type="parTrans" cxnId="{10EC1F42-7BDE-48FC-B0C7-4EF8B4E3D805}">
      <dgm:prSet/>
      <dgm:spPr/>
      <dgm:t>
        <a:bodyPr/>
        <a:lstStyle/>
        <a:p>
          <a:endParaRPr lang="en-US"/>
        </a:p>
      </dgm:t>
    </dgm:pt>
    <dgm:pt modelId="{6D8D07F7-D033-446E-8D4D-6A5FE27F3F0F}" type="sibTrans" cxnId="{10EC1F42-7BDE-48FC-B0C7-4EF8B4E3D805}">
      <dgm:prSet/>
      <dgm:spPr/>
      <dgm:t>
        <a:bodyPr/>
        <a:lstStyle/>
        <a:p>
          <a:endParaRPr lang="en-US"/>
        </a:p>
      </dgm:t>
    </dgm:pt>
    <dgm:pt modelId="{771860BC-DF4B-4AF0-A59C-C960FD2C46D1}">
      <dgm:prSet/>
      <dgm:spPr/>
      <dgm:t>
        <a:bodyPr/>
        <a:lstStyle/>
        <a:p>
          <a:r>
            <a:rPr lang="en-GB"/>
            <a:t>Gentle walking, paced activity (BLF, 2024)</a:t>
          </a:r>
          <a:endParaRPr lang="en-US"/>
        </a:p>
      </dgm:t>
    </dgm:pt>
    <dgm:pt modelId="{3E8BFC3C-F2A7-4C98-8911-580F5DFE8E99}" type="parTrans" cxnId="{F24CCA5A-1247-4EEB-9B40-E351C7F0B32D}">
      <dgm:prSet/>
      <dgm:spPr/>
      <dgm:t>
        <a:bodyPr/>
        <a:lstStyle/>
        <a:p>
          <a:endParaRPr lang="en-US"/>
        </a:p>
      </dgm:t>
    </dgm:pt>
    <dgm:pt modelId="{80E36588-502D-4DB1-801C-8FACE3152E32}" type="sibTrans" cxnId="{F24CCA5A-1247-4EEB-9B40-E351C7F0B32D}">
      <dgm:prSet/>
      <dgm:spPr/>
      <dgm:t>
        <a:bodyPr/>
        <a:lstStyle/>
        <a:p>
          <a:endParaRPr lang="en-US"/>
        </a:p>
      </dgm:t>
    </dgm:pt>
    <dgm:pt modelId="{B8AC8AF1-F7DD-46A7-8C10-00772B0648FB}">
      <dgm:prSet custT="1"/>
      <dgm:spPr/>
      <dgm:t>
        <a:bodyPr/>
        <a:lstStyle/>
        <a:p>
          <a:r>
            <a:rPr lang="en-GB" sz="900" dirty="0"/>
            <a:t>Strengthens respiratory muscles (Douglas &amp; Ward, 2023)</a:t>
          </a:r>
          <a:endParaRPr lang="en-US" sz="900" dirty="0"/>
        </a:p>
      </dgm:t>
    </dgm:pt>
    <dgm:pt modelId="{FA1953B6-243D-4134-934E-5E58B81D969C}" type="parTrans" cxnId="{41F3C0F4-BD43-4C0D-9771-37B677CAE1C9}">
      <dgm:prSet/>
      <dgm:spPr/>
      <dgm:t>
        <a:bodyPr/>
        <a:lstStyle/>
        <a:p>
          <a:endParaRPr lang="en-US"/>
        </a:p>
      </dgm:t>
    </dgm:pt>
    <dgm:pt modelId="{A76DA8FE-7DC0-4646-A740-F9F8CEFD7722}" type="sibTrans" cxnId="{41F3C0F4-BD43-4C0D-9771-37B677CAE1C9}">
      <dgm:prSet/>
      <dgm:spPr/>
      <dgm:t>
        <a:bodyPr/>
        <a:lstStyle/>
        <a:p>
          <a:endParaRPr lang="en-US"/>
        </a:p>
      </dgm:t>
    </dgm:pt>
    <dgm:pt modelId="{AE72FA7C-7BCC-4DEE-BDA1-24B3683E394A}" type="pres">
      <dgm:prSet presAssocID="{CD64260B-EAAF-4EF8-81F1-D7A686D7C44E}" presName="diagram" presStyleCnt="0">
        <dgm:presLayoutVars>
          <dgm:dir/>
          <dgm:resizeHandles val="exact"/>
        </dgm:presLayoutVars>
      </dgm:prSet>
      <dgm:spPr/>
    </dgm:pt>
    <dgm:pt modelId="{DDD72F38-A50A-44A8-8A42-15323CC60BC9}" type="pres">
      <dgm:prSet presAssocID="{3020A1EF-0E41-4662-8F94-B92839D1BEF8}" presName="arrow" presStyleLbl="node1" presStyleIdx="0" presStyleCnt="6">
        <dgm:presLayoutVars>
          <dgm:bulletEnabled val="1"/>
        </dgm:presLayoutVars>
      </dgm:prSet>
      <dgm:spPr/>
    </dgm:pt>
    <dgm:pt modelId="{62C63781-F946-43E4-AF22-E55B9256BBE8}" type="pres">
      <dgm:prSet presAssocID="{A101AE01-8E5A-440D-A72D-F2951B6A5679}" presName="arrow" presStyleLbl="node1" presStyleIdx="1" presStyleCnt="6">
        <dgm:presLayoutVars>
          <dgm:bulletEnabled val="1"/>
        </dgm:presLayoutVars>
      </dgm:prSet>
      <dgm:spPr/>
    </dgm:pt>
    <dgm:pt modelId="{9C02D214-6284-4A83-9B97-975DCC723A79}" type="pres">
      <dgm:prSet presAssocID="{09DEE737-757C-4D0E-B276-0162A240C392}" presName="arrow" presStyleLbl="node1" presStyleIdx="2" presStyleCnt="6">
        <dgm:presLayoutVars>
          <dgm:bulletEnabled val="1"/>
        </dgm:presLayoutVars>
      </dgm:prSet>
      <dgm:spPr/>
    </dgm:pt>
    <dgm:pt modelId="{8CDB1D1B-0D7B-43EA-A0AE-D1A50CDCC370}" type="pres">
      <dgm:prSet presAssocID="{57C8842B-09FA-4C40-8E26-60B52EE3BB78}" presName="arrow" presStyleLbl="node1" presStyleIdx="3" presStyleCnt="6">
        <dgm:presLayoutVars>
          <dgm:bulletEnabled val="1"/>
        </dgm:presLayoutVars>
      </dgm:prSet>
      <dgm:spPr/>
    </dgm:pt>
    <dgm:pt modelId="{1F05886C-F7E1-4D4C-B665-199DDBD5968C}" type="pres">
      <dgm:prSet presAssocID="{771860BC-DF4B-4AF0-A59C-C960FD2C46D1}" presName="arrow" presStyleLbl="node1" presStyleIdx="4" presStyleCnt="6">
        <dgm:presLayoutVars>
          <dgm:bulletEnabled val="1"/>
        </dgm:presLayoutVars>
      </dgm:prSet>
      <dgm:spPr/>
    </dgm:pt>
    <dgm:pt modelId="{CEE7A32E-81DF-4EF6-87CA-2F1E40D5F629}" type="pres">
      <dgm:prSet presAssocID="{B8AC8AF1-F7DD-46A7-8C10-00772B0648FB}" presName="arrow" presStyleLbl="node1" presStyleIdx="5" presStyleCnt="6">
        <dgm:presLayoutVars>
          <dgm:bulletEnabled val="1"/>
        </dgm:presLayoutVars>
      </dgm:prSet>
      <dgm:spPr/>
    </dgm:pt>
  </dgm:ptLst>
  <dgm:cxnLst>
    <dgm:cxn modelId="{7258FA04-2E9A-49E1-B64C-D83184D0C7C6}" type="presOf" srcId="{A101AE01-8E5A-440D-A72D-F2951B6A5679}" destId="{62C63781-F946-43E4-AF22-E55B9256BBE8}" srcOrd="0" destOrd="0" presId="urn:microsoft.com/office/officeart/2005/8/layout/arrow5"/>
    <dgm:cxn modelId="{4EE5403C-14AE-4011-9C09-ADBB5F8F0201}" type="presOf" srcId="{3020A1EF-0E41-4662-8F94-B92839D1BEF8}" destId="{DDD72F38-A50A-44A8-8A42-15323CC60BC9}" srcOrd="0" destOrd="0" presId="urn:microsoft.com/office/officeart/2005/8/layout/arrow5"/>
    <dgm:cxn modelId="{10EC1F42-7BDE-48FC-B0C7-4EF8B4E3D805}" srcId="{CD64260B-EAAF-4EF8-81F1-D7A686D7C44E}" destId="{57C8842B-09FA-4C40-8E26-60B52EE3BB78}" srcOrd="3" destOrd="0" parTransId="{F9271367-9D00-4513-9A8B-0D9BE1958842}" sibTransId="{6D8D07F7-D033-446E-8D4D-6A5FE27F3F0F}"/>
    <dgm:cxn modelId="{5D778270-46EB-4BEC-863B-F61173ECCA5D}" srcId="{CD64260B-EAAF-4EF8-81F1-D7A686D7C44E}" destId="{09DEE737-757C-4D0E-B276-0162A240C392}" srcOrd="2" destOrd="0" parTransId="{86DCC197-F0BC-4D94-A491-8B79E10867E1}" sibTransId="{B14145D4-CF14-4554-BF60-8F4B6A4E2D2C}"/>
    <dgm:cxn modelId="{E8D62B53-6C64-4542-8BED-446504C759F9}" type="presOf" srcId="{771860BC-DF4B-4AF0-A59C-C960FD2C46D1}" destId="{1F05886C-F7E1-4D4C-B665-199DDBD5968C}" srcOrd="0" destOrd="0" presId="urn:microsoft.com/office/officeart/2005/8/layout/arrow5"/>
    <dgm:cxn modelId="{ECCB6D59-064A-4644-915B-D31862253198}" type="presOf" srcId="{B8AC8AF1-F7DD-46A7-8C10-00772B0648FB}" destId="{CEE7A32E-81DF-4EF6-87CA-2F1E40D5F629}" srcOrd="0" destOrd="0" presId="urn:microsoft.com/office/officeart/2005/8/layout/arrow5"/>
    <dgm:cxn modelId="{F24CCA5A-1247-4EEB-9B40-E351C7F0B32D}" srcId="{CD64260B-EAAF-4EF8-81F1-D7A686D7C44E}" destId="{771860BC-DF4B-4AF0-A59C-C960FD2C46D1}" srcOrd="4" destOrd="0" parTransId="{3E8BFC3C-F2A7-4C98-8911-580F5DFE8E99}" sibTransId="{80E36588-502D-4DB1-801C-8FACE3152E32}"/>
    <dgm:cxn modelId="{4A21DB5A-5C10-4FE3-B36D-DE118774B0CC}" srcId="{CD64260B-EAAF-4EF8-81F1-D7A686D7C44E}" destId="{A101AE01-8E5A-440D-A72D-F2951B6A5679}" srcOrd="1" destOrd="0" parTransId="{A6B6D89E-94A2-4C41-9FE4-1B025A2BDB1B}" sibTransId="{37B0AF10-0329-4126-B1B6-FA9E872F1E54}"/>
    <dgm:cxn modelId="{38E4128D-5B27-41C9-B89E-BD3141FB3E92}" type="presOf" srcId="{09DEE737-757C-4D0E-B276-0162A240C392}" destId="{9C02D214-6284-4A83-9B97-975DCC723A79}" srcOrd="0" destOrd="0" presId="urn:microsoft.com/office/officeart/2005/8/layout/arrow5"/>
    <dgm:cxn modelId="{FE81F59A-F017-40BC-A789-FF50909784A3}" srcId="{CD64260B-EAAF-4EF8-81F1-D7A686D7C44E}" destId="{3020A1EF-0E41-4662-8F94-B92839D1BEF8}" srcOrd="0" destOrd="0" parTransId="{1CE6F073-158A-4054-A44E-34999A705037}" sibTransId="{786D1E2B-FD87-48D3-8CBF-E46FFBE9C1DD}"/>
    <dgm:cxn modelId="{0CDF88EA-4BC1-4BF6-B3D2-B77CF89AA5D9}" type="presOf" srcId="{57C8842B-09FA-4C40-8E26-60B52EE3BB78}" destId="{8CDB1D1B-0D7B-43EA-A0AE-D1A50CDCC370}" srcOrd="0" destOrd="0" presId="urn:microsoft.com/office/officeart/2005/8/layout/arrow5"/>
    <dgm:cxn modelId="{007264F0-DAF4-4F0C-BE75-886A5AC57FA7}" type="presOf" srcId="{CD64260B-EAAF-4EF8-81F1-D7A686D7C44E}" destId="{AE72FA7C-7BCC-4DEE-BDA1-24B3683E394A}" srcOrd="0" destOrd="0" presId="urn:microsoft.com/office/officeart/2005/8/layout/arrow5"/>
    <dgm:cxn modelId="{41F3C0F4-BD43-4C0D-9771-37B677CAE1C9}" srcId="{CD64260B-EAAF-4EF8-81F1-D7A686D7C44E}" destId="{B8AC8AF1-F7DD-46A7-8C10-00772B0648FB}" srcOrd="5" destOrd="0" parTransId="{FA1953B6-243D-4134-934E-5E58B81D969C}" sibTransId="{A76DA8FE-7DC0-4646-A740-F9F8CEFD7722}"/>
    <dgm:cxn modelId="{4FEFF2FE-8F88-4A78-833F-7E49D43AF4EF}" type="presParOf" srcId="{AE72FA7C-7BCC-4DEE-BDA1-24B3683E394A}" destId="{DDD72F38-A50A-44A8-8A42-15323CC60BC9}" srcOrd="0" destOrd="0" presId="urn:microsoft.com/office/officeart/2005/8/layout/arrow5"/>
    <dgm:cxn modelId="{114C33DF-1D39-4EE8-BEA1-6FDE4D884E10}" type="presParOf" srcId="{AE72FA7C-7BCC-4DEE-BDA1-24B3683E394A}" destId="{62C63781-F946-43E4-AF22-E55B9256BBE8}" srcOrd="1" destOrd="0" presId="urn:microsoft.com/office/officeart/2005/8/layout/arrow5"/>
    <dgm:cxn modelId="{46B7DE32-BE14-42E2-80BA-9F8507B905F3}" type="presParOf" srcId="{AE72FA7C-7BCC-4DEE-BDA1-24B3683E394A}" destId="{9C02D214-6284-4A83-9B97-975DCC723A79}" srcOrd="2" destOrd="0" presId="urn:microsoft.com/office/officeart/2005/8/layout/arrow5"/>
    <dgm:cxn modelId="{96362F54-D4C5-4306-8309-5509A373B851}" type="presParOf" srcId="{AE72FA7C-7BCC-4DEE-BDA1-24B3683E394A}" destId="{8CDB1D1B-0D7B-43EA-A0AE-D1A50CDCC370}" srcOrd="3" destOrd="0" presId="urn:microsoft.com/office/officeart/2005/8/layout/arrow5"/>
    <dgm:cxn modelId="{E45DFE85-45E9-47B8-B51A-2F285E7B1616}" type="presParOf" srcId="{AE72FA7C-7BCC-4DEE-BDA1-24B3683E394A}" destId="{1F05886C-F7E1-4D4C-B665-199DDBD5968C}" srcOrd="4" destOrd="0" presId="urn:microsoft.com/office/officeart/2005/8/layout/arrow5"/>
    <dgm:cxn modelId="{0E8FD0EB-FEB5-4A64-98D0-24F931AAE8CA}" type="presParOf" srcId="{AE72FA7C-7BCC-4DEE-BDA1-24B3683E394A}" destId="{CEE7A32E-81DF-4EF6-87CA-2F1E40D5F629}" srcOrd="5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10E438E-6ADD-4F1B-AFFA-5F69B2DA1F40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DA01B2F-CF78-4F3C-A9F2-6D95772EE65A}">
      <dgm:prSet custT="1"/>
      <dgm:spPr/>
      <dgm:t>
        <a:bodyPr/>
        <a:lstStyle/>
        <a:p>
          <a:r>
            <a:rPr lang="en-GB" sz="1000" b="1" dirty="0"/>
            <a:t>Person‑Centred Communication</a:t>
          </a:r>
          <a:endParaRPr lang="en-US" sz="1000" dirty="0"/>
        </a:p>
      </dgm:t>
    </dgm:pt>
    <dgm:pt modelId="{FF7E01D9-A0FE-4C26-A1FD-4861B3E3D882}" type="parTrans" cxnId="{D11CBC08-5662-4066-A0C0-AB99A4002645}">
      <dgm:prSet/>
      <dgm:spPr/>
      <dgm:t>
        <a:bodyPr/>
        <a:lstStyle/>
        <a:p>
          <a:endParaRPr lang="en-US"/>
        </a:p>
      </dgm:t>
    </dgm:pt>
    <dgm:pt modelId="{7F96288E-B78A-4DEA-95F4-97A61B2E2086}" type="sibTrans" cxnId="{D11CBC08-5662-4066-A0C0-AB99A4002645}">
      <dgm:prSet/>
      <dgm:spPr/>
      <dgm:t>
        <a:bodyPr/>
        <a:lstStyle/>
        <a:p>
          <a:endParaRPr lang="en-US"/>
        </a:p>
      </dgm:t>
    </dgm:pt>
    <dgm:pt modelId="{5B8D1FB2-D904-48EA-9368-19F448CF3FBE}">
      <dgm:prSet custT="1"/>
      <dgm:spPr/>
      <dgm:t>
        <a:bodyPr/>
        <a:lstStyle/>
        <a:p>
          <a:r>
            <a:rPr lang="en-GB" sz="1000" dirty="0"/>
            <a:t>Use clear, simple language (NHS, 2023)</a:t>
          </a:r>
          <a:endParaRPr lang="en-US" sz="1000" dirty="0"/>
        </a:p>
      </dgm:t>
    </dgm:pt>
    <dgm:pt modelId="{6BD16318-1A26-4EE5-9239-047EBD5DD626}" type="parTrans" cxnId="{37CE0F3E-EAA5-486E-BB5E-3010EC81AB0A}">
      <dgm:prSet/>
      <dgm:spPr/>
      <dgm:t>
        <a:bodyPr/>
        <a:lstStyle/>
        <a:p>
          <a:endParaRPr lang="en-US"/>
        </a:p>
      </dgm:t>
    </dgm:pt>
    <dgm:pt modelId="{EF50C5AE-92C1-4565-8A07-1A10D89CB584}" type="sibTrans" cxnId="{37CE0F3E-EAA5-486E-BB5E-3010EC81AB0A}">
      <dgm:prSet/>
      <dgm:spPr/>
      <dgm:t>
        <a:bodyPr/>
        <a:lstStyle/>
        <a:p>
          <a:endParaRPr lang="en-US"/>
        </a:p>
      </dgm:t>
    </dgm:pt>
    <dgm:pt modelId="{BED01B84-3F5B-4CCA-A474-575A03724099}">
      <dgm:prSet custT="1"/>
      <dgm:spPr/>
      <dgm:t>
        <a:bodyPr/>
        <a:lstStyle/>
        <a:p>
          <a:r>
            <a:rPr lang="en-GB" sz="1000" dirty="0"/>
            <a:t>Check understanding using teach‑back</a:t>
          </a:r>
          <a:endParaRPr lang="en-US" sz="1000" dirty="0"/>
        </a:p>
      </dgm:t>
    </dgm:pt>
    <dgm:pt modelId="{F2F52978-D307-41E8-888F-FEB87CB5ED26}" type="parTrans" cxnId="{08E8EC21-DF47-4C95-BFEF-C5E1800E6923}">
      <dgm:prSet/>
      <dgm:spPr/>
      <dgm:t>
        <a:bodyPr/>
        <a:lstStyle/>
        <a:p>
          <a:endParaRPr lang="en-US"/>
        </a:p>
      </dgm:t>
    </dgm:pt>
    <dgm:pt modelId="{51BE5C9A-4370-4A9A-A42A-AE2D64F577A5}" type="sibTrans" cxnId="{08E8EC21-DF47-4C95-BFEF-C5E1800E6923}">
      <dgm:prSet/>
      <dgm:spPr/>
      <dgm:t>
        <a:bodyPr/>
        <a:lstStyle/>
        <a:p>
          <a:endParaRPr lang="en-US"/>
        </a:p>
      </dgm:t>
    </dgm:pt>
    <dgm:pt modelId="{429C15A0-6DA0-4160-8071-4A732EBEF7CE}">
      <dgm:prSet custT="1"/>
      <dgm:spPr/>
      <dgm:t>
        <a:bodyPr/>
        <a:lstStyle/>
        <a:p>
          <a:r>
            <a:rPr lang="en-GB" sz="1000" dirty="0"/>
            <a:t>Encourage shared decision‑making</a:t>
          </a:r>
          <a:endParaRPr lang="en-US" sz="1000" dirty="0"/>
        </a:p>
      </dgm:t>
    </dgm:pt>
    <dgm:pt modelId="{079D6836-31BF-4269-B797-C309B6FB0D87}" type="parTrans" cxnId="{77090F4B-1646-4B1D-9941-62984961B47A}">
      <dgm:prSet/>
      <dgm:spPr/>
      <dgm:t>
        <a:bodyPr/>
        <a:lstStyle/>
        <a:p>
          <a:endParaRPr lang="en-US"/>
        </a:p>
      </dgm:t>
    </dgm:pt>
    <dgm:pt modelId="{76589B50-1C14-466F-AEAC-4A0ADCD08FEE}" type="sibTrans" cxnId="{77090F4B-1646-4B1D-9941-62984961B47A}">
      <dgm:prSet/>
      <dgm:spPr/>
      <dgm:t>
        <a:bodyPr/>
        <a:lstStyle/>
        <a:p>
          <a:endParaRPr lang="en-US"/>
        </a:p>
      </dgm:t>
    </dgm:pt>
    <dgm:pt modelId="{5C9D152A-2A83-4005-B824-56359A064851}">
      <dgm:prSet/>
      <dgm:spPr/>
      <dgm:t>
        <a:bodyPr/>
        <a:lstStyle/>
        <a:p>
          <a:r>
            <a:rPr lang="en-GB" b="1"/>
            <a:t>Health Literacy</a:t>
          </a:r>
          <a:endParaRPr lang="en-US"/>
        </a:p>
      </dgm:t>
    </dgm:pt>
    <dgm:pt modelId="{2F7AA62A-F066-4D7C-8A2C-169D1A42FC38}" type="parTrans" cxnId="{8B153B27-B0E1-43A1-AD26-391D79AB8852}">
      <dgm:prSet/>
      <dgm:spPr/>
      <dgm:t>
        <a:bodyPr/>
        <a:lstStyle/>
        <a:p>
          <a:endParaRPr lang="en-US"/>
        </a:p>
      </dgm:t>
    </dgm:pt>
    <dgm:pt modelId="{0084043A-69AB-45FE-90BF-1023AA944C7F}" type="sibTrans" cxnId="{8B153B27-B0E1-43A1-AD26-391D79AB8852}">
      <dgm:prSet/>
      <dgm:spPr/>
      <dgm:t>
        <a:bodyPr/>
        <a:lstStyle/>
        <a:p>
          <a:endParaRPr lang="en-US"/>
        </a:p>
      </dgm:t>
    </dgm:pt>
    <dgm:pt modelId="{E8567D08-E61B-430A-8DC5-710A6C757CEC}">
      <dgm:prSet/>
      <dgm:spPr/>
      <dgm:t>
        <a:bodyPr/>
        <a:lstStyle/>
        <a:p>
          <a:r>
            <a:rPr lang="en-GB"/>
            <a:t>Provide accessible information</a:t>
          </a:r>
          <a:endParaRPr lang="en-US"/>
        </a:p>
      </dgm:t>
    </dgm:pt>
    <dgm:pt modelId="{007D0411-1D6C-48D5-AC1C-D7C53E22AF63}" type="parTrans" cxnId="{442C9C1D-5C04-4AE3-B1A4-3FB5D3C3237B}">
      <dgm:prSet/>
      <dgm:spPr/>
      <dgm:t>
        <a:bodyPr/>
        <a:lstStyle/>
        <a:p>
          <a:endParaRPr lang="en-US"/>
        </a:p>
      </dgm:t>
    </dgm:pt>
    <dgm:pt modelId="{03759CFF-DAAB-46AC-844E-7822F47492AA}" type="sibTrans" cxnId="{442C9C1D-5C04-4AE3-B1A4-3FB5D3C3237B}">
      <dgm:prSet/>
      <dgm:spPr/>
      <dgm:t>
        <a:bodyPr/>
        <a:lstStyle/>
        <a:p>
          <a:endParaRPr lang="en-US"/>
        </a:p>
      </dgm:t>
    </dgm:pt>
    <dgm:pt modelId="{347E5C49-3BB6-4DC1-B1B8-0CB1C42C8F9D}">
      <dgm:prSet custT="1"/>
      <dgm:spPr/>
      <dgm:t>
        <a:bodyPr/>
        <a:lstStyle/>
        <a:p>
          <a:r>
            <a:rPr lang="en-GB" sz="1000" dirty="0"/>
            <a:t>Demonstrate inhaler technique (NICE, 2023</a:t>
          </a:r>
          <a:r>
            <a:rPr lang="en-GB" sz="900" dirty="0"/>
            <a:t>)</a:t>
          </a:r>
          <a:endParaRPr lang="en-US" sz="900" dirty="0"/>
        </a:p>
      </dgm:t>
    </dgm:pt>
    <dgm:pt modelId="{13D7C9A8-E067-488C-951A-AA2B9EC49621}" type="parTrans" cxnId="{C641C5D5-5665-491E-A0D3-0C12F193FAAB}">
      <dgm:prSet/>
      <dgm:spPr/>
      <dgm:t>
        <a:bodyPr/>
        <a:lstStyle/>
        <a:p>
          <a:endParaRPr lang="en-US"/>
        </a:p>
      </dgm:t>
    </dgm:pt>
    <dgm:pt modelId="{CEE71266-C4F7-4FC6-B48C-6D4E8C01ADE6}" type="sibTrans" cxnId="{C641C5D5-5665-491E-A0D3-0C12F193FAAB}">
      <dgm:prSet/>
      <dgm:spPr/>
      <dgm:t>
        <a:bodyPr/>
        <a:lstStyle/>
        <a:p>
          <a:endParaRPr lang="en-US"/>
        </a:p>
      </dgm:t>
    </dgm:pt>
    <dgm:pt modelId="{9D9F3066-2BA6-44F9-8ACB-7F40F6D8E5D8}" type="pres">
      <dgm:prSet presAssocID="{010E438E-6ADD-4F1B-AFFA-5F69B2DA1F40}" presName="compositeShape" presStyleCnt="0">
        <dgm:presLayoutVars>
          <dgm:chMax val="7"/>
          <dgm:dir/>
          <dgm:resizeHandles val="exact"/>
        </dgm:presLayoutVars>
      </dgm:prSet>
      <dgm:spPr/>
    </dgm:pt>
    <dgm:pt modelId="{3AC3527B-3B98-487E-89BD-DC138CF556B6}" type="pres">
      <dgm:prSet presAssocID="{010E438E-6ADD-4F1B-AFFA-5F69B2DA1F40}" presName="wedge1" presStyleLbl="node1" presStyleIdx="0" presStyleCnt="7"/>
      <dgm:spPr/>
    </dgm:pt>
    <dgm:pt modelId="{9B041B88-9990-4049-A993-17BD3CC5D3B5}" type="pres">
      <dgm:prSet presAssocID="{010E438E-6ADD-4F1B-AFFA-5F69B2DA1F40}" presName="dummy1a" presStyleCnt="0"/>
      <dgm:spPr/>
    </dgm:pt>
    <dgm:pt modelId="{86C26711-6C2A-49BC-8B51-33E25A1F47CB}" type="pres">
      <dgm:prSet presAssocID="{010E438E-6ADD-4F1B-AFFA-5F69B2DA1F40}" presName="dummy1b" presStyleCnt="0"/>
      <dgm:spPr/>
    </dgm:pt>
    <dgm:pt modelId="{46204C3A-6671-47D7-8938-159F744B1B94}" type="pres">
      <dgm:prSet presAssocID="{010E438E-6ADD-4F1B-AFFA-5F69B2DA1F40}" presName="wedge1Tx" presStyleLbl="node1" presStyleIdx="0" presStyleCnt="7">
        <dgm:presLayoutVars>
          <dgm:chMax val="0"/>
          <dgm:chPref val="0"/>
          <dgm:bulletEnabled val="1"/>
        </dgm:presLayoutVars>
      </dgm:prSet>
      <dgm:spPr/>
    </dgm:pt>
    <dgm:pt modelId="{B1648E87-0A4E-4126-AED2-7DC83FCB12E9}" type="pres">
      <dgm:prSet presAssocID="{010E438E-6ADD-4F1B-AFFA-5F69B2DA1F40}" presName="wedge2" presStyleLbl="node1" presStyleIdx="1" presStyleCnt="7" custLinFactNeighborX="3574" custLinFactNeighborY="655"/>
      <dgm:spPr/>
    </dgm:pt>
    <dgm:pt modelId="{AC777B82-A866-43DE-A24E-1132902DEECD}" type="pres">
      <dgm:prSet presAssocID="{010E438E-6ADD-4F1B-AFFA-5F69B2DA1F40}" presName="dummy2a" presStyleCnt="0"/>
      <dgm:spPr/>
    </dgm:pt>
    <dgm:pt modelId="{BA866FAD-1506-4256-B879-5BAFCABD79CE}" type="pres">
      <dgm:prSet presAssocID="{010E438E-6ADD-4F1B-AFFA-5F69B2DA1F40}" presName="dummy2b" presStyleCnt="0"/>
      <dgm:spPr/>
    </dgm:pt>
    <dgm:pt modelId="{336A6D98-A321-4CFF-92C5-DF07006BCE19}" type="pres">
      <dgm:prSet presAssocID="{010E438E-6ADD-4F1B-AFFA-5F69B2DA1F40}" presName="wedge2Tx" presStyleLbl="node1" presStyleIdx="1" presStyleCnt="7">
        <dgm:presLayoutVars>
          <dgm:chMax val="0"/>
          <dgm:chPref val="0"/>
          <dgm:bulletEnabled val="1"/>
        </dgm:presLayoutVars>
      </dgm:prSet>
      <dgm:spPr/>
    </dgm:pt>
    <dgm:pt modelId="{D54DE134-3D15-4EA5-BEA3-AC8D6961D5F2}" type="pres">
      <dgm:prSet presAssocID="{010E438E-6ADD-4F1B-AFFA-5F69B2DA1F40}" presName="wedge3" presStyleLbl="node1" presStyleIdx="2" presStyleCnt="7"/>
      <dgm:spPr/>
    </dgm:pt>
    <dgm:pt modelId="{6429D6F6-EA54-4534-8646-D69B44477C15}" type="pres">
      <dgm:prSet presAssocID="{010E438E-6ADD-4F1B-AFFA-5F69B2DA1F40}" presName="dummy3a" presStyleCnt="0"/>
      <dgm:spPr/>
    </dgm:pt>
    <dgm:pt modelId="{D56ADEF8-8397-4A4A-AAA3-FE341AED3DB8}" type="pres">
      <dgm:prSet presAssocID="{010E438E-6ADD-4F1B-AFFA-5F69B2DA1F40}" presName="dummy3b" presStyleCnt="0"/>
      <dgm:spPr/>
    </dgm:pt>
    <dgm:pt modelId="{70F44145-6CE9-4A7C-A0D3-5AE45122B1C8}" type="pres">
      <dgm:prSet presAssocID="{010E438E-6ADD-4F1B-AFFA-5F69B2DA1F40}" presName="wedge3Tx" presStyleLbl="node1" presStyleIdx="2" presStyleCnt="7">
        <dgm:presLayoutVars>
          <dgm:chMax val="0"/>
          <dgm:chPref val="0"/>
          <dgm:bulletEnabled val="1"/>
        </dgm:presLayoutVars>
      </dgm:prSet>
      <dgm:spPr/>
    </dgm:pt>
    <dgm:pt modelId="{2D8D0052-1E30-4329-AB00-9A59DA551E9C}" type="pres">
      <dgm:prSet presAssocID="{010E438E-6ADD-4F1B-AFFA-5F69B2DA1F40}" presName="wedge4" presStyleLbl="node1" presStyleIdx="3" presStyleCnt="7"/>
      <dgm:spPr/>
    </dgm:pt>
    <dgm:pt modelId="{33029689-99F8-4C0F-B071-D5D0DFC72017}" type="pres">
      <dgm:prSet presAssocID="{010E438E-6ADD-4F1B-AFFA-5F69B2DA1F40}" presName="dummy4a" presStyleCnt="0"/>
      <dgm:spPr/>
    </dgm:pt>
    <dgm:pt modelId="{0E6F824E-5AC5-4E72-B07A-CC0F017F54E7}" type="pres">
      <dgm:prSet presAssocID="{010E438E-6ADD-4F1B-AFFA-5F69B2DA1F40}" presName="dummy4b" presStyleCnt="0"/>
      <dgm:spPr/>
    </dgm:pt>
    <dgm:pt modelId="{C15D36CA-9B1C-4221-8BDD-8C29F91EB531}" type="pres">
      <dgm:prSet presAssocID="{010E438E-6ADD-4F1B-AFFA-5F69B2DA1F40}" presName="wedge4Tx" presStyleLbl="node1" presStyleIdx="3" presStyleCnt="7">
        <dgm:presLayoutVars>
          <dgm:chMax val="0"/>
          <dgm:chPref val="0"/>
          <dgm:bulletEnabled val="1"/>
        </dgm:presLayoutVars>
      </dgm:prSet>
      <dgm:spPr/>
    </dgm:pt>
    <dgm:pt modelId="{794B9C16-74C8-4FAC-9210-67A253F72A80}" type="pres">
      <dgm:prSet presAssocID="{010E438E-6ADD-4F1B-AFFA-5F69B2DA1F40}" presName="wedge5" presStyleLbl="node1" presStyleIdx="4" presStyleCnt="7"/>
      <dgm:spPr/>
    </dgm:pt>
    <dgm:pt modelId="{D72A8CBE-1DAE-4E28-BDD4-03EC0F3058C9}" type="pres">
      <dgm:prSet presAssocID="{010E438E-6ADD-4F1B-AFFA-5F69B2DA1F40}" presName="dummy5a" presStyleCnt="0"/>
      <dgm:spPr/>
    </dgm:pt>
    <dgm:pt modelId="{3B4E6100-25FF-4BEB-AE79-235B761CF4E6}" type="pres">
      <dgm:prSet presAssocID="{010E438E-6ADD-4F1B-AFFA-5F69B2DA1F40}" presName="dummy5b" presStyleCnt="0"/>
      <dgm:spPr/>
    </dgm:pt>
    <dgm:pt modelId="{2761B223-63A9-4AB3-A41B-E0CD39E5E156}" type="pres">
      <dgm:prSet presAssocID="{010E438E-6ADD-4F1B-AFFA-5F69B2DA1F40}" presName="wedge5Tx" presStyleLbl="node1" presStyleIdx="4" presStyleCnt="7">
        <dgm:presLayoutVars>
          <dgm:chMax val="0"/>
          <dgm:chPref val="0"/>
          <dgm:bulletEnabled val="1"/>
        </dgm:presLayoutVars>
      </dgm:prSet>
      <dgm:spPr/>
    </dgm:pt>
    <dgm:pt modelId="{A9093D30-F8E1-4049-8769-7F1119A5ECB5}" type="pres">
      <dgm:prSet presAssocID="{010E438E-6ADD-4F1B-AFFA-5F69B2DA1F40}" presName="wedge6" presStyleLbl="node1" presStyleIdx="5" presStyleCnt="7"/>
      <dgm:spPr/>
    </dgm:pt>
    <dgm:pt modelId="{054086ED-F7FB-4C48-9E66-A5DCCD8A94DF}" type="pres">
      <dgm:prSet presAssocID="{010E438E-6ADD-4F1B-AFFA-5F69B2DA1F40}" presName="dummy6a" presStyleCnt="0"/>
      <dgm:spPr/>
    </dgm:pt>
    <dgm:pt modelId="{536A7A23-C572-4BB8-8C48-C720336D6552}" type="pres">
      <dgm:prSet presAssocID="{010E438E-6ADD-4F1B-AFFA-5F69B2DA1F40}" presName="dummy6b" presStyleCnt="0"/>
      <dgm:spPr/>
    </dgm:pt>
    <dgm:pt modelId="{0660652E-60D8-44BC-B40F-5137483C508A}" type="pres">
      <dgm:prSet presAssocID="{010E438E-6ADD-4F1B-AFFA-5F69B2DA1F40}" presName="wedge6Tx" presStyleLbl="node1" presStyleIdx="5" presStyleCnt="7">
        <dgm:presLayoutVars>
          <dgm:chMax val="0"/>
          <dgm:chPref val="0"/>
          <dgm:bulletEnabled val="1"/>
        </dgm:presLayoutVars>
      </dgm:prSet>
      <dgm:spPr/>
    </dgm:pt>
    <dgm:pt modelId="{98CDC635-C326-4DAA-B618-D53BD21A72F1}" type="pres">
      <dgm:prSet presAssocID="{010E438E-6ADD-4F1B-AFFA-5F69B2DA1F40}" presName="wedge7" presStyleLbl="node1" presStyleIdx="6" presStyleCnt="7"/>
      <dgm:spPr/>
    </dgm:pt>
    <dgm:pt modelId="{EDBF7782-4DF5-4705-A82E-9A6B2632F56E}" type="pres">
      <dgm:prSet presAssocID="{010E438E-6ADD-4F1B-AFFA-5F69B2DA1F40}" presName="dummy7a" presStyleCnt="0"/>
      <dgm:spPr/>
    </dgm:pt>
    <dgm:pt modelId="{3D976CC6-C9ED-4650-8562-AFDF2C131BED}" type="pres">
      <dgm:prSet presAssocID="{010E438E-6ADD-4F1B-AFFA-5F69B2DA1F40}" presName="dummy7b" presStyleCnt="0"/>
      <dgm:spPr/>
    </dgm:pt>
    <dgm:pt modelId="{DE8E8F2C-CE1B-4434-898F-37A660287259}" type="pres">
      <dgm:prSet presAssocID="{010E438E-6ADD-4F1B-AFFA-5F69B2DA1F40}" presName="wedge7Tx" presStyleLbl="node1" presStyleIdx="6" presStyleCnt="7">
        <dgm:presLayoutVars>
          <dgm:chMax val="0"/>
          <dgm:chPref val="0"/>
          <dgm:bulletEnabled val="1"/>
        </dgm:presLayoutVars>
      </dgm:prSet>
      <dgm:spPr/>
    </dgm:pt>
    <dgm:pt modelId="{86557511-E53C-4FC6-B8C4-60C6DDC82216}" type="pres">
      <dgm:prSet presAssocID="{7F96288E-B78A-4DEA-95F4-97A61B2E2086}" presName="arrowWedge1" presStyleLbl="fgSibTrans2D1" presStyleIdx="0" presStyleCnt="7"/>
      <dgm:spPr/>
    </dgm:pt>
    <dgm:pt modelId="{8AA681B8-5E88-477D-9A19-219241F2A193}" type="pres">
      <dgm:prSet presAssocID="{EF50C5AE-92C1-4565-8A07-1A10D89CB584}" presName="arrowWedge2" presStyleLbl="fgSibTrans2D1" presStyleIdx="1" presStyleCnt="7"/>
      <dgm:spPr/>
    </dgm:pt>
    <dgm:pt modelId="{82B2AD78-6A54-47B2-B830-519FE5B918FD}" type="pres">
      <dgm:prSet presAssocID="{51BE5C9A-4370-4A9A-A42A-AE2D64F577A5}" presName="arrowWedge3" presStyleLbl="fgSibTrans2D1" presStyleIdx="2" presStyleCnt="7"/>
      <dgm:spPr/>
    </dgm:pt>
    <dgm:pt modelId="{F84D7750-971C-46DE-A661-72F713A0DA76}" type="pres">
      <dgm:prSet presAssocID="{76589B50-1C14-466F-AEAC-4A0ADCD08FEE}" presName="arrowWedge4" presStyleLbl="fgSibTrans2D1" presStyleIdx="3" presStyleCnt="7"/>
      <dgm:spPr/>
    </dgm:pt>
    <dgm:pt modelId="{FAC2F205-C69D-4B0A-8050-38B0980018B2}" type="pres">
      <dgm:prSet presAssocID="{0084043A-69AB-45FE-90BF-1023AA944C7F}" presName="arrowWedge5" presStyleLbl="fgSibTrans2D1" presStyleIdx="4" presStyleCnt="7"/>
      <dgm:spPr/>
    </dgm:pt>
    <dgm:pt modelId="{CA4F3F9E-2A90-4F00-9B02-57E771149D70}" type="pres">
      <dgm:prSet presAssocID="{03759CFF-DAAB-46AC-844E-7822F47492AA}" presName="arrowWedge6" presStyleLbl="fgSibTrans2D1" presStyleIdx="5" presStyleCnt="7"/>
      <dgm:spPr/>
    </dgm:pt>
    <dgm:pt modelId="{0B015470-F01E-4C26-9203-C9628EF8EF1E}" type="pres">
      <dgm:prSet presAssocID="{CEE71266-C4F7-4FC6-B48C-6D4E8C01ADE6}" presName="arrowWedge7" presStyleLbl="fgSibTrans2D1" presStyleIdx="6" presStyleCnt="7"/>
      <dgm:spPr/>
    </dgm:pt>
  </dgm:ptLst>
  <dgm:cxnLst>
    <dgm:cxn modelId="{D11CBC08-5662-4066-A0C0-AB99A4002645}" srcId="{010E438E-6ADD-4F1B-AFFA-5F69B2DA1F40}" destId="{FDA01B2F-CF78-4F3C-A9F2-6D95772EE65A}" srcOrd="0" destOrd="0" parTransId="{FF7E01D9-A0FE-4C26-A1FD-4861B3E3D882}" sibTransId="{7F96288E-B78A-4DEA-95F4-97A61B2E2086}"/>
    <dgm:cxn modelId="{13034012-1F6B-4F72-860B-E7B6C3342681}" type="presOf" srcId="{010E438E-6ADD-4F1B-AFFA-5F69B2DA1F40}" destId="{9D9F3066-2BA6-44F9-8ACB-7F40F6D8E5D8}" srcOrd="0" destOrd="0" presId="urn:microsoft.com/office/officeart/2005/8/layout/cycle8"/>
    <dgm:cxn modelId="{9930E816-3764-4178-8023-E15F08512E69}" type="presOf" srcId="{FDA01B2F-CF78-4F3C-A9F2-6D95772EE65A}" destId="{46204C3A-6671-47D7-8938-159F744B1B94}" srcOrd="1" destOrd="0" presId="urn:microsoft.com/office/officeart/2005/8/layout/cycle8"/>
    <dgm:cxn modelId="{442C9C1D-5C04-4AE3-B1A4-3FB5D3C3237B}" srcId="{010E438E-6ADD-4F1B-AFFA-5F69B2DA1F40}" destId="{E8567D08-E61B-430A-8DC5-710A6C757CEC}" srcOrd="5" destOrd="0" parTransId="{007D0411-1D6C-48D5-AC1C-D7C53E22AF63}" sibTransId="{03759CFF-DAAB-46AC-844E-7822F47492AA}"/>
    <dgm:cxn modelId="{08E8EC21-DF47-4C95-BFEF-C5E1800E6923}" srcId="{010E438E-6ADD-4F1B-AFFA-5F69B2DA1F40}" destId="{BED01B84-3F5B-4CCA-A474-575A03724099}" srcOrd="2" destOrd="0" parTransId="{F2F52978-D307-41E8-888F-FEB87CB5ED26}" sibTransId="{51BE5C9A-4370-4A9A-A42A-AE2D64F577A5}"/>
    <dgm:cxn modelId="{8B153B27-B0E1-43A1-AD26-391D79AB8852}" srcId="{010E438E-6ADD-4F1B-AFFA-5F69B2DA1F40}" destId="{5C9D152A-2A83-4005-B824-56359A064851}" srcOrd="4" destOrd="0" parTransId="{2F7AA62A-F066-4D7C-8A2C-169D1A42FC38}" sibTransId="{0084043A-69AB-45FE-90BF-1023AA944C7F}"/>
    <dgm:cxn modelId="{37CE0F3E-EAA5-486E-BB5E-3010EC81AB0A}" srcId="{010E438E-6ADD-4F1B-AFFA-5F69B2DA1F40}" destId="{5B8D1FB2-D904-48EA-9368-19F448CF3FBE}" srcOrd="1" destOrd="0" parTransId="{6BD16318-1A26-4EE5-9239-047EBD5DD626}" sibTransId="{EF50C5AE-92C1-4565-8A07-1A10D89CB584}"/>
    <dgm:cxn modelId="{7FB1AE6A-92FC-42FA-A4EF-F59981A9B724}" type="presOf" srcId="{E8567D08-E61B-430A-8DC5-710A6C757CEC}" destId="{0660652E-60D8-44BC-B40F-5137483C508A}" srcOrd="1" destOrd="0" presId="urn:microsoft.com/office/officeart/2005/8/layout/cycle8"/>
    <dgm:cxn modelId="{77090F4B-1646-4B1D-9941-62984961B47A}" srcId="{010E438E-6ADD-4F1B-AFFA-5F69B2DA1F40}" destId="{429C15A0-6DA0-4160-8071-4A732EBEF7CE}" srcOrd="3" destOrd="0" parTransId="{079D6836-31BF-4269-B797-C309B6FB0D87}" sibTransId="{76589B50-1C14-466F-AEAC-4A0ADCD08FEE}"/>
    <dgm:cxn modelId="{C3C6036F-C4DB-4F1A-8809-B71CE1AB4330}" type="presOf" srcId="{BED01B84-3F5B-4CCA-A474-575A03724099}" destId="{70F44145-6CE9-4A7C-A0D3-5AE45122B1C8}" srcOrd="1" destOrd="0" presId="urn:microsoft.com/office/officeart/2005/8/layout/cycle8"/>
    <dgm:cxn modelId="{06376B52-2CFC-4905-8649-C8102C6187D8}" type="presOf" srcId="{5B8D1FB2-D904-48EA-9368-19F448CF3FBE}" destId="{336A6D98-A321-4CFF-92C5-DF07006BCE19}" srcOrd="1" destOrd="0" presId="urn:microsoft.com/office/officeart/2005/8/layout/cycle8"/>
    <dgm:cxn modelId="{05A37D73-C0C1-4D7C-929A-67786C005CC4}" type="presOf" srcId="{429C15A0-6DA0-4160-8071-4A732EBEF7CE}" destId="{2D8D0052-1E30-4329-AB00-9A59DA551E9C}" srcOrd="0" destOrd="0" presId="urn:microsoft.com/office/officeart/2005/8/layout/cycle8"/>
    <dgm:cxn modelId="{95D65577-DEEF-4ED6-970B-67CEB6CD4227}" type="presOf" srcId="{BED01B84-3F5B-4CCA-A474-575A03724099}" destId="{D54DE134-3D15-4EA5-BEA3-AC8D6961D5F2}" srcOrd="0" destOrd="0" presId="urn:microsoft.com/office/officeart/2005/8/layout/cycle8"/>
    <dgm:cxn modelId="{22DF4579-4083-4394-B353-FC300ED0820B}" type="presOf" srcId="{347E5C49-3BB6-4DC1-B1B8-0CB1C42C8F9D}" destId="{98CDC635-C326-4DAA-B618-D53BD21A72F1}" srcOrd="0" destOrd="0" presId="urn:microsoft.com/office/officeart/2005/8/layout/cycle8"/>
    <dgm:cxn modelId="{D967CE84-5B02-4382-AF7C-AC6FB2071267}" type="presOf" srcId="{347E5C49-3BB6-4DC1-B1B8-0CB1C42C8F9D}" destId="{DE8E8F2C-CE1B-4434-898F-37A660287259}" srcOrd="1" destOrd="0" presId="urn:microsoft.com/office/officeart/2005/8/layout/cycle8"/>
    <dgm:cxn modelId="{132AF6C4-6822-4B92-B717-ACB4CAFF48DE}" type="presOf" srcId="{5C9D152A-2A83-4005-B824-56359A064851}" destId="{794B9C16-74C8-4FAC-9210-67A253F72A80}" srcOrd="0" destOrd="0" presId="urn:microsoft.com/office/officeart/2005/8/layout/cycle8"/>
    <dgm:cxn modelId="{C1425ECF-EE21-4C2A-9105-88D3A6FAADC0}" type="presOf" srcId="{5C9D152A-2A83-4005-B824-56359A064851}" destId="{2761B223-63A9-4AB3-A41B-E0CD39E5E156}" srcOrd="1" destOrd="0" presId="urn:microsoft.com/office/officeart/2005/8/layout/cycle8"/>
    <dgm:cxn modelId="{C641C5D5-5665-491E-A0D3-0C12F193FAAB}" srcId="{010E438E-6ADD-4F1B-AFFA-5F69B2DA1F40}" destId="{347E5C49-3BB6-4DC1-B1B8-0CB1C42C8F9D}" srcOrd="6" destOrd="0" parTransId="{13D7C9A8-E067-488C-951A-AA2B9EC49621}" sibTransId="{CEE71266-C4F7-4FC6-B48C-6D4E8C01ADE6}"/>
    <dgm:cxn modelId="{C78AF2E0-3925-4CC5-BDC5-746F87B25E21}" type="presOf" srcId="{5B8D1FB2-D904-48EA-9368-19F448CF3FBE}" destId="{B1648E87-0A4E-4126-AED2-7DC83FCB12E9}" srcOrd="0" destOrd="0" presId="urn:microsoft.com/office/officeart/2005/8/layout/cycle8"/>
    <dgm:cxn modelId="{98BC85E1-878E-4A5A-BF9A-9CD12C84DC1D}" type="presOf" srcId="{E8567D08-E61B-430A-8DC5-710A6C757CEC}" destId="{A9093D30-F8E1-4049-8769-7F1119A5ECB5}" srcOrd="0" destOrd="0" presId="urn:microsoft.com/office/officeart/2005/8/layout/cycle8"/>
    <dgm:cxn modelId="{066316F8-8CC6-4053-B3C8-B46D07328A02}" type="presOf" srcId="{FDA01B2F-CF78-4F3C-A9F2-6D95772EE65A}" destId="{3AC3527B-3B98-487E-89BD-DC138CF556B6}" srcOrd="0" destOrd="0" presId="urn:microsoft.com/office/officeart/2005/8/layout/cycle8"/>
    <dgm:cxn modelId="{674A4CFE-5597-41A3-9215-C033858F2CC5}" type="presOf" srcId="{429C15A0-6DA0-4160-8071-4A732EBEF7CE}" destId="{C15D36CA-9B1C-4221-8BDD-8C29F91EB531}" srcOrd="1" destOrd="0" presId="urn:microsoft.com/office/officeart/2005/8/layout/cycle8"/>
    <dgm:cxn modelId="{B0A7E68D-13F5-4F15-8ECA-B3BED92FD862}" type="presParOf" srcId="{9D9F3066-2BA6-44F9-8ACB-7F40F6D8E5D8}" destId="{3AC3527B-3B98-487E-89BD-DC138CF556B6}" srcOrd="0" destOrd="0" presId="urn:microsoft.com/office/officeart/2005/8/layout/cycle8"/>
    <dgm:cxn modelId="{4FC29EDF-01C5-4A3C-92DC-64DF82FDA9C1}" type="presParOf" srcId="{9D9F3066-2BA6-44F9-8ACB-7F40F6D8E5D8}" destId="{9B041B88-9990-4049-A993-17BD3CC5D3B5}" srcOrd="1" destOrd="0" presId="urn:microsoft.com/office/officeart/2005/8/layout/cycle8"/>
    <dgm:cxn modelId="{DFFD566D-A430-41D4-B876-492877A3FC5A}" type="presParOf" srcId="{9D9F3066-2BA6-44F9-8ACB-7F40F6D8E5D8}" destId="{86C26711-6C2A-49BC-8B51-33E25A1F47CB}" srcOrd="2" destOrd="0" presId="urn:microsoft.com/office/officeart/2005/8/layout/cycle8"/>
    <dgm:cxn modelId="{4D491E9D-29CC-40EB-8898-443239E943D0}" type="presParOf" srcId="{9D9F3066-2BA6-44F9-8ACB-7F40F6D8E5D8}" destId="{46204C3A-6671-47D7-8938-159F744B1B94}" srcOrd="3" destOrd="0" presId="urn:microsoft.com/office/officeart/2005/8/layout/cycle8"/>
    <dgm:cxn modelId="{CBFD0CC5-26B7-4A64-A77D-9D1ADC81EF1E}" type="presParOf" srcId="{9D9F3066-2BA6-44F9-8ACB-7F40F6D8E5D8}" destId="{B1648E87-0A4E-4126-AED2-7DC83FCB12E9}" srcOrd="4" destOrd="0" presId="urn:microsoft.com/office/officeart/2005/8/layout/cycle8"/>
    <dgm:cxn modelId="{71BD38C4-FD56-4FFE-9DDA-9B88A81C4C3A}" type="presParOf" srcId="{9D9F3066-2BA6-44F9-8ACB-7F40F6D8E5D8}" destId="{AC777B82-A866-43DE-A24E-1132902DEECD}" srcOrd="5" destOrd="0" presId="urn:microsoft.com/office/officeart/2005/8/layout/cycle8"/>
    <dgm:cxn modelId="{D832585E-96E7-4F52-99BA-2562C08E772C}" type="presParOf" srcId="{9D9F3066-2BA6-44F9-8ACB-7F40F6D8E5D8}" destId="{BA866FAD-1506-4256-B879-5BAFCABD79CE}" srcOrd="6" destOrd="0" presId="urn:microsoft.com/office/officeart/2005/8/layout/cycle8"/>
    <dgm:cxn modelId="{1D82645A-022B-4B60-B321-7DE0D0DBB875}" type="presParOf" srcId="{9D9F3066-2BA6-44F9-8ACB-7F40F6D8E5D8}" destId="{336A6D98-A321-4CFF-92C5-DF07006BCE19}" srcOrd="7" destOrd="0" presId="urn:microsoft.com/office/officeart/2005/8/layout/cycle8"/>
    <dgm:cxn modelId="{9E3988FD-8B6B-4F72-9BAA-68C518A8A4CC}" type="presParOf" srcId="{9D9F3066-2BA6-44F9-8ACB-7F40F6D8E5D8}" destId="{D54DE134-3D15-4EA5-BEA3-AC8D6961D5F2}" srcOrd="8" destOrd="0" presId="urn:microsoft.com/office/officeart/2005/8/layout/cycle8"/>
    <dgm:cxn modelId="{53F2AAE4-32BC-4B74-BD23-2542E5229722}" type="presParOf" srcId="{9D9F3066-2BA6-44F9-8ACB-7F40F6D8E5D8}" destId="{6429D6F6-EA54-4534-8646-D69B44477C15}" srcOrd="9" destOrd="0" presId="urn:microsoft.com/office/officeart/2005/8/layout/cycle8"/>
    <dgm:cxn modelId="{B9694A40-6656-4FBA-96B6-EA3507F5D7D5}" type="presParOf" srcId="{9D9F3066-2BA6-44F9-8ACB-7F40F6D8E5D8}" destId="{D56ADEF8-8397-4A4A-AAA3-FE341AED3DB8}" srcOrd="10" destOrd="0" presId="urn:microsoft.com/office/officeart/2005/8/layout/cycle8"/>
    <dgm:cxn modelId="{F7391FE9-F470-4E9F-A47E-4D53C4830B3E}" type="presParOf" srcId="{9D9F3066-2BA6-44F9-8ACB-7F40F6D8E5D8}" destId="{70F44145-6CE9-4A7C-A0D3-5AE45122B1C8}" srcOrd="11" destOrd="0" presId="urn:microsoft.com/office/officeart/2005/8/layout/cycle8"/>
    <dgm:cxn modelId="{99DE3F5B-3F3F-45B4-8A9E-5A8EAB314D60}" type="presParOf" srcId="{9D9F3066-2BA6-44F9-8ACB-7F40F6D8E5D8}" destId="{2D8D0052-1E30-4329-AB00-9A59DA551E9C}" srcOrd="12" destOrd="0" presId="urn:microsoft.com/office/officeart/2005/8/layout/cycle8"/>
    <dgm:cxn modelId="{B9C919BE-CB87-4BE5-8475-5A535B69E658}" type="presParOf" srcId="{9D9F3066-2BA6-44F9-8ACB-7F40F6D8E5D8}" destId="{33029689-99F8-4C0F-B071-D5D0DFC72017}" srcOrd="13" destOrd="0" presId="urn:microsoft.com/office/officeart/2005/8/layout/cycle8"/>
    <dgm:cxn modelId="{6EAD6245-E75B-407E-A6F4-76C53ED30ACA}" type="presParOf" srcId="{9D9F3066-2BA6-44F9-8ACB-7F40F6D8E5D8}" destId="{0E6F824E-5AC5-4E72-B07A-CC0F017F54E7}" srcOrd="14" destOrd="0" presId="urn:microsoft.com/office/officeart/2005/8/layout/cycle8"/>
    <dgm:cxn modelId="{71EC9A2E-7091-446A-A792-172E01F89B18}" type="presParOf" srcId="{9D9F3066-2BA6-44F9-8ACB-7F40F6D8E5D8}" destId="{C15D36CA-9B1C-4221-8BDD-8C29F91EB531}" srcOrd="15" destOrd="0" presId="urn:microsoft.com/office/officeart/2005/8/layout/cycle8"/>
    <dgm:cxn modelId="{C0FBF4BB-91CD-462F-B53A-BCEACBBD4BB1}" type="presParOf" srcId="{9D9F3066-2BA6-44F9-8ACB-7F40F6D8E5D8}" destId="{794B9C16-74C8-4FAC-9210-67A253F72A80}" srcOrd="16" destOrd="0" presId="urn:microsoft.com/office/officeart/2005/8/layout/cycle8"/>
    <dgm:cxn modelId="{6E711A4D-B74C-4D9A-88E5-BECE0EC88B5A}" type="presParOf" srcId="{9D9F3066-2BA6-44F9-8ACB-7F40F6D8E5D8}" destId="{D72A8CBE-1DAE-4E28-BDD4-03EC0F3058C9}" srcOrd="17" destOrd="0" presId="urn:microsoft.com/office/officeart/2005/8/layout/cycle8"/>
    <dgm:cxn modelId="{65DD556E-0B94-4A8C-843B-F69570D12A35}" type="presParOf" srcId="{9D9F3066-2BA6-44F9-8ACB-7F40F6D8E5D8}" destId="{3B4E6100-25FF-4BEB-AE79-235B761CF4E6}" srcOrd="18" destOrd="0" presId="urn:microsoft.com/office/officeart/2005/8/layout/cycle8"/>
    <dgm:cxn modelId="{1B1806C9-7B16-4A7F-BD1D-3A69CF9B3AE6}" type="presParOf" srcId="{9D9F3066-2BA6-44F9-8ACB-7F40F6D8E5D8}" destId="{2761B223-63A9-4AB3-A41B-E0CD39E5E156}" srcOrd="19" destOrd="0" presId="urn:microsoft.com/office/officeart/2005/8/layout/cycle8"/>
    <dgm:cxn modelId="{88B03BE1-F56C-44E8-83E2-48C59E8AEDA3}" type="presParOf" srcId="{9D9F3066-2BA6-44F9-8ACB-7F40F6D8E5D8}" destId="{A9093D30-F8E1-4049-8769-7F1119A5ECB5}" srcOrd="20" destOrd="0" presId="urn:microsoft.com/office/officeart/2005/8/layout/cycle8"/>
    <dgm:cxn modelId="{27A40EE8-62A7-4A1E-AC78-8B33FEE8F5F5}" type="presParOf" srcId="{9D9F3066-2BA6-44F9-8ACB-7F40F6D8E5D8}" destId="{054086ED-F7FB-4C48-9E66-A5DCCD8A94DF}" srcOrd="21" destOrd="0" presId="urn:microsoft.com/office/officeart/2005/8/layout/cycle8"/>
    <dgm:cxn modelId="{AD8094D4-8A89-463D-B2C1-C50DAFDDEC70}" type="presParOf" srcId="{9D9F3066-2BA6-44F9-8ACB-7F40F6D8E5D8}" destId="{536A7A23-C572-4BB8-8C48-C720336D6552}" srcOrd="22" destOrd="0" presId="urn:microsoft.com/office/officeart/2005/8/layout/cycle8"/>
    <dgm:cxn modelId="{1176F628-6819-44C4-867D-139C60BFBC80}" type="presParOf" srcId="{9D9F3066-2BA6-44F9-8ACB-7F40F6D8E5D8}" destId="{0660652E-60D8-44BC-B40F-5137483C508A}" srcOrd="23" destOrd="0" presId="urn:microsoft.com/office/officeart/2005/8/layout/cycle8"/>
    <dgm:cxn modelId="{16CA8C5A-2C14-41B6-B629-9FD8A07F69EB}" type="presParOf" srcId="{9D9F3066-2BA6-44F9-8ACB-7F40F6D8E5D8}" destId="{98CDC635-C326-4DAA-B618-D53BD21A72F1}" srcOrd="24" destOrd="0" presId="urn:microsoft.com/office/officeart/2005/8/layout/cycle8"/>
    <dgm:cxn modelId="{58B46CC1-3ABC-4696-9233-0E50E56EA7B5}" type="presParOf" srcId="{9D9F3066-2BA6-44F9-8ACB-7F40F6D8E5D8}" destId="{EDBF7782-4DF5-4705-A82E-9A6B2632F56E}" srcOrd="25" destOrd="0" presId="urn:microsoft.com/office/officeart/2005/8/layout/cycle8"/>
    <dgm:cxn modelId="{80529493-1FD8-48FD-A481-C0BC25B943DA}" type="presParOf" srcId="{9D9F3066-2BA6-44F9-8ACB-7F40F6D8E5D8}" destId="{3D976CC6-C9ED-4650-8562-AFDF2C131BED}" srcOrd="26" destOrd="0" presId="urn:microsoft.com/office/officeart/2005/8/layout/cycle8"/>
    <dgm:cxn modelId="{7C35C96F-61E6-4786-B543-4412B9DA2FDE}" type="presParOf" srcId="{9D9F3066-2BA6-44F9-8ACB-7F40F6D8E5D8}" destId="{DE8E8F2C-CE1B-4434-898F-37A660287259}" srcOrd="27" destOrd="0" presId="urn:microsoft.com/office/officeart/2005/8/layout/cycle8"/>
    <dgm:cxn modelId="{2616CECA-1671-4BCC-BE9E-C946512F94FB}" type="presParOf" srcId="{9D9F3066-2BA6-44F9-8ACB-7F40F6D8E5D8}" destId="{86557511-E53C-4FC6-B8C4-60C6DDC82216}" srcOrd="28" destOrd="0" presId="urn:microsoft.com/office/officeart/2005/8/layout/cycle8"/>
    <dgm:cxn modelId="{A9E83D10-8947-4684-AD87-4C54B5E1EC6A}" type="presParOf" srcId="{9D9F3066-2BA6-44F9-8ACB-7F40F6D8E5D8}" destId="{8AA681B8-5E88-477D-9A19-219241F2A193}" srcOrd="29" destOrd="0" presId="urn:microsoft.com/office/officeart/2005/8/layout/cycle8"/>
    <dgm:cxn modelId="{4E9CBC18-DE70-45A4-9527-CA6300E0A860}" type="presParOf" srcId="{9D9F3066-2BA6-44F9-8ACB-7F40F6D8E5D8}" destId="{82B2AD78-6A54-47B2-B830-519FE5B918FD}" srcOrd="30" destOrd="0" presId="urn:microsoft.com/office/officeart/2005/8/layout/cycle8"/>
    <dgm:cxn modelId="{5B0F0754-524B-41CF-85C5-8431E55378A8}" type="presParOf" srcId="{9D9F3066-2BA6-44F9-8ACB-7F40F6D8E5D8}" destId="{F84D7750-971C-46DE-A661-72F713A0DA76}" srcOrd="31" destOrd="0" presId="urn:microsoft.com/office/officeart/2005/8/layout/cycle8"/>
    <dgm:cxn modelId="{495B3E9C-349C-405D-8DB4-80F8A1245845}" type="presParOf" srcId="{9D9F3066-2BA6-44F9-8ACB-7F40F6D8E5D8}" destId="{FAC2F205-C69D-4B0A-8050-38B0980018B2}" srcOrd="32" destOrd="0" presId="urn:microsoft.com/office/officeart/2005/8/layout/cycle8"/>
    <dgm:cxn modelId="{D8820FD9-0172-43F0-83A2-5B28E2AD760E}" type="presParOf" srcId="{9D9F3066-2BA6-44F9-8ACB-7F40F6D8E5D8}" destId="{CA4F3F9E-2A90-4F00-9B02-57E771149D70}" srcOrd="33" destOrd="0" presId="urn:microsoft.com/office/officeart/2005/8/layout/cycle8"/>
    <dgm:cxn modelId="{15A784F1-5019-4244-A43D-A542F51A286E}" type="presParOf" srcId="{9D9F3066-2BA6-44F9-8ACB-7F40F6D8E5D8}" destId="{0B015470-F01E-4C26-9203-C9628EF8EF1E}" srcOrd="3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81D922D-0E90-4765-9F15-F86C3D0EAEA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03B0C65-BBDB-444B-8699-07F9B4840E66}">
      <dgm:prSet/>
      <dgm:spPr/>
      <dgm:t>
        <a:bodyPr/>
        <a:lstStyle/>
        <a:p>
          <a:r>
            <a:rPr lang="en-GB" b="1"/>
            <a:t>GP / Primary Care</a:t>
          </a:r>
          <a:endParaRPr lang="en-US"/>
        </a:p>
      </dgm:t>
    </dgm:pt>
    <dgm:pt modelId="{EB227CE5-4FD1-448D-8251-909B29257CA8}" type="parTrans" cxnId="{2678C93D-ABAC-45E7-9173-A98C881D5CD4}">
      <dgm:prSet/>
      <dgm:spPr/>
      <dgm:t>
        <a:bodyPr/>
        <a:lstStyle/>
        <a:p>
          <a:endParaRPr lang="en-US"/>
        </a:p>
      </dgm:t>
    </dgm:pt>
    <dgm:pt modelId="{1ABCDB2A-50EE-4283-B55E-7D65D0F31AD8}" type="sibTrans" cxnId="{2678C93D-ABAC-45E7-9173-A98C881D5CD4}">
      <dgm:prSet/>
      <dgm:spPr/>
      <dgm:t>
        <a:bodyPr/>
        <a:lstStyle/>
        <a:p>
          <a:endParaRPr lang="en-US"/>
        </a:p>
      </dgm:t>
    </dgm:pt>
    <dgm:pt modelId="{05E3025F-7CE9-4CD8-82BD-63BFFEB48BDB}">
      <dgm:prSet/>
      <dgm:spPr/>
      <dgm:t>
        <a:bodyPr/>
        <a:lstStyle/>
        <a:p>
          <a:r>
            <a:rPr lang="en-GB"/>
            <a:t>Annual COPD review (NHS, 2023)</a:t>
          </a:r>
          <a:endParaRPr lang="en-US"/>
        </a:p>
      </dgm:t>
    </dgm:pt>
    <dgm:pt modelId="{B519EE84-4BCB-460D-AF41-3381923874D9}" type="parTrans" cxnId="{A4599A17-098D-4783-B737-C4E06549EB49}">
      <dgm:prSet/>
      <dgm:spPr/>
      <dgm:t>
        <a:bodyPr/>
        <a:lstStyle/>
        <a:p>
          <a:endParaRPr lang="en-US"/>
        </a:p>
      </dgm:t>
    </dgm:pt>
    <dgm:pt modelId="{6CEE3140-5FDB-4AC0-9B82-84F42DE155AD}" type="sibTrans" cxnId="{A4599A17-098D-4783-B737-C4E06549EB49}">
      <dgm:prSet/>
      <dgm:spPr/>
      <dgm:t>
        <a:bodyPr/>
        <a:lstStyle/>
        <a:p>
          <a:endParaRPr lang="en-US"/>
        </a:p>
      </dgm:t>
    </dgm:pt>
    <dgm:pt modelId="{470CCDE4-7470-4E8C-B214-18C10ABF3524}">
      <dgm:prSet/>
      <dgm:spPr/>
      <dgm:t>
        <a:bodyPr/>
        <a:lstStyle/>
        <a:p>
          <a:r>
            <a:rPr lang="en-GB"/>
            <a:t>Medication optimisation &amp; exacerbation management (NICE, 2023)</a:t>
          </a:r>
          <a:endParaRPr lang="en-US"/>
        </a:p>
      </dgm:t>
    </dgm:pt>
    <dgm:pt modelId="{F29509DB-4158-4D84-BC23-EB26DAB09D71}" type="parTrans" cxnId="{78AE90DE-8F4C-4328-80A2-C9AC9E61AC13}">
      <dgm:prSet/>
      <dgm:spPr/>
      <dgm:t>
        <a:bodyPr/>
        <a:lstStyle/>
        <a:p>
          <a:endParaRPr lang="en-US"/>
        </a:p>
      </dgm:t>
    </dgm:pt>
    <dgm:pt modelId="{0D879010-E693-488F-A42A-FC4E518C47F0}" type="sibTrans" cxnId="{78AE90DE-8F4C-4328-80A2-C9AC9E61AC13}">
      <dgm:prSet/>
      <dgm:spPr/>
      <dgm:t>
        <a:bodyPr/>
        <a:lstStyle/>
        <a:p>
          <a:endParaRPr lang="en-US"/>
        </a:p>
      </dgm:t>
    </dgm:pt>
    <dgm:pt modelId="{7A14590A-8BE9-402C-AE22-1EFA2A3C181E}">
      <dgm:prSet/>
      <dgm:spPr/>
      <dgm:t>
        <a:bodyPr/>
        <a:lstStyle/>
        <a:p>
          <a:r>
            <a:rPr lang="en-GB" b="1"/>
            <a:t>Respiratory Nurse</a:t>
          </a:r>
          <a:endParaRPr lang="en-US"/>
        </a:p>
      </dgm:t>
    </dgm:pt>
    <dgm:pt modelId="{1C9D4503-69C5-42E8-89D9-4F2D3E68B412}" type="parTrans" cxnId="{C61586E8-1958-4404-8979-7098A33D9827}">
      <dgm:prSet/>
      <dgm:spPr/>
      <dgm:t>
        <a:bodyPr/>
        <a:lstStyle/>
        <a:p>
          <a:endParaRPr lang="en-US"/>
        </a:p>
      </dgm:t>
    </dgm:pt>
    <dgm:pt modelId="{04725F85-2291-4795-9D71-A48AF2267B1A}" type="sibTrans" cxnId="{C61586E8-1958-4404-8979-7098A33D9827}">
      <dgm:prSet/>
      <dgm:spPr/>
      <dgm:t>
        <a:bodyPr/>
        <a:lstStyle/>
        <a:p>
          <a:endParaRPr lang="en-US"/>
        </a:p>
      </dgm:t>
    </dgm:pt>
    <dgm:pt modelId="{866A37E9-0E59-42C6-B79C-A4CFDB14CAB7}">
      <dgm:prSet/>
      <dgm:spPr/>
      <dgm:t>
        <a:bodyPr/>
        <a:lstStyle/>
        <a:p>
          <a:r>
            <a:rPr lang="en-GB"/>
            <a:t>Inhaler technique checks</a:t>
          </a:r>
          <a:endParaRPr lang="en-US"/>
        </a:p>
      </dgm:t>
    </dgm:pt>
    <dgm:pt modelId="{BFD251BC-7642-429D-9B55-61684DF03405}" type="parTrans" cxnId="{442954B2-0BD6-440B-BF0E-0677C2721E67}">
      <dgm:prSet/>
      <dgm:spPr/>
      <dgm:t>
        <a:bodyPr/>
        <a:lstStyle/>
        <a:p>
          <a:endParaRPr lang="en-US"/>
        </a:p>
      </dgm:t>
    </dgm:pt>
    <dgm:pt modelId="{A210D8D3-460D-4EDF-AE67-6917F0F5683B}" type="sibTrans" cxnId="{442954B2-0BD6-440B-BF0E-0677C2721E67}">
      <dgm:prSet/>
      <dgm:spPr/>
      <dgm:t>
        <a:bodyPr/>
        <a:lstStyle/>
        <a:p>
          <a:endParaRPr lang="en-US"/>
        </a:p>
      </dgm:t>
    </dgm:pt>
    <dgm:pt modelId="{37E674D9-12BD-4251-B60E-0C6E31AC9DA5}">
      <dgm:prSet/>
      <dgm:spPr/>
      <dgm:t>
        <a:bodyPr/>
        <a:lstStyle/>
        <a:p>
          <a:r>
            <a:rPr lang="en-GB"/>
            <a:t>Self‑management education (Gibson </a:t>
          </a:r>
          <a:r>
            <a:rPr lang="en-GB" i="1"/>
            <a:t>et al.</a:t>
          </a:r>
          <a:r>
            <a:rPr lang="en-GB"/>
            <a:t>, 2022)</a:t>
          </a:r>
          <a:endParaRPr lang="en-US"/>
        </a:p>
      </dgm:t>
    </dgm:pt>
    <dgm:pt modelId="{DEBC96A8-057C-4674-9C76-7FB000696107}" type="parTrans" cxnId="{17E60790-4A1F-423C-890B-33308D16B45A}">
      <dgm:prSet/>
      <dgm:spPr/>
      <dgm:t>
        <a:bodyPr/>
        <a:lstStyle/>
        <a:p>
          <a:endParaRPr lang="en-US"/>
        </a:p>
      </dgm:t>
    </dgm:pt>
    <dgm:pt modelId="{9BD639CA-9EC4-4796-BA25-AEC29D737780}" type="sibTrans" cxnId="{17E60790-4A1F-423C-890B-33308D16B45A}">
      <dgm:prSet/>
      <dgm:spPr/>
      <dgm:t>
        <a:bodyPr/>
        <a:lstStyle/>
        <a:p>
          <a:endParaRPr lang="en-US"/>
        </a:p>
      </dgm:t>
    </dgm:pt>
    <dgm:pt modelId="{BD65453B-332D-4F11-99B3-E8C1006EA8DD}">
      <dgm:prSet/>
      <dgm:spPr/>
      <dgm:t>
        <a:bodyPr/>
        <a:lstStyle/>
        <a:p>
          <a:r>
            <a:rPr lang="en-GB" b="1"/>
            <a:t>Physiotherapist</a:t>
          </a:r>
          <a:endParaRPr lang="en-US"/>
        </a:p>
      </dgm:t>
    </dgm:pt>
    <dgm:pt modelId="{374E3A94-E7D3-4367-AD8C-4440682E428D}" type="parTrans" cxnId="{C52D1AA9-799A-4EFA-B5EC-F7004759B13E}">
      <dgm:prSet/>
      <dgm:spPr/>
      <dgm:t>
        <a:bodyPr/>
        <a:lstStyle/>
        <a:p>
          <a:endParaRPr lang="en-US"/>
        </a:p>
      </dgm:t>
    </dgm:pt>
    <dgm:pt modelId="{1C9E3DED-F3E9-472E-8CF0-B34FE4170FF8}" type="sibTrans" cxnId="{C52D1AA9-799A-4EFA-B5EC-F7004759B13E}">
      <dgm:prSet/>
      <dgm:spPr/>
      <dgm:t>
        <a:bodyPr/>
        <a:lstStyle/>
        <a:p>
          <a:endParaRPr lang="en-US"/>
        </a:p>
      </dgm:t>
    </dgm:pt>
    <dgm:pt modelId="{F186E048-7690-4017-AD10-845AA0BB7226}">
      <dgm:prSet/>
      <dgm:spPr/>
      <dgm:t>
        <a:bodyPr/>
        <a:lstStyle/>
        <a:p>
          <a:r>
            <a:rPr lang="en-GB"/>
            <a:t>Pulmonary rehabilitation</a:t>
          </a:r>
          <a:endParaRPr lang="en-US"/>
        </a:p>
      </dgm:t>
    </dgm:pt>
    <dgm:pt modelId="{504D57C0-8938-47C5-A208-575C2118DDEB}" type="parTrans" cxnId="{979C5106-71DC-4D11-A4B8-D7ADD359088A}">
      <dgm:prSet/>
      <dgm:spPr/>
      <dgm:t>
        <a:bodyPr/>
        <a:lstStyle/>
        <a:p>
          <a:endParaRPr lang="en-US"/>
        </a:p>
      </dgm:t>
    </dgm:pt>
    <dgm:pt modelId="{3270BAD7-AA2B-4909-B037-6B4B26427804}" type="sibTrans" cxnId="{979C5106-71DC-4D11-A4B8-D7ADD359088A}">
      <dgm:prSet/>
      <dgm:spPr/>
      <dgm:t>
        <a:bodyPr/>
        <a:lstStyle/>
        <a:p>
          <a:endParaRPr lang="en-US"/>
        </a:p>
      </dgm:t>
    </dgm:pt>
    <dgm:pt modelId="{E9274112-A9C0-4784-9C84-732AF914836E}">
      <dgm:prSet/>
      <dgm:spPr/>
      <dgm:t>
        <a:bodyPr/>
        <a:lstStyle/>
        <a:p>
          <a:r>
            <a:rPr lang="en-GB" dirty="0"/>
            <a:t>Breathing exercises &amp; pacing (BLF, 2024)</a:t>
          </a:r>
          <a:endParaRPr lang="en-US" dirty="0"/>
        </a:p>
      </dgm:t>
    </dgm:pt>
    <dgm:pt modelId="{63251B92-B8D2-45E3-BBD1-3D6D174219CC}" type="parTrans" cxnId="{BB965669-B79D-4086-A4D0-9D5CBEC6B98E}">
      <dgm:prSet/>
      <dgm:spPr/>
      <dgm:t>
        <a:bodyPr/>
        <a:lstStyle/>
        <a:p>
          <a:endParaRPr lang="en-US"/>
        </a:p>
      </dgm:t>
    </dgm:pt>
    <dgm:pt modelId="{FF169ADC-1CEE-4946-8B54-CCA80C26182B}" type="sibTrans" cxnId="{BB965669-B79D-4086-A4D0-9D5CBEC6B98E}">
      <dgm:prSet/>
      <dgm:spPr/>
      <dgm:t>
        <a:bodyPr/>
        <a:lstStyle/>
        <a:p>
          <a:endParaRPr lang="en-US"/>
        </a:p>
      </dgm:t>
    </dgm:pt>
    <dgm:pt modelId="{83EC15B3-CF75-433B-8C90-A0CA8198C149}">
      <dgm:prSet phldrT="[Text]" phldr="1"/>
      <dgm:spPr/>
      <dgm:t>
        <a:bodyPr/>
        <a:lstStyle/>
        <a:p>
          <a:endParaRPr lang="en-GB"/>
        </a:p>
      </dgm:t>
    </dgm:pt>
    <dgm:pt modelId="{DFFE41ED-878D-410D-A4FD-7314E4C3088F}" type="parTrans" cxnId="{3F0A58BA-8250-45EE-A2A3-0BDB3F5D21B2}">
      <dgm:prSet/>
      <dgm:spPr/>
      <dgm:t>
        <a:bodyPr/>
        <a:lstStyle/>
        <a:p>
          <a:endParaRPr lang="en-GB"/>
        </a:p>
      </dgm:t>
    </dgm:pt>
    <dgm:pt modelId="{C7364DDE-35BA-47C4-94FB-E421922A5E23}" type="sibTrans" cxnId="{3F0A58BA-8250-45EE-A2A3-0BDB3F5D21B2}">
      <dgm:prSet/>
      <dgm:spPr/>
      <dgm:t>
        <a:bodyPr/>
        <a:lstStyle/>
        <a:p>
          <a:endParaRPr lang="en-GB"/>
        </a:p>
      </dgm:t>
    </dgm:pt>
    <dgm:pt modelId="{5925CC48-F4D1-4968-A5A0-2E36A1C210EE}" type="pres">
      <dgm:prSet presAssocID="{E81D922D-0E90-4765-9F15-F86C3D0EAEA5}" presName="diagram" presStyleCnt="0">
        <dgm:presLayoutVars>
          <dgm:dir/>
          <dgm:resizeHandles val="exact"/>
        </dgm:presLayoutVars>
      </dgm:prSet>
      <dgm:spPr/>
    </dgm:pt>
    <dgm:pt modelId="{37242ED5-C9B7-4509-BA07-ED3378DE5666}" type="pres">
      <dgm:prSet presAssocID="{403B0C65-BBDB-444B-8699-07F9B4840E66}" presName="node" presStyleLbl="node1" presStyleIdx="0" presStyleCnt="10">
        <dgm:presLayoutVars>
          <dgm:bulletEnabled val="1"/>
        </dgm:presLayoutVars>
      </dgm:prSet>
      <dgm:spPr/>
    </dgm:pt>
    <dgm:pt modelId="{9628C299-9C9D-4515-B951-F2AD2AE783EF}" type="pres">
      <dgm:prSet presAssocID="{1ABCDB2A-50EE-4283-B55E-7D65D0F31AD8}" presName="sibTrans" presStyleCnt="0"/>
      <dgm:spPr/>
    </dgm:pt>
    <dgm:pt modelId="{B03F2B1B-42B3-4C94-8AB8-EAD449F66877}" type="pres">
      <dgm:prSet presAssocID="{05E3025F-7CE9-4CD8-82BD-63BFFEB48BDB}" presName="node" presStyleLbl="node1" presStyleIdx="1" presStyleCnt="10">
        <dgm:presLayoutVars>
          <dgm:bulletEnabled val="1"/>
        </dgm:presLayoutVars>
      </dgm:prSet>
      <dgm:spPr/>
    </dgm:pt>
    <dgm:pt modelId="{3F430A48-185D-4D1F-9292-468E92A07ECF}" type="pres">
      <dgm:prSet presAssocID="{6CEE3140-5FDB-4AC0-9B82-84F42DE155AD}" presName="sibTrans" presStyleCnt="0"/>
      <dgm:spPr/>
    </dgm:pt>
    <dgm:pt modelId="{2201E24D-23E1-44A1-8771-8D4014775484}" type="pres">
      <dgm:prSet presAssocID="{470CCDE4-7470-4E8C-B214-18C10ABF3524}" presName="node" presStyleLbl="node1" presStyleIdx="2" presStyleCnt="10">
        <dgm:presLayoutVars>
          <dgm:bulletEnabled val="1"/>
        </dgm:presLayoutVars>
      </dgm:prSet>
      <dgm:spPr/>
    </dgm:pt>
    <dgm:pt modelId="{1BA422A8-6343-475E-88EB-B66C6EE96EF8}" type="pres">
      <dgm:prSet presAssocID="{0D879010-E693-488F-A42A-FC4E518C47F0}" presName="sibTrans" presStyleCnt="0"/>
      <dgm:spPr/>
    </dgm:pt>
    <dgm:pt modelId="{D4CFEC3F-8A2C-4027-9B9F-18B0D176736A}" type="pres">
      <dgm:prSet presAssocID="{7A14590A-8BE9-402C-AE22-1EFA2A3C181E}" presName="node" presStyleLbl="node1" presStyleIdx="3" presStyleCnt="10">
        <dgm:presLayoutVars>
          <dgm:bulletEnabled val="1"/>
        </dgm:presLayoutVars>
      </dgm:prSet>
      <dgm:spPr/>
    </dgm:pt>
    <dgm:pt modelId="{B650EF4F-EA0F-42A4-A0C7-E5877AEC0933}" type="pres">
      <dgm:prSet presAssocID="{04725F85-2291-4795-9D71-A48AF2267B1A}" presName="sibTrans" presStyleCnt="0"/>
      <dgm:spPr/>
    </dgm:pt>
    <dgm:pt modelId="{941ADCBF-8D37-49E3-A4E9-6DD174CFAB08}" type="pres">
      <dgm:prSet presAssocID="{866A37E9-0E59-42C6-B79C-A4CFDB14CAB7}" presName="node" presStyleLbl="node1" presStyleIdx="4" presStyleCnt="10">
        <dgm:presLayoutVars>
          <dgm:bulletEnabled val="1"/>
        </dgm:presLayoutVars>
      </dgm:prSet>
      <dgm:spPr/>
    </dgm:pt>
    <dgm:pt modelId="{E64ED4FC-4EAD-4617-BF3C-7D819034B113}" type="pres">
      <dgm:prSet presAssocID="{A210D8D3-460D-4EDF-AE67-6917F0F5683B}" presName="sibTrans" presStyleCnt="0"/>
      <dgm:spPr/>
    </dgm:pt>
    <dgm:pt modelId="{D49EEEC0-4C78-40F3-93BA-E3FBDA754996}" type="pres">
      <dgm:prSet presAssocID="{37E674D9-12BD-4251-B60E-0C6E31AC9DA5}" presName="node" presStyleLbl="node1" presStyleIdx="5" presStyleCnt="10">
        <dgm:presLayoutVars>
          <dgm:bulletEnabled val="1"/>
        </dgm:presLayoutVars>
      </dgm:prSet>
      <dgm:spPr/>
    </dgm:pt>
    <dgm:pt modelId="{7951623A-2FD2-4A20-9A33-71E2252F1EF5}" type="pres">
      <dgm:prSet presAssocID="{9BD639CA-9EC4-4796-BA25-AEC29D737780}" presName="sibTrans" presStyleCnt="0"/>
      <dgm:spPr/>
    </dgm:pt>
    <dgm:pt modelId="{D1E09930-9DCF-497E-9745-FB47C8938629}" type="pres">
      <dgm:prSet presAssocID="{BD65453B-332D-4F11-99B3-E8C1006EA8DD}" presName="node" presStyleLbl="node1" presStyleIdx="6" presStyleCnt="10">
        <dgm:presLayoutVars>
          <dgm:bulletEnabled val="1"/>
        </dgm:presLayoutVars>
      </dgm:prSet>
      <dgm:spPr/>
    </dgm:pt>
    <dgm:pt modelId="{EB359F27-4BE7-4145-B021-F200618E29B3}" type="pres">
      <dgm:prSet presAssocID="{1C9E3DED-F3E9-472E-8CF0-B34FE4170FF8}" presName="sibTrans" presStyleCnt="0"/>
      <dgm:spPr/>
    </dgm:pt>
    <dgm:pt modelId="{4AF3066D-6EAC-4BD1-911B-B462D6976A20}" type="pres">
      <dgm:prSet presAssocID="{F186E048-7690-4017-AD10-845AA0BB7226}" presName="node" presStyleLbl="node1" presStyleIdx="7" presStyleCnt="10">
        <dgm:presLayoutVars>
          <dgm:bulletEnabled val="1"/>
        </dgm:presLayoutVars>
      </dgm:prSet>
      <dgm:spPr/>
    </dgm:pt>
    <dgm:pt modelId="{64AB6951-5F47-472D-8F4F-7EB2012A18FB}" type="pres">
      <dgm:prSet presAssocID="{3270BAD7-AA2B-4909-B037-6B4B26427804}" presName="sibTrans" presStyleCnt="0"/>
      <dgm:spPr/>
    </dgm:pt>
    <dgm:pt modelId="{37DA108C-7CF6-4A86-81E6-112E9E92A385}" type="pres">
      <dgm:prSet presAssocID="{83EC15B3-CF75-433B-8C90-A0CA8198C149}" presName="node" presStyleLbl="node1" presStyleIdx="8" presStyleCnt="10">
        <dgm:presLayoutVars>
          <dgm:bulletEnabled val="1"/>
        </dgm:presLayoutVars>
      </dgm:prSet>
      <dgm:spPr/>
    </dgm:pt>
    <dgm:pt modelId="{6751A161-0ABE-4663-B4F5-765D6EF05CB4}" type="pres">
      <dgm:prSet presAssocID="{C7364DDE-35BA-47C4-94FB-E421922A5E23}" presName="sibTrans" presStyleCnt="0"/>
      <dgm:spPr/>
    </dgm:pt>
    <dgm:pt modelId="{7C86D1AB-F98C-4A00-971B-6708E1AC842C}" type="pres">
      <dgm:prSet presAssocID="{E9274112-A9C0-4784-9C84-732AF914836E}" presName="node" presStyleLbl="node1" presStyleIdx="9" presStyleCnt="10">
        <dgm:presLayoutVars>
          <dgm:bulletEnabled val="1"/>
        </dgm:presLayoutVars>
      </dgm:prSet>
      <dgm:spPr/>
    </dgm:pt>
  </dgm:ptLst>
  <dgm:cxnLst>
    <dgm:cxn modelId="{979C5106-71DC-4D11-A4B8-D7ADD359088A}" srcId="{E81D922D-0E90-4765-9F15-F86C3D0EAEA5}" destId="{F186E048-7690-4017-AD10-845AA0BB7226}" srcOrd="7" destOrd="0" parTransId="{504D57C0-8938-47C5-A208-575C2118DDEB}" sibTransId="{3270BAD7-AA2B-4909-B037-6B4B26427804}"/>
    <dgm:cxn modelId="{A4599A17-098D-4783-B737-C4E06549EB49}" srcId="{E81D922D-0E90-4765-9F15-F86C3D0EAEA5}" destId="{05E3025F-7CE9-4CD8-82BD-63BFFEB48BDB}" srcOrd="1" destOrd="0" parTransId="{B519EE84-4BCB-460D-AF41-3381923874D9}" sibTransId="{6CEE3140-5FDB-4AC0-9B82-84F42DE155AD}"/>
    <dgm:cxn modelId="{2678C93D-ABAC-45E7-9173-A98C881D5CD4}" srcId="{E81D922D-0E90-4765-9F15-F86C3D0EAEA5}" destId="{403B0C65-BBDB-444B-8699-07F9B4840E66}" srcOrd="0" destOrd="0" parTransId="{EB227CE5-4FD1-448D-8251-909B29257CA8}" sibTransId="{1ABCDB2A-50EE-4283-B55E-7D65D0F31AD8}"/>
    <dgm:cxn modelId="{02029F5F-80D3-4B71-AE56-9F86B351B0F1}" type="presOf" srcId="{83EC15B3-CF75-433B-8C90-A0CA8198C149}" destId="{37DA108C-7CF6-4A86-81E6-112E9E92A385}" srcOrd="0" destOrd="0" presId="urn:microsoft.com/office/officeart/2005/8/layout/default"/>
    <dgm:cxn modelId="{6D172943-54D9-415E-AAE5-71B69A7AEC08}" type="presOf" srcId="{E9274112-A9C0-4784-9C84-732AF914836E}" destId="{7C86D1AB-F98C-4A00-971B-6708E1AC842C}" srcOrd="0" destOrd="0" presId="urn:microsoft.com/office/officeart/2005/8/layout/default"/>
    <dgm:cxn modelId="{BB965669-B79D-4086-A4D0-9D5CBEC6B98E}" srcId="{E81D922D-0E90-4765-9F15-F86C3D0EAEA5}" destId="{E9274112-A9C0-4784-9C84-732AF914836E}" srcOrd="9" destOrd="0" parTransId="{63251B92-B8D2-45E3-BBD1-3D6D174219CC}" sibTransId="{FF169ADC-1CEE-4946-8B54-CCA80C26182B}"/>
    <dgm:cxn modelId="{E064C254-F2DF-44D4-8C33-A4688F2E95F8}" type="presOf" srcId="{05E3025F-7CE9-4CD8-82BD-63BFFEB48BDB}" destId="{B03F2B1B-42B3-4C94-8AB8-EAD449F66877}" srcOrd="0" destOrd="0" presId="urn:microsoft.com/office/officeart/2005/8/layout/default"/>
    <dgm:cxn modelId="{C9DE8E76-119A-42D3-92CE-1BD040218430}" type="presOf" srcId="{F186E048-7690-4017-AD10-845AA0BB7226}" destId="{4AF3066D-6EAC-4BD1-911B-B462D6976A20}" srcOrd="0" destOrd="0" presId="urn:microsoft.com/office/officeart/2005/8/layout/default"/>
    <dgm:cxn modelId="{F7422257-B5C3-4CFF-B8BC-65820EDD3D74}" type="presOf" srcId="{7A14590A-8BE9-402C-AE22-1EFA2A3C181E}" destId="{D4CFEC3F-8A2C-4027-9B9F-18B0D176736A}" srcOrd="0" destOrd="0" presId="urn:microsoft.com/office/officeart/2005/8/layout/default"/>
    <dgm:cxn modelId="{A7DB887C-C8C6-4B43-A27B-3F64BCC1AE5F}" type="presOf" srcId="{E81D922D-0E90-4765-9F15-F86C3D0EAEA5}" destId="{5925CC48-F4D1-4968-A5A0-2E36A1C210EE}" srcOrd="0" destOrd="0" presId="urn:microsoft.com/office/officeart/2005/8/layout/default"/>
    <dgm:cxn modelId="{A6D5BE8E-AE99-4828-BDA5-C9D717AE4103}" type="presOf" srcId="{866A37E9-0E59-42C6-B79C-A4CFDB14CAB7}" destId="{941ADCBF-8D37-49E3-A4E9-6DD174CFAB08}" srcOrd="0" destOrd="0" presId="urn:microsoft.com/office/officeart/2005/8/layout/default"/>
    <dgm:cxn modelId="{17E60790-4A1F-423C-890B-33308D16B45A}" srcId="{E81D922D-0E90-4765-9F15-F86C3D0EAEA5}" destId="{37E674D9-12BD-4251-B60E-0C6E31AC9DA5}" srcOrd="5" destOrd="0" parTransId="{DEBC96A8-057C-4674-9C76-7FB000696107}" sibTransId="{9BD639CA-9EC4-4796-BA25-AEC29D737780}"/>
    <dgm:cxn modelId="{7063E69E-05B5-437A-B925-46BED42DE3B1}" type="presOf" srcId="{470CCDE4-7470-4E8C-B214-18C10ABF3524}" destId="{2201E24D-23E1-44A1-8771-8D4014775484}" srcOrd="0" destOrd="0" presId="urn:microsoft.com/office/officeart/2005/8/layout/default"/>
    <dgm:cxn modelId="{C52D1AA9-799A-4EFA-B5EC-F7004759B13E}" srcId="{E81D922D-0E90-4765-9F15-F86C3D0EAEA5}" destId="{BD65453B-332D-4F11-99B3-E8C1006EA8DD}" srcOrd="6" destOrd="0" parTransId="{374E3A94-E7D3-4367-AD8C-4440682E428D}" sibTransId="{1C9E3DED-F3E9-472E-8CF0-B34FE4170FF8}"/>
    <dgm:cxn modelId="{08F34EA9-8037-4FA2-BAEF-AF34A175A719}" type="presOf" srcId="{BD65453B-332D-4F11-99B3-E8C1006EA8DD}" destId="{D1E09930-9DCF-497E-9745-FB47C8938629}" srcOrd="0" destOrd="0" presId="urn:microsoft.com/office/officeart/2005/8/layout/default"/>
    <dgm:cxn modelId="{442954B2-0BD6-440B-BF0E-0677C2721E67}" srcId="{E81D922D-0E90-4765-9F15-F86C3D0EAEA5}" destId="{866A37E9-0E59-42C6-B79C-A4CFDB14CAB7}" srcOrd="4" destOrd="0" parTransId="{BFD251BC-7642-429D-9B55-61684DF03405}" sibTransId="{A210D8D3-460D-4EDF-AE67-6917F0F5683B}"/>
    <dgm:cxn modelId="{942DB2B5-7C74-4B78-82BE-6309B9C24057}" type="presOf" srcId="{403B0C65-BBDB-444B-8699-07F9B4840E66}" destId="{37242ED5-C9B7-4509-BA07-ED3378DE5666}" srcOrd="0" destOrd="0" presId="urn:microsoft.com/office/officeart/2005/8/layout/default"/>
    <dgm:cxn modelId="{3F0A58BA-8250-45EE-A2A3-0BDB3F5D21B2}" srcId="{E81D922D-0E90-4765-9F15-F86C3D0EAEA5}" destId="{83EC15B3-CF75-433B-8C90-A0CA8198C149}" srcOrd="8" destOrd="0" parTransId="{DFFE41ED-878D-410D-A4FD-7314E4C3088F}" sibTransId="{C7364DDE-35BA-47C4-94FB-E421922A5E23}"/>
    <dgm:cxn modelId="{78AE90DE-8F4C-4328-80A2-C9AC9E61AC13}" srcId="{E81D922D-0E90-4765-9F15-F86C3D0EAEA5}" destId="{470CCDE4-7470-4E8C-B214-18C10ABF3524}" srcOrd="2" destOrd="0" parTransId="{F29509DB-4158-4D84-BC23-EB26DAB09D71}" sibTransId="{0D879010-E693-488F-A42A-FC4E518C47F0}"/>
    <dgm:cxn modelId="{CAB4D9E6-582E-486E-BC3A-8EBB28476896}" type="presOf" srcId="{37E674D9-12BD-4251-B60E-0C6E31AC9DA5}" destId="{D49EEEC0-4C78-40F3-93BA-E3FBDA754996}" srcOrd="0" destOrd="0" presId="urn:microsoft.com/office/officeart/2005/8/layout/default"/>
    <dgm:cxn modelId="{C61586E8-1958-4404-8979-7098A33D9827}" srcId="{E81D922D-0E90-4765-9F15-F86C3D0EAEA5}" destId="{7A14590A-8BE9-402C-AE22-1EFA2A3C181E}" srcOrd="3" destOrd="0" parTransId="{1C9D4503-69C5-42E8-89D9-4F2D3E68B412}" sibTransId="{04725F85-2291-4795-9D71-A48AF2267B1A}"/>
    <dgm:cxn modelId="{BD81B219-E2EA-4616-AB8B-D831958A0FD9}" type="presParOf" srcId="{5925CC48-F4D1-4968-A5A0-2E36A1C210EE}" destId="{37242ED5-C9B7-4509-BA07-ED3378DE5666}" srcOrd="0" destOrd="0" presId="urn:microsoft.com/office/officeart/2005/8/layout/default"/>
    <dgm:cxn modelId="{816A3779-82A9-47D3-B20A-24326753A188}" type="presParOf" srcId="{5925CC48-F4D1-4968-A5A0-2E36A1C210EE}" destId="{9628C299-9C9D-4515-B951-F2AD2AE783EF}" srcOrd="1" destOrd="0" presId="urn:microsoft.com/office/officeart/2005/8/layout/default"/>
    <dgm:cxn modelId="{D67395A2-7016-4AC3-9068-2828A1BCEC0C}" type="presParOf" srcId="{5925CC48-F4D1-4968-A5A0-2E36A1C210EE}" destId="{B03F2B1B-42B3-4C94-8AB8-EAD449F66877}" srcOrd="2" destOrd="0" presId="urn:microsoft.com/office/officeart/2005/8/layout/default"/>
    <dgm:cxn modelId="{334F8317-8019-4998-8909-669104A07FB0}" type="presParOf" srcId="{5925CC48-F4D1-4968-A5A0-2E36A1C210EE}" destId="{3F430A48-185D-4D1F-9292-468E92A07ECF}" srcOrd="3" destOrd="0" presId="urn:microsoft.com/office/officeart/2005/8/layout/default"/>
    <dgm:cxn modelId="{EE5AEB26-DA01-414D-AA26-8F6C43BF5D7F}" type="presParOf" srcId="{5925CC48-F4D1-4968-A5A0-2E36A1C210EE}" destId="{2201E24D-23E1-44A1-8771-8D4014775484}" srcOrd="4" destOrd="0" presId="urn:microsoft.com/office/officeart/2005/8/layout/default"/>
    <dgm:cxn modelId="{64EC3EBC-B14F-4295-9082-69E9B40ED1B7}" type="presParOf" srcId="{5925CC48-F4D1-4968-A5A0-2E36A1C210EE}" destId="{1BA422A8-6343-475E-88EB-B66C6EE96EF8}" srcOrd="5" destOrd="0" presId="urn:microsoft.com/office/officeart/2005/8/layout/default"/>
    <dgm:cxn modelId="{12FAA00D-973F-44E6-BB33-EB42B25D2DE5}" type="presParOf" srcId="{5925CC48-F4D1-4968-A5A0-2E36A1C210EE}" destId="{D4CFEC3F-8A2C-4027-9B9F-18B0D176736A}" srcOrd="6" destOrd="0" presId="urn:microsoft.com/office/officeart/2005/8/layout/default"/>
    <dgm:cxn modelId="{FD97D9B3-2AFF-4E99-A4FF-675F678894B6}" type="presParOf" srcId="{5925CC48-F4D1-4968-A5A0-2E36A1C210EE}" destId="{B650EF4F-EA0F-42A4-A0C7-E5877AEC0933}" srcOrd="7" destOrd="0" presId="urn:microsoft.com/office/officeart/2005/8/layout/default"/>
    <dgm:cxn modelId="{2EFA92D8-15F8-4E82-AADD-F54A6FC2CEFF}" type="presParOf" srcId="{5925CC48-F4D1-4968-A5A0-2E36A1C210EE}" destId="{941ADCBF-8D37-49E3-A4E9-6DD174CFAB08}" srcOrd="8" destOrd="0" presId="urn:microsoft.com/office/officeart/2005/8/layout/default"/>
    <dgm:cxn modelId="{434A60AE-6B94-4B64-99C8-95F41728705B}" type="presParOf" srcId="{5925CC48-F4D1-4968-A5A0-2E36A1C210EE}" destId="{E64ED4FC-4EAD-4617-BF3C-7D819034B113}" srcOrd="9" destOrd="0" presId="urn:microsoft.com/office/officeart/2005/8/layout/default"/>
    <dgm:cxn modelId="{C16BEA7B-72B0-4D59-922E-CFFCB5881439}" type="presParOf" srcId="{5925CC48-F4D1-4968-A5A0-2E36A1C210EE}" destId="{D49EEEC0-4C78-40F3-93BA-E3FBDA754996}" srcOrd="10" destOrd="0" presId="urn:microsoft.com/office/officeart/2005/8/layout/default"/>
    <dgm:cxn modelId="{6047CE66-4C1F-4C72-91E8-8818226A1285}" type="presParOf" srcId="{5925CC48-F4D1-4968-A5A0-2E36A1C210EE}" destId="{7951623A-2FD2-4A20-9A33-71E2252F1EF5}" srcOrd="11" destOrd="0" presId="urn:microsoft.com/office/officeart/2005/8/layout/default"/>
    <dgm:cxn modelId="{CA52BFB7-A620-454B-8357-9E5777430007}" type="presParOf" srcId="{5925CC48-F4D1-4968-A5A0-2E36A1C210EE}" destId="{D1E09930-9DCF-497E-9745-FB47C8938629}" srcOrd="12" destOrd="0" presId="urn:microsoft.com/office/officeart/2005/8/layout/default"/>
    <dgm:cxn modelId="{FBCE7903-2956-411D-A8EA-CB2E9EC2CCCD}" type="presParOf" srcId="{5925CC48-F4D1-4968-A5A0-2E36A1C210EE}" destId="{EB359F27-4BE7-4145-B021-F200618E29B3}" srcOrd="13" destOrd="0" presId="urn:microsoft.com/office/officeart/2005/8/layout/default"/>
    <dgm:cxn modelId="{C344A248-F8F0-4C03-BC88-C2E5E0C4687E}" type="presParOf" srcId="{5925CC48-F4D1-4968-A5A0-2E36A1C210EE}" destId="{4AF3066D-6EAC-4BD1-911B-B462D6976A20}" srcOrd="14" destOrd="0" presId="urn:microsoft.com/office/officeart/2005/8/layout/default"/>
    <dgm:cxn modelId="{6D0A6331-A384-4BFC-A4B4-1DBBF4B37283}" type="presParOf" srcId="{5925CC48-F4D1-4968-A5A0-2E36A1C210EE}" destId="{64AB6951-5F47-472D-8F4F-7EB2012A18FB}" srcOrd="15" destOrd="0" presId="urn:microsoft.com/office/officeart/2005/8/layout/default"/>
    <dgm:cxn modelId="{C493F7C5-9E7C-4FAC-A39F-CE2FEE5A1770}" type="presParOf" srcId="{5925CC48-F4D1-4968-A5A0-2E36A1C210EE}" destId="{37DA108C-7CF6-4A86-81E6-112E9E92A385}" srcOrd="16" destOrd="0" presId="urn:microsoft.com/office/officeart/2005/8/layout/default"/>
    <dgm:cxn modelId="{AFD191B1-3851-4087-AE48-270126B99AD4}" type="presParOf" srcId="{5925CC48-F4D1-4968-A5A0-2E36A1C210EE}" destId="{6751A161-0ABE-4663-B4F5-765D6EF05CB4}" srcOrd="17" destOrd="0" presId="urn:microsoft.com/office/officeart/2005/8/layout/default"/>
    <dgm:cxn modelId="{DE95E8A7-AB30-4104-B955-B8FC9AE87AB1}" type="presParOf" srcId="{5925CC48-F4D1-4968-A5A0-2E36A1C210EE}" destId="{7C86D1AB-F98C-4A00-971B-6708E1AC842C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0BB8F99-EF42-46DE-9791-D4893664D112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510F8B6-0C1D-4BC2-8137-3CCD2660F8C2}">
      <dgm:prSet/>
      <dgm:spPr/>
      <dgm:t>
        <a:bodyPr/>
        <a:lstStyle/>
        <a:p>
          <a:r>
            <a:rPr lang="en-GB"/>
            <a:t>In summary, COPD is a long- term respiratory condition that significantly affects breathing, daily functioning and quality of life.</a:t>
          </a:r>
          <a:endParaRPr lang="en-US"/>
        </a:p>
      </dgm:t>
    </dgm:pt>
    <dgm:pt modelId="{5EAC2039-3614-46DF-B128-143774E47250}" type="parTrans" cxnId="{F0769CD6-E08F-43B8-9CB5-4C56FD0F2E40}">
      <dgm:prSet/>
      <dgm:spPr/>
      <dgm:t>
        <a:bodyPr/>
        <a:lstStyle/>
        <a:p>
          <a:endParaRPr lang="en-US"/>
        </a:p>
      </dgm:t>
    </dgm:pt>
    <dgm:pt modelId="{C9B2F7AF-1527-40D1-8E2C-73D8508C6028}" type="sibTrans" cxnId="{F0769CD6-E08F-43B8-9CB5-4C56FD0F2E40}">
      <dgm:prSet/>
      <dgm:spPr/>
      <dgm:t>
        <a:bodyPr/>
        <a:lstStyle/>
        <a:p>
          <a:endParaRPr lang="en-US"/>
        </a:p>
      </dgm:t>
    </dgm:pt>
    <dgm:pt modelId="{763BA5E9-183D-4AD4-9EC3-BF7522B90926}">
      <dgm:prSet/>
      <dgm:spPr/>
      <dgm:t>
        <a:bodyPr/>
        <a:lstStyle/>
        <a:p>
          <a:r>
            <a:rPr lang="en-GB"/>
            <a:t>For Mr S, smoking, obesity, and low activity levels contribute to his symptoms and risk of exacerbations.</a:t>
          </a:r>
          <a:endParaRPr lang="en-US"/>
        </a:p>
      </dgm:t>
    </dgm:pt>
    <dgm:pt modelId="{722B2DED-FC56-4F12-9F74-44E2E0BED2FE}" type="parTrans" cxnId="{C74CFDDF-DC00-41A4-87E1-9420AF5F8B23}">
      <dgm:prSet/>
      <dgm:spPr/>
      <dgm:t>
        <a:bodyPr/>
        <a:lstStyle/>
        <a:p>
          <a:endParaRPr lang="en-US"/>
        </a:p>
      </dgm:t>
    </dgm:pt>
    <dgm:pt modelId="{459B65AD-386D-4907-926A-FAD24BB16CB2}" type="sibTrans" cxnId="{C74CFDDF-DC00-41A4-87E1-9420AF5F8B23}">
      <dgm:prSet/>
      <dgm:spPr/>
      <dgm:t>
        <a:bodyPr/>
        <a:lstStyle/>
        <a:p>
          <a:endParaRPr lang="en-US"/>
        </a:p>
      </dgm:t>
    </dgm:pt>
    <dgm:pt modelId="{E7838F76-8613-457A-98A4-E05215C8FBA1}">
      <dgm:prSet/>
      <dgm:spPr/>
      <dgm:t>
        <a:bodyPr/>
        <a:lstStyle/>
        <a:p>
          <a:r>
            <a:rPr lang="en-GB"/>
            <a:t>Evidence based care focuses on smoking cessation, optimising inhaler use, pulmonary rehabilitation, lifestyle changes, and regular monitoring.</a:t>
          </a:r>
          <a:endParaRPr lang="en-US"/>
        </a:p>
      </dgm:t>
    </dgm:pt>
    <dgm:pt modelId="{324453A7-B904-4803-B930-2C5E25810A09}" type="parTrans" cxnId="{9DC1B303-E215-459E-813D-1A78DFF199D5}">
      <dgm:prSet/>
      <dgm:spPr/>
      <dgm:t>
        <a:bodyPr/>
        <a:lstStyle/>
        <a:p>
          <a:endParaRPr lang="en-US"/>
        </a:p>
      </dgm:t>
    </dgm:pt>
    <dgm:pt modelId="{F571534E-15BA-4DFC-A506-9BFA010D0245}" type="sibTrans" cxnId="{9DC1B303-E215-459E-813D-1A78DFF199D5}">
      <dgm:prSet/>
      <dgm:spPr/>
      <dgm:t>
        <a:bodyPr/>
        <a:lstStyle/>
        <a:p>
          <a:endParaRPr lang="en-US"/>
        </a:p>
      </dgm:t>
    </dgm:pt>
    <dgm:pt modelId="{DCAC6299-B1A2-46CE-B3D5-CDD556A860F8}">
      <dgm:prSet/>
      <dgm:spPr/>
      <dgm:t>
        <a:bodyPr/>
        <a:lstStyle/>
        <a:p>
          <a:r>
            <a:rPr lang="en-GB"/>
            <a:t>Effective communication and ethical practice ensure that care remains person centred, while the multidisplinary team provides coordinated support across physical, psychological, and social needs.</a:t>
          </a:r>
          <a:endParaRPr lang="en-US"/>
        </a:p>
      </dgm:t>
    </dgm:pt>
    <dgm:pt modelId="{16D7B10A-3275-4E09-A758-DBF84CC68566}" type="parTrans" cxnId="{CC8EB989-3F0E-49A2-A42F-860CE1A8A647}">
      <dgm:prSet/>
      <dgm:spPr/>
      <dgm:t>
        <a:bodyPr/>
        <a:lstStyle/>
        <a:p>
          <a:endParaRPr lang="en-US"/>
        </a:p>
      </dgm:t>
    </dgm:pt>
    <dgm:pt modelId="{626FF396-8633-4F00-9625-D4F972FB579A}" type="sibTrans" cxnId="{CC8EB989-3F0E-49A2-A42F-860CE1A8A647}">
      <dgm:prSet/>
      <dgm:spPr/>
      <dgm:t>
        <a:bodyPr/>
        <a:lstStyle/>
        <a:p>
          <a:endParaRPr lang="en-US"/>
        </a:p>
      </dgm:t>
    </dgm:pt>
    <dgm:pt modelId="{93224B1F-8384-45DC-B49B-7DD10142CF43}">
      <dgm:prSet/>
      <dgm:spPr/>
      <dgm:t>
        <a:bodyPr/>
        <a:lstStyle/>
        <a:p>
          <a:r>
            <a:rPr lang="en-GB"/>
            <a:t>By combining these interventions, Mr S can improve his symptom control, reduce exacerbations, and maintain independence for as long as possible.</a:t>
          </a:r>
          <a:endParaRPr lang="en-US"/>
        </a:p>
      </dgm:t>
    </dgm:pt>
    <dgm:pt modelId="{BC6CA9D8-D6E2-4CB7-9FB3-910D4A60ECAD}" type="parTrans" cxnId="{48622BC0-05D9-489A-BE65-144FFEA79F8F}">
      <dgm:prSet/>
      <dgm:spPr/>
      <dgm:t>
        <a:bodyPr/>
        <a:lstStyle/>
        <a:p>
          <a:endParaRPr lang="en-US"/>
        </a:p>
      </dgm:t>
    </dgm:pt>
    <dgm:pt modelId="{EEF5E19F-815B-4C3F-A471-61DA935F5ABE}" type="sibTrans" cxnId="{48622BC0-05D9-489A-BE65-144FFEA79F8F}">
      <dgm:prSet/>
      <dgm:spPr/>
      <dgm:t>
        <a:bodyPr/>
        <a:lstStyle/>
        <a:p>
          <a:endParaRPr lang="en-US"/>
        </a:p>
      </dgm:t>
    </dgm:pt>
    <dgm:pt modelId="{26EBDF61-A836-4934-9D9E-3668F08DDAA0}" type="pres">
      <dgm:prSet presAssocID="{00BB8F99-EF42-46DE-9791-D4893664D112}" presName="linear" presStyleCnt="0">
        <dgm:presLayoutVars>
          <dgm:animLvl val="lvl"/>
          <dgm:resizeHandles val="exact"/>
        </dgm:presLayoutVars>
      </dgm:prSet>
      <dgm:spPr/>
    </dgm:pt>
    <dgm:pt modelId="{9A29A371-9995-4E5A-9E69-A3053A817A2D}" type="pres">
      <dgm:prSet presAssocID="{7510F8B6-0C1D-4BC2-8137-3CCD2660F8C2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903D5B9-7545-448D-BEEE-75773AC19DDE}" type="pres">
      <dgm:prSet presAssocID="{C9B2F7AF-1527-40D1-8E2C-73D8508C6028}" presName="spacer" presStyleCnt="0"/>
      <dgm:spPr/>
    </dgm:pt>
    <dgm:pt modelId="{56552B30-FB6C-4AF1-8BD5-FA676CA8BC24}" type="pres">
      <dgm:prSet presAssocID="{763BA5E9-183D-4AD4-9EC3-BF7522B9092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EDD0B11-CC37-45AD-82FC-960342DF5BA7}" type="pres">
      <dgm:prSet presAssocID="{459B65AD-386D-4907-926A-FAD24BB16CB2}" presName="spacer" presStyleCnt="0"/>
      <dgm:spPr/>
    </dgm:pt>
    <dgm:pt modelId="{499FDD86-057A-4FAC-A159-399128BB11DE}" type="pres">
      <dgm:prSet presAssocID="{E7838F76-8613-457A-98A4-E05215C8FBA1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D85FD78-B03B-494C-8393-726BD84CE068}" type="pres">
      <dgm:prSet presAssocID="{F571534E-15BA-4DFC-A506-9BFA010D0245}" presName="spacer" presStyleCnt="0"/>
      <dgm:spPr/>
    </dgm:pt>
    <dgm:pt modelId="{3282BE29-6018-4F0A-A986-04F2CBBD01A2}" type="pres">
      <dgm:prSet presAssocID="{DCAC6299-B1A2-46CE-B3D5-CDD556A860F8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CDC0DD0-3514-4C70-ABF1-1F25E3762F57}" type="pres">
      <dgm:prSet presAssocID="{626FF396-8633-4F00-9625-D4F972FB579A}" presName="spacer" presStyleCnt="0"/>
      <dgm:spPr/>
    </dgm:pt>
    <dgm:pt modelId="{18B56C44-72DB-44E0-B40D-36872296B6A0}" type="pres">
      <dgm:prSet presAssocID="{93224B1F-8384-45DC-B49B-7DD10142CF4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9DC1B303-E215-459E-813D-1A78DFF199D5}" srcId="{00BB8F99-EF42-46DE-9791-D4893664D112}" destId="{E7838F76-8613-457A-98A4-E05215C8FBA1}" srcOrd="2" destOrd="0" parTransId="{324453A7-B904-4803-B930-2C5E25810A09}" sibTransId="{F571534E-15BA-4DFC-A506-9BFA010D0245}"/>
    <dgm:cxn modelId="{7192A506-6D40-4220-ABDF-D4169E78A640}" type="presOf" srcId="{7510F8B6-0C1D-4BC2-8137-3CCD2660F8C2}" destId="{9A29A371-9995-4E5A-9E69-A3053A817A2D}" srcOrd="0" destOrd="0" presId="urn:microsoft.com/office/officeart/2005/8/layout/vList2"/>
    <dgm:cxn modelId="{CD5FA70A-2636-4634-9503-34E5BA1223E7}" type="presOf" srcId="{00BB8F99-EF42-46DE-9791-D4893664D112}" destId="{26EBDF61-A836-4934-9D9E-3668F08DDAA0}" srcOrd="0" destOrd="0" presId="urn:microsoft.com/office/officeart/2005/8/layout/vList2"/>
    <dgm:cxn modelId="{E7676443-0A17-4B80-AC77-8A2C50CA29FB}" type="presOf" srcId="{763BA5E9-183D-4AD4-9EC3-BF7522B90926}" destId="{56552B30-FB6C-4AF1-8BD5-FA676CA8BC24}" srcOrd="0" destOrd="0" presId="urn:microsoft.com/office/officeart/2005/8/layout/vList2"/>
    <dgm:cxn modelId="{CC8EB989-3F0E-49A2-A42F-860CE1A8A647}" srcId="{00BB8F99-EF42-46DE-9791-D4893664D112}" destId="{DCAC6299-B1A2-46CE-B3D5-CDD556A860F8}" srcOrd="3" destOrd="0" parTransId="{16D7B10A-3275-4E09-A758-DBF84CC68566}" sibTransId="{626FF396-8633-4F00-9625-D4F972FB579A}"/>
    <dgm:cxn modelId="{8386F396-70E0-41FA-9C23-93BED167CE97}" type="presOf" srcId="{93224B1F-8384-45DC-B49B-7DD10142CF43}" destId="{18B56C44-72DB-44E0-B40D-36872296B6A0}" srcOrd="0" destOrd="0" presId="urn:microsoft.com/office/officeart/2005/8/layout/vList2"/>
    <dgm:cxn modelId="{7DD315B9-C2FA-48F7-986A-975C2F8D3BE8}" type="presOf" srcId="{DCAC6299-B1A2-46CE-B3D5-CDD556A860F8}" destId="{3282BE29-6018-4F0A-A986-04F2CBBD01A2}" srcOrd="0" destOrd="0" presId="urn:microsoft.com/office/officeart/2005/8/layout/vList2"/>
    <dgm:cxn modelId="{48622BC0-05D9-489A-BE65-144FFEA79F8F}" srcId="{00BB8F99-EF42-46DE-9791-D4893664D112}" destId="{93224B1F-8384-45DC-B49B-7DD10142CF43}" srcOrd="4" destOrd="0" parTransId="{BC6CA9D8-D6E2-4CB7-9FB3-910D4A60ECAD}" sibTransId="{EEF5E19F-815B-4C3F-A471-61DA935F5ABE}"/>
    <dgm:cxn modelId="{F3D08ECF-4C39-40F3-A57B-123B0959D14C}" type="presOf" srcId="{E7838F76-8613-457A-98A4-E05215C8FBA1}" destId="{499FDD86-057A-4FAC-A159-399128BB11DE}" srcOrd="0" destOrd="0" presId="urn:microsoft.com/office/officeart/2005/8/layout/vList2"/>
    <dgm:cxn modelId="{F0769CD6-E08F-43B8-9CB5-4C56FD0F2E40}" srcId="{00BB8F99-EF42-46DE-9791-D4893664D112}" destId="{7510F8B6-0C1D-4BC2-8137-3CCD2660F8C2}" srcOrd="0" destOrd="0" parTransId="{5EAC2039-3614-46DF-B128-143774E47250}" sibTransId="{C9B2F7AF-1527-40D1-8E2C-73D8508C6028}"/>
    <dgm:cxn modelId="{C74CFDDF-DC00-41A4-87E1-9420AF5F8B23}" srcId="{00BB8F99-EF42-46DE-9791-D4893664D112}" destId="{763BA5E9-183D-4AD4-9EC3-BF7522B90926}" srcOrd="1" destOrd="0" parTransId="{722B2DED-FC56-4F12-9F74-44E2E0BED2FE}" sibTransId="{459B65AD-386D-4907-926A-FAD24BB16CB2}"/>
    <dgm:cxn modelId="{E45E8A0C-CA8E-44C9-B504-67897745F08C}" type="presParOf" srcId="{26EBDF61-A836-4934-9D9E-3668F08DDAA0}" destId="{9A29A371-9995-4E5A-9E69-A3053A817A2D}" srcOrd="0" destOrd="0" presId="urn:microsoft.com/office/officeart/2005/8/layout/vList2"/>
    <dgm:cxn modelId="{2B92B6EF-9EFF-49B5-9EF5-16831296ADB0}" type="presParOf" srcId="{26EBDF61-A836-4934-9D9E-3668F08DDAA0}" destId="{9903D5B9-7545-448D-BEEE-75773AC19DDE}" srcOrd="1" destOrd="0" presId="urn:microsoft.com/office/officeart/2005/8/layout/vList2"/>
    <dgm:cxn modelId="{C2410613-C6C2-48A7-BFC0-301EA5BCE953}" type="presParOf" srcId="{26EBDF61-A836-4934-9D9E-3668F08DDAA0}" destId="{56552B30-FB6C-4AF1-8BD5-FA676CA8BC24}" srcOrd="2" destOrd="0" presId="urn:microsoft.com/office/officeart/2005/8/layout/vList2"/>
    <dgm:cxn modelId="{A35CD2BC-12E2-40E4-825E-13A196693E3C}" type="presParOf" srcId="{26EBDF61-A836-4934-9D9E-3668F08DDAA0}" destId="{0EDD0B11-CC37-45AD-82FC-960342DF5BA7}" srcOrd="3" destOrd="0" presId="urn:microsoft.com/office/officeart/2005/8/layout/vList2"/>
    <dgm:cxn modelId="{303EA46C-4B57-4276-BA0C-FCFA401AB603}" type="presParOf" srcId="{26EBDF61-A836-4934-9D9E-3668F08DDAA0}" destId="{499FDD86-057A-4FAC-A159-399128BB11DE}" srcOrd="4" destOrd="0" presId="urn:microsoft.com/office/officeart/2005/8/layout/vList2"/>
    <dgm:cxn modelId="{151AE274-1E43-4843-AB04-648911FA9253}" type="presParOf" srcId="{26EBDF61-A836-4934-9D9E-3668F08DDAA0}" destId="{7D85FD78-B03B-494C-8393-726BD84CE068}" srcOrd="5" destOrd="0" presId="urn:microsoft.com/office/officeart/2005/8/layout/vList2"/>
    <dgm:cxn modelId="{3F48920F-1311-497C-93B2-92F03B35ACFA}" type="presParOf" srcId="{26EBDF61-A836-4934-9D9E-3668F08DDAA0}" destId="{3282BE29-6018-4F0A-A986-04F2CBBD01A2}" srcOrd="6" destOrd="0" presId="urn:microsoft.com/office/officeart/2005/8/layout/vList2"/>
    <dgm:cxn modelId="{4526BF8E-9A0B-45B0-B18D-6109F4A08210}" type="presParOf" srcId="{26EBDF61-A836-4934-9D9E-3668F08DDAA0}" destId="{BCDC0DD0-3514-4C70-ABF1-1F25E3762F57}" srcOrd="7" destOrd="0" presId="urn:microsoft.com/office/officeart/2005/8/layout/vList2"/>
    <dgm:cxn modelId="{540EC06D-4016-45B1-BF9D-209E9AD930B6}" type="presParOf" srcId="{26EBDF61-A836-4934-9D9E-3668F08DDAA0}" destId="{18B56C44-72DB-44E0-B40D-36872296B6A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ED37A3-28CD-4A87-91B8-1AD1D1E28DB8}">
      <dsp:nvSpPr>
        <dsp:cNvPr id="0" name=""/>
        <dsp:cNvSpPr/>
      </dsp:nvSpPr>
      <dsp:spPr>
        <a:xfrm>
          <a:off x="0" y="551543"/>
          <a:ext cx="1780546" cy="1068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What is COPD?</a:t>
          </a:r>
          <a:endParaRPr lang="en-US" sz="1300" kern="1200"/>
        </a:p>
      </dsp:txBody>
      <dsp:txXfrm>
        <a:off x="0" y="551543"/>
        <a:ext cx="1780546" cy="1068328"/>
      </dsp:txXfrm>
    </dsp:sp>
    <dsp:sp modelId="{57D40023-F15D-4663-A1B4-217CF7A5B9D8}">
      <dsp:nvSpPr>
        <dsp:cNvPr id="0" name=""/>
        <dsp:cNvSpPr/>
      </dsp:nvSpPr>
      <dsp:spPr>
        <a:xfrm>
          <a:off x="1958601" y="551543"/>
          <a:ext cx="1780546" cy="1068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Chronic, progressive lung disease causing airflow limitation (NHS, 2023)</a:t>
          </a:r>
          <a:endParaRPr lang="en-US" sz="1300" kern="1200"/>
        </a:p>
      </dsp:txBody>
      <dsp:txXfrm>
        <a:off x="1958601" y="551543"/>
        <a:ext cx="1780546" cy="1068328"/>
      </dsp:txXfrm>
    </dsp:sp>
    <dsp:sp modelId="{FBED8636-E4A6-456D-9948-16FD8FC31431}">
      <dsp:nvSpPr>
        <dsp:cNvPr id="0" name=""/>
        <dsp:cNvSpPr/>
      </dsp:nvSpPr>
      <dsp:spPr>
        <a:xfrm>
          <a:off x="3917203" y="551543"/>
          <a:ext cx="1780546" cy="1068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Includes chronic bronchitis and emphysema (Douglas &amp; Ward, 2023)</a:t>
          </a:r>
          <a:endParaRPr lang="en-US" sz="1300" kern="1200"/>
        </a:p>
      </dsp:txBody>
      <dsp:txXfrm>
        <a:off x="3917203" y="551543"/>
        <a:ext cx="1780546" cy="1068328"/>
      </dsp:txXfrm>
    </dsp:sp>
    <dsp:sp modelId="{F7D82684-242D-4E49-8486-1A505412C14D}">
      <dsp:nvSpPr>
        <dsp:cNvPr id="0" name=""/>
        <dsp:cNvSpPr/>
      </dsp:nvSpPr>
      <dsp:spPr>
        <a:xfrm>
          <a:off x="0" y="1797926"/>
          <a:ext cx="1780546" cy="1068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UK Statistics</a:t>
          </a:r>
          <a:endParaRPr lang="en-US" sz="1300" kern="1200"/>
        </a:p>
      </dsp:txBody>
      <dsp:txXfrm>
        <a:off x="0" y="1797926"/>
        <a:ext cx="1780546" cy="1068328"/>
      </dsp:txXfrm>
    </dsp:sp>
    <dsp:sp modelId="{B8538033-20E5-437F-B199-D157C02C4824}">
      <dsp:nvSpPr>
        <dsp:cNvPr id="0" name=""/>
        <dsp:cNvSpPr/>
      </dsp:nvSpPr>
      <dsp:spPr>
        <a:xfrm>
          <a:off x="1958601" y="1797926"/>
          <a:ext cx="1780546" cy="1068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~1.2 million people diagnosed in the UK (British Lung Foundation, 2024)</a:t>
          </a:r>
          <a:endParaRPr lang="en-US" sz="1300" kern="1200"/>
        </a:p>
      </dsp:txBody>
      <dsp:txXfrm>
        <a:off x="1958601" y="1797926"/>
        <a:ext cx="1780546" cy="1068328"/>
      </dsp:txXfrm>
    </dsp:sp>
    <dsp:sp modelId="{05E4202F-CE53-4307-B04B-E0201CEF00BA}">
      <dsp:nvSpPr>
        <dsp:cNvPr id="0" name=""/>
        <dsp:cNvSpPr/>
      </dsp:nvSpPr>
      <dsp:spPr>
        <a:xfrm>
          <a:off x="3917203" y="1797926"/>
          <a:ext cx="1780546" cy="1068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4th leading cause of death worldwide (WHO, 2023)</a:t>
          </a:r>
          <a:endParaRPr lang="en-US" sz="1300" kern="1200"/>
        </a:p>
      </dsp:txBody>
      <dsp:txXfrm>
        <a:off x="3917203" y="1797926"/>
        <a:ext cx="1780546" cy="1068328"/>
      </dsp:txXfrm>
    </dsp:sp>
    <dsp:sp modelId="{CEC3CB92-0865-40A7-87A3-D14CDA8B3680}">
      <dsp:nvSpPr>
        <dsp:cNvPr id="0" name=""/>
        <dsp:cNvSpPr/>
      </dsp:nvSpPr>
      <dsp:spPr>
        <a:xfrm>
          <a:off x="0" y="3044308"/>
          <a:ext cx="1780546" cy="1068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Strongly linked to smoking and deprivation (Public Health England, 2021)</a:t>
          </a:r>
          <a:endParaRPr lang="en-US" sz="1300" kern="1200"/>
        </a:p>
      </dsp:txBody>
      <dsp:txXfrm>
        <a:off x="0" y="3044308"/>
        <a:ext cx="1780546" cy="1068328"/>
      </dsp:txXfrm>
    </dsp:sp>
    <dsp:sp modelId="{6A7B9017-8091-4F94-9853-8361FB2652E1}">
      <dsp:nvSpPr>
        <dsp:cNvPr id="0" name=""/>
        <dsp:cNvSpPr/>
      </dsp:nvSpPr>
      <dsp:spPr>
        <a:xfrm>
          <a:off x="1958601" y="3044308"/>
          <a:ext cx="1780546" cy="1068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Presentation aims</a:t>
          </a:r>
          <a:endParaRPr lang="en-US" sz="1300" kern="1200"/>
        </a:p>
      </dsp:txBody>
      <dsp:txXfrm>
        <a:off x="1958601" y="3044308"/>
        <a:ext cx="1780546" cy="1068328"/>
      </dsp:txXfrm>
    </dsp:sp>
    <dsp:sp modelId="{DC8F9303-A0CD-4B16-963A-02E990201A97}">
      <dsp:nvSpPr>
        <dsp:cNvPr id="0" name=""/>
        <dsp:cNvSpPr/>
      </dsp:nvSpPr>
      <dsp:spPr>
        <a:xfrm>
          <a:off x="3917203" y="3044308"/>
          <a:ext cx="1780546" cy="1068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Explain respiratory anatomy &amp; physiology</a:t>
          </a:r>
          <a:endParaRPr lang="en-US" sz="1300" kern="1200"/>
        </a:p>
      </dsp:txBody>
      <dsp:txXfrm>
        <a:off x="3917203" y="3044308"/>
        <a:ext cx="1780546" cy="1068328"/>
      </dsp:txXfrm>
    </dsp:sp>
    <dsp:sp modelId="{1CF86B11-B6BA-488C-AB37-7DFB2ED74278}">
      <dsp:nvSpPr>
        <dsp:cNvPr id="0" name=""/>
        <dsp:cNvSpPr/>
      </dsp:nvSpPr>
      <dsp:spPr>
        <a:xfrm>
          <a:off x="979300" y="4290691"/>
          <a:ext cx="1780546" cy="1068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Show how COPD affects body functioning</a:t>
          </a:r>
          <a:endParaRPr lang="en-US" sz="1300" kern="1200"/>
        </a:p>
      </dsp:txBody>
      <dsp:txXfrm>
        <a:off x="979300" y="4290691"/>
        <a:ext cx="1780546" cy="1068328"/>
      </dsp:txXfrm>
    </dsp:sp>
    <dsp:sp modelId="{9F304035-BB3B-4B43-9B86-73B90ECD0A66}">
      <dsp:nvSpPr>
        <dsp:cNvPr id="0" name=""/>
        <dsp:cNvSpPr/>
      </dsp:nvSpPr>
      <dsp:spPr>
        <a:xfrm>
          <a:off x="2937902" y="4290691"/>
          <a:ext cx="1780546" cy="1068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Present a person‑centred care plan for Mr S</a:t>
          </a:r>
          <a:endParaRPr lang="en-US" sz="1300" kern="1200"/>
        </a:p>
      </dsp:txBody>
      <dsp:txXfrm>
        <a:off x="2937902" y="4290691"/>
        <a:ext cx="1780546" cy="10683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683AC8-24C6-40E8-BA13-4D2403B6CA55}">
      <dsp:nvSpPr>
        <dsp:cNvPr id="0" name=""/>
        <dsp:cNvSpPr/>
      </dsp:nvSpPr>
      <dsp:spPr>
        <a:xfrm>
          <a:off x="0" y="362252"/>
          <a:ext cx="1593056" cy="9558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Smoking Cessation</a:t>
          </a:r>
          <a:endParaRPr lang="en-US" sz="1200" kern="1200"/>
        </a:p>
      </dsp:txBody>
      <dsp:txXfrm>
        <a:off x="0" y="362252"/>
        <a:ext cx="1593056" cy="955833"/>
      </dsp:txXfrm>
    </dsp:sp>
    <dsp:sp modelId="{2BCD0FC3-E374-4A42-BBA8-0E0541FB62D6}">
      <dsp:nvSpPr>
        <dsp:cNvPr id="0" name=""/>
        <dsp:cNvSpPr/>
      </dsp:nvSpPr>
      <dsp:spPr>
        <a:xfrm>
          <a:off x="1752361" y="362252"/>
          <a:ext cx="1593056" cy="9558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Most effective intervention (NHS, 2023)</a:t>
          </a:r>
          <a:endParaRPr lang="en-US" sz="1200" kern="1200"/>
        </a:p>
      </dsp:txBody>
      <dsp:txXfrm>
        <a:off x="1752361" y="362252"/>
        <a:ext cx="1593056" cy="955833"/>
      </dsp:txXfrm>
    </dsp:sp>
    <dsp:sp modelId="{5046E700-23C8-488C-AE09-7F0F84C168F2}">
      <dsp:nvSpPr>
        <dsp:cNvPr id="0" name=""/>
        <dsp:cNvSpPr/>
      </dsp:nvSpPr>
      <dsp:spPr>
        <a:xfrm>
          <a:off x="3504723" y="362252"/>
          <a:ext cx="1593056" cy="9558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Behavioural support + NRT (NICE, 2023)</a:t>
          </a:r>
          <a:endParaRPr lang="en-US" sz="1200" kern="1200"/>
        </a:p>
      </dsp:txBody>
      <dsp:txXfrm>
        <a:off x="3504723" y="362252"/>
        <a:ext cx="1593056" cy="955833"/>
      </dsp:txXfrm>
    </dsp:sp>
    <dsp:sp modelId="{154EE917-13CD-4A7E-A01B-4BDF3CC61483}">
      <dsp:nvSpPr>
        <dsp:cNvPr id="0" name=""/>
        <dsp:cNvSpPr/>
      </dsp:nvSpPr>
      <dsp:spPr>
        <a:xfrm>
          <a:off x="0" y="1477391"/>
          <a:ext cx="1593056" cy="9558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Pharmacological Treatment</a:t>
          </a:r>
          <a:endParaRPr lang="en-US" sz="1200" kern="1200"/>
        </a:p>
      </dsp:txBody>
      <dsp:txXfrm>
        <a:off x="0" y="1477391"/>
        <a:ext cx="1593056" cy="955833"/>
      </dsp:txXfrm>
    </dsp:sp>
    <dsp:sp modelId="{FD41B638-B0D4-49B2-B3A4-50B3A039EB7C}">
      <dsp:nvSpPr>
        <dsp:cNvPr id="0" name=""/>
        <dsp:cNvSpPr/>
      </dsp:nvSpPr>
      <dsp:spPr>
        <a:xfrm>
          <a:off x="1752361" y="1477391"/>
          <a:ext cx="1593056" cy="9558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Short‑acting bronchodilators for symptom relief (Douglas &amp; Ward, 2023)</a:t>
          </a:r>
          <a:endParaRPr lang="en-US" sz="1200" kern="1200"/>
        </a:p>
      </dsp:txBody>
      <dsp:txXfrm>
        <a:off x="1752361" y="1477391"/>
        <a:ext cx="1593056" cy="955833"/>
      </dsp:txXfrm>
    </dsp:sp>
    <dsp:sp modelId="{6D6F06F6-A54E-46FD-A8D9-4824BE44E5B3}">
      <dsp:nvSpPr>
        <dsp:cNvPr id="0" name=""/>
        <dsp:cNvSpPr/>
      </dsp:nvSpPr>
      <dsp:spPr>
        <a:xfrm>
          <a:off x="3504723" y="1477391"/>
          <a:ext cx="1593056" cy="9558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Long‑acting bronchodilators for persistent symptoms (NICE, 2023)</a:t>
          </a:r>
          <a:endParaRPr lang="en-US" sz="1200" kern="1200"/>
        </a:p>
      </dsp:txBody>
      <dsp:txXfrm>
        <a:off x="3504723" y="1477391"/>
        <a:ext cx="1593056" cy="955833"/>
      </dsp:txXfrm>
    </dsp:sp>
    <dsp:sp modelId="{EE0FD51D-8933-4262-B9A8-919C8F149CF2}">
      <dsp:nvSpPr>
        <dsp:cNvPr id="0" name=""/>
        <dsp:cNvSpPr/>
      </dsp:nvSpPr>
      <dsp:spPr>
        <a:xfrm>
          <a:off x="1752361" y="2592530"/>
          <a:ext cx="1593056" cy="9558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Inhaled corticosteroids if exacerbations continue (GINA, 2024)</a:t>
          </a:r>
          <a:endParaRPr lang="en-US" sz="1200" kern="1200"/>
        </a:p>
      </dsp:txBody>
      <dsp:txXfrm>
        <a:off x="1752361" y="2592530"/>
        <a:ext cx="1593056" cy="9558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D72F38-A50A-44A8-8A42-15323CC60BC9}">
      <dsp:nvSpPr>
        <dsp:cNvPr id="0" name=""/>
        <dsp:cNvSpPr/>
      </dsp:nvSpPr>
      <dsp:spPr>
        <a:xfrm>
          <a:off x="1891233" y="349"/>
          <a:ext cx="1399133" cy="1399133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/>
            <a:t>Smoking Cessation</a:t>
          </a:r>
          <a:endParaRPr lang="en-US" sz="900" kern="1200"/>
        </a:p>
      </dsp:txBody>
      <dsp:txXfrm>
        <a:off x="2241016" y="349"/>
        <a:ext cx="699567" cy="1154285"/>
      </dsp:txXfrm>
    </dsp:sp>
    <dsp:sp modelId="{62C63781-F946-43E4-AF22-E55B9256BBE8}">
      <dsp:nvSpPr>
        <dsp:cNvPr id="0" name=""/>
        <dsp:cNvSpPr/>
      </dsp:nvSpPr>
      <dsp:spPr>
        <a:xfrm rot="3600000">
          <a:off x="3169272" y="738225"/>
          <a:ext cx="1399133" cy="1399133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/>
            <a:t>Priority intervention (NHS, 2023)</a:t>
          </a:r>
          <a:endParaRPr lang="en-US" sz="900" kern="1200"/>
        </a:p>
      </dsp:txBody>
      <dsp:txXfrm rot="-5400000">
        <a:off x="3397718" y="1026796"/>
        <a:ext cx="1154285" cy="699567"/>
      </dsp:txXfrm>
    </dsp:sp>
    <dsp:sp modelId="{9C02D214-6284-4A83-9B97-975DCC723A79}">
      <dsp:nvSpPr>
        <dsp:cNvPr id="0" name=""/>
        <dsp:cNvSpPr/>
      </dsp:nvSpPr>
      <dsp:spPr>
        <a:xfrm rot="7200000">
          <a:off x="3169272" y="2213978"/>
          <a:ext cx="1399133" cy="1399133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/>
            <a:t>Behavioural support + NRT (NICE, 2023)</a:t>
          </a:r>
          <a:endParaRPr lang="en-US" sz="900" kern="1200"/>
        </a:p>
      </dsp:txBody>
      <dsp:txXfrm rot="-5400000">
        <a:off x="3397718" y="2624973"/>
        <a:ext cx="1154285" cy="699567"/>
      </dsp:txXfrm>
    </dsp:sp>
    <dsp:sp modelId="{8CDB1D1B-0D7B-43EA-A0AE-D1A50CDCC370}">
      <dsp:nvSpPr>
        <dsp:cNvPr id="0" name=""/>
        <dsp:cNvSpPr/>
      </dsp:nvSpPr>
      <dsp:spPr>
        <a:xfrm rot="10800000">
          <a:off x="1891233" y="2951855"/>
          <a:ext cx="1399133" cy="1399133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/>
            <a:t>Physical Activity</a:t>
          </a:r>
          <a:endParaRPr lang="en-US" sz="900" kern="1200"/>
        </a:p>
      </dsp:txBody>
      <dsp:txXfrm rot="10800000">
        <a:off x="2241016" y="3196703"/>
        <a:ext cx="699567" cy="1154285"/>
      </dsp:txXfrm>
    </dsp:sp>
    <dsp:sp modelId="{1F05886C-F7E1-4D4C-B665-199DDBD5968C}">
      <dsp:nvSpPr>
        <dsp:cNvPr id="0" name=""/>
        <dsp:cNvSpPr/>
      </dsp:nvSpPr>
      <dsp:spPr>
        <a:xfrm rot="14400000">
          <a:off x="613193" y="2213978"/>
          <a:ext cx="1399133" cy="1399133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/>
            <a:t>Gentle walking, paced activity (BLF, 2024)</a:t>
          </a:r>
          <a:endParaRPr lang="en-US" sz="900" kern="1200"/>
        </a:p>
      </dsp:txBody>
      <dsp:txXfrm rot="5400000">
        <a:off x="629595" y="2624973"/>
        <a:ext cx="1154285" cy="699567"/>
      </dsp:txXfrm>
    </dsp:sp>
    <dsp:sp modelId="{CEE7A32E-81DF-4EF6-87CA-2F1E40D5F629}">
      <dsp:nvSpPr>
        <dsp:cNvPr id="0" name=""/>
        <dsp:cNvSpPr/>
      </dsp:nvSpPr>
      <dsp:spPr>
        <a:xfrm rot="18000000">
          <a:off x="613193" y="738225"/>
          <a:ext cx="1399133" cy="1399133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Strengthens respiratory muscles (Douglas &amp; Ward, 2023)</a:t>
          </a:r>
          <a:endParaRPr lang="en-US" sz="900" kern="1200" dirty="0"/>
        </a:p>
      </dsp:txBody>
      <dsp:txXfrm rot="5400000">
        <a:off x="629595" y="1026796"/>
        <a:ext cx="1154285" cy="69956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C3527B-3B98-487E-89BD-DC138CF556B6}">
      <dsp:nvSpPr>
        <dsp:cNvPr id="0" name=""/>
        <dsp:cNvSpPr/>
      </dsp:nvSpPr>
      <dsp:spPr>
        <a:xfrm>
          <a:off x="801094" y="265431"/>
          <a:ext cx="3655123" cy="3655123"/>
        </a:xfrm>
        <a:prstGeom prst="pie">
          <a:avLst>
            <a:gd name="adj1" fmla="val 16200000"/>
            <a:gd name="adj2" fmla="val 19285716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Person‑Centred Communication</a:t>
          </a:r>
          <a:endParaRPr lang="en-US" sz="1000" kern="1200" dirty="0"/>
        </a:p>
      </dsp:txBody>
      <dsp:txXfrm>
        <a:off x="2721340" y="604835"/>
        <a:ext cx="870267" cy="696214"/>
      </dsp:txXfrm>
    </dsp:sp>
    <dsp:sp modelId="{B1648E87-0A4E-4126-AED2-7DC83FCB12E9}">
      <dsp:nvSpPr>
        <dsp:cNvPr id="0" name=""/>
        <dsp:cNvSpPr/>
      </dsp:nvSpPr>
      <dsp:spPr>
        <a:xfrm>
          <a:off x="978723" y="348115"/>
          <a:ext cx="3655123" cy="3655123"/>
        </a:xfrm>
        <a:prstGeom prst="pie">
          <a:avLst>
            <a:gd name="adj1" fmla="val 19285716"/>
            <a:gd name="adj2" fmla="val 77142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Use clear, simple language (NHS, 2023)</a:t>
          </a:r>
          <a:endParaRPr lang="en-US" sz="1000" kern="1200" dirty="0"/>
        </a:p>
      </dsp:txBody>
      <dsp:txXfrm>
        <a:off x="3461161" y="1673098"/>
        <a:ext cx="1000807" cy="609187"/>
      </dsp:txXfrm>
    </dsp:sp>
    <dsp:sp modelId="{D54DE134-3D15-4EA5-BEA3-AC8D6961D5F2}">
      <dsp:nvSpPr>
        <dsp:cNvPr id="0" name=""/>
        <dsp:cNvSpPr/>
      </dsp:nvSpPr>
      <dsp:spPr>
        <a:xfrm>
          <a:off x="831118" y="398147"/>
          <a:ext cx="3655123" cy="3655123"/>
        </a:xfrm>
        <a:prstGeom prst="pie">
          <a:avLst>
            <a:gd name="adj1" fmla="val 771428"/>
            <a:gd name="adj2" fmla="val 3857143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Check understanding using teach‑back</a:t>
          </a:r>
          <a:endParaRPr lang="en-US" sz="1000" kern="1200" dirty="0"/>
        </a:p>
      </dsp:txBody>
      <dsp:txXfrm>
        <a:off x="3178230" y="2562938"/>
        <a:ext cx="870267" cy="674457"/>
      </dsp:txXfrm>
    </dsp:sp>
    <dsp:sp modelId="{2D8D0052-1E30-4329-AB00-9A59DA551E9C}">
      <dsp:nvSpPr>
        <dsp:cNvPr id="0" name=""/>
        <dsp:cNvSpPr/>
      </dsp:nvSpPr>
      <dsp:spPr>
        <a:xfrm>
          <a:off x="763238" y="430782"/>
          <a:ext cx="3655123" cy="3655123"/>
        </a:xfrm>
        <a:prstGeom prst="pie">
          <a:avLst>
            <a:gd name="adj1" fmla="val 3857226"/>
            <a:gd name="adj2" fmla="val 694285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Encourage shared decision‑making</a:t>
          </a:r>
          <a:endParaRPr lang="en-US" sz="1000" kern="1200" dirty="0"/>
        </a:p>
      </dsp:txBody>
      <dsp:txXfrm>
        <a:off x="2166544" y="3302665"/>
        <a:ext cx="848510" cy="609187"/>
      </dsp:txXfrm>
    </dsp:sp>
    <dsp:sp modelId="{794B9C16-74C8-4FAC-9210-67A253F72A80}">
      <dsp:nvSpPr>
        <dsp:cNvPr id="0" name=""/>
        <dsp:cNvSpPr/>
      </dsp:nvSpPr>
      <dsp:spPr>
        <a:xfrm>
          <a:off x="695357" y="398147"/>
          <a:ext cx="3655123" cy="3655123"/>
        </a:xfrm>
        <a:prstGeom prst="pie">
          <a:avLst>
            <a:gd name="adj1" fmla="val 6942858"/>
            <a:gd name="adj2" fmla="val 1002857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Health Literacy</a:t>
          </a:r>
          <a:endParaRPr lang="en-US" sz="1300" kern="1200"/>
        </a:p>
      </dsp:txBody>
      <dsp:txXfrm>
        <a:off x="1133101" y="2562938"/>
        <a:ext cx="870267" cy="674457"/>
      </dsp:txXfrm>
    </dsp:sp>
    <dsp:sp modelId="{A9093D30-F8E1-4049-8769-7F1119A5ECB5}">
      <dsp:nvSpPr>
        <dsp:cNvPr id="0" name=""/>
        <dsp:cNvSpPr/>
      </dsp:nvSpPr>
      <dsp:spPr>
        <a:xfrm>
          <a:off x="678386" y="324174"/>
          <a:ext cx="3655123" cy="3655123"/>
        </a:xfrm>
        <a:prstGeom prst="pie">
          <a:avLst>
            <a:gd name="adj1" fmla="val 10028574"/>
            <a:gd name="adj2" fmla="val 1311428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Provide accessible information</a:t>
          </a:r>
          <a:endParaRPr lang="en-US" sz="1300" kern="1200"/>
        </a:p>
      </dsp:txBody>
      <dsp:txXfrm>
        <a:off x="850264" y="1649157"/>
        <a:ext cx="1000807" cy="609187"/>
      </dsp:txXfrm>
    </dsp:sp>
    <dsp:sp modelId="{98CDC635-C326-4DAA-B618-D53BD21A72F1}">
      <dsp:nvSpPr>
        <dsp:cNvPr id="0" name=""/>
        <dsp:cNvSpPr/>
      </dsp:nvSpPr>
      <dsp:spPr>
        <a:xfrm>
          <a:off x="725381" y="265431"/>
          <a:ext cx="3655123" cy="3655123"/>
        </a:xfrm>
        <a:prstGeom prst="pie">
          <a:avLst>
            <a:gd name="adj1" fmla="val 13114284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Demonstrate inhaler technique (NICE, 2023</a:t>
          </a:r>
          <a:r>
            <a:rPr lang="en-GB" sz="900" kern="1200" dirty="0"/>
            <a:t>)</a:t>
          </a:r>
          <a:endParaRPr lang="en-US" sz="900" kern="1200" dirty="0"/>
        </a:p>
      </dsp:txBody>
      <dsp:txXfrm>
        <a:off x="1589992" y="604835"/>
        <a:ext cx="870267" cy="696214"/>
      </dsp:txXfrm>
    </dsp:sp>
    <dsp:sp modelId="{86557511-E53C-4FC6-B8C4-60C6DDC82216}">
      <dsp:nvSpPr>
        <dsp:cNvPr id="0" name=""/>
        <dsp:cNvSpPr/>
      </dsp:nvSpPr>
      <dsp:spPr>
        <a:xfrm>
          <a:off x="574642" y="39162"/>
          <a:ext cx="4107663" cy="4107663"/>
        </a:xfrm>
        <a:prstGeom prst="circularArrow">
          <a:avLst>
            <a:gd name="adj1" fmla="val 5085"/>
            <a:gd name="adj2" fmla="val 327528"/>
            <a:gd name="adj3" fmla="val 18957827"/>
            <a:gd name="adj4" fmla="val 16200343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A681B8-5E88-477D-9A19-219241F2A193}">
      <dsp:nvSpPr>
        <dsp:cNvPr id="0" name=""/>
        <dsp:cNvSpPr/>
      </dsp:nvSpPr>
      <dsp:spPr>
        <a:xfrm>
          <a:off x="752566" y="122106"/>
          <a:ext cx="4107663" cy="4107663"/>
        </a:xfrm>
        <a:prstGeom prst="circularArrow">
          <a:avLst>
            <a:gd name="adj1" fmla="val 5085"/>
            <a:gd name="adj2" fmla="val 327528"/>
            <a:gd name="adj3" fmla="val 443744"/>
            <a:gd name="adj4" fmla="val 19285776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B2AD78-6A54-47B2-B830-519FE5B918FD}">
      <dsp:nvSpPr>
        <dsp:cNvPr id="0" name=""/>
        <dsp:cNvSpPr/>
      </dsp:nvSpPr>
      <dsp:spPr>
        <a:xfrm>
          <a:off x="604902" y="171966"/>
          <a:ext cx="4107663" cy="4107663"/>
        </a:xfrm>
        <a:prstGeom prst="circularArrow">
          <a:avLst>
            <a:gd name="adj1" fmla="val 5085"/>
            <a:gd name="adj2" fmla="val 327528"/>
            <a:gd name="adj3" fmla="val 3529100"/>
            <a:gd name="adj4" fmla="val 770764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4D7750-971C-46DE-A661-72F713A0DA76}">
      <dsp:nvSpPr>
        <dsp:cNvPr id="0" name=""/>
        <dsp:cNvSpPr/>
      </dsp:nvSpPr>
      <dsp:spPr>
        <a:xfrm>
          <a:off x="536968" y="204417"/>
          <a:ext cx="4107663" cy="4107663"/>
        </a:xfrm>
        <a:prstGeom prst="circularArrow">
          <a:avLst>
            <a:gd name="adj1" fmla="val 5085"/>
            <a:gd name="adj2" fmla="val 327528"/>
            <a:gd name="adj3" fmla="val 6615046"/>
            <a:gd name="adj4" fmla="val 3857426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C2F205-C69D-4B0A-8050-38B0980018B2}">
      <dsp:nvSpPr>
        <dsp:cNvPr id="0" name=""/>
        <dsp:cNvSpPr/>
      </dsp:nvSpPr>
      <dsp:spPr>
        <a:xfrm>
          <a:off x="469034" y="171966"/>
          <a:ext cx="4107663" cy="4107663"/>
        </a:xfrm>
        <a:prstGeom prst="circularArrow">
          <a:avLst>
            <a:gd name="adj1" fmla="val 5085"/>
            <a:gd name="adj2" fmla="val 327528"/>
            <a:gd name="adj3" fmla="val 9701707"/>
            <a:gd name="adj4" fmla="val 6943371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4F3F9E-2A90-4F00-9B02-57E771149D70}">
      <dsp:nvSpPr>
        <dsp:cNvPr id="0" name=""/>
        <dsp:cNvSpPr/>
      </dsp:nvSpPr>
      <dsp:spPr>
        <a:xfrm>
          <a:off x="452004" y="98165"/>
          <a:ext cx="4107663" cy="4107663"/>
        </a:xfrm>
        <a:prstGeom prst="circularArrow">
          <a:avLst>
            <a:gd name="adj1" fmla="val 5085"/>
            <a:gd name="adj2" fmla="val 327528"/>
            <a:gd name="adj3" fmla="val 12786695"/>
            <a:gd name="adj4" fmla="val 10028727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015470-F01E-4C26-9203-C9628EF8EF1E}">
      <dsp:nvSpPr>
        <dsp:cNvPr id="0" name=""/>
        <dsp:cNvSpPr/>
      </dsp:nvSpPr>
      <dsp:spPr>
        <a:xfrm>
          <a:off x="499294" y="39162"/>
          <a:ext cx="4107663" cy="4107663"/>
        </a:xfrm>
        <a:prstGeom prst="circularArrow">
          <a:avLst>
            <a:gd name="adj1" fmla="val 5085"/>
            <a:gd name="adj2" fmla="val 327528"/>
            <a:gd name="adj3" fmla="val 15872129"/>
            <a:gd name="adj4" fmla="val 13114645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242ED5-C9B7-4509-BA07-ED3378DE5666}">
      <dsp:nvSpPr>
        <dsp:cNvPr id="0" name=""/>
        <dsp:cNvSpPr/>
      </dsp:nvSpPr>
      <dsp:spPr>
        <a:xfrm>
          <a:off x="16192" y="3343"/>
          <a:ext cx="1609129" cy="96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GP / Primary Care</a:t>
          </a:r>
          <a:endParaRPr lang="en-US" sz="1200" kern="1200"/>
        </a:p>
      </dsp:txBody>
      <dsp:txXfrm>
        <a:off x="16192" y="3343"/>
        <a:ext cx="1609129" cy="965477"/>
      </dsp:txXfrm>
    </dsp:sp>
    <dsp:sp modelId="{B03F2B1B-42B3-4C94-8AB8-EAD449F66877}">
      <dsp:nvSpPr>
        <dsp:cNvPr id="0" name=""/>
        <dsp:cNvSpPr/>
      </dsp:nvSpPr>
      <dsp:spPr>
        <a:xfrm>
          <a:off x="1786235" y="3343"/>
          <a:ext cx="1609129" cy="96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Annual COPD review (NHS, 2023)</a:t>
          </a:r>
          <a:endParaRPr lang="en-US" sz="1200" kern="1200"/>
        </a:p>
      </dsp:txBody>
      <dsp:txXfrm>
        <a:off x="1786235" y="3343"/>
        <a:ext cx="1609129" cy="965477"/>
      </dsp:txXfrm>
    </dsp:sp>
    <dsp:sp modelId="{2201E24D-23E1-44A1-8771-8D4014775484}">
      <dsp:nvSpPr>
        <dsp:cNvPr id="0" name=""/>
        <dsp:cNvSpPr/>
      </dsp:nvSpPr>
      <dsp:spPr>
        <a:xfrm>
          <a:off x="3556277" y="3343"/>
          <a:ext cx="1609129" cy="96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Medication optimisation &amp; exacerbation management (NICE, 2023)</a:t>
          </a:r>
          <a:endParaRPr lang="en-US" sz="1200" kern="1200"/>
        </a:p>
      </dsp:txBody>
      <dsp:txXfrm>
        <a:off x="3556277" y="3343"/>
        <a:ext cx="1609129" cy="965477"/>
      </dsp:txXfrm>
    </dsp:sp>
    <dsp:sp modelId="{D4CFEC3F-8A2C-4027-9B9F-18B0D176736A}">
      <dsp:nvSpPr>
        <dsp:cNvPr id="0" name=""/>
        <dsp:cNvSpPr/>
      </dsp:nvSpPr>
      <dsp:spPr>
        <a:xfrm>
          <a:off x="16192" y="1129734"/>
          <a:ext cx="1609129" cy="96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Respiratory Nurse</a:t>
          </a:r>
          <a:endParaRPr lang="en-US" sz="1200" kern="1200"/>
        </a:p>
      </dsp:txBody>
      <dsp:txXfrm>
        <a:off x="16192" y="1129734"/>
        <a:ext cx="1609129" cy="965477"/>
      </dsp:txXfrm>
    </dsp:sp>
    <dsp:sp modelId="{941ADCBF-8D37-49E3-A4E9-6DD174CFAB08}">
      <dsp:nvSpPr>
        <dsp:cNvPr id="0" name=""/>
        <dsp:cNvSpPr/>
      </dsp:nvSpPr>
      <dsp:spPr>
        <a:xfrm>
          <a:off x="1786235" y="1129734"/>
          <a:ext cx="1609129" cy="96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Inhaler technique checks</a:t>
          </a:r>
          <a:endParaRPr lang="en-US" sz="1200" kern="1200"/>
        </a:p>
      </dsp:txBody>
      <dsp:txXfrm>
        <a:off x="1786235" y="1129734"/>
        <a:ext cx="1609129" cy="965477"/>
      </dsp:txXfrm>
    </dsp:sp>
    <dsp:sp modelId="{D49EEEC0-4C78-40F3-93BA-E3FBDA754996}">
      <dsp:nvSpPr>
        <dsp:cNvPr id="0" name=""/>
        <dsp:cNvSpPr/>
      </dsp:nvSpPr>
      <dsp:spPr>
        <a:xfrm>
          <a:off x="3556277" y="1129734"/>
          <a:ext cx="1609129" cy="96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Self‑management education (Gibson </a:t>
          </a:r>
          <a:r>
            <a:rPr lang="en-GB" sz="1200" i="1" kern="1200"/>
            <a:t>et al.</a:t>
          </a:r>
          <a:r>
            <a:rPr lang="en-GB" sz="1200" kern="1200"/>
            <a:t>, 2022)</a:t>
          </a:r>
          <a:endParaRPr lang="en-US" sz="1200" kern="1200"/>
        </a:p>
      </dsp:txBody>
      <dsp:txXfrm>
        <a:off x="3556277" y="1129734"/>
        <a:ext cx="1609129" cy="965477"/>
      </dsp:txXfrm>
    </dsp:sp>
    <dsp:sp modelId="{D1E09930-9DCF-497E-9745-FB47C8938629}">
      <dsp:nvSpPr>
        <dsp:cNvPr id="0" name=""/>
        <dsp:cNvSpPr/>
      </dsp:nvSpPr>
      <dsp:spPr>
        <a:xfrm>
          <a:off x="16192" y="2256125"/>
          <a:ext cx="1609129" cy="96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Physiotherapist</a:t>
          </a:r>
          <a:endParaRPr lang="en-US" sz="1200" kern="1200"/>
        </a:p>
      </dsp:txBody>
      <dsp:txXfrm>
        <a:off x="16192" y="2256125"/>
        <a:ext cx="1609129" cy="965477"/>
      </dsp:txXfrm>
    </dsp:sp>
    <dsp:sp modelId="{4AF3066D-6EAC-4BD1-911B-B462D6976A20}">
      <dsp:nvSpPr>
        <dsp:cNvPr id="0" name=""/>
        <dsp:cNvSpPr/>
      </dsp:nvSpPr>
      <dsp:spPr>
        <a:xfrm>
          <a:off x="1786235" y="2256125"/>
          <a:ext cx="1609129" cy="96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Pulmonary rehabilitation</a:t>
          </a:r>
          <a:endParaRPr lang="en-US" sz="1200" kern="1200"/>
        </a:p>
      </dsp:txBody>
      <dsp:txXfrm>
        <a:off x="1786235" y="2256125"/>
        <a:ext cx="1609129" cy="965477"/>
      </dsp:txXfrm>
    </dsp:sp>
    <dsp:sp modelId="{37DA108C-7CF6-4A86-81E6-112E9E92A385}">
      <dsp:nvSpPr>
        <dsp:cNvPr id="0" name=""/>
        <dsp:cNvSpPr/>
      </dsp:nvSpPr>
      <dsp:spPr>
        <a:xfrm>
          <a:off x="3556277" y="2256125"/>
          <a:ext cx="1609129" cy="96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>
        <a:off x="3556277" y="2256125"/>
        <a:ext cx="1609129" cy="965477"/>
      </dsp:txXfrm>
    </dsp:sp>
    <dsp:sp modelId="{7C86D1AB-F98C-4A00-971B-6708E1AC842C}">
      <dsp:nvSpPr>
        <dsp:cNvPr id="0" name=""/>
        <dsp:cNvSpPr/>
      </dsp:nvSpPr>
      <dsp:spPr>
        <a:xfrm>
          <a:off x="1786235" y="3382516"/>
          <a:ext cx="1609129" cy="96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Breathing exercises &amp; pacing (BLF, 2024)</a:t>
          </a:r>
          <a:endParaRPr lang="en-US" sz="1200" kern="1200" dirty="0"/>
        </a:p>
      </dsp:txBody>
      <dsp:txXfrm>
        <a:off x="1786235" y="3382516"/>
        <a:ext cx="1609129" cy="9654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29A371-9995-4E5A-9E69-A3053A817A2D}">
      <dsp:nvSpPr>
        <dsp:cNvPr id="0" name=""/>
        <dsp:cNvSpPr/>
      </dsp:nvSpPr>
      <dsp:spPr>
        <a:xfrm>
          <a:off x="0" y="397174"/>
          <a:ext cx="6666833" cy="89505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In summary, COPD is a long- term respiratory condition that significantly affects breathing, daily functioning and quality of life.</a:t>
          </a:r>
          <a:endParaRPr lang="en-US" sz="1600" kern="1200"/>
        </a:p>
      </dsp:txBody>
      <dsp:txXfrm>
        <a:off x="43693" y="440867"/>
        <a:ext cx="6579447" cy="807664"/>
      </dsp:txXfrm>
    </dsp:sp>
    <dsp:sp modelId="{56552B30-FB6C-4AF1-8BD5-FA676CA8BC24}">
      <dsp:nvSpPr>
        <dsp:cNvPr id="0" name=""/>
        <dsp:cNvSpPr/>
      </dsp:nvSpPr>
      <dsp:spPr>
        <a:xfrm>
          <a:off x="0" y="1338304"/>
          <a:ext cx="6666833" cy="895050"/>
        </a:xfrm>
        <a:prstGeom prst="roundRect">
          <a:avLst/>
        </a:prstGeom>
        <a:gradFill rotWithShape="0">
          <a:gsLst>
            <a:gs pos="0">
              <a:schemeClr val="accent5">
                <a:hueOff val="-3038037"/>
                <a:satOff val="-207"/>
                <a:lumOff val="49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038037"/>
                <a:satOff val="-207"/>
                <a:lumOff val="49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038037"/>
                <a:satOff val="-207"/>
                <a:lumOff val="49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For Mr S, smoking, obesity, and low activity levels contribute to his symptoms and risk of exacerbations.</a:t>
          </a:r>
          <a:endParaRPr lang="en-US" sz="1600" kern="1200"/>
        </a:p>
      </dsp:txBody>
      <dsp:txXfrm>
        <a:off x="43693" y="1381997"/>
        <a:ext cx="6579447" cy="807664"/>
      </dsp:txXfrm>
    </dsp:sp>
    <dsp:sp modelId="{499FDD86-057A-4FAC-A159-399128BB11DE}">
      <dsp:nvSpPr>
        <dsp:cNvPr id="0" name=""/>
        <dsp:cNvSpPr/>
      </dsp:nvSpPr>
      <dsp:spPr>
        <a:xfrm>
          <a:off x="0" y="2279434"/>
          <a:ext cx="6666833" cy="895050"/>
        </a:xfrm>
        <a:prstGeom prst="round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Evidence based care focuses on smoking cessation, optimising inhaler use, pulmonary rehabilitation, lifestyle changes, and regular monitoring.</a:t>
          </a:r>
          <a:endParaRPr lang="en-US" sz="1600" kern="1200"/>
        </a:p>
      </dsp:txBody>
      <dsp:txXfrm>
        <a:off x="43693" y="2323127"/>
        <a:ext cx="6579447" cy="807664"/>
      </dsp:txXfrm>
    </dsp:sp>
    <dsp:sp modelId="{3282BE29-6018-4F0A-A986-04F2CBBD01A2}">
      <dsp:nvSpPr>
        <dsp:cNvPr id="0" name=""/>
        <dsp:cNvSpPr/>
      </dsp:nvSpPr>
      <dsp:spPr>
        <a:xfrm>
          <a:off x="0" y="3220564"/>
          <a:ext cx="6666833" cy="895050"/>
        </a:xfrm>
        <a:prstGeom prst="roundRect">
          <a:avLst/>
        </a:prstGeom>
        <a:gradFill rotWithShape="0">
          <a:gsLst>
            <a:gs pos="0">
              <a:schemeClr val="accent5">
                <a:hueOff val="-9114112"/>
                <a:satOff val="-620"/>
                <a:lumOff val="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114112"/>
                <a:satOff val="-620"/>
                <a:lumOff val="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114112"/>
                <a:satOff val="-620"/>
                <a:lumOff val="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Effective communication and ethical practice ensure that care remains person centred, while the multidisplinary team provides coordinated support across physical, psychological, and social needs.</a:t>
          </a:r>
          <a:endParaRPr lang="en-US" sz="1600" kern="1200"/>
        </a:p>
      </dsp:txBody>
      <dsp:txXfrm>
        <a:off x="43693" y="3264257"/>
        <a:ext cx="6579447" cy="807664"/>
      </dsp:txXfrm>
    </dsp:sp>
    <dsp:sp modelId="{18B56C44-72DB-44E0-B40D-36872296B6A0}">
      <dsp:nvSpPr>
        <dsp:cNvPr id="0" name=""/>
        <dsp:cNvSpPr/>
      </dsp:nvSpPr>
      <dsp:spPr>
        <a:xfrm>
          <a:off x="0" y="4161695"/>
          <a:ext cx="6666833" cy="89505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By combining these interventions, Mr S can improve his symptom control, reduce exacerbations, and maintain independence for as long as possible.</a:t>
          </a:r>
          <a:endParaRPr lang="en-US" sz="1600" kern="1200"/>
        </a:p>
      </dsp:txBody>
      <dsp:txXfrm>
        <a:off x="43693" y="4205388"/>
        <a:ext cx="6579447" cy="8076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FF6ED5-D4C3-4AAB-9AC4-5C44D0107F74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69968-1182-417C-8EED-3CF336CA0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65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69968-1182-417C-8EED-3CF336CA031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8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(Microsoft Bing Image Search, no date)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69968-1182-417C-8EED-3CF336CA031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05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69968-1182-417C-8EED-3CF336CA031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389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77993-62EB-9A32-4D04-F1421CC6C7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FAEAC0-A20A-7985-6B8A-D9D23DD7A6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81E88-B9D2-C960-E3B9-537CF39E5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8BA29-BF71-49EF-905C-0E08C20E9A0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7D1B6-3930-BE89-8BE5-FADE376A4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D471EE-6FD3-942E-8E16-421709C97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5F56-EC65-4E7C-AAEC-A470E4D0C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976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73BF3-5107-FB54-3E7D-81429108E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7208E-3700-8D83-9EB9-CB462C6E68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3BE7FB-BA42-FF9D-E4FB-DA51FC07C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8BA29-BF71-49EF-905C-0E08C20E9A0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F204E4-73A8-FAC2-27A7-77ED45356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566FC4-BBB8-7B2A-EE7F-20B54FB17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5F56-EC65-4E7C-AAEC-A470E4D0C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760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96207-C0DA-5924-77B8-473CCB02E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A98AD1-5EA6-142C-FDBE-B31884BEB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2EFA2-81C6-7115-C538-4A111A68A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8BA29-BF71-49EF-905C-0E08C20E9A0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F63C6-2A26-CAD6-AA17-7373C5D19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EA457F-C998-5E7B-46E1-68E73B40F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5F56-EC65-4E7C-AAEC-A470E4D0C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262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22625-9C3A-1286-14C7-37B997D8B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A18DC-ECBF-DF19-B4AC-48F4BD10E4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EC6C90-B979-FBC1-F62D-9035914CA8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B829F7-4C09-4202-9D2A-7C3F301F9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8BA29-BF71-49EF-905C-0E08C20E9A0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31E34A-2A9A-E086-83F8-E17838DAA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257D21-A976-022E-50C4-62C63E4DA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5F56-EC65-4E7C-AAEC-A470E4D0C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629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3ED58-C859-936E-E87F-2F1B098D8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1CB6E6-51F5-9653-B658-E338CC3BF1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E0B8BC-AAFC-39F6-3AAD-EEF71B6FB9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93F226-421C-6418-386B-DABB525CA7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2FD5C4-AE15-E0BB-0EEC-897619CA9E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1158F2-6336-9344-9F01-352355F86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8BA29-BF71-49EF-905C-0E08C20E9A0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0246334-E1A4-A3D7-B393-4A664885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E19644-64AC-31F6-A8DD-6CE9881CB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5F56-EC65-4E7C-AAEC-A470E4D0C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650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78862-539F-5DA7-6303-2063D644F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F04341-F99C-4A8C-1625-14971E1C0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8BA29-BF71-49EF-905C-0E08C20E9A0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EB7F69-3BDE-6781-9B95-47CBBB92E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491570-303A-C31F-3E90-F5BD3B7ED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5F56-EC65-4E7C-AAEC-A470E4D0C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955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D8715F-BA78-0D2B-5D0E-69E9FEF70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8BA29-BF71-49EF-905C-0E08C20E9A0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824667-60F3-2ACD-E510-4C28001C9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AFD82E-5EAE-8F39-8574-0D7AB9BB1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5F56-EC65-4E7C-AAEC-A470E4D0C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24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9678D-F75C-C5D2-4D9D-7DDF973EF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8965E-DF41-7AFE-1B48-D901B9230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F9CBC1-7249-58B4-D33B-BA1740DE29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28BE2C-78BC-A375-A8F7-CAE264934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8BA29-BF71-49EF-905C-0E08C20E9A0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723990-038D-9BC0-7ACB-A7162C6E8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D7AD0A-C233-B396-F12F-D00125C2B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5F56-EC65-4E7C-AAEC-A470E4D0C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430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6B368-DBDB-BEB3-E088-A3430D97C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D87574-86F4-4B51-A18E-4C02DB0CB3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DD3E76-32BB-4987-E205-A87BFF51D0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7E34CD-2874-2146-C8A5-DB8CA2F58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8BA29-BF71-49EF-905C-0E08C20E9A0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584753-A607-3C4B-6E70-A749A4411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4A27FC-F223-531E-A78A-FB81E9A87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5F56-EC65-4E7C-AAEC-A470E4D0C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006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1007B-F543-8240-1F11-916A644C5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28F9F8-1BD0-935F-E26A-4AC9F4A8A9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C7E17F-1AD1-F50F-1173-C44537545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8BA29-BF71-49EF-905C-0E08C20E9A0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0EE4C-E97E-2C10-F6A9-69A2123A3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9B491A-CE93-9D9E-8E60-D56056EBD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5F56-EC65-4E7C-AAEC-A470E4D0C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791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C58E74-6873-A4DD-C73E-0C009AA779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6B1B91-E063-8858-7F2E-E9859DB613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6C4DD-347F-A06D-9B39-669C4681C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8BA29-BF71-49EF-905C-0E08C20E9A0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9E9C5E-39AE-0523-96BF-98079C3DD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4D6ECA-DF95-8906-F742-F5583C558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25F56-EC65-4E7C-AAEC-A470E4D0C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164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DFF3E1-1B0F-6037-6B7B-BC52D6536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CDC9C1-DB7F-C0F0-6472-CE94CA59B0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3C301-74B7-401F-195F-9529BC77D4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88BA29-BF71-49EF-905C-0E08C20E9A0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AAE60-7A6D-D186-1C86-EB06B8C2F8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12E68-C0BF-A7BD-B46D-C0BF81DB64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F25F56-EC65-4E7C-AAEC-A470E4D0C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18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slideLayout" Target="../slideLayouts/slideLayout2.xml"/><Relationship Id="rId7" Type="http://schemas.openxmlformats.org/officeDocument/2006/relationships/diagramLayout" Target="../diagrams/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Data" Target="../diagrams/data1.xml"/><Relationship Id="rId11" Type="http://schemas.openxmlformats.org/officeDocument/2006/relationships/image" Target="../media/image2.png"/><Relationship Id="rId5" Type="http://schemas.openxmlformats.org/officeDocument/2006/relationships/image" Target="../media/image3.jpeg"/><Relationship Id="rId10" Type="http://schemas.microsoft.com/office/2007/relationships/diagramDrawing" Target="../diagrams/drawing1.xml"/><Relationship Id="rId4" Type="http://schemas.openxmlformats.org/officeDocument/2006/relationships/notesSlide" Target="../notesSlides/notesSlide2.xml"/><Relationship Id="rId9" Type="http://schemas.openxmlformats.org/officeDocument/2006/relationships/diagramColors" Target="../diagrams/colors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4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4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4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9.sv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Layout" Target="../slideLayouts/slideLayout4.xml"/><Relationship Id="rId7" Type="http://schemas.openxmlformats.org/officeDocument/2006/relationships/diagramColors" Target="../diagrams/colors5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?utm_source=copilot.com" TargetMode="External"/><Relationship Id="rId7" Type="http://schemas.openxmlformats.org/officeDocument/2006/relationships/hyperlink" Target="https://www.bing.com/images?utm_source=copilot.com" TargetMode="External"/><Relationship Id="rId2" Type="http://schemas.openxmlformats.org/officeDocument/2006/relationships/hyperlink" Target="https://www.blf.org.uk/?utm_source=copilot.com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who.int/?utm_source=copilot.com" TargetMode="External"/><Relationship Id="rId5" Type="http://schemas.openxmlformats.org/officeDocument/2006/relationships/hyperlink" Target="https://www.gov.uk/?utm_source=copilot.com" TargetMode="External"/><Relationship Id="rId4" Type="http://schemas.openxmlformats.org/officeDocument/2006/relationships/hyperlink" Target="https://www.nice.org.uk/?utm_source=copilo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AC8EEB0F-BA72-49AC-956F-331B60FDE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 descr="CHRONIC OBSTRUCTIVE PULMONARY DISEASE (COPD) | Chandigarh Ayurved ...">
            <a:extLst>
              <a:ext uri="{FF2B5EF4-FFF2-40B4-BE49-F238E27FC236}">
                <a16:creationId xmlns:a16="http://schemas.microsoft.com/office/drawing/2014/main" id="{CB429D77-B32C-9FD3-4B1A-8735A801F3E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1045" r="-1" b="-1"/>
          <a:stretch>
            <a:fillRect/>
          </a:stretch>
        </p:blipFill>
        <p:spPr>
          <a:xfrm>
            <a:off x="-183377" y="10"/>
            <a:ext cx="12188952" cy="6857990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1BE70332-ECAF-47BB-8C7B-BD049452F6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0337" y="875758"/>
            <a:ext cx="5219885" cy="5109539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16D9361-A35A-4DC8-AAB9-04FD2D6FEE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986" y="673591"/>
            <a:ext cx="5565913" cy="5415406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87FC31AD-FBB3-4219-A758-D6F7594A0A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7734" y="1041621"/>
            <a:ext cx="4953365" cy="4801521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Meiryo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6F0588-626E-2453-9350-A7287C93D5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6871" y="1685677"/>
            <a:ext cx="4181444" cy="2362673"/>
          </a:xfrm>
        </p:spPr>
        <p:txBody>
          <a:bodyPr anchor="b">
            <a:normAutofit/>
          </a:bodyPr>
          <a:lstStyle/>
          <a:p>
            <a:r>
              <a:rPr lang="en-GB" sz="5400">
                <a:solidFill>
                  <a:schemeClr val="tx1">
                    <a:lumMod val="75000"/>
                    <a:lumOff val="25000"/>
                  </a:schemeClr>
                </a:solidFill>
              </a:rPr>
              <a:t>Component 2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0DEFB8-D537-41BA-32DC-9044010F50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65648" y="4202811"/>
            <a:ext cx="3283888" cy="816301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chemeClr val="tx1">
                    <a:lumMod val="75000"/>
                    <a:lumOff val="25000"/>
                  </a:schemeClr>
                </a:solidFill>
              </a:rPr>
              <a:t>Chronic Respiratory Diseases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9D3583-531D-3126-9E55-83E326271293}"/>
              </a:ext>
            </a:extLst>
          </p:cNvPr>
          <p:cNvSpPr txBox="1"/>
          <p:nvPr/>
        </p:nvSpPr>
        <p:spPr>
          <a:xfrm>
            <a:off x="570271" y="6088997"/>
            <a:ext cx="4807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(Microsoft Bing Image, no Date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F038BD4-778B-BFCE-6C25-E97E2576B3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85749" y="602998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79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92"/>
    </mc:Choice>
    <mc:Fallback xmlns="">
      <p:transition spd="slow" advTm="9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4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849657-0AB2-E1D6-6F29-3AC09BD90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dirty="0"/>
              <a:t>Title Page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A62201B-4963-CA50-18F4-48F3D8EB1A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659732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Care Plan for a Fictional Patient with COPD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Module: Introduction to Physiology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Module code: BMHP5023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Name: Charmaine Mclean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Student Number: 2429703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CHRONIC OBSTRUCTIVE PULMONARY DISEASE (COPD) | Chandigarh Ayurved ...">
            <a:extLst>
              <a:ext uri="{FF2B5EF4-FFF2-40B4-BE49-F238E27FC236}">
                <a16:creationId xmlns:a16="http://schemas.microsoft.com/office/drawing/2014/main" id="{AEB1213F-38BB-B987-489C-45541548BDD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1706" r="14853" b="1"/>
          <a:stretch>
            <a:fillRect/>
          </a:stretch>
        </p:blipFill>
        <p:spPr>
          <a:xfrm>
            <a:off x="5313225" y="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D24EF2-AE22-0693-2F3F-78061454BDD9}"/>
              </a:ext>
            </a:extLst>
          </p:cNvPr>
          <p:cNvSpPr txBox="1"/>
          <p:nvPr/>
        </p:nvSpPr>
        <p:spPr>
          <a:xfrm>
            <a:off x="4883669" y="6154994"/>
            <a:ext cx="4968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(Microsoft Bing Image Search, no Date)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0117290-C0E7-7242-B1B4-DA2EB9637C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50348" y="599753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65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50"/>
    </mc:Choice>
    <mc:Fallback xmlns="">
      <p:transition spd="slow" advTm="29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5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4ECDE7A-6944-466D-8FFE-149A29BA6B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B3420082-9415-44EC-802E-C77D71D59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5A52C45-1FCB-4636-A80F-2849B8226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04B387-86D8-9317-1209-74FD8BCC2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5684" y="-459218"/>
            <a:ext cx="10158012" cy="2187434"/>
          </a:xfrm>
        </p:spPr>
        <p:txBody>
          <a:bodyPr>
            <a:normAutofit/>
          </a:bodyPr>
          <a:lstStyle/>
          <a:p>
            <a:r>
              <a:rPr lang="en-GB" sz="2800" b="1" dirty="0"/>
              <a:t>Introduction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68EB4DD-3704-43AD-92B3-C4E0C6EA9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7079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 descr="Smoking Cessation Graphs">
            <a:extLst>
              <a:ext uri="{FF2B5EF4-FFF2-40B4-BE49-F238E27FC236}">
                <a16:creationId xmlns:a16="http://schemas.microsoft.com/office/drawing/2014/main" id="{93A92D23-C49E-F7ED-A226-A91F2722B21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6511" r="2" b="2"/>
          <a:stretch>
            <a:fillRect/>
          </a:stretch>
        </p:blipFill>
        <p:spPr>
          <a:xfrm>
            <a:off x="1122636" y="1728216"/>
            <a:ext cx="4694259" cy="3679526"/>
          </a:xfrm>
          <a:prstGeom prst="rect">
            <a:avLst/>
          </a:prstGeom>
        </p:spPr>
      </p:pic>
      <p:graphicFrame>
        <p:nvGraphicFramePr>
          <p:cNvPr id="19" name="Content Placeholder 7">
            <a:extLst>
              <a:ext uri="{FF2B5EF4-FFF2-40B4-BE49-F238E27FC236}">
                <a16:creationId xmlns:a16="http://schemas.microsoft.com/office/drawing/2014/main" id="{AA5A2116-CFCD-A872-6416-D7785B9179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3662068"/>
              </p:ext>
            </p:extLst>
          </p:nvPr>
        </p:nvGraphicFramePr>
        <p:xfrm>
          <a:off x="6153421" y="313256"/>
          <a:ext cx="5697750" cy="5910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2C023A6-0AF2-18FE-4328-775043AEF394}"/>
              </a:ext>
            </a:extLst>
          </p:cNvPr>
          <p:cNvSpPr txBox="1"/>
          <p:nvPr/>
        </p:nvSpPr>
        <p:spPr>
          <a:xfrm>
            <a:off x="6754761" y="6223819"/>
            <a:ext cx="4967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(Microsoft Bing Image Search, no Date)</a:t>
            </a:r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455B9D5-DF1D-3BAD-3DBB-48597CF34D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 flipH="1">
            <a:off x="11283696" y="6111768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53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468"/>
    </mc:Choice>
    <mc:Fallback xmlns="">
      <p:transition spd="slow" advTm="84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92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Free Vector | Science Education of Human Anatomy COPD Infographic">
            <a:extLst>
              <a:ext uri="{FF2B5EF4-FFF2-40B4-BE49-F238E27FC236}">
                <a16:creationId xmlns:a16="http://schemas.microsoft.com/office/drawing/2014/main" id="{1EF331D8-6D2D-8279-213A-EBC817B456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4750"/>
          <a:stretch>
            <a:fillRect/>
          </a:stretch>
        </p:blipFill>
        <p:spPr>
          <a:xfrm>
            <a:off x="2679411" y="-320515"/>
            <a:ext cx="9421702" cy="6682144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98CD63-F625-1828-10F9-FB421E664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Fictional Patient Profile</a:t>
            </a:r>
          </a:p>
        </p:txBody>
      </p:sp>
      <p:sp>
        <p:nvSpPr>
          <p:cNvPr id="17" name="Content Placeholder 7">
            <a:extLst>
              <a:ext uri="{FF2B5EF4-FFF2-40B4-BE49-F238E27FC236}">
                <a16:creationId xmlns:a16="http://schemas.microsoft.com/office/drawing/2014/main" id="{4421600D-FFC0-17CB-99F7-E65AFCD717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1700" b="1" dirty="0"/>
              <a:t>Mr S – Fictional Case Study</a:t>
            </a:r>
            <a:endParaRPr lang="en-GB" sz="1700" dirty="0"/>
          </a:p>
          <a:p>
            <a:r>
              <a:rPr lang="en-GB" sz="1700" dirty="0"/>
              <a:t>60 years old, Black British</a:t>
            </a:r>
          </a:p>
          <a:p>
            <a:r>
              <a:rPr lang="en-GB" sz="1700" dirty="0"/>
              <a:t>Lives alone in West Bromwich</a:t>
            </a:r>
          </a:p>
          <a:p>
            <a:r>
              <a:rPr lang="en-GB" sz="1700" dirty="0"/>
              <a:t>Works part‑time</a:t>
            </a:r>
          </a:p>
          <a:p>
            <a:r>
              <a:rPr lang="en-GB" sz="1700" dirty="0"/>
              <a:t>BMI 34 (obese) (NHS, 2023)</a:t>
            </a:r>
          </a:p>
          <a:p>
            <a:r>
              <a:rPr lang="en-GB" sz="1700" dirty="0"/>
              <a:t>Smokes 15 cigarettes/day (NHS, 2023)</a:t>
            </a:r>
          </a:p>
          <a:p>
            <a:r>
              <a:rPr lang="en-GB" sz="1700" dirty="0"/>
              <a:t>Limited physical activity</a:t>
            </a:r>
          </a:p>
          <a:p>
            <a:r>
              <a:rPr lang="en-GB" sz="1700" dirty="0"/>
              <a:t>Social factors: isolation risk, possible financial constraints (Marmot, 2020)</a:t>
            </a:r>
          </a:p>
          <a:p>
            <a:endParaRPr lang="en-GB" sz="1700" dirty="0"/>
          </a:p>
          <a:p>
            <a:endParaRPr lang="en-US" sz="17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2073EB-71A2-292C-1EF6-51D40AA24619}"/>
              </a:ext>
            </a:extLst>
          </p:cNvPr>
          <p:cNvSpPr txBox="1"/>
          <p:nvPr/>
        </p:nvSpPr>
        <p:spPr>
          <a:xfrm>
            <a:off x="6669442" y="5992297"/>
            <a:ext cx="459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(Microsoft Bing Image Search, no Date)</a:t>
            </a:r>
          </a:p>
        </p:txBody>
      </p:sp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DEF50DC-53E5-D9A2-FEB1-098EB96860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61106" y="525224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43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973"/>
    </mc:Choice>
    <mc:Fallback xmlns="">
      <p:transition spd="slow" advTm="61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40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03F858-0885-A5B3-FB2D-96C29B659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 sz="4100"/>
              <a:t>Anatomy &amp; Physiology of the Respiratory System (COPD Focus)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E9F79C4-9A2B-F35F-D110-3C31699216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>
            <a:normAutofit lnSpcReduction="10000"/>
          </a:bodyPr>
          <a:lstStyle/>
          <a:p>
            <a:r>
              <a:rPr lang="en-GB" sz="1400" b="1" dirty="0"/>
              <a:t>Respiratory System – Key Structures</a:t>
            </a:r>
            <a:endParaRPr lang="en-GB" sz="1400" dirty="0"/>
          </a:p>
          <a:p>
            <a:r>
              <a:rPr lang="en-GB" sz="1400" dirty="0"/>
              <a:t>Upper &amp; lower airways: trachea, bronchi, bronchioles (Douglas &amp; Ward, 2023)</a:t>
            </a:r>
          </a:p>
          <a:p>
            <a:r>
              <a:rPr lang="en-GB" sz="1400" dirty="0"/>
              <a:t>Alveoli: site of gas exchange (Hall &amp; Guyton, 2021)</a:t>
            </a:r>
          </a:p>
          <a:p>
            <a:r>
              <a:rPr lang="en-GB" sz="1400" dirty="0"/>
              <a:t>Diaphragm &amp; intercostal muscles: ventilation mechanics (Hall &amp; Guyton, 2021)</a:t>
            </a:r>
          </a:p>
          <a:p>
            <a:r>
              <a:rPr lang="en-GB" sz="1400" dirty="0"/>
              <a:t>Surfactant maintains alveolar stability (Kumar </a:t>
            </a:r>
            <a:r>
              <a:rPr lang="en-GB" sz="1400" i="1" dirty="0"/>
              <a:t>et al.</a:t>
            </a:r>
            <a:r>
              <a:rPr lang="en-GB" sz="1400" dirty="0"/>
              <a:t>, 2023)</a:t>
            </a:r>
          </a:p>
          <a:p>
            <a:r>
              <a:rPr lang="en-GB" sz="1400" b="1" dirty="0"/>
              <a:t>Normal Physiology</a:t>
            </a:r>
            <a:endParaRPr lang="en-GB" sz="1400" dirty="0"/>
          </a:p>
          <a:p>
            <a:r>
              <a:rPr lang="en-GB" sz="1400" dirty="0"/>
              <a:t>Oxygen diffuses into blood; CO₂ diffuses out (Hall &amp; Guyton, 2021)</a:t>
            </a:r>
          </a:p>
          <a:p>
            <a:r>
              <a:rPr lang="en-GB" sz="1400" dirty="0"/>
              <a:t>Elastic recoil keeps airways open (Douglas &amp; Ward, 2023)</a:t>
            </a:r>
          </a:p>
          <a:p>
            <a:r>
              <a:rPr lang="en-GB" sz="1400" dirty="0"/>
              <a:t>Clear airflow depends on non‑inflamed, unobstructed bronchioles (Kumar </a:t>
            </a:r>
            <a:r>
              <a:rPr lang="en-GB" sz="1400" i="1" dirty="0"/>
              <a:t>et al.</a:t>
            </a:r>
            <a:r>
              <a:rPr lang="en-GB" sz="1400" dirty="0"/>
              <a:t>, 2023)</a:t>
            </a:r>
          </a:p>
          <a:p>
            <a:endParaRPr lang="en-US" sz="13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CF11FD1-E8D4-5751-6B97-CC0E40FB2FA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8718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D55B5A1-DECC-0225-BDC6-1970CCA8157C}"/>
              </a:ext>
            </a:extLst>
          </p:cNvPr>
          <p:cNvSpPr txBox="1"/>
          <p:nvPr/>
        </p:nvSpPr>
        <p:spPr>
          <a:xfrm>
            <a:off x="5919019" y="6371303"/>
            <a:ext cx="4857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(Microsoft Bing Image, no Date)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BD16273-48A7-1D3E-5C03-76D119093D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62781" y="58839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0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282"/>
    </mc:Choice>
    <mc:Fallback xmlns="">
      <p:transition spd="slow" advTm="48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1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Chronic Obstructive Pulmonary Disease Lungs">
            <a:extLst>
              <a:ext uri="{FF2B5EF4-FFF2-40B4-BE49-F238E27FC236}">
                <a16:creationId xmlns:a16="http://schemas.microsoft.com/office/drawing/2014/main" id="{F75858FE-37B5-1965-DD6B-0CFC7FEB8CE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96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AEA1FC-085D-D5BB-570E-9A5437B1C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3400" b="1"/>
              <a:t>How COPD Affects Respiratory Function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2BDF9A9-A882-73D1-5353-CB83292A19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 fontScale="85000" lnSpcReduction="20000"/>
          </a:bodyPr>
          <a:lstStyle/>
          <a:p>
            <a:r>
              <a:rPr lang="en-GB" sz="1600" b="1" dirty="0"/>
              <a:t>Airflow Limitation</a:t>
            </a:r>
            <a:endParaRPr lang="en-GB" sz="1600" dirty="0"/>
          </a:p>
          <a:p>
            <a:r>
              <a:rPr lang="en-GB" sz="1600" dirty="0"/>
              <a:t>Chronic inflammation narrows bronchi/bronchioles (Douglas &amp; Ward, 2023)</a:t>
            </a:r>
          </a:p>
          <a:p>
            <a:r>
              <a:rPr lang="en-GB" sz="1600" dirty="0"/>
              <a:t>Mucus hypersecretion obstructs airflow (Kumar </a:t>
            </a:r>
            <a:r>
              <a:rPr lang="en-GB" sz="1600" i="1" dirty="0"/>
              <a:t>et al.</a:t>
            </a:r>
            <a:r>
              <a:rPr lang="en-GB" sz="1600" dirty="0"/>
              <a:t>, 2023)</a:t>
            </a:r>
          </a:p>
          <a:p>
            <a:r>
              <a:rPr lang="en-GB" sz="1600" b="1" dirty="0"/>
              <a:t>Alveolar Damage</a:t>
            </a:r>
            <a:endParaRPr lang="en-GB" sz="1600" dirty="0"/>
          </a:p>
          <a:p>
            <a:r>
              <a:rPr lang="en-GB" sz="1600" dirty="0"/>
              <a:t>Emphysema destroys alveolar walls</a:t>
            </a:r>
          </a:p>
          <a:p>
            <a:r>
              <a:rPr lang="en-GB" sz="1600" dirty="0"/>
              <a:t>Reduced gas exchange surface (Hall &amp; Guyton, 2021)</a:t>
            </a:r>
          </a:p>
          <a:p>
            <a:r>
              <a:rPr lang="en-GB" sz="1600" b="1" dirty="0"/>
              <a:t>Loss of Elastic Recoil</a:t>
            </a:r>
            <a:endParaRPr lang="en-GB" sz="1600" dirty="0"/>
          </a:p>
          <a:p>
            <a:r>
              <a:rPr lang="en-GB" sz="1600" dirty="0"/>
              <a:t>Air trapping → lung hyperinflation (Douglas &amp; Ward, 2023)</a:t>
            </a:r>
          </a:p>
          <a:p>
            <a:r>
              <a:rPr lang="en-GB" sz="1600" b="1" dirty="0"/>
              <a:t>Inflammatory Response</a:t>
            </a:r>
            <a:endParaRPr lang="en-GB" sz="1600" dirty="0"/>
          </a:p>
          <a:p>
            <a:r>
              <a:rPr lang="en-GB" sz="1600" dirty="0"/>
              <a:t>Persistent inflammation worsens symptoms (</a:t>
            </a:r>
            <a:r>
              <a:rPr lang="en-GB" sz="1600" dirty="0" err="1"/>
              <a:t>Bottemanne</a:t>
            </a:r>
            <a:r>
              <a:rPr lang="en-GB" sz="1600" dirty="0"/>
              <a:t> </a:t>
            </a:r>
            <a:r>
              <a:rPr lang="en-GB" sz="1600" i="1" dirty="0"/>
              <a:t>et al.</a:t>
            </a:r>
            <a:r>
              <a:rPr lang="en-GB" sz="1600" dirty="0"/>
              <a:t>, 2021)</a:t>
            </a:r>
          </a:p>
          <a:p>
            <a:endParaRPr lang="en-US" sz="11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9130A9-24E0-B89E-CB10-292450A14220}"/>
              </a:ext>
            </a:extLst>
          </p:cNvPr>
          <p:cNvSpPr txBox="1"/>
          <p:nvPr/>
        </p:nvSpPr>
        <p:spPr>
          <a:xfrm>
            <a:off x="6980903" y="6292645"/>
            <a:ext cx="4837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(Microsoft Bing Image, no Date)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972DBBB-3706-2BC4-EB06-831E00D4A2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87331" y="593328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14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191"/>
    </mc:Choice>
    <mc:Fallback xmlns="">
      <p:transition spd="slow" advTm="47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A19191-B2AA-7184-A7EB-62693629B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b="1">
                <a:solidFill>
                  <a:srgbClr val="FFFFFF"/>
                </a:solidFill>
              </a:rPr>
              <a:t>Risk Factors for Mr S (COPD)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1EA9C7CA-EBB7-77C1-C8D0-4DB9327DB7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1727" y="649480"/>
            <a:ext cx="3025303" cy="5546047"/>
          </a:xfrm>
        </p:spPr>
        <p:txBody>
          <a:bodyPr anchor="ctr">
            <a:normAutofit lnSpcReduction="10000"/>
          </a:bodyPr>
          <a:lstStyle/>
          <a:p>
            <a:r>
              <a:rPr lang="en-GB" sz="1600" b="1" dirty="0"/>
              <a:t>Lifestyle Factors</a:t>
            </a:r>
            <a:endParaRPr lang="en-GB" sz="1600" dirty="0"/>
          </a:p>
          <a:p>
            <a:r>
              <a:rPr lang="en-GB" sz="1600" dirty="0"/>
              <a:t>Smokes 15 cigarettes/day — major COPD cause (NHS, 2023)</a:t>
            </a:r>
          </a:p>
          <a:p>
            <a:r>
              <a:rPr lang="en-GB" sz="1600" dirty="0"/>
              <a:t>Limited physical activity (Douglas &amp; Ward, 2023)</a:t>
            </a:r>
          </a:p>
          <a:p>
            <a:r>
              <a:rPr lang="en-GB" sz="1600" dirty="0"/>
              <a:t>BMI 34 (obesity increases breathlessness) (Public Health England, 2021)</a:t>
            </a:r>
          </a:p>
          <a:p>
            <a:r>
              <a:rPr lang="en-GB" sz="1600" b="1" dirty="0"/>
              <a:t>Demographic Factors</a:t>
            </a:r>
            <a:endParaRPr lang="en-GB" sz="1600" dirty="0"/>
          </a:p>
          <a:p>
            <a:r>
              <a:rPr lang="en-GB" sz="1600" dirty="0"/>
              <a:t>Age 60 — higher COPD prevalence (BLF, 2024)</a:t>
            </a:r>
          </a:p>
          <a:p>
            <a:r>
              <a:rPr lang="en-GB" sz="1600" dirty="0"/>
              <a:t>Lives alone — reduced support for self‑management (Marmot, 2020)</a:t>
            </a:r>
          </a:p>
          <a:p>
            <a:r>
              <a:rPr lang="en-GB" sz="1600" b="1" dirty="0"/>
              <a:t>Environmental &amp; Social Factors</a:t>
            </a:r>
            <a:endParaRPr lang="en-GB" sz="1600" dirty="0"/>
          </a:p>
          <a:p>
            <a:r>
              <a:rPr lang="en-GB" sz="1600" dirty="0"/>
              <a:t>Possible exposure to air pollution (PHE, 2021)</a:t>
            </a:r>
          </a:p>
          <a:p>
            <a:r>
              <a:rPr lang="en-GB" sz="1600" dirty="0"/>
              <a:t>Socioeconomic challenges may affect access to care (Marmot, 2020)</a:t>
            </a:r>
          </a:p>
          <a:p>
            <a:endParaRPr lang="en-US" sz="1400" dirty="0"/>
          </a:p>
        </p:txBody>
      </p:sp>
      <p:pic>
        <p:nvPicPr>
          <p:cNvPr id="7" name="Content Placeholder 6" descr="World COPD Day, 15 November 2023 - Theme, History and Importance">
            <a:extLst>
              <a:ext uri="{FF2B5EF4-FFF2-40B4-BE49-F238E27FC236}">
                <a16:creationId xmlns:a16="http://schemas.microsoft.com/office/drawing/2014/main" id="{8F555B5A-0EE9-BF26-0EE9-96312EA2EB3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303"/>
          <a:stretch>
            <a:fillRect/>
          </a:stretch>
        </p:blipFill>
        <p:spPr>
          <a:xfrm>
            <a:off x="8109502" y="1632530"/>
            <a:ext cx="3615776" cy="360481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12903EE-2173-C131-F7CB-9A871D8EE5F5}"/>
              </a:ext>
            </a:extLst>
          </p:cNvPr>
          <p:cNvSpPr txBox="1"/>
          <p:nvPr/>
        </p:nvSpPr>
        <p:spPr>
          <a:xfrm>
            <a:off x="7384026" y="6195527"/>
            <a:ext cx="4247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(Microsoft Bing Image, no Date)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DAAECBB-DF5C-5E21-E697-4B189AAABF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72887" y="58039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242"/>
    </mc:Choice>
    <mc:Fallback xmlns="">
      <p:transition spd="slow" advTm="47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59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 descr="Explore the Best Asbestos Art | DeviantArt">
            <a:extLst>
              <a:ext uri="{FF2B5EF4-FFF2-40B4-BE49-F238E27FC236}">
                <a16:creationId xmlns:a16="http://schemas.microsoft.com/office/drawing/2014/main" id="{CD13692E-DDA8-8A73-EF33-15481EFF4AF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5000"/>
          </a:blip>
          <a:srcRect/>
          <a:stretch>
            <a:fillRect/>
          </a:stretch>
        </p:blipFill>
        <p:spPr>
          <a:xfrm>
            <a:off x="20" y="-9107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BDD23E-53E8-EE7A-24DF-0E61E8651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COPD Symptoms &amp; Impact on Daily Life</a:t>
            </a:r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9E4C2AC-261D-B527-51CF-ACE5A85527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2400" b="1" dirty="0">
                <a:solidFill>
                  <a:srgbClr val="FFFFFF"/>
                </a:solidFill>
              </a:rPr>
              <a:t>Key Symptoms</a:t>
            </a:r>
            <a:endParaRPr lang="en-GB" sz="2400" dirty="0">
              <a:solidFill>
                <a:srgbClr val="FFFFFF"/>
              </a:solidFill>
            </a:endParaRPr>
          </a:p>
          <a:p>
            <a:r>
              <a:rPr lang="en-GB" sz="2400" dirty="0">
                <a:solidFill>
                  <a:srgbClr val="FFFFFF"/>
                </a:solidFill>
              </a:rPr>
              <a:t>Breathlessness (dyspnoea) (Douglas &amp; Ward, 2023)</a:t>
            </a:r>
          </a:p>
          <a:p>
            <a:r>
              <a:rPr lang="en-GB" sz="2400" dirty="0">
                <a:solidFill>
                  <a:srgbClr val="FFFFFF"/>
                </a:solidFill>
              </a:rPr>
              <a:t>Chronic cough &amp; sputum production (NHS, 2023)</a:t>
            </a:r>
          </a:p>
          <a:p>
            <a:r>
              <a:rPr lang="en-GB" sz="2400" dirty="0">
                <a:solidFill>
                  <a:srgbClr val="FFFFFF"/>
                </a:solidFill>
              </a:rPr>
              <a:t>Wheezing and chest tightness (BLF, 2024)</a:t>
            </a:r>
          </a:p>
          <a:p>
            <a:r>
              <a:rPr lang="en-GB" sz="2400" dirty="0">
                <a:solidFill>
                  <a:srgbClr val="FFFFFF"/>
                </a:solidFill>
              </a:rPr>
              <a:t>Fatigue due to poor gas exchange (Hall &amp; Guyton, 2021)</a:t>
            </a:r>
          </a:p>
          <a:p>
            <a:r>
              <a:rPr lang="en-GB" sz="2400" b="1" dirty="0">
                <a:solidFill>
                  <a:srgbClr val="FFFFFF"/>
                </a:solidFill>
              </a:rPr>
              <a:t>Impact on Daily Life</a:t>
            </a:r>
            <a:endParaRPr lang="en-GB" sz="2400" dirty="0">
              <a:solidFill>
                <a:srgbClr val="FFFFFF"/>
              </a:solidFill>
            </a:endParaRPr>
          </a:p>
          <a:p>
            <a:r>
              <a:rPr lang="en-GB" sz="2400" dirty="0">
                <a:solidFill>
                  <a:srgbClr val="FFFFFF"/>
                </a:solidFill>
              </a:rPr>
              <a:t>Reduced ability to walk/exercise</a:t>
            </a:r>
          </a:p>
          <a:p>
            <a:r>
              <a:rPr lang="en-GB" sz="2400" dirty="0">
                <a:solidFill>
                  <a:srgbClr val="FFFFFF"/>
                </a:solidFill>
              </a:rPr>
              <a:t>Difficulty with household tasks</a:t>
            </a:r>
          </a:p>
          <a:p>
            <a:r>
              <a:rPr lang="en-GB" sz="2400" dirty="0">
                <a:solidFill>
                  <a:srgbClr val="FFFFFF"/>
                </a:solidFill>
              </a:rPr>
              <a:t>Sleep disturbance</a:t>
            </a:r>
          </a:p>
          <a:p>
            <a:r>
              <a:rPr lang="en-GB" sz="2400" dirty="0">
                <a:solidFill>
                  <a:srgbClr val="FFFFFF"/>
                </a:solidFill>
              </a:rPr>
              <a:t>Social isolation &amp; low mood (Marmot, 2020)</a:t>
            </a:r>
          </a:p>
          <a:p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CA87CD-D0BF-89F0-AB55-3001DF8DE64C}"/>
              </a:ext>
            </a:extLst>
          </p:cNvPr>
          <p:cNvSpPr txBox="1"/>
          <p:nvPr/>
        </p:nvSpPr>
        <p:spPr>
          <a:xfrm>
            <a:off x="558166" y="6143596"/>
            <a:ext cx="4083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(Microsoft Bing Image, no Date)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9892FF1-B4AB-FA1D-2B88-9DE3D842F9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10118" y="601327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168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812"/>
    </mc:Choice>
    <mc:Fallback>
      <p:transition spd="slow" advTm="618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8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10F24D38-B79E-44B4-830E-043F45D9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E9ED49-A046-376D-6E3D-277313243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0742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Evidence‑Based COPD Care (NICE Guidelines)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C469874-256B-45B3-A79C-7591B4BA1E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CC87AF60-AE94-77F0-089A-EBA0C5BD746A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838200" y="2266345"/>
          <a:ext cx="5097780" cy="39106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F6C093-F96D-BF32-ABB1-9B0F738524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020" y="2266345"/>
            <a:ext cx="5097780" cy="3910618"/>
          </a:xfrm>
        </p:spPr>
        <p:txBody>
          <a:bodyPr>
            <a:normAutofit lnSpcReduction="10000"/>
          </a:bodyPr>
          <a:lstStyle/>
          <a:p>
            <a:r>
              <a:rPr lang="en-GB" sz="2000" b="1" dirty="0"/>
              <a:t>Pulmonary Rehabilitation</a:t>
            </a:r>
            <a:endParaRPr lang="en-GB" sz="2000" dirty="0"/>
          </a:p>
          <a:p>
            <a:r>
              <a:rPr lang="en-GB" sz="2000" dirty="0"/>
              <a:t>Exercise + education improves breathlessness (BLF, 2024)</a:t>
            </a:r>
          </a:p>
          <a:p>
            <a:r>
              <a:rPr lang="en-GB" sz="2000" dirty="0"/>
              <a:t>Recommended for all symptomatic patients (NICE, 2023)</a:t>
            </a:r>
          </a:p>
          <a:p>
            <a:r>
              <a:rPr lang="en-GB" sz="2000" b="1" dirty="0"/>
              <a:t>Vaccinations</a:t>
            </a:r>
            <a:endParaRPr lang="en-GB" sz="2000" dirty="0"/>
          </a:p>
          <a:p>
            <a:r>
              <a:rPr lang="en-GB" sz="2000" dirty="0"/>
              <a:t>Annual flu + one‑off pneumococcal vaccine (NHS, 2023)</a:t>
            </a:r>
          </a:p>
          <a:p>
            <a:r>
              <a:rPr lang="en-GB" sz="2000" b="1" dirty="0"/>
              <a:t>Self‑Management</a:t>
            </a:r>
            <a:endParaRPr lang="en-GB" sz="2000" dirty="0"/>
          </a:p>
          <a:p>
            <a:r>
              <a:rPr lang="en-GB" sz="2000" dirty="0"/>
              <a:t>Inhaler technique checks</a:t>
            </a:r>
          </a:p>
          <a:p>
            <a:r>
              <a:rPr lang="en-GB" sz="2000" dirty="0"/>
              <a:t>Exacerbation action plan (Gibson </a:t>
            </a:r>
            <a:r>
              <a:rPr lang="en-GB" sz="2000" i="1" dirty="0"/>
              <a:t>et al.</a:t>
            </a:r>
            <a:r>
              <a:rPr lang="en-GB" sz="2000" dirty="0"/>
              <a:t>, 2022)</a:t>
            </a:r>
          </a:p>
          <a:p>
            <a:endParaRPr lang="en-GB" sz="2000" dirty="0">
              <a:solidFill>
                <a:srgbClr val="FFFFFF"/>
              </a:solidFill>
            </a:endParaRPr>
          </a:p>
          <a:p>
            <a:endParaRPr lang="en-GB" sz="2000" dirty="0">
              <a:solidFill>
                <a:srgbClr val="FFFFFF"/>
              </a:solidFill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DA52D2F-3BE9-2BB3-E9E7-F26F05AEF7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041855" y="593328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0215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57213"/>
    </mc:Choice>
    <mc:Fallback>
      <p:transition spd="slow" advTm="572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2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A166-D8DB-0B06-7CB1-20672818B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4931"/>
            <a:ext cx="10515600" cy="1325563"/>
          </a:xfrm>
        </p:spPr>
        <p:txBody>
          <a:bodyPr/>
          <a:lstStyle/>
          <a:p>
            <a:r>
              <a:rPr lang="en-GB" dirty="0"/>
              <a:t>Lifestyle Recommendations for Mr S (COPD)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D53A816A-F8A5-7ECC-B447-607A87D76E7C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585057801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D1789E-8C7D-FB37-D039-3F82D45EF5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1510" y="1825625"/>
            <a:ext cx="5181600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b="1" dirty="0">
                <a:effectLst/>
              </a:rPr>
              <a:t>Weight Management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</a:rPr>
              <a:t>BMI 34 → increases breathlessness (PHE, 2021)</a:t>
            </a: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</a:rPr>
              <a:t>Balanced diet + gradual weight loss</a:t>
            </a:r>
            <a:endParaRPr lang="en-GB" sz="2000" dirty="0"/>
          </a:p>
          <a:p>
            <a:pPr>
              <a:buNone/>
            </a:pPr>
            <a:r>
              <a:rPr lang="en-GB" b="1" dirty="0">
                <a:effectLst/>
              </a:rPr>
              <a:t>Breathing Techniques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</a:rPr>
              <a:t>Pursed‑lip breathing</a:t>
            </a: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</a:rPr>
              <a:t>Positions to ease breathlessness (BLF, 2024)</a:t>
            </a:r>
            <a:endParaRPr lang="en-GB" sz="2000" dirty="0"/>
          </a:p>
          <a:p>
            <a:pPr>
              <a:buNone/>
            </a:pPr>
            <a:r>
              <a:rPr lang="en-GB" b="1" dirty="0">
                <a:effectLst/>
              </a:rPr>
              <a:t>Avoiding Triggers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</a:rPr>
              <a:t>Cold air, pollution, smoke (NHS, 2023)</a:t>
            </a:r>
            <a:endParaRPr lang="en-GB" sz="2000" dirty="0"/>
          </a:p>
          <a:p>
            <a:endParaRPr lang="en-GB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8993390-7296-6C5E-44DB-B6A1356D96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09962" y="593328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32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380"/>
    </mc:Choice>
    <mc:Fallback>
      <p:transition spd="slow" advTm="36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3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5F45B-8F96-E70C-2103-F17BB4CB9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 &amp; Ethical Considerations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A06B022B-7B62-4302-C33A-41FDFB515B62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09177469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9F6A3F-1A9F-DC84-C39D-4F7F78BE5A9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Ethical Practice</a:t>
            </a:r>
            <a:endParaRPr lang="en-GB" dirty="0"/>
          </a:p>
          <a:p>
            <a:r>
              <a:rPr lang="en-GB" sz="2000" dirty="0"/>
              <a:t>Respect autonomy &amp; informed consent</a:t>
            </a:r>
          </a:p>
          <a:p>
            <a:r>
              <a:rPr lang="en-GB" sz="2000" dirty="0"/>
              <a:t>Maintain confidentiality (NMC, 2018)</a:t>
            </a:r>
          </a:p>
          <a:p>
            <a:r>
              <a:rPr lang="en-GB" sz="2000" dirty="0"/>
              <a:t>Non‑judgemental support for smoking cessation</a:t>
            </a:r>
          </a:p>
          <a:p>
            <a:r>
              <a:rPr lang="en-GB" b="1" dirty="0"/>
              <a:t>Holistic Approach</a:t>
            </a:r>
            <a:endParaRPr lang="en-GB" dirty="0"/>
          </a:p>
          <a:p>
            <a:r>
              <a:rPr lang="en-GB" sz="2000" dirty="0"/>
              <a:t>Consider social isolation (Marmot, 2020)</a:t>
            </a:r>
          </a:p>
          <a:p>
            <a:r>
              <a:rPr lang="en-GB" sz="2000" dirty="0"/>
              <a:t>Explore emotional impact of COPD</a:t>
            </a:r>
          </a:p>
          <a:p>
            <a:endParaRPr lang="en-GB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3254C66-03DF-808A-1B29-4208B4EA2F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728325" y="58245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977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959"/>
    </mc:Choice>
    <mc:Fallback>
      <p:transition spd="slow" advTm="43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9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F7E754-6823-6DBF-C359-1CDAC7B1C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/>
              <a:t>Monitoring &amp; Review (COPD)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AF254AE-5A2F-256B-BB57-060F63F261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 lnSpcReduction="10000"/>
          </a:bodyPr>
          <a:lstStyle/>
          <a:p>
            <a:r>
              <a:rPr lang="en-GB" sz="1600" b="1" dirty="0"/>
              <a:t>Regular Clinical Review</a:t>
            </a:r>
            <a:endParaRPr lang="en-GB" sz="1600" dirty="0"/>
          </a:p>
          <a:p>
            <a:r>
              <a:rPr lang="en-GB" sz="1600" dirty="0"/>
              <a:t>Annual COPD review with GP/nurse (NHS, 2023)</a:t>
            </a:r>
          </a:p>
          <a:p>
            <a:r>
              <a:rPr lang="en-GB" sz="1600" dirty="0"/>
              <a:t>Assess symptoms, breathlessness, and exacerbations (NICE, 2023)</a:t>
            </a:r>
          </a:p>
          <a:p>
            <a:r>
              <a:rPr lang="en-GB" sz="1600" b="1" dirty="0"/>
              <a:t>Inhaler Technique</a:t>
            </a:r>
            <a:endParaRPr lang="en-GB" sz="1600" dirty="0"/>
          </a:p>
          <a:p>
            <a:r>
              <a:rPr lang="en-GB" sz="1600" dirty="0"/>
              <a:t>Check technique at every appointment (NICE, 2023)</a:t>
            </a:r>
          </a:p>
          <a:p>
            <a:r>
              <a:rPr lang="en-GB" sz="1600" dirty="0"/>
              <a:t>Ensure correct device use to improve control (Douglas &amp; Ward, 2023)</a:t>
            </a:r>
          </a:p>
          <a:p>
            <a:r>
              <a:rPr lang="en-GB" sz="1600" b="1" dirty="0"/>
              <a:t>Monitoring Symptoms</a:t>
            </a:r>
            <a:endParaRPr lang="en-GB" sz="1600" dirty="0"/>
          </a:p>
          <a:p>
            <a:r>
              <a:rPr lang="en-GB" sz="1600" dirty="0"/>
              <a:t>Track breathlessness, sputum changes, activity levels</a:t>
            </a:r>
          </a:p>
          <a:p>
            <a:r>
              <a:rPr lang="en-GB" sz="1600" dirty="0"/>
              <a:t>Identify early signs of exacerbation (BLF, 2024)</a:t>
            </a:r>
          </a:p>
          <a:p>
            <a:r>
              <a:rPr lang="en-GB" sz="1600" b="1" dirty="0"/>
              <a:t>Self‑Management Plan</a:t>
            </a:r>
            <a:endParaRPr lang="en-GB" sz="1600" dirty="0"/>
          </a:p>
          <a:p>
            <a:r>
              <a:rPr lang="en-GB" sz="1600" dirty="0"/>
              <a:t>Personalised action plan (Gibson </a:t>
            </a:r>
            <a:r>
              <a:rPr lang="en-GB" sz="1600" i="1" dirty="0"/>
              <a:t>et al.</a:t>
            </a:r>
            <a:r>
              <a:rPr lang="en-GB" sz="1600" dirty="0"/>
              <a:t>, 2022)</a:t>
            </a:r>
          </a:p>
          <a:p>
            <a:r>
              <a:rPr lang="en-GB" sz="1600" dirty="0"/>
              <a:t>When to seek urgent help</a:t>
            </a:r>
          </a:p>
          <a:p>
            <a:endParaRPr lang="en-GB" sz="130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 descr="Hospital">
            <a:extLst>
              <a:ext uri="{FF2B5EF4-FFF2-40B4-BE49-F238E27FC236}">
                <a16:creationId xmlns:a16="http://schemas.microsoft.com/office/drawing/2014/main" id="{E4D52492-A7B9-AA89-0D20-F8FDE61405D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87184" y="1216485"/>
            <a:ext cx="3781051" cy="3781051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C06CBD3-819B-E4A0-2554-A24CD93C20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18110" y="590054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95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115"/>
    </mc:Choice>
    <mc:Fallback>
      <p:transition spd="slow" advTm="44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1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F433D-7C40-8693-BF55-BE06B2CAE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MDT Involvement in COPD Care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815BFB2-77E1-D901-F4AB-DD13A4B115B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329715373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1406DF-51C5-036D-2EFE-29D0934A09C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Smoking Cessation Advisor</a:t>
            </a:r>
            <a:endParaRPr lang="en-GB" dirty="0"/>
          </a:p>
          <a:p>
            <a:r>
              <a:rPr lang="en-GB" dirty="0"/>
              <a:t>Behavioural support + NRT (NICE, 2023)</a:t>
            </a:r>
          </a:p>
          <a:p>
            <a:r>
              <a:rPr lang="en-GB" b="1" dirty="0"/>
              <a:t>Dietitian</a:t>
            </a:r>
            <a:endParaRPr lang="en-GB" dirty="0"/>
          </a:p>
          <a:p>
            <a:r>
              <a:rPr lang="en-GB" dirty="0"/>
              <a:t>Weight management for BMI 34 (PHE, 2021)</a:t>
            </a:r>
          </a:p>
          <a:p>
            <a:r>
              <a:rPr lang="en-GB" b="1" dirty="0"/>
              <a:t>Social Worker</a:t>
            </a:r>
            <a:endParaRPr lang="en-GB" dirty="0"/>
          </a:p>
          <a:p>
            <a:r>
              <a:rPr lang="en-GB" dirty="0"/>
              <a:t>Support for isolation &amp; access to services (Marmot, 2020)</a:t>
            </a:r>
          </a:p>
          <a:p>
            <a:endParaRPr lang="en-GB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1AA1DB0-3A7E-3D6E-A39A-F3B29B4FEF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018837" y="58810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745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816"/>
    </mc:Choice>
    <mc:Fallback>
      <p:transition spd="slow" advTm="48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8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0F24D38-B79E-44B4-830E-043F45D9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3573BF-AE50-BE87-23B0-D7A973C39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0742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Summary of Care Plan for Mr S (COPD)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C469874-256B-45B3-A79C-7591B4BA1E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0FF2F1-E433-889F-E8F6-9567F1F92C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266345"/>
            <a:ext cx="5097780" cy="3910617"/>
          </a:xfrm>
        </p:spPr>
        <p:txBody>
          <a:bodyPr>
            <a:normAutofit/>
          </a:bodyPr>
          <a:lstStyle/>
          <a:p>
            <a:r>
              <a:rPr lang="en-GB" sz="1700" b="1">
                <a:solidFill>
                  <a:srgbClr val="FFFFFF"/>
                </a:solidFill>
              </a:rPr>
              <a:t>Key Priorities</a:t>
            </a:r>
            <a:endParaRPr lang="en-GB" sz="1700">
              <a:solidFill>
                <a:srgbClr val="FFFFFF"/>
              </a:solidFill>
            </a:endParaRPr>
          </a:p>
          <a:p>
            <a:r>
              <a:rPr lang="en-GB" sz="1700">
                <a:solidFill>
                  <a:srgbClr val="FFFFFF"/>
                </a:solidFill>
              </a:rPr>
              <a:t>Smoking cessation: behavioural support + NRT (NICE, 2023)</a:t>
            </a:r>
          </a:p>
          <a:p>
            <a:r>
              <a:rPr lang="en-GB" sz="1700">
                <a:solidFill>
                  <a:srgbClr val="FFFFFF"/>
                </a:solidFill>
              </a:rPr>
              <a:t>Optimise inhaler use: technique checks (Douglas &amp; Ward, 2023)</a:t>
            </a:r>
          </a:p>
          <a:p>
            <a:r>
              <a:rPr lang="en-GB" sz="1700" b="1">
                <a:solidFill>
                  <a:srgbClr val="FFFFFF"/>
                </a:solidFill>
              </a:rPr>
              <a:t>Symptom Management</a:t>
            </a:r>
            <a:endParaRPr lang="en-GB" sz="1700">
              <a:solidFill>
                <a:srgbClr val="FFFFFF"/>
              </a:solidFill>
            </a:endParaRPr>
          </a:p>
          <a:p>
            <a:r>
              <a:rPr lang="en-GB" sz="1700">
                <a:solidFill>
                  <a:srgbClr val="FFFFFF"/>
                </a:solidFill>
              </a:rPr>
              <a:t>Short‑acting bronchodilator for relief</a:t>
            </a:r>
          </a:p>
          <a:p>
            <a:r>
              <a:rPr lang="en-GB" sz="1700">
                <a:solidFill>
                  <a:srgbClr val="FFFFFF"/>
                </a:solidFill>
              </a:rPr>
              <a:t>Long‑acting bronchodilator for persistent symptoms (NICE, 2023)</a:t>
            </a:r>
          </a:p>
          <a:p>
            <a:r>
              <a:rPr lang="en-GB" sz="1700" b="1">
                <a:solidFill>
                  <a:srgbClr val="FFFFFF"/>
                </a:solidFill>
              </a:rPr>
              <a:t>Pulmonary Rehabilitation</a:t>
            </a:r>
            <a:endParaRPr lang="en-GB" sz="1700">
              <a:solidFill>
                <a:srgbClr val="FFFFFF"/>
              </a:solidFill>
            </a:endParaRPr>
          </a:p>
          <a:p>
            <a:r>
              <a:rPr lang="en-GB" sz="1700">
                <a:solidFill>
                  <a:srgbClr val="FFFFFF"/>
                </a:solidFill>
              </a:rPr>
              <a:t>Exercise, pacing, breathing techniques (BLF, 2024)</a:t>
            </a:r>
          </a:p>
          <a:p>
            <a:endParaRPr lang="en-GB" sz="1700">
              <a:solidFill>
                <a:srgbClr val="FFFFFF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A27F81-7071-E76A-FCFA-334B9B4959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020" y="2266345"/>
            <a:ext cx="5097780" cy="3910618"/>
          </a:xfrm>
        </p:spPr>
        <p:txBody>
          <a:bodyPr>
            <a:normAutofit/>
          </a:bodyPr>
          <a:lstStyle/>
          <a:p>
            <a:r>
              <a:rPr lang="en-GB" sz="1700" b="1" dirty="0">
                <a:solidFill>
                  <a:srgbClr val="FFFFFF"/>
                </a:solidFill>
              </a:rPr>
              <a:t>Lifestyle Support</a:t>
            </a:r>
            <a:endParaRPr lang="en-GB" sz="1700" dirty="0">
              <a:solidFill>
                <a:srgbClr val="FFFFFF"/>
              </a:solidFill>
            </a:endParaRPr>
          </a:p>
          <a:p>
            <a:r>
              <a:rPr lang="en-GB" sz="1700" dirty="0">
                <a:solidFill>
                  <a:srgbClr val="FFFFFF"/>
                </a:solidFill>
              </a:rPr>
              <a:t>Weight management (BMI 34) (PHE, 2021)</a:t>
            </a:r>
          </a:p>
          <a:p>
            <a:r>
              <a:rPr lang="en-GB" sz="1700" dirty="0">
                <a:solidFill>
                  <a:srgbClr val="FFFFFF"/>
                </a:solidFill>
              </a:rPr>
              <a:t>Increase physical activity</a:t>
            </a:r>
          </a:p>
          <a:p>
            <a:r>
              <a:rPr lang="en-GB" sz="1700" dirty="0">
                <a:solidFill>
                  <a:srgbClr val="FFFFFF"/>
                </a:solidFill>
              </a:rPr>
              <a:t>Avoid triggers (cold air, pollution)</a:t>
            </a:r>
          </a:p>
          <a:p>
            <a:r>
              <a:rPr lang="en-GB" sz="1700" b="1" dirty="0">
                <a:solidFill>
                  <a:srgbClr val="FFFFFF"/>
                </a:solidFill>
              </a:rPr>
              <a:t>Monitoring &amp; Review</a:t>
            </a:r>
            <a:endParaRPr lang="en-GB" sz="1700" dirty="0">
              <a:solidFill>
                <a:srgbClr val="FFFFFF"/>
              </a:solidFill>
            </a:endParaRPr>
          </a:p>
          <a:p>
            <a:r>
              <a:rPr lang="en-GB" sz="1700" dirty="0">
                <a:solidFill>
                  <a:srgbClr val="FFFFFF"/>
                </a:solidFill>
              </a:rPr>
              <a:t>Annual COPD review (NHS, 2023)</a:t>
            </a:r>
          </a:p>
          <a:p>
            <a:r>
              <a:rPr lang="en-GB" sz="1700" dirty="0">
                <a:solidFill>
                  <a:srgbClr val="FFFFFF"/>
                </a:solidFill>
              </a:rPr>
              <a:t>Personalised exacerbation plan (Gibson </a:t>
            </a:r>
            <a:r>
              <a:rPr lang="en-GB" sz="1700" i="1" dirty="0">
                <a:solidFill>
                  <a:srgbClr val="FFFFFF"/>
                </a:solidFill>
              </a:rPr>
              <a:t>et al.</a:t>
            </a:r>
            <a:r>
              <a:rPr lang="en-GB" sz="1700" dirty="0">
                <a:solidFill>
                  <a:srgbClr val="FFFFFF"/>
                </a:solidFill>
              </a:rPr>
              <a:t>, 2022)</a:t>
            </a:r>
          </a:p>
          <a:p>
            <a:r>
              <a:rPr lang="en-GB" sz="1700" b="1" dirty="0">
                <a:solidFill>
                  <a:srgbClr val="FFFFFF"/>
                </a:solidFill>
              </a:rPr>
              <a:t>MDT Involvement</a:t>
            </a:r>
            <a:endParaRPr lang="en-GB" sz="1700" dirty="0">
              <a:solidFill>
                <a:srgbClr val="FFFFFF"/>
              </a:solidFill>
            </a:endParaRPr>
          </a:p>
          <a:p>
            <a:r>
              <a:rPr lang="en-GB" sz="1700" dirty="0">
                <a:solidFill>
                  <a:srgbClr val="FFFFFF"/>
                </a:solidFill>
              </a:rPr>
              <a:t>GP, respiratory nurse, physio, smoking cessation advisor, dietitian, social worker</a:t>
            </a:r>
          </a:p>
          <a:p>
            <a:endParaRPr lang="en-GB" sz="1700" dirty="0">
              <a:solidFill>
                <a:srgbClr val="FFFFFF"/>
              </a:solidFill>
            </a:endParaRP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8B598DE-F7D6-D7B1-918D-055421B509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15598" y="57864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6146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54359"/>
    </mc:Choice>
    <mc:Fallback>
      <p:transition spd="slow" advTm="543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35D05B-3331-D7D9-3619-D56F74CC2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70B3628-BCA5-21E7-4FC5-937526B3B7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272448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70FD4BB-3967-B669-847C-B9C2B78796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084522" y="59657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410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782"/>
    </mc:Choice>
    <mc:Fallback>
      <p:transition spd="slow" advTm="97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7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0F24D38-B79E-44B4-830E-043F45D9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CF9E21-FEF1-E203-D993-FCB61F0E1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0743"/>
            <a:ext cx="10515600" cy="83443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References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C469874-256B-45B3-A79C-7591B4BA1E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84BF82-CA12-46CA-D4AA-68EEF0FE90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32155"/>
            <a:ext cx="5097780" cy="4544807"/>
          </a:xfrm>
        </p:spPr>
        <p:txBody>
          <a:bodyPr>
            <a:normAutofit fontScale="40000" lnSpcReduction="20000"/>
          </a:bodyPr>
          <a:lstStyle/>
          <a:p>
            <a:r>
              <a:rPr lang="en-GB" sz="4000" dirty="0"/>
              <a:t>British Lung Foundation (2024) </a:t>
            </a:r>
            <a:r>
              <a:rPr lang="en-GB" sz="4000" i="1" dirty="0"/>
              <a:t>COPD information and support</a:t>
            </a:r>
            <a:r>
              <a:rPr lang="en-GB" sz="4000" dirty="0"/>
              <a:t>. Available at: </a:t>
            </a:r>
            <a:r>
              <a:rPr lang="en-GB" sz="4000" dirty="0">
                <a:hlinkClick r:id="rId2" tooltip="www.blf.org.uk"/>
              </a:rPr>
              <a:t>https://www.blf.org.uk</a:t>
            </a:r>
            <a:r>
              <a:rPr lang="en-GB" sz="4000" dirty="0"/>
              <a:t> (Accessed: 9 July 2026).</a:t>
            </a:r>
          </a:p>
          <a:p>
            <a:r>
              <a:rPr lang="en-GB" sz="4000" dirty="0" err="1"/>
              <a:t>Bottemanne</a:t>
            </a:r>
            <a:r>
              <a:rPr lang="en-GB" sz="4000" dirty="0"/>
              <a:t>, P., et al. (2021) ’25-Hydroxycholesterol metabolism is altered by lung inflammation, and its local administration modulates lung inflammation in mice’, The FASEB Journal, 35 (4), pp. e21514-n/a. Available at: https://doi.org/10.1096 (Accessed: 9 July 2026)</a:t>
            </a:r>
          </a:p>
          <a:p>
            <a:r>
              <a:rPr lang="en-GB" sz="4000" dirty="0"/>
              <a:t>Douglas, G. and Ward, C. (2023) </a:t>
            </a:r>
            <a:r>
              <a:rPr lang="en-GB" sz="4000" i="1" dirty="0"/>
              <a:t>Respiratory Medicine</a:t>
            </a:r>
            <a:r>
              <a:rPr lang="en-GB" sz="4000" dirty="0"/>
              <a:t>. 5th </a:t>
            </a:r>
            <a:r>
              <a:rPr lang="en-GB" sz="4000" dirty="0" err="1"/>
              <a:t>edn</a:t>
            </a:r>
            <a:r>
              <a:rPr lang="en-GB" sz="4000" dirty="0"/>
              <a:t>. Edinburgh: Elsevier.</a:t>
            </a:r>
          </a:p>
          <a:p>
            <a:r>
              <a:rPr lang="en-GB" sz="4000" dirty="0"/>
              <a:t>Gibson, P.G., Powell, H. and Wilson, A.J. (2022) ‘Self‑management education and regular practitioner review for adults with asthma’, </a:t>
            </a:r>
            <a:r>
              <a:rPr lang="en-GB" sz="4000" i="1" dirty="0"/>
              <a:t>Cochrane Database of Systematic Reviews</a:t>
            </a:r>
            <a:r>
              <a:rPr lang="en-GB" sz="4000" dirty="0"/>
              <a:t>, Issue 5, Art. No.: CD001117.</a:t>
            </a:r>
          </a:p>
          <a:p>
            <a:r>
              <a:rPr lang="en-GB" sz="4000" dirty="0"/>
              <a:t>Hall, J.E. and Guyton, A.C. (2021) </a:t>
            </a:r>
            <a:r>
              <a:rPr lang="en-GB" sz="4000" i="1" dirty="0"/>
              <a:t>Guyton and Hall Textbook of Medical Physiology</a:t>
            </a:r>
            <a:r>
              <a:rPr lang="en-GB" sz="4000" dirty="0"/>
              <a:t>. 14th </a:t>
            </a:r>
            <a:r>
              <a:rPr lang="en-GB" sz="4000" dirty="0" err="1"/>
              <a:t>edn</a:t>
            </a:r>
            <a:r>
              <a:rPr lang="en-GB" sz="4000" dirty="0"/>
              <a:t>. Philadelphia: Elsevier.</a:t>
            </a:r>
          </a:p>
          <a:p>
            <a:r>
              <a:rPr lang="en-GB" sz="4000" dirty="0" err="1"/>
              <a:t>Hallstrand</a:t>
            </a:r>
            <a:r>
              <a:rPr lang="en-GB" sz="4000" dirty="0"/>
              <a:t>, T.S., et al. (2022) ‘Exercise-bronchoconstriction: pathogenesis, diagnosis, and management’, Journal of Allergy and Clinical Immunology, 149(2), pp. 427-437.</a:t>
            </a:r>
          </a:p>
          <a:p>
            <a:endParaRPr lang="en-GB" sz="4000" dirty="0"/>
          </a:p>
          <a:p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EE1E54-58CE-04AA-0AF7-10CB0BF3C5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020" y="1632155"/>
            <a:ext cx="5097780" cy="4544808"/>
          </a:xfrm>
        </p:spPr>
        <p:txBody>
          <a:bodyPr>
            <a:normAutofit fontScale="40000" lnSpcReduction="20000"/>
          </a:bodyPr>
          <a:lstStyle/>
          <a:p>
            <a:r>
              <a:rPr lang="en-GB" sz="3400" dirty="0" err="1"/>
              <a:t>Hallstrand</a:t>
            </a:r>
            <a:r>
              <a:rPr lang="en-GB" sz="3400" dirty="0"/>
              <a:t>, T.S., et al. (2022) ‘Exercise-bronchoconstriction: pathogenesis, diagnosis, and management’, Journal of Allergy and Clinical Immunology, 149(2), pp. 427-437.</a:t>
            </a:r>
          </a:p>
          <a:p>
            <a:r>
              <a:rPr lang="en-GB" sz="3400" dirty="0"/>
              <a:t>Kumar, V., Abbas, A.K., Aster, J.C. and Robbins, S.L. (2023) Robbins and </a:t>
            </a:r>
            <a:r>
              <a:rPr lang="en-GB" sz="3400" dirty="0" err="1"/>
              <a:t>Cotran</a:t>
            </a:r>
            <a:r>
              <a:rPr lang="en-GB" sz="3400" dirty="0"/>
              <a:t> Pathologic Basis of Disease. 11th </a:t>
            </a:r>
            <a:r>
              <a:rPr lang="en-GB" sz="3400" dirty="0" err="1"/>
              <a:t>edn</a:t>
            </a:r>
            <a:r>
              <a:rPr lang="en-GB" sz="3400" dirty="0"/>
              <a:t>. Philadelphia: Elsevier.</a:t>
            </a:r>
          </a:p>
          <a:p>
            <a:r>
              <a:rPr lang="en-GB" sz="3400" dirty="0"/>
              <a:t>Marmot, M. (2020) </a:t>
            </a:r>
            <a:r>
              <a:rPr lang="en-GB" sz="3400" i="1" dirty="0"/>
              <a:t>Health equity in England: The Marmot Review 10 Years On</a:t>
            </a:r>
            <a:r>
              <a:rPr lang="en-GB" sz="3400" dirty="0"/>
              <a:t>. London: Institute of Health Equity.</a:t>
            </a:r>
          </a:p>
          <a:p>
            <a:r>
              <a:rPr lang="en-GB" sz="3400" dirty="0"/>
              <a:t>NHS (2023) </a:t>
            </a:r>
            <a:r>
              <a:rPr lang="en-GB" sz="3400" i="1" dirty="0"/>
              <a:t>Chronic obstructive pulmonary disease (COPD)</a:t>
            </a:r>
            <a:r>
              <a:rPr lang="en-GB" sz="3400" dirty="0"/>
              <a:t>. Available at: </a:t>
            </a:r>
            <a:r>
              <a:rPr lang="en-GB" sz="3400" dirty="0">
                <a:hlinkClick r:id="rId3" tooltip="www.nhs.uk"/>
              </a:rPr>
              <a:t>https://www.nhs.uk</a:t>
            </a:r>
            <a:r>
              <a:rPr lang="en-GB" sz="3400" dirty="0"/>
              <a:t> (Accessed: 9 July 2026).</a:t>
            </a:r>
          </a:p>
          <a:p>
            <a:r>
              <a:rPr lang="en-GB" sz="3400" dirty="0"/>
              <a:t>NICE (2023) </a:t>
            </a:r>
            <a:r>
              <a:rPr lang="en-GB" sz="3400" i="1" dirty="0"/>
              <a:t>Chronic obstructive pulmonary disease in over 16s: diagnosis and management</a:t>
            </a:r>
            <a:r>
              <a:rPr lang="en-GB" sz="3400" dirty="0"/>
              <a:t>. Available at: </a:t>
            </a:r>
            <a:r>
              <a:rPr lang="en-GB" sz="3400" dirty="0">
                <a:hlinkClick r:id="rId4" tooltip="www.nice.org.uk"/>
              </a:rPr>
              <a:t>https://www.nice.org.uk</a:t>
            </a:r>
            <a:r>
              <a:rPr lang="en-GB" sz="3400" dirty="0"/>
              <a:t> (Accessed: 9 July 2026).</a:t>
            </a:r>
          </a:p>
          <a:p>
            <a:r>
              <a:rPr lang="en-GB" sz="3400" dirty="0"/>
              <a:t>Public Health England (2021) </a:t>
            </a:r>
            <a:r>
              <a:rPr lang="en-GB" sz="3400" i="1" dirty="0"/>
              <a:t>Respiratory disease: annual data</a:t>
            </a:r>
            <a:r>
              <a:rPr lang="en-GB" sz="3400" dirty="0"/>
              <a:t>. Available at: </a:t>
            </a:r>
            <a:r>
              <a:rPr lang="en-GB" sz="3400" dirty="0">
                <a:hlinkClick r:id="rId5" tooltip="www.gov.uk"/>
              </a:rPr>
              <a:t>https://www.gov.uk</a:t>
            </a:r>
            <a:r>
              <a:rPr lang="en-GB" sz="3400" dirty="0"/>
              <a:t> (Accessed: 9 July 2026).</a:t>
            </a:r>
          </a:p>
          <a:p>
            <a:r>
              <a:rPr lang="en-GB" sz="3400" dirty="0"/>
              <a:t>World Health Organization (2023) </a:t>
            </a:r>
            <a:r>
              <a:rPr lang="en-GB" sz="3400" i="1" dirty="0"/>
              <a:t>COPD fact sheet</a:t>
            </a:r>
            <a:r>
              <a:rPr lang="en-GB" sz="3400" dirty="0"/>
              <a:t>. Available at: </a:t>
            </a:r>
            <a:r>
              <a:rPr lang="en-GB" sz="3400" dirty="0">
                <a:hlinkClick r:id="rId6" tooltip="www.who.int"/>
              </a:rPr>
              <a:t>https://www.who.int</a:t>
            </a:r>
            <a:r>
              <a:rPr lang="en-GB" sz="3400" dirty="0"/>
              <a:t> (Accessed: 9 July 2026).</a:t>
            </a:r>
          </a:p>
          <a:p>
            <a:r>
              <a:rPr lang="en-GB" sz="3400" dirty="0"/>
              <a:t>Microsoft Bing Image Search (no date) </a:t>
            </a:r>
            <a:r>
              <a:rPr lang="en-GB" sz="3400" i="1" dirty="0"/>
              <a:t>COPD‑related images used throughout presentation</a:t>
            </a:r>
            <a:r>
              <a:rPr lang="en-GB" sz="3400" dirty="0"/>
              <a:t>. Available at: </a:t>
            </a:r>
            <a:r>
              <a:rPr lang="en-GB" sz="3400" dirty="0">
                <a:hlinkClick r:id="rId7" tooltip="www.bing.com"/>
              </a:rPr>
              <a:t>https://www.bing.com/images</a:t>
            </a:r>
            <a:r>
              <a:rPr lang="en-GB" sz="3400" dirty="0"/>
              <a:t> (Accessed: 9 July 2026).</a:t>
            </a:r>
          </a:p>
          <a:p>
            <a:endParaRPr lang="en-GB" sz="1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5425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1854</Words>
  <Application>Microsoft Office PowerPoint</Application>
  <PresentationFormat>Widescreen</PresentationFormat>
  <Paragraphs>201</Paragraphs>
  <Slides>16</Slides>
  <Notes>3</Notes>
  <HiddenSlides>0</HiddenSlides>
  <MMClips>15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Meiryo</vt:lpstr>
      <vt:lpstr>Aptos</vt:lpstr>
      <vt:lpstr>Aptos Display</vt:lpstr>
      <vt:lpstr>Arial</vt:lpstr>
      <vt:lpstr>Calibri</vt:lpstr>
      <vt:lpstr>Office Theme</vt:lpstr>
      <vt:lpstr>Component 2 Presentation</vt:lpstr>
      <vt:lpstr>Title Page</vt:lpstr>
      <vt:lpstr>Introduction </vt:lpstr>
      <vt:lpstr>Fictional Patient Profile</vt:lpstr>
      <vt:lpstr>Anatomy &amp; Physiology of the Respiratory System (COPD Focus)</vt:lpstr>
      <vt:lpstr>How COPD Affects Respiratory Function</vt:lpstr>
      <vt:lpstr>Risk Factors for Mr S (COPD)</vt:lpstr>
      <vt:lpstr>COPD Symptoms &amp; Impact on Daily Life</vt:lpstr>
      <vt:lpstr>Evidence‑Based COPD Care (NICE Guidelines)</vt:lpstr>
      <vt:lpstr>Lifestyle Recommendations for Mr S (COPD)</vt:lpstr>
      <vt:lpstr>Communication &amp; Ethical Considerations</vt:lpstr>
      <vt:lpstr>Monitoring &amp; Review (COPD)</vt:lpstr>
      <vt:lpstr>MDT Involvement in COPD Care</vt:lpstr>
      <vt:lpstr>Summary of Care Plan for Mr S (COPD)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charmaine mclean</dc:creator>
  <cp:lastModifiedBy>charmaine mclean</cp:lastModifiedBy>
  <cp:revision>1</cp:revision>
  <dcterms:created xsi:type="dcterms:W3CDTF">2026-07-05T14:51:28Z</dcterms:created>
  <dcterms:modified xsi:type="dcterms:W3CDTF">2026-07-16T21:15:49Z</dcterms:modified>
</cp:coreProperties>
</file>