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618-B411-4CB0-8A7F-5FEADBD9A190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4AD7-84E5-4E4B-9D4F-1BD44F2ED2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7543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618-B411-4CB0-8A7F-5FEADBD9A190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4AD7-84E5-4E4B-9D4F-1BD44F2ED2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205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618-B411-4CB0-8A7F-5FEADBD9A190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4AD7-84E5-4E4B-9D4F-1BD44F2ED2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7147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618-B411-4CB0-8A7F-5FEADBD9A190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4AD7-84E5-4E4B-9D4F-1BD44F2ED2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93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618-B411-4CB0-8A7F-5FEADBD9A190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4AD7-84E5-4E4B-9D4F-1BD44F2ED2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590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618-B411-4CB0-8A7F-5FEADBD9A190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4AD7-84E5-4E4B-9D4F-1BD44F2ED2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030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618-B411-4CB0-8A7F-5FEADBD9A190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4AD7-84E5-4E4B-9D4F-1BD44F2ED2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393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618-B411-4CB0-8A7F-5FEADBD9A190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4AD7-84E5-4E4B-9D4F-1BD44F2ED2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81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618-B411-4CB0-8A7F-5FEADBD9A190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4AD7-84E5-4E4B-9D4F-1BD44F2ED2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119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618-B411-4CB0-8A7F-5FEADBD9A190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4AD7-84E5-4E4B-9D4F-1BD44F2ED2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3280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618-B411-4CB0-8A7F-5FEADBD9A190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4AD7-84E5-4E4B-9D4F-1BD44F2ED2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0377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618-B411-4CB0-8A7F-5FEADBD9A190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4AD7-84E5-4E4B-9D4F-1BD44F2ED29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883930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618-B411-4CB0-8A7F-5FEADBD9A190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4AD7-84E5-4E4B-9D4F-1BD44F2ED2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3169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618-B411-4CB0-8A7F-5FEADBD9A190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4AD7-84E5-4E4B-9D4F-1BD44F2ED2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2152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618-B411-4CB0-8A7F-5FEADBD9A190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4AD7-84E5-4E4B-9D4F-1BD44F2ED2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2022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618-B411-4CB0-8A7F-5FEADBD9A190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4AD7-84E5-4E4B-9D4F-1BD44F2ED2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7015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618-B411-4CB0-8A7F-5FEADBD9A190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4AD7-84E5-4E4B-9D4F-1BD44F2ED2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90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9253618-B411-4CB0-8A7F-5FEADBD9A190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E04AD7-84E5-4E4B-9D4F-1BD44F2ED2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2026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AF229-681E-49F0-8ED9-CCC6905430C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Drugs Seminar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DC0FC8-E358-4092-B1BE-BA5D58C0C14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Part C</a:t>
            </a:r>
          </a:p>
        </p:txBody>
      </p:sp>
    </p:spTree>
    <p:extLst>
      <p:ext uri="{BB962C8B-B14F-4D97-AF65-F5344CB8AC3E}">
        <p14:creationId xmlns:p14="http://schemas.microsoft.com/office/powerpoint/2010/main" val="17903420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45ABD-E139-49BD-A7B8-40D75220E3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Drugs Seminar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AEB75-B670-4EE7-B3D5-AB3F82E91D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In your groups – I want you to locate 2 journals different articles that are looking participants behaviour / cognitive response from a certain drug and synthesise each of the articles to the rest of the class. </a:t>
            </a:r>
          </a:p>
          <a:p>
            <a:endParaRPr lang="en-GB" dirty="0"/>
          </a:p>
          <a:p>
            <a:r>
              <a:rPr lang="en-GB" dirty="0"/>
              <a:t>Make sure you can gain FULL access to the article (for free). </a:t>
            </a:r>
          </a:p>
          <a:p>
            <a:endParaRPr lang="en-GB" dirty="0"/>
          </a:p>
          <a:p>
            <a:r>
              <a:rPr lang="en-GB" dirty="0"/>
              <a:t>The 2 journals MUST look at the SAME drug – e.g. Caffeine, Alcohol etc. </a:t>
            </a:r>
          </a:p>
          <a:p>
            <a:endParaRPr lang="en-GB" dirty="0"/>
          </a:p>
          <a:p>
            <a:r>
              <a:rPr lang="en-GB" dirty="0"/>
              <a:t>Provide a brief critique of the article. </a:t>
            </a:r>
          </a:p>
          <a:p>
            <a:endParaRPr lang="en-GB" dirty="0"/>
          </a:p>
          <a:p>
            <a:r>
              <a:rPr lang="en-GB" dirty="0"/>
              <a:t>Aim is to gain a mini bank of journals articles exploring the impact of drugs on behaviour / cognition from a biological / neuroscience perspective. </a:t>
            </a:r>
          </a:p>
          <a:p>
            <a:endParaRPr lang="en-GB" dirty="0"/>
          </a:p>
          <a:p>
            <a:r>
              <a:rPr lang="en-GB" dirty="0"/>
              <a:t>Email me the full reference to the articles – so I can put these references on Moodle for the whole group. </a:t>
            </a:r>
          </a:p>
        </p:txBody>
      </p:sp>
    </p:spTree>
    <p:extLst>
      <p:ext uri="{BB962C8B-B14F-4D97-AF65-F5344CB8AC3E}">
        <p14:creationId xmlns:p14="http://schemas.microsoft.com/office/powerpoint/2010/main" val="15616877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</TotalTime>
  <Words>133</Words>
  <Application>Microsoft Office PowerPoint</Application>
  <PresentationFormat>Widescreen</PresentationFormat>
  <Paragraphs>14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3</vt:lpstr>
      <vt:lpstr>Ion</vt:lpstr>
      <vt:lpstr>Drugs Seminar</vt:lpstr>
      <vt:lpstr>Drugs Seminar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Drugs Seminar</dc:title>
  <dc:creator>Stuart Jones</dc:creator>
  <cp:lastModifiedBy>Stuart Jones</cp:lastModifiedBy>
  <cp:revision>2</cp:revision>
  <dcterms:created xsi:type="dcterms:W3CDTF">2022-03-07T21:35:39Z</dcterms:created>
  <dcterms:modified xsi:type="dcterms:W3CDTF">2022-03-07T21:44:09Z</dcterms:modified>
</cp:coreProperties>
</file>