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1"/>
  </p:notesMasterIdLst>
  <p:sldIdLst>
    <p:sldId id="273" r:id="rId2"/>
    <p:sldId id="256" r:id="rId3"/>
    <p:sldId id="272" r:id="rId4"/>
    <p:sldId id="271" r:id="rId5"/>
    <p:sldId id="257" r:id="rId6"/>
    <p:sldId id="258" r:id="rId7"/>
    <p:sldId id="260" r:id="rId8"/>
    <p:sldId id="269" r:id="rId9"/>
    <p:sldId id="270" r:id="rId10"/>
  </p:sldIdLst>
  <p:sldSz cx="9144000" cy="5143500" type="screen16x9"/>
  <p:notesSz cx="6858000" cy="9144000"/>
  <p:embeddedFontLst>
    <p:embeddedFont>
      <p:font typeface="Bayon" panose="020B0604020202020204" charset="0"/>
      <p:regular r:id="rId12"/>
    </p:embeddedFont>
    <p:embeddedFont>
      <p:font typeface="Epilogue" panose="020B0604020202020204" charset="0"/>
      <p:regular r:id="rId13"/>
      <p:bold r:id="rId14"/>
      <p:italic r:id="rId15"/>
      <p:boldItalic r:id="rId16"/>
    </p:embeddedFont>
    <p:embeddedFont>
      <p:font typeface="Poppins Light" panose="00000400000000000000" pitchFamily="2" charset="0"/>
      <p:regular r:id="rId17"/>
      <p: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60F2C1-D91B-12F7-7CE4-E398DEC38C6A}" v="277" dt="2022-06-29T22:45:55.968"/>
    <p1510:client id="{777E6120-9DF6-4454-9BC3-9EF32B2D0DEC}" v="28" dt="2022-06-29T21:19:43.943"/>
  </p1510:revLst>
</p1510:revInfo>
</file>

<file path=ppt/tableStyles.xml><?xml version="1.0" encoding="utf-8"?>
<a:tblStyleLst xmlns:a="http://schemas.openxmlformats.org/drawingml/2006/main" def="{DB14D80A-9D03-46AB-91BA-EF336DB26D08}">
  <a:tblStyle styleId="{DB14D80A-9D03-46AB-91BA-EF336DB26D0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7" autoAdjust="0"/>
    <p:restoredTop sz="94660"/>
  </p:normalViewPr>
  <p:slideViewPr>
    <p:cSldViewPr snapToGrid="0">
      <p:cViewPr>
        <p:scale>
          <a:sx n="99" d="100"/>
          <a:sy n="99" d="100"/>
        </p:scale>
        <p:origin x="-1974" y="-87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rzana Bi (2127508)" userId="S::2127508@student.uwtsd.ac.uk::eb8f89b0-ecd0-4392-b81a-b92d161892bb" providerId="AD" clId="Web-{777E6120-9DF6-4454-9BC3-9EF32B2D0DEC}"/>
    <pc:docChg chg="addSld modSld sldOrd">
      <pc:chgData name="Farzana Bi (2127508)" userId="S::2127508@student.uwtsd.ac.uk::eb8f89b0-ecd0-4392-b81a-b92d161892bb" providerId="AD" clId="Web-{777E6120-9DF6-4454-9BC3-9EF32B2D0DEC}" dt="2022-06-29T21:19:43.943" v="26" actId="14100"/>
      <pc:docMkLst>
        <pc:docMk/>
      </pc:docMkLst>
      <pc:sldChg chg="addSp delSp modSp new ord">
        <pc:chgData name="Farzana Bi (2127508)" userId="S::2127508@student.uwtsd.ac.uk::eb8f89b0-ecd0-4392-b81a-b92d161892bb" providerId="AD" clId="Web-{777E6120-9DF6-4454-9BC3-9EF32B2D0DEC}" dt="2022-06-29T21:19:43.943" v="26" actId="14100"/>
        <pc:sldMkLst>
          <pc:docMk/>
          <pc:sldMk cId="3526486541" sldId="273"/>
        </pc:sldMkLst>
        <pc:spChg chg="mod">
          <ac:chgData name="Farzana Bi (2127508)" userId="S::2127508@student.uwtsd.ac.uk::eb8f89b0-ecd0-4392-b81a-b92d161892bb" providerId="AD" clId="Web-{777E6120-9DF6-4454-9BC3-9EF32B2D0DEC}" dt="2022-06-29T21:18:26.317" v="15" actId="1076"/>
          <ac:spMkLst>
            <pc:docMk/>
            <pc:sldMk cId="3526486541" sldId="273"/>
            <ac:spMk id="2" creationId="{2078DF83-F8CD-0304-7F20-A8AF20361A4E}"/>
          </ac:spMkLst>
        </pc:spChg>
        <pc:spChg chg="del mod">
          <ac:chgData name="Farzana Bi (2127508)" userId="S::2127508@student.uwtsd.ac.uk::eb8f89b0-ecd0-4392-b81a-b92d161892bb" providerId="AD" clId="Web-{777E6120-9DF6-4454-9BC3-9EF32B2D0DEC}" dt="2022-06-29T21:18:14.645" v="14"/>
          <ac:spMkLst>
            <pc:docMk/>
            <pc:sldMk cId="3526486541" sldId="273"/>
            <ac:spMk id="3" creationId="{D25D1C3B-5CFC-A50E-4396-3E63AF8D218D}"/>
          </ac:spMkLst>
        </pc:spChg>
        <pc:spChg chg="add mod">
          <ac:chgData name="Farzana Bi (2127508)" userId="S::2127508@student.uwtsd.ac.uk::eb8f89b0-ecd0-4392-b81a-b92d161892bb" providerId="AD" clId="Web-{777E6120-9DF6-4454-9BC3-9EF32B2D0DEC}" dt="2022-06-29T21:19:43.943" v="26" actId="14100"/>
          <ac:spMkLst>
            <pc:docMk/>
            <pc:sldMk cId="3526486541" sldId="273"/>
            <ac:spMk id="5" creationId="{981C031F-45D5-1B3D-3916-59C3DDF8443B}"/>
          </ac:spMkLst>
        </pc:spChg>
        <pc:spChg chg="add mod">
          <ac:chgData name="Farzana Bi (2127508)" userId="S::2127508@student.uwtsd.ac.uk::eb8f89b0-ecd0-4392-b81a-b92d161892bb" providerId="AD" clId="Web-{777E6120-9DF6-4454-9BC3-9EF32B2D0DEC}" dt="2022-06-29T21:19:16.068" v="23" actId="20577"/>
          <ac:spMkLst>
            <pc:docMk/>
            <pc:sldMk cId="3526486541" sldId="273"/>
            <ac:spMk id="6" creationId="{10F13D0C-0811-D39E-3D26-951D866DFB92}"/>
          </ac:spMkLst>
        </pc:spChg>
      </pc:sldChg>
    </pc:docChg>
  </pc:docChgLst>
  <pc:docChgLst>
    <pc:chgData name="Farzana Bi (2127508)" userId="S::2127508@student.uwtsd.ac.uk::eb8f89b0-ecd0-4392-b81a-b92d161892bb" providerId="AD" clId="Web-{7760F2C1-D91B-12F7-7CE4-E398DEC38C6A}"/>
    <pc:docChg chg="addSld delSld modSld sldOrd">
      <pc:chgData name="Farzana Bi (2127508)" userId="S::2127508@student.uwtsd.ac.uk::eb8f89b0-ecd0-4392-b81a-b92d161892bb" providerId="AD" clId="Web-{7760F2C1-D91B-12F7-7CE4-E398DEC38C6A}" dt="2022-06-29T22:45:19.545" v="264"/>
      <pc:docMkLst>
        <pc:docMk/>
      </pc:docMkLst>
      <pc:sldChg chg="del">
        <pc:chgData name="Farzana Bi (2127508)" userId="S::2127508@student.uwtsd.ac.uk::eb8f89b0-ecd0-4392-b81a-b92d161892bb" providerId="AD" clId="Web-{7760F2C1-D91B-12F7-7CE4-E398DEC38C6A}" dt="2022-06-29T21:20:41.749" v="1"/>
        <pc:sldMkLst>
          <pc:docMk/>
          <pc:sldMk cId="3526486541" sldId="273"/>
        </pc:sldMkLst>
      </pc:sldChg>
      <pc:sldChg chg="addSp modSp new ord">
        <pc:chgData name="Farzana Bi (2127508)" userId="S::2127508@student.uwtsd.ac.uk::eb8f89b0-ecd0-4392-b81a-b92d161892bb" providerId="AD" clId="Web-{7760F2C1-D91B-12F7-7CE4-E398DEC38C6A}" dt="2022-06-29T22:45:19.545" v="264"/>
        <pc:sldMkLst>
          <pc:docMk/>
          <pc:sldMk cId="4118106701" sldId="273"/>
        </pc:sldMkLst>
        <pc:spChg chg="add mod">
          <ac:chgData name="Farzana Bi (2127508)" userId="S::2127508@student.uwtsd.ac.uk::eb8f89b0-ecd0-4392-b81a-b92d161892bb" providerId="AD" clId="Web-{7760F2C1-D91B-12F7-7CE4-E398DEC38C6A}" dt="2022-06-29T21:21:27.534" v="9" actId="20577"/>
          <ac:spMkLst>
            <pc:docMk/>
            <pc:sldMk cId="4118106701" sldId="273"/>
            <ac:spMk id="2" creationId="{1530ED5B-C07F-54FD-88AA-CA523C598C77}"/>
          </ac:spMkLst>
        </pc:spChg>
        <pc:spChg chg="add mod">
          <ac:chgData name="Farzana Bi (2127508)" userId="S::2127508@student.uwtsd.ac.uk::eb8f89b0-ecd0-4392-b81a-b92d161892bb" providerId="AD" clId="Web-{7760F2C1-D91B-12F7-7CE4-E398DEC38C6A}" dt="2022-06-29T21:21:55.098" v="15" actId="14100"/>
          <ac:spMkLst>
            <pc:docMk/>
            <pc:sldMk cId="4118106701" sldId="273"/>
            <ac:spMk id="3" creationId="{10F13D0C-0811-D39E-3D26-951D866DFB92}"/>
          </ac:spMkLst>
        </pc:spChg>
        <pc:spChg chg="add mod">
          <ac:chgData name="Farzana Bi (2127508)" userId="S::2127508@student.uwtsd.ac.uk::eb8f89b0-ecd0-4392-b81a-b92d161892bb" providerId="AD" clId="Web-{7760F2C1-D91B-12F7-7CE4-E398DEC38C6A}" dt="2022-06-29T21:22:05.974" v="17" actId="14100"/>
          <ac:spMkLst>
            <pc:docMk/>
            <pc:sldMk cId="4118106701" sldId="273"/>
            <ac:spMk id="4" creationId="{669F4C56-7B84-DF2B-A6A8-22B8AC3A434B}"/>
          </ac:spMkLst>
        </pc:spChg>
        <pc:graphicFrameChg chg="add mod modGraphic">
          <ac:chgData name="Farzana Bi (2127508)" userId="S::2127508@student.uwtsd.ac.uk::eb8f89b0-ecd0-4392-b81a-b92d161892bb" providerId="AD" clId="Web-{7760F2C1-D91B-12F7-7CE4-E398DEC38C6A}" dt="2022-06-29T22:45:19.545" v="264"/>
          <ac:graphicFrameMkLst>
            <pc:docMk/>
            <pc:sldMk cId="4118106701" sldId="273"/>
            <ac:graphicFrameMk id="5" creationId="{C7827F5B-C41D-EB03-A2F9-C3222DA7D277}"/>
          </ac:graphicFrameMkLst>
        </pc:graphicFrameChg>
      </pc:sldChg>
      <pc:sldChg chg="new del">
        <pc:chgData name="Farzana Bi (2127508)" userId="S::2127508@student.uwtsd.ac.uk::eb8f89b0-ecd0-4392-b81a-b92d161892bb" providerId="AD" clId="Web-{7760F2C1-D91B-12F7-7CE4-E398DEC38C6A}" dt="2022-06-29T21:20:49.375" v="2"/>
        <pc:sldMkLst>
          <pc:docMk/>
          <pc:sldMk cId="2897890351" sldId="274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46696388353673"/>
          <c:y val="7.9067145475324119E-2"/>
          <c:w val="0.87230110869945765"/>
          <c:h val="0.7774283631040285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cat>
            <c:strRef>
              <c:f>Sheet1!$A$2:$A$5</c:f>
              <c:strCache>
                <c:ptCount val="3"/>
                <c:pt idx="0">
                  <c:v>global use</c:v>
                </c:pt>
                <c:pt idx="1">
                  <c:v>use by students</c:v>
                </c:pt>
                <c:pt idx="2">
                  <c:v>Use by administration 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0.63000000000000078</c:v>
                </c:pt>
                <c:pt idx="1">
                  <c:v>0.65000000000000091</c:v>
                </c:pt>
                <c:pt idx="2">
                  <c:v>0.56000000000000005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4E1-1D4B-8888-1A177474FC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0.17989</cdr:x>
      <cdr:y>0.46224</cdr:y>
    </cdr:from>
    <cdr:to>
      <cdr:x>0.43122</cdr:x>
      <cdr:y>0.57402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54518" y="1472667"/>
          <a:ext cx="914400" cy="35613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0.26517</cdr:x>
      <cdr:y>0.10159</cdr:y>
    </cdr:from>
    <cdr:to>
      <cdr:x>0.58652</cdr:x>
      <cdr:y>0.58799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35779" y="323650"/>
          <a:ext cx="1376411" cy="154966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b="1" dirty="0"/>
        </a:p>
        <a:p xmlns:a="http://schemas.openxmlformats.org/drawingml/2006/main">
          <a:endParaRPr lang="en-US" b="1" dirty="0"/>
        </a:p>
        <a:p xmlns:a="http://schemas.openxmlformats.org/drawingml/2006/main">
          <a:endParaRPr lang="en-US" b="1" dirty="0"/>
        </a:p>
        <a:p xmlns:a="http://schemas.openxmlformats.org/drawingml/2006/main">
          <a:r>
            <a:rPr lang="en-US" sz="1100" b="1" dirty="0"/>
            <a:t>         63% </a:t>
          </a:r>
          <a:r>
            <a:rPr lang="en-US" b="1" dirty="0"/>
            <a:t> of</a:t>
          </a:r>
        </a:p>
        <a:p xmlns:a="http://schemas.openxmlformats.org/drawingml/2006/main">
          <a:r>
            <a:rPr lang="en-US" b="1" dirty="0"/>
            <a:t>       sales are </a:t>
          </a:r>
        </a:p>
        <a:p xmlns:a="http://schemas.openxmlformats.org/drawingml/2006/main">
          <a:r>
            <a:rPr lang="en-US" b="1" dirty="0"/>
            <a:t>   by technology</a:t>
          </a:r>
          <a:endParaRPr lang="en-US" sz="1100" b="1" dirty="0"/>
        </a:p>
      </cdr:txBody>
    </cdr:sp>
  </cdr:relSizeAnchor>
  <cdr:relSizeAnchor xmlns:cdr="http://schemas.openxmlformats.org/drawingml/2006/chartDrawing">
    <cdr:from>
      <cdr:x>0.68254</cdr:x>
      <cdr:y>0.53474</cdr:y>
    </cdr:from>
    <cdr:to>
      <cdr:x>0.93386</cdr:x>
      <cdr:y>0.82175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83318" y="170367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0.57528</cdr:x>
      <cdr:y>0.34877</cdr:y>
    </cdr:from>
    <cdr:to>
      <cdr:x>0.75661</cdr:x>
      <cdr:y>0.63578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464065" y="1111168"/>
          <a:ext cx="776679" cy="9144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b="1" dirty="0"/>
            <a:t>65% usage by </a:t>
          </a:r>
        </a:p>
        <a:p xmlns:a="http://schemas.openxmlformats.org/drawingml/2006/main">
          <a:r>
            <a:rPr lang="en-US" sz="1100" b="1" dirty="0"/>
            <a:t>students</a:t>
          </a:r>
        </a:p>
      </cdr:txBody>
    </cdr:sp>
  </cdr:relSizeAnchor>
  <cdr:relSizeAnchor xmlns:cdr="http://schemas.openxmlformats.org/drawingml/2006/chartDrawing">
    <cdr:from>
      <cdr:x>0.45238</cdr:x>
      <cdr:y>0.71299</cdr:y>
    </cdr:from>
    <cdr:to>
      <cdr:x>0.7037</cdr:x>
      <cdr:y>1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645920" y="2367817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0.44719</cdr:x>
      <cdr:y>0.64048</cdr:y>
    </cdr:from>
    <cdr:to>
      <cdr:x>0.64815</cdr:x>
      <cdr:y>0.7753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1915425" y="2040547"/>
          <a:ext cx="860758" cy="4295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b="1" dirty="0"/>
            <a:t>76% usage by</a:t>
          </a:r>
        </a:p>
        <a:p xmlns:a="http://schemas.openxmlformats.org/drawingml/2006/main">
          <a:r>
            <a:rPr lang="en-US" b="1" dirty="0"/>
            <a:t> administration</a:t>
          </a:r>
          <a:endParaRPr lang="en-US" sz="11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2840621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e17fb1d8fd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e17fb1d8fd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09735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1116d877dd5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8" name="Google Shape;408;g1116d877dd5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3280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g103e4a95a70_2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4" name="Google Shape;414;g103e4a95a70_2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1413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103e4a95a70_2_3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103e4a95a70_2_3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010748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103e4a95a70_2_3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103e4a95a70_2_3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30877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103e4a95a70_2_3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103e4a95a70_2_3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68884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.png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5" Type="http://schemas.openxmlformats.org/officeDocument/2006/relationships/image" Target="../media/image24.png"/><Relationship Id="rId10" Type="http://schemas.openxmlformats.org/officeDocument/2006/relationships/image" Target="../media/image17.png"/><Relationship Id="rId4" Type="http://schemas.openxmlformats.org/officeDocument/2006/relationships/image" Target="../media/image21.png"/><Relationship Id="rId9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8.png"/><Relationship Id="rId7" Type="http://schemas.openxmlformats.org/officeDocument/2006/relationships/image" Target="../media/image21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5" Type="http://schemas.openxmlformats.org/officeDocument/2006/relationships/image" Target="../media/image29.png"/><Relationship Id="rId4" Type="http://schemas.openxmlformats.org/officeDocument/2006/relationships/image" Target="../media/image19.png"/><Relationship Id="rId9" Type="http://schemas.openxmlformats.org/officeDocument/2006/relationships/image" Target="../media/image26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4.png"/><Relationship Id="rId5" Type="http://schemas.openxmlformats.org/officeDocument/2006/relationships/image" Target="../media/image21.png"/><Relationship Id="rId10" Type="http://schemas.openxmlformats.org/officeDocument/2006/relationships/image" Target="../media/image19.png"/><Relationship Id="rId4" Type="http://schemas.openxmlformats.org/officeDocument/2006/relationships/image" Target="../media/image20.png"/><Relationship Id="rId9" Type="http://schemas.openxmlformats.org/officeDocument/2006/relationships/image" Target="../media/image2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74375" y="605700"/>
            <a:ext cx="3408300" cy="312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4900">
                <a:latin typeface="Bayon"/>
                <a:ea typeface="Bayon"/>
                <a:cs typeface="Bayon"/>
                <a:sym typeface="Bayon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20000" y="3994550"/>
            <a:ext cx="3690000" cy="45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4687700" y="-56825"/>
            <a:ext cx="5984349" cy="6834775"/>
            <a:chOff x="4687700" y="-56825"/>
            <a:chExt cx="5984349" cy="6834775"/>
          </a:xfrm>
        </p:grpSpPr>
        <p:pic>
          <p:nvPicPr>
            <p:cNvPr id="12" name="Google Shape;12;p2"/>
            <p:cNvPicPr preferRelativeResize="0"/>
            <p:nvPr/>
          </p:nvPicPr>
          <p:blipFill rotWithShape="1">
            <a:blip r:embed="rId2">
              <a:alphaModFix/>
            </a:blip>
            <a:srcRect t="59439" r="53598" b="-2870"/>
            <a:stretch/>
          </p:blipFill>
          <p:spPr>
            <a:xfrm>
              <a:off x="4973725" y="3068075"/>
              <a:ext cx="3644752" cy="22765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3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733950" y="3501491"/>
              <a:ext cx="3938099" cy="327645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14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473520" y="55399"/>
              <a:ext cx="1892601" cy="18680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Google Shape;15;p2"/>
            <p:cNvPicPr preferRelativeResize="0"/>
            <p:nvPr/>
          </p:nvPicPr>
          <p:blipFill rotWithShape="1">
            <a:blip r:embed="rId2">
              <a:alphaModFix/>
            </a:blip>
            <a:srcRect r="57477" b="39342"/>
            <a:stretch/>
          </p:blipFill>
          <p:spPr>
            <a:xfrm>
              <a:off x="5881425" y="-56825"/>
              <a:ext cx="3340123" cy="3179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Google Shape;16;p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282950" y="1414525"/>
              <a:ext cx="2552050" cy="2673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Google Shape;17;p2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615598" y="55411"/>
              <a:ext cx="1080325" cy="1080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Google Shape;18;p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5355030" y="3475675"/>
              <a:ext cx="3277506" cy="31232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Google Shape;19;p2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4687700" y="1074675"/>
              <a:ext cx="4053501" cy="3804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" name="Google Shape;20;p2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6349700" y="783600"/>
              <a:ext cx="2008701" cy="20159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Google Shape;21;p2"/>
            <p:cNvPicPr preferRelativeResize="0"/>
            <p:nvPr/>
          </p:nvPicPr>
          <p:blipFill rotWithShape="1">
            <a:blip r:embed="rId10">
              <a:alphaModFix/>
            </a:blip>
            <a:srcRect l="28019" t="29220" r="29940" b="36928"/>
            <a:stretch/>
          </p:blipFill>
          <p:spPr>
            <a:xfrm>
              <a:off x="4897525" y="4182325"/>
              <a:ext cx="756000" cy="6087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Google Shape;22;p2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6604009" y="684935"/>
              <a:ext cx="3408300" cy="279073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6231600" cy="345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1625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50"/>
              <a:buFont typeface="Poppins Light"/>
              <a:buAutoNum type="arabicPeriod"/>
              <a:defRPr sz="105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40" name="Google Shape;40;p4"/>
          <p:cNvGrpSpPr/>
          <p:nvPr/>
        </p:nvGrpSpPr>
        <p:grpSpPr>
          <a:xfrm>
            <a:off x="6833300" y="-410200"/>
            <a:ext cx="2804875" cy="6098500"/>
            <a:chOff x="6833300" y="-410200"/>
            <a:chExt cx="2804875" cy="6098500"/>
          </a:xfrm>
        </p:grpSpPr>
        <p:pic>
          <p:nvPicPr>
            <p:cNvPr id="41" name="Google Shape;41;p4"/>
            <p:cNvPicPr preferRelativeResize="0"/>
            <p:nvPr/>
          </p:nvPicPr>
          <p:blipFill rotWithShape="1">
            <a:blip r:embed="rId2">
              <a:alphaModFix/>
            </a:blip>
            <a:srcRect l="24637" t="25568" r="17974" b="33749"/>
            <a:stretch/>
          </p:blipFill>
          <p:spPr>
            <a:xfrm>
              <a:off x="7145064" y="2007475"/>
              <a:ext cx="2493111" cy="18626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" name="Google Shape;4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266675" y="3825675"/>
              <a:ext cx="1471351" cy="18626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" name="Google Shape;43;p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145073" y="356824"/>
              <a:ext cx="2337199" cy="261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" name="Google Shape;44;p4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223025" y="2267806"/>
              <a:ext cx="2337199" cy="191369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Google Shape;45;p4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8035549" y="1317837"/>
              <a:ext cx="961525" cy="25078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Google Shape;46;p4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7342200" y="1208250"/>
              <a:ext cx="1203918" cy="12082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Google Shape;47;p4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833300" y="-410200"/>
              <a:ext cx="2053675" cy="2053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" name="Google Shape;48;p4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8376975" y="3825675"/>
              <a:ext cx="620100" cy="6201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9" name="Google Shape;49;p4"/>
          <p:cNvPicPr preferRelativeResize="0"/>
          <p:nvPr/>
        </p:nvPicPr>
        <p:blipFill rotWithShape="1">
          <a:blip r:embed="rId10">
            <a:alphaModFix/>
          </a:blip>
          <a:srcRect l="88035"/>
          <a:stretch/>
        </p:blipFill>
        <p:spPr>
          <a:xfrm>
            <a:off x="1" y="0"/>
            <a:ext cx="92222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3"/>
          <p:cNvPicPr preferRelativeResize="0"/>
          <p:nvPr/>
        </p:nvPicPr>
        <p:blipFill rotWithShape="1">
          <a:blip r:embed="rId2">
            <a:alphaModFix/>
          </a:blip>
          <a:srcRect l="88035"/>
          <a:stretch/>
        </p:blipFill>
        <p:spPr>
          <a:xfrm>
            <a:off x="8267701" y="-28575"/>
            <a:ext cx="922225" cy="5143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9" name="Google Shape;119;p13"/>
          <p:cNvGrpSpPr/>
          <p:nvPr/>
        </p:nvGrpSpPr>
        <p:grpSpPr>
          <a:xfrm>
            <a:off x="5943937" y="-541125"/>
            <a:ext cx="3738163" cy="3020298"/>
            <a:chOff x="5943937" y="-541125"/>
            <a:chExt cx="3738163" cy="3020298"/>
          </a:xfrm>
        </p:grpSpPr>
        <p:pic>
          <p:nvPicPr>
            <p:cNvPr id="120" name="Google Shape;120;p1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943937" y="-403838"/>
              <a:ext cx="2117426" cy="1887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1" name="Google Shape;121;p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480250" y="-51052"/>
              <a:ext cx="1700463" cy="15386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2" name="Google Shape;122;p1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8019124" y="648787"/>
              <a:ext cx="1662976" cy="183038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" name="Google Shape;123;p13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700250" y="-541125"/>
              <a:ext cx="1662976" cy="19029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4" name="Google Shape;124;p13"/>
          <p:cNvSpPr txBox="1">
            <a:spLocks noGrp="1"/>
          </p:cNvSpPr>
          <p:nvPr>
            <p:ph type="title"/>
          </p:nvPr>
        </p:nvSpPr>
        <p:spPr>
          <a:xfrm>
            <a:off x="720000" y="1886200"/>
            <a:ext cx="2403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25" name="Google Shape;125;p13"/>
          <p:cNvSpPr txBox="1">
            <a:spLocks noGrp="1"/>
          </p:cNvSpPr>
          <p:nvPr>
            <p:ph type="title" idx="2" hasCustomPrompt="1"/>
          </p:nvPr>
        </p:nvSpPr>
        <p:spPr>
          <a:xfrm>
            <a:off x="870312" y="1266079"/>
            <a:ext cx="5733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9pPr>
          </a:lstStyle>
          <a:p>
            <a:r>
              <a:t>xx%</a:t>
            </a:r>
          </a:p>
        </p:txBody>
      </p:sp>
      <p:sp>
        <p:nvSpPr>
          <p:cNvPr id="126" name="Google Shape;126;p13"/>
          <p:cNvSpPr txBox="1">
            <a:spLocks noGrp="1"/>
          </p:cNvSpPr>
          <p:nvPr>
            <p:ph type="subTitle" idx="1"/>
          </p:nvPr>
        </p:nvSpPr>
        <p:spPr>
          <a:xfrm>
            <a:off x="720000" y="2329300"/>
            <a:ext cx="24036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3"/>
          <p:cNvSpPr txBox="1">
            <a:spLocks noGrp="1"/>
          </p:cNvSpPr>
          <p:nvPr>
            <p:ph type="title" idx="3"/>
          </p:nvPr>
        </p:nvSpPr>
        <p:spPr>
          <a:xfrm>
            <a:off x="3384450" y="1886200"/>
            <a:ext cx="2403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28" name="Google Shape;128;p13"/>
          <p:cNvSpPr txBox="1">
            <a:spLocks noGrp="1"/>
          </p:cNvSpPr>
          <p:nvPr>
            <p:ph type="title" idx="4" hasCustomPrompt="1"/>
          </p:nvPr>
        </p:nvSpPr>
        <p:spPr>
          <a:xfrm>
            <a:off x="3511557" y="1238679"/>
            <a:ext cx="6078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9pPr>
          </a:lstStyle>
          <a:p>
            <a:r>
              <a:t>xx%</a:t>
            </a:r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5"/>
          </p:nvPr>
        </p:nvSpPr>
        <p:spPr>
          <a:xfrm>
            <a:off x="3384450" y="2329300"/>
            <a:ext cx="24036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13"/>
          <p:cNvSpPr txBox="1">
            <a:spLocks noGrp="1"/>
          </p:cNvSpPr>
          <p:nvPr>
            <p:ph type="title" idx="6"/>
          </p:nvPr>
        </p:nvSpPr>
        <p:spPr>
          <a:xfrm>
            <a:off x="6016239" y="1886200"/>
            <a:ext cx="2403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31" name="Google Shape;131;p13"/>
          <p:cNvSpPr txBox="1">
            <a:spLocks noGrp="1"/>
          </p:cNvSpPr>
          <p:nvPr>
            <p:ph type="title" idx="7" hasCustomPrompt="1"/>
          </p:nvPr>
        </p:nvSpPr>
        <p:spPr>
          <a:xfrm>
            <a:off x="6137601" y="1238679"/>
            <a:ext cx="6078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9pPr>
          </a:lstStyle>
          <a:p>
            <a:r>
              <a:t>xx%</a:t>
            </a:r>
          </a:p>
        </p:txBody>
      </p:sp>
      <p:sp>
        <p:nvSpPr>
          <p:cNvPr id="132" name="Google Shape;132;p13"/>
          <p:cNvSpPr txBox="1">
            <a:spLocks noGrp="1"/>
          </p:cNvSpPr>
          <p:nvPr>
            <p:ph type="subTitle" idx="8"/>
          </p:nvPr>
        </p:nvSpPr>
        <p:spPr>
          <a:xfrm>
            <a:off x="6016239" y="2329300"/>
            <a:ext cx="24036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13"/>
          <p:cNvSpPr txBox="1">
            <a:spLocks noGrp="1"/>
          </p:cNvSpPr>
          <p:nvPr>
            <p:ph type="title" idx="9"/>
          </p:nvPr>
        </p:nvSpPr>
        <p:spPr>
          <a:xfrm>
            <a:off x="720000" y="3675600"/>
            <a:ext cx="2403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34" name="Google Shape;134;p13"/>
          <p:cNvSpPr txBox="1">
            <a:spLocks noGrp="1"/>
          </p:cNvSpPr>
          <p:nvPr>
            <p:ph type="title" idx="13" hasCustomPrompt="1"/>
          </p:nvPr>
        </p:nvSpPr>
        <p:spPr>
          <a:xfrm>
            <a:off x="853062" y="3034518"/>
            <a:ext cx="6078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9pPr>
          </a:lstStyle>
          <a:p>
            <a:r>
              <a:t>xx%</a:t>
            </a:r>
          </a:p>
        </p:txBody>
      </p:sp>
      <p:sp>
        <p:nvSpPr>
          <p:cNvPr id="135" name="Google Shape;135;p13"/>
          <p:cNvSpPr txBox="1">
            <a:spLocks noGrp="1"/>
          </p:cNvSpPr>
          <p:nvPr>
            <p:ph type="subTitle" idx="14"/>
          </p:nvPr>
        </p:nvSpPr>
        <p:spPr>
          <a:xfrm>
            <a:off x="720000" y="4118700"/>
            <a:ext cx="24036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13"/>
          <p:cNvSpPr txBox="1">
            <a:spLocks noGrp="1"/>
          </p:cNvSpPr>
          <p:nvPr>
            <p:ph type="title" idx="15"/>
          </p:nvPr>
        </p:nvSpPr>
        <p:spPr>
          <a:xfrm>
            <a:off x="3384450" y="3675600"/>
            <a:ext cx="2403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37" name="Google Shape;137;p13"/>
          <p:cNvSpPr txBox="1">
            <a:spLocks noGrp="1"/>
          </p:cNvSpPr>
          <p:nvPr>
            <p:ph type="title" idx="16" hasCustomPrompt="1"/>
          </p:nvPr>
        </p:nvSpPr>
        <p:spPr>
          <a:xfrm>
            <a:off x="3511557" y="3034518"/>
            <a:ext cx="6078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9pPr>
          </a:lstStyle>
          <a:p>
            <a:r>
              <a:t>xx%</a:t>
            </a:r>
          </a:p>
        </p:txBody>
      </p:sp>
      <p:sp>
        <p:nvSpPr>
          <p:cNvPr id="138" name="Google Shape;138;p13"/>
          <p:cNvSpPr txBox="1">
            <a:spLocks noGrp="1"/>
          </p:cNvSpPr>
          <p:nvPr>
            <p:ph type="subTitle" idx="17"/>
          </p:nvPr>
        </p:nvSpPr>
        <p:spPr>
          <a:xfrm>
            <a:off x="3384450" y="4118700"/>
            <a:ext cx="24036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3"/>
          <p:cNvSpPr txBox="1">
            <a:spLocks noGrp="1"/>
          </p:cNvSpPr>
          <p:nvPr>
            <p:ph type="title" idx="18"/>
          </p:nvPr>
        </p:nvSpPr>
        <p:spPr>
          <a:xfrm>
            <a:off x="6016239" y="3675600"/>
            <a:ext cx="2403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40" name="Google Shape;140;p13"/>
          <p:cNvSpPr txBox="1">
            <a:spLocks noGrp="1"/>
          </p:cNvSpPr>
          <p:nvPr>
            <p:ph type="title" idx="19" hasCustomPrompt="1"/>
          </p:nvPr>
        </p:nvSpPr>
        <p:spPr>
          <a:xfrm>
            <a:off x="6137601" y="3034518"/>
            <a:ext cx="6078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Bayon"/>
              <a:buNone/>
              <a:defRPr b="1">
                <a:latin typeface="Bayon"/>
                <a:ea typeface="Bayon"/>
                <a:cs typeface="Bayon"/>
                <a:sym typeface="Bayon"/>
              </a:defRPr>
            </a:lvl9pPr>
          </a:lstStyle>
          <a:p>
            <a:r>
              <a:t>xx%</a:t>
            </a:r>
          </a:p>
        </p:txBody>
      </p:sp>
      <p:sp>
        <p:nvSpPr>
          <p:cNvPr id="141" name="Google Shape;141;p13"/>
          <p:cNvSpPr txBox="1">
            <a:spLocks noGrp="1"/>
          </p:cNvSpPr>
          <p:nvPr>
            <p:ph type="subTitle" idx="20"/>
          </p:nvPr>
        </p:nvSpPr>
        <p:spPr>
          <a:xfrm>
            <a:off x="6016239" y="4118700"/>
            <a:ext cx="24036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13"/>
          <p:cNvSpPr txBox="1">
            <a:spLocks noGrp="1"/>
          </p:cNvSpPr>
          <p:nvPr>
            <p:ph type="title" idx="21"/>
          </p:nvPr>
        </p:nvSpPr>
        <p:spPr>
          <a:xfrm>
            <a:off x="748400" y="53725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11_1"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6"/>
          <p:cNvSpPr txBox="1">
            <a:spLocks noGrp="1"/>
          </p:cNvSpPr>
          <p:nvPr>
            <p:ph type="title"/>
          </p:nvPr>
        </p:nvSpPr>
        <p:spPr>
          <a:xfrm>
            <a:off x="725950" y="5400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pic>
        <p:nvPicPr>
          <p:cNvPr id="322" name="Google Shape;322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244876" y="-178898"/>
            <a:ext cx="899125" cy="89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44876" y="3593195"/>
            <a:ext cx="1254375" cy="12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849860">
            <a:off x="-634158" y="573900"/>
            <a:ext cx="2364700" cy="2629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321750" y="124615"/>
            <a:ext cx="1823851" cy="1672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782516" y="4187026"/>
            <a:ext cx="1823853" cy="1352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26"/>
          <p:cNvPicPr preferRelativeResize="0"/>
          <p:nvPr/>
        </p:nvPicPr>
        <p:blipFill rotWithShape="1">
          <a:blip r:embed="rId7">
            <a:alphaModFix/>
          </a:blip>
          <a:srcRect l="76770" r="987"/>
          <a:stretch/>
        </p:blipFill>
        <p:spPr>
          <a:xfrm>
            <a:off x="7581901" y="-1803150"/>
            <a:ext cx="171437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9"/>
          <p:cNvSpPr/>
          <p:nvPr/>
        </p:nvSpPr>
        <p:spPr>
          <a:xfrm>
            <a:off x="2829600" y="-36000"/>
            <a:ext cx="6400800" cy="5220000"/>
          </a:xfrm>
          <a:custGeom>
            <a:avLst/>
            <a:gdLst/>
            <a:ahLst/>
            <a:cxnLst/>
            <a:rect l="l" t="t" r="r" b="b"/>
            <a:pathLst>
              <a:path w="256032" h="208800" extrusionOk="0">
                <a:moveTo>
                  <a:pt x="177696" y="1440"/>
                </a:moveTo>
                <a:lnTo>
                  <a:pt x="0" y="207648"/>
                </a:lnTo>
                <a:lnTo>
                  <a:pt x="256032" y="208800"/>
                </a:lnTo>
                <a:lnTo>
                  <a:pt x="254016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pic>
        <p:nvPicPr>
          <p:cNvPr id="359" name="Google Shape;359;p29"/>
          <p:cNvPicPr preferRelativeResize="0"/>
          <p:nvPr/>
        </p:nvPicPr>
        <p:blipFill rotWithShape="1">
          <a:blip r:embed="rId2">
            <a:alphaModFix/>
          </a:blip>
          <a:srcRect t="14581" r="76654"/>
          <a:stretch/>
        </p:blipFill>
        <p:spPr>
          <a:xfrm>
            <a:off x="-74700" y="0"/>
            <a:ext cx="2152149" cy="52545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0" name="Google Shape;360;p29"/>
          <p:cNvGrpSpPr/>
          <p:nvPr/>
        </p:nvGrpSpPr>
        <p:grpSpPr>
          <a:xfrm rot="-1395871">
            <a:off x="4865967" y="632743"/>
            <a:ext cx="4578339" cy="4139428"/>
            <a:chOff x="2789228" y="3171906"/>
            <a:chExt cx="3895600" cy="3522141"/>
          </a:xfrm>
        </p:grpSpPr>
        <p:pic>
          <p:nvPicPr>
            <p:cNvPr id="361" name="Google Shape;361;p2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rot="1782407">
              <a:off x="3937136" y="4178557"/>
              <a:ext cx="1993154" cy="180347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2" name="Google Shape;362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908167" y="3171906"/>
              <a:ext cx="2313062" cy="2571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3" name="Google Shape;363;p2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789228" y="4643080"/>
              <a:ext cx="1520183" cy="141230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4" name="Google Shape;364;p2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4718336" y="3333878"/>
              <a:ext cx="751475" cy="7514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5" name="Google Shape;365;p2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5713803" y="3856251"/>
              <a:ext cx="971025" cy="9730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6" name="Google Shape;366;p2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1518153">
              <a:off x="3272855" y="4397664"/>
              <a:ext cx="1281076" cy="177567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7" name="Google Shape;367;p2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4405512" y="5124334"/>
              <a:ext cx="1917076" cy="15697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8" name="Google Shape;368;p2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3757740" y="3533031"/>
              <a:ext cx="1638535" cy="180347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2_1"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0"/>
          <p:cNvSpPr/>
          <p:nvPr/>
        </p:nvSpPr>
        <p:spPr>
          <a:xfrm>
            <a:off x="-51525" y="-158400"/>
            <a:ext cx="5991525" cy="5378400"/>
          </a:xfrm>
          <a:custGeom>
            <a:avLst/>
            <a:gdLst/>
            <a:ahLst/>
            <a:cxnLst/>
            <a:rect l="l" t="t" r="r" b="b"/>
            <a:pathLst>
              <a:path w="239661" h="215136" extrusionOk="0">
                <a:moveTo>
                  <a:pt x="0" y="116064"/>
                </a:moveTo>
                <a:lnTo>
                  <a:pt x="123" y="213610"/>
                </a:lnTo>
                <a:lnTo>
                  <a:pt x="239661" y="215136"/>
                </a:lnTo>
                <a:lnTo>
                  <a:pt x="621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pic>
        <p:nvPicPr>
          <p:cNvPr id="371" name="Google Shape;371;p30"/>
          <p:cNvPicPr preferRelativeResize="0"/>
          <p:nvPr/>
        </p:nvPicPr>
        <p:blipFill rotWithShape="1">
          <a:blip r:embed="rId2">
            <a:alphaModFix/>
          </a:blip>
          <a:srcRect l="65031" r="-346"/>
          <a:stretch/>
        </p:blipFill>
        <p:spPr>
          <a:xfrm>
            <a:off x="6571146" y="0"/>
            <a:ext cx="2725248" cy="51435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2" name="Google Shape;372;p30"/>
          <p:cNvGrpSpPr/>
          <p:nvPr/>
        </p:nvGrpSpPr>
        <p:grpSpPr>
          <a:xfrm>
            <a:off x="-51522" y="-330326"/>
            <a:ext cx="2252416" cy="2484510"/>
            <a:chOff x="-316322" y="-935126"/>
            <a:chExt cx="2252416" cy="2484510"/>
          </a:xfrm>
        </p:grpSpPr>
        <p:pic>
          <p:nvPicPr>
            <p:cNvPr id="373" name="Google Shape;373;p3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rot="-1952571" flipH="1">
              <a:off x="142524" y="-740644"/>
              <a:ext cx="1334724" cy="20955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4" name="Google Shape;374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51551" y="256325"/>
              <a:ext cx="713700" cy="7137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75" name="Google Shape;375;p30"/>
          <p:cNvGrpSpPr/>
          <p:nvPr/>
        </p:nvGrpSpPr>
        <p:grpSpPr>
          <a:xfrm>
            <a:off x="-248703" y="1367999"/>
            <a:ext cx="3529422" cy="3626373"/>
            <a:chOff x="3683397" y="1750725"/>
            <a:chExt cx="3139218" cy="3225450"/>
          </a:xfrm>
        </p:grpSpPr>
        <p:pic>
          <p:nvPicPr>
            <p:cNvPr id="376" name="Google Shape;376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4518127" y="3220225"/>
              <a:ext cx="2304488" cy="16850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7" name="Google Shape;377;p30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4952975" y="3613525"/>
              <a:ext cx="1359824" cy="1362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8" name="Google Shape;378;p3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3729300" y="1750725"/>
              <a:ext cx="2313062" cy="2571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9" name="Google Shape;379;p30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flipH="1">
              <a:off x="4415050" y="2304709"/>
              <a:ext cx="1855401" cy="17237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0" name="Google Shape;380;p30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10242693">
              <a:off x="3834069" y="2269112"/>
              <a:ext cx="1430785" cy="198319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12_1_1"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1"/>
          <p:cNvSpPr/>
          <p:nvPr/>
        </p:nvSpPr>
        <p:spPr>
          <a:xfrm>
            <a:off x="4593600" y="-86400"/>
            <a:ext cx="4597925" cy="5268250"/>
          </a:xfrm>
          <a:custGeom>
            <a:avLst/>
            <a:gdLst/>
            <a:ahLst/>
            <a:cxnLst/>
            <a:rect l="l" t="t" r="r" b="b"/>
            <a:pathLst>
              <a:path w="183917" h="210730" extrusionOk="0">
                <a:moveTo>
                  <a:pt x="183917" y="1538"/>
                </a:moveTo>
                <a:lnTo>
                  <a:pt x="183917" y="210730"/>
                </a:lnTo>
                <a:lnTo>
                  <a:pt x="0" y="210240"/>
                </a:lnTo>
                <a:lnTo>
                  <a:pt x="10311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pic>
        <p:nvPicPr>
          <p:cNvPr id="383" name="Google Shape;383;p31"/>
          <p:cNvPicPr preferRelativeResize="0"/>
          <p:nvPr/>
        </p:nvPicPr>
        <p:blipFill rotWithShape="1">
          <a:blip r:embed="rId2">
            <a:alphaModFix/>
          </a:blip>
          <a:srcRect l="64685"/>
          <a:stretch/>
        </p:blipFill>
        <p:spPr>
          <a:xfrm flipH="1">
            <a:off x="7579977" y="0"/>
            <a:ext cx="2725248" cy="51435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4" name="Google Shape;384;p31"/>
          <p:cNvGrpSpPr/>
          <p:nvPr/>
        </p:nvGrpSpPr>
        <p:grpSpPr>
          <a:xfrm flipH="1">
            <a:off x="5435750" y="158994"/>
            <a:ext cx="4288551" cy="4730206"/>
            <a:chOff x="3653100" y="245969"/>
            <a:chExt cx="4288551" cy="4730206"/>
          </a:xfrm>
        </p:grpSpPr>
        <p:pic>
          <p:nvPicPr>
            <p:cNvPr id="385" name="Google Shape;385;p3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flipH="1">
              <a:off x="4518127" y="3220225"/>
              <a:ext cx="2304488" cy="16850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6" name="Google Shape;386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4952975" y="3613525"/>
              <a:ext cx="1359824" cy="1362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7" name="Google Shape;387;p3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3653100" y="1522125"/>
              <a:ext cx="2313062" cy="2571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8" name="Google Shape;388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4719850" y="1390309"/>
              <a:ext cx="1855401" cy="17237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9" name="Google Shape;389;p3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flipH="1">
              <a:off x="5216400" y="539995"/>
              <a:ext cx="2725251" cy="21524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0" name="Google Shape;390;p3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3" flipH="1">
              <a:off x="4186753" y="245970"/>
              <a:ext cx="2122545" cy="168503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1" name="Google Shape;391;p3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10242693">
              <a:off x="5322919" y="1667125"/>
              <a:ext cx="1430785" cy="19831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2" name="Google Shape;392;p3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flipH="1">
              <a:off x="6591275" y="3114025"/>
              <a:ext cx="969000" cy="9690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chemeClr val="dk2"/>
            </a:gs>
            <a:gs pos="33000">
              <a:srgbClr val="E099D4"/>
            </a:gs>
            <a:gs pos="100000">
              <a:schemeClr val="lt2"/>
            </a:gs>
          </a:gsLst>
          <a:lin ang="2700006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ayon"/>
              <a:buNone/>
              <a:defRPr sz="3000">
                <a:solidFill>
                  <a:schemeClr val="dk1"/>
                </a:solidFill>
                <a:latin typeface="Bayon"/>
                <a:ea typeface="Bayon"/>
                <a:cs typeface="Bayon"/>
                <a:sym typeface="Bayo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●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○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■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●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○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■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●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○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Epilogue"/>
              <a:buChar char="■"/>
              <a:defRPr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8" r:id="rId3"/>
    <p:sldLayoutId id="2147483659" r:id="rId4"/>
    <p:sldLayoutId id="2147483672" r:id="rId5"/>
    <p:sldLayoutId id="2147483675" r:id="rId6"/>
    <p:sldLayoutId id="2147483676" r:id="rId7"/>
    <p:sldLayoutId id="2147483677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30ED5B-C07F-54FD-88AA-CA523C598C77}"/>
              </a:ext>
            </a:extLst>
          </p:cNvPr>
          <p:cNvSpPr txBox="1"/>
          <p:nvPr/>
        </p:nvSpPr>
        <p:spPr>
          <a:xfrm>
            <a:off x="1213139" y="349395"/>
            <a:ext cx="6626801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0F13D0C-0811-D39E-3D26-951D866DFB92}"/>
              </a:ext>
            </a:extLst>
          </p:cNvPr>
          <p:cNvSpPr>
            <a:spLocks noGrp="1"/>
          </p:cNvSpPr>
          <p:nvPr/>
        </p:nvSpPr>
        <p:spPr>
          <a:xfrm>
            <a:off x="720000" y="228273"/>
            <a:ext cx="7704000" cy="1696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ayon"/>
              <a:buNone/>
              <a:defRPr sz="3000" b="0" i="0" u="none" strike="noStrike" cap="none">
                <a:solidFill>
                  <a:schemeClr val="dk1"/>
                </a:solidFill>
                <a:latin typeface="Bayon"/>
                <a:ea typeface="Bayon"/>
                <a:cs typeface="Bayon"/>
                <a:sym typeface="Bayo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 b="0" i="0" u="none" strike="noStrike" cap="none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 b="0" i="0" u="none" strike="noStrike" cap="none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 b="0" i="0" u="none" strike="noStrike" cap="none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 b="0" i="0" u="none" strike="noStrike" cap="none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 b="0" i="0" u="none" strike="noStrike" cap="none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 b="0" i="0" u="none" strike="noStrike" cap="none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 b="0" i="0" u="none" strike="noStrike" cap="none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usso One"/>
              <a:buNone/>
              <a:defRPr sz="3000" b="0" i="0" u="none" strike="noStrike" cap="none">
                <a:solidFill>
                  <a:schemeClr val="dk1"/>
                </a:solidFill>
                <a:latin typeface="Russo One"/>
                <a:ea typeface="Russo One"/>
                <a:cs typeface="Russo One"/>
                <a:sym typeface="Russo One"/>
              </a:defRPr>
            </a:lvl9pPr>
          </a:lstStyle>
          <a:p>
            <a:pPr algn="ctr"/>
            <a:r>
              <a:rPr lang="en-US" b="1" dirty="0">
                <a:solidFill>
                  <a:schemeClr val="bg1"/>
                </a:solidFill>
                <a:latin typeface="Times New Roman"/>
                <a:cs typeface="Times New Roman"/>
              </a:rPr>
              <a:t>   </a:t>
            </a:r>
            <a:r>
              <a:rPr lang="en-US" sz="2000" b="1" dirty="0">
                <a:solidFill>
                  <a:schemeClr val="bg1"/>
                </a:solidFill>
                <a:latin typeface="Times New Roman"/>
                <a:cs typeface="Times New Roman"/>
              </a:rPr>
              <a:t>Is there a need to provide training on how to use technology to collaborate at UWTSD?</a:t>
            </a:r>
            <a:endParaRPr lang="en-US" sz="2000" b="1">
              <a:solidFill>
                <a:schemeClr val="bg1"/>
              </a:solidFill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/>
                <a:cs typeface="Times New Roman"/>
              </a:rPr>
              <a:t>Why it is important to provide training to students to use technology and </a:t>
            </a:r>
            <a:endParaRPr lang="en-US" sz="2000" b="1">
              <a:solidFill>
                <a:schemeClr val="bg1"/>
              </a:solidFill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/>
                <a:cs typeface="Times New Roman"/>
              </a:rPr>
              <a:t>how the student technical skills can be enhanced.</a:t>
            </a:r>
            <a:endParaRPr lang="en-GB" sz="2000" b="1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9F4C56-7B84-DF2B-A6A8-22B8AC3A434B}"/>
              </a:ext>
            </a:extLst>
          </p:cNvPr>
          <p:cNvSpPr txBox="1"/>
          <p:nvPr/>
        </p:nvSpPr>
        <p:spPr>
          <a:xfrm>
            <a:off x="3343275" y="2486025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Click to add text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C7827F5B-C41D-EB03-A2F9-C3222DA7D2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031202"/>
              </p:ext>
            </p:extLst>
          </p:nvPr>
        </p:nvGraphicFramePr>
        <p:xfrm>
          <a:off x="1959725" y="2696649"/>
          <a:ext cx="5120640" cy="2468880"/>
        </p:xfrm>
        <a:graphic>
          <a:graphicData uri="http://schemas.openxmlformats.org/drawingml/2006/table">
            <a:tbl>
              <a:tblPr firstRow="1" bandRow="1">
                <a:tableStyleId>{DB14D80A-9D03-46AB-91BA-EF336DB26D08}</a:tableStyleId>
              </a:tblPr>
              <a:tblGrid>
                <a:gridCol w="2560320">
                  <a:extLst>
                    <a:ext uri="{9D8B030D-6E8A-4147-A177-3AD203B41FA5}">
                      <a16:colId xmlns:a16="http://schemas.microsoft.com/office/drawing/2014/main" val="2963773099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3493557747"/>
                    </a:ext>
                  </a:extLst>
                </a:gridCol>
              </a:tblGrid>
              <a:tr h="471556">
                <a:tc>
                  <a:txBody>
                    <a:bodyPr/>
                    <a:lstStyle/>
                    <a:p>
                      <a:r>
                        <a:rPr lang="en-GB" dirty="0"/>
                        <a:t>Module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noProof="0" dirty="0">
                          <a:latin typeface="Arial"/>
                        </a:rPr>
                        <a:t>Digital Skills and Research Methods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8076956"/>
                  </a:ext>
                </a:extLst>
              </a:tr>
              <a:tr h="276646">
                <a:tc>
                  <a:txBody>
                    <a:bodyPr/>
                    <a:lstStyle/>
                    <a:p>
                      <a:r>
                        <a:rPr lang="en-GB" dirty="0"/>
                        <a:t>Module 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noProof="0" dirty="0">
                          <a:latin typeface="Arial"/>
                        </a:rPr>
                        <a:t>LCHS4002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901322"/>
                  </a:ext>
                </a:extLst>
              </a:tr>
              <a:tr h="666466">
                <a:tc>
                  <a:txBody>
                    <a:bodyPr/>
                    <a:lstStyle/>
                    <a:p>
                      <a:r>
                        <a:rPr lang="en-GB" dirty="0"/>
                        <a:t>Student names and I.D 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Farzana BI, 2127508</a:t>
                      </a:r>
                    </a:p>
                    <a:p>
                      <a:pPr lvl="0">
                        <a:buNone/>
                      </a:pPr>
                      <a:r>
                        <a:rPr lang="en-GB" dirty="0"/>
                        <a:t>Saema </a:t>
                      </a:r>
                      <a:r>
                        <a:rPr lang="en-GB" dirty="0" err="1"/>
                        <a:t>awaz</a:t>
                      </a:r>
                      <a:r>
                        <a:rPr lang="en-GB" dirty="0"/>
                        <a:t>, 2132127</a:t>
                      </a:r>
                    </a:p>
                    <a:p>
                      <a:pPr lvl="0">
                        <a:buNone/>
                      </a:pPr>
                      <a:r>
                        <a:rPr lang="en-GB" dirty="0"/>
                        <a:t>Janna Saif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571212"/>
                  </a:ext>
                </a:extLst>
              </a:tr>
              <a:tr h="276646">
                <a:tc>
                  <a:txBody>
                    <a:bodyPr/>
                    <a:lstStyle/>
                    <a:p>
                      <a:r>
                        <a:rPr lang="en-GB" dirty="0"/>
                        <a:t>Lecturer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noProof="0" dirty="0">
                          <a:latin typeface="Arial"/>
                        </a:rPr>
                        <a:t>Dr Muhammad Hossain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334337"/>
                  </a:ext>
                </a:extLst>
              </a:tr>
              <a:tr h="27664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6558933"/>
                  </a:ext>
                </a:extLst>
              </a:tr>
              <a:tr h="27664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917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8106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33000">
              <a:srgbClr val="E099D4"/>
            </a:gs>
            <a:gs pos="100000">
              <a:schemeClr val="lt2"/>
            </a:gs>
          </a:gsLst>
          <a:lin ang="2698631" scaled="0"/>
        </a:gradFill>
        <a:effectLst/>
      </p:bgPr>
    </p:bg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4375" y="194400"/>
            <a:ext cx="5727225" cy="738550"/>
          </a:xfrm>
        </p:spPr>
        <p:txBody>
          <a:bodyPr/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08008" y="1017199"/>
            <a:ext cx="692056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is the use of the modern means, scientific knowledge for practical purposes. </a:t>
            </a:r>
          </a:p>
          <a:p>
            <a:pPr marL="285750" indent="-285750"/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students are the asset to the nations and countries, their skillset determines the success of the countries. </a:t>
            </a:r>
          </a:p>
          <a:p>
            <a:pPr marL="285750" indent="-285750"/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is the exposure of the students to the technical and complex programs to enhance their performance and efficiency.  </a:t>
            </a:r>
          </a:p>
          <a:p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Chosen Research Question</a:t>
            </a:r>
          </a:p>
          <a:p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Is there a need to provide training on how to use technology to collaborate at UWTSD?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it is important to provide training to students to use technology and 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the student technical skills can be enhanced.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20000" y="1152475"/>
            <a:ext cx="7403722" cy="3450900"/>
          </a:xfrm>
        </p:spPr>
        <p:txBody>
          <a:bodyPr/>
          <a:lstStyle/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i="1" u="sng" dirty="0" err="1">
                <a:solidFill>
                  <a:schemeClr val="bg1"/>
                </a:solidFill>
              </a:rPr>
              <a:t>satistics</a:t>
            </a:r>
            <a:endParaRPr lang="en-GB" sz="4000" b="1" i="1" u="sng" dirty="0">
              <a:solidFill>
                <a:schemeClr val="bg1"/>
              </a:solidFill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85291462"/>
              </p:ext>
            </p:extLst>
          </p:nvPr>
        </p:nvGraphicFramePr>
        <p:xfrm>
          <a:off x="2184937" y="1187516"/>
          <a:ext cx="4283242" cy="318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5700286" y="4593172"/>
            <a:ext cx="19143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(Source, researchers)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there a need to provide training on how to use technology to collaborate at UWTSD?</a:t>
            </a:r>
          </a:p>
          <a:p>
            <a:pPr algn="ctr"/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it is important to provide training to students to use technology and </a:t>
            </a:r>
          </a:p>
          <a:p>
            <a:pPr algn="ctr">
              <a:buNone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the student technical skills can be enhanced.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US" b="1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Chosen Research Question</a:t>
            </a:r>
            <a:br>
              <a:rPr lang="en-US" b="1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33000">
              <a:srgbClr val="E099D4"/>
            </a:gs>
            <a:gs pos="100000">
              <a:schemeClr val="lt2"/>
            </a:gs>
          </a:gsLst>
          <a:lin ang="2700006" scaled="0"/>
        </a:gradFill>
        <a:effectLst/>
      </p:bgPr>
    </p:bg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36"/>
          <p:cNvSpPr txBox="1">
            <a:spLocks noGrp="1"/>
          </p:cNvSpPr>
          <p:nvPr>
            <p:ph type="title"/>
          </p:nvPr>
        </p:nvSpPr>
        <p:spPr>
          <a:xfrm>
            <a:off x="365761" y="540000"/>
            <a:ext cx="824885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36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Existing Research</a:t>
            </a:r>
            <a:endParaRPr sz="3600" b="1" i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Google Shape;411;p36"/>
          <p:cNvSpPr txBox="1">
            <a:spLocks noGrp="1"/>
          </p:cNvSpPr>
          <p:nvPr>
            <p:ph type="body" idx="1"/>
          </p:nvPr>
        </p:nvSpPr>
        <p:spPr>
          <a:xfrm>
            <a:off x="758501" y="1104348"/>
            <a:ext cx="7817608" cy="38526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61925" indent="0">
              <a:buSzPts val="1050"/>
              <a:buNone/>
            </a:pPr>
            <a:endParaRPr lang="en-US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1925" indent="0">
              <a:buSzPts val="1050"/>
              <a:buNone/>
            </a:pPr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Rationale of the Research</a:t>
            </a:r>
          </a:p>
          <a:p>
            <a:pPr marL="161925" indent="0">
              <a:buSzPts val="1050"/>
              <a:buNone/>
            </a:pPr>
            <a:endParaRPr lang="en-US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use technology has prevailed on global level.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perform the functions in corporate sector and professional life the use of technology is essential and 56% students are facing the issues with the familiarity of the technology and technical tools.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lack of technical skills is causing the reduction in the employability of the students and young professionals.</a:t>
            </a:r>
          </a:p>
          <a:p>
            <a:pPr algn="ctr">
              <a:buNone/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is the future of the world as use of technology is prevailing in all the offices, schools, universities and public sector too.</a:t>
            </a: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37"/>
          <p:cNvSpPr/>
          <p:nvPr/>
        </p:nvSpPr>
        <p:spPr>
          <a:xfrm>
            <a:off x="0" y="0"/>
            <a:ext cx="671100" cy="671100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5"/>
              </a:gs>
            </a:gsLst>
            <a:lin ang="5400700" scaled="0"/>
          </a:gradFill>
          <a:ln>
            <a:noFill/>
          </a:ln>
          <a:effectLst>
            <a:outerShdw blurRad="157163" dist="95250" dir="2820000" algn="bl" rotWithShape="0">
              <a:schemeClr val="lt1">
                <a:alpha val="3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37"/>
          <p:cNvSpPr/>
          <p:nvPr/>
        </p:nvSpPr>
        <p:spPr>
          <a:xfrm>
            <a:off x="5688351" y="0"/>
            <a:ext cx="671100" cy="671100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5"/>
              </a:gs>
            </a:gsLst>
            <a:lin ang="5400700" scaled="0"/>
          </a:gradFill>
          <a:ln>
            <a:noFill/>
          </a:ln>
          <a:effectLst>
            <a:outerShdw blurRad="157163" dist="95250" dir="2820000" algn="bl" rotWithShape="0">
              <a:schemeClr val="lt1">
                <a:alpha val="3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37"/>
          <p:cNvSpPr/>
          <p:nvPr/>
        </p:nvSpPr>
        <p:spPr>
          <a:xfrm>
            <a:off x="0" y="4577500"/>
            <a:ext cx="671100" cy="671100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5"/>
              </a:gs>
            </a:gsLst>
            <a:lin ang="5400700" scaled="0"/>
          </a:gradFill>
          <a:ln>
            <a:noFill/>
          </a:ln>
          <a:effectLst>
            <a:outerShdw blurRad="157163" dist="95250" dir="2820000" algn="bl" rotWithShape="0">
              <a:schemeClr val="lt1">
                <a:alpha val="3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37"/>
          <p:cNvSpPr/>
          <p:nvPr/>
        </p:nvSpPr>
        <p:spPr>
          <a:xfrm>
            <a:off x="3659907" y="4577500"/>
            <a:ext cx="671100" cy="671100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5"/>
              </a:gs>
            </a:gsLst>
            <a:lin ang="5400700" scaled="0"/>
          </a:gradFill>
          <a:ln>
            <a:noFill/>
          </a:ln>
          <a:effectLst>
            <a:outerShdw blurRad="157163" dist="95250" dir="2820000" algn="bl" rotWithShape="0">
              <a:schemeClr val="lt1">
                <a:alpha val="3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37"/>
          <p:cNvSpPr/>
          <p:nvPr/>
        </p:nvSpPr>
        <p:spPr>
          <a:xfrm>
            <a:off x="7319814" y="4577500"/>
            <a:ext cx="671100" cy="671100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5"/>
              </a:gs>
            </a:gsLst>
            <a:lin ang="5400700" scaled="0"/>
          </a:gradFill>
          <a:ln>
            <a:noFill/>
          </a:ln>
          <a:effectLst>
            <a:outerShdw blurRad="157163" dist="95250" dir="2820000" algn="bl" rotWithShape="0">
              <a:schemeClr val="lt1">
                <a:alpha val="3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37"/>
          <p:cNvSpPr txBox="1">
            <a:spLocks noGrp="1"/>
          </p:cNvSpPr>
          <p:nvPr>
            <p:ph type="title" idx="21"/>
          </p:nvPr>
        </p:nvSpPr>
        <p:spPr>
          <a:xfrm>
            <a:off x="620700" y="0"/>
            <a:ext cx="7704000" cy="7026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36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Methodology</a:t>
            </a:r>
            <a:endParaRPr sz="3600" b="1" i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5550" y="567891"/>
            <a:ext cx="809618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will be hard to assess a large number of population so the research sample will be conducted on the students attending UWTSD.</a:t>
            </a:r>
          </a:p>
          <a:p>
            <a:pPr marL="285750" indent="-285750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 and qualitative research methods will be used. </a:t>
            </a:r>
          </a:p>
          <a:p>
            <a:pPr marL="285750" indent="-285750"/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followings will be taken into consideration: </a:t>
            </a:r>
          </a:p>
          <a:p>
            <a:pPr marL="285750" indent="-285750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confidentiality of personal info and data</a:t>
            </a:r>
          </a:p>
          <a:p>
            <a:pPr marL="285750" indent="-285750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Respect of participants choices</a:t>
            </a:r>
          </a:p>
          <a:p>
            <a:pPr marL="285750" indent="-285750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Have a written consent form in place</a:t>
            </a:r>
          </a:p>
          <a:p>
            <a:pPr marL="285750" indent="-285750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MS survey students will be recruited for quantitative research while 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students will be interviewed for qualitative research to assess the answers of the proposed research questions. </a:t>
            </a:r>
          </a:p>
          <a:p>
            <a:pPr marL="342900" indent="-342900" algn="ctr"/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Was the training on how to use technology at UWTSD beneficial?</a:t>
            </a:r>
          </a:p>
          <a:p>
            <a:pPr marL="342900" indent="-342900"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By the end of the training  were students confident in using technology)</a:t>
            </a:r>
            <a:endPara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/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/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0" y="3871123"/>
            <a:ext cx="1876926" cy="183064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33000">
              <a:srgbClr val="E099D4"/>
            </a:gs>
            <a:gs pos="100000">
              <a:schemeClr val="lt2"/>
            </a:gs>
          </a:gsLst>
          <a:lin ang="13500032" scaled="0"/>
        </a:gradFill>
        <a:effectLst/>
      </p:bgPr>
    </p:bg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39"/>
          <p:cNvSpPr txBox="1">
            <a:spLocks noGrp="1"/>
          </p:cNvSpPr>
          <p:nvPr>
            <p:ph type="title"/>
          </p:nvPr>
        </p:nvSpPr>
        <p:spPr>
          <a:xfrm>
            <a:off x="0" y="441022"/>
            <a:ext cx="8739737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Research Hypothesis</a:t>
            </a:r>
            <a:endParaRPr sz="3600" b="1" i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644" y="1448446"/>
            <a:ext cx="80370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/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itchFamily="2" charset="2"/>
              <a:buChar char="v"/>
            </a:pP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The training will have a  positive impact for the use technology to collaborate at UWTSD by students.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40214"/>
            <a:ext cx="3916800" cy="18462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33000">
              <a:srgbClr val="E099D4"/>
            </a:gs>
            <a:gs pos="100000">
              <a:schemeClr val="lt2"/>
            </a:gs>
          </a:gsLst>
          <a:lin ang="13500032" scaled="0"/>
        </a:gradFill>
        <a:effectLst/>
      </p:bgPr>
    </p:bg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39"/>
          <p:cNvSpPr txBox="1">
            <a:spLocks noGrp="1"/>
          </p:cNvSpPr>
          <p:nvPr>
            <p:ph type="title"/>
          </p:nvPr>
        </p:nvSpPr>
        <p:spPr>
          <a:xfrm>
            <a:off x="1068404" y="469822"/>
            <a:ext cx="7344076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sz="36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09039" y="1148173"/>
            <a:ext cx="4582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/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schemeClr val="bg1"/>
                </a:solidFill>
              </a:rPr>
              <a:t>In this research we are going to conduct the primary research, and quantitative data will be collected, 50 research participants students will be selected through convenient sampling method.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37247"/>
            <a:ext cx="3349592" cy="170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5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33000">
              <a:srgbClr val="E099D4"/>
            </a:gs>
            <a:gs pos="100000">
              <a:schemeClr val="lt2"/>
            </a:gs>
          </a:gsLst>
          <a:lin ang="13500032" scaled="0"/>
        </a:gradFill>
        <a:effectLst/>
      </p:bgPr>
    </p:bg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39"/>
          <p:cNvSpPr txBox="1">
            <a:spLocks noGrp="1"/>
          </p:cNvSpPr>
          <p:nvPr>
            <p:ph type="title"/>
          </p:nvPr>
        </p:nvSpPr>
        <p:spPr>
          <a:xfrm>
            <a:off x="-231650" y="134754"/>
            <a:ext cx="7704000" cy="55826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3600" b="1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0000" y="1078029"/>
            <a:ext cx="4582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err="1">
                <a:solidFill>
                  <a:schemeClr val="bg1"/>
                </a:solidFill>
              </a:rPr>
              <a:t>Olimov</a:t>
            </a:r>
            <a:r>
              <a:rPr lang="en-US" sz="1600" dirty="0">
                <a:solidFill>
                  <a:schemeClr val="bg1"/>
                </a:solidFill>
              </a:rPr>
              <a:t>, S.S. and </a:t>
            </a:r>
            <a:r>
              <a:rPr lang="en-US" sz="1600" dirty="0" err="1">
                <a:solidFill>
                  <a:schemeClr val="bg1"/>
                </a:solidFill>
              </a:rPr>
              <a:t>Mamurova</a:t>
            </a:r>
            <a:r>
              <a:rPr lang="en-US" sz="1600" dirty="0">
                <a:solidFill>
                  <a:schemeClr val="bg1"/>
                </a:solidFill>
              </a:rPr>
              <a:t>, D.I., 2022. Information Technology in Education. </a:t>
            </a:r>
            <a:r>
              <a:rPr lang="en-US" sz="1600" i="1" dirty="0">
                <a:solidFill>
                  <a:schemeClr val="bg1"/>
                </a:solidFill>
              </a:rPr>
              <a:t>Pioneer: Journal of Advanced Research and Scientific Progress</a:t>
            </a:r>
            <a:r>
              <a:rPr lang="en-US" sz="1600" dirty="0">
                <a:solidFill>
                  <a:schemeClr val="bg1"/>
                </a:solidFill>
              </a:rPr>
              <a:t>, </a:t>
            </a:r>
            <a:r>
              <a:rPr lang="en-US" sz="1600" i="1" dirty="0">
                <a:solidFill>
                  <a:schemeClr val="bg1"/>
                </a:solidFill>
              </a:rPr>
              <a:t>1</a:t>
            </a:r>
            <a:r>
              <a:rPr lang="en-US" sz="1600" dirty="0">
                <a:solidFill>
                  <a:schemeClr val="bg1"/>
                </a:solidFill>
              </a:rPr>
              <a:t>(1), pp.17-22.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err="1">
                <a:solidFill>
                  <a:schemeClr val="bg1"/>
                </a:solidFill>
              </a:rPr>
              <a:t>Valijonovna</a:t>
            </a:r>
            <a:r>
              <a:rPr lang="en-US" sz="1600" dirty="0">
                <a:solidFill>
                  <a:schemeClr val="bg1"/>
                </a:solidFill>
              </a:rPr>
              <a:t>, K.I., </a:t>
            </a:r>
            <a:r>
              <a:rPr lang="en-US" sz="1600" dirty="0" err="1">
                <a:solidFill>
                  <a:schemeClr val="bg1"/>
                </a:solidFill>
              </a:rPr>
              <a:t>Rakhmatjonovich</a:t>
            </a:r>
            <a:r>
              <a:rPr lang="en-US" sz="1600" dirty="0">
                <a:solidFill>
                  <a:schemeClr val="bg1"/>
                </a:solidFill>
              </a:rPr>
              <a:t>, T.D. and </a:t>
            </a:r>
            <a:r>
              <a:rPr lang="en-US" sz="1600" dirty="0" err="1">
                <a:solidFill>
                  <a:schemeClr val="bg1"/>
                </a:solidFill>
              </a:rPr>
              <a:t>Mukhtoraliyevna</a:t>
            </a:r>
            <a:r>
              <a:rPr lang="en-US" sz="1600" dirty="0">
                <a:solidFill>
                  <a:schemeClr val="bg1"/>
                </a:solidFill>
              </a:rPr>
              <a:t>, Z.S., 2022. Informational Technology at Education. </a:t>
            </a:r>
            <a:r>
              <a:rPr lang="en-US" sz="1600" i="1" dirty="0">
                <a:solidFill>
                  <a:schemeClr val="bg1"/>
                </a:solidFill>
              </a:rPr>
              <a:t>Spanish Journal of Innovation and Integrity</a:t>
            </a:r>
            <a:r>
              <a:rPr lang="en-US" sz="1600" dirty="0">
                <a:solidFill>
                  <a:schemeClr val="bg1"/>
                </a:solidFill>
              </a:rPr>
              <a:t>, </a:t>
            </a:r>
            <a:r>
              <a:rPr lang="en-US" sz="1600" i="1" dirty="0">
                <a:solidFill>
                  <a:schemeClr val="bg1"/>
                </a:solidFill>
              </a:rPr>
              <a:t>6</a:t>
            </a:r>
            <a:r>
              <a:rPr lang="en-US" sz="1600" dirty="0">
                <a:solidFill>
                  <a:schemeClr val="bg1"/>
                </a:solidFill>
              </a:rPr>
              <a:t>, pp.262-266.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err="1">
                <a:solidFill>
                  <a:schemeClr val="bg1"/>
                </a:solidFill>
              </a:rPr>
              <a:t>Tian</a:t>
            </a:r>
            <a:r>
              <a:rPr lang="en-US" sz="1600" dirty="0">
                <a:solidFill>
                  <a:schemeClr val="bg1"/>
                </a:solidFill>
              </a:rPr>
              <a:t>, F., Wu, B., Zeng, H., </a:t>
            </a:r>
            <a:r>
              <a:rPr lang="en-US" sz="1600" dirty="0" err="1">
                <a:solidFill>
                  <a:schemeClr val="bg1"/>
                </a:solidFill>
              </a:rPr>
              <a:t>Watmough</a:t>
            </a:r>
            <a:r>
              <a:rPr lang="en-US" sz="1600" dirty="0">
                <a:solidFill>
                  <a:schemeClr val="bg1"/>
                </a:solidFill>
              </a:rPr>
              <a:t>, G.R., Zhang, M. and Li, Y., 2022. Detecting the linkage between arable land use and poverty using machine learning methods at global perspective. </a:t>
            </a:r>
            <a:r>
              <a:rPr lang="en-US" sz="1600" i="1" dirty="0">
                <a:solidFill>
                  <a:schemeClr val="bg1"/>
                </a:solidFill>
              </a:rPr>
              <a:t>Geography and Sustainability</a:t>
            </a:r>
            <a:r>
              <a:rPr lang="en-US" sz="1600" dirty="0">
                <a:solidFill>
                  <a:schemeClr val="bg1"/>
                </a:solidFill>
              </a:rPr>
              <a:t>, </a:t>
            </a:r>
            <a:r>
              <a:rPr lang="en-US" sz="1600" i="1" dirty="0">
                <a:solidFill>
                  <a:schemeClr val="bg1"/>
                </a:solidFill>
              </a:rPr>
              <a:t>3</a:t>
            </a:r>
            <a:r>
              <a:rPr lang="en-US" sz="1600" dirty="0">
                <a:solidFill>
                  <a:schemeClr val="bg1"/>
                </a:solidFill>
              </a:rPr>
              <a:t>(1), pp.7-20.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15233152"/>
      </p:ext>
    </p:extLst>
  </p:cSld>
  <p:clrMapOvr>
    <a:masterClrMapping/>
  </p:clrMapOvr>
</p:sld>
</file>

<file path=ppt/theme/theme1.xml><?xml version="1.0" encoding="utf-8"?>
<a:theme xmlns:a="http://schemas.openxmlformats.org/drawingml/2006/main" name="Creating Colorful Realities for Social Media by Slidesgo">
  <a:themeElements>
    <a:clrScheme name="Simple Light">
      <a:dk1>
        <a:srgbClr val="FFFFFF"/>
      </a:dk1>
      <a:lt1>
        <a:srgbClr val="2C2C2C"/>
      </a:lt1>
      <a:dk2>
        <a:srgbClr val="FFABBA"/>
      </a:dk2>
      <a:lt2>
        <a:srgbClr val="AE64EB"/>
      </a:lt2>
      <a:accent1>
        <a:srgbClr val="EDC121"/>
      </a:accent1>
      <a:accent2>
        <a:srgbClr val="FA9F20"/>
      </a:accent2>
      <a:accent3>
        <a:srgbClr val="E365EC"/>
      </a:accent3>
      <a:accent4>
        <a:srgbClr val="D34D49"/>
      </a:accent4>
      <a:accent5>
        <a:srgbClr val="8124BE"/>
      </a:accent5>
      <a:accent6>
        <a:srgbClr val="58C226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454</Words>
  <Application>Microsoft Office PowerPoint</Application>
  <PresentationFormat>On-screen Show (16:9)</PresentationFormat>
  <Paragraphs>88</Paragraphs>
  <Slides>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Creating Colorful Realities for Social Media by Slidesgo</vt:lpstr>
      <vt:lpstr>PowerPoint Presentation</vt:lpstr>
      <vt:lpstr>                   Introduction</vt:lpstr>
      <vt:lpstr>satistics</vt:lpstr>
      <vt:lpstr> Chosen Research Question </vt:lpstr>
      <vt:lpstr>Existing Research</vt:lpstr>
      <vt:lpstr>          Research Methodology</vt:lpstr>
      <vt:lpstr> Research Hypothesis</vt:lpstr>
      <vt:lpstr>Conclusion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Anum Nayab</dc:creator>
  <cp:lastModifiedBy>User1</cp:lastModifiedBy>
  <cp:revision>91</cp:revision>
  <dcterms:modified xsi:type="dcterms:W3CDTF">2022-06-29T22:45:56Z</dcterms:modified>
</cp:coreProperties>
</file>