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59" r:id="rId5"/>
  </p:sldMasterIdLst>
  <p:notesMasterIdLst>
    <p:notesMasterId r:id="rId20"/>
  </p:notesMasterIdLst>
  <p:sldIdLst>
    <p:sldId id="719" r:id="rId6"/>
    <p:sldId id="843" r:id="rId7"/>
    <p:sldId id="795" r:id="rId8"/>
    <p:sldId id="839" r:id="rId9"/>
    <p:sldId id="841" r:id="rId10"/>
    <p:sldId id="842" r:id="rId11"/>
    <p:sldId id="840" r:id="rId12"/>
    <p:sldId id="844" r:id="rId13"/>
    <p:sldId id="845" r:id="rId14"/>
    <p:sldId id="846" r:id="rId15"/>
    <p:sldId id="848" r:id="rId16"/>
    <p:sldId id="849" r:id="rId17"/>
    <p:sldId id="847" r:id="rId18"/>
    <p:sldId id="72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95FD69-C4DD-443F-B44A-ECBF55D0E7D7}" v="3" dt="2024-10-17T00:31:26.4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269120C0-E00E-46D5-8DC4-9C1E37BDF9D0}"/>
    <pc:docChg chg="undo custSel delSld modSld sldOrd">
      <pc:chgData name="Jenifer Prince Devaraj" userId="c3fb109c-09d1-42a6-93f4-69472d709861" providerId="ADAL" clId="{269120C0-E00E-46D5-8DC4-9C1E37BDF9D0}" dt="2023-10-16T00:09:41.528" v="79"/>
      <pc:docMkLst>
        <pc:docMk/>
      </pc:docMkLst>
      <pc:sldChg chg="addSp delSp modSp mod">
        <pc:chgData name="Jenifer Prince Devaraj" userId="c3fb109c-09d1-42a6-93f4-69472d709861" providerId="ADAL" clId="{269120C0-E00E-46D5-8DC4-9C1E37BDF9D0}" dt="2023-10-16T00:08:52.162" v="59"/>
        <pc:sldMkLst>
          <pc:docMk/>
          <pc:sldMk cId="2000754880" sldId="795"/>
        </pc:sldMkLst>
        <pc:spChg chg="add mod">
          <ac:chgData name="Jenifer Prince Devaraj" userId="c3fb109c-09d1-42a6-93f4-69472d709861" providerId="ADAL" clId="{269120C0-E00E-46D5-8DC4-9C1E37BDF9D0}" dt="2023-10-16T00:08:52.162" v="59"/>
          <ac:spMkLst>
            <pc:docMk/>
            <pc:sldMk cId="2000754880" sldId="795"/>
            <ac:spMk id="3" creationId="{3510BE88-E8EB-73EE-5529-99246BEC5BF9}"/>
          </ac:spMkLst>
        </pc:spChg>
        <pc:spChg chg="mod">
          <ac:chgData name="Jenifer Prince Devaraj" userId="c3fb109c-09d1-42a6-93f4-69472d709861" providerId="ADAL" clId="{269120C0-E00E-46D5-8DC4-9C1E37BDF9D0}" dt="2023-10-15T22:36:16.109" v="7" actId="20577"/>
          <ac:spMkLst>
            <pc:docMk/>
            <pc:sldMk cId="2000754880" sldId="795"/>
            <ac:spMk id="13" creationId="{BC60F4DE-2360-E8FA-23BC-065076E1BCE2}"/>
          </ac:spMkLst>
        </pc:spChg>
        <pc:spChg chg="del">
          <ac:chgData name="Jenifer Prince Devaraj" userId="c3fb109c-09d1-42a6-93f4-69472d709861" providerId="ADAL" clId="{269120C0-E00E-46D5-8DC4-9C1E37BDF9D0}" dt="2023-10-16T00:08:51.659" v="58" actId="478"/>
          <ac:spMkLst>
            <pc:docMk/>
            <pc:sldMk cId="2000754880" sldId="795"/>
            <ac:spMk id="32" creationId="{5E00E472-BBBB-4F28-B703-63BC998B6DE4}"/>
          </ac:spMkLst>
        </pc:spChg>
      </pc:sldChg>
      <pc:sldChg chg="del">
        <pc:chgData name="Jenifer Prince Devaraj" userId="c3fb109c-09d1-42a6-93f4-69472d709861" providerId="ADAL" clId="{269120C0-E00E-46D5-8DC4-9C1E37BDF9D0}" dt="2023-10-09T14:48:31.107" v="0" actId="47"/>
        <pc:sldMkLst>
          <pc:docMk/>
          <pc:sldMk cId="376082111" sldId="832"/>
        </pc:sldMkLst>
      </pc:sldChg>
      <pc:sldChg chg="del">
        <pc:chgData name="Jenifer Prince Devaraj" userId="c3fb109c-09d1-42a6-93f4-69472d709861" providerId="ADAL" clId="{269120C0-E00E-46D5-8DC4-9C1E37BDF9D0}" dt="2023-10-09T14:48:31.582" v="1" actId="47"/>
        <pc:sldMkLst>
          <pc:docMk/>
          <pc:sldMk cId="223132696" sldId="833"/>
        </pc:sldMkLst>
      </pc:sldChg>
      <pc:sldChg chg="del">
        <pc:chgData name="Jenifer Prince Devaraj" userId="c3fb109c-09d1-42a6-93f4-69472d709861" providerId="ADAL" clId="{269120C0-E00E-46D5-8DC4-9C1E37BDF9D0}" dt="2023-10-09T14:48:32.001" v="2" actId="47"/>
        <pc:sldMkLst>
          <pc:docMk/>
          <pc:sldMk cId="2346154006" sldId="834"/>
        </pc:sldMkLst>
      </pc:sldChg>
      <pc:sldChg chg="del">
        <pc:chgData name="Jenifer Prince Devaraj" userId="c3fb109c-09d1-42a6-93f4-69472d709861" providerId="ADAL" clId="{269120C0-E00E-46D5-8DC4-9C1E37BDF9D0}" dt="2023-10-09T14:48:32.568" v="3" actId="47"/>
        <pc:sldMkLst>
          <pc:docMk/>
          <pc:sldMk cId="2236039205" sldId="835"/>
        </pc:sldMkLst>
      </pc:sldChg>
      <pc:sldChg chg="del">
        <pc:chgData name="Jenifer Prince Devaraj" userId="c3fb109c-09d1-42a6-93f4-69472d709861" providerId="ADAL" clId="{269120C0-E00E-46D5-8DC4-9C1E37BDF9D0}" dt="2023-10-09T14:48:33.152" v="4" actId="47"/>
        <pc:sldMkLst>
          <pc:docMk/>
          <pc:sldMk cId="319381609" sldId="836"/>
        </pc:sldMkLst>
      </pc:sldChg>
      <pc:sldChg chg="del">
        <pc:chgData name="Jenifer Prince Devaraj" userId="c3fb109c-09d1-42a6-93f4-69472d709861" providerId="ADAL" clId="{269120C0-E00E-46D5-8DC4-9C1E37BDF9D0}" dt="2023-10-09T14:48:33.816" v="5" actId="47"/>
        <pc:sldMkLst>
          <pc:docMk/>
          <pc:sldMk cId="3694024018" sldId="837"/>
        </pc:sldMkLst>
      </pc:sldChg>
      <pc:sldChg chg="addSp delSp modSp mod">
        <pc:chgData name="Jenifer Prince Devaraj" userId="c3fb109c-09d1-42a6-93f4-69472d709861" providerId="ADAL" clId="{269120C0-E00E-46D5-8DC4-9C1E37BDF9D0}" dt="2023-10-16T00:08:57.172" v="61"/>
        <pc:sldMkLst>
          <pc:docMk/>
          <pc:sldMk cId="1709270534" sldId="838"/>
        </pc:sldMkLst>
        <pc:spChg chg="add mod">
          <ac:chgData name="Jenifer Prince Devaraj" userId="c3fb109c-09d1-42a6-93f4-69472d709861" providerId="ADAL" clId="{269120C0-E00E-46D5-8DC4-9C1E37BDF9D0}" dt="2023-10-16T00:08:57.172" v="61"/>
          <ac:spMkLst>
            <pc:docMk/>
            <pc:sldMk cId="1709270534" sldId="838"/>
            <ac:spMk id="3" creationId="{11227582-DDE2-0379-1ED1-740764504C46}"/>
          </ac:spMkLst>
        </pc:spChg>
        <pc:spChg chg="mod">
          <ac:chgData name="Jenifer Prince Devaraj" userId="c3fb109c-09d1-42a6-93f4-69472d709861" providerId="ADAL" clId="{269120C0-E00E-46D5-8DC4-9C1E37BDF9D0}" dt="2023-10-15T23:35:12.931" v="12" actId="20577"/>
          <ac:spMkLst>
            <pc:docMk/>
            <pc:sldMk cId="1709270534" sldId="838"/>
            <ac:spMk id="5" creationId="{C4266596-E675-91B8-9184-1F0BF264A274}"/>
          </ac:spMkLst>
        </pc:spChg>
        <pc:spChg chg="del">
          <ac:chgData name="Jenifer Prince Devaraj" userId="c3fb109c-09d1-42a6-93f4-69472d709861" providerId="ADAL" clId="{269120C0-E00E-46D5-8DC4-9C1E37BDF9D0}" dt="2023-10-16T00:08:56.657" v="60" actId="478"/>
          <ac:spMkLst>
            <pc:docMk/>
            <pc:sldMk cId="1709270534" sldId="838"/>
            <ac:spMk id="32" creationId="{5E00E472-BBBB-4F28-B703-63BC998B6DE4}"/>
          </ac:spMkLst>
        </pc:spChg>
      </pc:sldChg>
      <pc:sldChg chg="addSp delSp modSp mod">
        <pc:chgData name="Jenifer Prince Devaraj" userId="c3fb109c-09d1-42a6-93f4-69472d709861" providerId="ADAL" clId="{269120C0-E00E-46D5-8DC4-9C1E37BDF9D0}" dt="2023-10-16T00:09:02.443" v="63"/>
        <pc:sldMkLst>
          <pc:docMk/>
          <pc:sldMk cId="1415971904" sldId="839"/>
        </pc:sldMkLst>
        <pc:spChg chg="add mod">
          <ac:chgData name="Jenifer Prince Devaraj" userId="c3fb109c-09d1-42a6-93f4-69472d709861" providerId="ADAL" clId="{269120C0-E00E-46D5-8DC4-9C1E37BDF9D0}" dt="2023-10-16T00:09:02.443" v="63"/>
          <ac:spMkLst>
            <pc:docMk/>
            <pc:sldMk cId="1415971904" sldId="839"/>
            <ac:spMk id="2" creationId="{E6617C4F-D8E2-9748-2A25-39C30A33BEFE}"/>
          </ac:spMkLst>
        </pc:spChg>
        <pc:spChg chg="del">
          <ac:chgData name="Jenifer Prince Devaraj" userId="c3fb109c-09d1-42a6-93f4-69472d709861" providerId="ADAL" clId="{269120C0-E00E-46D5-8DC4-9C1E37BDF9D0}" dt="2023-10-16T00:09:01.750" v="62" actId="478"/>
          <ac:spMkLst>
            <pc:docMk/>
            <pc:sldMk cId="1415971904" sldId="839"/>
            <ac:spMk id="32" creationId="{5E00E472-BBBB-4F28-B703-63BC998B6DE4}"/>
          </ac:spMkLst>
        </pc:spChg>
      </pc:sldChg>
      <pc:sldChg chg="addSp delSp modSp mod ord">
        <pc:chgData name="Jenifer Prince Devaraj" userId="c3fb109c-09d1-42a6-93f4-69472d709861" providerId="ADAL" clId="{269120C0-E00E-46D5-8DC4-9C1E37BDF9D0}" dt="2023-10-16T00:09:17.894" v="69"/>
        <pc:sldMkLst>
          <pc:docMk/>
          <pc:sldMk cId="3445711775" sldId="840"/>
        </pc:sldMkLst>
        <pc:spChg chg="add mod">
          <ac:chgData name="Jenifer Prince Devaraj" userId="c3fb109c-09d1-42a6-93f4-69472d709861" providerId="ADAL" clId="{269120C0-E00E-46D5-8DC4-9C1E37BDF9D0}" dt="2023-10-16T00:09:17.894" v="69"/>
          <ac:spMkLst>
            <pc:docMk/>
            <pc:sldMk cId="3445711775" sldId="840"/>
            <ac:spMk id="3" creationId="{287B6ECE-A2DA-FD76-A5CB-BE9D2A3EECB3}"/>
          </ac:spMkLst>
        </pc:spChg>
        <pc:spChg chg="mod">
          <ac:chgData name="Jenifer Prince Devaraj" userId="c3fb109c-09d1-42a6-93f4-69472d709861" providerId="ADAL" clId="{269120C0-E00E-46D5-8DC4-9C1E37BDF9D0}" dt="2023-10-15T23:42:50.995" v="25" actId="20577"/>
          <ac:spMkLst>
            <pc:docMk/>
            <pc:sldMk cId="3445711775" sldId="840"/>
            <ac:spMk id="12" creationId="{D229FEFD-4731-F1BB-7FB4-B275FCDCCE33}"/>
          </ac:spMkLst>
        </pc:spChg>
        <pc:spChg chg="del">
          <ac:chgData name="Jenifer Prince Devaraj" userId="c3fb109c-09d1-42a6-93f4-69472d709861" providerId="ADAL" clId="{269120C0-E00E-46D5-8DC4-9C1E37BDF9D0}" dt="2023-10-16T00:09:16.834" v="68" actId="478"/>
          <ac:spMkLst>
            <pc:docMk/>
            <pc:sldMk cId="3445711775" sldId="840"/>
            <ac:spMk id="32" creationId="{5E00E472-BBBB-4F28-B703-63BC998B6DE4}"/>
          </ac:spMkLst>
        </pc:spChg>
      </pc:sldChg>
      <pc:sldChg chg="addSp delSp modSp mod">
        <pc:chgData name="Jenifer Prince Devaraj" userId="c3fb109c-09d1-42a6-93f4-69472d709861" providerId="ADAL" clId="{269120C0-E00E-46D5-8DC4-9C1E37BDF9D0}" dt="2023-10-16T00:09:07.690" v="65"/>
        <pc:sldMkLst>
          <pc:docMk/>
          <pc:sldMk cId="4180810940" sldId="841"/>
        </pc:sldMkLst>
        <pc:spChg chg="add mod">
          <ac:chgData name="Jenifer Prince Devaraj" userId="c3fb109c-09d1-42a6-93f4-69472d709861" providerId="ADAL" clId="{269120C0-E00E-46D5-8DC4-9C1E37BDF9D0}" dt="2023-10-16T00:09:07.690" v="65"/>
          <ac:spMkLst>
            <pc:docMk/>
            <pc:sldMk cId="4180810940" sldId="841"/>
            <ac:spMk id="2" creationId="{7FD90A92-0BDE-6AA7-444D-BE8C46434016}"/>
          </ac:spMkLst>
        </pc:spChg>
        <pc:spChg chg="mod">
          <ac:chgData name="Jenifer Prince Devaraj" userId="c3fb109c-09d1-42a6-93f4-69472d709861" providerId="ADAL" clId="{269120C0-E00E-46D5-8DC4-9C1E37BDF9D0}" dt="2023-10-15T23:38:50.317" v="21" actId="113"/>
          <ac:spMkLst>
            <pc:docMk/>
            <pc:sldMk cId="4180810940" sldId="841"/>
            <ac:spMk id="3" creationId="{0CA4DAA4-69BD-56BB-29C8-69C095872F20}"/>
          </ac:spMkLst>
        </pc:spChg>
        <pc:spChg chg="del">
          <ac:chgData name="Jenifer Prince Devaraj" userId="c3fb109c-09d1-42a6-93f4-69472d709861" providerId="ADAL" clId="{269120C0-E00E-46D5-8DC4-9C1E37BDF9D0}" dt="2023-10-16T00:09:07.178" v="64" actId="478"/>
          <ac:spMkLst>
            <pc:docMk/>
            <pc:sldMk cId="4180810940" sldId="841"/>
            <ac:spMk id="32" creationId="{5E00E472-BBBB-4F28-B703-63BC998B6DE4}"/>
          </ac:spMkLst>
        </pc:spChg>
      </pc:sldChg>
      <pc:sldChg chg="addSp delSp modSp mod">
        <pc:chgData name="Jenifer Prince Devaraj" userId="c3fb109c-09d1-42a6-93f4-69472d709861" providerId="ADAL" clId="{269120C0-E00E-46D5-8DC4-9C1E37BDF9D0}" dt="2023-10-16T00:09:12.831" v="67"/>
        <pc:sldMkLst>
          <pc:docMk/>
          <pc:sldMk cId="3584474229" sldId="842"/>
        </pc:sldMkLst>
        <pc:spChg chg="mod">
          <ac:chgData name="Jenifer Prince Devaraj" userId="c3fb109c-09d1-42a6-93f4-69472d709861" providerId="ADAL" clId="{269120C0-E00E-46D5-8DC4-9C1E37BDF9D0}" dt="2023-10-15T23:39:10.381" v="22" actId="1076"/>
          <ac:spMkLst>
            <pc:docMk/>
            <pc:sldMk cId="3584474229" sldId="842"/>
            <ac:spMk id="2" creationId="{77995816-1CE9-67B9-5B94-1EB1C9A817A5}"/>
          </ac:spMkLst>
        </pc:spChg>
        <pc:spChg chg="mod">
          <ac:chgData name="Jenifer Prince Devaraj" userId="c3fb109c-09d1-42a6-93f4-69472d709861" providerId="ADAL" clId="{269120C0-E00E-46D5-8DC4-9C1E37BDF9D0}" dt="2023-10-15T23:45:47.103" v="36" actId="20577"/>
          <ac:spMkLst>
            <pc:docMk/>
            <pc:sldMk cId="3584474229" sldId="842"/>
            <ac:spMk id="3" creationId="{0CA4DAA4-69BD-56BB-29C8-69C095872F20}"/>
          </ac:spMkLst>
        </pc:spChg>
        <pc:spChg chg="add mod">
          <ac:chgData name="Jenifer Prince Devaraj" userId="c3fb109c-09d1-42a6-93f4-69472d709861" providerId="ADAL" clId="{269120C0-E00E-46D5-8DC4-9C1E37BDF9D0}" dt="2023-10-16T00:09:12.831" v="67"/>
          <ac:spMkLst>
            <pc:docMk/>
            <pc:sldMk cId="3584474229" sldId="842"/>
            <ac:spMk id="4" creationId="{467FE221-54A7-FB43-D826-CC01F9C3C923}"/>
          </ac:spMkLst>
        </pc:spChg>
        <pc:spChg chg="del">
          <ac:chgData name="Jenifer Prince Devaraj" userId="c3fb109c-09d1-42a6-93f4-69472d709861" providerId="ADAL" clId="{269120C0-E00E-46D5-8DC4-9C1E37BDF9D0}" dt="2023-10-16T00:09:12.321" v="66" actId="478"/>
          <ac:spMkLst>
            <pc:docMk/>
            <pc:sldMk cId="3584474229" sldId="842"/>
            <ac:spMk id="32" creationId="{5E00E472-BBBB-4F28-B703-63BC998B6DE4}"/>
          </ac:spMkLst>
        </pc:spChg>
      </pc:sldChg>
      <pc:sldChg chg="addSp delSp modSp mod">
        <pc:chgData name="Jenifer Prince Devaraj" userId="c3fb109c-09d1-42a6-93f4-69472d709861" providerId="ADAL" clId="{269120C0-E00E-46D5-8DC4-9C1E37BDF9D0}" dt="2023-10-16T00:08:46.580" v="57"/>
        <pc:sldMkLst>
          <pc:docMk/>
          <pc:sldMk cId="2858809897" sldId="843"/>
        </pc:sldMkLst>
        <pc:spChg chg="add mod">
          <ac:chgData name="Jenifer Prince Devaraj" userId="c3fb109c-09d1-42a6-93f4-69472d709861" providerId="ADAL" clId="{269120C0-E00E-46D5-8DC4-9C1E37BDF9D0}" dt="2023-10-16T00:08:46.580" v="57"/>
          <ac:spMkLst>
            <pc:docMk/>
            <pc:sldMk cId="2858809897" sldId="843"/>
            <ac:spMk id="3" creationId="{3ED15FED-81D3-E91E-095A-1F728E1DEB70}"/>
          </ac:spMkLst>
        </pc:spChg>
        <pc:spChg chg="del">
          <ac:chgData name="Jenifer Prince Devaraj" userId="c3fb109c-09d1-42a6-93f4-69472d709861" providerId="ADAL" clId="{269120C0-E00E-46D5-8DC4-9C1E37BDF9D0}" dt="2023-10-16T00:08:45.815" v="56" actId="478"/>
          <ac:spMkLst>
            <pc:docMk/>
            <pc:sldMk cId="2858809897" sldId="843"/>
            <ac:spMk id="32" creationId="{5E00E472-BBBB-4F28-B703-63BC998B6DE4}"/>
          </ac:spMkLst>
        </pc:spChg>
      </pc:sldChg>
      <pc:sldChg chg="addSp delSp modSp mod ord">
        <pc:chgData name="Jenifer Prince Devaraj" userId="c3fb109c-09d1-42a6-93f4-69472d709861" providerId="ADAL" clId="{269120C0-E00E-46D5-8DC4-9C1E37BDF9D0}" dt="2023-10-16T00:09:23.023" v="71"/>
        <pc:sldMkLst>
          <pc:docMk/>
          <pc:sldMk cId="1352720702" sldId="844"/>
        </pc:sldMkLst>
        <pc:spChg chg="add mod">
          <ac:chgData name="Jenifer Prince Devaraj" userId="c3fb109c-09d1-42a6-93f4-69472d709861" providerId="ADAL" clId="{269120C0-E00E-46D5-8DC4-9C1E37BDF9D0}" dt="2023-10-16T00:09:23.023" v="71"/>
          <ac:spMkLst>
            <pc:docMk/>
            <pc:sldMk cId="1352720702" sldId="844"/>
            <ac:spMk id="3" creationId="{614BA673-775F-6A7E-2EBF-2BA82C6E3BEC}"/>
          </ac:spMkLst>
        </pc:spChg>
        <pc:spChg chg="del">
          <ac:chgData name="Jenifer Prince Devaraj" userId="c3fb109c-09d1-42a6-93f4-69472d709861" providerId="ADAL" clId="{269120C0-E00E-46D5-8DC4-9C1E37BDF9D0}" dt="2023-10-16T00:09:21.917" v="70" actId="478"/>
          <ac:spMkLst>
            <pc:docMk/>
            <pc:sldMk cId="1352720702" sldId="844"/>
            <ac:spMk id="32" creationId="{5E00E472-BBBB-4F28-B703-63BC998B6DE4}"/>
          </ac:spMkLst>
        </pc:spChg>
      </pc:sldChg>
      <pc:sldChg chg="addSp delSp modSp mod">
        <pc:chgData name="Jenifer Prince Devaraj" userId="c3fb109c-09d1-42a6-93f4-69472d709861" providerId="ADAL" clId="{269120C0-E00E-46D5-8DC4-9C1E37BDF9D0}" dt="2023-10-16T00:09:27.693" v="73"/>
        <pc:sldMkLst>
          <pc:docMk/>
          <pc:sldMk cId="3247648892" sldId="845"/>
        </pc:sldMkLst>
        <pc:spChg chg="add mod">
          <ac:chgData name="Jenifer Prince Devaraj" userId="c3fb109c-09d1-42a6-93f4-69472d709861" providerId="ADAL" clId="{269120C0-E00E-46D5-8DC4-9C1E37BDF9D0}" dt="2023-10-16T00:09:27.693" v="73"/>
          <ac:spMkLst>
            <pc:docMk/>
            <pc:sldMk cId="3247648892" sldId="845"/>
            <ac:spMk id="2" creationId="{4D42A2E9-C279-F11A-EDF6-FE1E874B62C4}"/>
          </ac:spMkLst>
        </pc:spChg>
        <pc:spChg chg="del">
          <ac:chgData name="Jenifer Prince Devaraj" userId="c3fb109c-09d1-42a6-93f4-69472d709861" providerId="ADAL" clId="{269120C0-E00E-46D5-8DC4-9C1E37BDF9D0}" dt="2023-10-16T00:09:26.719" v="72" actId="478"/>
          <ac:spMkLst>
            <pc:docMk/>
            <pc:sldMk cId="3247648892" sldId="845"/>
            <ac:spMk id="32" creationId="{5E00E472-BBBB-4F28-B703-63BC998B6DE4}"/>
          </ac:spMkLst>
        </pc:spChg>
      </pc:sldChg>
      <pc:sldChg chg="addSp delSp modSp mod">
        <pc:chgData name="Jenifer Prince Devaraj" userId="c3fb109c-09d1-42a6-93f4-69472d709861" providerId="ADAL" clId="{269120C0-E00E-46D5-8DC4-9C1E37BDF9D0}" dt="2023-10-16T00:09:32.195" v="75"/>
        <pc:sldMkLst>
          <pc:docMk/>
          <pc:sldMk cId="2684763250" sldId="846"/>
        </pc:sldMkLst>
        <pc:spChg chg="add mod">
          <ac:chgData name="Jenifer Prince Devaraj" userId="c3fb109c-09d1-42a6-93f4-69472d709861" providerId="ADAL" clId="{269120C0-E00E-46D5-8DC4-9C1E37BDF9D0}" dt="2023-10-16T00:09:32.195" v="75"/>
          <ac:spMkLst>
            <pc:docMk/>
            <pc:sldMk cId="2684763250" sldId="846"/>
            <ac:spMk id="3" creationId="{43C37BD6-BC71-5D3A-D62A-5F9C8AA8E9DA}"/>
          </ac:spMkLst>
        </pc:spChg>
        <pc:spChg chg="del">
          <ac:chgData name="Jenifer Prince Devaraj" userId="c3fb109c-09d1-42a6-93f4-69472d709861" providerId="ADAL" clId="{269120C0-E00E-46D5-8DC4-9C1E37BDF9D0}" dt="2023-10-16T00:09:31.697" v="74" actId="478"/>
          <ac:spMkLst>
            <pc:docMk/>
            <pc:sldMk cId="2684763250" sldId="846"/>
            <ac:spMk id="32" creationId="{5E00E472-BBBB-4F28-B703-63BC998B6DE4}"/>
          </ac:spMkLst>
        </pc:spChg>
      </pc:sldChg>
      <pc:sldChg chg="addSp delSp modSp mod">
        <pc:chgData name="Jenifer Prince Devaraj" userId="c3fb109c-09d1-42a6-93f4-69472d709861" providerId="ADAL" clId="{269120C0-E00E-46D5-8DC4-9C1E37BDF9D0}" dt="2023-10-16T00:09:36.991" v="77"/>
        <pc:sldMkLst>
          <pc:docMk/>
          <pc:sldMk cId="1820022523" sldId="848"/>
        </pc:sldMkLst>
        <pc:spChg chg="add mod">
          <ac:chgData name="Jenifer Prince Devaraj" userId="c3fb109c-09d1-42a6-93f4-69472d709861" providerId="ADAL" clId="{269120C0-E00E-46D5-8DC4-9C1E37BDF9D0}" dt="2023-10-16T00:09:36.991" v="77"/>
          <ac:spMkLst>
            <pc:docMk/>
            <pc:sldMk cId="1820022523" sldId="848"/>
            <ac:spMk id="3" creationId="{EC064978-1071-9620-BCE1-AAF5F1C88BAE}"/>
          </ac:spMkLst>
        </pc:spChg>
        <pc:spChg chg="del">
          <ac:chgData name="Jenifer Prince Devaraj" userId="c3fb109c-09d1-42a6-93f4-69472d709861" providerId="ADAL" clId="{269120C0-E00E-46D5-8DC4-9C1E37BDF9D0}" dt="2023-10-16T00:09:36.503" v="76" actId="478"/>
          <ac:spMkLst>
            <pc:docMk/>
            <pc:sldMk cId="1820022523" sldId="848"/>
            <ac:spMk id="32" creationId="{5E00E472-BBBB-4F28-B703-63BC998B6DE4}"/>
          </ac:spMkLst>
        </pc:spChg>
      </pc:sldChg>
      <pc:sldChg chg="addSp delSp modSp mod">
        <pc:chgData name="Jenifer Prince Devaraj" userId="c3fb109c-09d1-42a6-93f4-69472d709861" providerId="ADAL" clId="{269120C0-E00E-46D5-8DC4-9C1E37BDF9D0}" dt="2023-10-16T00:09:41.528" v="79"/>
        <pc:sldMkLst>
          <pc:docMk/>
          <pc:sldMk cId="3629545738" sldId="849"/>
        </pc:sldMkLst>
        <pc:spChg chg="add mod">
          <ac:chgData name="Jenifer Prince Devaraj" userId="c3fb109c-09d1-42a6-93f4-69472d709861" providerId="ADAL" clId="{269120C0-E00E-46D5-8DC4-9C1E37BDF9D0}" dt="2023-10-16T00:09:41.528" v="79"/>
          <ac:spMkLst>
            <pc:docMk/>
            <pc:sldMk cId="3629545738" sldId="849"/>
            <ac:spMk id="3" creationId="{81A7E8A9-8454-D88B-C5D9-92DB428C4923}"/>
          </ac:spMkLst>
        </pc:spChg>
        <pc:spChg chg="del">
          <ac:chgData name="Jenifer Prince Devaraj" userId="c3fb109c-09d1-42a6-93f4-69472d709861" providerId="ADAL" clId="{269120C0-E00E-46D5-8DC4-9C1E37BDF9D0}" dt="2023-10-16T00:09:41.053" v="78" actId="478"/>
          <ac:spMkLst>
            <pc:docMk/>
            <pc:sldMk cId="3629545738" sldId="849"/>
            <ac:spMk id="32" creationId="{5E00E472-BBBB-4F28-B703-63BC998B6DE4}"/>
          </ac:spMkLst>
        </pc:spChg>
        <pc:graphicFrameChg chg="modGraphic">
          <ac:chgData name="Jenifer Prince Devaraj" userId="c3fb109c-09d1-42a6-93f4-69472d709861" providerId="ADAL" clId="{269120C0-E00E-46D5-8DC4-9C1E37BDF9D0}" dt="2023-10-15T23:54:53.268" v="53" actId="20577"/>
          <ac:graphicFrameMkLst>
            <pc:docMk/>
            <pc:sldMk cId="3629545738" sldId="849"/>
            <ac:graphicFrameMk id="14" creationId="{6F1FC46B-027C-3B89-4AD6-D1F84A6D5E51}"/>
          </ac:graphicFrameMkLst>
        </pc:graphicFrameChg>
        <pc:picChg chg="mod">
          <ac:chgData name="Jenifer Prince Devaraj" userId="c3fb109c-09d1-42a6-93f4-69472d709861" providerId="ADAL" clId="{269120C0-E00E-46D5-8DC4-9C1E37BDF9D0}" dt="2023-10-15T23:54:04.598" v="42" actId="14100"/>
          <ac:picMkLst>
            <pc:docMk/>
            <pc:sldMk cId="3629545738" sldId="849"/>
            <ac:picMk id="5" creationId="{DBB0FDD4-E8D0-19B0-8BA3-A87908B0801A}"/>
          </ac:picMkLst>
        </pc:picChg>
        <pc:picChg chg="mod">
          <ac:chgData name="Jenifer Prince Devaraj" userId="c3fb109c-09d1-42a6-93f4-69472d709861" providerId="ADAL" clId="{269120C0-E00E-46D5-8DC4-9C1E37BDF9D0}" dt="2023-10-15T23:55:08.417" v="55" actId="1076"/>
          <ac:picMkLst>
            <pc:docMk/>
            <pc:sldMk cId="3629545738" sldId="849"/>
            <ac:picMk id="10" creationId="{815D5426-12D6-CB84-2F28-7C61DD974189}"/>
          </ac:picMkLst>
        </pc:picChg>
      </pc:sldChg>
    </pc:docChg>
  </pc:docChgLst>
  <pc:docChgLst>
    <pc:chgData name="Jenifer Prince Devaraj" userId="c3fb109c-09d1-42a6-93f4-69472d709861" providerId="ADAL" clId="{3CC01A9C-B75D-4EE0-A36A-3CA3B89733C3}"/>
    <pc:docChg chg="undo custSel addSld delSld modSld sldOrd">
      <pc:chgData name="Jenifer Prince Devaraj" userId="c3fb109c-09d1-42a6-93f4-69472d709861" providerId="ADAL" clId="{3CC01A9C-B75D-4EE0-A36A-3CA3B89733C3}" dt="2023-03-22T13:19:07.915" v="1864" actId="20577"/>
      <pc:docMkLst>
        <pc:docMk/>
      </pc:docMkLst>
      <pc:sldChg chg="modSp mod">
        <pc:chgData name="Jenifer Prince Devaraj" userId="c3fb109c-09d1-42a6-93f4-69472d709861" providerId="ADAL" clId="{3CC01A9C-B75D-4EE0-A36A-3CA3B89733C3}" dt="2023-03-20T12:21:03.434" v="1810" actId="20577"/>
        <pc:sldMkLst>
          <pc:docMk/>
          <pc:sldMk cId="3119007398" sldId="719"/>
        </pc:sldMkLst>
        <pc:spChg chg="mod">
          <ac:chgData name="Jenifer Prince Devaraj" userId="c3fb109c-09d1-42a6-93f4-69472d709861" providerId="ADAL" clId="{3CC01A9C-B75D-4EE0-A36A-3CA3B89733C3}" dt="2023-03-20T12:21:03.434" v="1810" actId="20577"/>
          <ac:spMkLst>
            <pc:docMk/>
            <pc:sldMk cId="3119007398" sldId="719"/>
            <ac:spMk id="4" creationId="{BE605BA5-7179-54D8-AA19-BC9809E09348}"/>
          </ac:spMkLst>
        </pc:spChg>
      </pc:sldChg>
      <pc:sldChg chg="addSp delSp modSp mod ord">
        <pc:chgData name="Jenifer Prince Devaraj" userId="c3fb109c-09d1-42a6-93f4-69472d709861" providerId="ADAL" clId="{3CC01A9C-B75D-4EE0-A36A-3CA3B89733C3}" dt="2023-03-20T12:21:35.849" v="1811"/>
        <pc:sldMkLst>
          <pc:docMk/>
          <pc:sldMk cId="2000754880" sldId="795"/>
        </pc:sldMkLst>
        <pc:spChg chg="mod">
          <ac:chgData name="Jenifer Prince Devaraj" userId="c3fb109c-09d1-42a6-93f4-69472d709861" providerId="ADAL" clId="{3CC01A9C-B75D-4EE0-A36A-3CA3B89733C3}" dt="2023-03-20T10:12:32.920" v="1182" actId="1076"/>
          <ac:spMkLst>
            <pc:docMk/>
            <pc:sldMk cId="2000754880" sldId="795"/>
            <ac:spMk id="2" creationId="{BBD1089C-42CE-462F-F9D5-CBB6DE9A4419}"/>
          </ac:spMkLst>
        </pc:spChg>
        <pc:spChg chg="del">
          <ac:chgData name="Jenifer Prince Devaraj" userId="c3fb109c-09d1-42a6-93f4-69472d709861" providerId="ADAL" clId="{3CC01A9C-B75D-4EE0-A36A-3CA3B89733C3}" dt="2023-03-19T22:38:35.724" v="268" actId="478"/>
          <ac:spMkLst>
            <pc:docMk/>
            <pc:sldMk cId="2000754880" sldId="795"/>
            <ac:spMk id="3" creationId="{EDAA811D-949B-395B-93EA-95DF6AFE4EBD}"/>
          </ac:spMkLst>
        </pc:spChg>
        <pc:spChg chg="mod">
          <ac:chgData name="Jenifer Prince Devaraj" userId="c3fb109c-09d1-42a6-93f4-69472d709861" providerId="ADAL" clId="{3CC01A9C-B75D-4EE0-A36A-3CA3B89733C3}" dt="2023-03-20T12:21:35.849" v="1811"/>
          <ac:spMkLst>
            <pc:docMk/>
            <pc:sldMk cId="2000754880" sldId="795"/>
            <ac:spMk id="9" creationId="{AA7F5752-A0C9-094D-03B8-0FF958738336}"/>
          </ac:spMkLst>
        </pc:spChg>
        <pc:spChg chg="add del mod">
          <ac:chgData name="Jenifer Prince Devaraj" userId="c3fb109c-09d1-42a6-93f4-69472d709861" providerId="ADAL" clId="{3CC01A9C-B75D-4EE0-A36A-3CA3B89733C3}" dt="2023-03-19T22:38:42.643" v="271" actId="478"/>
          <ac:spMkLst>
            <pc:docMk/>
            <pc:sldMk cId="2000754880" sldId="795"/>
            <ac:spMk id="11" creationId="{CE60A487-D9C4-5FBA-0722-69A479E5D34D}"/>
          </ac:spMkLst>
        </pc:spChg>
        <pc:spChg chg="add mod">
          <ac:chgData name="Jenifer Prince Devaraj" userId="c3fb109c-09d1-42a6-93f4-69472d709861" providerId="ADAL" clId="{3CC01A9C-B75D-4EE0-A36A-3CA3B89733C3}" dt="2023-03-20T10:42:29.673" v="1425" actId="20577"/>
          <ac:spMkLst>
            <pc:docMk/>
            <pc:sldMk cId="2000754880" sldId="795"/>
            <ac:spMk id="13" creationId="{BC60F4DE-2360-E8FA-23BC-065076E1BCE2}"/>
          </ac:spMkLst>
        </pc:spChg>
        <pc:picChg chg="add mod">
          <ac:chgData name="Jenifer Prince Devaraj" userId="c3fb109c-09d1-42a6-93f4-69472d709861" providerId="ADAL" clId="{3CC01A9C-B75D-4EE0-A36A-3CA3B89733C3}" dt="2023-03-20T10:12:16.291" v="1178" actId="1076"/>
          <ac:picMkLst>
            <pc:docMk/>
            <pc:sldMk cId="2000754880" sldId="795"/>
            <ac:picMk id="6" creationId="{ACA7131B-75BC-5439-181A-1FB2032AB021}"/>
          </ac:picMkLst>
        </pc:picChg>
        <pc:picChg chg="add del mod">
          <ac:chgData name="Jenifer Prince Devaraj" userId="c3fb109c-09d1-42a6-93f4-69472d709861" providerId="ADAL" clId="{3CC01A9C-B75D-4EE0-A36A-3CA3B89733C3}" dt="2023-03-19T22:39:18.043" v="282" actId="478"/>
          <ac:picMkLst>
            <pc:docMk/>
            <pc:sldMk cId="2000754880" sldId="795"/>
            <ac:picMk id="8" creationId="{5A0824CE-B2A0-0DC7-DBC9-345881DC098A}"/>
          </ac:picMkLst>
        </pc:picChg>
      </pc:sldChg>
      <pc:sldChg chg="del">
        <pc:chgData name="Jenifer Prince Devaraj" userId="c3fb109c-09d1-42a6-93f4-69472d709861" providerId="ADAL" clId="{3CC01A9C-B75D-4EE0-A36A-3CA3B89733C3}" dt="2023-03-19T22:39:46.988" v="286" actId="47"/>
        <pc:sldMkLst>
          <pc:docMk/>
          <pc:sldMk cId="2550558005" sldId="816"/>
        </pc:sldMkLst>
      </pc:sldChg>
      <pc:sldChg chg="del">
        <pc:chgData name="Jenifer Prince Devaraj" userId="c3fb109c-09d1-42a6-93f4-69472d709861" providerId="ADAL" clId="{3CC01A9C-B75D-4EE0-A36A-3CA3B89733C3}" dt="2023-03-19T22:39:46.988" v="286" actId="47"/>
        <pc:sldMkLst>
          <pc:docMk/>
          <pc:sldMk cId="3804220888" sldId="817"/>
        </pc:sldMkLst>
      </pc:sldChg>
      <pc:sldChg chg="del">
        <pc:chgData name="Jenifer Prince Devaraj" userId="c3fb109c-09d1-42a6-93f4-69472d709861" providerId="ADAL" clId="{3CC01A9C-B75D-4EE0-A36A-3CA3B89733C3}" dt="2023-03-19T22:39:46.988" v="286" actId="47"/>
        <pc:sldMkLst>
          <pc:docMk/>
          <pc:sldMk cId="175797610" sldId="818"/>
        </pc:sldMkLst>
      </pc:sldChg>
      <pc:sldChg chg="del">
        <pc:chgData name="Jenifer Prince Devaraj" userId="c3fb109c-09d1-42a6-93f4-69472d709861" providerId="ADAL" clId="{3CC01A9C-B75D-4EE0-A36A-3CA3B89733C3}" dt="2023-03-19T22:39:46.988" v="286" actId="47"/>
        <pc:sldMkLst>
          <pc:docMk/>
          <pc:sldMk cId="3462056642" sldId="819"/>
        </pc:sldMkLst>
      </pc:sldChg>
      <pc:sldChg chg="del">
        <pc:chgData name="Jenifer Prince Devaraj" userId="c3fb109c-09d1-42a6-93f4-69472d709861" providerId="ADAL" clId="{3CC01A9C-B75D-4EE0-A36A-3CA3B89733C3}" dt="2023-03-19T22:39:46.988" v="286" actId="47"/>
        <pc:sldMkLst>
          <pc:docMk/>
          <pc:sldMk cId="454213021" sldId="820"/>
        </pc:sldMkLst>
      </pc:sldChg>
      <pc:sldChg chg="del">
        <pc:chgData name="Jenifer Prince Devaraj" userId="c3fb109c-09d1-42a6-93f4-69472d709861" providerId="ADAL" clId="{3CC01A9C-B75D-4EE0-A36A-3CA3B89733C3}" dt="2023-03-19T22:39:46.988" v="286" actId="47"/>
        <pc:sldMkLst>
          <pc:docMk/>
          <pc:sldMk cId="82890639" sldId="821"/>
        </pc:sldMkLst>
      </pc:sldChg>
      <pc:sldChg chg="del">
        <pc:chgData name="Jenifer Prince Devaraj" userId="c3fb109c-09d1-42a6-93f4-69472d709861" providerId="ADAL" clId="{3CC01A9C-B75D-4EE0-A36A-3CA3B89733C3}" dt="2023-03-19T22:39:46.988" v="286" actId="47"/>
        <pc:sldMkLst>
          <pc:docMk/>
          <pc:sldMk cId="714856408" sldId="822"/>
        </pc:sldMkLst>
      </pc:sldChg>
      <pc:sldChg chg="del">
        <pc:chgData name="Jenifer Prince Devaraj" userId="c3fb109c-09d1-42a6-93f4-69472d709861" providerId="ADAL" clId="{3CC01A9C-B75D-4EE0-A36A-3CA3B89733C3}" dt="2023-03-19T22:39:46.988" v="286" actId="47"/>
        <pc:sldMkLst>
          <pc:docMk/>
          <pc:sldMk cId="2743350403" sldId="823"/>
        </pc:sldMkLst>
      </pc:sldChg>
      <pc:sldChg chg="del">
        <pc:chgData name="Jenifer Prince Devaraj" userId="c3fb109c-09d1-42a6-93f4-69472d709861" providerId="ADAL" clId="{3CC01A9C-B75D-4EE0-A36A-3CA3B89733C3}" dt="2023-03-19T22:39:46.988" v="286" actId="47"/>
        <pc:sldMkLst>
          <pc:docMk/>
          <pc:sldMk cId="3952745292" sldId="824"/>
        </pc:sldMkLst>
      </pc:sldChg>
      <pc:sldChg chg="del">
        <pc:chgData name="Jenifer Prince Devaraj" userId="c3fb109c-09d1-42a6-93f4-69472d709861" providerId="ADAL" clId="{3CC01A9C-B75D-4EE0-A36A-3CA3B89733C3}" dt="2023-03-19T22:39:46.988" v="286" actId="47"/>
        <pc:sldMkLst>
          <pc:docMk/>
          <pc:sldMk cId="1113438112" sldId="826"/>
        </pc:sldMkLst>
      </pc:sldChg>
      <pc:sldChg chg="del">
        <pc:chgData name="Jenifer Prince Devaraj" userId="c3fb109c-09d1-42a6-93f4-69472d709861" providerId="ADAL" clId="{3CC01A9C-B75D-4EE0-A36A-3CA3B89733C3}" dt="2023-03-19T22:39:46.988" v="286" actId="47"/>
        <pc:sldMkLst>
          <pc:docMk/>
          <pc:sldMk cId="2842894199" sldId="827"/>
        </pc:sldMkLst>
      </pc:sldChg>
      <pc:sldChg chg="del">
        <pc:chgData name="Jenifer Prince Devaraj" userId="c3fb109c-09d1-42a6-93f4-69472d709861" providerId="ADAL" clId="{3CC01A9C-B75D-4EE0-A36A-3CA3B89733C3}" dt="2023-03-19T22:39:46.988" v="286" actId="47"/>
        <pc:sldMkLst>
          <pc:docMk/>
          <pc:sldMk cId="2796906715" sldId="828"/>
        </pc:sldMkLst>
      </pc:sldChg>
      <pc:sldChg chg="del">
        <pc:chgData name="Jenifer Prince Devaraj" userId="c3fb109c-09d1-42a6-93f4-69472d709861" providerId="ADAL" clId="{3CC01A9C-B75D-4EE0-A36A-3CA3B89733C3}" dt="2023-03-19T22:39:46.988" v="286" actId="47"/>
        <pc:sldMkLst>
          <pc:docMk/>
          <pc:sldMk cId="1283705970" sldId="829"/>
        </pc:sldMkLst>
      </pc:sldChg>
      <pc:sldChg chg="addSp delSp modSp del mod ord">
        <pc:chgData name="Jenifer Prince Devaraj" userId="c3fb109c-09d1-42a6-93f4-69472d709861" providerId="ADAL" clId="{3CC01A9C-B75D-4EE0-A36A-3CA3B89733C3}" dt="2023-03-19T22:30:59.474" v="155" actId="47"/>
        <pc:sldMkLst>
          <pc:docMk/>
          <pc:sldMk cId="3263082516" sldId="830"/>
        </pc:sldMkLst>
        <pc:spChg chg="mod">
          <ac:chgData name="Jenifer Prince Devaraj" userId="c3fb109c-09d1-42a6-93f4-69472d709861" providerId="ADAL" clId="{3CC01A9C-B75D-4EE0-A36A-3CA3B89733C3}" dt="2023-03-19T22:24:04.001" v="59" actId="1076"/>
          <ac:spMkLst>
            <pc:docMk/>
            <pc:sldMk cId="3263082516" sldId="830"/>
            <ac:spMk id="2" creationId="{BBD1089C-42CE-462F-F9D5-CBB6DE9A4419}"/>
          </ac:spMkLst>
        </pc:spChg>
        <pc:spChg chg="del">
          <ac:chgData name="Jenifer Prince Devaraj" userId="c3fb109c-09d1-42a6-93f4-69472d709861" providerId="ADAL" clId="{3CC01A9C-B75D-4EE0-A36A-3CA3B89733C3}" dt="2023-03-19T22:23:56.779" v="56" actId="478"/>
          <ac:spMkLst>
            <pc:docMk/>
            <pc:sldMk cId="3263082516" sldId="830"/>
            <ac:spMk id="3" creationId="{EDAA811D-949B-395B-93EA-95DF6AFE4EBD}"/>
          </ac:spMkLst>
        </pc:spChg>
        <pc:spChg chg="add del mod">
          <ac:chgData name="Jenifer Prince Devaraj" userId="c3fb109c-09d1-42a6-93f4-69472d709861" providerId="ADAL" clId="{3CC01A9C-B75D-4EE0-A36A-3CA3B89733C3}" dt="2023-03-19T22:23:59.994" v="58" actId="478"/>
          <ac:spMkLst>
            <pc:docMk/>
            <pc:sldMk cId="3263082516" sldId="830"/>
            <ac:spMk id="5" creationId="{49527910-518C-3A70-8F52-67F5CF39B9BA}"/>
          </ac:spMkLst>
        </pc:spChg>
        <pc:picChg chg="add mod">
          <ac:chgData name="Jenifer Prince Devaraj" userId="c3fb109c-09d1-42a6-93f4-69472d709861" providerId="ADAL" clId="{3CC01A9C-B75D-4EE0-A36A-3CA3B89733C3}" dt="2023-03-19T22:23:58.034" v="57"/>
          <ac:picMkLst>
            <pc:docMk/>
            <pc:sldMk cId="3263082516" sldId="830"/>
            <ac:picMk id="6" creationId="{D9E4E52F-AEDC-6B51-4A0E-FD68D8F9B81E}"/>
          </ac:picMkLst>
        </pc:picChg>
      </pc:sldChg>
      <pc:sldChg chg="del">
        <pc:chgData name="Jenifer Prince Devaraj" userId="c3fb109c-09d1-42a6-93f4-69472d709861" providerId="ADAL" clId="{3CC01A9C-B75D-4EE0-A36A-3CA3B89733C3}" dt="2023-03-19T22:39:46.988" v="286" actId="47"/>
        <pc:sldMkLst>
          <pc:docMk/>
          <pc:sldMk cId="1612046814" sldId="831"/>
        </pc:sldMkLst>
      </pc:sldChg>
      <pc:sldChg chg="add">
        <pc:chgData name="Jenifer Prince Devaraj" userId="c3fb109c-09d1-42a6-93f4-69472d709861" providerId="ADAL" clId="{3CC01A9C-B75D-4EE0-A36A-3CA3B89733C3}" dt="2023-03-20T11:55:31.343" v="1776"/>
        <pc:sldMkLst>
          <pc:docMk/>
          <pc:sldMk cId="376082111" sldId="832"/>
        </pc:sldMkLst>
      </pc:sldChg>
      <pc:sldChg chg="addSp delSp modSp add del mod">
        <pc:chgData name="Jenifer Prince Devaraj" userId="c3fb109c-09d1-42a6-93f4-69472d709861" providerId="ADAL" clId="{3CC01A9C-B75D-4EE0-A36A-3CA3B89733C3}" dt="2023-03-20T11:55:25.449" v="1775" actId="2696"/>
        <pc:sldMkLst>
          <pc:docMk/>
          <pc:sldMk cId="2650033664" sldId="832"/>
        </pc:sldMkLst>
        <pc:spChg chg="mod">
          <ac:chgData name="Jenifer Prince Devaraj" userId="c3fb109c-09d1-42a6-93f4-69472d709861" providerId="ADAL" clId="{3CC01A9C-B75D-4EE0-A36A-3CA3B89733C3}" dt="2023-03-19T22:25:59.999" v="95" actId="1076"/>
          <ac:spMkLst>
            <pc:docMk/>
            <pc:sldMk cId="2650033664" sldId="832"/>
            <ac:spMk id="2" creationId="{BBD1089C-42CE-462F-F9D5-CBB6DE9A4419}"/>
          </ac:spMkLst>
        </pc:spChg>
        <pc:spChg chg="add mod">
          <ac:chgData name="Jenifer Prince Devaraj" userId="c3fb109c-09d1-42a6-93f4-69472d709861" providerId="ADAL" clId="{3CC01A9C-B75D-4EE0-A36A-3CA3B89733C3}" dt="2023-03-19T22:25:56.498" v="94" actId="1076"/>
          <ac:spMkLst>
            <pc:docMk/>
            <pc:sldMk cId="2650033664" sldId="832"/>
            <ac:spMk id="3" creationId="{D935E4D6-5E7E-307A-70F2-53DB2BF41A71}"/>
          </ac:spMkLst>
        </pc:spChg>
        <pc:spChg chg="mod">
          <ac:chgData name="Jenifer Prince Devaraj" userId="c3fb109c-09d1-42a6-93f4-69472d709861" providerId="ADAL" clId="{3CC01A9C-B75D-4EE0-A36A-3CA3B89733C3}" dt="2023-03-19T22:37:33.173" v="255" actId="1076"/>
          <ac:spMkLst>
            <pc:docMk/>
            <pc:sldMk cId="2650033664" sldId="832"/>
            <ac:spMk id="9" creationId="{AA7F5752-A0C9-094D-03B8-0FF958738336}"/>
          </ac:spMkLst>
        </pc:spChg>
        <pc:picChg chg="del mod">
          <ac:chgData name="Jenifer Prince Devaraj" userId="c3fb109c-09d1-42a6-93f4-69472d709861" providerId="ADAL" clId="{3CC01A9C-B75D-4EE0-A36A-3CA3B89733C3}" dt="2023-03-19T22:30:52.188" v="154" actId="478"/>
          <ac:picMkLst>
            <pc:docMk/>
            <pc:sldMk cId="2650033664" sldId="832"/>
            <ac:picMk id="6" creationId="{D9E4E52F-AEDC-6B51-4A0E-FD68D8F9B81E}"/>
          </ac:picMkLst>
        </pc:picChg>
      </pc:sldChg>
      <pc:sldChg chg="add">
        <pc:chgData name="Jenifer Prince Devaraj" userId="c3fb109c-09d1-42a6-93f4-69472d709861" providerId="ADAL" clId="{3CC01A9C-B75D-4EE0-A36A-3CA3B89733C3}" dt="2023-03-20T11:55:31.343" v="1776"/>
        <pc:sldMkLst>
          <pc:docMk/>
          <pc:sldMk cId="223132696" sldId="833"/>
        </pc:sldMkLst>
      </pc:sldChg>
      <pc:sldChg chg="delSp modSp add del mod">
        <pc:chgData name="Jenifer Prince Devaraj" userId="c3fb109c-09d1-42a6-93f4-69472d709861" providerId="ADAL" clId="{3CC01A9C-B75D-4EE0-A36A-3CA3B89733C3}" dt="2023-03-20T11:55:25.449" v="1775" actId="2696"/>
        <pc:sldMkLst>
          <pc:docMk/>
          <pc:sldMk cId="2266839099" sldId="833"/>
        </pc:sldMkLst>
        <pc:spChg chg="del">
          <ac:chgData name="Jenifer Prince Devaraj" userId="c3fb109c-09d1-42a6-93f4-69472d709861" providerId="ADAL" clId="{3CC01A9C-B75D-4EE0-A36A-3CA3B89733C3}" dt="2023-03-19T22:26:07.499" v="97" actId="478"/>
          <ac:spMkLst>
            <pc:docMk/>
            <pc:sldMk cId="2266839099" sldId="833"/>
            <ac:spMk id="3" creationId="{D935E4D6-5E7E-307A-70F2-53DB2BF41A71}"/>
          </ac:spMkLst>
        </pc:spChg>
        <pc:spChg chg="mod">
          <ac:chgData name="Jenifer Prince Devaraj" userId="c3fb109c-09d1-42a6-93f4-69472d709861" providerId="ADAL" clId="{3CC01A9C-B75D-4EE0-A36A-3CA3B89733C3}" dt="2023-03-19T22:37:28.860" v="254" actId="1076"/>
          <ac:spMkLst>
            <pc:docMk/>
            <pc:sldMk cId="2266839099" sldId="833"/>
            <ac:spMk id="9" creationId="{AA7F5752-A0C9-094D-03B8-0FF958738336}"/>
          </ac:spMkLst>
        </pc:spChg>
        <pc:picChg chg="mod">
          <ac:chgData name="Jenifer Prince Devaraj" userId="c3fb109c-09d1-42a6-93f4-69472d709861" providerId="ADAL" clId="{3CC01A9C-B75D-4EE0-A36A-3CA3B89733C3}" dt="2023-03-20T00:25:32.622" v="429" actId="1076"/>
          <ac:picMkLst>
            <pc:docMk/>
            <pc:sldMk cId="2266839099" sldId="833"/>
            <ac:picMk id="6" creationId="{D9E4E52F-AEDC-6B51-4A0E-FD68D8F9B81E}"/>
          </ac:picMkLst>
        </pc:picChg>
      </pc:sldChg>
      <pc:sldChg chg="add">
        <pc:chgData name="Jenifer Prince Devaraj" userId="c3fb109c-09d1-42a6-93f4-69472d709861" providerId="ADAL" clId="{3CC01A9C-B75D-4EE0-A36A-3CA3B89733C3}" dt="2023-03-20T11:55:31.343" v="1776"/>
        <pc:sldMkLst>
          <pc:docMk/>
          <pc:sldMk cId="2346154006" sldId="834"/>
        </pc:sldMkLst>
      </pc:sldChg>
      <pc:sldChg chg="addSp delSp modSp add del mod">
        <pc:chgData name="Jenifer Prince Devaraj" userId="c3fb109c-09d1-42a6-93f4-69472d709861" providerId="ADAL" clId="{3CC01A9C-B75D-4EE0-A36A-3CA3B89733C3}" dt="2023-03-20T11:55:25.449" v="1775" actId="2696"/>
        <pc:sldMkLst>
          <pc:docMk/>
          <pc:sldMk cId="3394260894" sldId="834"/>
        </pc:sldMkLst>
        <pc:spChg chg="mod">
          <ac:chgData name="Jenifer Prince Devaraj" userId="c3fb109c-09d1-42a6-93f4-69472d709861" providerId="ADAL" clId="{3CC01A9C-B75D-4EE0-A36A-3CA3B89733C3}" dt="2023-03-20T00:24:12.897" v="428" actId="1076"/>
          <ac:spMkLst>
            <pc:docMk/>
            <pc:sldMk cId="3394260894" sldId="834"/>
            <ac:spMk id="2" creationId="{BBD1089C-42CE-462F-F9D5-CBB6DE9A4419}"/>
          </ac:spMkLst>
        </pc:spChg>
        <pc:spChg chg="add mod">
          <ac:chgData name="Jenifer Prince Devaraj" userId="c3fb109c-09d1-42a6-93f4-69472d709861" providerId="ADAL" clId="{3CC01A9C-B75D-4EE0-A36A-3CA3B89733C3}" dt="2023-03-20T00:24:09.482" v="427" actId="1076"/>
          <ac:spMkLst>
            <pc:docMk/>
            <pc:sldMk cId="3394260894" sldId="834"/>
            <ac:spMk id="3" creationId="{8FA95866-F8B2-1C22-EBDA-A2B9E5B1A396}"/>
          </ac:spMkLst>
        </pc:spChg>
        <pc:spChg chg="mod">
          <ac:chgData name="Jenifer Prince Devaraj" userId="c3fb109c-09d1-42a6-93f4-69472d709861" providerId="ADAL" clId="{3CC01A9C-B75D-4EE0-A36A-3CA3B89733C3}" dt="2023-03-19T22:37:41.978" v="257" actId="1076"/>
          <ac:spMkLst>
            <pc:docMk/>
            <pc:sldMk cId="3394260894" sldId="834"/>
            <ac:spMk id="9" creationId="{AA7F5752-A0C9-094D-03B8-0FF958738336}"/>
          </ac:spMkLst>
        </pc:spChg>
        <pc:picChg chg="del">
          <ac:chgData name="Jenifer Prince Devaraj" userId="c3fb109c-09d1-42a6-93f4-69472d709861" providerId="ADAL" clId="{3CC01A9C-B75D-4EE0-A36A-3CA3B89733C3}" dt="2023-03-19T22:26:43.984" v="102" actId="478"/>
          <ac:picMkLst>
            <pc:docMk/>
            <pc:sldMk cId="3394260894" sldId="834"/>
            <ac:picMk id="6" creationId="{D9E4E52F-AEDC-6B51-4A0E-FD68D8F9B81E}"/>
          </ac:picMkLst>
        </pc:picChg>
      </pc:sldChg>
      <pc:sldChg chg="modSp add mod">
        <pc:chgData name="Jenifer Prince Devaraj" userId="c3fb109c-09d1-42a6-93f4-69472d709861" providerId="ADAL" clId="{3CC01A9C-B75D-4EE0-A36A-3CA3B89733C3}" dt="2023-03-20T12:04:10.069" v="1788" actId="6549"/>
        <pc:sldMkLst>
          <pc:docMk/>
          <pc:sldMk cId="2236039205" sldId="835"/>
        </pc:sldMkLst>
        <pc:spChg chg="mod">
          <ac:chgData name="Jenifer Prince Devaraj" userId="c3fb109c-09d1-42a6-93f4-69472d709861" providerId="ADAL" clId="{3CC01A9C-B75D-4EE0-A36A-3CA3B89733C3}" dt="2023-03-20T12:04:10.069" v="1788" actId="6549"/>
          <ac:spMkLst>
            <pc:docMk/>
            <pc:sldMk cId="2236039205" sldId="835"/>
            <ac:spMk id="3" creationId="{8FA95866-F8B2-1C22-EBDA-A2B9E5B1A396}"/>
          </ac:spMkLst>
        </pc:spChg>
      </pc:sldChg>
      <pc:sldChg chg="modSp add del mod">
        <pc:chgData name="Jenifer Prince Devaraj" userId="c3fb109c-09d1-42a6-93f4-69472d709861" providerId="ADAL" clId="{3CC01A9C-B75D-4EE0-A36A-3CA3B89733C3}" dt="2023-03-20T11:55:25.449" v="1775" actId="2696"/>
        <pc:sldMkLst>
          <pc:docMk/>
          <pc:sldMk cId="3366262347" sldId="835"/>
        </pc:sldMkLst>
        <pc:spChg chg="mod">
          <ac:chgData name="Jenifer Prince Devaraj" userId="c3fb109c-09d1-42a6-93f4-69472d709861" providerId="ADAL" clId="{3CC01A9C-B75D-4EE0-A36A-3CA3B89733C3}" dt="2023-03-19T22:30:23.001" v="153" actId="14100"/>
          <ac:spMkLst>
            <pc:docMk/>
            <pc:sldMk cId="3366262347" sldId="835"/>
            <ac:spMk id="3" creationId="{8FA95866-F8B2-1C22-EBDA-A2B9E5B1A396}"/>
          </ac:spMkLst>
        </pc:spChg>
        <pc:spChg chg="mod">
          <ac:chgData name="Jenifer Prince Devaraj" userId="c3fb109c-09d1-42a6-93f4-69472d709861" providerId="ADAL" clId="{3CC01A9C-B75D-4EE0-A36A-3CA3B89733C3}" dt="2023-03-19T22:37:48.461" v="259" actId="1076"/>
          <ac:spMkLst>
            <pc:docMk/>
            <pc:sldMk cId="3366262347" sldId="835"/>
            <ac:spMk id="9" creationId="{AA7F5752-A0C9-094D-03B8-0FF958738336}"/>
          </ac:spMkLst>
        </pc:spChg>
      </pc:sldChg>
      <pc:sldChg chg="add">
        <pc:chgData name="Jenifer Prince Devaraj" userId="c3fb109c-09d1-42a6-93f4-69472d709861" providerId="ADAL" clId="{3CC01A9C-B75D-4EE0-A36A-3CA3B89733C3}" dt="2023-03-20T11:55:31.343" v="1776"/>
        <pc:sldMkLst>
          <pc:docMk/>
          <pc:sldMk cId="319381609" sldId="836"/>
        </pc:sldMkLst>
      </pc:sldChg>
      <pc:sldChg chg="modSp add del mod ord">
        <pc:chgData name="Jenifer Prince Devaraj" userId="c3fb109c-09d1-42a6-93f4-69472d709861" providerId="ADAL" clId="{3CC01A9C-B75D-4EE0-A36A-3CA3B89733C3}" dt="2023-03-20T11:55:25.449" v="1775" actId="2696"/>
        <pc:sldMkLst>
          <pc:docMk/>
          <pc:sldMk cId="3147737025" sldId="836"/>
        </pc:sldMkLst>
        <pc:spChg chg="mod">
          <ac:chgData name="Jenifer Prince Devaraj" userId="c3fb109c-09d1-42a6-93f4-69472d709861" providerId="ADAL" clId="{3CC01A9C-B75D-4EE0-A36A-3CA3B89733C3}" dt="2023-03-20T00:01:26.626" v="354" actId="20577"/>
          <ac:spMkLst>
            <pc:docMk/>
            <pc:sldMk cId="3147737025" sldId="836"/>
            <ac:spMk id="3" creationId="{8FA95866-F8B2-1C22-EBDA-A2B9E5B1A396}"/>
          </ac:spMkLst>
        </pc:spChg>
        <pc:spChg chg="mod">
          <ac:chgData name="Jenifer Prince Devaraj" userId="c3fb109c-09d1-42a6-93f4-69472d709861" providerId="ADAL" clId="{3CC01A9C-B75D-4EE0-A36A-3CA3B89733C3}" dt="2023-03-19T22:37:54.789" v="261" actId="1076"/>
          <ac:spMkLst>
            <pc:docMk/>
            <pc:sldMk cId="3147737025" sldId="836"/>
            <ac:spMk id="9" creationId="{AA7F5752-A0C9-094D-03B8-0FF958738336}"/>
          </ac:spMkLst>
        </pc:spChg>
      </pc:sldChg>
      <pc:sldChg chg="modSp add del mod ord">
        <pc:chgData name="Jenifer Prince Devaraj" userId="c3fb109c-09d1-42a6-93f4-69472d709861" providerId="ADAL" clId="{3CC01A9C-B75D-4EE0-A36A-3CA3B89733C3}" dt="2023-03-20T11:55:25.449" v="1775" actId="2696"/>
        <pc:sldMkLst>
          <pc:docMk/>
          <pc:sldMk cId="3429957581" sldId="837"/>
        </pc:sldMkLst>
        <pc:spChg chg="mod">
          <ac:chgData name="Jenifer Prince Devaraj" userId="c3fb109c-09d1-42a6-93f4-69472d709861" providerId="ADAL" clId="{3CC01A9C-B75D-4EE0-A36A-3CA3B89733C3}" dt="2023-03-19T22:36:30.883" v="211" actId="1076"/>
          <ac:spMkLst>
            <pc:docMk/>
            <pc:sldMk cId="3429957581" sldId="837"/>
            <ac:spMk id="2" creationId="{BBD1089C-42CE-462F-F9D5-CBB6DE9A4419}"/>
          </ac:spMkLst>
        </pc:spChg>
        <pc:spChg chg="mod">
          <ac:chgData name="Jenifer Prince Devaraj" userId="c3fb109c-09d1-42a6-93f4-69472d709861" providerId="ADAL" clId="{3CC01A9C-B75D-4EE0-A36A-3CA3B89733C3}" dt="2023-03-19T22:36:33.442" v="212" actId="1076"/>
          <ac:spMkLst>
            <pc:docMk/>
            <pc:sldMk cId="3429957581" sldId="837"/>
            <ac:spMk id="3" creationId="{8FA95866-F8B2-1C22-EBDA-A2B9E5B1A396}"/>
          </ac:spMkLst>
        </pc:spChg>
        <pc:spChg chg="mod">
          <ac:chgData name="Jenifer Prince Devaraj" userId="c3fb109c-09d1-42a6-93f4-69472d709861" providerId="ADAL" clId="{3CC01A9C-B75D-4EE0-A36A-3CA3B89733C3}" dt="2023-03-19T22:38:00.991" v="263" actId="1076"/>
          <ac:spMkLst>
            <pc:docMk/>
            <pc:sldMk cId="3429957581" sldId="837"/>
            <ac:spMk id="9" creationId="{AA7F5752-A0C9-094D-03B8-0FF958738336}"/>
          </ac:spMkLst>
        </pc:spChg>
      </pc:sldChg>
      <pc:sldChg chg="add ord">
        <pc:chgData name="Jenifer Prince Devaraj" userId="c3fb109c-09d1-42a6-93f4-69472d709861" providerId="ADAL" clId="{3CC01A9C-B75D-4EE0-A36A-3CA3B89733C3}" dt="2023-03-20T11:56:50.825" v="1782"/>
        <pc:sldMkLst>
          <pc:docMk/>
          <pc:sldMk cId="3694024018" sldId="837"/>
        </pc:sldMkLst>
      </pc:sldChg>
      <pc:sldChg chg="addSp delSp modSp add mod ord">
        <pc:chgData name="Jenifer Prince Devaraj" userId="c3fb109c-09d1-42a6-93f4-69472d709861" providerId="ADAL" clId="{3CC01A9C-B75D-4EE0-A36A-3CA3B89733C3}" dt="2023-03-20T12:21:52.284" v="1817"/>
        <pc:sldMkLst>
          <pc:docMk/>
          <pc:sldMk cId="1709270534" sldId="838"/>
        </pc:sldMkLst>
        <pc:spChg chg="mod">
          <ac:chgData name="Jenifer Prince Devaraj" userId="c3fb109c-09d1-42a6-93f4-69472d709861" providerId="ADAL" clId="{3CC01A9C-B75D-4EE0-A36A-3CA3B89733C3}" dt="2023-03-20T10:31:05.673" v="1347" actId="1076"/>
          <ac:spMkLst>
            <pc:docMk/>
            <pc:sldMk cId="1709270534" sldId="838"/>
            <ac:spMk id="2" creationId="{BBD1089C-42CE-462F-F9D5-CBB6DE9A4419}"/>
          </ac:spMkLst>
        </pc:spChg>
        <pc:spChg chg="add del mod">
          <ac:chgData name="Jenifer Prince Devaraj" userId="c3fb109c-09d1-42a6-93f4-69472d709861" providerId="ADAL" clId="{3CC01A9C-B75D-4EE0-A36A-3CA3B89733C3}" dt="2023-03-20T09:53:14.997" v="432"/>
          <ac:spMkLst>
            <pc:docMk/>
            <pc:sldMk cId="1709270534" sldId="838"/>
            <ac:spMk id="3" creationId="{8D85296F-4544-6E5B-3DB7-E7A7A9D9E84C}"/>
          </ac:spMkLst>
        </pc:spChg>
        <pc:spChg chg="add del mod">
          <ac:chgData name="Jenifer Prince Devaraj" userId="c3fb109c-09d1-42a6-93f4-69472d709861" providerId="ADAL" clId="{3CC01A9C-B75D-4EE0-A36A-3CA3B89733C3}" dt="2023-03-20T10:08:27.561" v="1067" actId="21"/>
          <ac:spMkLst>
            <pc:docMk/>
            <pc:sldMk cId="1709270534" sldId="838"/>
            <ac:spMk id="4" creationId="{A6D50A6B-3443-DF03-9AE9-F5F5C40F413A}"/>
          </ac:spMkLst>
        </pc:spChg>
        <pc:spChg chg="add mod">
          <ac:chgData name="Jenifer Prince Devaraj" userId="c3fb109c-09d1-42a6-93f4-69472d709861" providerId="ADAL" clId="{3CC01A9C-B75D-4EE0-A36A-3CA3B89733C3}" dt="2023-03-20T10:31:13.669" v="1349" actId="1076"/>
          <ac:spMkLst>
            <pc:docMk/>
            <pc:sldMk cId="1709270534" sldId="838"/>
            <ac:spMk id="5" creationId="{C4266596-E675-91B8-9184-1F0BF264A274}"/>
          </ac:spMkLst>
        </pc:spChg>
        <pc:spChg chg="add mod">
          <ac:chgData name="Jenifer Prince Devaraj" userId="c3fb109c-09d1-42a6-93f4-69472d709861" providerId="ADAL" clId="{3CC01A9C-B75D-4EE0-A36A-3CA3B89733C3}" dt="2023-03-20T12:21:52.284" v="1817"/>
          <ac:spMkLst>
            <pc:docMk/>
            <pc:sldMk cId="1709270534" sldId="838"/>
            <ac:spMk id="7" creationId="{A0372FCE-A783-B522-D13B-4D700DA3CD6B}"/>
          </ac:spMkLst>
        </pc:spChg>
        <pc:spChg chg="del">
          <ac:chgData name="Jenifer Prince Devaraj" userId="c3fb109c-09d1-42a6-93f4-69472d709861" providerId="ADAL" clId="{3CC01A9C-B75D-4EE0-A36A-3CA3B89733C3}" dt="2023-03-20T12:21:51.691" v="1816" actId="478"/>
          <ac:spMkLst>
            <pc:docMk/>
            <pc:sldMk cId="1709270534" sldId="838"/>
            <ac:spMk id="9" creationId="{AA7F5752-A0C9-094D-03B8-0FF958738336}"/>
          </ac:spMkLst>
        </pc:spChg>
        <pc:picChg chg="del">
          <ac:chgData name="Jenifer Prince Devaraj" userId="c3fb109c-09d1-42a6-93f4-69472d709861" providerId="ADAL" clId="{3CC01A9C-B75D-4EE0-A36A-3CA3B89733C3}" dt="2023-03-19T22:39:06.898" v="278" actId="478"/>
          <ac:picMkLst>
            <pc:docMk/>
            <pc:sldMk cId="1709270534" sldId="838"/>
            <ac:picMk id="6" creationId="{ACA7131B-75BC-5439-181A-1FB2032AB021}"/>
          </ac:picMkLst>
        </pc:picChg>
        <pc:picChg chg="mod">
          <ac:chgData name="Jenifer Prince Devaraj" userId="c3fb109c-09d1-42a6-93f4-69472d709861" providerId="ADAL" clId="{3CC01A9C-B75D-4EE0-A36A-3CA3B89733C3}" dt="2023-03-20T10:31:01.164" v="1346" actId="1076"/>
          <ac:picMkLst>
            <pc:docMk/>
            <pc:sldMk cId="1709270534" sldId="838"/>
            <ac:picMk id="8" creationId="{5A0824CE-B2A0-0DC7-DBC9-345881DC098A}"/>
          </ac:picMkLst>
        </pc:picChg>
      </pc:sldChg>
      <pc:sldChg chg="addSp delSp modSp add mod">
        <pc:chgData name="Jenifer Prince Devaraj" userId="c3fb109c-09d1-42a6-93f4-69472d709861" providerId="ADAL" clId="{3CC01A9C-B75D-4EE0-A36A-3CA3B89733C3}" dt="2023-03-20T12:21:56.808" v="1819"/>
        <pc:sldMkLst>
          <pc:docMk/>
          <pc:sldMk cId="1415971904" sldId="839"/>
        </pc:sldMkLst>
        <pc:spChg chg="del">
          <ac:chgData name="Jenifer Prince Devaraj" userId="c3fb109c-09d1-42a6-93f4-69472d709861" providerId="ADAL" clId="{3CC01A9C-B75D-4EE0-A36A-3CA3B89733C3}" dt="2023-03-19T23:02:26.768" v="332" actId="478"/>
          <ac:spMkLst>
            <pc:docMk/>
            <pc:sldMk cId="1415971904" sldId="839"/>
            <ac:spMk id="2" creationId="{BBD1089C-42CE-462F-F9D5-CBB6DE9A4419}"/>
          </ac:spMkLst>
        </pc:spChg>
        <pc:spChg chg="del">
          <ac:chgData name="Jenifer Prince Devaraj" userId="c3fb109c-09d1-42a6-93f4-69472d709861" providerId="ADAL" clId="{3CC01A9C-B75D-4EE0-A36A-3CA3B89733C3}" dt="2023-03-19T22:51:26.216" v="288" actId="478"/>
          <ac:spMkLst>
            <pc:docMk/>
            <pc:sldMk cId="1415971904" sldId="839"/>
            <ac:spMk id="3" creationId="{8FA95866-F8B2-1C22-EBDA-A2B9E5B1A396}"/>
          </ac:spMkLst>
        </pc:spChg>
        <pc:spChg chg="add del mod">
          <ac:chgData name="Jenifer Prince Devaraj" userId="c3fb109c-09d1-42a6-93f4-69472d709861" providerId="ADAL" clId="{3CC01A9C-B75D-4EE0-A36A-3CA3B89733C3}" dt="2023-03-19T23:03:25.069" v="348" actId="1076"/>
          <ac:spMkLst>
            <pc:docMk/>
            <pc:sldMk cId="1415971904" sldId="839"/>
            <ac:spMk id="7" creationId="{6E1D8BD2-CEEF-BD3A-BCEB-AB84C47C4142}"/>
          </ac:spMkLst>
        </pc:spChg>
        <pc:spChg chg="del">
          <ac:chgData name="Jenifer Prince Devaraj" userId="c3fb109c-09d1-42a6-93f4-69472d709861" providerId="ADAL" clId="{3CC01A9C-B75D-4EE0-A36A-3CA3B89733C3}" dt="2023-03-20T12:21:56.346" v="1818" actId="478"/>
          <ac:spMkLst>
            <pc:docMk/>
            <pc:sldMk cId="1415971904" sldId="839"/>
            <ac:spMk id="9" creationId="{AA7F5752-A0C9-094D-03B8-0FF958738336}"/>
          </ac:spMkLst>
        </pc:spChg>
        <pc:spChg chg="add del mod">
          <ac:chgData name="Jenifer Prince Devaraj" userId="c3fb109c-09d1-42a6-93f4-69472d709861" providerId="ADAL" clId="{3CC01A9C-B75D-4EE0-A36A-3CA3B89733C3}" dt="2023-03-20T00:10:03.592" v="371" actId="478"/>
          <ac:spMkLst>
            <pc:docMk/>
            <pc:sldMk cId="1415971904" sldId="839"/>
            <ac:spMk id="12" creationId="{D229FEFD-4731-F1BB-7FB4-B275FCDCCE33}"/>
          </ac:spMkLst>
        </pc:spChg>
        <pc:spChg chg="add del mod">
          <ac:chgData name="Jenifer Prince Devaraj" userId="c3fb109c-09d1-42a6-93f4-69472d709861" providerId="ADAL" clId="{3CC01A9C-B75D-4EE0-A36A-3CA3B89733C3}" dt="2023-03-19T23:02:29.641" v="333" actId="478"/>
          <ac:spMkLst>
            <pc:docMk/>
            <pc:sldMk cId="1415971904" sldId="839"/>
            <ac:spMk id="14" creationId="{85C3C750-D9FC-FE01-E761-92E221D17E84}"/>
          </ac:spMkLst>
        </pc:spChg>
        <pc:spChg chg="add mod">
          <ac:chgData name="Jenifer Prince Devaraj" userId="c3fb109c-09d1-42a6-93f4-69472d709861" providerId="ADAL" clId="{3CC01A9C-B75D-4EE0-A36A-3CA3B89733C3}" dt="2023-03-20T12:21:56.808" v="1819"/>
          <ac:spMkLst>
            <pc:docMk/>
            <pc:sldMk cId="1415971904" sldId="839"/>
            <ac:spMk id="19" creationId="{201062AC-7D04-C0BF-FD89-7093447297F9}"/>
          </ac:spMkLst>
        </pc:spChg>
        <pc:spChg chg="mod">
          <ac:chgData name="Jenifer Prince Devaraj" userId="c3fb109c-09d1-42a6-93f4-69472d709861" providerId="ADAL" clId="{3CC01A9C-B75D-4EE0-A36A-3CA3B89733C3}" dt="2023-03-19T23:03:00.812" v="341" actId="1076"/>
          <ac:spMkLst>
            <pc:docMk/>
            <pc:sldMk cId="1415971904" sldId="839"/>
            <ac:spMk id="32" creationId="{5E00E472-BBBB-4F28-B703-63BC998B6DE4}"/>
          </ac:spMkLst>
        </pc:spChg>
        <pc:picChg chg="add del mod">
          <ac:chgData name="Jenifer Prince Devaraj" userId="c3fb109c-09d1-42a6-93f4-69472d709861" providerId="ADAL" clId="{3CC01A9C-B75D-4EE0-A36A-3CA3B89733C3}" dt="2023-03-20T00:06:57.157" v="357" actId="478"/>
          <ac:picMkLst>
            <pc:docMk/>
            <pc:sldMk cId="1415971904" sldId="839"/>
            <ac:picMk id="5" creationId="{FDCCEADA-19AC-5F29-840F-181592BCB7E7}"/>
          </ac:picMkLst>
        </pc:picChg>
        <pc:picChg chg="add mod">
          <ac:chgData name="Jenifer Prince Devaraj" userId="c3fb109c-09d1-42a6-93f4-69472d709861" providerId="ADAL" clId="{3CC01A9C-B75D-4EE0-A36A-3CA3B89733C3}" dt="2023-03-20T00:11:24.054" v="377" actId="1076"/>
          <ac:picMkLst>
            <pc:docMk/>
            <pc:sldMk cId="1415971904" sldId="839"/>
            <ac:picMk id="10" creationId="{B4BA28AB-F676-ACFA-CE98-1F73E1528EFB}"/>
          </ac:picMkLst>
        </pc:picChg>
        <pc:picChg chg="add del mod">
          <ac:chgData name="Jenifer Prince Devaraj" userId="c3fb109c-09d1-42a6-93f4-69472d709861" providerId="ADAL" clId="{3CC01A9C-B75D-4EE0-A36A-3CA3B89733C3}" dt="2023-03-20T00:09:52.709" v="366" actId="478"/>
          <ac:picMkLst>
            <pc:docMk/>
            <pc:sldMk cId="1415971904" sldId="839"/>
            <ac:picMk id="16" creationId="{347AF180-0619-BBC9-B155-1AB0067B3879}"/>
          </ac:picMkLst>
        </pc:picChg>
        <pc:picChg chg="add mod">
          <ac:chgData name="Jenifer Prince Devaraj" userId="c3fb109c-09d1-42a6-93f4-69472d709861" providerId="ADAL" clId="{3CC01A9C-B75D-4EE0-A36A-3CA3B89733C3}" dt="2023-03-20T00:10:12.981" v="374" actId="1076"/>
          <ac:picMkLst>
            <pc:docMk/>
            <pc:sldMk cId="1415971904" sldId="839"/>
            <ac:picMk id="18" creationId="{9D5F2C7E-13B7-050A-EF1C-370EE340F25A}"/>
          </ac:picMkLst>
        </pc:picChg>
      </pc:sldChg>
      <pc:sldChg chg="addSp delSp modSp add mod">
        <pc:chgData name="Jenifer Prince Devaraj" userId="c3fb109c-09d1-42a6-93f4-69472d709861" providerId="ADAL" clId="{3CC01A9C-B75D-4EE0-A36A-3CA3B89733C3}" dt="2023-03-20T12:22:11.426" v="1825"/>
        <pc:sldMkLst>
          <pc:docMk/>
          <pc:sldMk cId="3445711775" sldId="840"/>
        </pc:sldMkLst>
        <pc:spChg chg="add mod">
          <ac:chgData name="Jenifer Prince Devaraj" userId="c3fb109c-09d1-42a6-93f4-69472d709861" providerId="ADAL" clId="{3CC01A9C-B75D-4EE0-A36A-3CA3B89733C3}" dt="2023-03-20T12:22:11.426" v="1825"/>
          <ac:spMkLst>
            <pc:docMk/>
            <pc:sldMk cId="3445711775" sldId="840"/>
            <ac:spMk id="2" creationId="{8DCBE6EC-A592-7ECE-79CE-9F1D2B0B07C2}"/>
          </ac:spMkLst>
        </pc:spChg>
        <pc:spChg chg="mod">
          <ac:chgData name="Jenifer Prince Devaraj" userId="c3fb109c-09d1-42a6-93f4-69472d709861" providerId="ADAL" clId="{3CC01A9C-B75D-4EE0-A36A-3CA3B89733C3}" dt="2023-03-20T10:38:46.471" v="1376" actId="20577"/>
          <ac:spMkLst>
            <pc:docMk/>
            <pc:sldMk cId="3445711775" sldId="840"/>
            <ac:spMk id="7" creationId="{6E1D8BD2-CEEF-BD3A-BCEB-AB84C47C4142}"/>
          </ac:spMkLst>
        </pc:spChg>
        <pc:spChg chg="del">
          <ac:chgData name="Jenifer Prince Devaraj" userId="c3fb109c-09d1-42a6-93f4-69472d709861" providerId="ADAL" clId="{3CC01A9C-B75D-4EE0-A36A-3CA3B89733C3}" dt="2023-03-20T12:22:10.883" v="1824" actId="478"/>
          <ac:spMkLst>
            <pc:docMk/>
            <pc:sldMk cId="3445711775" sldId="840"/>
            <ac:spMk id="9" creationId="{AA7F5752-A0C9-094D-03B8-0FF958738336}"/>
          </ac:spMkLst>
        </pc:spChg>
        <pc:spChg chg="mod">
          <ac:chgData name="Jenifer Prince Devaraj" userId="c3fb109c-09d1-42a6-93f4-69472d709861" providerId="ADAL" clId="{3CC01A9C-B75D-4EE0-A36A-3CA3B89733C3}" dt="2023-03-20T10:38:52.796" v="1377" actId="1076"/>
          <ac:spMkLst>
            <pc:docMk/>
            <pc:sldMk cId="3445711775" sldId="840"/>
            <ac:spMk id="12" creationId="{D229FEFD-4731-F1BB-7FB4-B275FCDCCE33}"/>
          </ac:spMkLst>
        </pc:spChg>
        <pc:picChg chg="mod">
          <ac:chgData name="Jenifer Prince Devaraj" userId="c3fb109c-09d1-42a6-93f4-69472d709861" providerId="ADAL" clId="{3CC01A9C-B75D-4EE0-A36A-3CA3B89733C3}" dt="2023-03-20T00:15:21.943" v="424" actId="1076"/>
          <ac:picMkLst>
            <pc:docMk/>
            <pc:sldMk cId="3445711775" sldId="840"/>
            <ac:picMk id="5" creationId="{FDCCEADA-19AC-5F29-840F-181592BCB7E7}"/>
          </ac:picMkLst>
        </pc:picChg>
        <pc:picChg chg="del">
          <ac:chgData name="Jenifer Prince Devaraj" userId="c3fb109c-09d1-42a6-93f4-69472d709861" providerId="ADAL" clId="{3CC01A9C-B75D-4EE0-A36A-3CA3B89733C3}" dt="2023-03-20T00:15:16.170" v="421" actId="478"/>
          <ac:picMkLst>
            <pc:docMk/>
            <pc:sldMk cId="3445711775" sldId="840"/>
            <ac:picMk id="10" creationId="{B4BA28AB-F676-ACFA-CE98-1F73E1528EFB}"/>
          </ac:picMkLst>
        </pc:picChg>
      </pc:sldChg>
      <pc:sldChg chg="addSp delSp modSp add mod">
        <pc:chgData name="Jenifer Prince Devaraj" userId="c3fb109c-09d1-42a6-93f4-69472d709861" providerId="ADAL" clId="{3CC01A9C-B75D-4EE0-A36A-3CA3B89733C3}" dt="2023-03-20T12:22:01.279" v="1821"/>
        <pc:sldMkLst>
          <pc:docMk/>
          <pc:sldMk cId="4180810940" sldId="841"/>
        </pc:sldMkLst>
        <pc:spChg chg="add mod">
          <ac:chgData name="Jenifer Prince Devaraj" userId="c3fb109c-09d1-42a6-93f4-69472d709861" providerId="ADAL" clId="{3CC01A9C-B75D-4EE0-A36A-3CA3B89733C3}" dt="2023-03-20T00:13:50.041" v="405" actId="1076"/>
          <ac:spMkLst>
            <pc:docMk/>
            <pc:sldMk cId="4180810940" sldId="841"/>
            <ac:spMk id="3" creationId="{0CA4DAA4-69BD-56BB-29C8-69C095872F20}"/>
          </ac:spMkLst>
        </pc:spChg>
        <pc:spChg chg="add mod">
          <ac:chgData name="Jenifer Prince Devaraj" userId="c3fb109c-09d1-42a6-93f4-69472d709861" providerId="ADAL" clId="{3CC01A9C-B75D-4EE0-A36A-3CA3B89733C3}" dt="2023-03-20T12:22:01.279" v="1821"/>
          <ac:spMkLst>
            <pc:docMk/>
            <pc:sldMk cId="4180810940" sldId="841"/>
            <ac:spMk id="4" creationId="{8C5E3081-8F8F-AB37-AF43-D326CAAB8811}"/>
          </ac:spMkLst>
        </pc:spChg>
        <pc:spChg chg="mod">
          <ac:chgData name="Jenifer Prince Devaraj" userId="c3fb109c-09d1-42a6-93f4-69472d709861" providerId="ADAL" clId="{3CC01A9C-B75D-4EE0-A36A-3CA3B89733C3}" dt="2023-03-20T00:13:53.733" v="406" actId="1076"/>
          <ac:spMkLst>
            <pc:docMk/>
            <pc:sldMk cId="4180810940" sldId="841"/>
            <ac:spMk id="7" creationId="{6E1D8BD2-CEEF-BD3A-BCEB-AB84C47C4142}"/>
          </ac:spMkLst>
        </pc:spChg>
        <pc:spChg chg="del">
          <ac:chgData name="Jenifer Prince Devaraj" userId="c3fb109c-09d1-42a6-93f4-69472d709861" providerId="ADAL" clId="{3CC01A9C-B75D-4EE0-A36A-3CA3B89733C3}" dt="2023-03-20T12:22:00.839" v="1820" actId="478"/>
          <ac:spMkLst>
            <pc:docMk/>
            <pc:sldMk cId="4180810940" sldId="841"/>
            <ac:spMk id="9" creationId="{AA7F5752-A0C9-094D-03B8-0FF958738336}"/>
          </ac:spMkLst>
        </pc:spChg>
        <pc:picChg chg="del">
          <ac:chgData name="Jenifer Prince Devaraj" userId="c3fb109c-09d1-42a6-93f4-69472d709861" providerId="ADAL" clId="{3CC01A9C-B75D-4EE0-A36A-3CA3B89733C3}" dt="2023-03-20T00:11:32.761" v="380" actId="478"/>
          <ac:picMkLst>
            <pc:docMk/>
            <pc:sldMk cId="4180810940" sldId="841"/>
            <ac:picMk id="10" creationId="{B4BA28AB-F676-ACFA-CE98-1F73E1528EFB}"/>
          </ac:picMkLst>
        </pc:picChg>
        <pc:picChg chg="del">
          <ac:chgData name="Jenifer Prince Devaraj" userId="c3fb109c-09d1-42a6-93f4-69472d709861" providerId="ADAL" clId="{3CC01A9C-B75D-4EE0-A36A-3CA3B89733C3}" dt="2023-03-20T00:11:31.108" v="379" actId="478"/>
          <ac:picMkLst>
            <pc:docMk/>
            <pc:sldMk cId="4180810940" sldId="841"/>
            <ac:picMk id="18" creationId="{9D5F2C7E-13B7-050A-EF1C-370EE340F25A}"/>
          </ac:picMkLst>
        </pc:picChg>
      </pc:sldChg>
      <pc:sldChg chg="addSp delSp modSp add mod">
        <pc:chgData name="Jenifer Prince Devaraj" userId="c3fb109c-09d1-42a6-93f4-69472d709861" providerId="ADAL" clId="{3CC01A9C-B75D-4EE0-A36A-3CA3B89733C3}" dt="2023-03-20T12:22:06.069" v="1823"/>
        <pc:sldMkLst>
          <pc:docMk/>
          <pc:sldMk cId="3584474229" sldId="842"/>
        </pc:sldMkLst>
        <pc:spChg chg="add mod">
          <ac:chgData name="Jenifer Prince Devaraj" userId="c3fb109c-09d1-42a6-93f4-69472d709861" providerId="ADAL" clId="{3CC01A9C-B75D-4EE0-A36A-3CA3B89733C3}" dt="2023-03-20T12:22:06.069" v="1823"/>
          <ac:spMkLst>
            <pc:docMk/>
            <pc:sldMk cId="3584474229" sldId="842"/>
            <ac:spMk id="2" creationId="{77995816-1CE9-67B9-5B94-1EB1C9A817A5}"/>
          </ac:spMkLst>
        </pc:spChg>
        <pc:spChg chg="mod">
          <ac:chgData name="Jenifer Prince Devaraj" userId="c3fb109c-09d1-42a6-93f4-69472d709861" providerId="ADAL" clId="{3CC01A9C-B75D-4EE0-A36A-3CA3B89733C3}" dt="2023-03-20T00:15:00.221" v="419" actId="1076"/>
          <ac:spMkLst>
            <pc:docMk/>
            <pc:sldMk cId="3584474229" sldId="842"/>
            <ac:spMk id="3" creationId="{0CA4DAA4-69BD-56BB-29C8-69C095872F20}"/>
          </ac:spMkLst>
        </pc:spChg>
        <pc:spChg chg="mod">
          <ac:chgData name="Jenifer Prince Devaraj" userId="c3fb109c-09d1-42a6-93f4-69472d709861" providerId="ADAL" clId="{3CC01A9C-B75D-4EE0-A36A-3CA3B89733C3}" dt="2023-03-20T00:15:03.231" v="420" actId="1076"/>
          <ac:spMkLst>
            <pc:docMk/>
            <pc:sldMk cId="3584474229" sldId="842"/>
            <ac:spMk id="7" creationId="{6E1D8BD2-CEEF-BD3A-BCEB-AB84C47C4142}"/>
          </ac:spMkLst>
        </pc:spChg>
        <pc:spChg chg="del">
          <ac:chgData name="Jenifer Prince Devaraj" userId="c3fb109c-09d1-42a6-93f4-69472d709861" providerId="ADAL" clId="{3CC01A9C-B75D-4EE0-A36A-3CA3B89733C3}" dt="2023-03-20T12:22:05.637" v="1822" actId="478"/>
          <ac:spMkLst>
            <pc:docMk/>
            <pc:sldMk cId="3584474229" sldId="842"/>
            <ac:spMk id="9" creationId="{AA7F5752-A0C9-094D-03B8-0FF958738336}"/>
          </ac:spMkLst>
        </pc:spChg>
      </pc:sldChg>
      <pc:sldChg chg="addSp delSp modSp add mod ord">
        <pc:chgData name="Jenifer Prince Devaraj" userId="c3fb109c-09d1-42a6-93f4-69472d709861" providerId="ADAL" clId="{3CC01A9C-B75D-4EE0-A36A-3CA3B89733C3}" dt="2023-03-20T12:21:45.644" v="1815"/>
        <pc:sldMkLst>
          <pc:docMk/>
          <pc:sldMk cId="2858809897" sldId="843"/>
        </pc:sldMkLst>
        <pc:spChg chg="mod">
          <ac:chgData name="Jenifer Prince Devaraj" userId="c3fb109c-09d1-42a6-93f4-69472d709861" providerId="ADAL" clId="{3CC01A9C-B75D-4EE0-A36A-3CA3B89733C3}" dt="2023-03-20T10:11:35.061" v="1167" actId="1076"/>
          <ac:spMkLst>
            <pc:docMk/>
            <pc:sldMk cId="2858809897" sldId="843"/>
            <ac:spMk id="2" creationId="{BBD1089C-42CE-462F-F9D5-CBB6DE9A4419}"/>
          </ac:spMkLst>
        </pc:spChg>
        <pc:spChg chg="add del mod">
          <ac:chgData name="Jenifer Prince Devaraj" userId="c3fb109c-09d1-42a6-93f4-69472d709861" providerId="ADAL" clId="{3CC01A9C-B75D-4EE0-A36A-3CA3B89733C3}" dt="2023-03-20T12:21:43.300" v="1813"/>
          <ac:spMkLst>
            <pc:docMk/>
            <pc:sldMk cId="2858809897" sldId="843"/>
            <ac:spMk id="3" creationId="{164C48F6-9821-EA81-6CBE-752C9A94624F}"/>
          </ac:spMkLst>
        </pc:spChg>
        <pc:spChg chg="add mod">
          <ac:chgData name="Jenifer Prince Devaraj" userId="c3fb109c-09d1-42a6-93f4-69472d709861" providerId="ADAL" clId="{3CC01A9C-B75D-4EE0-A36A-3CA3B89733C3}" dt="2023-03-20T12:21:45.644" v="1815"/>
          <ac:spMkLst>
            <pc:docMk/>
            <pc:sldMk cId="2858809897" sldId="843"/>
            <ac:spMk id="4" creationId="{4C2BF3F2-4FB6-5823-A8B7-454D0D27F445}"/>
          </ac:spMkLst>
        </pc:spChg>
        <pc:spChg chg="del">
          <ac:chgData name="Jenifer Prince Devaraj" userId="c3fb109c-09d1-42a6-93f4-69472d709861" providerId="ADAL" clId="{3CC01A9C-B75D-4EE0-A36A-3CA3B89733C3}" dt="2023-03-20T12:21:45.187" v="1814" actId="478"/>
          <ac:spMkLst>
            <pc:docMk/>
            <pc:sldMk cId="2858809897" sldId="843"/>
            <ac:spMk id="9" creationId="{AA7F5752-A0C9-094D-03B8-0FF958738336}"/>
          </ac:spMkLst>
        </pc:spChg>
        <pc:spChg chg="mod">
          <ac:chgData name="Jenifer Prince Devaraj" userId="c3fb109c-09d1-42a6-93f4-69472d709861" providerId="ADAL" clId="{3CC01A9C-B75D-4EE0-A36A-3CA3B89733C3}" dt="2023-03-20T10:11:31.806" v="1166" actId="1076"/>
          <ac:spMkLst>
            <pc:docMk/>
            <pc:sldMk cId="2858809897" sldId="843"/>
            <ac:spMk id="13" creationId="{BC60F4DE-2360-E8FA-23BC-065076E1BCE2}"/>
          </ac:spMkLst>
        </pc:spChg>
        <pc:picChg chg="del">
          <ac:chgData name="Jenifer Prince Devaraj" userId="c3fb109c-09d1-42a6-93f4-69472d709861" providerId="ADAL" clId="{3CC01A9C-B75D-4EE0-A36A-3CA3B89733C3}" dt="2023-03-20T10:09:37.271" v="1081" actId="478"/>
          <ac:picMkLst>
            <pc:docMk/>
            <pc:sldMk cId="2858809897" sldId="843"/>
            <ac:picMk id="6" creationId="{ACA7131B-75BC-5439-181A-1FB2032AB021}"/>
          </ac:picMkLst>
        </pc:picChg>
      </pc:sldChg>
      <pc:sldChg chg="addSp delSp modSp add mod">
        <pc:chgData name="Jenifer Prince Devaraj" userId="c3fb109c-09d1-42a6-93f4-69472d709861" providerId="ADAL" clId="{3CC01A9C-B75D-4EE0-A36A-3CA3B89733C3}" dt="2023-03-20T12:22:15.633" v="1827"/>
        <pc:sldMkLst>
          <pc:docMk/>
          <pc:sldMk cId="1352720702" sldId="844"/>
        </pc:sldMkLst>
        <pc:spChg chg="add mod">
          <ac:chgData name="Jenifer Prince Devaraj" userId="c3fb109c-09d1-42a6-93f4-69472d709861" providerId="ADAL" clId="{3CC01A9C-B75D-4EE0-A36A-3CA3B89733C3}" dt="2023-03-20T12:22:15.633" v="1827"/>
          <ac:spMkLst>
            <pc:docMk/>
            <pc:sldMk cId="1352720702" sldId="844"/>
            <ac:spMk id="2" creationId="{E491937C-1122-9783-E193-8E6DA02FBA1D}"/>
          </ac:spMkLst>
        </pc:spChg>
        <pc:spChg chg="del">
          <ac:chgData name="Jenifer Prince Devaraj" userId="c3fb109c-09d1-42a6-93f4-69472d709861" providerId="ADAL" clId="{3CC01A9C-B75D-4EE0-A36A-3CA3B89733C3}" dt="2023-03-20T12:22:15.183" v="1826" actId="478"/>
          <ac:spMkLst>
            <pc:docMk/>
            <pc:sldMk cId="1352720702" sldId="844"/>
            <ac:spMk id="9" creationId="{AA7F5752-A0C9-094D-03B8-0FF958738336}"/>
          </ac:spMkLst>
        </pc:spChg>
        <pc:spChg chg="mod">
          <ac:chgData name="Jenifer Prince Devaraj" userId="c3fb109c-09d1-42a6-93f4-69472d709861" providerId="ADAL" clId="{3CC01A9C-B75D-4EE0-A36A-3CA3B89733C3}" dt="2023-03-20T11:53:59.850" v="1774" actId="20577"/>
          <ac:spMkLst>
            <pc:docMk/>
            <pc:sldMk cId="1352720702" sldId="844"/>
            <ac:spMk id="12" creationId="{D229FEFD-4731-F1BB-7FB4-B275FCDCCE33}"/>
          </ac:spMkLst>
        </pc:spChg>
        <pc:picChg chg="del">
          <ac:chgData name="Jenifer Prince Devaraj" userId="c3fb109c-09d1-42a6-93f4-69472d709861" providerId="ADAL" clId="{3CC01A9C-B75D-4EE0-A36A-3CA3B89733C3}" dt="2023-03-20T10:41:18.459" v="1397" actId="478"/>
          <ac:picMkLst>
            <pc:docMk/>
            <pc:sldMk cId="1352720702" sldId="844"/>
            <ac:picMk id="5" creationId="{FDCCEADA-19AC-5F29-840F-181592BCB7E7}"/>
          </ac:picMkLst>
        </pc:picChg>
      </pc:sldChg>
      <pc:sldChg chg="addSp delSp modSp add mod">
        <pc:chgData name="Jenifer Prince Devaraj" userId="c3fb109c-09d1-42a6-93f4-69472d709861" providerId="ADAL" clId="{3CC01A9C-B75D-4EE0-A36A-3CA3B89733C3}" dt="2023-03-20T12:22:19.967" v="1829"/>
        <pc:sldMkLst>
          <pc:docMk/>
          <pc:sldMk cId="3247648892" sldId="845"/>
        </pc:sldMkLst>
        <pc:spChg chg="add mod">
          <ac:chgData name="Jenifer Prince Devaraj" userId="c3fb109c-09d1-42a6-93f4-69472d709861" providerId="ADAL" clId="{3CC01A9C-B75D-4EE0-A36A-3CA3B89733C3}" dt="2023-03-20T11:52:36.347" v="1751" actId="20577"/>
          <ac:spMkLst>
            <pc:docMk/>
            <pc:sldMk cId="3247648892" sldId="845"/>
            <ac:spMk id="5" creationId="{3A4A892B-7690-86F3-F35E-466934722C4F}"/>
          </ac:spMkLst>
        </pc:spChg>
        <pc:spChg chg="add del mod">
          <ac:chgData name="Jenifer Prince Devaraj" userId="c3fb109c-09d1-42a6-93f4-69472d709861" providerId="ADAL" clId="{3CC01A9C-B75D-4EE0-A36A-3CA3B89733C3}" dt="2023-03-20T11:04:18.064" v="1530" actId="22"/>
          <ac:spMkLst>
            <pc:docMk/>
            <pc:sldMk cId="3247648892" sldId="845"/>
            <ac:spMk id="8" creationId="{D01EC669-1FCC-7AC6-ACE9-C32B7384E03B}"/>
          </ac:spMkLst>
        </pc:spChg>
        <pc:spChg chg="del">
          <ac:chgData name="Jenifer Prince Devaraj" userId="c3fb109c-09d1-42a6-93f4-69472d709861" providerId="ADAL" clId="{3CC01A9C-B75D-4EE0-A36A-3CA3B89733C3}" dt="2023-03-20T12:22:19.562" v="1828" actId="478"/>
          <ac:spMkLst>
            <pc:docMk/>
            <pc:sldMk cId="3247648892" sldId="845"/>
            <ac:spMk id="9" creationId="{AA7F5752-A0C9-094D-03B8-0FF958738336}"/>
          </ac:spMkLst>
        </pc:spChg>
        <pc:spChg chg="add del mod">
          <ac:chgData name="Jenifer Prince Devaraj" userId="c3fb109c-09d1-42a6-93f4-69472d709861" providerId="ADAL" clId="{3CC01A9C-B75D-4EE0-A36A-3CA3B89733C3}" dt="2023-03-20T11:04:42.998" v="1540" actId="22"/>
          <ac:spMkLst>
            <pc:docMk/>
            <pc:sldMk cId="3247648892" sldId="845"/>
            <ac:spMk id="11" creationId="{CE7BBB80-E0D1-E6B3-1EE0-8F03F454CC58}"/>
          </ac:spMkLst>
        </pc:spChg>
        <pc:spChg chg="del">
          <ac:chgData name="Jenifer Prince Devaraj" userId="c3fb109c-09d1-42a6-93f4-69472d709861" providerId="ADAL" clId="{3CC01A9C-B75D-4EE0-A36A-3CA3B89733C3}" dt="2023-03-20T10:48:54.679" v="1489" actId="478"/>
          <ac:spMkLst>
            <pc:docMk/>
            <pc:sldMk cId="3247648892" sldId="845"/>
            <ac:spMk id="12" creationId="{D229FEFD-4731-F1BB-7FB4-B275FCDCCE33}"/>
          </ac:spMkLst>
        </pc:spChg>
        <pc:spChg chg="add mod">
          <ac:chgData name="Jenifer Prince Devaraj" userId="c3fb109c-09d1-42a6-93f4-69472d709861" providerId="ADAL" clId="{3CC01A9C-B75D-4EE0-A36A-3CA3B89733C3}" dt="2023-03-20T12:22:19.967" v="1829"/>
          <ac:spMkLst>
            <pc:docMk/>
            <pc:sldMk cId="3247648892" sldId="845"/>
            <ac:spMk id="13" creationId="{01F7C58D-1450-E8DF-5176-C65AC94C1F75}"/>
          </ac:spMkLst>
        </pc:spChg>
        <pc:picChg chg="add mod">
          <ac:chgData name="Jenifer Prince Devaraj" userId="c3fb109c-09d1-42a6-93f4-69472d709861" providerId="ADAL" clId="{3CC01A9C-B75D-4EE0-A36A-3CA3B89733C3}" dt="2023-03-20T11:05:00.856" v="1545" actId="1076"/>
          <ac:picMkLst>
            <pc:docMk/>
            <pc:sldMk cId="3247648892" sldId="845"/>
            <ac:picMk id="3" creationId="{0DAC6B61-3BFC-7EF8-41F3-849813CD2415}"/>
          </ac:picMkLst>
        </pc:picChg>
      </pc:sldChg>
      <pc:sldChg chg="addSp delSp modSp add mod">
        <pc:chgData name="Jenifer Prince Devaraj" userId="c3fb109c-09d1-42a6-93f4-69472d709861" providerId="ADAL" clId="{3CC01A9C-B75D-4EE0-A36A-3CA3B89733C3}" dt="2023-03-20T12:22:23.929" v="1831"/>
        <pc:sldMkLst>
          <pc:docMk/>
          <pc:sldMk cId="2684763250" sldId="846"/>
        </pc:sldMkLst>
        <pc:spChg chg="add mod">
          <ac:chgData name="Jenifer Prince Devaraj" userId="c3fb109c-09d1-42a6-93f4-69472d709861" providerId="ADAL" clId="{3CC01A9C-B75D-4EE0-A36A-3CA3B89733C3}" dt="2023-03-20T12:22:23.929" v="1831"/>
          <ac:spMkLst>
            <pc:docMk/>
            <pc:sldMk cId="2684763250" sldId="846"/>
            <ac:spMk id="2" creationId="{2D9A0F7A-D810-3034-FD7F-24A0F7357B28}"/>
          </ac:spMkLst>
        </pc:spChg>
        <pc:spChg chg="mod">
          <ac:chgData name="Jenifer Prince Devaraj" userId="c3fb109c-09d1-42a6-93f4-69472d709861" providerId="ADAL" clId="{3CC01A9C-B75D-4EE0-A36A-3CA3B89733C3}" dt="2023-03-20T11:52:49.713" v="1752" actId="1076"/>
          <ac:spMkLst>
            <pc:docMk/>
            <pc:sldMk cId="2684763250" sldId="846"/>
            <ac:spMk id="5" creationId="{3A4A892B-7690-86F3-F35E-466934722C4F}"/>
          </ac:spMkLst>
        </pc:spChg>
        <pc:spChg chg="del">
          <ac:chgData name="Jenifer Prince Devaraj" userId="c3fb109c-09d1-42a6-93f4-69472d709861" providerId="ADAL" clId="{3CC01A9C-B75D-4EE0-A36A-3CA3B89733C3}" dt="2023-03-20T12:22:23.447" v="1830" actId="478"/>
          <ac:spMkLst>
            <pc:docMk/>
            <pc:sldMk cId="2684763250" sldId="846"/>
            <ac:spMk id="9" creationId="{AA7F5752-A0C9-094D-03B8-0FF958738336}"/>
          </ac:spMkLst>
        </pc:spChg>
      </pc:sldChg>
      <pc:sldChg chg="addSp modSp add del mod">
        <pc:chgData name="Jenifer Prince Devaraj" userId="c3fb109c-09d1-42a6-93f4-69472d709861" providerId="ADAL" clId="{3CC01A9C-B75D-4EE0-A36A-3CA3B89733C3}" dt="2023-03-20T11:50:29.075" v="1741" actId="47"/>
        <pc:sldMkLst>
          <pc:docMk/>
          <pc:sldMk cId="3676522156" sldId="846"/>
        </pc:sldMkLst>
        <pc:spChg chg="add mod">
          <ac:chgData name="Jenifer Prince Devaraj" userId="c3fb109c-09d1-42a6-93f4-69472d709861" providerId="ADAL" clId="{3CC01A9C-B75D-4EE0-A36A-3CA3B89733C3}" dt="2023-03-20T11:39:59.367" v="1739" actId="20577"/>
          <ac:spMkLst>
            <pc:docMk/>
            <pc:sldMk cId="3676522156" sldId="846"/>
            <ac:spMk id="2" creationId="{12B43E66-D603-F044-2D18-2B59B380FF0B}"/>
          </ac:spMkLst>
        </pc:spChg>
        <pc:spChg chg="mod">
          <ac:chgData name="Jenifer Prince Devaraj" userId="c3fb109c-09d1-42a6-93f4-69472d709861" providerId="ADAL" clId="{3CC01A9C-B75D-4EE0-A36A-3CA3B89733C3}" dt="2023-03-20T11:06:21.967" v="1571" actId="1076"/>
          <ac:spMkLst>
            <pc:docMk/>
            <pc:sldMk cId="3676522156" sldId="846"/>
            <ac:spMk id="5" creationId="{3A4A892B-7690-86F3-F35E-466934722C4F}"/>
          </ac:spMkLst>
        </pc:spChg>
        <pc:picChg chg="mod">
          <ac:chgData name="Jenifer Prince Devaraj" userId="c3fb109c-09d1-42a6-93f4-69472d709861" providerId="ADAL" clId="{3CC01A9C-B75D-4EE0-A36A-3CA3B89733C3}" dt="2023-03-20T11:06:18.528" v="1570" actId="1076"/>
          <ac:picMkLst>
            <pc:docMk/>
            <pc:sldMk cId="3676522156" sldId="846"/>
            <ac:picMk id="3" creationId="{0DAC6B61-3BFC-7EF8-41F3-849813CD2415}"/>
          </ac:picMkLst>
        </pc:picChg>
      </pc:sldChg>
      <pc:sldChg chg="modSp">
        <pc:chgData name="Jenifer Prince Devaraj" userId="c3fb109c-09d1-42a6-93f4-69472d709861" providerId="ADAL" clId="{3CC01A9C-B75D-4EE0-A36A-3CA3B89733C3}" dt="2023-03-22T13:19:07.915" v="1864" actId="20577"/>
        <pc:sldMkLst>
          <pc:docMk/>
          <pc:sldMk cId="3629545738" sldId="849"/>
        </pc:sldMkLst>
        <pc:graphicFrameChg chg="mod">
          <ac:chgData name="Jenifer Prince Devaraj" userId="c3fb109c-09d1-42a6-93f4-69472d709861" providerId="ADAL" clId="{3CC01A9C-B75D-4EE0-A36A-3CA3B89733C3}" dt="2023-03-22T13:19:07.915" v="1864" actId="20577"/>
          <ac:graphicFrameMkLst>
            <pc:docMk/>
            <pc:sldMk cId="3629545738" sldId="849"/>
            <ac:graphicFrameMk id="14" creationId="{6F1FC46B-027C-3B89-4AD6-D1F84A6D5E51}"/>
          </ac:graphicFrameMkLst>
        </pc:graphicFrameChg>
      </pc:sldChg>
    </pc:docChg>
  </pc:docChgLst>
  <pc:docChgLst>
    <pc:chgData name="Jenifer Prince Devaraj" userId="c3fb109c-09d1-42a6-93f4-69472d709861" providerId="ADAL" clId="{6BFE2F8C-66E3-4977-9188-B3598DE2F3BF}"/>
    <pc:docChg chg="addSld modSld">
      <pc:chgData name="Jenifer Prince Devaraj" userId="c3fb109c-09d1-42a6-93f4-69472d709861" providerId="ADAL" clId="{6BFE2F8C-66E3-4977-9188-B3598DE2F3BF}" dt="2023-10-09T14:47:21.723" v="0"/>
      <pc:docMkLst>
        <pc:docMk/>
      </pc:docMkLst>
      <pc:sldChg chg="add">
        <pc:chgData name="Jenifer Prince Devaraj" userId="c3fb109c-09d1-42a6-93f4-69472d709861" providerId="ADAL" clId="{6BFE2F8C-66E3-4977-9188-B3598DE2F3BF}" dt="2023-10-09T14:47:21.723" v="0"/>
        <pc:sldMkLst>
          <pc:docMk/>
          <pc:sldMk cId="376082111" sldId="832"/>
        </pc:sldMkLst>
      </pc:sldChg>
      <pc:sldChg chg="add">
        <pc:chgData name="Jenifer Prince Devaraj" userId="c3fb109c-09d1-42a6-93f4-69472d709861" providerId="ADAL" clId="{6BFE2F8C-66E3-4977-9188-B3598DE2F3BF}" dt="2023-10-09T14:47:21.723" v="0"/>
        <pc:sldMkLst>
          <pc:docMk/>
          <pc:sldMk cId="223132696" sldId="833"/>
        </pc:sldMkLst>
      </pc:sldChg>
      <pc:sldChg chg="add">
        <pc:chgData name="Jenifer Prince Devaraj" userId="c3fb109c-09d1-42a6-93f4-69472d709861" providerId="ADAL" clId="{6BFE2F8C-66E3-4977-9188-B3598DE2F3BF}" dt="2023-10-09T14:47:21.723" v="0"/>
        <pc:sldMkLst>
          <pc:docMk/>
          <pc:sldMk cId="2346154006" sldId="834"/>
        </pc:sldMkLst>
      </pc:sldChg>
      <pc:sldChg chg="add">
        <pc:chgData name="Jenifer Prince Devaraj" userId="c3fb109c-09d1-42a6-93f4-69472d709861" providerId="ADAL" clId="{6BFE2F8C-66E3-4977-9188-B3598DE2F3BF}" dt="2023-10-09T14:47:21.723" v="0"/>
        <pc:sldMkLst>
          <pc:docMk/>
          <pc:sldMk cId="2236039205" sldId="835"/>
        </pc:sldMkLst>
      </pc:sldChg>
      <pc:sldChg chg="add">
        <pc:chgData name="Jenifer Prince Devaraj" userId="c3fb109c-09d1-42a6-93f4-69472d709861" providerId="ADAL" clId="{6BFE2F8C-66E3-4977-9188-B3598DE2F3BF}" dt="2023-10-09T14:47:21.723" v="0"/>
        <pc:sldMkLst>
          <pc:docMk/>
          <pc:sldMk cId="319381609" sldId="836"/>
        </pc:sldMkLst>
      </pc:sldChg>
      <pc:sldChg chg="add">
        <pc:chgData name="Jenifer Prince Devaraj" userId="c3fb109c-09d1-42a6-93f4-69472d709861" providerId="ADAL" clId="{6BFE2F8C-66E3-4977-9188-B3598DE2F3BF}" dt="2023-10-09T14:47:21.723" v="0"/>
        <pc:sldMkLst>
          <pc:docMk/>
          <pc:sldMk cId="3694024018" sldId="837"/>
        </pc:sldMkLst>
      </pc:sldChg>
    </pc:docChg>
  </pc:docChgLst>
  <pc:docChgLst>
    <pc:chgData name="Jenifer Prince Devaraj" userId="c3fb109c-09d1-42a6-93f4-69472d709861" providerId="ADAL" clId="{BD3A0A58-78DA-4415-84A7-A648CDC90AD2}"/>
    <pc:docChg chg="undo custSel addSld delSld modSld">
      <pc:chgData name="Jenifer Prince Devaraj" userId="c3fb109c-09d1-42a6-93f4-69472d709861" providerId="ADAL" clId="{BD3A0A58-78DA-4415-84A7-A648CDC90AD2}" dt="2023-10-16T09:21:15.541" v="13" actId="2890"/>
      <pc:docMkLst>
        <pc:docMk/>
      </pc:docMkLst>
      <pc:sldChg chg="addSp delSp modSp add del mod">
        <pc:chgData name="Jenifer Prince Devaraj" userId="c3fb109c-09d1-42a6-93f4-69472d709861" providerId="ADAL" clId="{BD3A0A58-78DA-4415-84A7-A648CDC90AD2}" dt="2023-10-16T09:21:15.541" v="13" actId="2890"/>
        <pc:sldMkLst>
          <pc:docMk/>
          <pc:sldMk cId="1194175824" sldId="850"/>
        </pc:sldMkLst>
        <pc:spChg chg="add del">
          <ac:chgData name="Jenifer Prince Devaraj" userId="c3fb109c-09d1-42a6-93f4-69472d709861" providerId="ADAL" clId="{BD3A0A58-78DA-4415-84A7-A648CDC90AD2}" dt="2023-10-16T09:21:13.404" v="10" actId="478"/>
          <ac:spMkLst>
            <pc:docMk/>
            <pc:sldMk cId="1194175824" sldId="850"/>
            <ac:spMk id="7" creationId="{6E1D8BD2-CEEF-BD3A-BCEB-AB84C47C4142}"/>
          </ac:spMkLst>
        </pc:spChg>
        <pc:picChg chg="add mod">
          <ac:chgData name="Jenifer Prince Devaraj" userId="c3fb109c-09d1-42a6-93f4-69472d709861" providerId="ADAL" clId="{BD3A0A58-78DA-4415-84A7-A648CDC90AD2}" dt="2023-10-16T09:21:13.201" v="9"/>
          <ac:picMkLst>
            <pc:docMk/>
            <pc:sldMk cId="1194175824" sldId="850"/>
            <ac:picMk id="3" creationId="{F03CF61B-1DD2-DFAC-9CB7-76FB8F4C4C70}"/>
          </ac:picMkLst>
        </pc:picChg>
        <pc:picChg chg="add del">
          <ac:chgData name="Jenifer Prince Devaraj" userId="c3fb109c-09d1-42a6-93f4-69472d709861" providerId="ADAL" clId="{BD3A0A58-78DA-4415-84A7-A648CDC90AD2}" dt="2023-10-16T09:21:13.837" v="11" actId="478"/>
          <ac:picMkLst>
            <pc:docMk/>
            <pc:sldMk cId="1194175824" sldId="850"/>
            <ac:picMk id="19" creationId="{668BE1BC-208E-3847-3141-32E3C2DA2734}"/>
          </ac:picMkLst>
        </pc:picChg>
        <pc:picChg chg="add del">
          <ac:chgData name="Jenifer Prince Devaraj" userId="c3fb109c-09d1-42a6-93f4-69472d709861" providerId="ADAL" clId="{BD3A0A58-78DA-4415-84A7-A648CDC90AD2}" dt="2023-10-16T09:21:15.130" v="12" actId="478"/>
          <ac:picMkLst>
            <pc:docMk/>
            <pc:sldMk cId="1194175824" sldId="850"/>
            <ac:picMk id="21" creationId="{8DEDF999-4514-512C-C430-9DCBB355537E}"/>
          </ac:picMkLst>
        </pc:picChg>
      </pc:sldChg>
    </pc:docChg>
  </pc:docChgLst>
  <pc:docChgLst>
    <pc:chgData name="Jenifer Prince Devaraj" userId="c3fb109c-09d1-42a6-93f4-69472d709861" providerId="ADAL" clId="{0995FD69-C4DD-443F-B44A-ECBF55D0E7D7}"/>
    <pc:docChg chg="undo custSel modSld delMainMaster">
      <pc:chgData name="Jenifer Prince Devaraj" userId="c3fb109c-09d1-42a6-93f4-69472d709861" providerId="ADAL" clId="{0995FD69-C4DD-443F-B44A-ECBF55D0E7D7}" dt="2024-10-17T00:36:33.918" v="106" actId="20577"/>
      <pc:docMkLst>
        <pc:docMk/>
      </pc:docMkLst>
      <pc:sldChg chg="modSp mod">
        <pc:chgData name="Jenifer Prince Devaraj" userId="c3fb109c-09d1-42a6-93f4-69472d709861" providerId="ADAL" clId="{0995FD69-C4DD-443F-B44A-ECBF55D0E7D7}" dt="2024-10-17T00:36:33.918" v="106" actId="20577"/>
        <pc:sldMkLst>
          <pc:docMk/>
          <pc:sldMk cId="3119007398" sldId="719"/>
        </pc:sldMkLst>
        <pc:spChg chg="mod">
          <ac:chgData name="Jenifer Prince Devaraj" userId="c3fb109c-09d1-42a6-93f4-69472d709861" providerId="ADAL" clId="{0995FD69-C4DD-443F-B44A-ECBF55D0E7D7}" dt="2024-10-17T00:36:33.918" v="106" actId="20577"/>
          <ac:spMkLst>
            <pc:docMk/>
            <pc:sldMk cId="3119007398" sldId="719"/>
            <ac:spMk id="4" creationId="{BE605BA5-7179-54D8-AA19-BC9809E09348}"/>
          </ac:spMkLst>
        </pc:spChg>
      </pc:sldChg>
      <pc:sldChg chg="modSp mod">
        <pc:chgData name="Jenifer Prince Devaraj" userId="c3fb109c-09d1-42a6-93f4-69472d709861" providerId="ADAL" clId="{0995FD69-C4DD-443F-B44A-ECBF55D0E7D7}" dt="2024-10-17T00:23:58.215" v="68" actId="2710"/>
        <pc:sldMkLst>
          <pc:docMk/>
          <pc:sldMk cId="2000754880" sldId="795"/>
        </pc:sldMkLst>
        <pc:spChg chg="mod">
          <ac:chgData name="Jenifer Prince Devaraj" userId="c3fb109c-09d1-42a6-93f4-69472d709861" providerId="ADAL" clId="{0995FD69-C4DD-443F-B44A-ECBF55D0E7D7}" dt="2024-10-17T00:23:58.215" v="68" actId="2710"/>
          <ac:spMkLst>
            <pc:docMk/>
            <pc:sldMk cId="2000754880" sldId="795"/>
            <ac:spMk id="13" creationId="{BC60F4DE-2360-E8FA-23BC-065076E1BCE2}"/>
          </ac:spMkLst>
        </pc:spChg>
      </pc:sldChg>
      <pc:sldChg chg="modSp mod">
        <pc:chgData name="Jenifer Prince Devaraj" userId="c3fb109c-09d1-42a6-93f4-69472d709861" providerId="ADAL" clId="{0995FD69-C4DD-443F-B44A-ECBF55D0E7D7}" dt="2024-10-17T00:25:42.747" v="71" actId="1076"/>
        <pc:sldMkLst>
          <pc:docMk/>
          <pc:sldMk cId="1415971904" sldId="839"/>
        </pc:sldMkLst>
        <pc:spChg chg="mod">
          <ac:chgData name="Jenifer Prince Devaraj" userId="c3fb109c-09d1-42a6-93f4-69472d709861" providerId="ADAL" clId="{0995FD69-C4DD-443F-B44A-ECBF55D0E7D7}" dt="2024-10-17T00:25:23.369" v="69" actId="1076"/>
          <ac:spMkLst>
            <pc:docMk/>
            <pc:sldMk cId="1415971904" sldId="839"/>
            <ac:spMk id="7" creationId="{6E1D8BD2-CEEF-BD3A-BCEB-AB84C47C4142}"/>
          </ac:spMkLst>
        </pc:spChg>
        <pc:picChg chg="mod">
          <ac:chgData name="Jenifer Prince Devaraj" userId="c3fb109c-09d1-42a6-93f4-69472d709861" providerId="ADAL" clId="{0995FD69-C4DD-443F-B44A-ECBF55D0E7D7}" dt="2024-10-17T00:25:42.747" v="71" actId="1076"/>
          <ac:picMkLst>
            <pc:docMk/>
            <pc:sldMk cId="1415971904" sldId="839"/>
            <ac:picMk id="10" creationId="{B4BA28AB-F676-ACFA-CE98-1F73E1528EFB}"/>
          </ac:picMkLst>
        </pc:picChg>
        <pc:picChg chg="mod">
          <ac:chgData name="Jenifer Prince Devaraj" userId="c3fb109c-09d1-42a6-93f4-69472d709861" providerId="ADAL" clId="{0995FD69-C4DD-443F-B44A-ECBF55D0E7D7}" dt="2024-10-17T00:25:29.633" v="70" actId="1076"/>
          <ac:picMkLst>
            <pc:docMk/>
            <pc:sldMk cId="1415971904" sldId="839"/>
            <ac:picMk id="18" creationId="{9D5F2C7E-13B7-050A-EF1C-370EE340F25A}"/>
          </ac:picMkLst>
        </pc:picChg>
      </pc:sldChg>
      <pc:sldChg chg="modSp mod">
        <pc:chgData name="Jenifer Prince Devaraj" userId="c3fb109c-09d1-42a6-93f4-69472d709861" providerId="ADAL" clId="{0995FD69-C4DD-443F-B44A-ECBF55D0E7D7}" dt="2024-10-17T00:29:19.977" v="72" actId="1076"/>
        <pc:sldMkLst>
          <pc:docMk/>
          <pc:sldMk cId="3445711775" sldId="840"/>
        </pc:sldMkLst>
        <pc:picChg chg="mod">
          <ac:chgData name="Jenifer Prince Devaraj" userId="c3fb109c-09d1-42a6-93f4-69472d709861" providerId="ADAL" clId="{0995FD69-C4DD-443F-B44A-ECBF55D0E7D7}" dt="2024-10-17T00:29:19.977" v="72" actId="1076"/>
          <ac:picMkLst>
            <pc:docMk/>
            <pc:sldMk cId="3445711775" sldId="840"/>
            <ac:picMk id="5" creationId="{FDCCEADA-19AC-5F29-840F-181592BCB7E7}"/>
          </ac:picMkLst>
        </pc:picChg>
      </pc:sldChg>
      <pc:sldChg chg="modSp mod">
        <pc:chgData name="Jenifer Prince Devaraj" userId="c3fb109c-09d1-42a6-93f4-69472d709861" providerId="ADAL" clId="{0995FD69-C4DD-443F-B44A-ECBF55D0E7D7}" dt="2024-10-17T00:22:52.983" v="32" actId="1076"/>
        <pc:sldMkLst>
          <pc:docMk/>
          <pc:sldMk cId="2858809897" sldId="843"/>
        </pc:sldMkLst>
        <pc:spChg chg="mod">
          <ac:chgData name="Jenifer Prince Devaraj" userId="c3fb109c-09d1-42a6-93f4-69472d709861" providerId="ADAL" clId="{0995FD69-C4DD-443F-B44A-ECBF55D0E7D7}" dt="2024-10-17T00:22:31.093" v="24" actId="1076"/>
          <ac:spMkLst>
            <pc:docMk/>
            <pc:sldMk cId="2858809897" sldId="843"/>
            <ac:spMk id="2" creationId="{BBD1089C-42CE-462F-F9D5-CBB6DE9A4419}"/>
          </ac:spMkLst>
        </pc:spChg>
        <pc:spChg chg="mod">
          <ac:chgData name="Jenifer Prince Devaraj" userId="c3fb109c-09d1-42a6-93f4-69472d709861" providerId="ADAL" clId="{0995FD69-C4DD-443F-B44A-ECBF55D0E7D7}" dt="2024-10-17T00:22:52.983" v="32" actId="1076"/>
          <ac:spMkLst>
            <pc:docMk/>
            <pc:sldMk cId="2858809897" sldId="843"/>
            <ac:spMk id="13" creationId="{BC60F4DE-2360-E8FA-23BC-065076E1BCE2}"/>
          </ac:spMkLst>
        </pc:spChg>
      </pc:sldChg>
      <pc:sldChg chg="modSp mod">
        <pc:chgData name="Jenifer Prince Devaraj" userId="c3fb109c-09d1-42a6-93f4-69472d709861" providerId="ADAL" clId="{0995FD69-C4DD-443F-B44A-ECBF55D0E7D7}" dt="2024-10-17T00:31:46.853" v="80" actId="20577"/>
        <pc:sldMkLst>
          <pc:docMk/>
          <pc:sldMk cId="1352720702" sldId="844"/>
        </pc:sldMkLst>
        <pc:spChg chg="mod">
          <ac:chgData name="Jenifer Prince Devaraj" userId="c3fb109c-09d1-42a6-93f4-69472d709861" providerId="ADAL" clId="{0995FD69-C4DD-443F-B44A-ECBF55D0E7D7}" dt="2024-10-17T00:31:46.853" v="80" actId="20577"/>
          <ac:spMkLst>
            <pc:docMk/>
            <pc:sldMk cId="1352720702" sldId="844"/>
            <ac:spMk id="12" creationId="{D229FEFD-4731-F1BB-7FB4-B275FCDCCE33}"/>
          </ac:spMkLst>
        </pc:spChg>
      </pc:sldChg>
      <pc:sldChg chg="modSp mod">
        <pc:chgData name="Jenifer Prince Devaraj" userId="c3fb109c-09d1-42a6-93f4-69472d709861" providerId="ADAL" clId="{0995FD69-C4DD-443F-B44A-ECBF55D0E7D7}" dt="2024-10-17T00:35:22.966" v="100" actId="1076"/>
        <pc:sldMkLst>
          <pc:docMk/>
          <pc:sldMk cId="3247648892" sldId="845"/>
        </pc:sldMkLst>
        <pc:spChg chg="mod">
          <ac:chgData name="Jenifer Prince Devaraj" userId="c3fb109c-09d1-42a6-93f4-69472d709861" providerId="ADAL" clId="{0995FD69-C4DD-443F-B44A-ECBF55D0E7D7}" dt="2024-10-17T00:35:21.479" v="99" actId="1076"/>
          <ac:spMkLst>
            <pc:docMk/>
            <pc:sldMk cId="3247648892" sldId="845"/>
            <ac:spMk id="5" creationId="{3A4A892B-7690-86F3-F35E-466934722C4F}"/>
          </ac:spMkLst>
        </pc:spChg>
        <pc:picChg chg="mod">
          <ac:chgData name="Jenifer Prince Devaraj" userId="c3fb109c-09d1-42a6-93f4-69472d709861" providerId="ADAL" clId="{0995FD69-C4DD-443F-B44A-ECBF55D0E7D7}" dt="2024-10-17T00:35:22.966" v="100" actId="1076"/>
          <ac:picMkLst>
            <pc:docMk/>
            <pc:sldMk cId="3247648892" sldId="845"/>
            <ac:picMk id="6" creationId="{D39FEE40-AB90-AE1A-64B5-345C48714667}"/>
          </ac:picMkLst>
        </pc:picChg>
      </pc:sldChg>
      <pc:sldChg chg="modSp mod">
        <pc:chgData name="Jenifer Prince Devaraj" userId="c3fb109c-09d1-42a6-93f4-69472d709861" providerId="ADAL" clId="{0995FD69-C4DD-443F-B44A-ECBF55D0E7D7}" dt="2024-10-17T00:35:38.881" v="104" actId="1076"/>
        <pc:sldMkLst>
          <pc:docMk/>
          <pc:sldMk cId="2684763250" sldId="846"/>
        </pc:sldMkLst>
        <pc:spChg chg="mod">
          <ac:chgData name="Jenifer Prince Devaraj" userId="c3fb109c-09d1-42a6-93f4-69472d709861" providerId="ADAL" clId="{0995FD69-C4DD-443F-B44A-ECBF55D0E7D7}" dt="2024-10-17T00:35:35.458" v="103" actId="14100"/>
          <ac:spMkLst>
            <pc:docMk/>
            <pc:sldMk cId="2684763250" sldId="846"/>
            <ac:spMk id="5" creationId="{3A4A892B-7690-86F3-F35E-466934722C4F}"/>
          </ac:spMkLst>
        </pc:spChg>
        <pc:spChg chg="mod">
          <ac:chgData name="Jenifer Prince Devaraj" userId="c3fb109c-09d1-42a6-93f4-69472d709861" providerId="ADAL" clId="{0995FD69-C4DD-443F-B44A-ECBF55D0E7D7}" dt="2024-10-17T00:35:29.912" v="102" actId="1076"/>
          <ac:spMkLst>
            <pc:docMk/>
            <pc:sldMk cId="2684763250" sldId="846"/>
            <ac:spMk id="7" creationId="{6E1D8BD2-CEEF-BD3A-BCEB-AB84C47C4142}"/>
          </ac:spMkLst>
        </pc:spChg>
        <pc:picChg chg="mod">
          <ac:chgData name="Jenifer Prince Devaraj" userId="c3fb109c-09d1-42a6-93f4-69472d709861" providerId="ADAL" clId="{0995FD69-C4DD-443F-B44A-ECBF55D0E7D7}" dt="2024-10-17T00:35:38.881" v="104" actId="1076"/>
          <ac:picMkLst>
            <pc:docMk/>
            <pc:sldMk cId="2684763250" sldId="846"/>
            <ac:picMk id="8" creationId="{58374681-A90F-7F14-1BE4-8D63667D9305}"/>
          </ac:picMkLst>
        </pc:picChg>
      </pc:sldChg>
      <pc:sldMasterChg chg="del delSldLayout">
        <pc:chgData name="Jenifer Prince Devaraj" userId="c3fb109c-09d1-42a6-93f4-69472d709861" providerId="ADAL" clId="{0995FD69-C4DD-443F-B44A-ECBF55D0E7D7}" dt="2024-10-17T00:22:14.781" v="7"/>
        <pc:sldMasterMkLst>
          <pc:docMk/>
          <pc:sldMasterMk cId="3994187330" sldId="2147483650"/>
        </pc:sldMasterMkLst>
        <pc:sldLayoutChg chg="del">
          <pc:chgData name="Jenifer Prince Devaraj" userId="c3fb109c-09d1-42a6-93f4-69472d709861" providerId="ADAL" clId="{0995FD69-C4DD-443F-B44A-ECBF55D0E7D7}" dt="2024-10-17T00:22:14.781" v="7"/>
          <pc:sldLayoutMkLst>
            <pc:docMk/>
            <pc:sldMasterMk cId="3994187330" sldId="2147483650"/>
            <pc:sldLayoutMk cId="4175462874" sldId="2147483675"/>
          </pc:sldLayoutMkLst>
        </pc:sldLayoutChg>
      </pc:sldMasterChg>
      <pc:sldMasterChg chg="del delSldLayout">
        <pc:chgData name="Jenifer Prince Devaraj" userId="c3fb109c-09d1-42a6-93f4-69472d709861" providerId="ADAL" clId="{0995FD69-C4DD-443F-B44A-ECBF55D0E7D7}" dt="2024-10-17T00:22:14.781" v="6"/>
        <pc:sldMasterMkLst>
          <pc:docMk/>
          <pc:sldMasterMk cId="332921129" sldId="2147483651"/>
        </pc:sldMasterMkLst>
        <pc:sldLayoutChg chg="del">
          <pc:chgData name="Jenifer Prince Devaraj" userId="c3fb109c-09d1-42a6-93f4-69472d709861" providerId="ADAL" clId="{0995FD69-C4DD-443F-B44A-ECBF55D0E7D7}" dt="2024-10-17T00:22:14.781" v="6"/>
          <pc:sldLayoutMkLst>
            <pc:docMk/>
            <pc:sldMasterMk cId="332921129" sldId="2147483651"/>
            <pc:sldLayoutMk cId="1273137694" sldId="2147483674"/>
          </pc:sldLayoutMkLst>
        </pc:sldLayoutChg>
        <pc:sldLayoutChg chg="del">
          <pc:chgData name="Jenifer Prince Devaraj" userId="c3fb109c-09d1-42a6-93f4-69472d709861" providerId="ADAL" clId="{0995FD69-C4DD-443F-B44A-ECBF55D0E7D7}" dt="2024-10-17T00:22:14.781" v="6"/>
          <pc:sldLayoutMkLst>
            <pc:docMk/>
            <pc:sldMasterMk cId="332921129" sldId="2147483651"/>
            <pc:sldLayoutMk cId="3329800859" sldId="2147483784"/>
          </pc:sldLayoutMkLst>
        </pc:sldLayoutChg>
      </pc:sldMasterChg>
      <pc:sldMasterChg chg="del delSldLayout">
        <pc:chgData name="Jenifer Prince Devaraj" userId="c3fb109c-09d1-42a6-93f4-69472d709861" providerId="ADAL" clId="{0995FD69-C4DD-443F-B44A-ECBF55D0E7D7}" dt="2024-10-17T00:22:14.781" v="8"/>
        <pc:sldMasterMkLst>
          <pc:docMk/>
          <pc:sldMasterMk cId="503966888" sldId="2147483653"/>
        </pc:sldMasterMkLst>
        <pc:sldLayoutChg chg="del">
          <pc:chgData name="Jenifer Prince Devaraj" userId="c3fb109c-09d1-42a6-93f4-69472d709861" providerId="ADAL" clId="{0995FD69-C4DD-443F-B44A-ECBF55D0E7D7}" dt="2024-10-17T00:22:14.781" v="8"/>
          <pc:sldLayoutMkLst>
            <pc:docMk/>
            <pc:sldMasterMk cId="503966888" sldId="2147483653"/>
            <pc:sldLayoutMk cId="4216905086" sldId="2147483677"/>
          </pc:sldLayoutMkLst>
        </pc:sldLayoutChg>
        <pc:sldLayoutChg chg="del">
          <pc:chgData name="Jenifer Prince Devaraj" userId="c3fb109c-09d1-42a6-93f4-69472d709861" providerId="ADAL" clId="{0995FD69-C4DD-443F-B44A-ECBF55D0E7D7}" dt="2024-10-17T00:22:14.781" v="8"/>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0995FD69-C4DD-443F-B44A-ECBF55D0E7D7}" dt="2024-10-17T00:22:14.781" v="9"/>
        <pc:sldMasterMkLst>
          <pc:docMk/>
          <pc:sldMasterMk cId="19418140" sldId="2147483654"/>
        </pc:sldMasterMkLst>
        <pc:sldLayoutChg chg="del">
          <pc:chgData name="Jenifer Prince Devaraj" userId="c3fb109c-09d1-42a6-93f4-69472d709861" providerId="ADAL" clId="{0995FD69-C4DD-443F-B44A-ECBF55D0E7D7}" dt="2024-10-17T00:22:14.781" v="9"/>
          <pc:sldLayoutMkLst>
            <pc:docMk/>
            <pc:sldMasterMk cId="19418140" sldId="2147483654"/>
            <pc:sldLayoutMk cId="94923803" sldId="2147483678"/>
          </pc:sldLayoutMkLst>
        </pc:sldLayoutChg>
        <pc:sldLayoutChg chg="del">
          <pc:chgData name="Jenifer Prince Devaraj" userId="c3fb109c-09d1-42a6-93f4-69472d709861" providerId="ADAL" clId="{0995FD69-C4DD-443F-B44A-ECBF55D0E7D7}" dt="2024-10-17T00:22:14.781" v="9"/>
          <pc:sldLayoutMkLst>
            <pc:docMk/>
            <pc:sldMasterMk cId="19418140" sldId="2147483654"/>
            <pc:sldLayoutMk cId="1921644782" sldId="2147483787"/>
          </pc:sldLayoutMkLst>
        </pc:sldLayoutChg>
      </pc:sldMasterChg>
      <pc:sldMasterChg chg="del delSldLayout">
        <pc:chgData name="Jenifer Prince Devaraj" userId="c3fb109c-09d1-42a6-93f4-69472d709861" providerId="ADAL" clId="{0995FD69-C4DD-443F-B44A-ECBF55D0E7D7}" dt="2024-10-17T00:22:14.781" v="10"/>
        <pc:sldMasterMkLst>
          <pc:docMk/>
          <pc:sldMasterMk cId="1086982509" sldId="2147483655"/>
        </pc:sldMasterMkLst>
        <pc:sldLayoutChg chg="del">
          <pc:chgData name="Jenifer Prince Devaraj" userId="c3fb109c-09d1-42a6-93f4-69472d709861" providerId="ADAL" clId="{0995FD69-C4DD-443F-B44A-ECBF55D0E7D7}" dt="2024-10-17T00:22:14.781" v="10"/>
          <pc:sldLayoutMkLst>
            <pc:docMk/>
            <pc:sldMasterMk cId="1086982509" sldId="2147483655"/>
            <pc:sldLayoutMk cId="408938655" sldId="2147483679"/>
          </pc:sldLayoutMkLst>
        </pc:sldLayoutChg>
        <pc:sldLayoutChg chg="del">
          <pc:chgData name="Jenifer Prince Devaraj" userId="c3fb109c-09d1-42a6-93f4-69472d709861" providerId="ADAL" clId="{0995FD69-C4DD-443F-B44A-ECBF55D0E7D7}" dt="2024-10-17T00:22:14.781" v="10"/>
          <pc:sldLayoutMkLst>
            <pc:docMk/>
            <pc:sldMasterMk cId="1086982509" sldId="2147483655"/>
            <pc:sldLayoutMk cId="1520429917" sldId="2147483706"/>
          </pc:sldLayoutMkLst>
        </pc:sldLayoutChg>
        <pc:sldLayoutChg chg="del">
          <pc:chgData name="Jenifer Prince Devaraj" userId="c3fb109c-09d1-42a6-93f4-69472d709861" providerId="ADAL" clId="{0995FD69-C4DD-443F-B44A-ECBF55D0E7D7}" dt="2024-10-17T00:22:14.781" v="10"/>
          <pc:sldLayoutMkLst>
            <pc:docMk/>
            <pc:sldMasterMk cId="1086982509" sldId="2147483655"/>
            <pc:sldLayoutMk cId="3604176099" sldId="2147483707"/>
          </pc:sldLayoutMkLst>
        </pc:sldLayoutChg>
        <pc:sldLayoutChg chg="del">
          <pc:chgData name="Jenifer Prince Devaraj" userId="c3fb109c-09d1-42a6-93f4-69472d709861" providerId="ADAL" clId="{0995FD69-C4DD-443F-B44A-ECBF55D0E7D7}" dt="2024-10-17T00:22:14.781" v="10"/>
          <pc:sldLayoutMkLst>
            <pc:docMk/>
            <pc:sldMasterMk cId="1086982509" sldId="2147483655"/>
            <pc:sldLayoutMk cId="3372047442" sldId="2147483708"/>
          </pc:sldLayoutMkLst>
        </pc:sldLayoutChg>
        <pc:sldLayoutChg chg="del">
          <pc:chgData name="Jenifer Prince Devaraj" userId="c3fb109c-09d1-42a6-93f4-69472d709861" providerId="ADAL" clId="{0995FD69-C4DD-443F-B44A-ECBF55D0E7D7}" dt="2024-10-17T00:22:14.781" v="10"/>
          <pc:sldLayoutMkLst>
            <pc:docMk/>
            <pc:sldMasterMk cId="1086982509" sldId="2147483655"/>
            <pc:sldLayoutMk cId="3732156385" sldId="2147483709"/>
          </pc:sldLayoutMkLst>
        </pc:sldLayoutChg>
        <pc:sldLayoutChg chg="del">
          <pc:chgData name="Jenifer Prince Devaraj" userId="c3fb109c-09d1-42a6-93f4-69472d709861" providerId="ADAL" clId="{0995FD69-C4DD-443F-B44A-ECBF55D0E7D7}" dt="2024-10-17T00:22:14.781" v="10"/>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0995FD69-C4DD-443F-B44A-ECBF55D0E7D7}" dt="2024-10-17T00:22:14.781" v="11"/>
        <pc:sldMasterMkLst>
          <pc:docMk/>
          <pc:sldMasterMk cId="537362470" sldId="2147483656"/>
        </pc:sldMasterMkLst>
        <pc:sldLayoutChg chg="del">
          <pc:chgData name="Jenifer Prince Devaraj" userId="c3fb109c-09d1-42a6-93f4-69472d709861" providerId="ADAL" clId="{0995FD69-C4DD-443F-B44A-ECBF55D0E7D7}" dt="2024-10-17T00:22:14.781" v="11"/>
          <pc:sldLayoutMkLst>
            <pc:docMk/>
            <pc:sldMasterMk cId="537362470" sldId="2147483656"/>
            <pc:sldLayoutMk cId="3130719715" sldId="2147483680"/>
          </pc:sldLayoutMkLst>
        </pc:sldLayoutChg>
        <pc:sldLayoutChg chg="del">
          <pc:chgData name="Jenifer Prince Devaraj" userId="c3fb109c-09d1-42a6-93f4-69472d709861" providerId="ADAL" clId="{0995FD69-C4DD-443F-B44A-ECBF55D0E7D7}" dt="2024-10-17T00:22:14.781" v="11"/>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0995FD69-C4DD-443F-B44A-ECBF55D0E7D7}" dt="2024-10-17T00:22:14.781" v="12"/>
        <pc:sldMasterMkLst>
          <pc:docMk/>
          <pc:sldMasterMk cId="3275634550" sldId="2147483657"/>
        </pc:sldMasterMkLst>
        <pc:sldLayoutChg chg="del">
          <pc:chgData name="Jenifer Prince Devaraj" userId="c3fb109c-09d1-42a6-93f4-69472d709861" providerId="ADAL" clId="{0995FD69-C4DD-443F-B44A-ECBF55D0E7D7}" dt="2024-10-17T00:22:14.781" v="12"/>
          <pc:sldLayoutMkLst>
            <pc:docMk/>
            <pc:sldMasterMk cId="3275634550" sldId="2147483657"/>
            <pc:sldLayoutMk cId="2783529864" sldId="2147483681"/>
          </pc:sldLayoutMkLst>
        </pc:sldLayoutChg>
        <pc:sldLayoutChg chg="del">
          <pc:chgData name="Jenifer Prince Devaraj" userId="c3fb109c-09d1-42a6-93f4-69472d709861" providerId="ADAL" clId="{0995FD69-C4DD-443F-B44A-ECBF55D0E7D7}" dt="2024-10-17T00:22:14.781" v="12"/>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0995FD69-C4DD-443F-B44A-ECBF55D0E7D7}" dt="2024-10-17T00:22:14.781" v="13"/>
        <pc:sldMasterMkLst>
          <pc:docMk/>
          <pc:sldMasterMk cId="1384196811" sldId="2147483658"/>
        </pc:sldMasterMkLst>
        <pc:sldLayoutChg chg="del">
          <pc:chgData name="Jenifer Prince Devaraj" userId="c3fb109c-09d1-42a6-93f4-69472d709861" providerId="ADAL" clId="{0995FD69-C4DD-443F-B44A-ECBF55D0E7D7}" dt="2024-10-17T00:22:14.781" v="13"/>
          <pc:sldLayoutMkLst>
            <pc:docMk/>
            <pc:sldMasterMk cId="1384196811" sldId="2147483658"/>
            <pc:sldLayoutMk cId="1556723426" sldId="2147483682"/>
          </pc:sldLayoutMkLst>
        </pc:sldLayoutChg>
        <pc:sldLayoutChg chg="del">
          <pc:chgData name="Jenifer Prince Devaraj" userId="c3fb109c-09d1-42a6-93f4-69472d709861" providerId="ADAL" clId="{0995FD69-C4DD-443F-B44A-ECBF55D0E7D7}" dt="2024-10-17T00:22:14.781" v="13"/>
          <pc:sldLayoutMkLst>
            <pc:docMk/>
            <pc:sldMasterMk cId="1384196811" sldId="2147483658"/>
            <pc:sldLayoutMk cId="1714267788" sldId="2147483719"/>
          </pc:sldLayoutMkLst>
        </pc:sldLayoutChg>
        <pc:sldLayoutChg chg="del">
          <pc:chgData name="Jenifer Prince Devaraj" userId="c3fb109c-09d1-42a6-93f4-69472d709861" providerId="ADAL" clId="{0995FD69-C4DD-443F-B44A-ECBF55D0E7D7}" dt="2024-10-17T00:22:14.781" v="13"/>
          <pc:sldLayoutMkLst>
            <pc:docMk/>
            <pc:sldMasterMk cId="1384196811" sldId="2147483658"/>
            <pc:sldLayoutMk cId="1640983984" sldId="2147483720"/>
          </pc:sldLayoutMkLst>
        </pc:sldLayoutChg>
        <pc:sldLayoutChg chg="del">
          <pc:chgData name="Jenifer Prince Devaraj" userId="c3fb109c-09d1-42a6-93f4-69472d709861" providerId="ADAL" clId="{0995FD69-C4DD-443F-B44A-ECBF55D0E7D7}" dt="2024-10-17T00:22:14.781" v="13"/>
          <pc:sldLayoutMkLst>
            <pc:docMk/>
            <pc:sldMasterMk cId="1384196811" sldId="2147483658"/>
            <pc:sldLayoutMk cId="1240026675" sldId="2147483721"/>
          </pc:sldLayoutMkLst>
        </pc:sldLayoutChg>
        <pc:sldLayoutChg chg="del">
          <pc:chgData name="Jenifer Prince Devaraj" userId="c3fb109c-09d1-42a6-93f4-69472d709861" providerId="ADAL" clId="{0995FD69-C4DD-443F-B44A-ECBF55D0E7D7}" dt="2024-10-17T00:22:14.781" v="13"/>
          <pc:sldLayoutMkLst>
            <pc:docMk/>
            <pc:sldMasterMk cId="1384196811" sldId="2147483658"/>
            <pc:sldLayoutMk cId="4068811434" sldId="2147483751"/>
          </pc:sldLayoutMkLst>
        </pc:sldLayoutChg>
        <pc:sldLayoutChg chg="del">
          <pc:chgData name="Jenifer Prince Devaraj" userId="c3fb109c-09d1-42a6-93f4-69472d709861" providerId="ADAL" clId="{0995FD69-C4DD-443F-B44A-ECBF55D0E7D7}" dt="2024-10-17T00:22:14.781" v="13"/>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0995FD69-C4DD-443F-B44A-ECBF55D0E7D7}" dt="2024-10-17T00:22:14.781" v="14"/>
        <pc:sldMasterMkLst>
          <pc:docMk/>
          <pc:sldMasterMk cId="2215794927" sldId="2147483660"/>
        </pc:sldMasterMkLst>
        <pc:sldLayoutChg chg="del">
          <pc:chgData name="Jenifer Prince Devaraj" userId="c3fb109c-09d1-42a6-93f4-69472d709861" providerId="ADAL" clId="{0995FD69-C4DD-443F-B44A-ECBF55D0E7D7}" dt="2024-10-17T00:22:14.781" v="14"/>
          <pc:sldLayoutMkLst>
            <pc:docMk/>
            <pc:sldMasterMk cId="2215794927" sldId="2147483660"/>
            <pc:sldLayoutMk cId="3475296125" sldId="2147483683"/>
          </pc:sldLayoutMkLst>
        </pc:sldLayoutChg>
        <pc:sldLayoutChg chg="del">
          <pc:chgData name="Jenifer Prince Devaraj" userId="c3fb109c-09d1-42a6-93f4-69472d709861" providerId="ADAL" clId="{0995FD69-C4DD-443F-B44A-ECBF55D0E7D7}" dt="2024-10-17T00:22:14.781" v="14"/>
          <pc:sldLayoutMkLst>
            <pc:docMk/>
            <pc:sldMasterMk cId="2215794927" sldId="2147483660"/>
            <pc:sldLayoutMk cId="4081925057" sldId="2147483716"/>
          </pc:sldLayoutMkLst>
        </pc:sldLayoutChg>
        <pc:sldLayoutChg chg="del">
          <pc:chgData name="Jenifer Prince Devaraj" userId="c3fb109c-09d1-42a6-93f4-69472d709861" providerId="ADAL" clId="{0995FD69-C4DD-443F-B44A-ECBF55D0E7D7}" dt="2024-10-17T00:22:14.781" v="14"/>
          <pc:sldLayoutMkLst>
            <pc:docMk/>
            <pc:sldMasterMk cId="2215794927" sldId="2147483660"/>
            <pc:sldLayoutMk cId="4127137421" sldId="2147483717"/>
          </pc:sldLayoutMkLst>
        </pc:sldLayoutChg>
        <pc:sldLayoutChg chg="del">
          <pc:chgData name="Jenifer Prince Devaraj" userId="c3fb109c-09d1-42a6-93f4-69472d709861" providerId="ADAL" clId="{0995FD69-C4DD-443F-B44A-ECBF55D0E7D7}" dt="2024-10-17T00:22:14.781" v="14"/>
          <pc:sldLayoutMkLst>
            <pc:docMk/>
            <pc:sldMasterMk cId="2215794927" sldId="2147483660"/>
            <pc:sldLayoutMk cId="3245223601" sldId="2147483718"/>
          </pc:sldLayoutMkLst>
        </pc:sldLayoutChg>
        <pc:sldLayoutChg chg="del">
          <pc:chgData name="Jenifer Prince Devaraj" userId="c3fb109c-09d1-42a6-93f4-69472d709861" providerId="ADAL" clId="{0995FD69-C4DD-443F-B44A-ECBF55D0E7D7}" dt="2024-10-17T00:22:14.781" v="14"/>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0995FD69-C4DD-443F-B44A-ECBF55D0E7D7}" dt="2024-10-17T00:22:14.781" v="15"/>
        <pc:sldMasterMkLst>
          <pc:docMk/>
          <pc:sldMasterMk cId="3508390215" sldId="2147483661"/>
        </pc:sldMasterMkLst>
        <pc:sldLayoutChg chg="del">
          <pc:chgData name="Jenifer Prince Devaraj" userId="c3fb109c-09d1-42a6-93f4-69472d709861" providerId="ADAL" clId="{0995FD69-C4DD-443F-B44A-ECBF55D0E7D7}" dt="2024-10-17T00:22:14.781" v="15"/>
          <pc:sldLayoutMkLst>
            <pc:docMk/>
            <pc:sldMasterMk cId="3508390215" sldId="2147483661"/>
            <pc:sldLayoutMk cId="724236427" sldId="2147483685"/>
          </pc:sldLayoutMkLst>
        </pc:sldLayoutChg>
        <pc:sldLayoutChg chg="del">
          <pc:chgData name="Jenifer Prince Devaraj" userId="c3fb109c-09d1-42a6-93f4-69472d709861" providerId="ADAL" clId="{0995FD69-C4DD-443F-B44A-ECBF55D0E7D7}" dt="2024-10-17T00:22:14.781" v="15"/>
          <pc:sldLayoutMkLst>
            <pc:docMk/>
            <pc:sldMasterMk cId="3508390215" sldId="2147483661"/>
            <pc:sldLayoutMk cId="4054719700" sldId="2147483714"/>
          </pc:sldLayoutMkLst>
        </pc:sldLayoutChg>
      </pc:sldMasterChg>
      <pc:sldMasterChg chg="del delSldLayout">
        <pc:chgData name="Jenifer Prince Devaraj" userId="c3fb109c-09d1-42a6-93f4-69472d709861" providerId="ADAL" clId="{0995FD69-C4DD-443F-B44A-ECBF55D0E7D7}" dt="2024-10-17T00:22:14.781" v="16"/>
        <pc:sldMasterMkLst>
          <pc:docMk/>
          <pc:sldMasterMk cId="2581267852" sldId="2147483662"/>
        </pc:sldMasterMkLst>
        <pc:sldLayoutChg chg="del">
          <pc:chgData name="Jenifer Prince Devaraj" userId="c3fb109c-09d1-42a6-93f4-69472d709861" providerId="ADAL" clId="{0995FD69-C4DD-443F-B44A-ECBF55D0E7D7}" dt="2024-10-17T00:22:14.781" v="16"/>
          <pc:sldLayoutMkLst>
            <pc:docMk/>
            <pc:sldMasterMk cId="2581267852" sldId="2147483662"/>
            <pc:sldLayoutMk cId="196634507" sldId="2147483686"/>
          </pc:sldLayoutMkLst>
        </pc:sldLayoutChg>
      </pc:sldMasterChg>
      <pc:sldMasterChg chg="del delSldLayout">
        <pc:chgData name="Jenifer Prince Devaraj" userId="c3fb109c-09d1-42a6-93f4-69472d709861" providerId="ADAL" clId="{0995FD69-C4DD-443F-B44A-ECBF55D0E7D7}" dt="2024-10-17T00:22:14.781" v="17"/>
        <pc:sldMasterMkLst>
          <pc:docMk/>
          <pc:sldMasterMk cId="1372220361" sldId="2147483663"/>
        </pc:sldMasterMkLst>
        <pc:sldLayoutChg chg="del">
          <pc:chgData name="Jenifer Prince Devaraj" userId="c3fb109c-09d1-42a6-93f4-69472d709861" providerId="ADAL" clId="{0995FD69-C4DD-443F-B44A-ECBF55D0E7D7}" dt="2024-10-17T00:22:14.781" v="17"/>
          <pc:sldLayoutMkLst>
            <pc:docMk/>
            <pc:sldMasterMk cId="1372220361" sldId="2147483663"/>
            <pc:sldLayoutMk cId="2317885063" sldId="2147483687"/>
          </pc:sldLayoutMkLst>
        </pc:sldLayoutChg>
        <pc:sldLayoutChg chg="del">
          <pc:chgData name="Jenifer Prince Devaraj" userId="c3fb109c-09d1-42a6-93f4-69472d709861" providerId="ADAL" clId="{0995FD69-C4DD-443F-B44A-ECBF55D0E7D7}" dt="2024-10-17T00:22:14.781" v="17"/>
          <pc:sldLayoutMkLst>
            <pc:docMk/>
            <pc:sldMasterMk cId="1372220361" sldId="2147483663"/>
            <pc:sldLayoutMk cId="3686166945" sldId="2147483772"/>
          </pc:sldLayoutMkLst>
        </pc:sldLayoutChg>
        <pc:sldLayoutChg chg="del">
          <pc:chgData name="Jenifer Prince Devaraj" userId="c3fb109c-09d1-42a6-93f4-69472d709861" providerId="ADAL" clId="{0995FD69-C4DD-443F-B44A-ECBF55D0E7D7}" dt="2024-10-17T00:22:14.781" v="17"/>
          <pc:sldLayoutMkLst>
            <pc:docMk/>
            <pc:sldMasterMk cId="1372220361" sldId="2147483663"/>
            <pc:sldLayoutMk cId="3140485730" sldId="2147483773"/>
          </pc:sldLayoutMkLst>
        </pc:sldLayoutChg>
        <pc:sldLayoutChg chg="del">
          <pc:chgData name="Jenifer Prince Devaraj" userId="c3fb109c-09d1-42a6-93f4-69472d709861" providerId="ADAL" clId="{0995FD69-C4DD-443F-B44A-ECBF55D0E7D7}" dt="2024-10-17T00:22:14.781" v="17"/>
          <pc:sldLayoutMkLst>
            <pc:docMk/>
            <pc:sldMasterMk cId="1372220361" sldId="2147483663"/>
            <pc:sldLayoutMk cId="3897876703" sldId="2147483774"/>
          </pc:sldLayoutMkLst>
        </pc:sldLayoutChg>
        <pc:sldLayoutChg chg="del">
          <pc:chgData name="Jenifer Prince Devaraj" userId="c3fb109c-09d1-42a6-93f4-69472d709861" providerId="ADAL" clId="{0995FD69-C4DD-443F-B44A-ECBF55D0E7D7}" dt="2024-10-17T00:22:14.781" v="17"/>
          <pc:sldLayoutMkLst>
            <pc:docMk/>
            <pc:sldMasterMk cId="1372220361" sldId="2147483663"/>
            <pc:sldLayoutMk cId="1612919501" sldId="2147483775"/>
          </pc:sldLayoutMkLst>
        </pc:sldLayoutChg>
      </pc:sldMasterChg>
      <pc:sldMasterChg chg="del delSldLayout">
        <pc:chgData name="Jenifer Prince Devaraj" userId="c3fb109c-09d1-42a6-93f4-69472d709861" providerId="ADAL" clId="{0995FD69-C4DD-443F-B44A-ECBF55D0E7D7}" dt="2024-10-17T00:22:14.781" v="18"/>
        <pc:sldMasterMkLst>
          <pc:docMk/>
          <pc:sldMasterMk cId="741040061" sldId="2147483664"/>
        </pc:sldMasterMkLst>
        <pc:sldLayoutChg chg="del">
          <pc:chgData name="Jenifer Prince Devaraj" userId="c3fb109c-09d1-42a6-93f4-69472d709861" providerId="ADAL" clId="{0995FD69-C4DD-443F-B44A-ECBF55D0E7D7}" dt="2024-10-17T00:22:14.781" v="18"/>
          <pc:sldLayoutMkLst>
            <pc:docMk/>
            <pc:sldMasterMk cId="741040061" sldId="2147483664"/>
            <pc:sldLayoutMk cId="763020717" sldId="2147483688"/>
          </pc:sldLayoutMkLst>
        </pc:sldLayoutChg>
        <pc:sldLayoutChg chg="del">
          <pc:chgData name="Jenifer Prince Devaraj" userId="c3fb109c-09d1-42a6-93f4-69472d709861" providerId="ADAL" clId="{0995FD69-C4DD-443F-B44A-ECBF55D0E7D7}" dt="2024-10-17T00:22:14.781" v="18"/>
          <pc:sldLayoutMkLst>
            <pc:docMk/>
            <pc:sldMasterMk cId="741040061" sldId="2147483664"/>
            <pc:sldLayoutMk cId="711080307" sldId="2147483768"/>
          </pc:sldLayoutMkLst>
        </pc:sldLayoutChg>
        <pc:sldLayoutChg chg="del">
          <pc:chgData name="Jenifer Prince Devaraj" userId="c3fb109c-09d1-42a6-93f4-69472d709861" providerId="ADAL" clId="{0995FD69-C4DD-443F-B44A-ECBF55D0E7D7}" dt="2024-10-17T00:22:14.781" v="18"/>
          <pc:sldLayoutMkLst>
            <pc:docMk/>
            <pc:sldMasterMk cId="741040061" sldId="2147483664"/>
            <pc:sldLayoutMk cId="550498683" sldId="2147483769"/>
          </pc:sldLayoutMkLst>
        </pc:sldLayoutChg>
        <pc:sldLayoutChg chg="del">
          <pc:chgData name="Jenifer Prince Devaraj" userId="c3fb109c-09d1-42a6-93f4-69472d709861" providerId="ADAL" clId="{0995FD69-C4DD-443F-B44A-ECBF55D0E7D7}" dt="2024-10-17T00:22:14.781" v="18"/>
          <pc:sldLayoutMkLst>
            <pc:docMk/>
            <pc:sldMasterMk cId="741040061" sldId="2147483664"/>
            <pc:sldLayoutMk cId="3641454918" sldId="2147483770"/>
          </pc:sldLayoutMkLst>
        </pc:sldLayoutChg>
        <pc:sldLayoutChg chg="del">
          <pc:chgData name="Jenifer Prince Devaraj" userId="c3fb109c-09d1-42a6-93f4-69472d709861" providerId="ADAL" clId="{0995FD69-C4DD-443F-B44A-ECBF55D0E7D7}" dt="2024-10-17T00:22:14.781" v="18"/>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0995FD69-C4DD-443F-B44A-ECBF55D0E7D7}" dt="2024-10-17T00:22:14.797" v="19"/>
        <pc:sldMasterMkLst>
          <pc:docMk/>
          <pc:sldMasterMk cId="58822457" sldId="2147483665"/>
        </pc:sldMasterMkLst>
        <pc:sldLayoutChg chg="del">
          <pc:chgData name="Jenifer Prince Devaraj" userId="c3fb109c-09d1-42a6-93f4-69472d709861" providerId="ADAL" clId="{0995FD69-C4DD-443F-B44A-ECBF55D0E7D7}" dt="2024-10-17T00:22:14.797" v="19"/>
          <pc:sldLayoutMkLst>
            <pc:docMk/>
            <pc:sldMasterMk cId="58822457" sldId="2147483665"/>
            <pc:sldLayoutMk cId="2624528723" sldId="2147483689"/>
          </pc:sldLayoutMkLst>
        </pc:sldLayoutChg>
        <pc:sldLayoutChg chg="del">
          <pc:chgData name="Jenifer Prince Devaraj" userId="c3fb109c-09d1-42a6-93f4-69472d709861" providerId="ADAL" clId="{0995FD69-C4DD-443F-B44A-ECBF55D0E7D7}" dt="2024-10-17T00:22:14.797" v="19"/>
          <pc:sldLayoutMkLst>
            <pc:docMk/>
            <pc:sldMasterMk cId="58822457" sldId="2147483665"/>
            <pc:sldLayoutMk cId="1989207104" sldId="2147483764"/>
          </pc:sldLayoutMkLst>
        </pc:sldLayoutChg>
        <pc:sldLayoutChg chg="del">
          <pc:chgData name="Jenifer Prince Devaraj" userId="c3fb109c-09d1-42a6-93f4-69472d709861" providerId="ADAL" clId="{0995FD69-C4DD-443F-B44A-ECBF55D0E7D7}" dt="2024-10-17T00:22:14.797" v="19"/>
          <pc:sldLayoutMkLst>
            <pc:docMk/>
            <pc:sldMasterMk cId="58822457" sldId="2147483665"/>
            <pc:sldLayoutMk cId="3162675532" sldId="2147483765"/>
          </pc:sldLayoutMkLst>
        </pc:sldLayoutChg>
        <pc:sldLayoutChg chg="del">
          <pc:chgData name="Jenifer Prince Devaraj" userId="c3fb109c-09d1-42a6-93f4-69472d709861" providerId="ADAL" clId="{0995FD69-C4DD-443F-B44A-ECBF55D0E7D7}" dt="2024-10-17T00:22:14.797" v="19"/>
          <pc:sldLayoutMkLst>
            <pc:docMk/>
            <pc:sldMasterMk cId="58822457" sldId="2147483665"/>
            <pc:sldLayoutMk cId="671023767" sldId="2147483766"/>
          </pc:sldLayoutMkLst>
        </pc:sldLayoutChg>
        <pc:sldLayoutChg chg="del">
          <pc:chgData name="Jenifer Prince Devaraj" userId="c3fb109c-09d1-42a6-93f4-69472d709861" providerId="ADAL" clId="{0995FD69-C4DD-443F-B44A-ECBF55D0E7D7}" dt="2024-10-17T00:22:14.797" v="19"/>
          <pc:sldLayoutMkLst>
            <pc:docMk/>
            <pc:sldMasterMk cId="58822457" sldId="2147483665"/>
            <pc:sldLayoutMk cId="3914582648" sldId="2147483767"/>
          </pc:sldLayoutMkLst>
        </pc:sldLayoutChg>
      </pc:sldMasterChg>
      <pc:sldMasterChg chg="del delSldLayout">
        <pc:chgData name="Jenifer Prince Devaraj" userId="c3fb109c-09d1-42a6-93f4-69472d709861" providerId="ADAL" clId="{0995FD69-C4DD-443F-B44A-ECBF55D0E7D7}" dt="2024-10-17T00:22:14.797" v="20"/>
        <pc:sldMasterMkLst>
          <pc:docMk/>
          <pc:sldMasterMk cId="754378712" sldId="2147483666"/>
        </pc:sldMasterMkLst>
        <pc:sldLayoutChg chg="del">
          <pc:chgData name="Jenifer Prince Devaraj" userId="c3fb109c-09d1-42a6-93f4-69472d709861" providerId="ADAL" clId="{0995FD69-C4DD-443F-B44A-ECBF55D0E7D7}" dt="2024-10-17T00:22:14.797" v="20"/>
          <pc:sldLayoutMkLst>
            <pc:docMk/>
            <pc:sldMasterMk cId="754378712" sldId="2147483666"/>
            <pc:sldLayoutMk cId="3132846485" sldId="2147483690"/>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1638318787" sldId="2147483698"/>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1988994691" sldId="2147483699"/>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1668414652" sldId="2147483700"/>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3376813219" sldId="2147483701"/>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1322761775" sldId="2147483703"/>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1402491513" sldId="2147483704"/>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2661865558" sldId="2147483705"/>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3007840193" sldId="2147483759"/>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2405973259" sldId="2147483760"/>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4035460473" sldId="2147483761"/>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871081314" sldId="2147483762"/>
          </pc:sldLayoutMkLst>
        </pc:sldLayoutChg>
        <pc:sldLayoutChg chg="del">
          <pc:chgData name="Jenifer Prince Devaraj" userId="c3fb109c-09d1-42a6-93f4-69472d709861" providerId="ADAL" clId="{0995FD69-C4DD-443F-B44A-ECBF55D0E7D7}" dt="2024-10-17T00:22:14.797" v="20"/>
          <pc:sldLayoutMkLst>
            <pc:docMk/>
            <pc:sldMasterMk cId="754378712" sldId="2147483666"/>
            <pc:sldLayoutMk cId="1668421069" sldId="2147483763"/>
          </pc:sldLayoutMkLst>
        </pc:sldLayoutChg>
      </pc:sldMasterChg>
      <pc:sldMasterChg chg="del delSldLayout">
        <pc:chgData name="Jenifer Prince Devaraj" userId="c3fb109c-09d1-42a6-93f4-69472d709861" providerId="ADAL" clId="{0995FD69-C4DD-443F-B44A-ECBF55D0E7D7}" dt="2024-10-17T00:22:14.797" v="22"/>
        <pc:sldMasterMkLst>
          <pc:docMk/>
          <pc:sldMasterMk cId="217095490" sldId="2147483670"/>
        </pc:sldMasterMkLst>
        <pc:sldLayoutChg chg="del">
          <pc:chgData name="Jenifer Prince Devaraj" userId="c3fb109c-09d1-42a6-93f4-69472d709861" providerId="ADAL" clId="{0995FD69-C4DD-443F-B44A-ECBF55D0E7D7}" dt="2024-10-17T00:22:14.797" v="22"/>
          <pc:sldLayoutMkLst>
            <pc:docMk/>
            <pc:sldMasterMk cId="217095490" sldId="2147483670"/>
            <pc:sldLayoutMk cId="3583415931" sldId="2147483696"/>
          </pc:sldLayoutMkLst>
        </pc:sldLayoutChg>
        <pc:sldLayoutChg chg="del">
          <pc:chgData name="Jenifer Prince Devaraj" userId="c3fb109c-09d1-42a6-93f4-69472d709861" providerId="ADAL" clId="{0995FD69-C4DD-443F-B44A-ECBF55D0E7D7}" dt="2024-10-17T00:22:14.797" v="22"/>
          <pc:sldLayoutMkLst>
            <pc:docMk/>
            <pc:sldMasterMk cId="217095490" sldId="2147483670"/>
            <pc:sldLayoutMk cId="1189107345" sldId="2147483722"/>
          </pc:sldLayoutMkLst>
        </pc:sldLayoutChg>
        <pc:sldLayoutChg chg="del">
          <pc:chgData name="Jenifer Prince Devaraj" userId="c3fb109c-09d1-42a6-93f4-69472d709861" providerId="ADAL" clId="{0995FD69-C4DD-443F-B44A-ECBF55D0E7D7}" dt="2024-10-17T00:22:14.797" v="22"/>
          <pc:sldLayoutMkLst>
            <pc:docMk/>
            <pc:sldMasterMk cId="217095490" sldId="2147483670"/>
            <pc:sldLayoutMk cId="2437739104" sldId="2147483723"/>
          </pc:sldLayoutMkLst>
        </pc:sldLayoutChg>
        <pc:sldLayoutChg chg="del">
          <pc:chgData name="Jenifer Prince Devaraj" userId="c3fb109c-09d1-42a6-93f4-69472d709861" providerId="ADAL" clId="{0995FD69-C4DD-443F-B44A-ECBF55D0E7D7}" dt="2024-10-17T00:22:14.797" v="22"/>
          <pc:sldLayoutMkLst>
            <pc:docMk/>
            <pc:sldMasterMk cId="217095490" sldId="2147483670"/>
            <pc:sldLayoutMk cId="2060480586" sldId="2147483724"/>
          </pc:sldLayoutMkLst>
        </pc:sldLayoutChg>
        <pc:sldLayoutChg chg="del">
          <pc:chgData name="Jenifer Prince Devaraj" userId="c3fb109c-09d1-42a6-93f4-69472d709861" providerId="ADAL" clId="{0995FD69-C4DD-443F-B44A-ECBF55D0E7D7}" dt="2024-10-17T00:22:14.797" v="22"/>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0995FD69-C4DD-443F-B44A-ECBF55D0E7D7}" dt="2024-10-17T00:22:14.797" v="23"/>
        <pc:sldMasterMkLst>
          <pc:docMk/>
          <pc:sldMasterMk cId="1743180627" sldId="2147483671"/>
        </pc:sldMasterMkLst>
        <pc:sldLayoutChg chg="del">
          <pc:chgData name="Jenifer Prince Devaraj" userId="c3fb109c-09d1-42a6-93f4-69472d709861" providerId="ADAL" clId="{0995FD69-C4DD-443F-B44A-ECBF55D0E7D7}" dt="2024-10-17T00:22:14.797" v="23"/>
          <pc:sldLayoutMkLst>
            <pc:docMk/>
            <pc:sldMasterMk cId="1743180627" sldId="2147483671"/>
            <pc:sldLayoutMk cId="3714548059" sldId="2147483697"/>
          </pc:sldLayoutMkLst>
        </pc:sldLayoutChg>
      </pc:sldMasterChg>
      <pc:sldMasterChg chg="del delSldLayout">
        <pc:chgData name="Jenifer Prince Devaraj" userId="c3fb109c-09d1-42a6-93f4-69472d709861" providerId="ADAL" clId="{0995FD69-C4DD-443F-B44A-ECBF55D0E7D7}" dt="2024-10-17T00:22:14.797" v="21"/>
        <pc:sldMasterMkLst>
          <pc:docMk/>
          <pc:sldMasterMk cId="130175223" sldId="2147483673"/>
        </pc:sldMasterMkLst>
        <pc:sldLayoutChg chg="del">
          <pc:chgData name="Jenifer Prince Devaraj" userId="c3fb109c-09d1-42a6-93f4-69472d709861" providerId="ADAL" clId="{0995FD69-C4DD-443F-B44A-ECBF55D0E7D7}" dt="2024-10-17T00:22:14.797" v="21"/>
          <pc:sldLayoutMkLst>
            <pc:docMk/>
            <pc:sldMasterMk cId="130175223" sldId="2147483673"/>
            <pc:sldLayoutMk cId="324980695" sldId="2147483693"/>
          </pc:sldLayoutMkLst>
        </pc:sldLayoutChg>
        <pc:sldLayoutChg chg="del">
          <pc:chgData name="Jenifer Prince Devaraj" userId="c3fb109c-09d1-42a6-93f4-69472d709861" providerId="ADAL" clId="{0995FD69-C4DD-443F-B44A-ECBF55D0E7D7}" dt="2024-10-17T00:22:14.797" v="21"/>
          <pc:sldLayoutMkLst>
            <pc:docMk/>
            <pc:sldMasterMk cId="130175223" sldId="2147483673"/>
            <pc:sldLayoutMk cId="663674427" sldId="2147483778"/>
          </pc:sldLayoutMkLst>
        </pc:sldLayoutChg>
        <pc:sldLayoutChg chg="del">
          <pc:chgData name="Jenifer Prince Devaraj" userId="c3fb109c-09d1-42a6-93f4-69472d709861" providerId="ADAL" clId="{0995FD69-C4DD-443F-B44A-ECBF55D0E7D7}" dt="2024-10-17T00:22:14.797" v="21"/>
          <pc:sldLayoutMkLst>
            <pc:docMk/>
            <pc:sldMasterMk cId="130175223" sldId="2147483673"/>
            <pc:sldLayoutMk cId="2928645816" sldId="2147483779"/>
          </pc:sldLayoutMkLst>
        </pc:sldLayoutChg>
        <pc:sldLayoutChg chg="del">
          <pc:chgData name="Jenifer Prince Devaraj" userId="c3fb109c-09d1-42a6-93f4-69472d709861" providerId="ADAL" clId="{0995FD69-C4DD-443F-B44A-ECBF55D0E7D7}" dt="2024-10-17T00:22:14.797" v="21"/>
          <pc:sldLayoutMkLst>
            <pc:docMk/>
            <pc:sldMasterMk cId="130175223" sldId="2147483673"/>
            <pc:sldLayoutMk cId="4277840142" sldId="2147483780"/>
          </pc:sldLayoutMkLst>
        </pc:sldLayoutChg>
        <pc:sldLayoutChg chg="del">
          <pc:chgData name="Jenifer Prince Devaraj" userId="c3fb109c-09d1-42a6-93f4-69472d709861" providerId="ADAL" clId="{0995FD69-C4DD-443F-B44A-ECBF55D0E7D7}" dt="2024-10-17T00:22:14.797" v="21"/>
          <pc:sldLayoutMkLst>
            <pc:docMk/>
            <pc:sldMasterMk cId="130175223" sldId="2147483673"/>
            <pc:sldLayoutMk cId="951448030" sldId="2147483781"/>
          </pc:sldLayoutMkLst>
        </pc:sldLayoutChg>
        <pc:sldLayoutChg chg="del">
          <pc:chgData name="Jenifer Prince Devaraj" userId="c3fb109c-09d1-42a6-93f4-69472d709861" providerId="ADAL" clId="{0995FD69-C4DD-443F-B44A-ECBF55D0E7D7}" dt="2024-10-17T00:22:14.797" v="21"/>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68326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61895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2892312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409648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2824765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318839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2683980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642272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1991876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1660350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2392361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ACDB5002</a:t>
            </a:r>
          </a:p>
          <a:p>
            <a:r>
              <a:rPr lang="en-GB" b="1" dirty="0">
                <a:latin typeface="Cambria" panose="02040503050406030204" pitchFamily="18" charset="0"/>
                <a:ea typeface="Cambria" panose="02040503050406030204" pitchFamily="18" charset="0"/>
                <a:cs typeface="Arial"/>
              </a:rPr>
              <a:t>Topic 		: Operational Amplifiers</a:t>
            </a:r>
          </a:p>
          <a:p>
            <a:r>
              <a:rPr lang="en-GB" b="1" dirty="0">
                <a:latin typeface="Cambria" panose="02040503050406030204" pitchFamily="18" charset="0"/>
                <a:ea typeface="Cambria" panose="02040503050406030204" pitchFamily="18" charset="0"/>
                <a:cs typeface="Arial"/>
              </a:rPr>
              <a:t>Lecture 		</a:t>
            </a:r>
            <a:r>
              <a:rPr lang="en-GB" b="1">
                <a:latin typeface="Cambria" panose="02040503050406030204" pitchFamily="18" charset="0"/>
                <a:ea typeface="Cambria" panose="02040503050406030204" pitchFamily="18" charset="0"/>
                <a:cs typeface="Arial"/>
              </a:rPr>
              <a:t>: 9</a:t>
            </a:r>
            <a:endParaRPr lang="en-GB" b="1" dirty="0">
              <a:latin typeface="Cambria" panose="020405030504060302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66040" y="1183163"/>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BC60F4DE-2360-E8FA-23BC-065076E1BCE2}"/>
                  </a:ext>
                </a:extLst>
              </p:cNvPr>
              <p:cNvSpPr txBox="1"/>
              <p:nvPr/>
            </p:nvSpPr>
            <p:spPr>
              <a:xfrm>
                <a:off x="1352484" y="2584926"/>
                <a:ext cx="9605076" cy="4734694"/>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Op- Amps are used to amplify the input signals. </a:t>
                </a:r>
              </a:p>
              <a:p>
                <a:pPr marL="285750" indent="-28575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can also perform different operations such as </a:t>
                </a:r>
                <a:r>
                  <a:rPr lang="en-GB" sz="2200" b="1" dirty="0">
                    <a:latin typeface="Cambria" panose="02040503050406030204" pitchFamily="18" charset="0"/>
                    <a:ea typeface="Cambria" panose="02040503050406030204" pitchFamily="18" charset="0"/>
                  </a:rPr>
                  <a:t>summing, integrating, comparing </a:t>
                </a:r>
                <a:r>
                  <a:rPr lang="en-GB" sz="2200" dirty="0">
                    <a:latin typeface="Cambria" panose="02040503050406030204" pitchFamily="18" charset="0"/>
                    <a:ea typeface="Cambria" panose="02040503050406030204" pitchFamily="18" charset="0"/>
                  </a:rPr>
                  <a:t> before the usage of digital computers.</a:t>
                </a:r>
              </a:p>
              <a:p>
                <a:pPr marL="285750" indent="-28575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gain of the Op- Amp will be very high in the range of </a:t>
                </a:r>
                <a14:m>
                  <m:oMath xmlns:m="http://schemas.openxmlformats.org/officeDocument/2006/math">
                    <m:sSup>
                      <m:sSupPr>
                        <m:ctrlPr>
                          <a:rPr lang="en-GB" sz="2200" i="1"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a:effectLst/>
                            <a:latin typeface="Cambria Math" panose="02040503050406030204" pitchFamily="18" charset="0"/>
                            <a:ea typeface="DengXian" panose="02010600030101010101" pitchFamily="2" charset="-122"/>
                            <a:cs typeface="Arial" panose="020B0604020202020204" pitchFamily="34" charset="0"/>
                          </a:rPr>
                          <m:t>5</m:t>
                        </m:r>
                      </m:sup>
                    </m:sSup>
                    <m:r>
                      <a:rPr lang="en-GB" sz="2200" b="0" i="1" smtClean="0">
                        <a:effectLst/>
                        <a:latin typeface="Cambria Math" panose="02040503050406030204" pitchFamily="18" charset="0"/>
                        <a:ea typeface="DengXian" panose="02010600030101010101" pitchFamily="2" charset="-122"/>
                        <a:cs typeface="Arial" panose="020B0604020202020204" pitchFamily="34" charset="0"/>
                      </a:rPr>
                      <m:t>𝑡𝑜</m:t>
                    </m:r>
                    <m:r>
                      <a:rPr lang="en-GB" sz="2200" b="0" i="1" smtClean="0">
                        <a:effectLst/>
                        <a:latin typeface="Cambria Math" panose="02040503050406030204" pitchFamily="18" charset="0"/>
                        <a:ea typeface="DengXian" panose="02010600030101010101" pitchFamily="2" charset="-122"/>
                        <a:cs typeface="Arial" panose="020B0604020202020204" pitchFamily="34" charset="0"/>
                      </a:rPr>
                      <m:t> </m:t>
                    </m:r>
                    <m:sSup>
                      <m:sSup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a:effectLst/>
                            <a:latin typeface="Cambria Math" panose="02040503050406030204" pitchFamily="18" charset="0"/>
                            <a:ea typeface="DengXian" panose="02010600030101010101" pitchFamily="2" charset="-122"/>
                            <a:cs typeface="Arial" panose="020B0604020202020204" pitchFamily="34" charset="0"/>
                          </a:rPr>
                          <m:t>6</m:t>
                        </m:r>
                      </m:sup>
                    </m:sSup>
                    <m:r>
                      <a:rPr lang="en-GB" sz="2200" b="0" i="1" smtClean="0">
                        <a:effectLst/>
                        <a:latin typeface="Cambria Math" panose="02040503050406030204" pitchFamily="18" charset="0"/>
                        <a:ea typeface="DengXian" panose="02010600030101010101" pitchFamily="2" charset="-122"/>
                        <a:cs typeface="Arial" panose="020B0604020202020204" pitchFamily="34" charset="0"/>
                      </a:rPr>
                      <m:t>.</m:t>
                    </m:r>
                  </m:oMath>
                </a14:m>
                <a:endParaRPr lang="en-GB" sz="2200" dirty="0">
                  <a:effectLst/>
                  <a:latin typeface="Cambria" panose="02040503050406030204" pitchFamily="18" charset="0"/>
                  <a:ea typeface="Cambria" panose="02040503050406030204" pitchFamily="18" charset="0"/>
                  <a:cs typeface="Arial" panose="020B0604020202020204" pitchFamily="34" charset="0"/>
                </a:endParaRPr>
              </a:p>
              <a:p>
                <a:pPr marL="285750" indent="-285750" algn="just">
                  <a:lnSpc>
                    <a:spcPct val="200000"/>
                  </a:lnSpc>
                  <a:buFont typeface="Arial" panose="020B0604020202020204" pitchFamily="34" charset="0"/>
                  <a:buChar char="•"/>
                </a:pPr>
                <a:endParaRPr lang="en-GB" sz="2200" dirty="0">
                  <a:latin typeface="Cambria" panose="02040503050406030204" pitchFamily="18" charset="0"/>
                  <a:ea typeface="Cambria" panose="02040503050406030204" pitchFamily="18" charset="0"/>
                </a:endParaRPr>
              </a:p>
              <a:p>
                <a:pPr marL="285750" indent="-285750" algn="just">
                  <a:lnSpc>
                    <a:spcPct val="200000"/>
                  </a:lnSpc>
                  <a:buFont typeface="Arial" panose="020B0604020202020204" pitchFamily="34" charset="0"/>
                  <a:buChar char="•"/>
                </a:pPr>
                <a:endParaRPr lang="en-GB" sz="2200" dirty="0">
                  <a:effectLst/>
                  <a:latin typeface="Cambria" panose="02040503050406030204" pitchFamily="18" charset="0"/>
                  <a:ea typeface="Cambria" panose="02040503050406030204" pitchFamily="18" charset="0"/>
                  <a:cs typeface="Arial" panose="020B0604020202020204" pitchFamily="34" charset="0"/>
                </a:endParaRPr>
              </a:p>
              <a:p>
                <a:pPr marL="285750" indent="-285750" algn="just">
                  <a:lnSpc>
                    <a:spcPct val="200000"/>
                  </a:lnSpc>
                  <a:buFont typeface="Arial" panose="020B0604020202020204" pitchFamily="34" charset="0"/>
                  <a:buChar char="•"/>
                </a:pPr>
                <a:endParaRPr lang="en-GB" sz="2200" dirty="0">
                  <a:latin typeface="Cambria" panose="02040503050406030204" pitchFamily="18" charset="0"/>
                  <a:ea typeface="Cambria" panose="02040503050406030204" pitchFamily="18" charset="0"/>
                </a:endParaRPr>
              </a:p>
            </p:txBody>
          </p:sp>
        </mc:Choice>
        <mc:Fallback>
          <p:sp>
            <p:nvSpPr>
              <p:cNvPr id="13" name="TextBox 12">
                <a:extLst>
                  <a:ext uri="{FF2B5EF4-FFF2-40B4-BE49-F238E27FC236}">
                    <a16:creationId xmlns:a16="http://schemas.microsoft.com/office/drawing/2014/main" id="{BC60F4DE-2360-E8FA-23BC-065076E1BCE2}"/>
                  </a:ext>
                </a:extLst>
              </p:cNvPr>
              <p:cNvSpPr txBox="1">
                <a:spLocks noRot="1" noChangeAspect="1" noMove="1" noResize="1" noEditPoints="1" noAdjustHandles="1" noChangeArrowheads="1" noChangeShapeType="1" noTextEdit="1"/>
              </p:cNvSpPr>
              <p:nvPr/>
            </p:nvSpPr>
            <p:spPr>
              <a:xfrm>
                <a:off x="1352484" y="2584926"/>
                <a:ext cx="9605076" cy="4734694"/>
              </a:xfrm>
              <a:prstGeom prst="rect">
                <a:avLst/>
              </a:prstGeom>
              <a:blipFill>
                <a:blip r:embed="rId3"/>
                <a:stretch>
                  <a:fillRect l="-761" r="-825"/>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858809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79216"/>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pic>
        <p:nvPicPr>
          <p:cNvPr id="6" name="Picture 5">
            <a:extLst>
              <a:ext uri="{FF2B5EF4-FFF2-40B4-BE49-F238E27FC236}">
                <a16:creationId xmlns:a16="http://schemas.microsoft.com/office/drawing/2014/main" id="{ACA7131B-75BC-5439-181A-1FB2032AB021}"/>
              </a:ext>
            </a:extLst>
          </p:cNvPr>
          <p:cNvPicPr>
            <a:picLocks noChangeAspect="1"/>
          </p:cNvPicPr>
          <p:nvPr/>
        </p:nvPicPr>
        <p:blipFill>
          <a:blip r:embed="rId3"/>
          <a:stretch>
            <a:fillRect/>
          </a:stretch>
        </p:blipFill>
        <p:spPr>
          <a:xfrm>
            <a:off x="7701683" y="2803572"/>
            <a:ext cx="4279769" cy="2036580"/>
          </a:xfrm>
          <a:prstGeom prst="rect">
            <a:avLst/>
          </a:prstGeom>
        </p:spPr>
      </p:pic>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BC60F4DE-2360-E8FA-23BC-065076E1BCE2}"/>
                  </a:ext>
                </a:extLst>
              </p:cNvPr>
              <p:cNvSpPr txBox="1"/>
              <p:nvPr/>
            </p:nvSpPr>
            <p:spPr>
              <a:xfrm>
                <a:off x="52736" y="2056374"/>
                <a:ext cx="7369144" cy="337278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differential amplifiers amplifies the difference between the two input signals.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output voltage will be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1" smtClean="0">
                        <a:latin typeface="Cambria Math" panose="02040503050406030204" pitchFamily="18" charset="0"/>
                      </a:rPr>
                      <m:t>)</m:t>
                    </m:r>
                  </m:oMath>
                </a14:m>
                <a:r>
                  <a:rPr lang="en-GB" sz="2200" dirty="0">
                    <a:latin typeface="Cambria" panose="02040503050406030204" pitchFamily="18" charset="0"/>
                    <a:ea typeface="Cambria" panose="02040503050406030204" pitchFamily="18" charset="0"/>
                  </a:rPr>
                  <a:t>if the open loop  gain of the amplifier is A. </a:t>
                </a:r>
              </a:p>
              <a:p>
                <a:pPr marL="285750" indent="-28575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If any of the input voltage is grounded, then the output will be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0" smtClean="0">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or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 </m:t>
                    </m:r>
                  </m:oMath>
                </a14:m>
                <a:endParaRPr lang="en-GB" sz="2200" dirty="0">
                  <a:latin typeface="Cambria" panose="02040503050406030204" pitchFamily="18" charset="0"/>
                  <a:ea typeface="Cambria" panose="02040503050406030204" pitchFamily="18" charset="0"/>
                </a:endParaRPr>
              </a:p>
            </p:txBody>
          </p:sp>
        </mc:Choice>
        <mc:Fallback>
          <p:sp>
            <p:nvSpPr>
              <p:cNvPr id="13" name="TextBox 12">
                <a:extLst>
                  <a:ext uri="{FF2B5EF4-FFF2-40B4-BE49-F238E27FC236}">
                    <a16:creationId xmlns:a16="http://schemas.microsoft.com/office/drawing/2014/main" id="{BC60F4DE-2360-E8FA-23BC-065076E1BCE2}"/>
                  </a:ext>
                </a:extLst>
              </p:cNvPr>
              <p:cNvSpPr txBox="1">
                <a:spLocks noRot="1" noChangeAspect="1" noMove="1" noResize="1" noEditPoints="1" noAdjustHandles="1" noChangeArrowheads="1" noChangeShapeType="1" noTextEdit="1"/>
              </p:cNvSpPr>
              <p:nvPr/>
            </p:nvSpPr>
            <p:spPr>
              <a:xfrm>
                <a:off x="52736" y="2056374"/>
                <a:ext cx="7369144" cy="3372783"/>
              </a:xfrm>
              <a:prstGeom prst="rect">
                <a:avLst/>
              </a:prstGeom>
              <a:blipFill>
                <a:blip r:embed="rId4"/>
                <a:stretch>
                  <a:fillRect l="-993" r="-1075" b="-2708"/>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3510BE88-E8EB-73EE-5529-99246BEC5BF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000754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72941" y="1358851"/>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pic>
        <p:nvPicPr>
          <p:cNvPr id="10" name="Picture 9">
            <a:extLst>
              <a:ext uri="{FF2B5EF4-FFF2-40B4-BE49-F238E27FC236}">
                <a16:creationId xmlns:a16="http://schemas.microsoft.com/office/drawing/2014/main" id="{B4BA28AB-F676-ACFA-CE98-1F73E1528EFB}"/>
              </a:ext>
            </a:extLst>
          </p:cNvPr>
          <p:cNvPicPr>
            <a:picLocks noChangeAspect="1"/>
          </p:cNvPicPr>
          <p:nvPr/>
        </p:nvPicPr>
        <p:blipFill>
          <a:blip r:embed="rId3"/>
          <a:stretch>
            <a:fillRect/>
          </a:stretch>
        </p:blipFill>
        <p:spPr>
          <a:xfrm>
            <a:off x="6867773" y="2489928"/>
            <a:ext cx="3672840" cy="2747308"/>
          </a:xfrm>
          <a:prstGeom prst="rect">
            <a:avLst/>
          </a:prstGeom>
        </p:spPr>
      </p:pic>
      <p:pic>
        <p:nvPicPr>
          <p:cNvPr id="18" name="Picture 17">
            <a:extLst>
              <a:ext uri="{FF2B5EF4-FFF2-40B4-BE49-F238E27FC236}">
                <a16:creationId xmlns:a16="http://schemas.microsoft.com/office/drawing/2014/main" id="{9D5F2C7E-13B7-050A-EF1C-370EE340F25A}"/>
              </a:ext>
            </a:extLst>
          </p:cNvPr>
          <p:cNvPicPr>
            <a:picLocks noChangeAspect="1"/>
          </p:cNvPicPr>
          <p:nvPr/>
        </p:nvPicPr>
        <p:blipFill>
          <a:blip r:embed="rId4"/>
          <a:stretch>
            <a:fillRect/>
          </a:stretch>
        </p:blipFill>
        <p:spPr>
          <a:xfrm>
            <a:off x="1099257" y="2318084"/>
            <a:ext cx="4224972" cy="3090997"/>
          </a:xfrm>
          <a:prstGeom prst="rect">
            <a:avLst/>
          </a:prstGeom>
        </p:spPr>
      </p:pic>
      <p:sp>
        <p:nvSpPr>
          <p:cNvPr id="19" name="Title 1">
            <a:extLst>
              <a:ext uri="{FF2B5EF4-FFF2-40B4-BE49-F238E27FC236}">
                <a16:creationId xmlns:a16="http://schemas.microsoft.com/office/drawing/2014/main" id="{201062AC-7D04-C0BF-FD89-7093447297F9}"/>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Footer Placeholder 3">
            <a:extLst>
              <a:ext uri="{FF2B5EF4-FFF2-40B4-BE49-F238E27FC236}">
                <a16:creationId xmlns:a16="http://schemas.microsoft.com/office/drawing/2014/main" id="{E6617C4F-D8E2-9748-2A25-39C30A33BEF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415971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34533" y="161827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sp>
        <p:nvSpPr>
          <p:cNvPr id="3" name="TextBox 2">
            <a:extLst>
              <a:ext uri="{FF2B5EF4-FFF2-40B4-BE49-F238E27FC236}">
                <a16:creationId xmlns:a16="http://schemas.microsoft.com/office/drawing/2014/main" id="{0CA4DAA4-69BD-56BB-29C8-69C095872F20}"/>
              </a:ext>
            </a:extLst>
          </p:cNvPr>
          <p:cNvSpPr txBox="1"/>
          <p:nvPr/>
        </p:nvSpPr>
        <p:spPr>
          <a:xfrm>
            <a:off x="740410" y="2361198"/>
            <a:ext cx="10816590" cy="307654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IC LM393 includes </a:t>
            </a:r>
            <a:r>
              <a:rPr lang="en-GB" sz="2200" b="1" i="0" dirty="0">
                <a:effectLst/>
                <a:latin typeface="Cambria" panose="02040503050406030204" pitchFamily="18" charset="0"/>
                <a:ea typeface="Cambria" panose="02040503050406030204" pitchFamily="18" charset="0"/>
              </a:rPr>
              <a:t>two op-amps </a:t>
            </a:r>
            <a:r>
              <a:rPr lang="en-GB" sz="2200" b="0" i="0" dirty="0">
                <a:effectLst/>
                <a:latin typeface="Cambria" panose="02040503050406030204" pitchFamily="18" charset="0"/>
                <a:ea typeface="Cambria" panose="02040503050406030204" pitchFamily="18" charset="0"/>
              </a:rPr>
              <a:t>internally and each op-amp has </a:t>
            </a:r>
            <a:r>
              <a:rPr lang="en-GB" sz="2200" b="1" i="0" dirty="0">
                <a:effectLst/>
                <a:latin typeface="Cambria" panose="02040503050406030204" pitchFamily="18" charset="0"/>
                <a:ea typeface="Cambria" panose="02040503050406030204" pitchFamily="18" charset="0"/>
              </a:rPr>
              <a:t>two inputs </a:t>
            </a:r>
            <a:r>
              <a:rPr lang="en-GB" sz="2200" b="0" i="0" dirty="0">
                <a:effectLst/>
                <a:latin typeface="Cambria" panose="02040503050406030204" pitchFamily="18" charset="0"/>
                <a:ea typeface="Cambria" panose="02040503050406030204" pitchFamily="18" charset="0"/>
              </a:rPr>
              <a:t>as well as </a:t>
            </a:r>
            <a:r>
              <a:rPr lang="en-GB" sz="2200" b="1" i="0" dirty="0">
                <a:effectLst/>
                <a:latin typeface="Cambria" panose="02040503050406030204" pitchFamily="18" charset="0"/>
                <a:ea typeface="Cambria" panose="02040503050406030204" pitchFamily="18" charset="0"/>
              </a:rPr>
              <a:t>one output</a:t>
            </a:r>
            <a:r>
              <a:rPr lang="en-GB" sz="2200" b="0" i="0" dirty="0">
                <a:effectLst/>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This circuit </a:t>
            </a:r>
            <a:r>
              <a:rPr lang="en-GB" sz="2200" b="1" i="0" dirty="0">
                <a:effectLst/>
                <a:latin typeface="Cambria" panose="02040503050406030204" pitchFamily="18" charset="0"/>
                <a:ea typeface="Cambria" panose="02040503050406030204" pitchFamily="18" charset="0"/>
              </a:rPr>
              <a:t>uses</a:t>
            </a:r>
            <a:r>
              <a:rPr lang="en-GB" sz="2200" b="0" i="0" dirty="0">
                <a:effectLst/>
                <a:latin typeface="Cambria" panose="02040503050406030204" pitchFamily="18" charset="0"/>
                <a:ea typeface="Cambria" panose="02040503050406030204" pitchFamily="18" charset="0"/>
              </a:rPr>
              <a:t> only </a:t>
            </a:r>
            <a:r>
              <a:rPr lang="en-GB" sz="2200" b="1" i="0" dirty="0">
                <a:effectLst/>
                <a:latin typeface="Cambria" panose="02040503050406030204" pitchFamily="18" charset="0"/>
                <a:ea typeface="Cambria" panose="02040503050406030204" pitchFamily="18" charset="0"/>
              </a:rPr>
              <a:t>one</a:t>
            </a:r>
            <a:r>
              <a:rPr lang="en-GB" sz="2200" b="0" i="0" dirty="0">
                <a:effectLst/>
                <a:latin typeface="Cambria" panose="02040503050406030204" pitchFamily="18" charset="0"/>
                <a:ea typeface="Cambria" panose="02040503050406030204" pitchFamily="18" charset="0"/>
              </a:rPr>
              <a:t> </a:t>
            </a:r>
            <a:r>
              <a:rPr lang="en-GB" sz="2200" b="0" i="0" strike="noStrike" dirty="0">
                <a:effectLst/>
                <a:latin typeface="Cambria" panose="02040503050406030204" pitchFamily="18" charset="0"/>
                <a:ea typeface="Cambria" panose="02040503050406030204" pitchFamily="18" charset="0"/>
              </a:rPr>
              <a:t>operational amplifier,</a:t>
            </a:r>
            <a:r>
              <a:rPr lang="en-GB" sz="2200" b="0" i="0" dirty="0">
                <a:effectLst/>
                <a:latin typeface="Cambria" panose="02040503050406030204" pitchFamily="18" charset="0"/>
                <a:ea typeface="Cambria" panose="02040503050406030204" pitchFamily="18" charset="0"/>
              </a:rPr>
              <a:t> and the </a:t>
            </a:r>
            <a:r>
              <a:rPr lang="en-GB" sz="2200" b="1" i="0" dirty="0">
                <a:effectLst/>
                <a:latin typeface="Cambria" panose="02040503050406030204" pitchFamily="18" charset="0"/>
                <a:ea typeface="Cambria" panose="02040503050406030204" pitchFamily="18" charset="0"/>
              </a:rPr>
              <a:t>other</a:t>
            </a:r>
            <a:r>
              <a:rPr lang="en-GB" sz="2200" b="0" i="0" dirty="0">
                <a:effectLst/>
                <a:latin typeface="Cambria" panose="02040503050406030204" pitchFamily="18" charset="0"/>
                <a:ea typeface="Cambria" panose="02040503050406030204" pitchFamily="18" charset="0"/>
              </a:rPr>
              <a:t> op-amp will </a:t>
            </a:r>
            <a:r>
              <a:rPr lang="en-GB" sz="2200" b="1" i="0" dirty="0">
                <a:effectLst/>
                <a:latin typeface="Cambria" panose="02040503050406030204" pitchFamily="18" charset="0"/>
                <a:ea typeface="Cambria" panose="02040503050406030204" pitchFamily="18" charset="0"/>
              </a:rPr>
              <a:t>not</a:t>
            </a:r>
            <a:r>
              <a:rPr lang="en-GB" sz="2200" b="0" i="0" dirty="0">
                <a:effectLst/>
                <a:latin typeface="Cambria" panose="02040503050406030204" pitchFamily="18" charset="0"/>
                <a:ea typeface="Cambria" panose="02040503050406030204" pitchFamily="18" charset="0"/>
              </a:rPr>
              <a:t> be </a:t>
            </a:r>
            <a:r>
              <a:rPr lang="en-GB" sz="2200" b="1" i="0" dirty="0">
                <a:effectLst/>
                <a:latin typeface="Cambria" panose="02040503050406030204" pitchFamily="18" charset="0"/>
                <a:ea typeface="Cambria" panose="02040503050406030204" pitchFamily="18" charset="0"/>
              </a:rPr>
              <a:t>connected</a:t>
            </a:r>
            <a:r>
              <a:rPr lang="en-GB" sz="2200" b="0" i="0" dirty="0">
                <a:effectLst/>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Both the op-amps are necessary only when we use </a:t>
            </a:r>
            <a:r>
              <a:rPr lang="en-GB" sz="2200" b="1" i="0" dirty="0">
                <a:effectLst/>
                <a:latin typeface="Cambria" panose="02040503050406030204" pitchFamily="18" charset="0"/>
                <a:ea typeface="Cambria" panose="02040503050406030204" pitchFamily="18" charset="0"/>
              </a:rPr>
              <a:t>complex circuits </a:t>
            </a:r>
            <a:r>
              <a:rPr lang="en-GB" sz="2200" b="0" i="0" dirty="0">
                <a:effectLst/>
                <a:latin typeface="Cambria" panose="02040503050406030204" pitchFamily="18" charset="0"/>
                <a:ea typeface="Cambria" panose="02040503050406030204" pitchFamily="18" charset="0"/>
              </a:rPr>
              <a:t>for monitoring numerous levels. </a:t>
            </a:r>
          </a:p>
        </p:txBody>
      </p:sp>
      <p:sp>
        <p:nvSpPr>
          <p:cNvPr id="4" name="Title 1">
            <a:extLst>
              <a:ext uri="{FF2B5EF4-FFF2-40B4-BE49-F238E27FC236}">
                <a16:creationId xmlns:a16="http://schemas.microsoft.com/office/drawing/2014/main" id="{8C5E3081-8F8F-AB37-AF43-D326CAAB8811}"/>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Footer Placeholder 3">
            <a:extLst>
              <a:ext uri="{FF2B5EF4-FFF2-40B4-BE49-F238E27FC236}">
                <a16:creationId xmlns:a16="http://schemas.microsoft.com/office/drawing/2014/main" id="{7FD90A92-0BDE-6AA7-444D-BE8C4643401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4180810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70093" y="1797252"/>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sp>
        <p:nvSpPr>
          <p:cNvPr id="3" name="TextBox 2">
            <a:extLst>
              <a:ext uri="{FF2B5EF4-FFF2-40B4-BE49-F238E27FC236}">
                <a16:creationId xmlns:a16="http://schemas.microsoft.com/office/drawing/2014/main" id="{0CA4DAA4-69BD-56BB-29C8-69C095872F20}"/>
              </a:ext>
            </a:extLst>
          </p:cNvPr>
          <p:cNvSpPr txBox="1"/>
          <p:nvPr/>
        </p:nvSpPr>
        <p:spPr>
          <a:xfrm>
            <a:off x="608330" y="2513694"/>
            <a:ext cx="11090910" cy="3584379"/>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Once the power is applied to the IC, it compares the voltage values.</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 If the inverting terminal voltage is high than the non-inverting, then the op-amp output will fall to the ground, and there will be  flow of current will be from positive supply to GND.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Similarly, if the voltage of the inverting terminal is low than the non-inverting, then </a:t>
            </a:r>
            <a:r>
              <a:rPr lang="en-GB" sz="2200" b="0" i="0" u="none" strike="noStrike" dirty="0">
                <a:effectLst/>
                <a:latin typeface="Cambria" panose="02040503050406030204" pitchFamily="18" charset="0"/>
                <a:ea typeface="Cambria" panose="02040503050406030204" pitchFamily="18" charset="0"/>
              </a:rPr>
              <a:t>the op-amp</a:t>
            </a:r>
            <a:r>
              <a:rPr lang="en-GB" sz="2200" b="0" i="0" dirty="0">
                <a:effectLst/>
                <a:latin typeface="Cambria" panose="02040503050406030204" pitchFamily="18" charset="0"/>
                <a:ea typeface="Cambria" panose="02040503050406030204" pitchFamily="18" charset="0"/>
              </a:rPr>
              <a:t> output will stay at the voltage supply (</a:t>
            </a:r>
            <a:r>
              <a:rPr lang="en-GB" sz="2200" b="0" i="0" dirty="0" err="1">
                <a:effectLst/>
                <a:latin typeface="Cambria" panose="02040503050406030204" pitchFamily="18" charset="0"/>
                <a:ea typeface="Cambria" panose="02040503050406030204" pitchFamily="18" charset="0"/>
              </a:rPr>
              <a:t>Vcc</a:t>
            </a:r>
            <a:r>
              <a:rPr lang="en-GB" sz="2200" b="0" i="0" dirty="0">
                <a:effectLst/>
                <a:latin typeface="Cambria" panose="02040503050406030204" pitchFamily="18" charset="0"/>
                <a:ea typeface="Cambria" panose="02040503050406030204" pitchFamily="18" charset="0"/>
              </a:rPr>
              <a:t>), and there is no flow of current because there is no potential difference across the load.</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77995816-1CE9-67B9-5B94-1EB1C9A817A5}"/>
              </a:ext>
            </a:extLst>
          </p:cNvPr>
          <p:cNvSpPr txBox="1">
            <a:spLocks/>
          </p:cNvSpPr>
          <p:nvPr/>
        </p:nvSpPr>
        <p:spPr>
          <a:xfrm>
            <a:off x="3885528" y="2417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4" name="Footer Placeholder 3">
            <a:extLst>
              <a:ext uri="{FF2B5EF4-FFF2-40B4-BE49-F238E27FC236}">
                <a16:creationId xmlns:a16="http://schemas.microsoft.com/office/drawing/2014/main" id="{467FE221-54A7-FB43-D826-CC01F9C3C92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58447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pic>
        <p:nvPicPr>
          <p:cNvPr id="5" name="Picture 4">
            <a:extLst>
              <a:ext uri="{FF2B5EF4-FFF2-40B4-BE49-F238E27FC236}">
                <a16:creationId xmlns:a16="http://schemas.microsoft.com/office/drawing/2014/main" id="{FDCCEADA-19AC-5F29-840F-181592BCB7E7}"/>
              </a:ext>
            </a:extLst>
          </p:cNvPr>
          <p:cNvPicPr>
            <a:picLocks noChangeAspect="1"/>
          </p:cNvPicPr>
          <p:nvPr/>
        </p:nvPicPr>
        <p:blipFill>
          <a:blip r:embed="rId3"/>
          <a:stretch>
            <a:fillRect/>
          </a:stretch>
        </p:blipFill>
        <p:spPr>
          <a:xfrm>
            <a:off x="91440" y="2422604"/>
            <a:ext cx="5165409" cy="2967276"/>
          </a:xfrm>
          <a:prstGeom prst="rect">
            <a:avLst/>
          </a:prstGeom>
        </p:spPr>
      </p:pic>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12" name="TextBox 11">
            <a:extLst>
              <a:ext uri="{FF2B5EF4-FFF2-40B4-BE49-F238E27FC236}">
                <a16:creationId xmlns:a16="http://schemas.microsoft.com/office/drawing/2014/main" id="{D229FEFD-4731-F1BB-7FB4-B275FCDCCE33}"/>
              </a:ext>
            </a:extLst>
          </p:cNvPr>
          <p:cNvSpPr txBox="1"/>
          <p:nvPr/>
        </p:nvSpPr>
        <p:spPr>
          <a:xfrm>
            <a:off x="5308600" y="1750127"/>
            <a:ext cx="6522078" cy="510787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LM393 IC is a low-power, single-supply, differential comparators.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It is used to calculate the voltages at two dissimilar terminals and contrasts the dissimilarity in voltage quantity.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of the first terminal has a high-voltage than the second terminal, the switch will activate.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But, if the first terminal has a low-voltage than the second terminal, the switch will deactivate. </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8DCBE6EC-A592-7ECE-79CE-9F1D2B0B07C2}"/>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287B6ECE-A2DA-FD76-A5CB-BE9D2A3EECB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445711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D229FEFD-4731-F1BB-7FB4-B275FCDCCE33}"/>
                  </a:ext>
                </a:extLst>
              </p:cNvPr>
              <p:cNvSpPr txBox="1"/>
              <p:nvPr/>
            </p:nvSpPr>
            <p:spPr>
              <a:xfrm>
                <a:off x="294640" y="2076592"/>
                <a:ext cx="11267440" cy="3584379"/>
              </a:xfrm>
              <a:prstGeom prst="rect">
                <a:avLst/>
              </a:prstGeom>
              <a:noFill/>
            </p:spPr>
            <p:txBody>
              <a:bodyPr wrap="square">
                <a:spAutoFit/>
              </a:bodyPr>
              <a:lstStyle/>
              <a:p>
                <a:pPr marL="625475" indent="-447675"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circuit uses a photoresistor for controlling the circuit of a voltage divider. </a:t>
                </a:r>
              </a:p>
              <a:p>
                <a:pPr marL="625475" indent="-447675"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When this circuit absorbs to bright light, then the output device will be turned OFF. </a:t>
                </a:r>
              </a:p>
              <a:p>
                <a:pPr marL="625475" indent="-447675"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When the circuit absorbs the darkness then the output device will be turned ON. </a:t>
                </a:r>
              </a:p>
              <a:p>
                <a:pPr marL="625475" indent="-447675"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a:t>
                </a:r>
                <a:r>
                  <a:rPr lang="en-GB" sz="2200" b="1" i="0" dirty="0">
                    <a:effectLst/>
                    <a:latin typeface="Cambria" panose="02040503050406030204" pitchFamily="18" charset="0"/>
                    <a:ea typeface="Cambria" panose="02040503050406030204" pitchFamily="18" charset="0"/>
                  </a:rPr>
                  <a:t>inverting </a:t>
                </a:r>
                <a:r>
                  <a:rPr lang="en-GB" sz="2200" b="0" i="0" dirty="0">
                    <a:effectLst/>
                    <a:latin typeface="Cambria" panose="02040503050406030204" pitchFamily="18" charset="0"/>
                    <a:ea typeface="Cambria" panose="02040503050406030204" pitchFamily="18" charset="0"/>
                  </a:rPr>
                  <a:t>terminal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 </m:t>
                    </m:r>
                  </m:oMath>
                </a14:m>
                <a:r>
                  <a:rPr lang="en-GB" sz="2200" b="0" i="0" dirty="0">
                    <a:effectLst/>
                    <a:latin typeface="Cambria" panose="02040503050406030204" pitchFamily="18" charset="0"/>
                    <a:ea typeface="Cambria" panose="02040503050406030204" pitchFamily="18" charset="0"/>
                  </a:rPr>
                  <a:t>) of the IC voltage is higher than the </a:t>
                </a:r>
                <a:r>
                  <a:rPr lang="en-GB" sz="2200" b="1" i="0" dirty="0">
                    <a:effectLst/>
                    <a:latin typeface="Cambria" panose="02040503050406030204" pitchFamily="18" charset="0"/>
                    <a:ea typeface="Cambria" panose="02040503050406030204" pitchFamily="18" charset="0"/>
                  </a:rPr>
                  <a:t>non-inverting terminal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m:t>
                        </m:r>
                        <m:r>
                          <a:rPr lang="en-GB" sz="2200" i="1">
                            <a:latin typeface="Cambria Math" panose="02040503050406030204" pitchFamily="18" charset="0"/>
                          </a:rPr>
                          <m:t>𝑉</m:t>
                        </m:r>
                      </m:e>
                      <m:sub>
                        <m:r>
                          <a:rPr lang="en-GB" sz="2200" b="0" i="1" smtClean="0">
                            <a:latin typeface="Cambria Math" panose="02040503050406030204" pitchFamily="18" charset="0"/>
                          </a:rPr>
                          <m:t>2</m:t>
                        </m:r>
                      </m:sub>
                    </m:sSub>
                    <m:r>
                      <a:rPr lang="en-GB" sz="2200" i="1">
                        <a:latin typeface="Cambria Math" panose="02040503050406030204" pitchFamily="18" charset="0"/>
                      </a:rPr>
                      <m:t> </m:t>
                    </m:r>
                  </m:oMath>
                </a14:m>
                <a:r>
                  <a:rPr lang="en-GB" sz="2200" b="0" i="0" dirty="0">
                    <a:effectLst/>
                    <a:latin typeface="Cambria" panose="02040503050406030204" pitchFamily="18" charset="0"/>
                    <a:ea typeface="Cambria" panose="02040503050406030204" pitchFamily="18" charset="0"/>
                  </a:rPr>
                  <a:t>)then the output device activates. </a:t>
                </a:r>
                <a14:m>
                  <m:oMath xmlns:m="http://schemas.openxmlformats.org/officeDocument/2006/math">
                    <m:sSub>
                      <m:sSubPr>
                        <m:ctrlPr>
                          <a:rPr lang="en-GB" sz="2200" i="1" smtClean="0">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1" smtClean="0">
                        <a:latin typeface="Cambria Math" panose="02040503050406030204" pitchFamily="18" charset="0"/>
                      </a:rPr>
                      <m:t>&gt;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m:t>
                    </m:r>
                    <m:r>
                      <m:rPr>
                        <m:sty m:val="p"/>
                      </m:rPr>
                      <a:rPr lang="en-GB" sz="2200" b="0" i="0" smtClean="0">
                        <a:latin typeface="Cambria Math" panose="02040503050406030204" pitchFamily="18" charset="0"/>
                      </a:rPr>
                      <m:t>LED</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ON</m:t>
                    </m:r>
                  </m:oMath>
                </a14:m>
                <a:endParaRPr lang="en-GB" sz="2200" b="0" i="0" dirty="0">
                  <a:latin typeface="Cambria" panose="02040503050406030204" pitchFamily="18" charset="0"/>
                </a:endParaRPr>
              </a:p>
              <a:p>
                <a:pPr marL="625475" indent="-447675"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Similarly, if the inverting terminal </a:t>
                </a:r>
                <a:r>
                  <a:rPr lang="en-GB" sz="2200" dirty="0">
                    <a:latin typeface="Cambria" panose="02040503050406030204" pitchFamily="18" charset="0"/>
                    <a:ea typeface="Cambria" panose="02040503050406030204" pitchFamily="18" charset="0"/>
                  </a:rPr>
                  <a:t>(</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a:t>
                </a:r>
                <a:r>
                  <a:rPr lang="en-GB" sz="2200" b="0" i="0" dirty="0">
                    <a:effectLst/>
                    <a:latin typeface="Cambria" panose="02040503050406030204" pitchFamily="18" charset="0"/>
                    <a:ea typeface="Cambria" panose="02040503050406030204" pitchFamily="18" charset="0"/>
                  </a:rPr>
                  <a:t> of the IC voltage is lower than the non-inverting terminal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m:t>
                        </m:r>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i="1">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a:t>
                </a:r>
                <a:r>
                  <a:rPr lang="en-GB" sz="2200" b="0" i="0" dirty="0">
                    <a:effectLst/>
                    <a:latin typeface="Cambria" panose="02040503050406030204" pitchFamily="18" charset="0"/>
                    <a:ea typeface="Cambria" panose="02040503050406030204" pitchFamily="18" charset="0"/>
                  </a:rPr>
                  <a:t>, then the output device deactivates. </a:t>
                </a:r>
                <a14:m>
                  <m:oMath xmlns:m="http://schemas.openxmlformats.org/officeDocument/2006/math">
                    <m:sSub>
                      <m:sSubPr>
                        <m:ctrlPr>
                          <a:rPr lang="en-GB" sz="2200" i="1" smtClean="0">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1" smtClean="0">
                        <a:latin typeface="Cambria Math" panose="02040503050406030204" pitchFamily="18" charset="0"/>
                      </a:rPr>
                      <m:t>&lt;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m:t>
                    </m:r>
                    <m:r>
                      <m:rPr>
                        <m:sty m:val="p"/>
                      </m:rPr>
                      <a:rPr lang="en-GB" sz="2200" b="0" i="0" smtClean="0">
                        <a:latin typeface="Cambria Math" panose="02040503050406030204" pitchFamily="18" charset="0"/>
                      </a:rPr>
                      <m:t>LED</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OFF</m:t>
                    </m:r>
                  </m:oMath>
                </a14:m>
                <a:endParaRPr lang="en-GB" sz="2200" dirty="0">
                  <a:latin typeface="Cambria" panose="02040503050406030204" pitchFamily="18" charset="0"/>
                  <a:ea typeface="Cambria" panose="02040503050406030204" pitchFamily="18" charset="0"/>
                </a:endParaRPr>
              </a:p>
            </p:txBody>
          </p:sp>
        </mc:Choice>
        <mc:Fallback>
          <p:sp>
            <p:nvSpPr>
              <p:cNvPr id="12" name="TextBox 11">
                <a:extLst>
                  <a:ext uri="{FF2B5EF4-FFF2-40B4-BE49-F238E27FC236}">
                    <a16:creationId xmlns:a16="http://schemas.microsoft.com/office/drawing/2014/main" id="{D229FEFD-4731-F1BB-7FB4-B275FCDCCE33}"/>
                  </a:ext>
                </a:extLst>
              </p:cNvPr>
              <p:cNvSpPr txBox="1">
                <a:spLocks noRot="1" noChangeAspect="1" noMove="1" noResize="1" noEditPoints="1" noAdjustHandles="1" noChangeArrowheads="1" noChangeShapeType="1" noTextEdit="1"/>
              </p:cNvSpPr>
              <p:nvPr/>
            </p:nvSpPr>
            <p:spPr>
              <a:xfrm>
                <a:off x="294640" y="2076592"/>
                <a:ext cx="11267440" cy="3584379"/>
              </a:xfrm>
              <a:prstGeom prst="rect">
                <a:avLst/>
              </a:prstGeom>
              <a:blipFill>
                <a:blip r:embed="rId3"/>
                <a:stretch>
                  <a:fillRect r="-649" b="-2381"/>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E491937C-1122-9783-E193-8E6DA02FBA1D}"/>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614BA673-775F-6A7E-2EBF-2BA82C6E3BEC}"/>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352720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5" name="TextBox 4">
            <a:extLst>
              <a:ext uri="{FF2B5EF4-FFF2-40B4-BE49-F238E27FC236}">
                <a16:creationId xmlns:a16="http://schemas.microsoft.com/office/drawing/2014/main" id="{3A4A892B-7690-86F3-F35E-466934722C4F}"/>
              </a:ext>
            </a:extLst>
          </p:cNvPr>
          <p:cNvSpPr txBox="1"/>
          <p:nvPr/>
        </p:nvSpPr>
        <p:spPr>
          <a:xfrm>
            <a:off x="383540" y="2032889"/>
            <a:ext cx="5864860" cy="4049891"/>
          </a:xfrm>
          <a:prstGeom prst="rect">
            <a:avLst/>
          </a:prstGeom>
          <a:noFill/>
        </p:spPr>
        <p:txBody>
          <a:bodyPr wrap="square">
            <a:spAutoFit/>
          </a:bodyPr>
          <a:lstStyle/>
          <a:p>
            <a:pPr marL="625475" indent="-533400" algn="just">
              <a:lnSpc>
                <a:spcPct val="20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at the inverting terminal is greater than the voltage at the noninverting terminal, then the output of the op amp will be drawn down to ground, allowing electricity to flow from VCC to ground, turning on the output device. </a:t>
            </a:r>
          </a:p>
        </p:txBody>
      </p:sp>
      <p:sp>
        <p:nvSpPr>
          <p:cNvPr id="13" name="Title 1">
            <a:extLst>
              <a:ext uri="{FF2B5EF4-FFF2-40B4-BE49-F238E27FC236}">
                <a16:creationId xmlns:a16="http://schemas.microsoft.com/office/drawing/2014/main" id="{01F7C58D-1450-E8DF-5176-C65AC94C1F7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6" name="Picture 5">
            <a:extLst>
              <a:ext uri="{FF2B5EF4-FFF2-40B4-BE49-F238E27FC236}">
                <a16:creationId xmlns:a16="http://schemas.microsoft.com/office/drawing/2014/main" id="{D39FEE40-AB90-AE1A-64B5-345C48714667}"/>
              </a:ext>
            </a:extLst>
          </p:cNvPr>
          <p:cNvPicPr>
            <a:picLocks noChangeAspect="1"/>
          </p:cNvPicPr>
          <p:nvPr/>
        </p:nvPicPr>
        <p:blipFill>
          <a:blip r:embed="rId3"/>
          <a:stretch>
            <a:fillRect/>
          </a:stretch>
        </p:blipFill>
        <p:spPr>
          <a:xfrm>
            <a:off x="6954520" y="2585403"/>
            <a:ext cx="4508801" cy="2850516"/>
          </a:xfrm>
          <a:prstGeom prst="rect">
            <a:avLst/>
          </a:prstGeom>
        </p:spPr>
      </p:pic>
      <p:sp>
        <p:nvSpPr>
          <p:cNvPr id="2" name="Footer Placeholder 3">
            <a:extLst>
              <a:ext uri="{FF2B5EF4-FFF2-40B4-BE49-F238E27FC236}">
                <a16:creationId xmlns:a16="http://schemas.microsoft.com/office/drawing/2014/main" id="{4D42A2E9-C279-F11A-EDF6-FE1E874B62C4}"/>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247648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72941" y="1448241"/>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5" name="TextBox 4">
            <a:extLst>
              <a:ext uri="{FF2B5EF4-FFF2-40B4-BE49-F238E27FC236}">
                <a16:creationId xmlns:a16="http://schemas.microsoft.com/office/drawing/2014/main" id="{3A4A892B-7690-86F3-F35E-466934722C4F}"/>
              </a:ext>
            </a:extLst>
          </p:cNvPr>
          <p:cNvSpPr txBox="1"/>
          <p:nvPr/>
        </p:nvSpPr>
        <p:spPr>
          <a:xfrm>
            <a:off x="238760" y="2102516"/>
            <a:ext cx="6060440" cy="4049891"/>
          </a:xfrm>
          <a:prstGeom prst="rect">
            <a:avLst/>
          </a:prstGeom>
          <a:noFill/>
        </p:spPr>
        <p:txBody>
          <a:bodyPr wrap="square">
            <a:spAutoFit/>
          </a:bodyPr>
          <a:lstStyle/>
          <a:p>
            <a:pPr marL="538163" indent="-446088" algn="just">
              <a:lnSpc>
                <a:spcPct val="20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at the inverting terminal is less than at the noninverting terminal, then the output of the op amp stays at VCC allowing no electricity to flow, since there is no electric potential difference across the output device.</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8" name="Picture 7">
            <a:extLst>
              <a:ext uri="{FF2B5EF4-FFF2-40B4-BE49-F238E27FC236}">
                <a16:creationId xmlns:a16="http://schemas.microsoft.com/office/drawing/2014/main" id="{58374681-A90F-7F14-1BE4-8D63667D9305}"/>
              </a:ext>
            </a:extLst>
          </p:cNvPr>
          <p:cNvPicPr>
            <a:picLocks noChangeAspect="1"/>
          </p:cNvPicPr>
          <p:nvPr/>
        </p:nvPicPr>
        <p:blipFill>
          <a:blip r:embed="rId3"/>
          <a:stretch>
            <a:fillRect/>
          </a:stretch>
        </p:blipFill>
        <p:spPr>
          <a:xfrm>
            <a:off x="6913880" y="2199323"/>
            <a:ext cx="4508801" cy="2850516"/>
          </a:xfrm>
          <a:prstGeom prst="rect">
            <a:avLst/>
          </a:prstGeom>
        </p:spPr>
      </p:pic>
      <p:sp>
        <p:nvSpPr>
          <p:cNvPr id="3" name="Footer Placeholder 3">
            <a:extLst>
              <a:ext uri="{FF2B5EF4-FFF2-40B4-BE49-F238E27FC236}">
                <a16:creationId xmlns:a16="http://schemas.microsoft.com/office/drawing/2014/main" id="{43C37BD6-BC71-5D3A-D62A-5F9C8AA8E9D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684763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12" name="Picture 11">
            <a:extLst>
              <a:ext uri="{FF2B5EF4-FFF2-40B4-BE49-F238E27FC236}">
                <a16:creationId xmlns:a16="http://schemas.microsoft.com/office/drawing/2014/main" id="{35D42FC3-9BB9-EEE7-DAD6-AD8F8E200D88}"/>
              </a:ext>
            </a:extLst>
          </p:cNvPr>
          <p:cNvPicPr>
            <a:picLocks noChangeAspect="1"/>
          </p:cNvPicPr>
          <p:nvPr/>
        </p:nvPicPr>
        <p:blipFill>
          <a:blip r:embed="rId3"/>
          <a:stretch>
            <a:fillRect/>
          </a:stretch>
        </p:blipFill>
        <p:spPr>
          <a:xfrm>
            <a:off x="5588731" y="2387283"/>
            <a:ext cx="5995573" cy="3139758"/>
          </a:xfrm>
          <a:prstGeom prst="rect">
            <a:avLst/>
          </a:prstGeom>
        </p:spPr>
      </p:pic>
      <p:pic>
        <p:nvPicPr>
          <p:cNvPr id="19" name="Picture 18">
            <a:extLst>
              <a:ext uri="{FF2B5EF4-FFF2-40B4-BE49-F238E27FC236}">
                <a16:creationId xmlns:a16="http://schemas.microsoft.com/office/drawing/2014/main" id="{AEA4121B-3CA6-D503-312C-D727662449B7}"/>
              </a:ext>
            </a:extLst>
          </p:cNvPr>
          <p:cNvPicPr>
            <a:picLocks noChangeAspect="1"/>
          </p:cNvPicPr>
          <p:nvPr/>
        </p:nvPicPr>
        <p:blipFill>
          <a:blip r:embed="rId4"/>
          <a:stretch>
            <a:fillRect/>
          </a:stretch>
        </p:blipFill>
        <p:spPr>
          <a:xfrm>
            <a:off x="497840" y="2387283"/>
            <a:ext cx="4508801" cy="2850516"/>
          </a:xfrm>
          <a:prstGeom prst="rect">
            <a:avLst/>
          </a:prstGeom>
        </p:spPr>
      </p:pic>
      <p:sp>
        <p:nvSpPr>
          <p:cNvPr id="3" name="Footer Placeholder 3">
            <a:extLst>
              <a:ext uri="{FF2B5EF4-FFF2-40B4-BE49-F238E27FC236}">
                <a16:creationId xmlns:a16="http://schemas.microsoft.com/office/drawing/2014/main" id="{EC064978-1071-9620-BCE1-AAF5F1C88BA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820022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5" name="Picture 4">
            <a:extLst>
              <a:ext uri="{FF2B5EF4-FFF2-40B4-BE49-F238E27FC236}">
                <a16:creationId xmlns:a16="http://schemas.microsoft.com/office/drawing/2014/main" id="{DBB0FDD4-E8D0-19B0-8BA3-A87908B0801A}"/>
              </a:ext>
            </a:extLst>
          </p:cNvPr>
          <p:cNvPicPr>
            <a:picLocks noChangeAspect="1"/>
          </p:cNvPicPr>
          <p:nvPr/>
        </p:nvPicPr>
        <p:blipFill>
          <a:blip r:embed="rId3"/>
          <a:stretch>
            <a:fillRect/>
          </a:stretch>
        </p:blipFill>
        <p:spPr>
          <a:xfrm>
            <a:off x="1114763" y="2148551"/>
            <a:ext cx="4455370" cy="2660307"/>
          </a:xfrm>
          <a:prstGeom prst="rect">
            <a:avLst/>
          </a:prstGeom>
        </p:spPr>
      </p:pic>
      <p:pic>
        <p:nvPicPr>
          <p:cNvPr id="10" name="Picture 9">
            <a:extLst>
              <a:ext uri="{FF2B5EF4-FFF2-40B4-BE49-F238E27FC236}">
                <a16:creationId xmlns:a16="http://schemas.microsoft.com/office/drawing/2014/main" id="{815D5426-12D6-CB84-2F28-7C61DD974189}"/>
              </a:ext>
            </a:extLst>
          </p:cNvPr>
          <p:cNvPicPr>
            <a:picLocks noChangeAspect="1"/>
          </p:cNvPicPr>
          <p:nvPr/>
        </p:nvPicPr>
        <p:blipFill>
          <a:blip r:embed="rId4"/>
          <a:stretch>
            <a:fillRect/>
          </a:stretch>
        </p:blipFill>
        <p:spPr>
          <a:xfrm>
            <a:off x="6133964" y="2098755"/>
            <a:ext cx="4282025" cy="2773680"/>
          </a:xfrm>
          <a:prstGeom prst="rect">
            <a:avLst/>
          </a:prstGeom>
        </p:spPr>
      </p:pic>
      <p:sp>
        <p:nvSpPr>
          <p:cNvPr id="11" name="TextBox 10">
            <a:extLst>
              <a:ext uri="{FF2B5EF4-FFF2-40B4-BE49-F238E27FC236}">
                <a16:creationId xmlns:a16="http://schemas.microsoft.com/office/drawing/2014/main" id="{E52A5E3A-E8E9-909D-1BD0-4A2697212902}"/>
              </a:ext>
            </a:extLst>
          </p:cNvPr>
          <p:cNvSpPr txBox="1"/>
          <p:nvPr/>
        </p:nvSpPr>
        <p:spPr>
          <a:xfrm>
            <a:off x="721360" y="1729423"/>
            <a:ext cx="1457960" cy="369332"/>
          </a:xfrm>
          <a:prstGeom prst="rect">
            <a:avLst/>
          </a:prstGeom>
          <a:noFill/>
        </p:spPr>
        <p:txBody>
          <a:bodyPr wrap="square" rtlCol="0">
            <a:spAutoFit/>
          </a:bodyPr>
          <a:lstStyle/>
          <a:p>
            <a:r>
              <a:rPr lang="en-GB" b="1" dirty="0"/>
              <a:t>LED ON</a:t>
            </a:r>
          </a:p>
        </p:txBody>
      </p:sp>
      <p:sp>
        <p:nvSpPr>
          <p:cNvPr id="13" name="TextBox 12">
            <a:extLst>
              <a:ext uri="{FF2B5EF4-FFF2-40B4-BE49-F238E27FC236}">
                <a16:creationId xmlns:a16="http://schemas.microsoft.com/office/drawing/2014/main" id="{98B497C4-05C0-D241-6AD2-F331B96EF799}"/>
              </a:ext>
            </a:extLst>
          </p:cNvPr>
          <p:cNvSpPr txBox="1"/>
          <p:nvPr/>
        </p:nvSpPr>
        <p:spPr>
          <a:xfrm>
            <a:off x="5737773" y="1584568"/>
            <a:ext cx="1457960" cy="369332"/>
          </a:xfrm>
          <a:prstGeom prst="rect">
            <a:avLst/>
          </a:prstGeom>
          <a:noFill/>
        </p:spPr>
        <p:txBody>
          <a:bodyPr wrap="square" rtlCol="0">
            <a:spAutoFit/>
          </a:bodyPr>
          <a:lstStyle/>
          <a:p>
            <a:r>
              <a:rPr lang="en-GB" b="1" dirty="0"/>
              <a:t>LED OFF</a:t>
            </a:r>
          </a:p>
        </p:txBody>
      </p:sp>
      <mc:AlternateContent xmlns:mc="http://schemas.openxmlformats.org/markup-compatibility/2006" xmlns:a14="http://schemas.microsoft.com/office/drawing/2010/main">
        <mc:Choice Requires="a14">
          <p:graphicFrame>
            <p:nvGraphicFramePr>
              <p:cNvPr id="14" name="Table 14">
                <a:extLst>
                  <a:ext uri="{FF2B5EF4-FFF2-40B4-BE49-F238E27FC236}">
                    <a16:creationId xmlns:a16="http://schemas.microsoft.com/office/drawing/2014/main" id="{6F1FC46B-027C-3B89-4AD6-D1F84A6D5E51}"/>
                  </a:ext>
                </a:extLst>
              </p:cNvPr>
              <p:cNvGraphicFramePr>
                <a:graphicFrameLocks noGrp="1"/>
              </p:cNvGraphicFramePr>
              <p:nvPr>
                <p:extLst>
                  <p:ext uri="{D42A27DB-BD31-4B8C-83A1-F6EECF244321}">
                    <p14:modId xmlns:p14="http://schemas.microsoft.com/office/powerpoint/2010/main" val="2773777620"/>
                  </p:ext>
                </p:extLst>
              </p:nvPr>
            </p:nvGraphicFramePr>
            <p:xfrm>
              <a:off x="2326640" y="4911805"/>
              <a:ext cx="8128000" cy="1434973"/>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860390959"/>
                        </a:ext>
                      </a:extLst>
                    </a:gridCol>
                    <a:gridCol w="1625600">
                      <a:extLst>
                        <a:ext uri="{9D8B030D-6E8A-4147-A177-3AD203B41FA5}">
                          <a16:colId xmlns:a16="http://schemas.microsoft.com/office/drawing/2014/main" val="1756926916"/>
                        </a:ext>
                      </a:extLst>
                    </a:gridCol>
                    <a:gridCol w="1625600">
                      <a:extLst>
                        <a:ext uri="{9D8B030D-6E8A-4147-A177-3AD203B41FA5}">
                          <a16:colId xmlns:a16="http://schemas.microsoft.com/office/drawing/2014/main" val="2615849709"/>
                        </a:ext>
                      </a:extLst>
                    </a:gridCol>
                    <a:gridCol w="1625600">
                      <a:extLst>
                        <a:ext uri="{9D8B030D-6E8A-4147-A177-3AD203B41FA5}">
                          <a16:colId xmlns:a16="http://schemas.microsoft.com/office/drawing/2014/main" val="1399670726"/>
                        </a:ext>
                      </a:extLst>
                    </a:gridCol>
                    <a:gridCol w="1625600">
                      <a:extLst>
                        <a:ext uri="{9D8B030D-6E8A-4147-A177-3AD203B41FA5}">
                          <a16:colId xmlns:a16="http://schemas.microsoft.com/office/drawing/2014/main" val="1270967123"/>
                        </a:ext>
                      </a:extLst>
                    </a:gridCol>
                  </a:tblGrid>
                  <a:tr h="370840">
                    <a:tc>
                      <a:txBody>
                        <a:bodyPr/>
                        <a:lstStyle/>
                        <a:p>
                          <a:r>
                            <a:rPr lang="en-GB" i="1" dirty="0">
                              <a:solidFill>
                                <a:schemeClr val="bg1"/>
                              </a:solidFill>
                            </a:rPr>
                            <a:t>Condition</a:t>
                          </a:r>
                        </a:p>
                      </a:txBody>
                      <a:tcPr/>
                    </a:tc>
                    <a:tc>
                      <a:txBody>
                        <a:bodyPr/>
                        <a:lstStyle/>
                        <a:p>
                          <a14:m>
                            <m:oMath xmlns:m="http://schemas.openxmlformats.org/officeDocument/2006/math">
                              <m:sSub>
                                <m:sSubPr>
                                  <m:ctrlP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ctrlPr>
                                </m:sSubPr>
                                <m:e>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𝑉</m:t>
                                  </m:r>
                                </m:e>
                                <m:sub>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1</m:t>
                                  </m:r>
                                </m:sub>
                              </m:sSub>
                            </m:oMath>
                          </a14:m>
                          <a:r>
                            <a:rPr lang="en-GB" i="1" dirty="0">
                              <a:solidFill>
                                <a:schemeClr val="bg1"/>
                              </a:solidFill>
                            </a:rPr>
                            <a:t>(Inverting)</a:t>
                          </a:r>
                        </a:p>
                      </a:txBody>
                      <a:tcPr/>
                    </a:tc>
                    <a:tc>
                      <a:txBody>
                        <a:bodyPr/>
                        <a:lstStyle/>
                        <a:p>
                          <a14:m>
                            <m:oMath xmlns:m="http://schemas.openxmlformats.org/officeDocument/2006/math">
                              <m:sSub>
                                <m:sSubPr>
                                  <m:ctrlP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ctrlPr>
                                </m:sSubPr>
                                <m:e>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𝑉</m:t>
                                  </m:r>
                                </m:e>
                                <m:sub>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2</m:t>
                                  </m:r>
                                </m:sub>
                              </m:sSub>
                            </m:oMath>
                          </a14:m>
                          <a:r>
                            <a:rPr lang="en-GB" i="1" dirty="0">
                              <a:solidFill>
                                <a:schemeClr val="bg1"/>
                              </a:solidFill>
                            </a:rPr>
                            <a:t>(</a:t>
                          </a:r>
                          <a:r>
                            <a:rPr lang="en-GB" i="1">
                              <a:solidFill>
                                <a:schemeClr val="bg1"/>
                              </a:solidFill>
                            </a:rPr>
                            <a:t>Non-</a:t>
                          </a:r>
                          <a:r>
                            <a:rPr lang="en-GB" i="1" baseline="0">
                              <a:solidFill>
                                <a:schemeClr val="bg1"/>
                              </a:solidFill>
                            </a:rPr>
                            <a:t> Inverting)</a:t>
                          </a:r>
                          <a:endParaRPr lang="en-GB" i="1" dirty="0">
                            <a:solidFill>
                              <a:schemeClr val="bg1"/>
                            </a:solidFill>
                          </a:endParaRPr>
                        </a:p>
                      </a:txBody>
                      <a:tcPr/>
                    </a:tc>
                    <a:tc>
                      <a:txBody>
                        <a:bodyPr/>
                        <a:lstStyle/>
                        <a:p>
                          <a:r>
                            <a:rPr lang="en-GB" i="1" dirty="0">
                              <a:solidFill>
                                <a:schemeClr val="bg1"/>
                              </a:solidFill>
                            </a:rPr>
                            <a:t>LED</a:t>
                          </a:r>
                        </a:p>
                      </a:txBody>
                      <a:tcPr/>
                    </a:tc>
                    <a:tc>
                      <a:txBody>
                        <a:bodyPr/>
                        <a:lstStyle/>
                        <a:p>
                          <a:r>
                            <a:rPr lang="en-GB" i="1" dirty="0">
                              <a:solidFill>
                                <a:schemeClr val="bg1"/>
                              </a:solidFill>
                            </a:rPr>
                            <a:t>Resistance</a:t>
                          </a:r>
                        </a:p>
                      </a:txBody>
                      <a:tcPr/>
                    </a:tc>
                    <a:extLst>
                      <a:ext uri="{0D108BD9-81ED-4DB2-BD59-A6C34878D82A}">
                        <a16:rowId xmlns:a16="http://schemas.microsoft.com/office/drawing/2014/main" val="2161017136"/>
                      </a:ext>
                    </a:extLst>
                  </a:tr>
                  <a:tr h="370840">
                    <a:tc>
                      <a:txBody>
                        <a:bodyPr/>
                        <a:lstStyle/>
                        <a:p>
                          <a:r>
                            <a:rPr lang="en-GB" i="1" dirty="0"/>
                            <a:t>Dark</a:t>
                          </a:r>
                        </a:p>
                      </a:txBody>
                      <a:tcPr/>
                    </a:tc>
                    <a:tc>
                      <a:txBody>
                        <a:bodyPr/>
                        <a:lstStyle/>
                        <a:p>
                          <a:r>
                            <a:rPr lang="en-GB" i="1" dirty="0"/>
                            <a:t>4.8399 V</a:t>
                          </a:r>
                        </a:p>
                      </a:txBody>
                      <a:tcPr/>
                    </a:tc>
                    <a:tc>
                      <a:txBody>
                        <a:bodyPr/>
                        <a:lstStyle/>
                        <a:p>
                          <a:r>
                            <a:rPr lang="en-GB" i="1" dirty="0"/>
                            <a:t>2.5V</a:t>
                          </a:r>
                        </a:p>
                      </a:txBody>
                      <a:tcPr/>
                    </a:tc>
                    <a:tc>
                      <a:txBody>
                        <a:bodyPr/>
                        <a:lstStyle/>
                        <a:p>
                          <a:r>
                            <a:rPr lang="en-GB" i="1" dirty="0"/>
                            <a:t>ON</a:t>
                          </a:r>
                        </a:p>
                      </a:txBody>
                      <a:tcPr/>
                    </a:tc>
                    <a:tc>
                      <a:txBody>
                        <a:bodyPr/>
                        <a:lstStyle/>
                        <a:p>
                          <a:r>
                            <a:rPr lang="en-GB" i="1" dirty="0"/>
                            <a:t>Less</a:t>
                          </a:r>
                        </a:p>
                      </a:txBody>
                      <a:tcPr/>
                    </a:tc>
                    <a:extLst>
                      <a:ext uri="{0D108BD9-81ED-4DB2-BD59-A6C34878D82A}">
                        <a16:rowId xmlns:a16="http://schemas.microsoft.com/office/drawing/2014/main" val="2343151795"/>
                      </a:ext>
                    </a:extLst>
                  </a:tr>
                  <a:tr h="370840">
                    <a:tc>
                      <a:txBody>
                        <a:bodyPr/>
                        <a:lstStyle/>
                        <a:p>
                          <a:r>
                            <a:rPr lang="en-GB" i="1" dirty="0"/>
                            <a:t>Light</a:t>
                          </a:r>
                        </a:p>
                      </a:txBody>
                      <a:tcPr/>
                    </a:tc>
                    <a:tc>
                      <a:txBody>
                        <a:bodyPr/>
                        <a:lstStyle/>
                        <a:p>
                          <a:r>
                            <a:rPr lang="en-GB" i="1" dirty="0"/>
                            <a:t>0.147 V</a:t>
                          </a:r>
                        </a:p>
                      </a:txBody>
                      <a:tcPr/>
                    </a:tc>
                    <a:tc>
                      <a:txBody>
                        <a:bodyPr/>
                        <a:lstStyle/>
                        <a:p>
                          <a:r>
                            <a:rPr lang="en-GB" i="1" dirty="0"/>
                            <a:t>2.499V</a:t>
                          </a:r>
                        </a:p>
                      </a:txBody>
                      <a:tcPr/>
                    </a:tc>
                    <a:tc>
                      <a:txBody>
                        <a:bodyPr/>
                        <a:lstStyle/>
                        <a:p>
                          <a:r>
                            <a:rPr lang="en-GB" i="1" dirty="0"/>
                            <a:t>OFF</a:t>
                          </a:r>
                        </a:p>
                      </a:txBody>
                      <a:tcPr/>
                    </a:tc>
                    <a:tc>
                      <a:txBody>
                        <a:bodyPr/>
                        <a:lstStyle/>
                        <a:p>
                          <a:r>
                            <a:rPr lang="en-GB" i="1" dirty="0"/>
                            <a:t>High</a:t>
                          </a:r>
                        </a:p>
                      </a:txBody>
                      <a:tcPr/>
                    </a:tc>
                    <a:extLst>
                      <a:ext uri="{0D108BD9-81ED-4DB2-BD59-A6C34878D82A}">
                        <a16:rowId xmlns:a16="http://schemas.microsoft.com/office/drawing/2014/main" val="4167379239"/>
                      </a:ext>
                    </a:extLst>
                  </a:tr>
                </a:tbl>
              </a:graphicData>
            </a:graphic>
          </p:graphicFrame>
        </mc:Choice>
        <mc:Fallback xmlns="">
          <p:graphicFrame>
            <p:nvGraphicFramePr>
              <p:cNvPr id="14" name="Table 14">
                <a:extLst>
                  <a:ext uri="{FF2B5EF4-FFF2-40B4-BE49-F238E27FC236}">
                    <a16:creationId xmlns:a16="http://schemas.microsoft.com/office/drawing/2014/main" id="{6F1FC46B-027C-3B89-4AD6-D1F84A6D5E51}"/>
                  </a:ext>
                </a:extLst>
              </p:cNvPr>
              <p:cNvGraphicFramePr>
                <a:graphicFrameLocks noGrp="1"/>
              </p:cNvGraphicFramePr>
              <p:nvPr>
                <p:extLst>
                  <p:ext uri="{D42A27DB-BD31-4B8C-83A1-F6EECF244321}">
                    <p14:modId xmlns:p14="http://schemas.microsoft.com/office/powerpoint/2010/main" val="2773777620"/>
                  </p:ext>
                </p:extLst>
              </p:nvPr>
            </p:nvGraphicFramePr>
            <p:xfrm>
              <a:off x="2326640" y="4911805"/>
              <a:ext cx="8128000" cy="1434973"/>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860390959"/>
                        </a:ext>
                      </a:extLst>
                    </a:gridCol>
                    <a:gridCol w="1625600">
                      <a:extLst>
                        <a:ext uri="{9D8B030D-6E8A-4147-A177-3AD203B41FA5}">
                          <a16:colId xmlns:a16="http://schemas.microsoft.com/office/drawing/2014/main" val="1756926916"/>
                        </a:ext>
                      </a:extLst>
                    </a:gridCol>
                    <a:gridCol w="1625600">
                      <a:extLst>
                        <a:ext uri="{9D8B030D-6E8A-4147-A177-3AD203B41FA5}">
                          <a16:colId xmlns:a16="http://schemas.microsoft.com/office/drawing/2014/main" val="2615849709"/>
                        </a:ext>
                      </a:extLst>
                    </a:gridCol>
                    <a:gridCol w="1625600">
                      <a:extLst>
                        <a:ext uri="{9D8B030D-6E8A-4147-A177-3AD203B41FA5}">
                          <a16:colId xmlns:a16="http://schemas.microsoft.com/office/drawing/2014/main" val="1399670726"/>
                        </a:ext>
                      </a:extLst>
                    </a:gridCol>
                    <a:gridCol w="1625600">
                      <a:extLst>
                        <a:ext uri="{9D8B030D-6E8A-4147-A177-3AD203B41FA5}">
                          <a16:colId xmlns:a16="http://schemas.microsoft.com/office/drawing/2014/main" val="1270967123"/>
                        </a:ext>
                      </a:extLst>
                    </a:gridCol>
                  </a:tblGrid>
                  <a:tr h="693293">
                    <a:tc>
                      <a:txBody>
                        <a:bodyPr/>
                        <a:lstStyle/>
                        <a:p>
                          <a:r>
                            <a:rPr lang="en-GB" i="1" dirty="0">
                              <a:solidFill>
                                <a:schemeClr val="bg1"/>
                              </a:solidFill>
                            </a:rPr>
                            <a:t>Condition</a:t>
                          </a:r>
                        </a:p>
                      </a:txBody>
                      <a:tcPr/>
                    </a:tc>
                    <a:tc>
                      <a:txBody>
                        <a:bodyPr/>
                        <a:lstStyle/>
                        <a:p>
                          <a:endParaRPr lang="en-US"/>
                        </a:p>
                      </a:txBody>
                      <a:tcPr>
                        <a:blipFill>
                          <a:blip r:embed="rId5"/>
                          <a:stretch>
                            <a:fillRect l="-100375" t="-4348" r="-301498" b="-118261"/>
                          </a:stretch>
                        </a:blipFill>
                      </a:tcPr>
                    </a:tc>
                    <a:tc>
                      <a:txBody>
                        <a:bodyPr/>
                        <a:lstStyle/>
                        <a:p>
                          <a:endParaRPr lang="en-US"/>
                        </a:p>
                      </a:txBody>
                      <a:tcPr>
                        <a:blipFill>
                          <a:blip r:embed="rId5"/>
                          <a:stretch>
                            <a:fillRect l="-201128" t="-4348" r="-202632" b="-118261"/>
                          </a:stretch>
                        </a:blipFill>
                      </a:tcPr>
                    </a:tc>
                    <a:tc>
                      <a:txBody>
                        <a:bodyPr/>
                        <a:lstStyle/>
                        <a:p>
                          <a:r>
                            <a:rPr lang="en-GB" i="1" dirty="0">
                              <a:solidFill>
                                <a:schemeClr val="bg1"/>
                              </a:solidFill>
                            </a:rPr>
                            <a:t>LED</a:t>
                          </a:r>
                        </a:p>
                      </a:txBody>
                      <a:tcPr/>
                    </a:tc>
                    <a:tc>
                      <a:txBody>
                        <a:bodyPr/>
                        <a:lstStyle/>
                        <a:p>
                          <a:r>
                            <a:rPr lang="en-GB" i="1" dirty="0">
                              <a:solidFill>
                                <a:schemeClr val="bg1"/>
                              </a:solidFill>
                            </a:rPr>
                            <a:t>Resistance</a:t>
                          </a:r>
                        </a:p>
                      </a:txBody>
                      <a:tcPr/>
                    </a:tc>
                    <a:extLst>
                      <a:ext uri="{0D108BD9-81ED-4DB2-BD59-A6C34878D82A}">
                        <a16:rowId xmlns:a16="http://schemas.microsoft.com/office/drawing/2014/main" val="2161017136"/>
                      </a:ext>
                    </a:extLst>
                  </a:tr>
                  <a:tr h="370840">
                    <a:tc>
                      <a:txBody>
                        <a:bodyPr/>
                        <a:lstStyle/>
                        <a:p>
                          <a:r>
                            <a:rPr lang="en-GB" i="1" dirty="0"/>
                            <a:t>Dark</a:t>
                          </a:r>
                        </a:p>
                      </a:txBody>
                      <a:tcPr/>
                    </a:tc>
                    <a:tc>
                      <a:txBody>
                        <a:bodyPr/>
                        <a:lstStyle/>
                        <a:p>
                          <a:r>
                            <a:rPr lang="en-GB" i="1" dirty="0"/>
                            <a:t>4.8399 V</a:t>
                          </a:r>
                        </a:p>
                      </a:txBody>
                      <a:tcPr/>
                    </a:tc>
                    <a:tc>
                      <a:txBody>
                        <a:bodyPr/>
                        <a:lstStyle/>
                        <a:p>
                          <a:r>
                            <a:rPr lang="en-GB" i="1" dirty="0"/>
                            <a:t>2.5V</a:t>
                          </a:r>
                        </a:p>
                      </a:txBody>
                      <a:tcPr/>
                    </a:tc>
                    <a:tc>
                      <a:txBody>
                        <a:bodyPr/>
                        <a:lstStyle/>
                        <a:p>
                          <a:r>
                            <a:rPr lang="en-GB" i="1" dirty="0"/>
                            <a:t>ON</a:t>
                          </a:r>
                        </a:p>
                      </a:txBody>
                      <a:tcPr/>
                    </a:tc>
                    <a:tc>
                      <a:txBody>
                        <a:bodyPr/>
                        <a:lstStyle/>
                        <a:p>
                          <a:r>
                            <a:rPr lang="en-GB" i="1" dirty="0"/>
                            <a:t>Less</a:t>
                          </a:r>
                        </a:p>
                      </a:txBody>
                      <a:tcPr/>
                    </a:tc>
                    <a:extLst>
                      <a:ext uri="{0D108BD9-81ED-4DB2-BD59-A6C34878D82A}">
                        <a16:rowId xmlns:a16="http://schemas.microsoft.com/office/drawing/2014/main" val="2343151795"/>
                      </a:ext>
                    </a:extLst>
                  </a:tr>
                  <a:tr h="370840">
                    <a:tc>
                      <a:txBody>
                        <a:bodyPr/>
                        <a:lstStyle/>
                        <a:p>
                          <a:r>
                            <a:rPr lang="en-GB" i="1" dirty="0"/>
                            <a:t>Light</a:t>
                          </a:r>
                        </a:p>
                      </a:txBody>
                      <a:tcPr/>
                    </a:tc>
                    <a:tc>
                      <a:txBody>
                        <a:bodyPr/>
                        <a:lstStyle/>
                        <a:p>
                          <a:r>
                            <a:rPr lang="en-GB" i="1" dirty="0"/>
                            <a:t>0.147 V</a:t>
                          </a:r>
                        </a:p>
                      </a:txBody>
                      <a:tcPr/>
                    </a:tc>
                    <a:tc>
                      <a:txBody>
                        <a:bodyPr/>
                        <a:lstStyle/>
                        <a:p>
                          <a:r>
                            <a:rPr lang="en-GB" i="1" dirty="0"/>
                            <a:t>2.499V</a:t>
                          </a:r>
                        </a:p>
                      </a:txBody>
                      <a:tcPr/>
                    </a:tc>
                    <a:tc>
                      <a:txBody>
                        <a:bodyPr/>
                        <a:lstStyle/>
                        <a:p>
                          <a:r>
                            <a:rPr lang="en-GB" i="1" dirty="0"/>
                            <a:t>OFF</a:t>
                          </a:r>
                        </a:p>
                      </a:txBody>
                      <a:tcPr/>
                    </a:tc>
                    <a:tc>
                      <a:txBody>
                        <a:bodyPr/>
                        <a:lstStyle/>
                        <a:p>
                          <a:r>
                            <a:rPr lang="en-GB" i="1" dirty="0"/>
                            <a:t>High</a:t>
                          </a:r>
                        </a:p>
                      </a:txBody>
                      <a:tcPr/>
                    </a:tc>
                    <a:extLst>
                      <a:ext uri="{0D108BD9-81ED-4DB2-BD59-A6C34878D82A}">
                        <a16:rowId xmlns:a16="http://schemas.microsoft.com/office/drawing/2014/main" val="4167379239"/>
                      </a:ext>
                    </a:extLst>
                  </a:tr>
                </a:tbl>
              </a:graphicData>
            </a:graphic>
          </p:graphicFrame>
        </mc:Fallback>
      </mc:AlternateContent>
      <p:sp>
        <p:nvSpPr>
          <p:cNvPr id="3" name="Footer Placeholder 3">
            <a:extLst>
              <a:ext uri="{FF2B5EF4-FFF2-40B4-BE49-F238E27FC236}">
                <a16:creationId xmlns:a16="http://schemas.microsoft.com/office/drawing/2014/main" id="{81A7E8A9-8454-D88B-C5D9-92DB428C492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629545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LM741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19" name="Picture 18">
            <a:extLst>
              <a:ext uri="{FF2B5EF4-FFF2-40B4-BE49-F238E27FC236}">
                <a16:creationId xmlns:a16="http://schemas.microsoft.com/office/drawing/2014/main" id="{668BE1BC-208E-3847-3141-32E3C2DA2734}"/>
              </a:ext>
            </a:extLst>
          </p:cNvPr>
          <p:cNvPicPr>
            <a:picLocks noChangeAspect="1"/>
          </p:cNvPicPr>
          <p:nvPr/>
        </p:nvPicPr>
        <p:blipFill>
          <a:blip r:embed="rId3"/>
          <a:stretch>
            <a:fillRect/>
          </a:stretch>
        </p:blipFill>
        <p:spPr>
          <a:xfrm>
            <a:off x="6096000" y="2224436"/>
            <a:ext cx="5557838" cy="2833688"/>
          </a:xfrm>
          <a:prstGeom prst="rect">
            <a:avLst/>
          </a:prstGeom>
        </p:spPr>
      </p:pic>
      <p:pic>
        <p:nvPicPr>
          <p:cNvPr id="21" name="Picture 20">
            <a:extLst>
              <a:ext uri="{FF2B5EF4-FFF2-40B4-BE49-F238E27FC236}">
                <a16:creationId xmlns:a16="http://schemas.microsoft.com/office/drawing/2014/main" id="{8DEDF999-4514-512C-C430-9DCBB355537E}"/>
              </a:ext>
            </a:extLst>
          </p:cNvPr>
          <p:cNvPicPr>
            <a:picLocks noChangeAspect="1"/>
          </p:cNvPicPr>
          <p:nvPr/>
        </p:nvPicPr>
        <p:blipFill>
          <a:blip r:embed="rId4"/>
          <a:stretch>
            <a:fillRect/>
          </a:stretch>
        </p:blipFill>
        <p:spPr>
          <a:xfrm>
            <a:off x="877887" y="2102802"/>
            <a:ext cx="5000625" cy="2733675"/>
          </a:xfrm>
          <a:prstGeom prst="rect">
            <a:avLst/>
          </a:prstGeom>
        </p:spPr>
      </p:pic>
    </p:spTree>
    <p:extLst>
      <p:ext uri="{BB962C8B-B14F-4D97-AF65-F5344CB8AC3E}">
        <p14:creationId xmlns:p14="http://schemas.microsoft.com/office/powerpoint/2010/main" val="2245866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821</Words>
  <Application>Microsoft Office PowerPoint</Application>
  <PresentationFormat>Widescreen</PresentationFormat>
  <Paragraphs>135</Paragraphs>
  <Slides>14</Slides>
  <Notes>12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Calibri</vt:lpstr>
      <vt:lpstr>Calibri Light</vt:lpstr>
      <vt:lpstr>Cambria</vt:lpstr>
      <vt:lpstr>Cambria Math</vt:lpstr>
      <vt:lpstr>UWTSD 200_Title Page 2</vt:lpstr>
      <vt:lpstr>UWTSD 200_Text 3</vt:lpstr>
      <vt:lpstr>PowerPoint Presentation</vt:lpstr>
      <vt:lpstr>Operational Amplifiers</vt:lpstr>
      <vt:lpstr>Operational Amplifiers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31</cp:revision>
  <dcterms:created xsi:type="dcterms:W3CDTF">2021-03-09T15:35:42Z</dcterms:created>
  <dcterms:modified xsi:type="dcterms:W3CDTF">2024-10-17T00:36:35Z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