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Ex1.xml" ContentType="application/vnd.ms-office.chartex+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sldIdLst>
    <p:sldId id="256" r:id="rId2"/>
  </p:sldIdLst>
  <p:sldSz cx="12801600" cy="96012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5" autoAdjust="0"/>
    <p:restoredTop sz="94660"/>
  </p:normalViewPr>
  <p:slideViewPr>
    <p:cSldViewPr snapToGrid="0">
      <p:cViewPr varScale="1">
        <p:scale>
          <a:sx n="62" d="100"/>
          <a:sy n="62" d="100"/>
        </p:scale>
        <p:origin x="39" y="1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oleObject" Target="file:///C:\Users\CarlosAbreu\Documents\Task%202,%20answer%201.xlsx" TargetMode="External"/></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 dir="row">Sheet1!$A$1:$F$2</cx:f>
        <cx:lvl ptCount="6">
          <cx:pt idx="0">03-Jan-20</cx:pt>
          <cx:pt idx="1">10-Jan-20</cx:pt>
          <cx:pt idx="2">17-Jan-20</cx:pt>
          <cx:pt idx="3">24-Jan-20</cx:pt>
          <cx:pt idx="4">31-Jan-20</cx:pt>
          <cx:pt idx="5">07-Feb-20</cx:pt>
        </cx:lvl>
        <cx:lvl ptCount="6">
          <cx:pt idx="0">1 </cx:pt>
          <cx:pt idx="1">2 </cx:pt>
          <cx:pt idx="2">3 </cx:pt>
          <cx:pt idx="3">4 </cx:pt>
          <cx:pt idx="4">5 </cx:pt>
          <cx:pt idx="5">6 </cx:pt>
        </cx:lvl>
      </cx:strDim>
      <cx:numDim type="val">
        <cx:f dir="row">Sheet1!$A$3:$F$3</cx:f>
        <cx:lvl ptCount="6" formatCode="General_)"/>
      </cx:numDim>
    </cx:data>
    <cx:data id="1">
      <cx:strDim type="cat">
        <cx:f dir="row">Sheet1!$A$1:$F$2</cx:f>
        <cx:lvl ptCount="6">
          <cx:pt idx="0">03-Jan-20</cx:pt>
          <cx:pt idx="1">10-Jan-20</cx:pt>
          <cx:pt idx="2">17-Jan-20</cx:pt>
          <cx:pt idx="3">24-Jan-20</cx:pt>
          <cx:pt idx="4">31-Jan-20</cx:pt>
          <cx:pt idx="5">07-Feb-20</cx:pt>
        </cx:lvl>
        <cx:lvl ptCount="6">
          <cx:pt idx="0">1 </cx:pt>
          <cx:pt idx="1">2 </cx:pt>
          <cx:pt idx="2">3 </cx:pt>
          <cx:pt idx="3">4 </cx:pt>
          <cx:pt idx="4">5 </cx:pt>
          <cx:pt idx="5">6 </cx:pt>
        </cx:lvl>
      </cx:strDim>
      <cx:numDim type="val">
        <cx:f dir="row">Sheet1!$A$4:$F$4</cx:f>
        <cx:lvl ptCount="6" formatCode="General"/>
      </cx:numDim>
    </cx:data>
    <cx:data id="2">
      <cx:strDim type="cat">
        <cx:f dir="row">Sheet1!$A$1:$F$2</cx:f>
        <cx:lvl ptCount="6">
          <cx:pt idx="0">03-Jan-20</cx:pt>
          <cx:pt idx="1">10-Jan-20</cx:pt>
          <cx:pt idx="2">17-Jan-20</cx:pt>
          <cx:pt idx="3">24-Jan-20</cx:pt>
          <cx:pt idx="4">31-Jan-20</cx:pt>
          <cx:pt idx="5">07-Feb-20</cx:pt>
        </cx:lvl>
        <cx:lvl ptCount="6">
          <cx:pt idx="0">1 </cx:pt>
          <cx:pt idx="1">2 </cx:pt>
          <cx:pt idx="2">3 </cx:pt>
          <cx:pt idx="3">4 </cx:pt>
          <cx:pt idx="4">5 </cx:pt>
          <cx:pt idx="5">6 </cx:pt>
        </cx:lvl>
      </cx:strDim>
      <cx:numDim type="val">
        <cx:f dir="row">Sheet1!$A$5:$F$5</cx:f>
        <cx:lvl ptCount="6" formatCode="#,##0">
          <cx:pt idx="0">12254</cx:pt>
          <cx:pt idx="1">14058</cx:pt>
          <cx:pt idx="2">12990</cx:pt>
          <cx:pt idx="3">11856</cx:pt>
          <cx:pt idx="4">11612</cx:pt>
          <cx:pt idx="5">10986</cx:pt>
        </cx:lvl>
      </cx:numDim>
    </cx:data>
  </cx:chartData>
  <cx:chart>
    <cx:title pos="t" align="ctr" overlay="0">
      <cx:tx>
        <cx:txData>
          <cx:v>Variation of deaths in the 1st 6 weeks of 2020</cx:v>
        </cx:txData>
      </cx:tx>
      <cx:txPr>
        <a:bodyPr rot="0" spcFirstLastPara="1" vertOverflow="ellipsis" vert="horz" wrap="square" lIns="38100" tIns="19050" rIns="38100" bIns="19050" anchor="ctr" anchorCtr="1" compatLnSpc="0"/>
        <a:lstStyle/>
        <a:p>
          <a:pPr algn="ctr" rtl="0">
            <a:defRPr sz="1600" b="1" i="0" u="none" strike="noStrike" kern="1200" spc="100" baseline="0">
              <a:solidFill>
                <a:sysClr val="window" lastClr="FFFFFF">
                  <a:lumMod val="95000"/>
                </a:sysClr>
              </a:solidFill>
              <a:effectLst>
                <a:outerShdw blurRad="50800" dist="38100" dir="5400000" algn="t" rotWithShape="0">
                  <a:prstClr val="black">
                    <a:alpha val="40000"/>
                  </a:prstClr>
                </a:outerShdw>
              </a:effectLst>
              <a:latin typeface="+mn-lt"/>
              <a:ea typeface="+mn-ea"/>
              <a:cs typeface="+mn-cs"/>
            </a:defRPr>
          </a:pPr>
          <a:r>
            <a:rPr kumimoji="0" lang="en-GB" sz="1600" b="1" i="0" u="none" strike="noStrike" kern="1200" cap="none" spc="100" normalizeH="0" baseline="0" noProof="0">
              <a:ln>
                <a:noFill/>
              </a:ln>
              <a:solidFill>
                <a:sysClr val="window" lastClr="FFFFFF">
                  <a:lumMod val="95000"/>
                </a:sysClr>
              </a:solidFill>
              <a:effectLst>
                <a:outerShdw blurRad="50800" dist="38100" dir="5400000" algn="t" rotWithShape="0">
                  <a:prstClr val="black">
                    <a:alpha val="40000"/>
                  </a:prstClr>
                </a:outerShdw>
              </a:effectLst>
              <a:uLnTx/>
              <a:uFillTx/>
              <a:latin typeface="Calibri" panose="020F0502020204030204"/>
            </a:rPr>
            <a:t>Variation of deaths in the 1st 6 weeks of 2020</a:t>
          </a:r>
        </a:p>
      </cx:txPr>
    </cx:title>
    <cx:plotArea>
      <cx:plotAreaRegion>
        <cx:series layoutId="boxWhisker" uniqueId="{D5DB8078-6A75-45C6-A7D5-C11CB0E65973}">
          <cx:dataId val="0"/>
          <cx:layoutPr>
            <cx:statistics quartileMethod="exclusive"/>
          </cx:layoutPr>
        </cx:series>
        <cx:series layoutId="boxWhisker" uniqueId="{1249DADC-01E7-4ABE-83FB-01504C68E26C}">
          <cx:dataId val="1"/>
          <cx:layoutPr>
            <cx:statistics quartileMethod="exclusive"/>
          </cx:layoutPr>
        </cx:series>
        <cx:series layoutId="boxWhisker" uniqueId="{3113BC26-23E9-40E8-8C2F-5F27FB2A4C33}">
          <cx:dataId val="2"/>
          <cx:layoutPr>
            <cx:statistics quartileMethod="exclusive"/>
          </cx:layoutPr>
        </cx:series>
      </cx:plotAreaRegion>
      <cx:axis id="0">
        <cx:catScaling gapWidth="1.5"/>
        <cx:title>
          <cx:tx>
            <cx:txData>
              <cx:v>Week 1 to 6 of year 2020</cx:v>
            </cx:txData>
          </cx:tx>
          <cx:txPr>
            <a:bodyPr spcFirstLastPara="1" vertOverflow="ellipsis" horzOverflow="overflow" wrap="square" lIns="0" tIns="0" rIns="0" bIns="0" anchor="ctr" anchorCtr="1"/>
            <a:lstStyle/>
            <a:p>
              <a:pPr algn="ctr" rtl="0">
                <a:defRPr/>
              </a:pPr>
              <a:r>
                <a:rPr lang="en-US" sz="900" b="1" i="0" u="none" strike="noStrike" kern="1200" cap="all" baseline="0">
                  <a:solidFill>
                    <a:sysClr val="window" lastClr="FFFFFF">
                      <a:lumMod val="85000"/>
                    </a:sysClr>
                  </a:solidFill>
                  <a:latin typeface="Calibri" panose="020F0502020204030204"/>
                </a:rPr>
                <a:t>Week 1 to 6 of year 2020</a:t>
              </a:r>
            </a:p>
          </cx:txPr>
        </cx:title>
        <cx:tickLabels/>
      </cx:axis>
      <cx:axis id="1">
        <cx:valScaling/>
        <cx:title>
          <cx:tx>
            <cx:txData>
              <cx:v>total number of deaths </cx:v>
            </cx:txData>
          </cx:tx>
          <cx:txPr>
            <a:bodyPr spcFirstLastPara="1" vertOverflow="ellipsis" horzOverflow="overflow" wrap="square" lIns="0" tIns="0" rIns="0" bIns="0" anchor="ctr" anchorCtr="1"/>
            <a:lstStyle/>
            <a:p>
              <a:pPr algn="ctr" rtl="0">
                <a:defRPr/>
              </a:pPr>
              <a:r>
                <a:rPr lang="en-US" sz="900" b="1" i="0" u="none" strike="noStrike" kern="1200" cap="all" baseline="0">
                  <a:solidFill>
                    <a:sysClr val="window" lastClr="FFFFFF">
                      <a:lumMod val="85000"/>
                    </a:sysClr>
                  </a:solidFill>
                  <a:latin typeface="Calibri" panose="020F0502020204030204"/>
                </a:rPr>
                <a:t>total number of deaths </a:t>
              </a:r>
            </a:p>
          </cx:txPr>
        </cx:title>
        <cx:majorGridlines/>
        <cx:tickLabels/>
      </cx:axis>
    </cx:plotArea>
  </cx:chart>
  <cx:spPr>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2700000" scaled="1"/>
      <a:tileRect/>
    </a:gradFill>
  </cx:spPr>
</cx: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68AC4-BA2B-46E9-BB6C-72FC673FFF97}"/>
              </a:ext>
            </a:extLst>
          </p:cNvPr>
          <p:cNvSpPr>
            <a:spLocks noGrp="1"/>
          </p:cNvSpPr>
          <p:nvPr>
            <p:ph type="ctrTitle"/>
          </p:nvPr>
        </p:nvSpPr>
        <p:spPr>
          <a:xfrm>
            <a:off x="1600200" y="1571308"/>
            <a:ext cx="9601200" cy="3342640"/>
          </a:xfrm>
        </p:spPr>
        <p:txBody>
          <a:bodyPr anchor="b"/>
          <a:lstStyle>
            <a:lvl1pPr algn="ctr">
              <a:defRPr sz="6300"/>
            </a:lvl1pPr>
          </a:lstStyle>
          <a:p>
            <a:r>
              <a:rPr lang="en-US"/>
              <a:t>Click to edit Master title style</a:t>
            </a:r>
            <a:endParaRPr lang="en-GB"/>
          </a:p>
        </p:txBody>
      </p:sp>
      <p:sp>
        <p:nvSpPr>
          <p:cNvPr id="3" name="Subtitle 2">
            <a:extLst>
              <a:ext uri="{FF2B5EF4-FFF2-40B4-BE49-F238E27FC236}">
                <a16:creationId xmlns:a16="http://schemas.microsoft.com/office/drawing/2014/main" id="{D073FDC8-C2DB-4FD6-8D0B-3BA93586DD16}"/>
              </a:ext>
            </a:extLst>
          </p:cNvPr>
          <p:cNvSpPr>
            <a:spLocks noGrp="1"/>
          </p:cNvSpPr>
          <p:nvPr>
            <p:ph type="subTitle" idx="1"/>
          </p:nvPr>
        </p:nvSpPr>
        <p:spPr>
          <a:xfrm>
            <a:off x="1600200" y="5042853"/>
            <a:ext cx="9601200" cy="2318067"/>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C81E4A-A7BE-4A70-BDE5-63A0C760DBEF}"/>
              </a:ext>
            </a:extLst>
          </p:cNvPr>
          <p:cNvSpPr>
            <a:spLocks noGrp="1"/>
          </p:cNvSpPr>
          <p:nvPr>
            <p:ph type="dt" sz="half" idx="10"/>
          </p:nvPr>
        </p:nvSpPr>
        <p:spPr/>
        <p:txBody>
          <a:bodyPr/>
          <a:lstStyle/>
          <a:p>
            <a:fld id="{CFCC85FA-DAA0-4CEE-A6CD-B95DF30DA8F4}" type="datetimeFigureOut">
              <a:rPr lang="en-GB" smtClean="0"/>
              <a:t>06/08/2021</a:t>
            </a:fld>
            <a:endParaRPr lang="en-GB"/>
          </a:p>
        </p:txBody>
      </p:sp>
      <p:sp>
        <p:nvSpPr>
          <p:cNvPr id="5" name="Footer Placeholder 4">
            <a:extLst>
              <a:ext uri="{FF2B5EF4-FFF2-40B4-BE49-F238E27FC236}">
                <a16:creationId xmlns:a16="http://schemas.microsoft.com/office/drawing/2014/main" id="{8F2B1080-4714-4C1A-9AE0-F66411947E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2A1D5D-61A1-4CEF-A9FF-402C7E3B7416}"/>
              </a:ext>
            </a:extLst>
          </p:cNvPr>
          <p:cNvSpPr>
            <a:spLocks noGrp="1"/>
          </p:cNvSpPr>
          <p:nvPr>
            <p:ph type="sldNum" sz="quarter" idx="12"/>
          </p:nvPr>
        </p:nvSpPr>
        <p:spPr/>
        <p:txBody>
          <a:bodyPr/>
          <a:lstStyle/>
          <a:p>
            <a:fld id="{4BEC61FF-D9EA-4BF8-930E-328E3BDD05C5}" type="slidenum">
              <a:rPr lang="en-GB" smtClean="0"/>
              <a:t>‹#›</a:t>
            </a:fld>
            <a:endParaRPr lang="en-GB"/>
          </a:p>
        </p:txBody>
      </p:sp>
    </p:spTree>
    <p:extLst>
      <p:ext uri="{BB962C8B-B14F-4D97-AF65-F5344CB8AC3E}">
        <p14:creationId xmlns:p14="http://schemas.microsoft.com/office/powerpoint/2010/main" val="3941729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B648C-4956-4BE2-B163-9D79F45D99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3542D1-E760-4F10-BA13-8291644E29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085EB7-99F2-4474-8DBD-0DB6215C383D}"/>
              </a:ext>
            </a:extLst>
          </p:cNvPr>
          <p:cNvSpPr>
            <a:spLocks noGrp="1"/>
          </p:cNvSpPr>
          <p:nvPr>
            <p:ph type="dt" sz="half" idx="10"/>
          </p:nvPr>
        </p:nvSpPr>
        <p:spPr/>
        <p:txBody>
          <a:bodyPr/>
          <a:lstStyle/>
          <a:p>
            <a:fld id="{CFCC85FA-DAA0-4CEE-A6CD-B95DF30DA8F4}" type="datetimeFigureOut">
              <a:rPr lang="en-GB" smtClean="0"/>
              <a:t>06/08/2021</a:t>
            </a:fld>
            <a:endParaRPr lang="en-GB"/>
          </a:p>
        </p:txBody>
      </p:sp>
      <p:sp>
        <p:nvSpPr>
          <p:cNvPr id="5" name="Footer Placeholder 4">
            <a:extLst>
              <a:ext uri="{FF2B5EF4-FFF2-40B4-BE49-F238E27FC236}">
                <a16:creationId xmlns:a16="http://schemas.microsoft.com/office/drawing/2014/main" id="{0D6D1A87-28DB-4DFE-9724-5658CE680E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13FFC5-269A-40C4-9280-08A0BA1E190D}"/>
              </a:ext>
            </a:extLst>
          </p:cNvPr>
          <p:cNvSpPr>
            <a:spLocks noGrp="1"/>
          </p:cNvSpPr>
          <p:nvPr>
            <p:ph type="sldNum" sz="quarter" idx="12"/>
          </p:nvPr>
        </p:nvSpPr>
        <p:spPr/>
        <p:txBody>
          <a:bodyPr/>
          <a:lstStyle/>
          <a:p>
            <a:fld id="{4BEC61FF-D9EA-4BF8-930E-328E3BDD05C5}" type="slidenum">
              <a:rPr lang="en-GB" smtClean="0"/>
              <a:t>‹#›</a:t>
            </a:fld>
            <a:endParaRPr lang="en-GB"/>
          </a:p>
        </p:txBody>
      </p:sp>
    </p:spTree>
    <p:extLst>
      <p:ext uri="{BB962C8B-B14F-4D97-AF65-F5344CB8AC3E}">
        <p14:creationId xmlns:p14="http://schemas.microsoft.com/office/powerpoint/2010/main" val="53616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B20C4-D50F-447D-ACE0-EB5FDBA2E5AE}"/>
              </a:ext>
            </a:extLst>
          </p:cNvPr>
          <p:cNvSpPr>
            <a:spLocks noGrp="1"/>
          </p:cNvSpPr>
          <p:nvPr>
            <p:ph type="title"/>
          </p:nvPr>
        </p:nvSpPr>
        <p:spPr>
          <a:xfrm>
            <a:off x="873443" y="2393634"/>
            <a:ext cx="11041380" cy="3993832"/>
          </a:xfrm>
        </p:spPr>
        <p:txBody>
          <a:bodyPr anchor="b"/>
          <a:lstStyle>
            <a:lvl1pPr>
              <a:defRPr sz="63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671817-E350-43A9-A37F-05039AB1FACE}"/>
              </a:ext>
            </a:extLst>
          </p:cNvPr>
          <p:cNvSpPr>
            <a:spLocks noGrp="1"/>
          </p:cNvSpPr>
          <p:nvPr>
            <p:ph type="body" idx="1"/>
          </p:nvPr>
        </p:nvSpPr>
        <p:spPr>
          <a:xfrm>
            <a:off x="873443" y="6425249"/>
            <a:ext cx="11041380" cy="2100262"/>
          </a:xfrm>
        </p:spPr>
        <p:txBody>
          <a:bodyPr/>
          <a:lstStyle>
            <a:lvl1pPr marL="0" indent="0">
              <a:buNone/>
              <a:defRPr sz="2520">
                <a:solidFill>
                  <a:schemeClr val="tx1">
                    <a:tint val="75000"/>
                  </a:schemeClr>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AEAD84-73D8-4F18-A346-A1C7498E88DF}"/>
              </a:ext>
            </a:extLst>
          </p:cNvPr>
          <p:cNvSpPr>
            <a:spLocks noGrp="1"/>
          </p:cNvSpPr>
          <p:nvPr>
            <p:ph type="dt" sz="half" idx="10"/>
          </p:nvPr>
        </p:nvSpPr>
        <p:spPr/>
        <p:txBody>
          <a:bodyPr/>
          <a:lstStyle/>
          <a:p>
            <a:fld id="{CFCC85FA-DAA0-4CEE-A6CD-B95DF30DA8F4}" type="datetimeFigureOut">
              <a:rPr lang="en-GB" smtClean="0"/>
              <a:t>06/08/2021</a:t>
            </a:fld>
            <a:endParaRPr lang="en-GB"/>
          </a:p>
        </p:txBody>
      </p:sp>
      <p:sp>
        <p:nvSpPr>
          <p:cNvPr id="5" name="Footer Placeholder 4">
            <a:extLst>
              <a:ext uri="{FF2B5EF4-FFF2-40B4-BE49-F238E27FC236}">
                <a16:creationId xmlns:a16="http://schemas.microsoft.com/office/drawing/2014/main" id="{B21722EE-D51F-4078-A960-256E9EA18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515C2D-1673-48CD-894F-97A7E5BFF537}"/>
              </a:ext>
            </a:extLst>
          </p:cNvPr>
          <p:cNvSpPr>
            <a:spLocks noGrp="1"/>
          </p:cNvSpPr>
          <p:nvPr>
            <p:ph type="sldNum" sz="quarter" idx="12"/>
          </p:nvPr>
        </p:nvSpPr>
        <p:spPr/>
        <p:txBody>
          <a:bodyPr/>
          <a:lstStyle/>
          <a:p>
            <a:fld id="{4BEC61FF-D9EA-4BF8-930E-328E3BDD05C5}" type="slidenum">
              <a:rPr lang="en-GB" smtClean="0"/>
              <a:t>‹#›</a:t>
            </a:fld>
            <a:endParaRPr lang="en-GB"/>
          </a:p>
        </p:txBody>
      </p:sp>
    </p:spTree>
    <p:extLst>
      <p:ext uri="{BB962C8B-B14F-4D97-AF65-F5344CB8AC3E}">
        <p14:creationId xmlns:p14="http://schemas.microsoft.com/office/powerpoint/2010/main" val="4138980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52D8-3D88-42CB-9578-E77464197A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94B432-02BE-46E8-AA6E-4DA7155E3EAF}"/>
              </a:ext>
            </a:extLst>
          </p:cNvPr>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AF8686-D37D-4B6A-9281-774F0466427C}"/>
              </a:ext>
            </a:extLst>
          </p:cNvPr>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11D8CA-8857-4365-8F02-056A12A2D24F}"/>
              </a:ext>
            </a:extLst>
          </p:cNvPr>
          <p:cNvSpPr>
            <a:spLocks noGrp="1"/>
          </p:cNvSpPr>
          <p:nvPr>
            <p:ph type="dt" sz="half" idx="10"/>
          </p:nvPr>
        </p:nvSpPr>
        <p:spPr/>
        <p:txBody>
          <a:bodyPr/>
          <a:lstStyle/>
          <a:p>
            <a:fld id="{CFCC85FA-DAA0-4CEE-A6CD-B95DF30DA8F4}" type="datetimeFigureOut">
              <a:rPr lang="en-GB" smtClean="0"/>
              <a:t>06/08/2021</a:t>
            </a:fld>
            <a:endParaRPr lang="en-GB"/>
          </a:p>
        </p:txBody>
      </p:sp>
      <p:sp>
        <p:nvSpPr>
          <p:cNvPr id="6" name="Footer Placeholder 5">
            <a:extLst>
              <a:ext uri="{FF2B5EF4-FFF2-40B4-BE49-F238E27FC236}">
                <a16:creationId xmlns:a16="http://schemas.microsoft.com/office/drawing/2014/main" id="{5BCCE9E6-46BB-4FEA-AE96-16B74F0B74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A20E69-184C-4C17-9F7F-438204D3305A}"/>
              </a:ext>
            </a:extLst>
          </p:cNvPr>
          <p:cNvSpPr>
            <a:spLocks noGrp="1"/>
          </p:cNvSpPr>
          <p:nvPr>
            <p:ph type="sldNum" sz="quarter" idx="12"/>
          </p:nvPr>
        </p:nvSpPr>
        <p:spPr/>
        <p:txBody>
          <a:bodyPr/>
          <a:lstStyle/>
          <a:p>
            <a:fld id="{4BEC61FF-D9EA-4BF8-930E-328E3BDD05C5}" type="slidenum">
              <a:rPr lang="en-GB" smtClean="0"/>
              <a:t>‹#›</a:t>
            </a:fld>
            <a:endParaRPr lang="en-GB"/>
          </a:p>
        </p:txBody>
      </p:sp>
    </p:spTree>
    <p:extLst>
      <p:ext uri="{BB962C8B-B14F-4D97-AF65-F5344CB8AC3E}">
        <p14:creationId xmlns:p14="http://schemas.microsoft.com/office/powerpoint/2010/main" val="959892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4221-01CF-4999-8630-E51D28CF67A1}"/>
              </a:ext>
            </a:extLst>
          </p:cNvPr>
          <p:cNvSpPr>
            <a:spLocks noGrp="1"/>
          </p:cNvSpPr>
          <p:nvPr>
            <p:ph type="title"/>
          </p:nvPr>
        </p:nvSpPr>
        <p:spPr>
          <a:xfrm>
            <a:off x="881777" y="511176"/>
            <a:ext cx="11041380" cy="1855788"/>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486D41-596C-4053-A7AE-BF638950DD7D}"/>
              </a:ext>
            </a:extLst>
          </p:cNvPr>
          <p:cNvSpPr>
            <a:spLocks noGrp="1"/>
          </p:cNvSpPr>
          <p:nvPr>
            <p:ph type="body" idx="1"/>
          </p:nvPr>
        </p:nvSpPr>
        <p:spPr>
          <a:xfrm>
            <a:off x="881778" y="2353628"/>
            <a:ext cx="5415676"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a:extLst>
              <a:ext uri="{FF2B5EF4-FFF2-40B4-BE49-F238E27FC236}">
                <a16:creationId xmlns:a16="http://schemas.microsoft.com/office/drawing/2014/main" id="{D97661BC-BF30-4FDE-8B5B-E56FF1E5E918}"/>
              </a:ext>
            </a:extLst>
          </p:cNvPr>
          <p:cNvSpPr>
            <a:spLocks noGrp="1"/>
          </p:cNvSpPr>
          <p:nvPr>
            <p:ph sz="half" idx="2"/>
          </p:nvPr>
        </p:nvSpPr>
        <p:spPr>
          <a:xfrm>
            <a:off x="881778"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2C494B-56B5-4D01-9184-9A6A85CA076B}"/>
              </a:ext>
            </a:extLst>
          </p:cNvPr>
          <p:cNvSpPr>
            <a:spLocks noGrp="1"/>
          </p:cNvSpPr>
          <p:nvPr>
            <p:ph type="body" sz="quarter" idx="3"/>
          </p:nvPr>
        </p:nvSpPr>
        <p:spPr>
          <a:xfrm>
            <a:off x="6480810" y="2353628"/>
            <a:ext cx="5442347"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a:extLst>
              <a:ext uri="{FF2B5EF4-FFF2-40B4-BE49-F238E27FC236}">
                <a16:creationId xmlns:a16="http://schemas.microsoft.com/office/drawing/2014/main" id="{44FB8C3D-79DB-45EC-9228-AA804A1DE1EB}"/>
              </a:ext>
            </a:extLst>
          </p:cNvPr>
          <p:cNvSpPr>
            <a:spLocks noGrp="1"/>
          </p:cNvSpPr>
          <p:nvPr>
            <p:ph sz="quarter" idx="4"/>
          </p:nvPr>
        </p:nvSpPr>
        <p:spPr>
          <a:xfrm>
            <a:off x="6480810"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DB001B-DA94-422E-A056-B45B6F7B421B}"/>
              </a:ext>
            </a:extLst>
          </p:cNvPr>
          <p:cNvSpPr>
            <a:spLocks noGrp="1"/>
          </p:cNvSpPr>
          <p:nvPr>
            <p:ph type="dt" sz="half" idx="10"/>
          </p:nvPr>
        </p:nvSpPr>
        <p:spPr/>
        <p:txBody>
          <a:bodyPr/>
          <a:lstStyle/>
          <a:p>
            <a:fld id="{CFCC85FA-DAA0-4CEE-A6CD-B95DF30DA8F4}" type="datetimeFigureOut">
              <a:rPr lang="en-GB" smtClean="0"/>
              <a:t>06/08/2021</a:t>
            </a:fld>
            <a:endParaRPr lang="en-GB"/>
          </a:p>
        </p:txBody>
      </p:sp>
      <p:sp>
        <p:nvSpPr>
          <p:cNvPr id="8" name="Footer Placeholder 7">
            <a:extLst>
              <a:ext uri="{FF2B5EF4-FFF2-40B4-BE49-F238E27FC236}">
                <a16:creationId xmlns:a16="http://schemas.microsoft.com/office/drawing/2014/main" id="{75B5C9B1-405F-49B6-A4ED-BCBA6D8EAE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0A971C-959E-421F-9AF6-80A8744AA10B}"/>
              </a:ext>
            </a:extLst>
          </p:cNvPr>
          <p:cNvSpPr>
            <a:spLocks noGrp="1"/>
          </p:cNvSpPr>
          <p:nvPr>
            <p:ph type="sldNum" sz="quarter" idx="12"/>
          </p:nvPr>
        </p:nvSpPr>
        <p:spPr/>
        <p:txBody>
          <a:bodyPr/>
          <a:lstStyle/>
          <a:p>
            <a:fld id="{4BEC61FF-D9EA-4BF8-930E-328E3BDD05C5}" type="slidenum">
              <a:rPr lang="en-GB" smtClean="0"/>
              <a:t>‹#›</a:t>
            </a:fld>
            <a:endParaRPr lang="en-GB"/>
          </a:p>
        </p:txBody>
      </p:sp>
    </p:spTree>
    <p:extLst>
      <p:ext uri="{BB962C8B-B14F-4D97-AF65-F5344CB8AC3E}">
        <p14:creationId xmlns:p14="http://schemas.microsoft.com/office/powerpoint/2010/main" val="939329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BF820-6C37-4426-84BA-744B3D8E38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B9DFB8-3E84-4F8C-8320-A99FC7FBC9CB}"/>
              </a:ext>
            </a:extLst>
          </p:cNvPr>
          <p:cNvSpPr>
            <a:spLocks noGrp="1"/>
          </p:cNvSpPr>
          <p:nvPr>
            <p:ph type="dt" sz="half" idx="10"/>
          </p:nvPr>
        </p:nvSpPr>
        <p:spPr/>
        <p:txBody>
          <a:bodyPr/>
          <a:lstStyle/>
          <a:p>
            <a:fld id="{CFCC85FA-DAA0-4CEE-A6CD-B95DF30DA8F4}" type="datetimeFigureOut">
              <a:rPr lang="en-GB" smtClean="0"/>
              <a:t>06/08/2021</a:t>
            </a:fld>
            <a:endParaRPr lang="en-GB"/>
          </a:p>
        </p:txBody>
      </p:sp>
      <p:sp>
        <p:nvSpPr>
          <p:cNvPr id="4" name="Footer Placeholder 3">
            <a:extLst>
              <a:ext uri="{FF2B5EF4-FFF2-40B4-BE49-F238E27FC236}">
                <a16:creationId xmlns:a16="http://schemas.microsoft.com/office/drawing/2014/main" id="{B25A70A0-AC15-4C5E-991F-3D19EFFEE0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A72261-45F3-4F97-A007-ACF6731BE7CA}"/>
              </a:ext>
            </a:extLst>
          </p:cNvPr>
          <p:cNvSpPr>
            <a:spLocks noGrp="1"/>
          </p:cNvSpPr>
          <p:nvPr>
            <p:ph type="sldNum" sz="quarter" idx="12"/>
          </p:nvPr>
        </p:nvSpPr>
        <p:spPr/>
        <p:txBody>
          <a:bodyPr/>
          <a:lstStyle/>
          <a:p>
            <a:fld id="{4BEC61FF-D9EA-4BF8-930E-328E3BDD05C5}" type="slidenum">
              <a:rPr lang="en-GB" smtClean="0"/>
              <a:t>‹#›</a:t>
            </a:fld>
            <a:endParaRPr lang="en-GB"/>
          </a:p>
        </p:txBody>
      </p:sp>
    </p:spTree>
    <p:extLst>
      <p:ext uri="{BB962C8B-B14F-4D97-AF65-F5344CB8AC3E}">
        <p14:creationId xmlns:p14="http://schemas.microsoft.com/office/powerpoint/2010/main" val="761653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2F7467-BAB1-4735-9615-7148DCA2937E}"/>
              </a:ext>
            </a:extLst>
          </p:cNvPr>
          <p:cNvSpPr>
            <a:spLocks noGrp="1"/>
          </p:cNvSpPr>
          <p:nvPr>
            <p:ph type="dt" sz="half" idx="10"/>
          </p:nvPr>
        </p:nvSpPr>
        <p:spPr/>
        <p:txBody>
          <a:bodyPr/>
          <a:lstStyle/>
          <a:p>
            <a:fld id="{CFCC85FA-DAA0-4CEE-A6CD-B95DF30DA8F4}" type="datetimeFigureOut">
              <a:rPr lang="en-GB" smtClean="0"/>
              <a:t>06/08/2021</a:t>
            </a:fld>
            <a:endParaRPr lang="en-GB"/>
          </a:p>
        </p:txBody>
      </p:sp>
      <p:sp>
        <p:nvSpPr>
          <p:cNvPr id="3" name="Footer Placeholder 2">
            <a:extLst>
              <a:ext uri="{FF2B5EF4-FFF2-40B4-BE49-F238E27FC236}">
                <a16:creationId xmlns:a16="http://schemas.microsoft.com/office/drawing/2014/main" id="{B65B5C9D-119B-48CB-9CEC-A6A702B49C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DB432B-F220-4C18-B10E-70D21B43C97B}"/>
              </a:ext>
            </a:extLst>
          </p:cNvPr>
          <p:cNvSpPr>
            <a:spLocks noGrp="1"/>
          </p:cNvSpPr>
          <p:nvPr>
            <p:ph type="sldNum" sz="quarter" idx="12"/>
          </p:nvPr>
        </p:nvSpPr>
        <p:spPr/>
        <p:txBody>
          <a:bodyPr/>
          <a:lstStyle/>
          <a:p>
            <a:fld id="{4BEC61FF-D9EA-4BF8-930E-328E3BDD05C5}" type="slidenum">
              <a:rPr lang="en-GB" smtClean="0"/>
              <a:t>‹#›</a:t>
            </a:fld>
            <a:endParaRPr lang="en-GB"/>
          </a:p>
        </p:txBody>
      </p:sp>
    </p:spTree>
    <p:extLst>
      <p:ext uri="{BB962C8B-B14F-4D97-AF65-F5344CB8AC3E}">
        <p14:creationId xmlns:p14="http://schemas.microsoft.com/office/powerpoint/2010/main" val="806185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339E-95A8-4055-89C0-89822DE35347}"/>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6A6370-005D-4C9F-9605-B51FAA960769}"/>
              </a:ext>
            </a:extLst>
          </p:cNvPr>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43B391-2C9C-4E38-A794-CC03758B4201}"/>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F5A9BCBE-787B-417B-A268-9CA14AA46500}"/>
              </a:ext>
            </a:extLst>
          </p:cNvPr>
          <p:cNvSpPr>
            <a:spLocks noGrp="1"/>
          </p:cNvSpPr>
          <p:nvPr>
            <p:ph type="dt" sz="half" idx="10"/>
          </p:nvPr>
        </p:nvSpPr>
        <p:spPr/>
        <p:txBody>
          <a:bodyPr/>
          <a:lstStyle/>
          <a:p>
            <a:fld id="{CFCC85FA-DAA0-4CEE-A6CD-B95DF30DA8F4}" type="datetimeFigureOut">
              <a:rPr lang="en-GB" smtClean="0"/>
              <a:t>06/08/2021</a:t>
            </a:fld>
            <a:endParaRPr lang="en-GB"/>
          </a:p>
        </p:txBody>
      </p:sp>
      <p:sp>
        <p:nvSpPr>
          <p:cNvPr id="6" name="Footer Placeholder 5">
            <a:extLst>
              <a:ext uri="{FF2B5EF4-FFF2-40B4-BE49-F238E27FC236}">
                <a16:creationId xmlns:a16="http://schemas.microsoft.com/office/drawing/2014/main" id="{91498765-02F5-4577-BE20-E401B40642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2F8F77-DE83-4E8A-8E5F-518086312D5F}"/>
              </a:ext>
            </a:extLst>
          </p:cNvPr>
          <p:cNvSpPr>
            <a:spLocks noGrp="1"/>
          </p:cNvSpPr>
          <p:nvPr>
            <p:ph type="sldNum" sz="quarter" idx="12"/>
          </p:nvPr>
        </p:nvSpPr>
        <p:spPr/>
        <p:txBody>
          <a:bodyPr/>
          <a:lstStyle/>
          <a:p>
            <a:fld id="{4BEC61FF-D9EA-4BF8-930E-328E3BDD05C5}" type="slidenum">
              <a:rPr lang="en-GB" smtClean="0"/>
              <a:t>‹#›</a:t>
            </a:fld>
            <a:endParaRPr lang="en-GB"/>
          </a:p>
        </p:txBody>
      </p:sp>
    </p:spTree>
    <p:extLst>
      <p:ext uri="{BB962C8B-B14F-4D97-AF65-F5344CB8AC3E}">
        <p14:creationId xmlns:p14="http://schemas.microsoft.com/office/powerpoint/2010/main" val="188848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885EB-3BF4-4233-B54B-E97A2D427DDE}"/>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F7E6A1-662E-48E2-AAE9-4D945090F8EE}"/>
              </a:ext>
            </a:extLst>
          </p:cNvPr>
          <p:cNvSpPr>
            <a:spLocks noGrp="1"/>
          </p:cNvSpPr>
          <p:nvPr>
            <p:ph type="pic" idx="1"/>
          </p:nvPr>
        </p:nvSpPr>
        <p:spPr>
          <a:xfrm>
            <a:off x="5442347" y="1382396"/>
            <a:ext cx="6480810" cy="6823075"/>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endParaRPr lang="en-GB"/>
          </a:p>
        </p:txBody>
      </p:sp>
      <p:sp>
        <p:nvSpPr>
          <p:cNvPr id="4" name="Text Placeholder 3">
            <a:extLst>
              <a:ext uri="{FF2B5EF4-FFF2-40B4-BE49-F238E27FC236}">
                <a16:creationId xmlns:a16="http://schemas.microsoft.com/office/drawing/2014/main" id="{ABBDC77D-DBF1-4D65-88EC-BEEF60A64A50}"/>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7EC9917D-F814-421A-9AF6-1A7E51A82A0E}"/>
              </a:ext>
            </a:extLst>
          </p:cNvPr>
          <p:cNvSpPr>
            <a:spLocks noGrp="1"/>
          </p:cNvSpPr>
          <p:nvPr>
            <p:ph type="dt" sz="half" idx="10"/>
          </p:nvPr>
        </p:nvSpPr>
        <p:spPr/>
        <p:txBody>
          <a:bodyPr/>
          <a:lstStyle/>
          <a:p>
            <a:fld id="{CFCC85FA-DAA0-4CEE-A6CD-B95DF30DA8F4}" type="datetimeFigureOut">
              <a:rPr lang="en-GB" smtClean="0"/>
              <a:t>06/08/2021</a:t>
            </a:fld>
            <a:endParaRPr lang="en-GB"/>
          </a:p>
        </p:txBody>
      </p:sp>
      <p:sp>
        <p:nvSpPr>
          <p:cNvPr id="6" name="Footer Placeholder 5">
            <a:extLst>
              <a:ext uri="{FF2B5EF4-FFF2-40B4-BE49-F238E27FC236}">
                <a16:creationId xmlns:a16="http://schemas.microsoft.com/office/drawing/2014/main" id="{C20D5299-A12B-46C2-962C-70FD5BDD0D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9D6821-4A14-43C3-ADA3-A0456AFAF5EE}"/>
              </a:ext>
            </a:extLst>
          </p:cNvPr>
          <p:cNvSpPr>
            <a:spLocks noGrp="1"/>
          </p:cNvSpPr>
          <p:nvPr>
            <p:ph type="sldNum" sz="quarter" idx="12"/>
          </p:nvPr>
        </p:nvSpPr>
        <p:spPr/>
        <p:txBody>
          <a:bodyPr/>
          <a:lstStyle/>
          <a:p>
            <a:fld id="{4BEC61FF-D9EA-4BF8-930E-328E3BDD05C5}" type="slidenum">
              <a:rPr lang="en-GB" smtClean="0"/>
              <a:t>‹#›</a:t>
            </a:fld>
            <a:endParaRPr lang="en-GB"/>
          </a:p>
        </p:txBody>
      </p:sp>
    </p:spTree>
    <p:extLst>
      <p:ext uri="{BB962C8B-B14F-4D97-AF65-F5344CB8AC3E}">
        <p14:creationId xmlns:p14="http://schemas.microsoft.com/office/powerpoint/2010/main" val="358754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2F31E-10AA-4C78-A625-BA6134E625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7330F9-5033-4350-8C04-A1C1424210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4DEAF8-11CA-48B3-95A4-6E09114267D5}"/>
              </a:ext>
            </a:extLst>
          </p:cNvPr>
          <p:cNvSpPr>
            <a:spLocks noGrp="1"/>
          </p:cNvSpPr>
          <p:nvPr>
            <p:ph type="dt" sz="half" idx="10"/>
          </p:nvPr>
        </p:nvSpPr>
        <p:spPr/>
        <p:txBody>
          <a:bodyPr/>
          <a:lstStyle/>
          <a:p>
            <a:fld id="{CFCC85FA-DAA0-4CEE-A6CD-B95DF30DA8F4}" type="datetimeFigureOut">
              <a:rPr lang="en-GB" smtClean="0"/>
              <a:t>06/08/2021</a:t>
            </a:fld>
            <a:endParaRPr lang="en-GB"/>
          </a:p>
        </p:txBody>
      </p:sp>
      <p:sp>
        <p:nvSpPr>
          <p:cNvPr id="5" name="Footer Placeholder 4">
            <a:extLst>
              <a:ext uri="{FF2B5EF4-FFF2-40B4-BE49-F238E27FC236}">
                <a16:creationId xmlns:a16="http://schemas.microsoft.com/office/drawing/2014/main" id="{D66E7F0A-FCD4-49A2-B2CB-5E22181BF9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5341D5-00DA-4FB5-80BD-DAA743F1B709}"/>
              </a:ext>
            </a:extLst>
          </p:cNvPr>
          <p:cNvSpPr>
            <a:spLocks noGrp="1"/>
          </p:cNvSpPr>
          <p:nvPr>
            <p:ph type="sldNum" sz="quarter" idx="12"/>
          </p:nvPr>
        </p:nvSpPr>
        <p:spPr/>
        <p:txBody>
          <a:bodyPr/>
          <a:lstStyle/>
          <a:p>
            <a:fld id="{4BEC61FF-D9EA-4BF8-930E-328E3BDD05C5}" type="slidenum">
              <a:rPr lang="en-GB" smtClean="0"/>
              <a:t>‹#›</a:t>
            </a:fld>
            <a:endParaRPr lang="en-GB"/>
          </a:p>
        </p:txBody>
      </p:sp>
    </p:spTree>
    <p:extLst>
      <p:ext uri="{BB962C8B-B14F-4D97-AF65-F5344CB8AC3E}">
        <p14:creationId xmlns:p14="http://schemas.microsoft.com/office/powerpoint/2010/main" val="1282566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712801-DC24-466E-AC44-A110F3FA771B}"/>
              </a:ext>
            </a:extLst>
          </p:cNvPr>
          <p:cNvSpPr>
            <a:spLocks noGrp="1"/>
          </p:cNvSpPr>
          <p:nvPr>
            <p:ph type="title" orient="vert"/>
          </p:nvPr>
        </p:nvSpPr>
        <p:spPr>
          <a:xfrm>
            <a:off x="9161145" y="511175"/>
            <a:ext cx="2760345" cy="8136573"/>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C20B8B-BD2C-4052-84E6-6728AA1E496E}"/>
              </a:ext>
            </a:extLst>
          </p:cNvPr>
          <p:cNvSpPr>
            <a:spLocks noGrp="1"/>
          </p:cNvSpPr>
          <p:nvPr>
            <p:ph type="body" orient="vert" idx="1"/>
          </p:nvPr>
        </p:nvSpPr>
        <p:spPr>
          <a:xfrm>
            <a:off x="880110"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E152CE-506F-4F35-8518-46E3959BF34A}"/>
              </a:ext>
            </a:extLst>
          </p:cNvPr>
          <p:cNvSpPr>
            <a:spLocks noGrp="1"/>
          </p:cNvSpPr>
          <p:nvPr>
            <p:ph type="dt" sz="half" idx="10"/>
          </p:nvPr>
        </p:nvSpPr>
        <p:spPr/>
        <p:txBody>
          <a:bodyPr/>
          <a:lstStyle/>
          <a:p>
            <a:fld id="{CFCC85FA-DAA0-4CEE-A6CD-B95DF30DA8F4}" type="datetimeFigureOut">
              <a:rPr lang="en-GB" smtClean="0"/>
              <a:t>06/08/2021</a:t>
            </a:fld>
            <a:endParaRPr lang="en-GB"/>
          </a:p>
        </p:txBody>
      </p:sp>
      <p:sp>
        <p:nvSpPr>
          <p:cNvPr id="5" name="Footer Placeholder 4">
            <a:extLst>
              <a:ext uri="{FF2B5EF4-FFF2-40B4-BE49-F238E27FC236}">
                <a16:creationId xmlns:a16="http://schemas.microsoft.com/office/drawing/2014/main" id="{2977404F-220B-433B-9949-50210E357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31525D-29DF-4B78-82AA-B8A55CC02956}"/>
              </a:ext>
            </a:extLst>
          </p:cNvPr>
          <p:cNvSpPr>
            <a:spLocks noGrp="1"/>
          </p:cNvSpPr>
          <p:nvPr>
            <p:ph type="sldNum" sz="quarter" idx="12"/>
          </p:nvPr>
        </p:nvSpPr>
        <p:spPr/>
        <p:txBody>
          <a:bodyPr/>
          <a:lstStyle/>
          <a:p>
            <a:fld id="{4BEC61FF-D9EA-4BF8-930E-328E3BDD05C5}" type="slidenum">
              <a:rPr lang="en-GB" smtClean="0"/>
              <a:t>‹#›</a:t>
            </a:fld>
            <a:endParaRPr lang="en-GB"/>
          </a:p>
        </p:txBody>
      </p:sp>
    </p:spTree>
    <p:extLst>
      <p:ext uri="{BB962C8B-B14F-4D97-AF65-F5344CB8AC3E}">
        <p14:creationId xmlns:p14="http://schemas.microsoft.com/office/powerpoint/2010/main" val="2834080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3351F-B90E-463D-AF9C-AF12782EB1AC}"/>
              </a:ext>
            </a:extLst>
          </p:cNvPr>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406449-A3AE-478D-AB01-D39475776864}"/>
              </a:ext>
            </a:extLst>
          </p:cNvPr>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72C6C7-AB9A-471A-85C0-0AA97D9EC8CC}"/>
              </a:ext>
            </a:extLst>
          </p:cNvPr>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75000"/>
                  </a:schemeClr>
                </a:solidFill>
              </a:defRPr>
            </a:lvl1pPr>
          </a:lstStyle>
          <a:p>
            <a:fld id="{CFCC85FA-DAA0-4CEE-A6CD-B95DF30DA8F4}" type="datetimeFigureOut">
              <a:rPr lang="en-GB" smtClean="0"/>
              <a:t>06/08/2021</a:t>
            </a:fld>
            <a:endParaRPr lang="en-GB"/>
          </a:p>
        </p:txBody>
      </p:sp>
      <p:sp>
        <p:nvSpPr>
          <p:cNvPr id="5" name="Footer Placeholder 4">
            <a:extLst>
              <a:ext uri="{FF2B5EF4-FFF2-40B4-BE49-F238E27FC236}">
                <a16:creationId xmlns:a16="http://schemas.microsoft.com/office/drawing/2014/main" id="{F5CA5813-C141-466D-879C-52E5ED48E97E}"/>
              </a:ext>
            </a:extLst>
          </p:cNvPr>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32D303A-B06E-4A88-93C8-54718688715E}"/>
              </a:ext>
            </a:extLst>
          </p:cNvPr>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4BEC61FF-D9EA-4BF8-930E-328E3BDD05C5}" type="slidenum">
              <a:rPr lang="en-GB" smtClean="0"/>
              <a:t>‹#›</a:t>
            </a:fld>
            <a:endParaRPr lang="en-GB"/>
          </a:p>
        </p:txBody>
      </p:sp>
    </p:spTree>
    <p:extLst>
      <p:ext uri="{BB962C8B-B14F-4D97-AF65-F5344CB8AC3E}">
        <p14:creationId xmlns:p14="http://schemas.microsoft.com/office/powerpoint/2010/main" val="3041520715"/>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14/relationships/chartEx" Target="../charts/chartEx1.xml"/><Relationship Id="rId2" Type="http://schemas.openxmlformats.org/officeDocument/2006/relationships/hyperlink" Target="mailto:2023693@student.uwtsd.ac.uk" TargetMode="External"/><Relationship Id="rId1" Type="http://schemas.openxmlformats.org/officeDocument/2006/relationships/slideLayout" Target="../slideLayouts/slideLayout7.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6B0BF74-F282-43C0-9624-50796AF60E04}"/>
              </a:ext>
            </a:extLst>
          </p:cNvPr>
          <p:cNvSpPr/>
          <p:nvPr/>
        </p:nvSpPr>
        <p:spPr>
          <a:xfrm>
            <a:off x="0" y="0"/>
            <a:ext cx="3865069" cy="1636699"/>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Name: Carlos Abreu</a:t>
            </a:r>
          </a:p>
          <a:p>
            <a:pPr algn="ctr"/>
            <a:r>
              <a:rPr lang="en-GB" dirty="0"/>
              <a:t>Email: </a:t>
            </a:r>
            <a:r>
              <a:rPr lang="en-GB" dirty="0">
                <a:hlinkClick r:id="rId2"/>
              </a:rPr>
              <a:t>2023693@student.uwtsd.ac.uk</a:t>
            </a:r>
            <a:endParaRPr lang="en-GB" dirty="0"/>
          </a:p>
          <a:p>
            <a:pPr algn="ctr"/>
            <a:r>
              <a:rPr lang="en-GB" dirty="0"/>
              <a:t>Teacher’s name: </a:t>
            </a:r>
            <a:r>
              <a:rPr lang="en-GB" dirty="0" err="1"/>
              <a:t>Suneth</a:t>
            </a:r>
            <a:r>
              <a:rPr lang="en-GB" dirty="0"/>
              <a:t> Fernando</a:t>
            </a:r>
          </a:p>
          <a:p>
            <a:pPr algn="ctr"/>
            <a:r>
              <a:rPr lang="en-GB" dirty="0"/>
              <a:t>Course: Cloud Computing</a:t>
            </a:r>
          </a:p>
          <a:p>
            <a:pPr algn="ctr"/>
            <a:r>
              <a:rPr lang="en-GB" dirty="0"/>
              <a:t>Date: 4</a:t>
            </a:r>
            <a:r>
              <a:rPr lang="en-GB" baseline="30000" dirty="0"/>
              <a:t>th</a:t>
            </a:r>
            <a:r>
              <a:rPr lang="en-GB" dirty="0"/>
              <a:t> August 2021</a:t>
            </a:r>
          </a:p>
          <a:p>
            <a:pPr algn="ctr"/>
            <a:r>
              <a:rPr lang="en-GB" dirty="0"/>
              <a:t>Task 2</a:t>
            </a:r>
          </a:p>
        </p:txBody>
      </p:sp>
      <p:sp>
        <p:nvSpPr>
          <p:cNvPr id="7" name="Rectangle: Rounded Corners 6">
            <a:extLst>
              <a:ext uri="{FF2B5EF4-FFF2-40B4-BE49-F238E27FC236}">
                <a16:creationId xmlns:a16="http://schemas.microsoft.com/office/drawing/2014/main" id="{4C4F057C-6854-4E9B-A928-1757D4BB5F97}"/>
              </a:ext>
            </a:extLst>
          </p:cNvPr>
          <p:cNvSpPr/>
          <p:nvPr/>
        </p:nvSpPr>
        <p:spPr>
          <a:xfrm>
            <a:off x="69156" y="2273833"/>
            <a:ext cx="4848626" cy="3296451"/>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5C1D89D-3481-4CAF-9930-E58BD8A6392B}"/>
              </a:ext>
            </a:extLst>
          </p:cNvPr>
          <p:cNvSpPr/>
          <p:nvPr/>
        </p:nvSpPr>
        <p:spPr>
          <a:xfrm>
            <a:off x="1014293" y="1735952"/>
            <a:ext cx="2827724" cy="537882"/>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Question 1</a:t>
            </a:r>
          </a:p>
        </p:txBody>
      </p:sp>
      <p:sp>
        <p:nvSpPr>
          <p:cNvPr id="9" name="Rectangle: Rounded Corners 8">
            <a:extLst>
              <a:ext uri="{FF2B5EF4-FFF2-40B4-BE49-F238E27FC236}">
                <a16:creationId xmlns:a16="http://schemas.microsoft.com/office/drawing/2014/main" id="{A114D7BF-87CA-4B93-9875-D623C3EE0DD0}"/>
              </a:ext>
            </a:extLst>
          </p:cNvPr>
          <p:cNvSpPr/>
          <p:nvPr/>
        </p:nvSpPr>
        <p:spPr>
          <a:xfrm>
            <a:off x="7722456" y="2273833"/>
            <a:ext cx="4848626" cy="3296451"/>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average of week 15: 926</a:t>
            </a:r>
          </a:p>
          <a:p>
            <a:pPr algn="ctr"/>
            <a:r>
              <a:rPr lang="en-GB" dirty="0"/>
              <a:t>Total average of week 20: 729</a:t>
            </a:r>
          </a:p>
          <a:p>
            <a:pPr algn="ctr"/>
            <a:r>
              <a:rPr lang="en-GB"/>
              <a:t>Difference: 197</a:t>
            </a:r>
            <a:endParaRPr lang="en-GB" dirty="0"/>
          </a:p>
        </p:txBody>
      </p:sp>
      <p:sp>
        <p:nvSpPr>
          <p:cNvPr id="10" name="Rectangle 9">
            <a:extLst>
              <a:ext uri="{FF2B5EF4-FFF2-40B4-BE49-F238E27FC236}">
                <a16:creationId xmlns:a16="http://schemas.microsoft.com/office/drawing/2014/main" id="{A433F23C-BC25-4830-88D4-66AEDDDD946A}"/>
              </a:ext>
            </a:extLst>
          </p:cNvPr>
          <p:cNvSpPr/>
          <p:nvPr/>
        </p:nvSpPr>
        <p:spPr>
          <a:xfrm>
            <a:off x="8667593" y="1735952"/>
            <a:ext cx="2827724" cy="537882"/>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Question 2</a:t>
            </a:r>
          </a:p>
        </p:txBody>
      </p:sp>
      <p:sp>
        <p:nvSpPr>
          <p:cNvPr id="11" name="Rectangle: Rounded Corners 10">
            <a:extLst>
              <a:ext uri="{FF2B5EF4-FFF2-40B4-BE49-F238E27FC236}">
                <a16:creationId xmlns:a16="http://schemas.microsoft.com/office/drawing/2014/main" id="{F4290E16-A6DC-4F4B-949C-4FC2AAD5BE23}"/>
              </a:ext>
            </a:extLst>
          </p:cNvPr>
          <p:cNvSpPr/>
          <p:nvPr/>
        </p:nvSpPr>
        <p:spPr>
          <a:xfrm>
            <a:off x="344500" y="6207418"/>
            <a:ext cx="4848626" cy="3296451"/>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ADC3CE79-5147-420A-BF46-713A77B2E0AF}"/>
              </a:ext>
            </a:extLst>
          </p:cNvPr>
          <p:cNvSpPr/>
          <p:nvPr/>
        </p:nvSpPr>
        <p:spPr>
          <a:xfrm>
            <a:off x="1289637" y="5669537"/>
            <a:ext cx="2827724" cy="537882"/>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579CAD36-551A-496F-AF4A-E493505F5B6D}"/>
              </a:ext>
            </a:extLst>
          </p:cNvPr>
          <p:cNvSpPr/>
          <p:nvPr/>
        </p:nvSpPr>
        <p:spPr>
          <a:xfrm>
            <a:off x="7722456" y="6207418"/>
            <a:ext cx="4848626" cy="3296451"/>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E9C53506-EB05-487F-A339-5EC84C02CADE}"/>
              </a:ext>
            </a:extLst>
          </p:cNvPr>
          <p:cNvSpPr/>
          <p:nvPr/>
        </p:nvSpPr>
        <p:spPr>
          <a:xfrm>
            <a:off x="8667593" y="5669537"/>
            <a:ext cx="2827724" cy="537882"/>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4FA505E7-789A-4BC3-B691-BD342C36970A}"/>
              </a:ext>
            </a:extLst>
          </p:cNvPr>
          <p:cNvSpPr/>
          <p:nvPr/>
        </p:nvSpPr>
        <p:spPr>
          <a:xfrm>
            <a:off x="4364531" y="215153"/>
            <a:ext cx="8206551" cy="1313970"/>
          </a:xfrm>
          <a:prstGeom prst="rect">
            <a:avLst/>
          </a:prstGeom>
          <a:solidFill>
            <a:srgbClr val="00B0F0">
              <a:alpha val="1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i="0" u="none" strike="noStrike" baseline="0" dirty="0">
                <a:solidFill>
                  <a:srgbClr val="000000"/>
                </a:solidFill>
                <a:latin typeface="Times New Roman" panose="02020603050405020304" pitchFamily="18" charset="0"/>
              </a:rPr>
              <a:t>The data shows the total number of deaths, total death average of corresponding week in the years of 2020, where corresponding week have been considered from January 2020 to 15 May 2021 </a:t>
            </a:r>
            <a:endParaRPr lang="en-GB" b="1" dirty="0"/>
          </a:p>
        </p:txBody>
      </p:sp>
      <mc:AlternateContent xmlns:mc="http://schemas.openxmlformats.org/markup-compatibility/2006">
        <mc:Choice xmlns:cx1="http://schemas.microsoft.com/office/drawing/2015/9/8/chartex" Requires="cx1">
          <p:graphicFrame>
            <p:nvGraphicFramePr>
              <p:cNvPr id="16" name="Chart 15">
                <a:extLst>
                  <a:ext uri="{FF2B5EF4-FFF2-40B4-BE49-F238E27FC236}">
                    <a16:creationId xmlns:a16="http://schemas.microsoft.com/office/drawing/2014/main" id="{0F80023B-B5E5-43BC-831F-15AFE9D8D823}"/>
                  </a:ext>
                </a:extLst>
              </p:cNvPr>
              <p:cNvGraphicFramePr/>
              <p:nvPr>
                <p:extLst>
                  <p:ext uri="{D42A27DB-BD31-4B8C-83A1-F6EECF244321}">
                    <p14:modId xmlns:p14="http://schemas.microsoft.com/office/powerpoint/2010/main" val="896521494"/>
                  </p:ext>
                </p:extLst>
              </p:nvPr>
            </p:nvGraphicFramePr>
            <p:xfrm>
              <a:off x="162936" y="2466576"/>
              <a:ext cx="4693373" cy="2766251"/>
            </p:xfrm>
            <a:graphic>
              <a:graphicData uri="http://schemas.microsoft.com/office/drawing/2014/chartex">
                <cx:chart xmlns:cx="http://schemas.microsoft.com/office/drawing/2014/chartex" xmlns:r="http://schemas.openxmlformats.org/officeDocument/2006/relationships" r:id="rId3"/>
              </a:graphicData>
            </a:graphic>
          </p:graphicFrame>
        </mc:Choice>
        <mc:Fallback>
          <p:pic>
            <p:nvPicPr>
              <p:cNvPr id="16" name="Chart 15">
                <a:extLst>
                  <a:ext uri="{FF2B5EF4-FFF2-40B4-BE49-F238E27FC236}">
                    <a16:creationId xmlns:a16="http://schemas.microsoft.com/office/drawing/2014/main" id="{0F80023B-B5E5-43BC-831F-15AFE9D8D823}"/>
                  </a:ext>
                </a:extLst>
              </p:cNvPr>
              <p:cNvPicPr>
                <a:picLocks noGrp="1" noRot="1" noChangeAspect="1" noMove="1" noResize="1" noEditPoints="1" noAdjustHandles="1" noChangeArrowheads="1" noChangeShapeType="1"/>
              </p:cNvPicPr>
              <p:nvPr/>
            </p:nvPicPr>
            <p:blipFill>
              <a:blip r:embed="rId4"/>
              <a:stretch>
                <a:fillRect/>
              </a:stretch>
            </p:blipFill>
            <p:spPr>
              <a:xfrm>
                <a:off x="162936" y="2466576"/>
                <a:ext cx="4693373" cy="2766251"/>
              </a:xfrm>
              <a:prstGeom prst="rect">
                <a:avLst/>
              </a:prstGeom>
            </p:spPr>
          </p:pic>
        </mc:Fallback>
      </mc:AlternateContent>
    </p:spTree>
    <p:extLst>
      <p:ext uri="{BB962C8B-B14F-4D97-AF65-F5344CB8AC3E}">
        <p14:creationId xmlns:p14="http://schemas.microsoft.com/office/powerpoint/2010/main" val="29079057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TotalTime>
  <Words>107</Words>
  <Application>Microsoft Office PowerPoint</Application>
  <PresentationFormat>A3 Paper (297x420 mm)</PresentationFormat>
  <Paragraphs>15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CarlosAbreu</dc:creator>
  <cp:lastModifiedBy>CarlosAbreu</cp:lastModifiedBy>
  <cp:revision>1</cp:revision>
  <dcterms:created xsi:type="dcterms:W3CDTF">2021-08-06T21:03:53Z</dcterms:created>
  <dcterms:modified xsi:type="dcterms:W3CDTF">2021-08-06T21:51:12Z</dcterms:modified>
</cp:coreProperties>
</file>