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68" r:id="rId1"/>
  </p:sldMasterIdLst>
  <p:notesMasterIdLst>
    <p:notesMasterId r:id="rId30"/>
  </p:notesMasterIdLst>
  <p:sldIdLst>
    <p:sldId id="256" r:id="rId2"/>
    <p:sldId id="269" r:id="rId3"/>
    <p:sldId id="270" r:id="rId4"/>
    <p:sldId id="280" r:id="rId5"/>
    <p:sldId id="265" r:id="rId6"/>
    <p:sldId id="276" r:id="rId7"/>
    <p:sldId id="278" r:id="rId8"/>
    <p:sldId id="277" r:id="rId9"/>
    <p:sldId id="272" r:id="rId10"/>
    <p:sldId id="274" r:id="rId11"/>
    <p:sldId id="275" r:id="rId12"/>
    <p:sldId id="268" r:id="rId13"/>
    <p:sldId id="282" r:id="rId14"/>
    <p:sldId id="261" r:id="rId15"/>
    <p:sldId id="262" r:id="rId16"/>
    <p:sldId id="259" r:id="rId17"/>
    <p:sldId id="286" r:id="rId18"/>
    <p:sldId id="285" r:id="rId19"/>
    <p:sldId id="263" r:id="rId20"/>
    <p:sldId id="264" r:id="rId21"/>
    <p:sldId id="283" r:id="rId22"/>
    <p:sldId id="271" r:id="rId23"/>
    <p:sldId id="281" r:id="rId24"/>
    <p:sldId id="284" r:id="rId25"/>
    <p:sldId id="287" r:id="rId26"/>
    <p:sldId id="288" r:id="rId27"/>
    <p:sldId id="289" r:id="rId28"/>
    <p:sldId id="290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6303"/>
    <a:srgbClr val="C5D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EE24C6-FBB7-4CED-A401-208D159AD6AB}" v="1169" dt="2026-08-10T21:38:30.540"/>
  </p1510:revLst>
</p1510:revInfo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9" autoAdjust="0"/>
    <p:restoredTop sz="94660"/>
  </p:normalViewPr>
  <p:slideViewPr>
    <p:cSldViewPr snapToGrid="0">
      <p:cViewPr>
        <p:scale>
          <a:sx n="81" d="100"/>
          <a:sy n="81" d="100"/>
        </p:scale>
        <p:origin x="-29" y="-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hana Intisar" userId="89862d313e702cd1" providerId="LiveId" clId="{8D2DFBC8-22BF-4116-A9CA-5DAD829A5C16}"/>
    <pc:docChg chg="undo redo custSel addSld delSld modSld sldOrd">
      <pc:chgData name="Rehana Intisar" userId="89862d313e702cd1" providerId="LiveId" clId="{8D2DFBC8-22BF-4116-A9CA-5DAD829A5C16}" dt="2026-08-10T21:41:38.403" v="10409" actId="113"/>
      <pc:docMkLst>
        <pc:docMk/>
      </pc:docMkLst>
      <pc:sldChg chg="addSp delSp modSp mod setBg">
        <pc:chgData name="Rehana Intisar" userId="89862d313e702cd1" providerId="LiveId" clId="{8D2DFBC8-22BF-4116-A9CA-5DAD829A5C16}" dt="2026-08-09T13:53:05.279" v="9892" actId="1035"/>
        <pc:sldMkLst>
          <pc:docMk/>
          <pc:sldMk cId="2268338004" sldId="256"/>
        </pc:sldMkLst>
        <pc:spChg chg="mod">
          <ac:chgData name="Rehana Intisar" userId="89862d313e702cd1" providerId="LiveId" clId="{8D2DFBC8-22BF-4116-A9CA-5DAD829A5C16}" dt="2026-08-09T13:53:05.279" v="9892" actId="1035"/>
          <ac:spMkLst>
            <pc:docMk/>
            <pc:sldMk cId="2268338004" sldId="256"/>
            <ac:spMk id="3" creationId="{E5A3D692-0897-75F0-40A0-684FE1E03A40}"/>
          </ac:spMkLst>
        </pc:spChg>
        <pc:spChg chg="add mod">
          <ac:chgData name="Rehana Intisar" userId="89862d313e702cd1" providerId="LiveId" clId="{8D2DFBC8-22BF-4116-A9CA-5DAD829A5C16}" dt="2026-08-09T13:52:54.486" v="9868" actId="1035"/>
          <ac:spMkLst>
            <pc:docMk/>
            <pc:sldMk cId="2268338004" sldId="256"/>
            <ac:spMk id="13" creationId="{56BF452C-6E38-A05A-F900-83C733D95033}"/>
          </ac:spMkLst>
        </pc:spChg>
      </pc:sldChg>
      <pc:sldChg chg="addSp delSp modSp mod ord">
        <pc:chgData name="Rehana Intisar" userId="89862d313e702cd1" providerId="LiveId" clId="{8D2DFBC8-22BF-4116-A9CA-5DAD829A5C16}" dt="2026-07-22T10:33:57.474" v="8261" actId="20577"/>
        <pc:sldMkLst>
          <pc:docMk/>
          <pc:sldMk cId="2923073563" sldId="259"/>
        </pc:sldMkLst>
        <pc:spChg chg="add mod">
          <ac:chgData name="Rehana Intisar" userId="89862d313e702cd1" providerId="LiveId" clId="{8D2DFBC8-22BF-4116-A9CA-5DAD829A5C16}" dt="2026-07-22T10:33:57.474" v="8261" actId="20577"/>
          <ac:spMkLst>
            <pc:docMk/>
            <pc:sldMk cId="2923073563" sldId="259"/>
            <ac:spMk id="2" creationId="{756A342E-6157-2D5D-2684-A51735492A24}"/>
          </ac:spMkLst>
        </pc:spChg>
        <pc:spChg chg="mod">
          <ac:chgData name="Rehana Intisar" userId="89862d313e702cd1" providerId="LiveId" clId="{8D2DFBC8-22BF-4116-A9CA-5DAD829A5C16}" dt="2026-07-22T10:32:25.292" v="8251" actId="14100"/>
          <ac:spMkLst>
            <pc:docMk/>
            <pc:sldMk cId="2923073563" sldId="259"/>
            <ac:spMk id="3" creationId="{3A06A687-9650-3498-3A0A-B171562B92CA}"/>
          </ac:spMkLst>
        </pc:spChg>
        <pc:spChg chg="add del mod">
          <ac:chgData name="Rehana Intisar" userId="89862d313e702cd1" providerId="LiveId" clId="{8D2DFBC8-22BF-4116-A9CA-5DAD829A5C16}" dt="2026-07-17T23:14:59.864" v="5475" actId="47"/>
          <ac:spMkLst>
            <pc:docMk/>
            <pc:sldMk cId="2923073563" sldId="259"/>
            <ac:spMk id="6" creationId="{6AEA877B-D89C-BDC3-FF93-9E5270EF41E6}"/>
          </ac:spMkLst>
        </pc:spChg>
        <pc:spChg chg="add mod">
          <ac:chgData name="Rehana Intisar" userId="89862d313e702cd1" providerId="LiveId" clId="{8D2DFBC8-22BF-4116-A9CA-5DAD829A5C16}" dt="2026-07-19T12:36:41.612" v="8054" actId="1076"/>
          <ac:spMkLst>
            <pc:docMk/>
            <pc:sldMk cId="2923073563" sldId="259"/>
            <ac:spMk id="7" creationId="{99A7A4FA-A2FB-45D2-8D1E-E105A26F764C}"/>
          </ac:spMkLst>
        </pc:spChg>
        <pc:spChg chg="add mod">
          <ac:chgData name="Rehana Intisar" userId="89862d313e702cd1" providerId="LiveId" clId="{8D2DFBC8-22BF-4116-A9CA-5DAD829A5C16}" dt="2026-07-19T11:15:16.094" v="7747" actId="14100"/>
          <ac:spMkLst>
            <pc:docMk/>
            <pc:sldMk cId="2923073563" sldId="259"/>
            <ac:spMk id="9" creationId="{BCAED283-B04E-D73D-208A-D2BED1CC3818}"/>
          </ac:spMkLst>
        </pc:spChg>
        <pc:spChg chg="add mod">
          <ac:chgData name="Rehana Intisar" userId="89862d313e702cd1" providerId="LiveId" clId="{8D2DFBC8-22BF-4116-A9CA-5DAD829A5C16}" dt="2026-07-17T23:22:31.802" v="5521" actId="207"/>
          <ac:spMkLst>
            <pc:docMk/>
            <pc:sldMk cId="2923073563" sldId="259"/>
            <ac:spMk id="10" creationId="{1F5C8711-4180-BAEE-3EA0-142979D4A204}"/>
          </ac:spMkLst>
        </pc:spChg>
        <pc:picChg chg="add mod">
          <ac:chgData name="Rehana Intisar" userId="89862d313e702cd1" providerId="LiveId" clId="{8D2DFBC8-22BF-4116-A9CA-5DAD829A5C16}" dt="2026-07-19T11:34:55.774" v="7782" actId="14100"/>
          <ac:picMkLst>
            <pc:docMk/>
            <pc:sldMk cId="2923073563" sldId="259"/>
            <ac:picMk id="8" creationId="{42419852-4FF9-BE2C-64A6-04395A2A7DE6}"/>
          </ac:picMkLst>
        </pc:picChg>
      </pc:sldChg>
      <pc:sldChg chg="addSp delSp modSp mod ord">
        <pc:chgData name="Rehana Intisar" userId="89862d313e702cd1" providerId="LiveId" clId="{8D2DFBC8-22BF-4116-A9CA-5DAD829A5C16}" dt="2026-08-05T14:21:48.353" v="9004"/>
        <pc:sldMkLst>
          <pc:docMk/>
          <pc:sldMk cId="3354663161" sldId="261"/>
        </pc:sldMkLst>
        <pc:spChg chg="mod">
          <ac:chgData name="Rehana Intisar" userId="89862d313e702cd1" providerId="LiveId" clId="{8D2DFBC8-22BF-4116-A9CA-5DAD829A5C16}" dt="2026-07-22T22:48:09.019" v="8698" actId="1076"/>
          <ac:spMkLst>
            <pc:docMk/>
            <pc:sldMk cId="3354663161" sldId="261"/>
            <ac:spMk id="3" creationId="{6C5C294A-AA02-E28F-9AE5-C8F57D7292DB}"/>
          </ac:spMkLst>
        </pc:spChg>
        <pc:spChg chg="mod">
          <ac:chgData name="Rehana Intisar" userId="89862d313e702cd1" providerId="LiveId" clId="{8D2DFBC8-22BF-4116-A9CA-5DAD829A5C16}" dt="2026-07-18T14:59:46.986" v="5939" actId="207"/>
          <ac:spMkLst>
            <pc:docMk/>
            <pc:sldMk cId="3354663161" sldId="261"/>
            <ac:spMk id="5" creationId="{73698DD9-7619-A02C-DEC5-F60ED0AC7D4E}"/>
          </ac:spMkLst>
        </pc:spChg>
        <pc:spChg chg="add mod">
          <ac:chgData name="Rehana Intisar" userId="89862d313e702cd1" providerId="LiveId" clId="{8D2DFBC8-22BF-4116-A9CA-5DAD829A5C16}" dt="2026-07-22T22:59:22.526" v="8721" actId="20577"/>
          <ac:spMkLst>
            <pc:docMk/>
            <pc:sldMk cId="3354663161" sldId="261"/>
            <ac:spMk id="6" creationId="{207CBA52-7F90-0195-82E1-AD4120A7B978}"/>
          </ac:spMkLst>
        </pc:spChg>
        <pc:picChg chg="add del mod">
          <ac:chgData name="Rehana Intisar" userId="89862d313e702cd1" providerId="LiveId" clId="{8D2DFBC8-22BF-4116-A9CA-5DAD829A5C16}" dt="2026-07-19T12:50:45.673" v="8149" actId="14100"/>
          <ac:picMkLst>
            <pc:docMk/>
            <pc:sldMk cId="3354663161" sldId="261"/>
            <ac:picMk id="4" creationId="{BBD5C9CD-64B6-66A6-15F9-DF227E68E0F6}"/>
          </ac:picMkLst>
        </pc:picChg>
      </pc:sldChg>
      <pc:sldChg chg="addSp delSp modSp mod ord">
        <pc:chgData name="Rehana Intisar" userId="89862d313e702cd1" providerId="LiveId" clId="{8D2DFBC8-22BF-4116-A9CA-5DAD829A5C16}" dt="2026-08-06T00:06:00.258" v="9586" actId="5793"/>
        <pc:sldMkLst>
          <pc:docMk/>
          <pc:sldMk cId="3940907350" sldId="262"/>
        </pc:sldMkLst>
        <pc:spChg chg="mod">
          <ac:chgData name="Rehana Intisar" userId="89862d313e702cd1" providerId="LiveId" clId="{8D2DFBC8-22BF-4116-A9CA-5DAD829A5C16}" dt="2026-07-18T22:44:27" v="7250" actId="1037"/>
          <ac:spMkLst>
            <pc:docMk/>
            <pc:sldMk cId="3940907350" sldId="262"/>
            <ac:spMk id="3" creationId="{1021E537-C621-586D-3BF2-840715C33EEF}"/>
          </ac:spMkLst>
        </pc:spChg>
        <pc:spChg chg="mod">
          <ac:chgData name="Rehana Intisar" userId="89862d313e702cd1" providerId="LiveId" clId="{8D2DFBC8-22BF-4116-A9CA-5DAD829A5C16}" dt="2026-07-19T11:08:40.918" v="7687" actId="20577"/>
          <ac:spMkLst>
            <pc:docMk/>
            <pc:sldMk cId="3940907350" sldId="262"/>
            <ac:spMk id="4" creationId="{B31B1DB8-9690-8B7D-C3BF-E1D59588A672}"/>
          </ac:spMkLst>
        </pc:spChg>
        <pc:spChg chg="add mod">
          <ac:chgData name="Rehana Intisar" userId="89862d313e702cd1" providerId="LiveId" clId="{8D2DFBC8-22BF-4116-A9CA-5DAD829A5C16}" dt="2026-08-06T00:06:00.258" v="9586" actId="5793"/>
          <ac:spMkLst>
            <pc:docMk/>
            <pc:sldMk cId="3940907350" sldId="262"/>
            <ac:spMk id="6" creationId="{4BC16F00-B0E5-2711-4185-3488C7731023}"/>
          </ac:spMkLst>
        </pc:spChg>
        <pc:picChg chg="add mod">
          <ac:chgData name="Rehana Intisar" userId="89862d313e702cd1" providerId="LiveId" clId="{8D2DFBC8-22BF-4116-A9CA-5DAD829A5C16}" dt="2026-07-19T12:35:36.464" v="8048" actId="1076"/>
          <ac:picMkLst>
            <pc:docMk/>
            <pc:sldMk cId="3940907350" sldId="262"/>
            <ac:picMk id="8" creationId="{3BD08C28-5DA7-E912-82FC-B0E83736F909}"/>
          </ac:picMkLst>
        </pc:picChg>
      </pc:sldChg>
      <pc:sldChg chg="addSp delSp modSp mod setBg">
        <pc:chgData name="Rehana Intisar" userId="89862d313e702cd1" providerId="LiveId" clId="{8D2DFBC8-22BF-4116-A9CA-5DAD829A5C16}" dt="2026-08-10T20:58:38.311" v="10275" actId="20577"/>
        <pc:sldMkLst>
          <pc:docMk/>
          <pc:sldMk cId="1509034017" sldId="263"/>
        </pc:sldMkLst>
        <pc:spChg chg="mod">
          <ac:chgData name="Rehana Intisar" userId="89862d313e702cd1" providerId="LiveId" clId="{8D2DFBC8-22BF-4116-A9CA-5DAD829A5C16}" dt="2026-07-17T23:26:48.427" v="5546" actId="313"/>
          <ac:spMkLst>
            <pc:docMk/>
            <pc:sldMk cId="1509034017" sldId="263"/>
            <ac:spMk id="2" creationId="{0135AE7C-67C9-CA03-AE20-1A00DDE39A33}"/>
          </ac:spMkLst>
        </pc:spChg>
        <pc:spChg chg="mod">
          <ac:chgData name="Rehana Intisar" userId="89862d313e702cd1" providerId="LiveId" clId="{8D2DFBC8-22BF-4116-A9CA-5DAD829A5C16}" dt="2026-08-10T20:58:38.311" v="10275" actId="20577"/>
          <ac:spMkLst>
            <pc:docMk/>
            <pc:sldMk cId="1509034017" sldId="263"/>
            <ac:spMk id="3" creationId="{AEFC6600-C140-4109-038E-93962461B0B4}"/>
          </ac:spMkLst>
        </pc:spChg>
        <pc:spChg chg="mod">
          <ac:chgData name="Rehana Intisar" userId="89862d313e702cd1" providerId="LiveId" clId="{8D2DFBC8-22BF-4116-A9CA-5DAD829A5C16}" dt="2026-07-17T23:26:38.927" v="5545" actId="120"/>
          <ac:spMkLst>
            <pc:docMk/>
            <pc:sldMk cId="1509034017" sldId="263"/>
            <ac:spMk id="6" creationId="{DB4F3B91-A910-F448-2A66-D027687A4BF4}"/>
          </ac:spMkLst>
        </pc:spChg>
        <pc:picChg chg="add mod">
          <ac:chgData name="Rehana Intisar" userId="89862d313e702cd1" providerId="LiveId" clId="{8D2DFBC8-22BF-4116-A9CA-5DAD829A5C16}" dt="2026-08-10T13:34:27.777" v="10080" actId="14100"/>
          <ac:picMkLst>
            <pc:docMk/>
            <pc:sldMk cId="1509034017" sldId="263"/>
            <ac:picMk id="4" creationId="{133C8508-0246-B88E-994A-99CF4AAA7535}"/>
          </ac:picMkLst>
        </pc:picChg>
        <pc:picChg chg="add">
          <ac:chgData name="Rehana Intisar" userId="89862d313e702cd1" providerId="LiveId" clId="{8D2DFBC8-22BF-4116-A9CA-5DAD829A5C16}" dt="2026-07-15T08:53:50.261" v="2605" actId="26606"/>
          <ac:picMkLst>
            <pc:docMk/>
            <pc:sldMk cId="1509034017" sldId="263"/>
            <ac:picMk id="9" creationId="{B7626C8E-FB50-4909-8D9D-09E34A8DBFAB}"/>
          </ac:picMkLst>
        </pc:picChg>
      </pc:sldChg>
      <pc:sldChg chg="addSp delSp modSp mod">
        <pc:chgData name="Rehana Intisar" userId="89862d313e702cd1" providerId="LiveId" clId="{8D2DFBC8-22BF-4116-A9CA-5DAD829A5C16}" dt="2026-08-10T14:49:33.380" v="10095" actId="2711"/>
        <pc:sldMkLst>
          <pc:docMk/>
          <pc:sldMk cId="3148526300" sldId="264"/>
        </pc:sldMkLst>
        <pc:spChg chg="mod">
          <ac:chgData name="Rehana Intisar" userId="89862d313e702cd1" providerId="LiveId" clId="{8D2DFBC8-22BF-4116-A9CA-5DAD829A5C16}" dt="2026-08-08T00:01:54.476" v="9854" actId="113"/>
          <ac:spMkLst>
            <pc:docMk/>
            <pc:sldMk cId="3148526300" sldId="264"/>
            <ac:spMk id="2" creationId="{64032FD5-C330-0F17-8D9D-ABCF6F6C55F0}"/>
          </ac:spMkLst>
        </pc:spChg>
        <pc:spChg chg="mod">
          <ac:chgData name="Rehana Intisar" userId="89862d313e702cd1" providerId="LiveId" clId="{8D2DFBC8-22BF-4116-A9CA-5DAD829A5C16}" dt="2026-07-15T09:14:28.973" v="2668" actId="5793"/>
          <ac:spMkLst>
            <pc:docMk/>
            <pc:sldMk cId="3148526300" sldId="264"/>
            <ac:spMk id="3" creationId="{C3E1E41E-04F6-8291-2AF9-B1953B4865C6}"/>
          </ac:spMkLst>
        </pc:spChg>
        <pc:spChg chg="add mod">
          <ac:chgData name="Rehana Intisar" userId="89862d313e702cd1" providerId="LiveId" clId="{8D2DFBC8-22BF-4116-A9CA-5DAD829A5C16}" dt="2026-07-19T09:15:17.452" v="7523" actId="14100"/>
          <ac:spMkLst>
            <pc:docMk/>
            <pc:sldMk cId="3148526300" sldId="264"/>
            <ac:spMk id="7" creationId="{D50E2C8C-C1EC-99AD-5B4A-6ACEA128FAF2}"/>
          </ac:spMkLst>
        </pc:spChg>
        <pc:spChg chg="add mod">
          <ac:chgData name="Rehana Intisar" userId="89862d313e702cd1" providerId="LiveId" clId="{8D2DFBC8-22BF-4116-A9CA-5DAD829A5C16}" dt="2026-08-10T14:49:33.380" v="10095" actId="2711"/>
          <ac:spMkLst>
            <pc:docMk/>
            <pc:sldMk cId="3148526300" sldId="264"/>
            <ac:spMk id="10" creationId="{7D3E818E-21C2-6C33-1DA5-397F9B10A0E0}"/>
          </ac:spMkLst>
        </pc:spChg>
      </pc:sldChg>
      <pc:sldChg chg="addSp delSp modSp new mod ord setBg">
        <pc:chgData name="Rehana Intisar" userId="89862d313e702cd1" providerId="LiveId" clId="{8D2DFBC8-22BF-4116-A9CA-5DAD829A5C16}" dt="2026-07-22T20:28:36.448" v="8341" actId="6549"/>
        <pc:sldMkLst>
          <pc:docMk/>
          <pc:sldMk cId="1282092388" sldId="265"/>
        </pc:sldMkLst>
        <pc:spChg chg="add mod">
          <ac:chgData name="Rehana Intisar" userId="89862d313e702cd1" providerId="LiveId" clId="{8D2DFBC8-22BF-4116-A9CA-5DAD829A5C16}" dt="2026-07-22T20:28:36.448" v="8341" actId="6549"/>
          <ac:spMkLst>
            <pc:docMk/>
            <pc:sldMk cId="1282092388" sldId="265"/>
            <ac:spMk id="2" creationId="{FA0F3585-BACC-4808-C1E9-A75D30B7F8FF}"/>
          </ac:spMkLst>
        </pc:spChg>
        <pc:spChg chg="add mod">
          <ac:chgData name="Rehana Intisar" userId="89862d313e702cd1" providerId="LiveId" clId="{8D2DFBC8-22BF-4116-A9CA-5DAD829A5C16}" dt="2026-07-18T09:05:58.585" v="5601" actId="1076"/>
          <ac:spMkLst>
            <pc:docMk/>
            <pc:sldMk cId="1282092388" sldId="265"/>
            <ac:spMk id="3" creationId="{FE7170DA-94E2-5D40-BF28-DB3EED3DDC7E}"/>
          </ac:spMkLst>
        </pc:spChg>
        <pc:spChg chg="mod">
          <ac:chgData name="Rehana Intisar" userId="89862d313e702cd1" providerId="LiveId" clId="{8D2DFBC8-22BF-4116-A9CA-5DAD829A5C16}" dt="2026-07-17T19:46:13.721" v="4733" actId="26606"/>
          <ac:spMkLst>
            <pc:docMk/>
            <pc:sldMk cId="1282092388" sldId="265"/>
            <ac:spMk id="4" creationId="{E29AA002-13A0-8282-BB39-92C11766747A}"/>
          </ac:spMkLst>
        </pc:spChg>
        <pc:spChg chg="add mod">
          <ac:chgData name="Rehana Intisar" userId="89862d313e702cd1" providerId="LiveId" clId="{8D2DFBC8-22BF-4116-A9CA-5DAD829A5C16}" dt="2026-07-22T20:28:09.674" v="8339" actId="14100"/>
          <ac:spMkLst>
            <pc:docMk/>
            <pc:sldMk cId="1282092388" sldId="265"/>
            <ac:spMk id="29" creationId="{695CE649-6233-1DC8-7443-B792E3962E94}"/>
          </ac:spMkLst>
        </pc:spChg>
        <pc:picChg chg="add mod">
          <ac:chgData name="Rehana Intisar" userId="89862d313e702cd1" providerId="LiveId" clId="{8D2DFBC8-22BF-4116-A9CA-5DAD829A5C16}" dt="2026-07-17T20:34:41.750" v="5041" actId="14100"/>
          <ac:picMkLst>
            <pc:docMk/>
            <pc:sldMk cId="1282092388" sldId="265"/>
            <ac:picMk id="27" creationId="{FD39990D-CB2D-828B-D5F3-639CFA89120B}"/>
          </ac:picMkLst>
        </pc:picChg>
      </pc:sldChg>
      <pc:sldChg chg="addSp delSp modSp new mod ord">
        <pc:chgData name="Rehana Intisar" userId="89862d313e702cd1" providerId="LiveId" clId="{8D2DFBC8-22BF-4116-A9CA-5DAD829A5C16}" dt="2026-07-22T22:17:25.265" v="8592" actId="207"/>
        <pc:sldMkLst>
          <pc:docMk/>
          <pc:sldMk cId="4237705997" sldId="268"/>
        </pc:sldMkLst>
        <pc:spChg chg="mod">
          <ac:chgData name="Rehana Intisar" userId="89862d313e702cd1" providerId="LiveId" clId="{8D2DFBC8-22BF-4116-A9CA-5DAD829A5C16}" dt="2026-07-14T22:55:39.494" v="2168" actId="1076"/>
          <ac:spMkLst>
            <pc:docMk/>
            <pc:sldMk cId="4237705997" sldId="268"/>
            <ac:spMk id="2" creationId="{7C52BC1A-69F1-7811-7F73-20B985BA8E8C}"/>
          </ac:spMkLst>
        </pc:spChg>
        <pc:spChg chg="mod">
          <ac:chgData name="Rehana Intisar" userId="89862d313e702cd1" providerId="LiveId" clId="{8D2DFBC8-22BF-4116-A9CA-5DAD829A5C16}" dt="2026-07-18T19:37:25.471" v="6616" actId="120"/>
          <ac:spMkLst>
            <pc:docMk/>
            <pc:sldMk cId="4237705997" sldId="268"/>
            <ac:spMk id="4" creationId="{7391A7E7-D7FE-0C41-07EB-1F241F527900}"/>
          </ac:spMkLst>
        </pc:spChg>
        <pc:spChg chg="add mod">
          <ac:chgData name="Rehana Intisar" userId="89862d313e702cd1" providerId="LiveId" clId="{8D2DFBC8-22BF-4116-A9CA-5DAD829A5C16}" dt="2026-07-22T22:17:25.265" v="8592" actId="207"/>
          <ac:spMkLst>
            <pc:docMk/>
            <pc:sldMk cId="4237705997" sldId="268"/>
            <ac:spMk id="5" creationId="{524C869B-2C73-A37D-F803-4A18DCA865BE}"/>
          </ac:spMkLst>
        </pc:spChg>
        <pc:spChg chg="add mod">
          <ac:chgData name="Rehana Intisar" userId="89862d313e702cd1" providerId="LiveId" clId="{8D2DFBC8-22BF-4116-A9CA-5DAD829A5C16}" dt="2026-07-22T22:17:09.333" v="8591" actId="1076"/>
          <ac:spMkLst>
            <pc:docMk/>
            <pc:sldMk cId="4237705997" sldId="268"/>
            <ac:spMk id="6" creationId="{F54AB792-585E-97C5-C8A7-8E39F8A26820}"/>
          </ac:spMkLst>
        </pc:spChg>
        <pc:spChg chg="mod">
          <ac:chgData name="Rehana Intisar" userId="89862d313e702cd1" providerId="LiveId" clId="{8D2DFBC8-22BF-4116-A9CA-5DAD829A5C16}" dt="2026-07-22T22:15:18.404" v="8590" actId="113"/>
          <ac:spMkLst>
            <pc:docMk/>
            <pc:sldMk cId="4237705997" sldId="268"/>
            <ac:spMk id="8" creationId="{334A2999-BA97-EC64-C028-ED7C58FC00E8}"/>
          </ac:spMkLst>
        </pc:spChg>
        <pc:picChg chg="add del mod">
          <ac:chgData name="Rehana Intisar" userId="89862d313e702cd1" providerId="LiveId" clId="{8D2DFBC8-22BF-4116-A9CA-5DAD829A5C16}" dt="2026-07-22T22:13:43.956" v="8580" actId="14100"/>
          <ac:picMkLst>
            <pc:docMk/>
            <pc:sldMk cId="4237705997" sldId="268"/>
            <ac:picMk id="9" creationId="{BB51E844-6E90-EFF6-17C8-341B4658E0A7}"/>
          </ac:picMkLst>
        </pc:picChg>
      </pc:sldChg>
      <pc:sldChg chg="addSp delSp modSp new mod ord">
        <pc:chgData name="Rehana Intisar" userId="89862d313e702cd1" providerId="LiveId" clId="{8D2DFBC8-22BF-4116-A9CA-5DAD829A5C16}" dt="2026-07-12T17:55:32.244" v="1091" actId="14100"/>
        <pc:sldMkLst>
          <pc:docMk/>
          <pc:sldMk cId="1029716305" sldId="269"/>
        </pc:sldMkLst>
        <pc:spChg chg="add mod">
          <ac:chgData name="Rehana Intisar" userId="89862d313e702cd1" providerId="LiveId" clId="{8D2DFBC8-22BF-4116-A9CA-5DAD829A5C16}" dt="2026-07-12T17:24:01.950" v="1012" actId="14100"/>
          <ac:spMkLst>
            <pc:docMk/>
            <pc:sldMk cId="1029716305" sldId="269"/>
            <ac:spMk id="4" creationId="{FDE6E9E3-E315-2C04-38F9-D48591E8E856}"/>
          </ac:spMkLst>
        </pc:spChg>
        <pc:spChg chg="add mod">
          <ac:chgData name="Rehana Intisar" userId="89862d313e702cd1" providerId="LiveId" clId="{8D2DFBC8-22BF-4116-A9CA-5DAD829A5C16}" dt="2026-07-12T17:55:32.244" v="1091" actId="14100"/>
          <ac:spMkLst>
            <pc:docMk/>
            <pc:sldMk cId="1029716305" sldId="269"/>
            <ac:spMk id="13" creationId="{79935BBD-0930-8469-0AD6-306B3FAA53C1}"/>
          </ac:spMkLst>
        </pc:spChg>
      </pc:sldChg>
      <pc:sldChg chg="addSp delSp modSp new mod ord setBg">
        <pc:chgData name="Rehana Intisar" userId="89862d313e702cd1" providerId="LiveId" clId="{8D2DFBC8-22BF-4116-A9CA-5DAD829A5C16}" dt="2026-08-10T13:43:00.396" v="10090" actId="20577"/>
        <pc:sldMkLst>
          <pc:docMk/>
          <pc:sldMk cId="1270796619" sldId="270"/>
        </pc:sldMkLst>
        <pc:spChg chg="mod">
          <ac:chgData name="Rehana Intisar" userId="89862d313e702cd1" providerId="LiveId" clId="{8D2DFBC8-22BF-4116-A9CA-5DAD829A5C16}" dt="2026-07-12T23:10:23.979" v="1629" actId="1076"/>
          <ac:spMkLst>
            <pc:docMk/>
            <pc:sldMk cId="1270796619" sldId="270"/>
            <ac:spMk id="2" creationId="{C5FABE35-AB87-0E08-E8AB-0F29B74796D4}"/>
          </ac:spMkLst>
        </pc:spChg>
        <pc:spChg chg="mod">
          <ac:chgData name="Rehana Intisar" userId="89862d313e702cd1" providerId="LiveId" clId="{8D2DFBC8-22BF-4116-A9CA-5DAD829A5C16}" dt="2026-07-22T18:44:18.911" v="8289" actId="207"/>
          <ac:spMkLst>
            <pc:docMk/>
            <pc:sldMk cId="1270796619" sldId="270"/>
            <ac:spMk id="4" creationId="{C4296BB4-25D9-0836-BC97-270D8358B412}"/>
          </ac:spMkLst>
        </pc:spChg>
        <pc:spChg chg="add mod">
          <ac:chgData name="Rehana Intisar" userId="89862d313e702cd1" providerId="LiveId" clId="{8D2DFBC8-22BF-4116-A9CA-5DAD829A5C16}" dt="2026-07-22T18:43:01.855" v="8287" actId="1036"/>
          <ac:spMkLst>
            <pc:docMk/>
            <pc:sldMk cId="1270796619" sldId="270"/>
            <ac:spMk id="6" creationId="{8771318A-C627-F8BA-A539-516C0417970B}"/>
          </ac:spMkLst>
        </pc:spChg>
        <pc:spChg chg="add mod">
          <ac:chgData name="Rehana Intisar" userId="89862d313e702cd1" providerId="LiveId" clId="{8D2DFBC8-22BF-4116-A9CA-5DAD829A5C16}" dt="2026-08-10T13:43:00.396" v="10090" actId="20577"/>
          <ac:spMkLst>
            <pc:docMk/>
            <pc:sldMk cId="1270796619" sldId="270"/>
            <ac:spMk id="7" creationId="{17CFB74B-18BE-0216-C34F-30320140D137}"/>
          </ac:spMkLst>
        </pc:spChg>
      </pc:sldChg>
      <pc:sldChg chg="addSp delSp modSp new mod">
        <pc:chgData name="Rehana Intisar" userId="89862d313e702cd1" providerId="LiveId" clId="{8D2DFBC8-22BF-4116-A9CA-5DAD829A5C16}" dt="2026-08-10T21:39:55.324" v="10407" actId="14100"/>
        <pc:sldMkLst>
          <pc:docMk/>
          <pc:sldMk cId="418602739" sldId="271"/>
        </pc:sldMkLst>
        <pc:spChg chg="add mod">
          <ac:chgData name="Rehana Intisar" userId="89862d313e702cd1" providerId="LiveId" clId="{8D2DFBC8-22BF-4116-A9CA-5DAD829A5C16}" dt="2026-08-10T21:39:28.324" v="10405" actId="20577"/>
          <ac:spMkLst>
            <pc:docMk/>
            <pc:sldMk cId="418602739" sldId="271"/>
            <ac:spMk id="3" creationId="{2B9ADCA0-189F-B223-4A8E-5AEB8491D2CD}"/>
          </ac:spMkLst>
        </pc:spChg>
        <pc:spChg chg="add mod">
          <ac:chgData name="Rehana Intisar" userId="89862d313e702cd1" providerId="LiveId" clId="{8D2DFBC8-22BF-4116-A9CA-5DAD829A5C16}" dt="2026-08-10T21:39:55.324" v="10407" actId="14100"/>
          <ac:spMkLst>
            <pc:docMk/>
            <pc:sldMk cId="418602739" sldId="271"/>
            <ac:spMk id="4" creationId="{B8924CD1-ADE9-AA9A-594F-F737441FA47F}"/>
          </ac:spMkLst>
        </pc:spChg>
        <pc:spChg chg="mod">
          <ac:chgData name="Rehana Intisar" userId="89862d313e702cd1" providerId="LiveId" clId="{8D2DFBC8-22BF-4116-A9CA-5DAD829A5C16}" dt="2026-07-17T20:03:24.553" v="4869" actId="120"/>
          <ac:spMkLst>
            <pc:docMk/>
            <pc:sldMk cId="418602739" sldId="271"/>
            <ac:spMk id="5" creationId="{D25A0404-2472-950D-EC69-4092C568A1D8}"/>
          </ac:spMkLst>
        </pc:spChg>
      </pc:sldChg>
      <pc:sldChg chg="addSp delSp modSp new mod ord">
        <pc:chgData name="Rehana Intisar" userId="89862d313e702cd1" providerId="LiveId" clId="{8D2DFBC8-22BF-4116-A9CA-5DAD829A5C16}" dt="2026-08-10T08:29:37.326" v="9898" actId="20577"/>
        <pc:sldMkLst>
          <pc:docMk/>
          <pc:sldMk cId="2810595788" sldId="272"/>
        </pc:sldMkLst>
        <pc:spChg chg="add mod">
          <ac:chgData name="Rehana Intisar" userId="89862d313e702cd1" providerId="LiveId" clId="{8D2DFBC8-22BF-4116-A9CA-5DAD829A5C16}" dt="2026-08-10T08:26:56.868" v="9893" actId="1076"/>
          <ac:spMkLst>
            <pc:docMk/>
            <pc:sldMk cId="2810595788" sldId="272"/>
            <ac:spMk id="2" creationId="{9EA3268E-8CC8-DB50-97A9-31DB5C419752}"/>
          </ac:spMkLst>
        </pc:spChg>
        <pc:spChg chg="add del mod">
          <ac:chgData name="Rehana Intisar" userId="89862d313e702cd1" providerId="LiveId" clId="{8D2DFBC8-22BF-4116-A9CA-5DAD829A5C16}" dt="2026-07-19T08:48:29.318" v="7309" actId="1036"/>
          <ac:spMkLst>
            <pc:docMk/>
            <pc:sldMk cId="2810595788" sldId="272"/>
            <ac:spMk id="4" creationId="{1F7B2791-8BA0-CE15-CF50-AEC254E6485C}"/>
          </ac:spMkLst>
        </pc:spChg>
        <pc:spChg chg="add mod">
          <ac:chgData name="Rehana Intisar" userId="89862d313e702cd1" providerId="LiveId" clId="{8D2DFBC8-22BF-4116-A9CA-5DAD829A5C16}" dt="2026-07-19T12:41:49.657" v="8086" actId="1076"/>
          <ac:spMkLst>
            <pc:docMk/>
            <pc:sldMk cId="2810595788" sldId="272"/>
            <ac:spMk id="6" creationId="{8D35EE89-388B-7228-C8A2-9626B02993D1}"/>
          </ac:spMkLst>
        </pc:spChg>
        <pc:spChg chg="add mod">
          <ac:chgData name="Rehana Intisar" userId="89862d313e702cd1" providerId="LiveId" clId="{8D2DFBC8-22BF-4116-A9CA-5DAD829A5C16}" dt="2026-07-19T12:48:04.757" v="8138" actId="1035"/>
          <ac:spMkLst>
            <pc:docMk/>
            <pc:sldMk cId="2810595788" sldId="272"/>
            <ac:spMk id="16" creationId="{2BE366F4-74C3-24D3-1C54-5ECDA5896054}"/>
          </ac:spMkLst>
        </pc:spChg>
        <pc:spChg chg="add mod">
          <ac:chgData name="Rehana Intisar" userId="89862d313e702cd1" providerId="LiveId" clId="{8D2DFBC8-22BF-4116-A9CA-5DAD829A5C16}" dt="2026-07-19T12:45:51.767" v="8112" actId="1076"/>
          <ac:spMkLst>
            <pc:docMk/>
            <pc:sldMk cId="2810595788" sldId="272"/>
            <ac:spMk id="23" creationId="{3A82D2CD-2DD9-EAC8-43D4-02C1F4F6A892}"/>
          </ac:spMkLst>
        </pc:spChg>
        <pc:graphicFrameChg chg="add del mod modGraphic">
          <ac:chgData name="Rehana Intisar" userId="89862d313e702cd1" providerId="LiveId" clId="{8D2DFBC8-22BF-4116-A9CA-5DAD829A5C16}" dt="2026-08-10T08:29:37.326" v="9898" actId="20577"/>
          <ac:graphicFrameMkLst>
            <pc:docMk/>
            <pc:sldMk cId="2810595788" sldId="272"/>
            <ac:graphicFrameMk id="5" creationId="{516B691A-961A-97C1-694D-72CC71ACBECB}"/>
          </ac:graphicFrameMkLst>
        </pc:graphicFrameChg>
      </pc:sldChg>
      <pc:sldChg chg="addSp delSp modSp new mod ord setBg addAnim">
        <pc:chgData name="Rehana Intisar" userId="89862d313e702cd1" providerId="LiveId" clId="{8D2DFBC8-22BF-4116-A9CA-5DAD829A5C16}" dt="2026-08-05T23:44:03.708" v="9557" actId="313"/>
        <pc:sldMkLst>
          <pc:docMk/>
          <pc:sldMk cId="1064562960" sldId="274"/>
        </pc:sldMkLst>
        <pc:spChg chg="mod ord">
          <ac:chgData name="Rehana Intisar" userId="89862d313e702cd1" providerId="LiveId" clId="{8D2DFBC8-22BF-4116-A9CA-5DAD829A5C16}" dt="2026-08-05T23:32:14.439" v="9531" actId="113"/>
          <ac:spMkLst>
            <pc:docMk/>
            <pc:sldMk cId="1064562960" sldId="274"/>
            <ac:spMk id="2" creationId="{C44741F6-F0F7-7B62-675F-4C6D3498333B}"/>
          </ac:spMkLst>
        </pc:spChg>
        <pc:spChg chg="add del mod ord">
          <ac:chgData name="Rehana Intisar" userId="89862d313e702cd1" providerId="LiveId" clId="{8D2DFBC8-22BF-4116-A9CA-5DAD829A5C16}" dt="2026-08-05T23:44:03.708" v="9557" actId="313"/>
          <ac:spMkLst>
            <pc:docMk/>
            <pc:sldMk cId="1064562960" sldId="274"/>
            <ac:spMk id="4" creationId="{0439E999-92A2-23C3-6920-09DA777728E7}"/>
          </ac:spMkLst>
        </pc:spChg>
        <pc:spChg chg="mod">
          <ac:chgData name="Rehana Intisar" userId="89862d313e702cd1" providerId="LiveId" clId="{8D2DFBC8-22BF-4116-A9CA-5DAD829A5C16}" dt="2026-07-22T20:24:54.553" v="8335" actId="1038"/>
          <ac:spMkLst>
            <pc:docMk/>
            <pc:sldMk cId="1064562960" sldId="274"/>
            <ac:spMk id="6" creationId="{EA1D7D76-5E87-5AC8-6189-9DDBE76C5181}"/>
          </ac:spMkLst>
        </pc:spChg>
        <pc:picChg chg="add mod ord">
          <ac:chgData name="Rehana Intisar" userId="89862d313e702cd1" providerId="LiveId" clId="{8D2DFBC8-22BF-4116-A9CA-5DAD829A5C16}" dt="2026-07-18T22:35:01.039" v="7124" actId="1036"/>
          <ac:picMkLst>
            <pc:docMk/>
            <pc:sldMk cId="1064562960" sldId="274"/>
            <ac:picMk id="3" creationId="{1D92395F-DAD8-3F4A-2B15-B48E4BF8D8F0}"/>
          </ac:picMkLst>
        </pc:picChg>
        <pc:picChg chg="add">
          <ac:chgData name="Rehana Intisar" userId="89862d313e702cd1" providerId="LiveId" clId="{8D2DFBC8-22BF-4116-A9CA-5DAD829A5C16}" dt="2026-07-15T18:14:16.981" v="3060" actId="26606"/>
          <ac:picMkLst>
            <pc:docMk/>
            <pc:sldMk cId="1064562960" sldId="274"/>
            <ac:picMk id="41" creationId="{B7626C8E-FB50-4909-8D9D-09E34A8DBFAB}"/>
          </ac:picMkLst>
        </pc:picChg>
      </pc:sldChg>
      <pc:sldChg chg="addSp delSp modSp new mod ord setBg">
        <pc:chgData name="Rehana Intisar" userId="89862d313e702cd1" providerId="LiveId" clId="{8D2DFBC8-22BF-4116-A9CA-5DAD829A5C16}" dt="2026-08-05T23:50:02.770" v="9565" actId="478"/>
        <pc:sldMkLst>
          <pc:docMk/>
          <pc:sldMk cId="250006074" sldId="275"/>
        </pc:sldMkLst>
        <pc:spChg chg="mod">
          <ac:chgData name="Rehana Intisar" userId="89862d313e702cd1" providerId="LiveId" clId="{8D2DFBC8-22BF-4116-A9CA-5DAD829A5C16}" dt="2026-07-15T19:19:41.612" v="3152" actId="113"/>
          <ac:spMkLst>
            <pc:docMk/>
            <pc:sldMk cId="250006074" sldId="275"/>
            <ac:spMk id="2" creationId="{A7137A40-F0DC-A496-A57B-6329A41058B2}"/>
          </ac:spMkLst>
        </pc:spChg>
        <pc:spChg chg="mod">
          <ac:chgData name="Rehana Intisar" userId="89862d313e702cd1" providerId="LiveId" clId="{8D2DFBC8-22BF-4116-A9CA-5DAD829A5C16}" dt="2026-08-05T23:49:23.462" v="9558" actId="1076"/>
          <ac:spMkLst>
            <pc:docMk/>
            <pc:sldMk cId="250006074" sldId="275"/>
            <ac:spMk id="4" creationId="{A414A565-163B-EE03-6366-452B2A3C8B92}"/>
          </ac:spMkLst>
        </pc:spChg>
        <pc:spChg chg="mod">
          <ac:chgData name="Rehana Intisar" userId="89862d313e702cd1" providerId="LiveId" clId="{8D2DFBC8-22BF-4116-A9CA-5DAD829A5C16}" dt="2026-07-17T19:39:10.389" v="4711" actId="120"/>
          <ac:spMkLst>
            <pc:docMk/>
            <pc:sldMk cId="250006074" sldId="275"/>
            <ac:spMk id="5" creationId="{442D65CB-DD4C-3A20-66BB-9FFFA4DA3397}"/>
          </ac:spMkLst>
        </pc:spChg>
      </pc:sldChg>
      <pc:sldChg chg="addSp delSp modSp new mod ord setBg">
        <pc:chgData name="Rehana Intisar" userId="89862d313e702cd1" providerId="LiveId" clId="{8D2DFBC8-22BF-4116-A9CA-5DAD829A5C16}" dt="2026-07-22T22:05:26.659" v="8555" actId="2711"/>
        <pc:sldMkLst>
          <pc:docMk/>
          <pc:sldMk cId="3841067741" sldId="276"/>
        </pc:sldMkLst>
        <pc:spChg chg="add mod">
          <ac:chgData name="Rehana Intisar" userId="89862d313e702cd1" providerId="LiveId" clId="{8D2DFBC8-22BF-4116-A9CA-5DAD829A5C16}" dt="2026-07-22T22:05:10.028" v="8554" actId="207"/>
          <ac:spMkLst>
            <pc:docMk/>
            <pc:sldMk cId="3841067741" sldId="276"/>
            <ac:spMk id="4" creationId="{85E64D06-D3C5-9AE1-FF3D-0F877185D804}"/>
          </ac:spMkLst>
        </pc:spChg>
        <pc:spChg chg="add mod">
          <ac:chgData name="Rehana Intisar" userId="89862d313e702cd1" providerId="LiveId" clId="{8D2DFBC8-22BF-4116-A9CA-5DAD829A5C16}" dt="2026-07-22T22:05:26.659" v="8555" actId="2711"/>
          <ac:spMkLst>
            <pc:docMk/>
            <pc:sldMk cId="3841067741" sldId="276"/>
            <ac:spMk id="5" creationId="{BA29EEA2-4DE8-BD17-31E3-23DBB29DC128}"/>
          </ac:spMkLst>
        </pc:spChg>
        <pc:spChg chg="add mod">
          <ac:chgData name="Rehana Intisar" userId="89862d313e702cd1" providerId="LiveId" clId="{8D2DFBC8-22BF-4116-A9CA-5DAD829A5C16}" dt="2026-07-22T22:04:38.824" v="8549"/>
          <ac:spMkLst>
            <pc:docMk/>
            <pc:sldMk cId="3841067741" sldId="276"/>
            <ac:spMk id="13" creationId="{EB31B781-3C14-5107-55D4-CF983DA21D14}"/>
          </ac:spMkLst>
        </pc:spChg>
        <pc:spChg chg="mod ord">
          <ac:chgData name="Rehana Intisar" userId="89862d313e702cd1" providerId="LiveId" clId="{8D2DFBC8-22BF-4116-A9CA-5DAD829A5C16}" dt="2026-07-17T19:41:10.837" v="4720" actId="26606"/>
          <ac:spMkLst>
            <pc:docMk/>
            <pc:sldMk cId="3841067741" sldId="276"/>
            <ac:spMk id="15" creationId="{FCC807C2-B6C1-29E3-5697-9B2E4273D44D}"/>
          </ac:spMkLst>
        </pc:spChg>
        <pc:spChg chg="add mod">
          <ac:chgData name="Rehana Intisar" userId="89862d313e702cd1" providerId="LiveId" clId="{8D2DFBC8-22BF-4116-A9CA-5DAD829A5C16}" dt="2026-07-18T15:43:29.608" v="6031" actId="1076"/>
          <ac:spMkLst>
            <pc:docMk/>
            <pc:sldMk cId="3841067741" sldId="276"/>
            <ac:spMk id="16" creationId="{BA94B962-0873-FF5A-E237-B7A0AA40380B}"/>
          </ac:spMkLst>
        </pc:spChg>
        <pc:picChg chg="add mod">
          <ac:chgData name="Rehana Intisar" userId="89862d313e702cd1" providerId="LiveId" clId="{8D2DFBC8-22BF-4116-A9CA-5DAD829A5C16}" dt="2026-07-22T22:04:32.226" v="8547" actId="1038"/>
          <ac:picMkLst>
            <pc:docMk/>
            <pc:sldMk cId="3841067741" sldId="276"/>
            <ac:picMk id="2" creationId="{176F54E9-CEAB-1A23-51F3-283643300256}"/>
          </ac:picMkLst>
        </pc:picChg>
        <pc:picChg chg="add mod">
          <ac:chgData name="Rehana Intisar" userId="89862d313e702cd1" providerId="LiveId" clId="{8D2DFBC8-22BF-4116-A9CA-5DAD829A5C16}" dt="2026-07-18T21:23:01.992" v="7057" actId="14100"/>
          <ac:picMkLst>
            <pc:docMk/>
            <pc:sldMk cId="3841067741" sldId="276"/>
            <ac:picMk id="11" creationId="{9AD6AA53-9794-4146-9809-95601E47215A}"/>
          </ac:picMkLst>
        </pc:picChg>
      </pc:sldChg>
      <pc:sldChg chg="addSp delSp modSp new mod ord setBg">
        <pc:chgData name="Rehana Intisar" userId="89862d313e702cd1" providerId="LiveId" clId="{8D2DFBC8-22BF-4116-A9CA-5DAD829A5C16}" dt="2026-08-05T23:23:24.779" v="9495" actId="207"/>
        <pc:sldMkLst>
          <pc:docMk/>
          <pc:sldMk cId="2542799709" sldId="277"/>
        </pc:sldMkLst>
        <pc:spChg chg="add mod">
          <ac:chgData name="Rehana Intisar" userId="89862d313e702cd1" providerId="LiveId" clId="{8D2DFBC8-22BF-4116-A9CA-5DAD829A5C16}" dt="2026-08-05T23:23:24.779" v="9495" actId="207"/>
          <ac:spMkLst>
            <pc:docMk/>
            <pc:sldMk cId="2542799709" sldId="277"/>
            <ac:spMk id="2" creationId="{CD806345-05E0-3302-B6D1-BAF390B2F43E}"/>
          </ac:spMkLst>
        </pc:spChg>
        <pc:spChg chg="add mod ord">
          <ac:chgData name="Rehana Intisar" userId="89862d313e702cd1" providerId="LiveId" clId="{8D2DFBC8-22BF-4116-A9CA-5DAD829A5C16}" dt="2026-08-05T22:31:02.592" v="9484" actId="313"/>
          <ac:spMkLst>
            <pc:docMk/>
            <pc:sldMk cId="2542799709" sldId="277"/>
            <ac:spMk id="7" creationId="{3AA33E4C-7C59-3183-B603-43EDA2C624C8}"/>
          </ac:spMkLst>
        </pc:spChg>
        <pc:spChg chg="mod ord">
          <ac:chgData name="Rehana Intisar" userId="89862d313e702cd1" providerId="LiveId" clId="{8D2DFBC8-22BF-4116-A9CA-5DAD829A5C16}" dt="2026-08-05T22:28:43.262" v="9468" actId="1076"/>
          <ac:spMkLst>
            <pc:docMk/>
            <pc:sldMk cId="2542799709" sldId="277"/>
            <ac:spMk id="13" creationId="{5A1C66CB-773C-2286-0147-F3226D317F8E}"/>
          </ac:spMkLst>
        </pc:spChg>
        <pc:picChg chg="add mod">
          <ac:chgData name="Rehana Intisar" userId="89862d313e702cd1" providerId="LiveId" clId="{8D2DFBC8-22BF-4116-A9CA-5DAD829A5C16}" dt="2026-08-05T22:30:45.423" v="9483" actId="1037"/>
          <ac:picMkLst>
            <pc:docMk/>
            <pc:sldMk cId="2542799709" sldId="277"/>
            <ac:picMk id="15" creationId="{6C086D43-ADAA-C575-BF3B-4D649891302C}"/>
          </ac:picMkLst>
        </pc:picChg>
        <pc:picChg chg="add">
          <ac:chgData name="Rehana Intisar" userId="89862d313e702cd1" providerId="LiveId" clId="{8D2DFBC8-22BF-4116-A9CA-5DAD829A5C16}" dt="2026-08-05T22:25:06.409" v="9440" actId="26606"/>
          <ac:picMkLst>
            <pc:docMk/>
            <pc:sldMk cId="2542799709" sldId="277"/>
            <ac:picMk id="20" creationId="{5DE20DFA-89DB-4DCD-9C6A-E6F94CA75495}"/>
          </ac:picMkLst>
        </pc:picChg>
      </pc:sldChg>
      <pc:sldChg chg="addSp delSp modSp new mod ord">
        <pc:chgData name="Rehana Intisar" userId="89862d313e702cd1" providerId="LiveId" clId="{8D2DFBC8-22BF-4116-A9CA-5DAD829A5C16}" dt="2026-08-05T23:23:45.540" v="9496" actId="207"/>
        <pc:sldMkLst>
          <pc:docMk/>
          <pc:sldMk cId="1501928024" sldId="278"/>
        </pc:sldMkLst>
        <pc:spChg chg="add mod">
          <ac:chgData name="Rehana Intisar" userId="89862d313e702cd1" providerId="LiveId" clId="{8D2DFBC8-22BF-4116-A9CA-5DAD829A5C16}" dt="2026-08-05T23:23:45.540" v="9496" actId="207"/>
          <ac:spMkLst>
            <pc:docMk/>
            <pc:sldMk cId="1501928024" sldId="278"/>
            <ac:spMk id="2" creationId="{2A4C9459-9218-3ADD-7EAC-0463D3472BA8}"/>
          </ac:spMkLst>
        </pc:spChg>
        <pc:spChg chg="mod">
          <ac:chgData name="Rehana Intisar" userId="89862d313e702cd1" providerId="LiveId" clId="{8D2DFBC8-22BF-4116-A9CA-5DAD829A5C16}" dt="2026-07-18T21:24:55.490" v="7066" actId="2711"/>
          <ac:spMkLst>
            <pc:docMk/>
            <pc:sldMk cId="1501928024" sldId="278"/>
            <ac:spMk id="3" creationId="{739D19DA-E19C-BD39-56EE-12E0BAA6F2FB}"/>
          </ac:spMkLst>
        </pc:spChg>
        <pc:spChg chg="mod">
          <ac:chgData name="Rehana Intisar" userId="89862d313e702cd1" providerId="LiveId" clId="{8D2DFBC8-22BF-4116-A9CA-5DAD829A5C16}" dt="2026-07-22T22:44:13.166" v="8689" actId="14100"/>
          <ac:spMkLst>
            <pc:docMk/>
            <pc:sldMk cId="1501928024" sldId="278"/>
            <ac:spMk id="4" creationId="{49DCD62C-3D34-F5C7-EE38-47A8A8928FAC}"/>
          </ac:spMkLst>
        </pc:spChg>
        <pc:spChg chg="add mod">
          <ac:chgData name="Rehana Intisar" userId="89862d313e702cd1" providerId="LiveId" clId="{8D2DFBC8-22BF-4116-A9CA-5DAD829A5C16}" dt="2026-07-22T22:41:27.990" v="8668" actId="207"/>
          <ac:spMkLst>
            <pc:docMk/>
            <pc:sldMk cId="1501928024" sldId="278"/>
            <ac:spMk id="6" creationId="{F08F6D43-8081-A21C-7519-425C465455FF}"/>
          </ac:spMkLst>
        </pc:spChg>
        <pc:picChg chg="add mod">
          <ac:chgData name="Rehana Intisar" userId="89862d313e702cd1" providerId="LiveId" clId="{8D2DFBC8-22BF-4116-A9CA-5DAD829A5C16}" dt="2026-07-22T22:44:06.994" v="8688" actId="1076"/>
          <ac:picMkLst>
            <pc:docMk/>
            <pc:sldMk cId="1501928024" sldId="278"/>
            <ac:picMk id="7" creationId="{2E4881F9-392C-5A61-6CD5-5E696169940B}"/>
          </ac:picMkLst>
        </pc:picChg>
      </pc:sldChg>
      <pc:sldChg chg="addSp delSp modSp new mod">
        <pc:chgData name="Rehana Intisar" userId="89862d313e702cd1" providerId="LiveId" clId="{8D2DFBC8-22BF-4116-A9CA-5DAD829A5C16}" dt="2026-07-22T21:51:31.020" v="8535" actId="14100"/>
        <pc:sldMkLst>
          <pc:docMk/>
          <pc:sldMk cId="3165069831" sldId="280"/>
        </pc:sldMkLst>
        <pc:spChg chg="add mod">
          <ac:chgData name="Rehana Intisar" userId="89862d313e702cd1" providerId="LiveId" clId="{8D2DFBC8-22BF-4116-A9CA-5DAD829A5C16}" dt="2026-07-22T21:50:44.410" v="8519" actId="20577"/>
          <ac:spMkLst>
            <pc:docMk/>
            <pc:sldMk cId="3165069831" sldId="280"/>
            <ac:spMk id="2" creationId="{6F071E65-4701-0B66-1B5F-03813226B0AD}"/>
          </ac:spMkLst>
        </pc:spChg>
        <pc:spChg chg="add mod">
          <ac:chgData name="Rehana Intisar" userId="89862d313e702cd1" providerId="LiveId" clId="{8D2DFBC8-22BF-4116-A9CA-5DAD829A5C16}" dt="2026-07-22T21:51:14.901" v="8534" actId="1038"/>
          <ac:spMkLst>
            <pc:docMk/>
            <pc:sldMk cId="3165069831" sldId="280"/>
            <ac:spMk id="6" creationId="{610B32B6-53F1-990B-DFA9-8625DA025A18}"/>
          </ac:spMkLst>
        </pc:spChg>
        <pc:spChg chg="add mod">
          <ac:chgData name="Rehana Intisar" userId="89862d313e702cd1" providerId="LiveId" clId="{8D2DFBC8-22BF-4116-A9CA-5DAD829A5C16}" dt="2026-07-22T21:51:31.020" v="8535" actId="14100"/>
          <ac:spMkLst>
            <pc:docMk/>
            <pc:sldMk cId="3165069831" sldId="280"/>
            <ac:spMk id="20" creationId="{3433682F-637D-5BED-BAA0-A60740393F89}"/>
          </ac:spMkLst>
        </pc:spChg>
        <pc:spChg chg="mod">
          <ac:chgData name="Rehana Intisar" userId="89862d313e702cd1" providerId="LiveId" clId="{8D2DFBC8-22BF-4116-A9CA-5DAD829A5C16}" dt="2026-07-18T12:44:13.146" v="5707" actId="1076"/>
          <ac:spMkLst>
            <pc:docMk/>
            <pc:sldMk cId="3165069831" sldId="280"/>
            <ac:spMk id="23" creationId="{655B8577-7671-49FB-22F8-EB97804A06B2}"/>
          </ac:spMkLst>
        </pc:spChg>
        <pc:picChg chg="add mod ord">
          <ac:chgData name="Rehana Intisar" userId="89862d313e702cd1" providerId="LiveId" clId="{8D2DFBC8-22BF-4116-A9CA-5DAD829A5C16}" dt="2026-07-18T21:18:48.118" v="7050" actId="1076"/>
          <ac:picMkLst>
            <pc:docMk/>
            <pc:sldMk cId="3165069831" sldId="280"/>
            <ac:picMk id="22" creationId="{4844FF3E-DE4B-553C-73CA-8297C3C5F80B}"/>
          </ac:picMkLst>
        </pc:picChg>
      </pc:sldChg>
      <pc:sldChg chg="addSp delSp modSp new mod">
        <pc:chgData name="Rehana Intisar" userId="89862d313e702cd1" providerId="LiveId" clId="{8D2DFBC8-22BF-4116-A9CA-5DAD829A5C16}" dt="2026-08-10T21:02:13.788" v="10282" actId="20577"/>
        <pc:sldMkLst>
          <pc:docMk/>
          <pc:sldMk cId="322250457" sldId="281"/>
        </pc:sldMkLst>
        <pc:spChg chg="mod">
          <ac:chgData name="Rehana Intisar" userId="89862d313e702cd1" providerId="LiveId" clId="{8D2DFBC8-22BF-4116-A9CA-5DAD829A5C16}" dt="2026-08-05T15:32:21.094" v="9159" actId="113"/>
          <ac:spMkLst>
            <pc:docMk/>
            <pc:sldMk cId="322250457" sldId="281"/>
            <ac:spMk id="3" creationId="{998C0D51-B33A-CC17-EE39-D19DBB324116}"/>
          </ac:spMkLst>
        </pc:spChg>
        <pc:spChg chg="add del mod">
          <ac:chgData name="Rehana Intisar" userId="89862d313e702cd1" providerId="LiveId" clId="{8D2DFBC8-22BF-4116-A9CA-5DAD829A5C16}" dt="2026-08-10T21:02:13.788" v="10282" actId="20577"/>
          <ac:spMkLst>
            <pc:docMk/>
            <pc:sldMk cId="322250457" sldId="281"/>
            <ac:spMk id="5" creationId="{542929CC-E321-B410-9C91-3669DE8BDF2E}"/>
          </ac:spMkLst>
        </pc:spChg>
      </pc:sldChg>
      <pc:sldChg chg="addSp delSp modSp new mod">
        <pc:chgData name="Rehana Intisar" userId="89862d313e702cd1" providerId="LiveId" clId="{8D2DFBC8-22BF-4116-A9CA-5DAD829A5C16}" dt="2026-08-10T21:41:38.403" v="10409" actId="113"/>
        <pc:sldMkLst>
          <pc:docMk/>
          <pc:sldMk cId="18298542" sldId="282"/>
        </pc:sldMkLst>
        <pc:spChg chg="mod">
          <ac:chgData name="Rehana Intisar" userId="89862d313e702cd1" providerId="LiveId" clId="{8D2DFBC8-22BF-4116-A9CA-5DAD829A5C16}" dt="2026-07-18T13:43:43.964" v="5749" actId="120"/>
          <ac:spMkLst>
            <pc:docMk/>
            <pc:sldMk cId="18298542" sldId="282"/>
            <ac:spMk id="3" creationId="{C0606BF6-8226-29F5-1D80-469A572D86FE}"/>
          </ac:spMkLst>
        </pc:spChg>
        <pc:spChg chg="add mod">
          <ac:chgData name="Rehana Intisar" userId="89862d313e702cd1" providerId="LiveId" clId="{8D2DFBC8-22BF-4116-A9CA-5DAD829A5C16}" dt="2026-07-18T20:43:48.925" v="6752" actId="1076"/>
          <ac:spMkLst>
            <pc:docMk/>
            <pc:sldMk cId="18298542" sldId="282"/>
            <ac:spMk id="7" creationId="{BE4B370F-8921-228F-BF16-87B02DA53AF3}"/>
          </ac:spMkLst>
        </pc:spChg>
        <pc:spChg chg="add mod">
          <ac:chgData name="Rehana Intisar" userId="89862d313e702cd1" providerId="LiveId" clId="{8D2DFBC8-22BF-4116-A9CA-5DAD829A5C16}" dt="2026-08-05T20:08:59.684" v="9173" actId="1036"/>
          <ac:spMkLst>
            <pc:docMk/>
            <pc:sldMk cId="18298542" sldId="282"/>
            <ac:spMk id="9" creationId="{AF4E4070-2D71-49D6-CA61-2D9530D3FFDD}"/>
          </ac:spMkLst>
        </pc:spChg>
        <pc:spChg chg="add mod">
          <ac:chgData name="Rehana Intisar" userId="89862d313e702cd1" providerId="LiveId" clId="{8D2DFBC8-22BF-4116-A9CA-5DAD829A5C16}" dt="2026-08-05T23:56:32.641" v="9583" actId="113"/>
          <ac:spMkLst>
            <pc:docMk/>
            <pc:sldMk cId="18298542" sldId="282"/>
            <ac:spMk id="11" creationId="{C9EC0562-3C77-21B8-B81B-36A065BC5A34}"/>
          </ac:spMkLst>
        </pc:spChg>
        <pc:spChg chg="add mod">
          <ac:chgData name="Rehana Intisar" userId="89862d313e702cd1" providerId="LiveId" clId="{8D2DFBC8-22BF-4116-A9CA-5DAD829A5C16}" dt="2026-08-10T21:41:38.403" v="10409" actId="113"/>
          <ac:spMkLst>
            <pc:docMk/>
            <pc:sldMk cId="18298542" sldId="282"/>
            <ac:spMk id="12" creationId="{D792142C-D23B-BB4B-CD1C-BE040C12AD71}"/>
          </ac:spMkLst>
        </pc:spChg>
        <pc:picChg chg="add mod">
          <ac:chgData name="Rehana Intisar" userId="89862d313e702cd1" providerId="LiveId" clId="{8D2DFBC8-22BF-4116-A9CA-5DAD829A5C16}" dt="2026-07-19T12:52:46.651" v="8159" actId="14100"/>
          <ac:picMkLst>
            <pc:docMk/>
            <pc:sldMk cId="18298542" sldId="282"/>
            <ac:picMk id="8" creationId="{4EAB16EF-61FB-D555-9374-4607915E8675}"/>
          </ac:picMkLst>
        </pc:picChg>
      </pc:sldChg>
      <pc:sldChg chg="addSp delSp modSp new mod setBg">
        <pc:chgData name="Rehana Intisar" userId="89862d313e702cd1" providerId="LiveId" clId="{8D2DFBC8-22BF-4116-A9CA-5DAD829A5C16}" dt="2026-08-10T13:19:14.409" v="10076" actId="2711"/>
        <pc:sldMkLst>
          <pc:docMk/>
          <pc:sldMk cId="2873414433" sldId="283"/>
        </pc:sldMkLst>
        <pc:spChg chg="mod">
          <ac:chgData name="Rehana Intisar" userId="89862d313e702cd1" providerId="LiveId" clId="{8D2DFBC8-22BF-4116-A9CA-5DAD829A5C16}" dt="2026-07-18T15:07:07.719" v="5979" actId="14100"/>
          <ac:spMkLst>
            <pc:docMk/>
            <pc:sldMk cId="2873414433" sldId="283"/>
            <ac:spMk id="3" creationId="{C07D25FD-B6DF-C9F4-0D14-D3438BE83091}"/>
          </ac:spMkLst>
        </pc:spChg>
        <pc:spChg chg="add mod">
          <ac:chgData name="Rehana Intisar" userId="89862d313e702cd1" providerId="LiveId" clId="{8D2DFBC8-22BF-4116-A9CA-5DAD829A5C16}" dt="2026-08-10T13:19:14.409" v="10076" actId="2711"/>
          <ac:spMkLst>
            <pc:docMk/>
            <pc:sldMk cId="2873414433" sldId="283"/>
            <ac:spMk id="5" creationId="{E4449433-5A15-12FE-57B0-E9ABBF819A28}"/>
          </ac:spMkLst>
        </pc:spChg>
        <pc:spChg chg="add mod">
          <ac:chgData name="Rehana Intisar" userId="89862d313e702cd1" providerId="LiveId" clId="{8D2DFBC8-22BF-4116-A9CA-5DAD829A5C16}" dt="2026-08-10T11:56:04.609" v="9900" actId="1076"/>
          <ac:spMkLst>
            <pc:docMk/>
            <pc:sldMk cId="2873414433" sldId="283"/>
            <ac:spMk id="6" creationId="{917B6250-4F6F-8099-450B-8C02A7A51309}"/>
          </ac:spMkLst>
        </pc:spChg>
      </pc:sldChg>
      <pc:sldChg chg="addSp delSp modSp new mod">
        <pc:chgData name="Rehana Intisar" userId="89862d313e702cd1" providerId="LiveId" clId="{8D2DFBC8-22BF-4116-A9CA-5DAD829A5C16}" dt="2026-08-10T21:35:06.190" v="10360" actId="20577"/>
        <pc:sldMkLst>
          <pc:docMk/>
          <pc:sldMk cId="2773471476" sldId="284"/>
        </pc:sldMkLst>
        <pc:spChg chg="mod">
          <ac:chgData name="Rehana Intisar" userId="89862d313e702cd1" providerId="LiveId" clId="{8D2DFBC8-22BF-4116-A9CA-5DAD829A5C16}" dt="2026-08-06T20:09:43.064" v="9769" actId="207"/>
          <ac:spMkLst>
            <pc:docMk/>
            <pc:sldMk cId="2773471476" sldId="284"/>
            <ac:spMk id="3" creationId="{54F165C0-783B-B90F-5C67-86452A28E788}"/>
          </ac:spMkLst>
        </pc:spChg>
        <pc:spChg chg="add mod">
          <ac:chgData name="Rehana Intisar" userId="89862d313e702cd1" providerId="LiveId" clId="{8D2DFBC8-22BF-4116-A9CA-5DAD829A5C16}" dt="2026-08-10T21:35:06.190" v="10360" actId="20577"/>
          <ac:spMkLst>
            <pc:docMk/>
            <pc:sldMk cId="2773471476" sldId="284"/>
            <ac:spMk id="4" creationId="{BA87EC83-1F6F-5AA3-B9C2-3665753B0F67}"/>
          </ac:spMkLst>
        </pc:spChg>
      </pc:sldChg>
      <pc:sldChg chg="addSp delSp modSp new mod">
        <pc:chgData name="Rehana Intisar" userId="89862d313e702cd1" providerId="LiveId" clId="{8D2DFBC8-22BF-4116-A9CA-5DAD829A5C16}" dt="2026-08-10T15:34:28.645" v="10158" actId="20577"/>
        <pc:sldMkLst>
          <pc:docMk/>
          <pc:sldMk cId="1689761916" sldId="285"/>
        </pc:sldMkLst>
        <pc:spChg chg="mod">
          <ac:chgData name="Rehana Intisar" userId="89862d313e702cd1" providerId="LiveId" clId="{8D2DFBC8-22BF-4116-A9CA-5DAD829A5C16}" dt="2026-07-19T11:35:40.719" v="7790" actId="207"/>
          <ac:spMkLst>
            <pc:docMk/>
            <pc:sldMk cId="1689761916" sldId="285"/>
            <ac:spMk id="3" creationId="{75CF356A-1266-B00B-33F1-F01456CBFAFA}"/>
          </ac:spMkLst>
        </pc:spChg>
        <pc:spChg chg="add mod">
          <ac:chgData name="Rehana Intisar" userId="89862d313e702cd1" providerId="LiveId" clId="{8D2DFBC8-22BF-4116-A9CA-5DAD829A5C16}" dt="2026-07-19T12:30:11.375" v="8036" actId="2711"/>
          <ac:spMkLst>
            <pc:docMk/>
            <pc:sldMk cId="1689761916" sldId="285"/>
            <ac:spMk id="5" creationId="{E3B85A03-AB8F-73CC-DEFE-4A22132916A6}"/>
          </ac:spMkLst>
        </pc:spChg>
        <pc:spChg chg="add mod">
          <ac:chgData name="Rehana Intisar" userId="89862d313e702cd1" providerId="LiveId" clId="{8D2DFBC8-22BF-4116-A9CA-5DAD829A5C16}" dt="2026-07-19T12:20:59.416" v="8000" actId="1076"/>
          <ac:spMkLst>
            <pc:docMk/>
            <pc:sldMk cId="1689761916" sldId="285"/>
            <ac:spMk id="7" creationId="{BB0311E4-8339-4F2E-BD1A-96E3FE1778D6}"/>
          </ac:spMkLst>
        </pc:spChg>
        <pc:spChg chg="add mod">
          <ac:chgData name="Rehana Intisar" userId="89862d313e702cd1" providerId="LiveId" clId="{8D2DFBC8-22BF-4116-A9CA-5DAD829A5C16}" dt="2026-08-10T15:34:28.645" v="10158" actId="20577"/>
          <ac:spMkLst>
            <pc:docMk/>
            <pc:sldMk cId="1689761916" sldId="285"/>
            <ac:spMk id="9" creationId="{6A6EF8A3-4BBF-96F6-218B-8347608DAF14}"/>
          </ac:spMkLst>
        </pc:spChg>
        <pc:picChg chg="add mod modCrop">
          <ac:chgData name="Rehana Intisar" userId="89862d313e702cd1" providerId="LiveId" clId="{8D2DFBC8-22BF-4116-A9CA-5DAD829A5C16}" dt="2026-07-19T15:25:24.864" v="8238" actId="1036"/>
          <ac:picMkLst>
            <pc:docMk/>
            <pc:sldMk cId="1689761916" sldId="285"/>
            <ac:picMk id="8" creationId="{7A2C0E17-3F8C-B530-B7D9-ED5C18258616}"/>
          </ac:picMkLst>
        </pc:picChg>
      </pc:sldChg>
      <pc:sldChg chg="addSp delSp modSp new mod ord">
        <pc:chgData name="Rehana Intisar" userId="89862d313e702cd1" providerId="LiveId" clId="{8D2DFBC8-22BF-4116-A9CA-5DAD829A5C16}" dt="2026-08-10T20:46:12.490" v="10260" actId="14100"/>
        <pc:sldMkLst>
          <pc:docMk/>
          <pc:sldMk cId="715781899" sldId="286"/>
        </pc:sldMkLst>
        <pc:spChg chg="add mod">
          <ac:chgData name="Rehana Intisar" userId="89862d313e702cd1" providerId="LiveId" clId="{8D2DFBC8-22BF-4116-A9CA-5DAD829A5C16}" dt="2026-07-22T23:20:57.111" v="8824" actId="207"/>
          <ac:spMkLst>
            <pc:docMk/>
            <pc:sldMk cId="715781899" sldId="286"/>
            <ac:spMk id="2" creationId="{797D6986-8F6C-CE49-FC49-F8C6AA833CB7}"/>
          </ac:spMkLst>
        </pc:spChg>
        <pc:spChg chg="mod">
          <ac:chgData name="Rehana Intisar" userId="89862d313e702cd1" providerId="LiveId" clId="{8D2DFBC8-22BF-4116-A9CA-5DAD829A5C16}" dt="2026-07-19T11:43:59.124" v="7825" actId="207"/>
          <ac:spMkLst>
            <pc:docMk/>
            <pc:sldMk cId="715781899" sldId="286"/>
            <ac:spMk id="3" creationId="{F001755D-61C7-D533-49E2-A0F33A964984}"/>
          </ac:spMkLst>
        </pc:spChg>
        <pc:spChg chg="add mod">
          <ac:chgData name="Rehana Intisar" userId="89862d313e702cd1" providerId="LiveId" clId="{8D2DFBC8-22BF-4116-A9CA-5DAD829A5C16}" dt="2026-08-10T20:30:44.069" v="10246" actId="1076"/>
          <ac:spMkLst>
            <pc:docMk/>
            <pc:sldMk cId="715781899" sldId="286"/>
            <ac:spMk id="4" creationId="{23FEFEEF-89FC-D206-06C2-89D7E321A92F}"/>
          </ac:spMkLst>
        </pc:spChg>
        <pc:spChg chg="add mod">
          <ac:chgData name="Rehana Intisar" userId="89862d313e702cd1" providerId="LiveId" clId="{8D2DFBC8-22BF-4116-A9CA-5DAD829A5C16}" dt="2026-08-10T20:46:12.490" v="10260" actId="14100"/>
          <ac:spMkLst>
            <pc:docMk/>
            <pc:sldMk cId="715781899" sldId="286"/>
            <ac:spMk id="5" creationId="{8556E25C-3E77-AC9E-98F0-0C035F200D53}"/>
          </ac:spMkLst>
        </pc:spChg>
        <pc:spChg chg="add del mod">
          <ac:chgData name="Rehana Intisar" userId="89862d313e702cd1" providerId="LiveId" clId="{8D2DFBC8-22BF-4116-A9CA-5DAD829A5C16}" dt="2026-08-10T15:38:06.759" v="10164" actId="478"/>
          <ac:spMkLst>
            <pc:docMk/>
            <pc:sldMk cId="715781899" sldId="286"/>
            <ac:spMk id="8" creationId="{62EB7046-8182-D9E7-16D3-6B4D8C5A2993}"/>
          </ac:spMkLst>
        </pc:spChg>
        <pc:spChg chg="add del mod">
          <ac:chgData name="Rehana Intisar" userId="89862d313e702cd1" providerId="LiveId" clId="{8D2DFBC8-22BF-4116-A9CA-5DAD829A5C16}" dt="2026-08-10T20:40:45.540" v="10248" actId="478"/>
          <ac:spMkLst>
            <pc:docMk/>
            <pc:sldMk cId="715781899" sldId="286"/>
            <ac:spMk id="12" creationId="{3A8E1506-1525-0456-6BB0-1D1573ADA489}"/>
          </ac:spMkLst>
        </pc:spChg>
        <pc:spChg chg="add mod">
          <ac:chgData name="Rehana Intisar" userId="89862d313e702cd1" providerId="LiveId" clId="{8D2DFBC8-22BF-4116-A9CA-5DAD829A5C16}" dt="2026-08-10T20:44:24.574" v="10259" actId="2711"/>
          <ac:spMkLst>
            <pc:docMk/>
            <pc:sldMk cId="715781899" sldId="286"/>
            <ac:spMk id="18" creationId="{0DAD0DEE-41D6-1AFF-B3AE-CC3E8B84C8A0}"/>
          </ac:spMkLst>
        </pc:spChg>
        <pc:picChg chg="add del mod">
          <ac:chgData name="Rehana Intisar" userId="89862d313e702cd1" providerId="LiveId" clId="{8D2DFBC8-22BF-4116-A9CA-5DAD829A5C16}" dt="2026-08-10T15:49:41.124" v="10166" actId="478"/>
          <ac:picMkLst>
            <pc:docMk/>
            <pc:sldMk cId="715781899" sldId="286"/>
            <ac:picMk id="6" creationId="{1E2021AB-52EA-104A-E721-0B3319987F18}"/>
          </ac:picMkLst>
        </pc:picChg>
        <pc:picChg chg="add del mod">
          <ac:chgData name="Rehana Intisar" userId="89862d313e702cd1" providerId="LiveId" clId="{8D2DFBC8-22BF-4116-A9CA-5DAD829A5C16}" dt="2026-08-10T15:37:38.637" v="10159" actId="478"/>
          <ac:picMkLst>
            <pc:docMk/>
            <pc:sldMk cId="715781899" sldId="286"/>
            <ac:picMk id="7" creationId="{6DC1626F-83A1-1608-760E-63352E005475}"/>
          </ac:picMkLst>
        </pc:picChg>
        <pc:picChg chg="add del">
          <ac:chgData name="Rehana Intisar" userId="89862d313e702cd1" providerId="LiveId" clId="{8D2DFBC8-22BF-4116-A9CA-5DAD829A5C16}" dt="2026-08-10T15:49:51.237" v="10169" actId="478"/>
          <ac:picMkLst>
            <pc:docMk/>
            <pc:sldMk cId="715781899" sldId="286"/>
            <ac:picMk id="9" creationId="{34816102-76C0-FAD8-D454-B8E9662DA60B}"/>
          </ac:picMkLst>
        </pc:picChg>
        <pc:picChg chg="add del mod">
          <ac:chgData name="Rehana Intisar" userId="89862d313e702cd1" providerId="LiveId" clId="{8D2DFBC8-22BF-4116-A9CA-5DAD829A5C16}" dt="2026-08-10T20:29:15.187" v="10234" actId="478"/>
          <ac:picMkLst>
            <pc:docMk/>
            <pc:sldMk cId="715781899" sldId="286"/>
            <ac:picMk id="10" creationId="{48F9DAE0-00CC-AD0B-4072-C2732F8CA264}"/>
          </ac:picMkLst>
        </pc:picChg>
        <pc:picChg chg="add del">
          <ac:chgData name="Rehana Intisar" userId="89862d313e702cd1" providerId="LiveId" clId="{8D2DFBC8-22BF-4116-A9CA-5DAD829A5C16}" dt="2026-08-10T20:29:20.662" v="10237" actId="22"/>
          <ac:picMkLst>
            <pc:docMk/>
            <pc:sldMk cId="715781899" sldId="286"/>
            <ac:picMk id="13" creationId="{0796EA22-BE61-B591-2A4C-869BB5004C1C}"/>
          </ac:picMkLst>
        </pc:picChg>
        <pc:picChg chg="add del">
          <ac:chgData name="Rehana Intisar" userId="89862d313e702cd1" providerId="LiveId" clId="{8D2DFBC8-22BF-4116-A9CA-5DAD829A5C16}" dt="2026-08-10T20:29:35.472" v="10240" actId="22"/>
          <ac:picMkLst>
            <pc:docMk/>
            <pc:sldMk cId="715781899" sldId="286"/>
            <ac:picMk id="14" creationId="{81850E49-B4E9-4858-FBBE-BB841350A5D6}"/>
          </ac:picMkLst>
        </pc:picChg>
        <pc:picChg chg="add del mod">
          <ac:chgData name="Rehana Intisar" userId="89862d313e702cd1" providerId="LiveId" clId="{8D2DFBC8-22BF-4116-A9CA-5DAD829A5C16}" dt="2026-08-10T20:42:34.595" v="10251" actId="478"/>
          <ac:picMkLst>
            <pc:docMk/>
            <pc:sldMk cId="715781899" sldId="286"/>
            <ac:picMk id="15" creationId="{B3CB6E37-D5F2-DAAD-AA73-8E85C9B34761}"/>
          </ac:picMkLst>
        </pc:picChg>
        <pc:picChg chg="add mod">
          <ac:chgData name="Rehana Intisar" userId="89862d313e702cd1" providerId="LiveId" clId="{8D2DFBC8-22BF-4116-A9CA-5DAD829A5C16}" dt="2026-08-10T20:42:42.516" v="10253" actId="1076"/>
          <ac:picMkLst>
            <pc:docMk/>
            <pc:sldMk cId="715781899" sldId="286"/>
            <ac:picMk id="16" creationId="{C7E64CCD-D6A6-21E6-6192-FE207829B7DE}"/>
          </ac:picMkLst>
        </pc:picChg>
      </pc:sldChg>
      <pc:sldChg chg="addSp delSp modSp new mod">
        <pc:chgData name="Rehana Intisar" userId="89862d313e702cd1" providerId="LiveId" clId="{8D2DFBC8-22BF-4116-A9CA-5DAD829A5C16}" dt="2026-08-06T20:10:39.911" v="9775" actId="120"/>
        <pc:sldMkLst>
          <pc:docMk/>
          <pc:sldMk cId="3586496921" sldId="287"/>
        </pc:sldMkLst>
        <pc:spChg chg="mod">
          <ac:chgData name="Rehana Intisar" userId="89862d313e702cd1" providerId="LiveId" clId="{8D2DFBC8-22BF-4116-A9CA-5DAD829A5C16}" dt="2026-08-06T20:10:39.911" v="9775" actId="120"/>
          <ac:spMkLst>
            <pc:docMk/>
            <pc:sldMk cId="3586496921" sldId="287"/>
            <ac:spMk id="3" creationId="{B4345BE9-498C-D41C-AD22-37922D8DD9BD}"/>
          </ac:spMkLst>
        </pc:spChg>
        <pc:spChg chg="add mod">
          <ac:chgData name="Rehana Intisar" userId="89862d313e702cd1" providerId="LiveId" clId="{8D2DFBC8-22BF-4116-A9CA-5DAD829A5C16}" dt="2026-08-06T20:10:24.327" v="9774" actId="20577"/>
          <ac:spMkLst>
            <pc:docMk/>
            <pc:sldMk cId="3586496921" sldId="287"/>
            <ac:spMk id="4" creationId="{E8E52118-46B4-6A14-564A-6A3521FD20F1}"/>
          </ac:spMkLst>
        </pc:spChg>
      </pc:sldChg>
      <pc:sldChg chg="addSp delSp modSp new mod">
        <pc:chgData name="Rehana Intisar" userId="89862d313e702cd1" providerId="LiveId" clId="{8D2DFBC8-22BF-4116-A9CA-5DAD829A5C16}" dt="2026-08-06T20:11:37.914" v="9799" actId="1036"/>
        <pc:sldMkLst>
          <pc:docMk/>
          <pc:sldMk cId="1732160679" sldId="288"/>
        </pc:sldMkLst>
        <pc:spChg chg="mod">
          <ac:chgData name="Rehana Intisar" userId="89862d313e702cd1" providerId="LiveId" clId="{8D2DFBC8-22BF-4116-A9CA-5DAD829A5C16}" dt="2026-07-22T22:18:38.530" v="8600" actId="207"/>
          <ac:spMkLst>
            <pc:docMk/>
            <pc:sldMk cId="1732160679" sldId="288"/>
            <ac:spMk id="3" creationId="{C7D75F20-DCB1-2168-33C4-9D1016C2EEB6}"/>
          </ac:spMkLst>
        </pc:spChg>
        <pc:spChg chg="add mod">
          <ac:chgData name="Rehana Intisar" userId="89862d313e702cd1" providerId="LiveId" clId="{8D2DFBC8-22BF-4116-A9CA-5DAD829A5C16}" dt="2026-08-06T20:11:37.914" v="9799" actId="1036"/>
          <ac:spMkLst>
            <pc:docMk/>
            <pc:sldMk cId="1732160679" sldId="288"/>
            <ac:spMk id="5" creationId="{1031211E-114B-CAED-02B9-34F0B4F45ABE}"/>
          </ac:spMkLst>
        </pc:spChg>
      </pc:sldChg>
      <pc:sldChg chg="addSp delSp modSp new mod">
        <pc:chgData name="Rehana Intisar" userId="89862d313e702cd1" providerId="LiveId" clId="{8D2DFBC8-22BF-4116-A9CA-5DAD829A5C16}" dt="2026-08-10T21:32:29.739" v="10333" actId="113"/>
        <pc:sldMkLst>
          <pc:docMk/>
          <pc:sldMk cId="559655443" sldId="289"/>
        </pc:sldMkLst>
        <pc:spChg chg="mod">
          <ac:chgData name="Rehana Intisar" userId="89862d313e702cd1" providerId="LiveId" clId="{8D2DFBC8-22BF-4116-A9CA-5DAD829A5C16}" dt="2026-07-22T23:17:59.374" v="8808" actId="255"/>
          <ac:spMkLst>
            <pc:docMk/>
            <pc:sldMk cId="559655443" sldId="289"/>
            <ac:spMk id="3" creationId="{440B5393-481C-0851-CF98-3903A6977526}"/>
          </ac:spMkLst>
        </pc:spChg>
        <pc:spChg chg="add mod">
          <ac:chgData name="Rehana Intisar" userId="89862d313e702cd1" providerId="LiveId" clId="{8D2DFBC8-22BF-4116-A9CA-5DAD829A5C16}" dt="2026-08-10T21:32:29.739" v="10333" actId="113"/>
          <ac:spMkLst>
            <pc:docMk/>
            <pc:sldMk cId="559655443" sldId="289"/>
            <ac:spMk id="5" creationId="{E9DD9747-F453-17E0-3DCD-06F2AC5A020A}"/>
          </ac:spMkLst>
        </pc:spChg>
      </pc:sldChg>
      <pc:sldChg chg="addSp delSp modSp new mod">
        <pc:chgData name="Rehana Intisar" userId="89862d313e702cd1" providerId="LiveId" clId="{8D2DFBC8-22BF-4116-A9CA-5DAD829A5C16}" dt="2026-08-10T21:31:56.949" v="10332" actId="1038"/>
        <pc:sldMkLst>
          <pc:docMk/>
          <pc:sldMk cId="1547966312" sldId="290"/>
        </pc:sldMkLst>
        <pc:spChg chg="mod">
          <ac:chgData name="Rehana Intisar" userId="89862d313e702cd1" providerId="LiveId" clId="{8D2DFBC8-22BF-4116-A9CA-5DAD829A5C16}" dt="2026-08-05T15:09:04.712" v="9112" actId="120"/>
          <ac:spMkLst>
            <pc:docMk/>
            <pc:sldMk cId="1547966312" sldId="290"/>
            <ac:spMk id="3" creationId="{2F305B41-9065-24D2-DE9A-A67FFB66D40E}"/>
          </ac:spMkLst>
        </pc:spChg>
        <pc:spChg chg="add mod">
          <ac:chgData name="Rehana Intisar" userId="89862d313e702cd1" providerId="LiveId" clId="{8D2DFBC8-22BF-4116-A9CA-5DAD829A5C16}" dt="2026-08-10T21:31:56.949" v="10332" actId="1038"/>
          <ac:spMkLst>
            <pc:docMk/>
            <pc:sldMk cId="1547966312" sldId="290"/>
            <ac:spMk id="4" creationId="{B101D8A2-43DC-673D-D6EC-D71DB929AA98}"/>
          </ac:spMkLst>
        </pc:spChg>
      </pc:sldChg>
      <pc:sldChg chg="addSp modSp new del mod">
        <pc:chgData name="Rehana Intisar" userId="89862d313e702cd1" providerId="LiveId" clId="{8D2DFBC8-22BF-4116-A9CA-5DAD829A5C16}" dt="2026-08-10T21:23:45.802" v="10307" actId="2696"/>
        <pc:sldMkLst>
          <pc:docMk/>
          <pc:sldMk cId="3446576534" sldId="291"/>
        </pc:sldMkLst>
        <pc:spChg chg="add mod">
          <ac:chgData name="Rehana Intisar" userId="89862d313e702cd1" providerId="LiveId" clId="{8D2DFBC8-22BF-4116-A9CA-5DAD829A5C16}" dt="2026-08-10T21:19:10.683" v="10298" actId="20577"/>
          <ac:spMkLst>
            <pc:docMk/>
            <pc:sldMk cId="3446576534" sldId="291"/>
            <ac:spMk id="5" creationId="{C14153A0-C87F-DFD7-245E-463ED36508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471BAE-9173-4004-B881-B53C9C4B513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1BF1BF-657E-4AD2-A208-4DA0AD91E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80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1BF1BF-657E-4AD2-A208-4DA0AD91ED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415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1BF1BF-657E-4AD2-A208-4DA0AD91EDF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3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52546F0-CC3A-4700-9F22-A50E40D7AFDC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498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1F9CA-67DC-4DCA-978C-48ED0A0892AA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64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DD3E7EA-8277-4376-AC24-DAAAC64E318D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13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38C83-FF57-4F91-B2BC-0C441B3D95E9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00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4B043-248E-439A-A88A-CF3796896854}" type="datetime1">
              <a:rPr lang="en-US" smtClean="0"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368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79C8-086F-4285-97B3-40FCA89E008E}" type="datetime1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055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CAEF4-CE8C-4F8F-8AE9-E623063E2AE3}" type="datetime1">
              <a:rPr lang="en-US" smtClean="0"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649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162A4-3064-4C40-86DA-26640114060E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781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E5126-50DE-416D-96F9-08556A99E630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613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418D6-E6F6-4ED1-8D0D-6AEA1442B4E1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678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DC1F4A2-23CC-47AD-A753-ADB02D8049DD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911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597039E-4840-4660-8D9B-8504486325D1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8259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A20CB53-792E-46D8-BCC2-6F06FED93A3D}" type="datetime1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74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807D0-410F-4A01-9025-9074287389D7}" type="datetime1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917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6449B-9BB8-46ED-B258-75B0F1504CBE}" type="datetime1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299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9ACCF-FD9D-4160-891E-D47089636BD0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01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B95679-9142-4105-9C18-590B334D8C73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397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2ECC6-9A0F-4EA7-BAE6-DCE18B912836}" type="datetime1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63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  <p:sldLayoutId id="2147483882" r:id="rId14"/>
    <p:sldLayoutId id="2147483883" r:id="rId15"/>
    <p:sldLayoutId id="2147483884" r:id="rId16"/>
    <p:sldLayoutId id="2147483885" r:id="rId17"/>
  </p:sldLayoutIdLst>
  <p:hf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heimers.org.uk/what-we-do/policy-and-influencing/economic-impact-of-dementia" TargetMode="External"/><Relationship Id="rId2" Type="http://schemas.openxmlformats.org/officeDocument/2006/relationships/hyperlink" Target="https://www.alzheimersresearchuk.org/wp-content/uploads/2024/12/AAD-1124-1126-V1.6-WEB.pdf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S0022-510X(98)00128-2" TargetMode="External"/><Relationship Id="rId5" Type="http://schemas.openxmlformats.org/officeDocument/2006/relationships/hyperlink" Target="https://www.alzheimers.org.uk/about-dementia/types-dementia" TargetMode="External"/><Relationship Id="rId4" Type="http://schemas.openxmlformats.org/officeDocument/2006/relationships/hyperlink" Target="https://www.alzheimersresearchuk.org/about-dementia/dementia-statistic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0654-022-00952-8" TargetMode="External"/><Relationship Id="rId2" Type="http://schemas.openxmlformats.org/officeDocument/2006/relationships/hyperlink" Target="https://doi.org/10.1155/jdr/270320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maturitas.2019.06.010" TargetMode="External"/><Relationship Id="rId4" Type="http://schemas.openxmlformats.org/officeDocument/2006/relationships/hyperlink" Target="https://doi.org/10.1016/j.zefq.2022.04.024.%20(5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0-026-01500-9" TargetMode="External"/><Relationship Id="rId2" Type="http://schemas.openxmlformats.org/officeDocument/2006/relationships/hyperlink" Target="https://doi.org/10.1007/s10991-025-09395-z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oim.13244" TargetMode="External"/><Relationship Id="rId5" Type="http://schemas.openxmlformats.org/officeDocument/2006/relationships/hyperlink" Target="https://doi.org/10.1080/13607863.2026.2666282" TargetMode="External"/><Relationship Id="rId4" Type="http://schemas.openxmlformats.org/officeDocument/2006/relationships/hyperlink" Target="https://doi.org/10.1001/archneur.1976.0050004000100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3607863.2026.2666282" TargetMode="External"/><Relationship Id="rId2" Type="http://schemas.openxmlformats.org/officeDocument/2006/relationships/hyperlink" Target="https://doi.org/10.1001/archneur.1976.0050004000100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111/joim.13244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dementia/symptoms-and-diagnosis/symptoms/" TargetMode="External"/><Relationship Id="rId2" Type="http://schemas.openxmlformats.org/officeDocument/2006/relationships/hyperlink" Target="https://www.nice.org.uk/guidance/ng97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hs.uk/conditions/dementia/about-dementia/what-is-dementia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ersonalisedcare/comprehensive-model-of-personalised-care/" TargetMode="External"/><Relationship Id="rId7" Type="http://schemas.openxmlformats.org/officeDocument/2006/relationships/hyperlink" Target="https://personcentredsk.ca/apsh/?utm_source=chatgpt.com" TargetMode="External"/><Relationship Id="rId2" Type="http://schemas.openxmlformats.org/officeDocument/2006/relationships/hyperlink" Target="https://www.england.nhs.uk/personalisedcare/shared-decision-mak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uffieldtrust.org.uk/resource/dementia-care-in-primary-and-secondary-care-in-england?utm_source=chatgpt.com" TargetMode="External"/><Relationship Id="rId5" Type="http://schemas.openxmlformats.org/officeDocument/2006/relationships/hyperlink" Target="https://services.nhslothian.scot/artspsychotherapies/literature/the-experiences-of-dementia-from-tom-kitwood-dementia-reconsidered-1997/" TargetMode="External"/><Relationship Id="rId4" Type="http://schemas.openxmlformats.org/officeDocument/2006/relationships/hyperlink" Target="https://digital.nhs.uk/data-and-information/publications/statistical/primary-care-dementia-data/january-2026?utm_source=chatgpt.com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nins.2022.925991" TargetMode="External"/><Relationship Id="rId2" Type="http://schemas.openxmlformats.org/officeDocument/2006/relationships/hyperlink" Target="https://doi.org/10.1016/j.lanplh.2026.10146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/item/15-07-2026-new-who-guidelines--up-to-45--of-dementia-risk-could-be-prevented-or-delayed?utm_source=chatgpt.com" TargetMode="External"/><Relationship Id="rId5" Type="http://schemas.openxmlformats.org/officeDocument/2006/relationships/hyperlink" Target="https://www.who.int/news-room/fact-sheets/detail/dementia?utm_source=chatgpt.com" TargetMode="External"/><Relationship Id="rId4" Type="http://schemas.openxmlformats.org/officeDocument/2006/relationships/hyperlink" Target="https://www.who.int/news-room/fact-sheets/detail/dement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A3D692-0897-75F0-40A0-684FE1E03A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4800" y="4005625"/>
            <a:ext cx="6817360" cy="90678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Assignment-1: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	Rehana Intisar-2234706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6BF452C-6E38-A05A-F900-83C733D95033}"/>
              </a:ext>
            </a:extLst>
          </p:cNvPr>
          <p:cNvSpPr/>
          <p:nvPr/>
        </p:nvSpPr>
        <p:spPr>
          <a:xfrm>
            <a:off x="2575560" y="1290125"/>
            <a:ext cx="7213600" cy="25978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1001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n/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MSc. </a:t>
            </a:r>
            <a:r>
              <a:rPr lang="en-GB" sz="28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 </a:t>
            </a:r>
            <a:r>
              <a:rPr lang="en-US" sz="2800" b="1" dirty="0">
                <a:ln/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(LCHS7003_LON)</a:t>
            </a:r>
            <a:r>
              <a:rPr lang="en-US" sz="2800" b="1" dirty="0">
                <a:ln/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ln/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Leader:	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Muhammed Khan </a:t>
            </a:r>
            <a:endParaRPr lang="en-US" sz="2800" b="1" dirty="0">
              <a:ln/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33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FDE6E9E3-E315-2C04-38F9-D48591E8E8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3359" y="587462"/>
            <a:ext cx="6380481" cy="135849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935BBD-0930-8469-0AD6-306B3FAA53C1}"/>
              </a:ext>
            </a:extLst>
          </p:cNvPr>
          <p:cNvSpPr txBox="1"/>
          <p:nvPr/>
        </p:nvSpPr>
        <p:spPr>
          <a:xfrm>
            <a:off x="2072640" y="1945958"/>
            <a:ext cx="94183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AI-generated materials as my own work. I confirm that I have copies of my drafts, notes, and other resources I used, which I may be asked to provide in evidence.</a:t>
            </a:r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29716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ABE35-AB87-0E08-E8AB-0F29B7479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19" y="142242"/>
            <a:ext cx="11490961" cy="68072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Increasing Awareness of Dementia in the UK</a:t>
            </a:r>
          </a:p>
        </p:txBody>
      </p:sp>
      <p:sp>
        <p:nvSpPr>
          <p:cNvPr id="6" name="Flowchart: Punched Tape 5">
            <a:extLst>
              <a:ext uri="{FF2B5EF4-FFF2-40B4-BE49-F238E27FC236}">
                <a16:creationId xmlns:a16="http://schemas.microsoft.com/office/drawing/2014/main" id="{8771318A-C627-F8BA-A539-516C0417970B}"/>
              </a:ext>
            </a:extLst>
          </p:cNvPr>
          <p:cNvSpPr/>
          <p:nvPr/>
        </p:nvSpPr>
        <p:spPr>
          <a:xfrm>
            <a:off x="2003882" y="3942080"/>
            <a:ext cx="5758358" cy="1409699"/>
          </a:xfrm>
          <a:prstGeom prst="flowChartPunchedTap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 awareness can improve earlier help-seeking, timely diagnosis, and better outcomes.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17CFB74B-18BE-0216-C34F-30320140D137}"/>
              </a:ext>
            </a:extLst>
          </p:cNvPr>
          <p:cNvSpPr/>
          <p:nvPr/>
        </p:nvSpPr>
        <p:spPr>
          <a:xfrm>
            <a:off x="1170762" y="1061721"/>
            <a:ext cx="9850474" cy="2794001"/>
          </a:xfrm>
          <a:prstGeom prst="verticalScroll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30238">
              <a:lnSpc>
                <a:spcPct val="150000"/>
              </a:lnSpc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about Dementia: its historical perspective, definition, types, symptoms, and aetiology.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also examines the prevalence and burden of dementia.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evaluate UK diagnosis, management, and treatment.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prevention, co-productive care, and personalised care.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evidence-based recommendations.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296BB4-25D9-0836-BC97-270D8358B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3332" y="6294436"/>
            <a:ext cx="643748" cy="365125"/>
          </a:xfrm>
        </p:spPr>
        <p:txBody>
          <a:bodyPr/>
          <a:lstStyle/>
          <a:p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796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Historian on Dementia: Our Evolving Views on Alzheimer's and Aging |  Being Patient">
            <a:extLst>
              <a:ext uri="{FF2B5EF4-FFF2-40B4-BE49-F238E27FC236}">
                <a16:creationId xmlns:a16="http://schemas.microsoft.com/office/drawing/2014/main" id="{4844FF3E-DE4B-553C-73CA-8297C3C5F8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5720" y="522514"/>
            <a:ext cx="3011730" cy="2576287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610B32B6-53F1-990B-DFA9-8625DA025A18}"/>
              </a:ext>
            </a:extLst>
          </p:cNvPr>
          <p:cNvSpPr/>
          <p:nvPr/>
        </p:nvSpPr>
        <p:spPr>
          <a:xfrm>
            <a:off x="4330337" y="206332"/>
            <a:ext cx="4417423" cy="1493293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algn="ctr"/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433682F-637D-5BED-BAA0-A60740393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715" y="1699625"/>
            <a:ext cx="11527245" cy="48332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Greece (4th century BC):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Memory loss was considered a normal part of ageing</a:t>
            </a:r>
          </a:p>
          <a:p>
            <a:pPr marL="182563" indent="-182563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(Boller and Forbes, 1998).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1797: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Philippe Pinel recognised cognitive disorders as a medical condition.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1906: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Alois Alzheimer identified the brain changes associated with Alzheimer's disease (Alzheimer, 1907; Ford and Flicker, 2020).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1976: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Robert Katzman established Alzheimer's disease as the most common cause of dementia, raising global awareness (Katzman, 1976).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2009: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UK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National Dementia Strategy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promoted earlier diagnosis and improved dementia care.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2018–Present: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NICE Guideline NG97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and NHS policies emphasise person-centred, multidisciplinary and evidence-based care (NICE, 2018).</a:t>
            </a:r>
          </a:p>
          <a:p>
            <a:pPr lvl="2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655B8577-7671-49FB-22F8-EB97804A0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593286" y="6335486"/>
            <a:ext cx="598714" cy="365125"/>
          </a:xfrm>
        </p:spPr>
        <p:txBody>
          <a:bodyPr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071E65-4701-0B66-1B5F-03813226B0AD}"/>
              </a:ext>
            </a:extLst>
          </p:cNvPr>
          <p:cNvSpPr txBox="1"/>
          <p:nvPr/>
        </p:nvSpPr>
        <p:spPr>
          <a:xfrm>
            <a:off x="1341120" y="1284884"/>
            <a:ext cx="335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History of Dementia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65069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7170DA-94E2-5D40-BF28-DB3EED3DDC7E}"/>
              </a:ext>
            </a:extLst>
          </p:cNvPr>
          <p:cNvSpPr txBox="1"/>
          <p:nvPr/>
        </p:nvSpPr>
        <p:spPr>
          <a:xfrm>
            <a:off x="5745835" y="515595"/>
            <a:ext cx="6024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Definition Worldwide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9AA002-13A0-8282-BB39-92C117667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450" y="6031766"/>
            <a:ext cx="457200" cy="365125"/>
          </a:xfrm>
        </p:spPr>
        <p:txBody>
          <a:bodyPr/>
          <a:lstStyle/>
          <a:p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0F3585-BACC-4808-C1E9-A75D30B7F8FF}"/>
              </a:ext>
            </a:extLst>
          </p:cNvPr>
          <p:cNvSpPr txBox="1"/>
          <p:nvPr/>
        </p:nvSpPr>
        <p:spPr>
          <a:xfrm>
            <a:off x="375570" y="1668170"/>
            <a:ext cx="6807550" cy="2533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states that Dementia is a term for several diseases that affect memory, thinking, and the ability to perform daily activities. It is a syndrome caused by diseases that, over time, destroy nerve cells and damage the brain, leading to deterioration in cognitive function beyond what might be expected in normal ageing.</a:t>
            </a:r>
            <a:endParaRPr lang="en-GB" dirty="0"/>
          </a:p>
        </p:txBody>
      </p:sp>
      <p:pic>
        <p:nvPicPr>
          <p:cNvPr id="27" name="Picture 26" descr="Celebrate World Alzheimer's Day 2026 | SDG Resources">
            <a:extLst>
              <a:ext uri="{FF2B5EF4-FFF2-40B4-BE49-F238E27FC236}">
                <a16:creationId xmlns:a16="http://schemas.microsoft.com/office/drawing/2014/main" id="{FD39990D-CB2D-828B-D5F3-639CFA891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4867" y="1790090"/>
            <a:ext cx="2246601" cy="2246601"/>
          </a:xfrm>
          <a:prstGeom prst="rect">
            <a:avLst/>
          </a:prstGeom>
        </p:spPr>
      </p:pic>
      <p:sp>
        <p:nvSpPr>
          <p:cNvPr id="29" name="Flowchart: Punched Tape 28">
            <a:extLst>
              <a:ext uri="{FF2B5EF4-FFF2-40B4-BE49-F238E27FC236}">
                <a16:creationId xmlns:a16="http://schemas.microsoft.com/office/drawing/2014/main" id="{695CE649-6233-1DC8-7443-B792E3962E94}"/>
              </a:ext>
            </a:extLst>
          </p:cNvPr>
          <p:cNvSpPr/>
          <p:nvPr/>
        </p:nvSpPr>
        <p:spPr>
          <a:xfrm>
            <a:off x="3612235" y="4155440"/>
            <a:ext cx="7827925" cy="2456739"/>
          </a:xfrm>
          <a:prstGeom prst="flowChartPunchedTap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person with dementia may forget family members' names, become confused in familiar places, and need help with everyday tasks such as cooking, managing medication, or personal care.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092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FCC807C2-B6C1-29E3-5697-9B2E4273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56" y="6366621"/>
            <a:ext cx="892629" cy="365125"/>
          </a:xfrm>
        </p:spPr>
        <p:txBody>
          <a:bodyPr/>
          <a:lstStyle/>
          <a:p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Why Dementia Awareness Matters With nearly 1 million people living with  dementia in the UK, and many more affected through loved ones, raising  awareness and taking action is more critical than ever.">
            <a:extLst>
              <a:ext uri="{FF2B5EF4-FFF2-40B4-BE49-F238E27FC236}">
                <a16:creationId xmlns:a16="http://schemas.microsoft.com/office/drawing/2014/main" id="{9AD6AA53-9794-4146-9809-95601E472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23" r="13543"/>
          <a:stretch>
            <a:fillRect/>
          </a:stretch>
        </p:blipFill>
        <p:spPr>
          <a:xfrm>
            <a:off x="887907" y="4316393"/>
            <a:ext cx="1759296" cy="20502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31B781-3C14-5107-55D4-CF983DA21D14}"/>
              </a:ext>
            </a:extLst>
          </p:cNvPr>
          <p:cNvSpPr txBox="1"/>
          <p:nvPr/>
        </p:nvSpPr>
        <p:spPr>
          <a:xfrm>
            <a:off x="412931" y="1504788"/>
            <a:ext cx="6028509" cy="2534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According to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(2018), Dementia is a progressive,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long-term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neurodegenerative syndrome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affecting daily functioning.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Dementia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represents one of the greatest public health and socioeconomic challenges facing UK healthcare.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94B962-0873-FF5A-E237-B7A0AA40380B}"/>
              </a:ext>
            </a:extLst>
          </p:cNvPr>
          <p:cNvSpPr txBox="1"/>
          <p:nvPr/>
        </p:nvSpPr>
        <p:spPr>
          <a:xfrm>
            <a:off x="5639740" y="457769"/>
            <a:ext cx="2844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pic>
        <p:nvPicPr>
          <p:cNvPr id="2" name="Picture 1" descr="ESTILO DE VIDA É MAIS IMPORTANTE QUE IDADE EM RELAÇÃO AO RISCO DE DEMÊNCIA — ANDREIA TORRES">
            <a:extLst>
              <a:ext uri="{FF2B5EF4-FFF2-40B4-BE49-F238E27FC236}">
                <a16:creationId xmlns:a16="http://schemas.microsoft.com/office/drawing/2014/main" id="{176F54E9-CEAB-1A23-51F3-283643300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826787" y="1707988"/>
            <a:ext cx="4578906" cy="258081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5E64D06-D3C5-9AE1-FF3D-0F877185D804}"/>
              </a:ext>
            </a:extLst>
          </p:cNvPr>
          <p:cNvSpPr/>
          <p:nvPr/>
        </p:nvSpPr>
        <p:spPr>
          <a:xfrm>
            <a:off x="3627945" y="4539337"/>
            <a:ext cx="8008885" cy="16277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person with dementia may initially forget appointments, but as the condition progresses, they may require support with daily activities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9EEA2-4DE8-BD17-31E3-23DBB29DC128}"/>
              </a:ext>
            </a:extLst>
          </p:cNvPr>
          <p:cNvSpPr txBox="1"/>
          <p:nvPr/>
        </p:nvSpPr>
        <p:spPr>
          <a:xfrm>
            <a:off x="7505165" y="4604662"/>
            <a:ext cx="39005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(Wang, Miller and Geerts, 2022). </a:t>
            </a:r>
          </a:p>
        </p:txBody>
      </p:sp>
    </p:spTree>
    <p:extLst>
      <p:ext uri="{BB962C8B-B14F-4D97-AF65-F5344CB8AC3E}">
        <p14:creationId xmlns:p14="http://schemas.microsoft.com/office/powerpoint/2010/main" val="3841067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DCD62C-3D34-F5C7-EE38-47A8A8928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66160" y="1240969"/>
            <a:ext cx="8413472" cy="548939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Memory loss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forgetting recent conversations or misplacing everyday items (NHS, 2023).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Impaired judgement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making unsafe decisions, such as leaving the cooker on or making poor financial choices (NICE, 2018).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Language difficulties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struggling to find the right words or follow conversations (NHS, 2023).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Disorientation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becoming confused about time, place, or familiar surroundings.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Behavioural changes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increased agitation, anxiety, apathy, or personality changes (Alzheimer's Society, 2024).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Reduced ability to perform activities of daily living (ADLs)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difficulty dressing, preparing meals, managing medication, or maintaining personal hygiene (NHS, 2023).</a:t>
            </a:r>
          </a:p>
        </p:txBody>
      </p:sp>
      <p:pic>
        <p:nvPicPr>
          <p:cNvPr id="7" name="Content Placeholder 6" descr="Early Signs and Symptoms of Alzheimer's Disease — National Alzheimer's  Buddies">
            <a:extLst>
              <a:ext uri="{FF2B5EF4-FFF2-40B4-BE49-F238E27FC236}">
                <a16:creationId xmlns:a16="http://schemas.microsoft.com/office/drawing/2014/main" id="{2E4881F9-392C-5A61-6CD5-5E69616994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32429"/>
            <a:ext cx="3566159" cy="355368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9D19DA-E19C-BD39-56EE-12E0BAA6F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2369" y="6365240"/>
            <a:ext cx="732511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7</a:t>
            </a:fld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4C9459-9218-3ADD-7EAC-0463D3472BA8}"/>
              </a:ext>
            </a:extLst>
          </p:cNvPr>
          <p:cNvSpPr txBox="1"/>
          <p:nvPr/>
        </p:nvSpPr>
        <p:spPr>
          <a:xfrm>
            <a:off x="5384800" y="508000"/>
            <a:ext cx="6594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cap="all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Dementia </a:t>
            </a:r>
            <a:endParaRPr lang="en-GB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8F6D43-8081-A21C-7519-425C465455FF}"/>
              </a:ext>
            </a:extLst>
          </p:cNvPr>
          <p:cNvSpPr txBox="1"/>
          <p:nvPr/>
        </p:nvSpPr>
        <p:spPr>
          <a:xfrm>
            <a:off x="650240" y="5386116"/>
            <a:ext cx="18491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2023). </a:t>
            </a:r>
          </a:p>
        </p:txBody>
      </p:sp>
    </p:spTree>
    <p:extLst>
      <p:ext uri="{BB962C8B-B14F-4D97-AF65-F5344CB8AC3E}">
        <p14:creationId xmlns:p14="http://schemas.microsoft.com/office/powerpoint/2010/main" val="1501928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806345-05E0-3302-B6D1-BAF390B2F43E}"/>
              </a:ext>
            </a:extLst>
          </p:cNvPr>
          <p:cNvSpPr txBox="1"/>
          <p:nvPr/>
        </p:nvSpPr>
        <p:spPr>
          <a:xfrm>
            <a:off x="2895600" y="764373"/>
            <a:ext cx="8991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solidFill>
                  <a:schemeClr val="accent3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Ideology and Types of Dementia </a:t>
            </a:r>
            <a:endParaRPr lang="en-US" sz="4000" cap="all" dirty="0">
              <a:solidFill>
                <a:schemeClr val="accent3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A1C66CB-773C-2286-0147-F3226D317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2400" y="6099774"/>
            <a:ext cx="1001486" cy="36512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spcAft>
                <a:spcPts val="600"/>
              </a:spcAft>
            </a:pPr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>
                <a:spcAft>
                  <a:spcPts val="600"/>
                </a:spcAft>
              </a:pPr>
              <a:t>8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What is Dementia? Symptoms, Causes &amp; Treatment | alz.org">
            <a:extLst>
              <a:ext uri="{FF2B5EF4-FFF2-40B4-BE49-F238E27FC236}">
                <a16:creationId xmlns:a16="http://schemas.microsoft.com/office/drawing/2014/main" id="{6C086D43-ADAA-C575-BF3B-4D649891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223" b="2"/>
          <a:stretch>
            <a:fillRect/>
          </a:stretch>
        </p:blipFill>
        <p:spPr>
          <a:xfrm>
            <a:off x="87083" y="2463048"/>
            <a:ext cx="3466364" cy="31430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A33E4C-7C59-3183-B603-43EDA2C624C8}"/>
              </a:ext>
            </a:extLst>
          </p:cNvPr>
          <p:cNvSpPr txBox="1"/>
          <p:nvPr/>
        </p:nvSpPr>
        <p:spPr>
          <a:xfrm>
            <a:off x="3668487" y="2075649"/>
            <a:ext cx="8371114" cy="44775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lvl="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Alzheimer's disease (60–70%)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the most common cause, associated with amyloid plaques and tau tangles (WHO, 2026). </a:t>
            </a:r>
          </a:p>
          <a:p>
            <a:pPr marL="285750" lvl="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Vascular dementia (15–20%)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caused by reduced blood flow to the brain, often linked to stroke and cardiovascular disease (NICE, 2018). </a:t>
            </a:r>
          </a:p>
          <a:p>
            <a:pPr marL="285750" lvl="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Mixed dementia (10%)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a combination of Alzheimer's disease and vascular dementia, common in older adults (Alzheimer's Society, 2025). </a:t>
            </a:r>
          </a:p>
          <a:p>
            <a:pPr marL="285750" lvl="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Dementia with Lewy bodies (5%)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caused by Lewy body protein deposits disturbing cognition, movement and Behaviour (NICE, 2018). </a:t>
            </a:r>
          </a:p>
          <a:p>
            <a:pPr marL="285750" lvl="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Frontotemporal dementia (2–5%)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caused by degeneration of the frontal and temporal lobes, mainly affecting people under 65 years (WHO, 2026).</a:t>
            </a:r>
          </a:p>
        </p:txBody>
      </p:sp>
    </p:spTree>
    <p:extLst>
      <p:ext uri="{BB962C8B-B14F-4D97-AF65-F5344CB8AC3E}">
        <p14:creationId xmlns:p14="http://schemas.microsoft.com/office/powerpoint/2010/main" val="2542799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B2791-8BA0-CE15-CF50-AEC254E64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606" y="6231681"/>
            <a:ext cx="1134319" cy="572947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9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35EE89-388B-7228-C8A2-9626B02993D1}"/>
              </a:ext>
            </a:extLst>
          </p:cNvPr>
          <p:cNvSpPr txBox="1"/>
          <p:nvPr/>
        </p:nvSpPr>
        <p:spPr>
          <a:xfrm>
            <a:off x="7389581" y="372187"/>
            <a:ext cx="3431017" cy="64633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E366F4-74C3-24D3-1C54-5ECDA5896054}"/>
              </a:ext>
            </a:extLst>
          </p:cNvPr>
          <p:cNvSpPr txBox="1"/>
          <p:nvPr/>
        </p:nvSpPr>
        <p:spPr>
          <a:xfrm>
            <a:off x="6948500" y="1587170"/>
            <a:ext cx="2246752" cy="496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Non-Modifiable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A82D2CD-2DD9-EAC8-43D4-02C1F4F6A892}"/>
              </a:ext>
            </a:extLst>
          </p:cNvPr>
          <p:cNvSpPr txBox="1"/>
          <p:nvPr/>
        </p:nvSpPr>
        <p:spPr>
          <a:xfrm>
            <a:off x="9195252" y="1564710"/>
            <a:ext cx="1967643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Modifiable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A3268E-8CC8-DB50-97A9-31DB5C419752}"/>
              </a:ext>
            </a:extLst>
          </p:cNvPr>
          <p:cNvSpPr txBox="1"/>
          <p:nvPr/>
        </p:nvSpPr>
        <p:spPr>
          <a:xfrm>
            <a:off x="1149272" y="2325546"/>
            <a:ext cx="5405120" cy="3365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36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Awareness Matters.</a:t>
            </a:r>
            <a:endParaRPr lang="en-GB" dirty="0">
              <a:solidFill>
                <a:srgbClr val="C36303"/>
              </a:solidFill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Approximately 45% of dementia cases are linked to modifiable risk factors (WHO,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awareness enhances early assistance, timely diagnoses, and improved access to support, aligning with the NHS's focus on prevention and healthy aging.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16B691A-961A-97C1-694D-72CC71ACBE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0753136"/>
              </p:ext>
            </p:extLst>
          </p:nvPr>
        </p:nvGraphicFramePr>
        <p:xfrm>
          <a:off x="6858000" y="2208226"/>
          <a:ext cx="4823029" cy="4155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59878">
                  <a:extLst>
                    <a:ext uri="{9D8B030D-6E8A-4147-A177-3AD203B41FA5}">
                      <a16:colId xmlns:a16="http://schemas.microsoft.com/office/drawing/2014/main" val="2756152909"/>
                    </a:ext>
                  </a:extLst>
                </a:gridCol>
                <a:gridCol w="2663151">
                  <a:extLst>
                    <a:ext uri="{9D8B030D-6E8A-4147-A177-3AD203B41FA5}">
                      <a16:colId xmlns:a16="http://schemas.microsoft.com/office/drawing/2014/main" val="4206215096"/>
                    </a:ext>
                  </a:extLst>
                </a:gridCol>
              </a:tblGrid>
              <a:tr h="402345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age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Genetics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Family history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Down syndrome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Chen, </a:t>
                      </a:r>
                      <a:r>
                        <a:rPr lang="en-GB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(2023)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Hypertension,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Depression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Diabetes, obesity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inactivity, social isolation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Smoking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Excess alcohol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Hearing loss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Air pollution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Chen, </a:t>
                      </a:r>
                      <a:r>
                        <a:rPr lang="en-GB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(2023).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064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0595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4741F6-F0F7-7B62-675F-4C6D34983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961" y="366018"/>
            <a:ext cx="6341918" cy="10010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 worldwide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39E999-92A2-23C3-6920-09DA777728E7}"/>
              </a:ext>
            </a:extLst>
          </p:cNvPr>
          <p:cNvSpPr txBox="1"/>
          <p:nvPr/>
        </p:nvSpPr>
        <p:spPr>
          <a:xfrm>
            <a:off x="680720" y="1305561"/>
            <a:ext cx="6588760" cy="52438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150000"/>
              </a:lnSpc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common is dementia?</a:t>
            </a:r>
          </a:p>
          <a:p>
            <a:pPr marL="228600" indent="-228600" defTabSz="9144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World Health Organization (2026) stated that around 57 million individuals are suffering from dementia.</a:t>
            </a:r>
          </a:p>
          <a:p>
            <a:pPr marL="228600" indent="-228600" defTabSz="9144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million new diagnoses are made each year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(WHO, 2023).</a:t>
            </a:r>
          </a:p>
          <a:p>
            <a:pPr marL="228600" indent="-228600" defTabSz="9144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than 60% of these persons live in low- and middle-income nations; however, the highest incidence rates persist in areas with ageing demographics (WHO, 2023). </a:t>
            </a:r>
          </a:p>
          <a:p>
            <a:pPr marL="228600" indent="-228600" defTabSz="9144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Women represent around 65% of people living with dementia worldwide, while men account for approximately 35%, largely because women have a longer life expectancy (Meijer et al., 2026). </a:t>
            </a:r>
          </a:p>
          <a:p>
            <a:pPr marL="228600" indent="-228600" defTabSz="9144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Global mortality, prevalence and disability-adjusted life years of Alzheimer’s disease and other dementias in adults aged 60 years or older, and the impact of the COVID-19 pandemic: a comprehensive analysis for the global burden of disease 2021 | BMC Psychiatry | Springer Nature Link">
            <a:extLst>
              <a:ext uri="{FF2B5EF4-FFF2-40B4-BE49-F238E27FC236}">
                <a16:creationId xmlns:a16="http://schemas.microsoft.com/office/drawing/2014/main" id="{1D92395F-DAD8-3F4A-2B15-B48E4BF8D8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506" r="3888" b="229"/>
          <a:stretch>
            <a:fillRect/>
          </a:stretch>
        </p:blipFill>
        <p:spPr>
          <a:xfrm>
            <a:off x="7625080" y="2010410"/>
            <a:ext cx="4479751" cy="398102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7D76-5E87-5AC8-6189-9DDBE76C5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7640" y="6375401"/>
            <a:ext cx="56388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10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56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37A40-F0DC-A496-A57B-6329A4105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720" y="491120"/>
            <a:ext cx="6096000" cy="81935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 in the UK</a:t>
            </a:r>
            <a:endParaRPr lang="en-GB" sz="3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14A565-163B-EE03-6366-452B2A3C8B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448" y="1923143"/>
            <a:ext cx="9669780" cy="41757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According to Nuffield Trust (2026): 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United Kingdom: approximately 982,000 people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 in 11 people over the age of 65)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are living with dementia.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Around 65% of 982,000 are women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(Alzheimer's Research UK, 2024).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 of 31 January 2026, there are 510,165 patients diagnosed with dementia (NHS England, 2026).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figure represents a decrease of 2,301 patients compared to 31 December 2025 (NHS England, 2026).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Prevalence is projected to exceed 1.4 million in the UK by 2040 (Alzheimer’s Society, 2024).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2D65CB-DD4C-3A20-66BB-9FFFA4DA3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7480" y="6492875"/>
            <a:ext cx="78740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11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06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2BC1A-69F1-7811-7F73-20B985BA8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881" y="344801"/>
            <a:ext cx="7858759" cy="130386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</a:p>
        </p:txBody>
      </p:sp>
      <p:pic>
        <p:nvPicPr>
          <p:cNvPr id="9" name="Picture 8" descr="Health matters: midlife approaches to reduce dementia risk - GOV.UK">
            <a:extLst>
              <a:ext uri="{FF2B5EF4-FFF2-40B4-BE49-F238E27FC236}">
                <a16:creationId xmlns:a16="http://schemas.microsoft.com/office/drawing/2014/main" id="{BB51E844-6E90-EFF6-17C8-341B4658E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21" y="1648669"/>
            <a:ext cx="3452100" cy="3769715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4A2999-BA97-EC64-C028-ED7C58FC00E8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3576321" y="1544321"/>
            <a:ext cx="8343147" cy="363728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Alzheimer's Society (2024) reports that dementia costs the UK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economy </a:t>
            </a: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£42 billion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each year, with costs projected to rise to </a:t>
            </a:r>
            <a:r>
              <a:rPr lang="en-GB" sz="1800" b="1" dirty="0">
                <a:solidFill>
                  <a:srgbClr val="C36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£90 billion by 2040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substantial proportion of costs relates to social care and unpaid family caregiving.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consequences include caregiver burden, emotional distress, financial strain, stigma, and social isolation.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Dementia contributes significantly to disability, dependency, and long-term care needs.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1A7E7-D7FE-0C41-07EB-1F241F527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3360" y="6334760"/>
            <a:ext cx="80264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12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524C869B-2C73-A37D-F803-4A18DCA865BE}"/>
              </a:ext>
            </a:extLst>
          </p:cNvPr>
          <p:cNvSpPr/>
          <p:nvPr/>
        </p:nvSpPr>
        <p:spPr>
          <a:xfrm>
            <a:off x="4020069" y="5313680"/>
            <a:ext cx="7958571" cy="149352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burden extends beyond healthcare expenditure and disproportionately affects unpaid carers.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4AB792-585E-97C5-C8A7-8E39F8A26820}"/>
              </a:ext>
            </a:extLst>
          </p:cNvPr>
          <p:cNvSpPr txBox="1"/>
          <p:nvPr/>
        </p:nvSpPr>
        <p:spPr>
          <a:xfrm>
            <a:off x="264161" y="5418384"/>
            <a:ext cx="3312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(Alzheimer's Society, 2014).</a:t>
            </a:r>
          </a:p>
        </p:txBody>
      </p:sp>
    </p:spTree>
    <p:extLst>
      <p:ext uri="{BB962C8B-B14F-4D97-AF65-F5344CB8AC3E}">
        <p14:creationId xmlns:p14="http://schemas.microsoft.com/office/powerpoint/2010/main" val="4237705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606BF6-8226-29F5-1D80-469A572D8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63" y="6355772"/>
            <a:ext cx="59921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13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4B370F-8921-228F-BF16-87B02DA53AF3}"/>
              </a:ext>
            </a:extLst>
          </p:cNvPr>
          <p:cNvSpPr txBox="1"/>
          <p:nvPr/>
        </p:nvSpPr>
        <p:spPr>
          <a:xfrm>
            <a:off x="5002035" y="336044"/>
            <a:ext cx="34068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and initial assessment</a:t>
            </a:r>
          </a:p>
        </p:txBody>
      </p:sp>
      <p:pic>
        <p:nvPicPr>
          <p:cNvPr id="8" name="Picture 7" descr="Diagnostic Pathway for the Assessment and Management of Dementia">
            <a:extLst>
              <a:ext uri="{FF2B5EF4-FFF2-40B4-BE49-F238E27FC236}">
                <a16:creationId xmlns:a16="http://schemas.microsoft.com/office/drawing/2014/main" id="{4EAB16EF-61FB-D555-9374-4607915E8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7999" y="945774"/>
            <a:ext cx="3654001" cy="51854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4E4070-2D71-49D6-CA61-2D9530D3FFDD}"/>
              </a:ext>
            </a:extLst>
          </p:cNvPr>
          <p:cNvSpPr txBox="1"/>
          <p:nvPr/>
        </p:nvSpPr>
        <p:spPr>
          <a:xfrm>
            <a:off x="609942" y="1458336"/>
            <a:ext cx="7203098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Recognition of cognitive symptoms in primary care (NICE, 2018).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Comprehensive history from the person and an informant.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examination and assessment of functional 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Cognitive testing, such as MoCA or ACE-III.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Blood tests and CT/MRI imaging to exclude reversible causes and support subtype diagnosis (NHS England,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Referral to a specialist memory assessment service.</a:t>
            </a:r>
          </a:p>
        </p:txBody>
      </p: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C9EC0562-3C77-21B8-B81B-36A065BC5A34}"/>
              </a:ext>
            </a:extLst>
          </p:cNvPr>
          <p:cNvSpPr/>
          <p:nvPr/>
        </p:nvSpPr>
        <p:spPr>
          <a:xfrm>
            <a:off x="4657596" y="4445845"/>
            <a:ext cx="3985661" cy="2076111"/>
          </a:xfrm>
          <a:prstGeom prst="flowChartTerminator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C36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Consideration: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diagnostic procedure demands clinical evaluation rather than relying on a cognitive screening result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(Kaur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2026) . </a:t>
            </a:r>
          </a:p>
          <a:p>
            <a:pPr algn="ctr">
              <a:lnSpc>
                <a:spcPct val="150000"/>
              </a:lnSpc>
            </a:pP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Flowchart: Punched Tape 11">
            <a:extLst>
              <a:ext uri="{FF2B5EF4-FFF2-40B4-BE49-F238E27FC236}">
                <a16:creationId xmlns:a16="http://schemas.microsoft.com/office/drawing/2014/main" id="{D792142C-D23B-BB4B-CD1C-BE040C12AD71}"/>
              </a:ext>
            </a:extLst>
          </p:cNvPr>
          <p:cNvSpPr/>
          <p:nvPr/>
        </p:nvSpPr>
        <p:spPr>
          <a:xfrm>
            <a:off x="716973" y="4645712"/>
            <a:ext cx="3985661" cy="1600892"/>
          </a:xfrm>
          <a:prstGeom prst="flowChartPunchedTap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symptoms can overlap with other conditions; a second opinion can be requested if needed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2018).</a:t>
            </a:r>
          </a:p>
        </p:txBody>
      </p:sp>
    </p:spTree>
    <p:extLst>
      <p:ext uri="{BB962C8B-B14F-4D97-AF65-F5344CB8AC3E}">
        <p14:creationId xmlns:p14="http://schemas.microsoft.com/office/powerpoint/2010/main" val="18298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5C294A-AA02-E28F-9AE5-C8F57D7292DB}"/>
              </a:ext>
            </a:extLst>
          </p:cNvPr>
          <p:cNvSpPr txBox="1"/>
          <p:nvPr/>
        </p:nvSpPr>
        <p:spPr>
          <a:xfrm>
            <a:off x="5679440" y="422105"/>
            <a:ext cx="56591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&amp; Comorbidities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5C9CD-64B6-66A6-15F9-DF227E68E0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2" y="1838959"/>
            <a:ext cx="3956280" cy="381000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07CBA52-7F90-0195-82E1-AD4120A7B978}"/>
              </a:ext>
            </a:extLst>
          </p:cNvPr>
          <p:cNvSpPr txBox="1">
            <a:spLocks/>
          </p:cNvSpPr>
          <p:nvPr/>
        </p:nvSpPr>
        <p:spPr>
          <a:xfrm>
            <a:off x="4053840" y="1259840"/>
            <a:ext cx="8117839" cy="5332688"/>
          </a:xfrm>
          <a:prstGeom prst="rect">
            <a:avLst/>
          </a:prstGeom>
        </p:spPr>
        <p:txBody>
          <a:bodyPr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Pharmacological: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cholinesterase inhibitors (donepezil, rivastigmine, galantamine) and memantine where clinically indicated (National Institute for Health and Care Excellence, 2018).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Non-pharmacological: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cognitive stimulation therapy, physical activity, occupational therapy, environmental modification and psychosocial support.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(MDT):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input may include GPs, nurses, occupational therapists, physiotherapists, pharmacists, psychologists and social workers.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Common comorbidities: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depression, anxiety, cardiovascular disease, diabetes, frailty, falls risk and sensory impairment.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Management should consider polypharmacy, delirium risk and the interaction between dementia and other long-term conditions (NICE, 2018).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698DD9-7619-A02C-DEC5-F60ED0AC7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60" y="6409965"/>
            <a:ext cx="113792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14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663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31B1DB8-9690-8B7D-C3BF-E1D59588A672}"/>
              </a:ext>
            </a:extLst>
          </p:cNvPr>
          <p:cNvSpPr>
            <a:spLocks noGrp="1"/>
          </p:cNvSpPr>
          <p:nvPr/>
        </p:nvSpPr>
        <p:spPr>
          <a:xfrm>
            <a:off x="6096000" y="394923"/>
            <a:ext cx="4498189" cy="8496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en-GB"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sz="3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C16F00-B0E5-2711-4185-3488C7731023}"/>
              </a:ext>
            </a:extLst>
          </p:cNvPr>
          <p:cNvSpPr txBox="1"/>
          <p:nvPr/>
        </p:nvSpPr>
        <p:spPr>
          <a:xfrm>
            <a:off x="4704080" y="1244601"/>
            <a:ext cx="7266326" cy="5026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reduction strategies: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physical activity and cardiovascular health.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Control hypertension, diabetes, and obesity.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 smoking cessation and reduced harmful alcohol consumption (Livingston et al., 2024).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 hearing loss and depression.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social engagement, lifelong learning, and cognitive stimulation.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awareness campaigns can reduce stigma and encourage earlier help-seeking.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point: Around 45% of dementia cases may be linked to potentially modifiable risk factors (Livingston et al., 2024).</a:t>
            </a:r>
            <a:endParaRPr lang="en-GB" dirty="0"/>
          </a:p>
        </p:txBody>
      </p:sp>
      <p:pic>
        <p:nvPicPr>
          <p:cNvPr id="8" name="Picture 7" descr="What does the future of ageing look like? Why is it important for seniors  to keep fit, stay healthy and connected? Montfort Care has launched The  Goodlife Studio with 5 uniquely themed">
            <a:extLst>
              <a:ext uri="{FF2B5EF4-FFF2-40B4-BE49-F238E27FC236}">
                <a16:creationId xmlns:a16="http://schemas.microsoft.com/office/drawing/2014/main" id="{3BD08C28-5DA7-E912-82FC-B0E83736F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99" y="1595442"/>
            <a:ext cx="4348481" cy="4190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21E537-C621-586D-3BF2-840715C33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0182" y="6030020"/>
            <a:ext cx="903778" cy="732119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15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907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6A687-9650-3498-3A0A-B171562B92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5200" y="2743801"/>
            <a:ext cx="5895500" cy="1879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Evidence-based framework for diagnosis, treatment and ongoing management.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Promotes early diagnosis and multidisciplinary and person-centred care.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A877B-D89C-BDC3-FF93-9E5270EF41E6}"/>
              </a:ext>
            </a:extLst>
          </p:cNvPr>
          <p:cNvSpPr txBox="1"/>
          <p:nvPr/>
        </p:nvSpPr>
        <p:spPr>
          <a:xfrm>
            <a:off x="4953965" y="746125"/>
            <a:ext cx="5741043" cy="909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CAED283-B04E-D73D-208A-D2BED1CC3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360" y="357687"/>
            <a:ext cx="7648100" cy="116631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Models and Frameworks for Dementia Management (UK)</a:t>
            </a:r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F5C8711-4180-BAEE-3EA0-142979D4A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00" y="6218684"/>
            <a:ext cx="596900" cy="539379"/>
          </a:xfrm>
        </p:spPr>
        <p:txBody>
          <a:bodyPr/>
          <a:lstStyle/>
          <a:p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Guideline scope Dementia: assessment, management and support for people living with dementia and their carers">
            <a:extLst>
              <a:ext uri="{FF2B5EF4-FFF2-40B4-BE49-F238E27FC236}">
                <a16:creationId xmlns:a16="http://schemas.microsoft.com/office/drawing/2014/main" id="{42419852-4FF9-BE2C-64A6-04395A2A7D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69221" y="1912438"/>
            <a:ext cx="3942669" cy="47273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A7A4FA-A2FB-45D2-8D1E-E105A26F764C}"/>
              </a:ext>
            </a:extLst>
          </p:cNvPr>
          <p:cNvSpPr txBox="1"/>
          <p:nvPr/>
        </p:nvSpPr>
        <p:spPr>
          <a:xfrm>
            <a:off x="1219200" y="1968657"/>
            <a:ext cx="42570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Guideline NG97 (2018)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6A342E-6157-2D5D-2684-A51735492A24}"/>
              </a:ext>
            </a:extLst>
          </p:cNvPr>
          <p:cNvSpPr txBox="1"/>
          <p:nvPr/>
        </p:nvSpPr>
        <p:spPr>
          <a:xfrm>
            <a:off x="965200" y="5049520"/>
            <a:ext cx="6786880" cy="1418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outcomes: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Earlier intervention and better quality of life.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073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01755D-61C7-D533-49E2-A0F33A964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7160" y="6263640"/>
            <a:ext cx="675640" cy="365125"/>
          </a:xfrm>
        </p:spPr>
        <p:txBody>
          <a:bodyPr/>
          <a:lstStyle/>
          <a:p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</a:t>
            </a:fld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FEFEEF-89FC-D206-06C2-89D7E321A92F}"/>
              </a:ext>
            </a:extLst>
          </p:cNvPr>
          <p:cNvSpPr txBox="1"/>
          <p:nvPr/>
        </p:nvSpPr>
        <p:spPr>
          <a:xfrm>
            <a:off x="4480560" y="581175"/>
            <a:ext cx="4734560" cy="1474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accent6"/>
                </a:solidFill>
              </a:rPr>
              <a:t>Person-Centred Care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56E25C-3E77-AC9E-98F0-0C035F200D53}"/>
              </a:ext>
            </a:extLst>
          </p:cNvPr>
          <p:cNvSpPr txBox="1"/>
          <p:nvPr/>
        </p:nvSpPr>
        <p:spPr>
          <a:xfrm>
            <a:off x="1036320" y="2470123"/>
            <a:ext cx="7020560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Recognises the individual, not just the disease and diagnosis.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Respects dignity, identity, preferences, and life history (</a:t>
            </a:r>
            <a:r>
              <a:rPr lang="en-GB" sz="2000" dirty="0"/>
              <a:t>NHS Lothian, 2026)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Promotes meaningful relationships and psychological well-being (NICE, 2018).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7D6986-8F6C-CE49-FC49-F8C6AA833CB7}"/>
              </a:ext>
            </a:extLst>
          </p:cNvPr>
          <p:cNvSpPr txBox="1"/>
          <p:nvPr/>
        </p:nvSpPr>
        <p:spPr>
          <a:xfrm>
            <a:off x="1899921" y="5400572"/>
            <a:ext cx="5527040" cy="1286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outcomes: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distress and improved well-being. 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7E64CCD-D6A6-21E6-6192-FE207829B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6606" y="2055618"/>
            <a:ext cx="3624074" cy="362407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DAD0DEE-41D6-1AFF-B3AE-CC3E8B84C8A0}"/>
              </a:ext>
            </a:extLst>
          </p:cNvPr>
          <p:cNvSpPr txBox="1"/>
          <p:nvPr/>
        </p:nvSpPr>
        <p:spPr>
          <a:xfrm>
            <a:off x="7635240" y="5771132"/>
            <a:ext cx="41554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(Complete Complex Care, 2025)</a:t>
            </a:r>
          </a:p>
        </p:txBody>
      </p:sp>
    </p:spTree>
    <p:extLst>
      <p:ext uri="{BB962C8B-B14F-4D97-AF65-F5344CB8AC3E}">
        <p14:creationId xmlns:p14="http://schemas.microsoft.com/office/powerpoint/2010/main" val="715781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CF356A-1266-B00B-33F1-F01456CBF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76646" y="6406356"/>
            <a:ext cx="706581" cy="365125"/>
          </a:xfrm>
        </p:spPr>
        <p:txBody>
          <a:bodyPr/>
          <a:lstStyle/>
          <a:p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</a:t>
            </a:fld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85A03-AB8F-73CC-DEFE-4A22132916A6}"/>
              </a:ext>
            </a:extLst>
          </p:cNvPr>
          <p:cNvSpPr txBox="1"/>
          <p:nvPr/>
        </p:nvSpPr>
        <p:spPr>
          <a:xfrm>
            <a:off x="4968240" y="2164858"/>
            <a:ext cx="7122160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Personalised care planning (NHS England, 2023).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prescribing. Supported self-management.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Improves outcomes: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Greater independence and coordinated care.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0311E4-8339-4F2E-BD1A-96E3FE1778D6}"/>
              </a:ext>
            </a:extLst>
          </p:cNvPr>
          <p:cNvSpPr txBox="1"/>
          <p:nvPr/>
        </p:nvSpPr>
        <p:spPr>
          <a:xfrm>
            <a:off x="5425440" y="204561"/>
            <a:ext cx="6492240" cy="16516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Comprehensive Model for Personalised Care</a:t>
            </a:r>
          </a:p>
        </p:txBody>
      </p:sp>
      <p:pic>
        <p:nvPicPr>
          <p:cNvPr id="8" name="Picture 7" descr="Personalised Care Roles - Wessex LMCs">
            <a:extLst>
              <a:ext uri="{FF2B5EF4-FFF2-40B4-BE49-F238E27FC236}">
                <a16:creationId xmlns:a16="http://schemas.microsoft.com/office/drawing/2014/main" id="{7A2C0E17-3F8C-B530-B7D9-ED5C182586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085"/>
          <a:stretch>
            <a:fillRect/>
          </a:stretch>
        </p:blipFill>
        <p:spPr>
          <a:xfrm>
            <a:off x="101600" y="1869440"/>
            <a:ext cx="4785360" cy="42570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6EF8A3-4BBF-96F6-218B-8347608DAF14}"/>
              </a:ext>
            </a:extLst>
          </p:cNvPr>
          <p:cNvSpPr txBox="1"/>
          <p:nvPr/>
        </p:nvSpPr>
        <p:spPr>
          <a:xfrm>
            <a:off x="4811913" y="4287827"/>
            <a:ext cx="7203441" cy="2118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Integrating NICE NG97, the NHS Comprehensive Model for Personalised Care, and the Person-Centred Care Model provides a holistic, evidence-based approach to dementia care. However, workforce shortages and regional variation in NHS services may limit consistent implementation across the UK.</a:t>
            </a:r>
          </a:p>
        </p:txBody>
      </p:sp>
    </p:spTree>
    <p:extLst>
      <p:ext uri="{BB962C8B-B14F-4D97-AF65-F5344CB8AC3E}">
        <p14:creationId xmlns:p14="http://schemas.microsoft.com/office/powerpoint/2010/main" val="1689761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5AE7C-67C9-CA03-AE20-1A00DDE39A33}"/>
              </a:ext>
            </a:extLst>
          </p:cNvPr>
          <p:cNvSpPr>
            <a:spLocks noGrp="1"/>
          </p:cNvSpPr>
          <p:nvPr/>
        </p:nvSpPr>
        <p:spPr>
          <a:xfrm>
            <a:off x="3449781" y="678277"/>
            <a:ext cx="8530937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b="1" cap="all" dirty="0"/>
              <a:t>Co-productive &amp; Personalized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C6600-C140-4109-038E-93962461B0B4}"/>
              </a:ext>
            </a:extLst>
          </p:cNvPr>
          <p:cNvSpPr>
            <a:spLocks noGrp="1"/>
          </p:cNvSpPr>
          <p:nvPr/>
        </p:nvSpPr>
        <p:spPr>
          <a:xfrm>
            <a:off x="571547" y="1566862"/>
            <a:ext cx="7246158" cy="49085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defTabSz="914400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Skills, Values and Behaviour:</a:t>
            </a:r>
          </a:p>
          <a:p>
            <a:pPr indent="-22860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Skills: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communication, active listening, assessment, shared decision-making and coordination of care .</a:t>
            </a:r>
          </a:p>
          <a:p>
            <a:pPr indent="-22860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Values: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dignity, respect, empathy, autonomy and cultural sensitivity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Jin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2026)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22860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Behaviour: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involving the person and family in care planning, responding to distress, and adapting communication to cognitive needs (NHS England, 2023).</a:t>
            </a:r>
          </a:p>
          <a:p>
            <a:pPr indent="-228600" defTabSz="9144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example: using simple language and visual prompts to involve a person with dementia in decisions about daily routines and medication support (NHS England, 2023).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Personalised Stratified Follow-up appointments | North East London Cancer Alliance">
            <a:extLst>
              <a:ext uri="{FF2B5EF4-FFF2-40B4-BE49-F238E27FC236}">
                <a16:creationId xmlns:a16="http://schemas.microsoft.com/office/drawing/2014/main" id="{133C8508-0246-B88E-994A-99CF4AAA75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588" y="2255521"/>
            <a:ext cx="3971612" cy="359664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F3B91-A910-F448-2A66-D027687A4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9795" y="6235700"/>
            <a:ext cx="863505" cy="4794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19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034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32FD5-C330-0F17-8D9D-ABCF6F6C55F0}"/>
              </a:ext>
            </a:extLst>
          </p:cNvPr>
          <p:cNvSpPr>
            <a:spLocks noGrp="1"/>
          </p:cNvSpPr>
          <p:nvPr/>
        </p:nvSpPr>
        <p:spPr>
          <a:xfrm>
            <a:off x="4655170" y="502155"/>
            <a:ext cx="6337949" cy="8252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</a:t>
            </a:r>
            <a:r>
              <a:rPr sz="40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1E41E-04F6-8291-2AF9-B1953B4865C6}"/>
              </a:ext>
            </a:extLst>
          </p:cNvPr>
          <p:cNvSpPr>
            <a:spLocks noGrp="1"/>
          </p:cNvSpPr>
          <p:nvPr/>
        </p:nvSpPr>
        <p:spPr>
          <a:xfrm>
            <a:off x="7071360" y="1695393"/>
            <a:ext cx="402336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 sz="2000"/>
            </a:pPr>
            <a:endParaRPr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50E2C8C-C1EC-99AD-5B4A-6ACEA128F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580" y="6355845"/>
            <a:ext cx="542290" cy="365125"/>
          </a:xfrm>
        </p:spPr>
        <p:txBody>
          <a:bodyPr/>
          <a:lstStyle/>
          <a:p>
            <a:fld id="{148CC95F-0247-41B6-91CF-DC97C76A7088}" type="slidenum">
              <a:rPr lang="en-US" sz="18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</a:t>
            </a:fld>
            <a:endParaRPr lang="en-US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3E818E-21C2-6C33-1DA5-397F9B10A0E0}"/>
              </a:ext>
            </a:extLst>
          </p:cNvPr>
          <p:cNvSpPr txBox="1"/>
          <p:nvPr/>
        </p:nvSpPr>
        <p:spPr>
          <a:xfrm>
            <a:off x="1625600" y="1328828"/>
            <a:ext cx="9123680" cy="5442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involve the person and carer in choices about care and treatment (Coulter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2022).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Personalised care and support planning: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goals based on individual needs and preferences (NHS England,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Enabling choice: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choices about living arrangements, activities and support services (Guy and Newcombe,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connect individuals with community groups, exercise programmes and peer support (NHS England, 2019).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Supported self-management: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education, memory aids and strategies for maintaining independence (Carswell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health budgets: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consider, where appropriate, personalised outcomes (Simpson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2026; NICE, 2018). The care plan should prioritize the individual's preferences and needs over the services provided.</a:t>
            </a:r>
          </a:p>
        </p:txBody>
      </p:sp>
    </p:spTree>
    <p:extLst>
      <p:ext uri="{BB962C8B-B14F-4D97-AF65-F5344CB8AC3E}">
        <p14:creationId xmlns:p14="http://schemas.microsoft.com/office/powerpoint/2010/main" val="31485263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 l="-1000" t="7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7D25FD-B6DF-C9F4-0D14-D3438BE83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7000" y="6324600"/>
            <a:ext cx="72644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18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21</a:t>
            </a:fld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449433-5A15-12FE-57B0-E9ABBF819A28}"/>
              </a:ext>
            </a:extLst>
          </p:cNvPr>
          <p:cNvSpPr txBox="1"/>
          <p:nvPr/>
        </p:nvSpPr>
        <p:spPr>
          <a:xfrm>
            <a:off x="2290683" y="2243296"/>
            <a:ext cx="7427745" cy="2805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Dementia is a major global and UK public health challenge, particularly among older adults. While there is currently no cure, early diagnosis, person-centred care and appropriate treatment can improve quality of life. Addressing modifiable risk factors such as hypertension, physical inactivity, smoking and social isolation can help reduce or delay dementia risk.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7B6250-4F6F-8099-450B-8C02A7A51309}"/>
              </a:ext>
            </a:extLst>
          </p:cNvPr>
          <p:cNvSpPr/>
          <p:nvPr/>
        </p:nvSpPr>
        <p:spPr>
          <a:xfrm>
            <a:off x="4034305" y="969645"/>
            <a:ext cx="3940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34144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9ADCA0-189F-B223-4A8E-5AEB8491D2CD}"/>
              </a:ext>
            </a:extLst>
          </p:cNvPr>
          <p:cNvSpPr txBox="1"/>
          <p:nvPr/>
        </p:nvSpPr>
        <p:spPr>
          <a:xfrm>
            <a:off x="729343" y="1455092"/>
            <a:ext cx="11016343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Alzheimer, A. (1907)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Über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eigenartige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Erkrankung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Hirnrinde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Allgemeine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für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Psychiatrie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64, pp. 146–148.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Alzheimer’s Research UK (2024) “Understanding dementia: A guide to dementia.” Cambridge: Alzheimer’s Research UK.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Alzheimer’s Research UK report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12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economic impact of 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https://www.alzheimers.org.uk/what-we-do/policy-and-influencing/economic-impact-of-dementia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Alzheimer's Research UK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 statistics hub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https://www.alzheimersresearchuk.org/about-dementia/dementia-statistics/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Alzheimer's Society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Types of 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https://www.alzheimers.org.uk/about-dementia/types-dementia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Boller, F. and Forbes, M.M. (1998) “History of dementia and dementia in history: An overview,"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the Neurological Sciences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158(2), pp. 125–133.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https://doi.org/10.1016/S0022-510X(98)00128-2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(Assessed: 22 July 2026).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924CD1-ADE9-AA9A-594F-F737441FA47F}"/>
              </a:ext>
            </a:extLst>
          </p:cNvPr>
          <p:cNvSpPr txBox="1"/>
          <p:nvPr/>
        </p:nvSpPr>
        <p:spPr>
          <a:xfrm>
            <a:off x="4690987" y="774281"/>
            <a:ext cx="18606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5A0404-2472-950D-EC69-4092C568A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920" y="6355080"/>
            <a:ext cx="96012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22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027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8C0D51-B33A-CC17-EE39-D19DBB324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23283" y="6365284"/>
            <a:ext cx="701277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1600" b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23</a:t>
            </a:fld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2929CC-E321-B410-9C91-3669DE8BDF2E}"/>
              </a:ext>
            </a:extLst>
          </p:cNvPr>
          <p:cNvSpPr txBox="1"/>
          <p:nvPr/>
        </p:nvSpPr>
        <p:spPr>
          <a:xfrm>
            <a:off x="685800" y="1386501"/>
            <a:ext cx="108204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Carswell, C.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(2026) “A Qualitative Exploration of the Acceptability of a Supported Self‐Management Intervention for People With Type 2 Diabetes and Severe Mental Illness”,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diabetes research.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2026(1).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https://doi.org/10.1155/jdr/2703200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 5 Aug.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Chen, H.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 “Age- and sex-specific modifiable risk factor profiles of dementia: evidence from the UK Biobank,”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epidemiology.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38(1), pp. 83–93.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https://doi.org/10.1007/s10654-022-00952-8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23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Coulter, A.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(2022) “Implementing shared decision-making in UK: Progress 2017–2022,”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für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Evidenz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Fortbildung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und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Qualität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im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Gesundheitswesen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= German journal for evidence and quality in health care.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171, pp. 139–143.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https://doi.org/10.1016/j.zefq.2022.04.024. (5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August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Ford, A.H. and Flicker, L. (2020) “Dementia in LATE Life - Where to from here?”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Maturitas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131, pp. 87–88.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https://doi.org/10.1016/j.maturitas.2019.06.010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18 July 2026).</a:t>
            </a:r>
          </a:p>
          <a:p>
            <a:pPr>
              <a:spcAft>
                <a:spcPts val="12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50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F165C0-783B-B90F-5C67-86452A28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200" y="6365240"/>
            <a:ext cx="73660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18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24</a:t>
            </a:fld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7EC83-1F6F-5AA3-B9C2-3665753B0F67}"/>
              </a:ext>
            </a:extLst>
          </p:cNvPr>
          <p:cNvSpPr txBox="1"/>
          <p:nvPr/>
        </p:nvSpPr>
        <p:spPr>
          <a:xfrm>
            <a:off x="924612" y="1247846"/>
            <a:ext cx="1100029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Guy, M. and Newcombe, L. (2025) “NHS Patient Choice Policy in England: What Mapping the Private Healthcare Market for NHS Patients Can Tell Us”,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Liverpool law review.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46(3), pp. 357–383.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https://doi.org/10.1007/s10991-025-09395-z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 5 Aug.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Jin, 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“The perspectives of healthcare professionals on dignity care for people with dementia: a qualitative meta-synthesis,”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BMC medical ethics.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27(1).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https://doi.org/10.1186/s12910-026-01500-9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4 August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Katzman, R. (1976) “The prevalence and malignancy of Alzheimer disease,”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Archives of Neurology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33(4), pp. 217–218.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https://doi.org/10.1001/archneur.1976.00500040001001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(Assessed: 4 August 2026)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Kaur, L.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“Navigating diagnosis: UK informal caregivers’ experiences of the dementia assessment journey,”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Aging &amp; mental health.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pp. 1–13.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https://doi.org/10.1080/13607863.2026.2666282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4 August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Liss, J.L.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“Practical recommendations for timely, accurate diagnosis of symptomatic Alzheimer’s disease (MCI and dementia) in primary care: a review and synthesis,”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Nordiskt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medicinskt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arkiv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Avd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2,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Arkiv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för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inre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medicin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290(2), pp. 310–334.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https://doi.org/10.1111/joim.13244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18 July 2026).</a:t>
            </a:r>
          </a:p>
        </p:txBody>
      </p:sp>
    </p:spTree>
    <p:extLst>
      <p:ext uri="{BB962C8B-B14F-4D97-AF65-F5344CB8AC3E}">
        <p14:creationId xmlns:p14="http://schemas.microsoft.com/office/powerpoint/2010/main" val="27734714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345BE9-498C-D41C-AD22-37922D8DD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5942" y="6237515"/>
            <a:ext cx="859971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18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25</a:t>
            </a:fld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E52118-46B4-6A14-564A-6A3521FD20F1}"/>
              </a:ext>
            </a:extLst>
          </p:cNvPr>
          <p:cNvSpPr txBox="1"/>
          <p:nvPr/>
        </p:nvSpPr>
        <p:spPr>
          <a:xfrm>
            <a:off x="921658" y="1374645"/>
            <a:ext cx="110744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Katzman, R. (1976) “The prevalence and malignancy of Alzheimer disease,”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Archives of Neurology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33(4), pp. 217–218.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https://doi.org/10.1001/archneur.1976.00500040001001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Kaur, L.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“Navigating diagnosis: UK informal caregivers’ experiences of the dementia assessment journey,”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Aging &amp; mental health.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pp. 1–13.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https://doi.org/10.1080/13607863.2026.2666282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4 August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Liss, J.L.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“Practical recommendations for timely, accurate diagnosis of symptomatic Alzheimer’s disease (MCI and dementia) in primary care: a review and synthesis,”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Nordiskt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medicinskt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arkiv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Avd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2,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Arkiv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för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inre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medicin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290(2), pp. 310–334.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https://doi.org/10.1111/joim.13244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18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Livingston, G., Huntley, J., Liu, K.Y.,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Costafreda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S.G.,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Selbæk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G., Alladi, S., Ames, D., Banerjee, S., Burns, 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Fox, N.C., Ferri, C.P., Gitlin, L.N., Howard, R., Kales, H.C., Kivimäki, M., Larson, E.B., Nakasujja, N., Rockwood, K., Samus, Q., Shirai, K., Singh-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Manoux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Schneider, L.S., Walsh, S., Yao, Y.,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Sommerlad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and Mukadam, N. (2024) “Dementia prevention, intervention, and care: 2024 report of the Lancet standing Commission,”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404(10452), pp. 572–628.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10.1016/S0140-6736(24)01296-0. (Accessed: 23 July 2026).</a:t>
            </a:r>
          </a:p>
        </p:txBody>
      </p:sp>
    </p:spTree>
    <p:extLst>
      <p:ext uri="{BB962C8B-B14F-4D97-AF65-F5344CB8AC3E}">
        <p14:creationId xmlns:p14="http://schemas.microsoft.com/office/powerpoint/2010/main" val="35864969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D75F20-DCB1-2168-33C4-9D1016C2E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20" y="6355080"/>
            <a:ext cx="594360" cy="365125"/>
          </a:xfrm>
        </p:spPr>
        <p:txBody>
          <a:bodyPr/>
          <a:lstStyle/>
          <a:p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26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31211E-114B-CAED-02B9-34F0B4F45ABE}"/>
              </a:ext>
            </a:extLst>
          </p:cNvPr>
          <p:cNvSpPr txBox="1"/>
          <p:nvPr/>
        </p:nvSpPr>
        <p:spPr>
          <a:xfrm>
            <a:off x="787037" y="1435576"/>
            <a:ext cx="10849792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Meijer, Y.M., van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Greuningen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Bosmans, J.E., van der Flier, W.M.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Broulikova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H.M. (2026) “Sex differences in dementia: Survival, institutionalization, and costs based on Dutch claims data.”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American Medical Directors Association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27(9), p.106292. doi:10.1016/j.jamda.2026.106292. (Accessed: 5 August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https://www.nice.org.uk/guidance/ng97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https://www.nice.org.uk/guidance/ng97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19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Symptoms of 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https://www.nhs.uk/conditions/dementia/symptoms-and-diagnosis/symptoms/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dementia?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https://www.nhs.uk/conditions/dementia/about-dementia/what-is-dementia/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2026).</a:t>
            </a:r>
          </a:p>
        </p:txBody>
      </p:sp>
    </p:spTree>
    <p:extLst>
      <p:ext uri="{BB962C8B-B14F-4D97-AF65-F5344CB8AC3E}">
        <p14:creationId xmlns:p14="http://schemas.microsoft.com/office/powerpoint/2010/main" val="17321606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0B5393-481C-0851-CF98-3903A6977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7640" y="6355080"/>
            <a:ext cx="75692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2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27</a:t>
            </a:fld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DD9747-F453-17E0-3DCD-06F2AC5A020A}"/>
              </a:ext>
            </a:extLst>
          </p:cNvPr>
          <p:cNvSpPr txBox="1"/>
          <p:nvPr/>
        </p:nvSpPr>
        <p:spPr>
          <a:xfrm>
            <a:off x="678180" y="1338322"/>
            <a:ext cx="1109726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(2019) “NHS England: Shared decision making,”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NHS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https://www.england.nhs.uk/personalisedcare/shared-decision-making/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(Accessed 5 Aug.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Comprehensive model for personalised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https://www.england.nhs.uk/personalisedcare/comprehensive-model-of-personalised-care/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(Accessed: 19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Primary Care Dementia Data, January 2026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 Digital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Lothian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experiences of dementia from Tom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 Dementia Reconsidered (1997).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https://services.nhslothian.scot/artspsychotherapies/literature/the-experiences-of-dementia-from-tom-kitwood-dementia-reconsidered-1997/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19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Nuffield Trust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 care in primary and secondary care in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https://www.nuffieldtrust.org.uk/resource/dementia-care-in-primary-and-secondary-care-in-england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Person-Centred Saskatchewan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person-centred approach to supporting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https://personcentredsk.ca/apsh/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August 2026). </a:t>
            </a:r>
          </a:p>
        </p:txBody>
      </p:sp>
    </p:spTree>
    <p:extLst>
      <p:ext uri="{BB962C8B-B14F-4D97-AF65-F5344CB8AC3E}">
        <p14:creationId xmlns:p14="http://schemas.microsoft.com/office/powerpoint/2010/main" val="559655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305B41-9065-24D2-DE9A-A67FFB66D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" y="6334760"/>
            <a:ext cx="645160" cy="365125"/>
          </a:xfrm>
        </p:spPr>
        <p:txBody>
          <a:bodyPr/>
          <a:lstStyle/>
          <a:p>
            <a:pPr algn="l"/>
            <a:fld id="{148CC95F-0247-41B6-91CF-DC97C76A7088}" type="slidenum">
              <a:rPr lang="en-US" sz="16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algn="l"/>
              <a:t>28</a:t>
            </a:fld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01D8A2-43DC-673D-D6EC-D71DB929AA98}"/>
              </a:ext>
            </a:extLst>
          </p:cNvPr>
          <p:cNvSpPr txBox="1"/>
          <p:nvPr/>
        </p:nvSpPr>
        <p:spPr>
          <a:xfrm>
            <a:off x="834803" y="1318002"/>
            <a:ext cx="1086176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Simpson, R.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“Five years of Greener NHS: improved carbon footprint assessment of the National Health Service in England”.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Lancet.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10(5).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https://doi.org/10.1016/j.lanplh.2026.101464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31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Wang, H., Miller, Z. and Geerts, H. (2022) “Brain-derived neurotrophic factor: A connecting link between nutrition, lifestyle, and Alzheimer’s disease,”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Frontiers in 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16, 925991.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https://doi.org/10.3389/fnins.2022.925991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22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“Dementia.”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Geneva: World Health Organization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https://www.who.int/news-room/fact-sheets/detail/dementia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https://www.who.int/news-room/fact-sheets/detail/dementia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2026).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https://www.who.int/news-room/fact-sheets/detail/dementia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18 July 2026). </a:t>
            </a:r>
          </a:p>
          <a:p>
            <a:pPr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New WHO guidelines: up to 45% of dementia risk could be prevented or delayed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https://www.who.int/news/item/15-07-2026-new-who-guidelines--up-to-45--of-dementia-risk-could-be-prevented-or-delayed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18 July 2026). </a:t>
            </a:r>
          </a:p>
        </p:txBody>
      </p:sp>
    </p:spTree>
    <p:extLst>
      <p:ext uri="{BB962C8B-B14F-4D97-AF65-F5344CB8AC3E}">
        <p14:creationId xmlns:p14="http://schemas.microsoft.com/office/powerpoint/2010/main" val="154796631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6831</TotalTime>
  <Words>3825</Words>
  <Application>Microsoft Office PowerPoint</Application>
  <PresentationFormat>Widescreen</PresentationFormat>
  <Paragraphs>212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Aptos</vt:lpstr>
      <vt:lpstr>Arial</vt:lpstr>
      <vt:lpstr>Century Gothic</vt:lpstr>
      <vt:lpstr>Wingdings</vt:lpstr>
      <vt:lpstr>Vapor Trail</vt:lpstr>
      <vt:lpstr>PowerPoint Presentation</vt:lpstr>
      <vt:lpstr>Acknowledgment</vt:lpstr>
      <vt:lpstr>Increasing Awareness of Dementia in the UK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Prevalence worldwide </vt:lpstr>
      <vt:lpstr>Prevalence in the UK</vt:lpstr>
      <vt:lpstr>Economic and social burden</vt:lpstr>
      <vt:lpstr>PowerPoint Presentation</vt:lpstr>
      <vt:lpstr>PowerPoint Presentation</vt:lpstr>
      <vt:lpstr>PowerPoint Presentation</vt:lpstr>
      <vt:lpstr>Current Models and Frameworks for Dementia Management (UK)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Rehana Intisar</dc:creator>
  <cp:lastModifiedBy>Rehana Intisar</cp:lastModifiedBy>
  <cp:revision>1</cp:revision>
  <dcterms:created xsi:type="dcterms:W3CDTF">2026-07-11T16:43:16Z</dcterms:created>
  <dcterms:modified xsi:type="dcterms:W3CDTF">2026-08-10T21:41:40Z</dcterms:modified>
</cp:coreProperties>
</file>