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3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3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34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38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44"/>
  </p:notesMasterIdLst>
  <p:sldIdLst>
    <p:sldId id="256" r:id="rId3"/>
    <p:sldId id="333" r:id="rId4"/>
    <p:sldId id="338" r:id="rId5"/>
    <p:sldId id="317" r:id="rId6"/>
    <p:sldId id="318" r:id="rId7"/>
    <p:sldId id="319" r:id="rId8"/>
    <p:sldId id="320" r:id="rId9"/>
    <p:sldId id="347" r:id="rId10"/>
    <p:sldId id="339" r:id="rId11"/>
    <p:sldId id="257" r:id="rId12"/>
    <p:sldId id="280" r:id="rId13"/>
    <p:sldId id="282" r:id="rId14"/>
    <p:sldId id="283" r:id="rId15"/>
    <p:sldId id="288" r:id="rId16"/>
    <p:sldId id="344" r:id="rId17"/>
    <p:sldId id="348" r:id="rId18"/>
    <p:sldId id="332" r:id="rId19"/>
    <p:sldId id="342" r:id="rId20"/>
    <p:sldId id="315" r:id="rId21"/>
    <p:sldId id="345" r:id="rId22"/>
    <p:sldId id="340" r:id="rId23"/>
    <p:sldId id="343" r:id="rId24"/>
    <p:sldId id="321" r:id="rId25"/>
    <p:sldId id="322" r:id="rId26"/>
    <p:sldId id="323" r:id="rId27"/>
    <p:sldId id="311" r:id="rId28"/>
    <p:sldId id="314" r:id="rId29"/>
    <p:sldId id="313" r:id="rId30"/>
    <p:sldId id="324" r:id="rId31"/>
    <p:sldId id="325" r:id="rId32"/>
    <p:sldId id="326" r:id="rId33"/>
    <p:sldId id="327" r:id="rId34"/>
    <p:sldId id="328" r:id="rId35"/>
    <p:sldId id="329" r:id="rId36"/>
    <p:sldId id="330" r:id="rId37"/>
    <p:sldId id="341" r:id="rId38"/>
    <p:sldId id="335" r:id="rId39"/>
    <p:sldId id="336" r:id="rId40"/>
    <p:sldId id="346" r:id="rId41"/>
    <p:sldId id="349" r:id="rId42"/>
    <p:sldId id="334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7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202" d="100"/>
          <a:sy n="202" d="100"/>
        </p:scale>
        <p:origin x="1284" y="-48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25.png"/><Relationship Id="rId7" Type="http://schemas.openxmlformats.org/officeDocument/2006/relationships/image" Target="../media/image39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4" Type="http://schemas.openxmlformats.org/officeDocument/2006/relationships/image" Target="../media/image34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41.png"/><Relationship Id="rId7" Type="http://schemas.openxmlformats.org/officeDocument/2006/relationships/image" Target="../media/image29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10" Type="http://schemas.openxmlformats.org/officeDocument/2006/relationships/image" Target="../media/image26.svg"/><Relationship Id="rId4" Type="http://schemas.openxmlformats.org/officeDocument/2006/relationships/image" Target="../media/image42.svg"/><Relationship Id="rId9" Type="http://schemas.openxmlformats.org/officeDocument/2006/relationships/image" Target="../media/image25.pn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4" Type="http://schemas.openxmlformats.org/officeDocument/2006/relationships/image" Target="../media/image5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25.png"/><Relationship Id="rId7" Type="http://schemas.openxmlformats.org/officeDocument/2006/relationships/image" Target="../media/image39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4" Type="http://schemas.openxmlformats.org/officeDocument/2006/relationships/image" Target="../media/image34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41.png"/><Relationship Id="rId7" Type="http://schemas.openxmlformats.org/officeDocument/2006/relationships/image" Target="../media/image29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10" Type="http://schemas.openxmlformats.org/officeDocument/2006/relationships/image" Target="../media/image26.svg"/><Relationship Id="rId4" Type="http://schemas.openxmlformats.org/officeDocument/2006/relationships/image" Target="../media/image42.svg"/><Relationship Id="rId9" Type="http://schemas.openxmlformats.org/officeDocument/2006/relationships/image" Target="../media/image25.pn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4" Type="http://schemas.openxmlformats.org/officeDocument/2006/relationships/image" Target="../media/image5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0BE6AE-3CAD-469D-9386-325451B0F49D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40987CF-8CE6-4851-B3E1-7AD56BE9E5D1}">
      <dgm:prSet/>
      <dgm:spPr/>
      <dgm:t>
        <a:bodyPr/>
        <a:lstStyle/>
        <a:p>
          <a:pPr>
            <a:defRPr cap="all"/>
          </a:pPr>
          <a:r>
            <a:rPr lang="en-GB" dirty="0"/>
            <a:t>Unpack the requirements of Assignment 4: Research Proposal</a:t>
          </a:r>
          <a:endParaRPr lang="en-US" dirty="0"/>
        </a:p>
      </dgm:t>
    </dgm:pt>
    <dgm:pt modelId="{F030018C-C660-4244-9434-A4C49F3DF3EB}" type="parTrans" cxnId="{149EE484-8F40-4FA5-99E3-2EFAE1DB1798}">
      <dgm:prSet/>
      <dgm:spPr/>
      <dgm:t>
        <a:bodyPr/>
        <a:lstStyle/>
        <a:p>
          <a:endParaRPr lang="en-US"/>
        </a:p>
      </dgm:t>
    </dgm:pt>
    <dgm:pt modelId="{ABEC5859-D771-44D4-B6D0-EA4EE0F3FA1D}" type="sibTrans" cxnId="{149EE484-8F40-4FA5-99E3-2EFAE1DB1798}">
      <dgm:prSet/>
      <dgm:spPr/>
      <dgm:t>
        <a:bodyPr/>
        <a:lstStyle/>
        <a:p>
          <a:endParaRPr lang="en-US"/>
        </a:p>
      </dgm:t>
    </dgm:pt>
    <dgm:pt modelId="{B6A5208B-B40A-42D1-9D06-7CF7A3E655FE}">
      <dgm:prSet/>
      <dgm:spPr>
        <a:solidFill>
          <a:schemeClr val="accent2"/>
        </a:solidFill>
      </dgm:spPr>
      <dgm:t>
        <a:bodyPr/>
        <a:lstStyle/>
        <a:p>
          <a:pPr>
            <a:defRPr cap="all"/>
          </a:pPr>
          <a:r>
            <a:rPr lang="en-GB" dirty="0"/>
            <a:t>Consolidate learning from our </a:t>
          </a:r>
          <a:r>
            <a:rPr lang="en-GB" dirty="0" err="1"/>
            <a:t>SupaSaturday</a:t>
          </a:r>
          <a:r>
            <a:rPr lang="en-GB" dirty="0"/>
            <a:t> regarding research proposals</a:t>
          </a:r>
          <a:endParaRPr lang="en-US" dirty="0"/>
        </a:p>
      </dgm:t>
    </dgm:pt>
    <dgm:pt modelId="{500A5B3B-FFE6-4113-8545-9D71B1CF7E5A}" type="parTrans" cxnId="{59655EDB-4628-4C88-A878-ED9348BE0769}">
      <dgm:prSet/>
      <dgm:spPr/>
      <dgm:t>
        <a:bodyPr/>
        <a:lstStyle/>
        <a:p>
          <a:endParaRPr lang="en-US"/>
        </a:p>
      </dgm:t>
    </dgm:pt>
    <dgm:pt modelId="{C7481BEB-CCC3-4882-9C0B-9E0F79E9C54D}" type="sibTrans" cxnId="{59655EDB-4628-4C88-A878-ED9348BE0769}">
      <dgm:prSet/>
      <dgm:spPr/>
      <dgm:t>
        <a:bodyPr/>
        <a:lstStyle/>
        <a:p>
          <a:endParaRPr lang="en-US"/>
        </a:p>
      </dgm:t>
    </dgm:pt>
    <dgm:pt modelId="{9C39946C-516E-4A1D-864C-701975EB4429}" type="pres">
      <dgm:prSet presAssocID="{590BE6AE-3CAD-469D-9386-325451B0F49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EAC6A8D-685C-481F-B444-7D3997816D9B}" type="pres">
      <dgm:prSet presAssocID="{940987CF-8CE6-4851-B3E1-7AD56BE9E5D1}" presName="root" presStyleCnt="0"/>
      <dgm:spPr/>
    </dgm:pt>
    <dgm:pt modelId="{66E1DC7C-6331-42A7-9B34-1A516CBF9C9E}" type="pres">
      <dgm:prSet presAssocID="{940987CF-8CE6-4851-B3E1-7AD56BE9E5D1}" presName="rootComposite" presStyleCnt="0"/>
      <dgm:spPr/>
    </dgm:pt>
    <dgm:pt modelId="{1D00341E-0810-4FD5-A43A-A469EB621A92}" type="pres">
      <dgm:prSet presAssocID="{940987CF-8CE6-4851-B3E1-7AD56BE9E5D1}" presName="rootText" presStyleLbl="node1" presStyleIdx="0" presStyleCnt="2" custScaleY="166778"/>
      <dgm:spPr/>
    </dgm:pt>
    <dgm:pt modelId="{01BD0226-0464-4ED7-8344-53F749CF75E7}" type="pres">
      <dgm:prSet presAssocID="{940987CF-8CE6-4851-B3E1-7AD56BE9E5D1}" presName="rootConnector" presStyleLbl="node1" presStyleIdx="0" presStyleCnt="2"/>
      <dgm:spPr/>
    </dgm:pt>
    <dgm:pt modelId="{756D78C5-3425-4414-88A0-EE768A0A5B50}" type="pres">
      <dgm:prSet presAssocID="{940987CF-8CE6-4851-B3E1-7AD56BE9E5D1}" presName="childShape" presStyleCnt="0"/>
      <dgm:spPr/>
    </dgm:pt>
    <dgm:pt modelId="{15C6675C-97C3-4218-9041-28BC358F49B2}" type="pres">
      <dgm:prSet presAssocID="{B6A5208B-B40A-42D1-9D06-7CF7A3E655FE}" presName="root" presStyleCnt="0"/>
      <dgm:spPr/>
    </dgm:pt>
    <dgm:pt modelId="{4C53041E-986D-4096-B3AF-B1EFEBAC60B0}" type="pres">
      <dgm:prSet presAssocID="{B6A5208B-B40A-42D1-9D06-7CF7A3E655FE}" presName="rootComposite" presStyleCnt="0"/>
      <dgm:spPr/>
    </dgm:pt>
    <dgm:pt modelId="{E89CB902-6D20-4206-A271-CA6C6C4DD63C}" type="pres">
      <dgm:prSet presAssocID="{B6A5208B-B40A-42D1-9D06-7CF7A3E655FE}" presName="rootText" presStyleLbl="node1" presStyleIdx="1" presStyleCnt="2" custScaleY="169028"/>
      <dgm:spPr/>
    </dgm:pt>
    <dgm:pt modelId="{06207303-81F9-45FA-ACCD-A12596F3866B}" type="pres">
      <dgm:prSet presAssocID="{B6A5208B-B40A-42D1-9D06-7CF7A3E655FE}" presName="rootConnector" presStyleLbl="node1" presStyleIdx="1" presStyleCnt="2"/>
      <dgm:spPr/>
    </dgm:pt>
    <dgm:pt modelId="{68ADD46D-1938-42EC-B569-931E4BF43021}" type="pres">
      <dgm:prSet presAssocID="{B6A5208B-B40A-42D1-9D06-7CF7A3E655FE}" presName="childShape" presStyleCnt="0"/>
      <dgm:spPr/>
    </dgm:pt>
  </dgm:ptLst>
  <dgm:cxnLst>
    <dgm:cxn modelId="{081DAF19-81E2-4992-B40D-3521F4C5B8BC}" type="presOf" srcId="{590BE6AE-3CAD-469D-9386-325451B0F49D}" destId="{9C39946C-516E-4A1D-864C-701975EB4429}" srcOrd="0" destOrd="0" presId="urn:microsoft.com/office/officeart/2005/8/layout/hierarchy3"/>
    <dgm:cxn modelId="{18FC411A-3D4A-4237-8F2A-F699739CC8A2}" type="presOf" srcId="{B6A5208B-B40A-42D1-9D06-7CF7A3E655FE}" destId="{E89CB902-6D20-4206-A271-CA6C6C4DD63C}" srcOrd="0" destOrd="0" presId="urn:microsoft.com/office/officeart/2005/8/layout/hierarchy3"/>
    <dgm:cxn modelId="{190FB81B-2D7A-4EA7-9223-02561EE67F82}" type="presOf" srcId="{940987CF-8CE6-4851-B3E1-7AD56BE9E5D1}" destId="{01BD0226-0464-4ED7-8344-53F749CF75E7}" srcOrd="1" destOrd="0" presId="urn:microsoft.com/office/officeart/2005/8/layout/hierarchy3"/>
    <dgm:cxn modelId="{D14A487E-7505-4DC2-8CB0-830BAEDBB8FA}" type="presOf" srcId="{940987CF-8CE6-4851-B3E1-7AD56BE9E5D1}" destId="{1D00341E-0810-4FD5-A43A-A469EB621A92}" srcOrd="0" destOrd="0" presId="urn:microsoft.com/office/officeart/2005/8/layout/hierarchy3"/>
    <dgm:cxn modelId="{149EE484-8F40-4FA5-99E3-2EFAE1DB1798}" srcId="{590BE6AE-3CAD-469D-9386-325451B0F49D}" destId="{940987CF-8CE6-4851-B3E1-7AD56BE9E5D1}" srcOrd="0" destOrd="0" parTransId="{F030018C-C660-4244-9434-A4C49F3DF3EB}" sibTransId="{ABEC5859-D771-44D4-B6D0-EA4EE0F3FA1D}"/>
    <dgm:cxn modelId="{43FEAC8F-802B-4105-8DD1-C900B249E93C}" type="presOf" srcId="{B6A5208B-B40A-42D1-9D06-7CF7A3E655FE}" destId="{06207303-81F9-45FA-ACCD-A12596F3866B}" srcOrd="1" destOrd="0" presId="urn:microsoft.com/office/officeart/2005/8/layout/hierarchy3"/>
    <dgm:cxn modelId="{59655EDB-4628-4C88-A878-ED9348BE0769}" srcId="{590BE6AE-3CAD-469D-9386-325451B0F49D}" destId="{B6A5208B-B40A-42D1-9D06-7CF7A3E655FE}" srcOrd="1" destOrd="0" parTransId="{500A5B3B-FFE6-4113-8545-9D71B1CF7E5A}" sibTransId="{C7481BEB-CCC3-4882-9C0B-9E0F79E9C54D}"/>
    <dgm:cxn modelId="{0E6E1C7B-3D55-491C-A14F-D2630C8F2262}" type="presParOf" srcId="{9C39946C-516E-4A1D-864C-701975EB4429}" destId="{FEAC6A8D-685C-481F-B444-7D3997816D9B}" srcOrd="0" destOrd="0" presId="urn:microsoft.com/office/officeart/2005/8/layout/hierarchy3"/>
    <dgm:cxn modelId="{EAD2C035-045A-450C-9BD8-E985EB30E7D9}" type="presParOf" srcId="{FEAC6A8D-685C-481F-B444-7D3997816D9B}" destId="{66E1DC7C-6331-42A7-9B34-1A516CBF9C9E}" srcOrd="0" destOrd="0" presId="urn:microsoft.com/office/officeart/2005/8/layout/hierarchy3"/>
    <dgm:cxn modelId="{628DBA2B-6314-4C54-87B6-3C8530B5E067}" type="presParOf" srcId="{66E1DC7C-6331-42A7-9B34-1A516CBF9C9E}" destId="{1D00341E-0810-4FD5-A43A-A469EB621A92}" srcOrd="0" destOrd="0" presId="urn:microsoft.com/office/officeart/2005/8/layout/hierarchy3"/>
    <dgm:cxn modelId="{25F8262B-EC05-4F6A-A3D4-FC3AFA9D4B60}" type="presParOf" srcId="{66E1DC7C-6331-42A7-9B34-1A516CBF9C9E}" destId="{01BD0226-0464-4ED7-8344-53F749CF75E7}" srcOrd="1" destOrd="0" presId="urn:microsoft.com/office/officeart/2005/8/layout/hierarchy3"/>
    <dgm:cxn modelId="{975E6EDB-8B5E-4B0C-B8AA-95BDA8B9EE19}" type="presParOf" srcId="{FEAC6A8D-685C-481F-B444-7D3997816D9B}" destId="{756D78C5-3425-4414-88A0-EE768A0A5B50}" srcOrd="1" destOrd="0" presId="urn:microsoft.com/office/officeart/2005/8/layout/hierarchy3"/>
    <dgm:cxn modelId="{B9423D27-1AD3-44EA-BD00-E5805781DFE2}" type="presParOf" srcId="{9C39946C-516E-4A1D-864C-701975EB4429}" destId="{15C6675C-97C3-4218-9041-28BC358F49B2}" srcOrd="1" destOrd="0" presId="urn:microsoft.com/office/officeart/2005/8/layout/hierarchy3"/>
    <dgm:cxn modelId="{60FAB2AE-8B7F-466D-8C30-25D72045E1FA}" type="presParOf" srcId="{15C6675C-97C3-4218-9041-28BC358F49B2}" destId="{4C53041E-986D-4096-B3AF-B1EFEBAC60B0}" srcOrd="0" destOrd="0" presId="urn:microsoft.com/office/officeart/2005/8/layout/hierarchy3"/>
    <dgm:cxn modelId="{C048068A-81A3-4878-87E6-FB17A77DF972}" type="presParOf" srcId="{4C53041E-986D-4096-B3AF-B1EFEBAC60B0}" destId="{E89CB902-6D20-4206-A271-CA6C6C4DD63C}" srcOrd="0" destOrd="0" presId="urn:microsoft.com/office/officeart/2005/8/layout/hierarchy3"/>
    <dgm:cxn modelId="{887028ED-CDB1-4F27-8C93-9542840843F1}" type="presParOf" srcId="{4C53041E-986D-4096-B3AF-B1EFEBAC60B0}" destId="{06207303-81F9-45FA-ACCD-A12596F3866B}" srcOrd="1" destOrd="0" presId="urn:microsoft.com/office/officeart/2005/8/layout/hierarchy3"/>
    <dgm:cxn modelId="{7AC73A34-C34D-413C-AE55-1805C2FF0F34}" type="presParOf" srcId="{15C6675C-97C3-4218-9041-28BC358F49B2}" destId="{68ADD46D-1938-42EC-B569-931E4BF43021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98AB4F-C0E4-4553-9C5E-CD17C08BA8E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2C8A3C-B379-4D14-A099-2D8A62C8C821}">
      <dgm:prSet custT="1"/>
      <dgm:spPr/>
      <dgm:t>
        <a:bodyPr/>
        <a:lstStyle/>
        <a:p>
          <a:r>
            <a:rPr lang="en-US" sz="2800" dirty="0"/>
            <a:t>Good research questions in applied research are: </a:t>
          </a:r>
        </a:p>
      </dgm:t>
    </dgm:pt>
    <dgm:pt modelId="{65F7CE1B-A5B8-41EC-9180-117445573E7E}" type="parTrans" cxnId="{42D680E5-F190-480B-B759-4444D0A64015}">
      <dgm:prSet/>
      <dgm:spPr/>
      <dgm:t>
        <a:bodyPr/>
        <a:lstStyle/>
        <a:p>
          <a:endParaRPr lang="en-US"/>
        </a:p>
      </dgm:t>
    </dgm:pt>
    <dgm:pt modelId="{6563F555-E06E-455D-A2F6-92707D20435F}" type="sibTrans" cxnId="{42D680E5-F190-480B-B759-4444D0A64015}">
      <dgm:prSet/>
      <dgm:spPr/>
      <dgm:t>
        <a:bodyPr/>
        <a:lstStyle/>
        <a:p>
          <a:endParaRPr lang="en-US"/>
        </a:p>
      </dgm:t>
    </dgm:pt>
    <dgm:pt modelId="{5F76F5B0-FC0B-42E5-A377-34E97F9F81C4}">
      <dgm:prSet/>
      <dgm:spPr/>
      <dgm:t>
        <a:bodyPr/>
        <a:lstStyle/>
        <a:p>
          <a:r>
            <a:rPr lang="en-US" dirty="0"/>
            <a:t>Clear                              Necessary </a:t>
          </a:r>
        </a:p>
      </dgm:t>
    </dgm:pt>
    <dgm:pt modelId="{7C560844-CD5C-4888-81C5-91AE1E42277C}" type="parTrans" cxnId="{87FABE18-D66A-493C-AC90-7DCD3B53144A}">
      <dgm:prSet/>
      <dgm:spPr/>
      <dgm:t>
        <a:bodyPr/>
        <a:lstStyle/>
        <a:p>
          <a:endParaRPr lang="en-US"/>
        </a:p>
      </dgm:t>
    </dgm:pt>
    <dgm:pt modelId="{CA9448C4-0A6E-47BC-9908-3328E24248CA}" type="sibTrans" cxnId="{87FABE18-D66A-493C-AC90-7DCD3B53144A}">
      <dgm:prSet/>
      <dgm:spPr/>
      <dgm:t>
        <a:bodyPr/>
        <a:lstStyle/>
        <a:p>
          <a:endParaRPr lang="en-US"/>
        </a:p>
      </dgm:t>
    </dgm:pt>
    <dgm:pt modelId="{451ADCB2-D118-4678-9D7B-CF77F9021041}">
      <dgm:prSet/>
      <dgm:spPr/>
      <dgm:t>
        <a:bodyPr/>
        <a:lstStyle/>
        <a:p>
          <a:r>
            <a:rPr lang="en-US" dirty="0"/>
            <a:t>Timely                           Simple</a:t>
          </a:r>
        </a:p>
      </dgm:t>
    </dgm:pt>
    <dgm:pt modelId="{4B2A6716-CADA-4364-A704-0E50D90A06AA}" type="parTrans" cxnId="{ECE4E77C-8BC1-40EE-B403-1C6F379FDFAB}">
      <dgm:prSet/>
      <dgm:spPr/>
      <dgm:t>
        <a:bodyPr/>
        <a:lstStyle/>
        <a:p>
          <a:endParaRPr lang="en-US"/>
        </a:p>
      </dgm:t>
    </dgm:pt>
    <dgm:pt modelId="{AC48339B-F266-4B3F-AF6A-426E008BB6A0}" type="sibTrans" cxnId="{ECE4E77C-8BC1-40EE-B403-1C6F379FDFAB}">
      <dgm:prSet/>
      <dgm:spPr/>
      <dgm:t>
        <a:bodyPr/>
        <a:lstStyle/>
        <a:p>
          <a:endParaRPr lang="en-US"/>
        </a:p>
      </dgm:t>
    </dgm:pt>
    <dgm:pt modelId="{63B49135-7009-498D-9E40-3F5CAE584A44}">
      <dgm:prSet/>
      <dgm:spPr/>
      <dgm:t>
        <a:bodyPr/>
        <a:lstStyle/>
        <a:p>
          <a:r>
            <a:rPr lang="en-US" dirty="0"/>
            <a:t>Relevant                        Appropriate</a:t>
          </a:r>
        </a:p>
      </dgm:t>
    </dgm:pt>
    <dgm:pt modelId="{2AA47589-5205-436B-BF5E-49D387D77E99}" type="parTrans" cxnId="{D194DCB4-583B-41F1-89DB-DFF319B9BEF9}">
      <dgm:prSet/>
      <dgm:spPr/>
      <dgm:t>
        <a:bodyPr/>
        <a:lstStyle/>
        <a:p>
          <a:endParaRPr lang="en-US"/>
        </a:p>
      </dgm:t>
    </dgm:pt>
    <dgm:pt modelId="{5D14F26B-0C9C-4DF5-85F4-2DA48F5674AA}" type="sibTrans" cxnId="{D194DCB4-583B-41F1-89DB-DFF319B9BEF9}">
      <dgm:prSet/>
      <dgm:spPr/>
      <dgm:t>
        <a:bodyPr/>
        <a:lstStyle/>
        <a:p>
          <a:endParaRPr lang="en-US"/>
        </a:p>
      </dgm:t>
    </dgm:pt>
    <dgm:pt modelId="{CE114689-1AAF-4152-98D0-627AB1DBB10F}">
      <dgm:prSet/>
      <dgm:spPr/>
      <dgm:t>
        <a:bodyPr/>
        <a:lstStyle/>
        <a:p>
          <a:r>
            <a:rPr lang="en-US"/>
            <a:t>Answerable</a:t>
          </a:r>
        </a:p>
      </dgm:t>
    </dgm:pt>
    <dgm:pt modelId="{6B9CCCB5-5A7E-4653-AF01-390A02023893}" type="parTrans" cxnId="{35C74FAC-7197-499A-AFA5-AC25F2BBED16}">
      <dgm:prSet/>
      <dgm:spPr/>
      <dgm:t>
        <a:bodyPr/>
        <a:lstStyle/>
        <a:p>
          <a:endParaRPr lang="en-US"/>
        </a:p>
      </dgm:t>
    </dgm:pt>
    <dgm:pt modelId="{A958593F-39D0-4F35-B827-0667CFAD9FA7}" type="sibTrans" cxnId="{35C74FAC-7197-499A-AFA5-AC25F2BBED16}">
      <dgm:prSet/>
      <dgm:spPr/>
      <dgm:t>
        <a:bodyPr/>
        <a:lstStyle/>
        <a:p>
          <a:endParaRPr lang="en-US"/>
        </a:p>
      </dgm:t>
    </dgm:pt>
    <dgm:pt modelId="{3F2C29B4-8229-4CA3-A73B-F939DFEF14EA}" type="pres">
      <dgm:prSet presAssocID="{DF98AB4F-C0E4-4553-9C5E-CD17C08BA8EB}" presName="vert0" presStyleCnt="0">
        <dgm:presLayoutVars>
          <dgm:dir/>
          <dgm:animOne val="branch"/>
          <dgm:animLvl val="lvl"/>
        </dgm:presLayoutVars>
      </dgm:prSet>
      <dgm:spPr/>
    </dgm:pt>
    <dgm:pt modelId="{5BFF76BF-6AB5-49F0-B97F-FD86F378D571}" type="pres">
      <dgm:prSet presAssocID="{A62C8A3C-B379-4D14-A099-2D8A62C8C821}" presName="thickLine" presStyleLbl="alignNode1" presStyleIdx="0" presStyleCnt="1"/>
      <dgm:spPr/>
    </dgm:pt>
    <dgm:pt modelId="{2E7F98AF-6EAD-462D-AE19-877C32D69583}" type="pres">
      <dgm:prSet presAssocID="{A62C8A3C-B379-4D14-A099-2D8A62C8C821}" presName="horz1" presStyleCnt="0"/>
      <dgm:spPr/>
    </dgm:pt>
    <dgm:pt modelId="{597FBD24-0212-4979-AFF8-57C161B9475F}" type="pres">
      <dgm:prSet presAssocID="{A62C8A3C-B379-4D14-A099-2D8A62C8C821}" presName="tx1" presStyleLbl="revTx" presStyleIdx="0" presStyleCnt="5" custScaleX="125462"/>
      <dgm:spPr/>
    </dgm:pt>
    <dgm:pt modelId="{8435E2AE-B0ED-4A76-8935-06F07E31A9C8}" type="pres">
      <dgm:prSet presAssocID="{A62C8A3C-B379-4D14-A099-2D8A62C8C821}" presName="vert1" presStyleCnt="0"/>
      <dgm:spPr/>
    </dgm:pt>
    <dgm:pt modelId="{3EED9A37-6ACC-4D1F-9111-1F20B31841B5}" type="pres">
      <dgm:prSet presAssocID="{5F76F5B0-FC0B-42E5-A377-34E97F9F81C4}" presName="vertSpace2a" presStyleCnt="0"/>
      <dgm:spPr/>
    </dgm:pt>
    <dgm:pt modelId="{EF6BA6F1-2BB3-45C6-94B3-6599D74DB7C9}" type="pres">
      <dgm:prSet presAssocID="{5F76F5B0-FC0B-42E5-A377-34E97F9F81C4}" presName="horz2" presStyleCnt="0"/>
      <dgm:spPr/>
    </dgm:pt>
    <dgm:pt modelId="{604C526D-6D64-430B-891F-E51847ED1E81}" type="pres">
      <dgm:prSet presAssocID="{5F76F5B0-FC0B-42E5-A377-34E97F9F81C4}" presName="horzSpace2" presStyleCnt="0"/>
      <dgm:spPr/>
    </dgm:pt>
    <dgm:pt modelId="{DF23A765-82BA-43DD-A204-B4640CAF9979}" type="pres">
      <dgm:prSet presAssocID="{5F76F5B0-FC0B-42E5-A377-34E97F9F81C4}" presName="tx2" presStyleLbl="revTx" presStyleIdx="1" presStyleCnt="5"/>
      <dgm:spPr/>
    </dgm:pt>
    <dgm:pt modelId="{EC05FDBA-4F7E-4209-A332-DA1C968599AB}" type="pres">
      <dgm:prSet presAssocID="{5F76F5B0-FC0B-42E5-A377-34E97F9F81C4}" presName="vert2" presStyleCnt="0"/>
      <dgm:spPr/>
    </dgm:pt>
    <dgm:pt modelId="{5A9611A1-28C1-4D3B-B5A5-592A300DAB10}" type="pres">
      <dgm:prSet presAssocID="{5F76F5B0-FC0B-42E5-A377-34E97F9F81C4}" presName="thinLine2b" presStyleLbl="callout" presStyleIdx="0" presStyleCnt="4"/>
      <dgm:spPr/>
    </dgm:pt>
    <dgm:pt modelId="{C17F2F1B-D601-4C39-8CE5-B9AE254D41F1}" type="pres">
      <dgm:prSet presAssocID="{5F76F5B0-FC0B-42E5-A377-34E97F9F81C4}" presName="vertSpace2b" presStyleCnt="0"/>
      <dgm:spPr/>
    </dgm:pt>
    <dgm:pt modelId="{6F7EED59-9B56-44F1-8B16-77CA49181125}" type="pres">
      <dgm:prSet presAssocID="{451ADCB2-D118-4678-9D7B-CF77F9021041}" presName="horz2" presStyleCnt="0"/>
      <dgm:spPr/>
    </dgm:pt>
    <dgm:pt modelId="{EF41D8F7-B353-4A25-82EB-AB27C6A9BA94}" type="pres">
      <dgm:prSet presAssocID="{451ADCB2-D118-4678-9D7B-CF77F9021041}" presName="horzSpace2" presStyleCnt="0"/>
      <dgm:spPr/>
    </dgm:pt>
    <dgm:pt modelId="{8B98256D-BBDC-4811-940B-6C4882BBEE7D}" type="pres">
      <dgm:prSet presAssocID="{451ADCB2-D118-4678-9D7B-CF77F9021041}" presName="tx2" presStyleLbl="revTx" presStyleIdx="2" presStyleCnt="5"/>
      <dgm:spPr/>
    </dgm:pt>
    <dgm:pt modelId="{8B765E36-83F1-47B8-B162-007848115905}" type="pres">
      <dgm:prSet presAssocID="{451ADCB2-D118-4678-9D7B-CF77F9021041}" presName="vert2" presStyleCnt="0"/>
      <dgm:spPr/>
    </dgm:pt>
    <dgm:pt modelId="{3EE97B06-38C4-42EF-A374-309A299B4816}" type="pres">
      <dgm:prSet presAssocID="{451ADCB2-D118-4678-9D7B-CF77F9021041}" presName="thinLine2b" presStyleLbl="callout" presStyleIdx="1" presStyleCnt="4"/>
      <dgm:spPr/>
    </dgm:pt>
    <dgm:pt modelId="{58D7E083-58D2-4654-B8BB-E5F874D4FABD}" type="pres">
      <dgm:prSet presAssocID="{451ADCB2-D118-4678-9D7B-CF77F9021041}" presName="vertSpace2b" presStyleCnt="0"/>
      <dgm:spPr/>
    </dgm:pt>
    <dgm:pt modelId="{7C38C6F5-6767-4152-89B1-D3A8EF1F2F59}" type="pres">
      <dgm:prSet presAssocID="{63B49135-7009-498D-9E40-3F5CAE584A44}" presName="horz2" presStyleCnt="0"/>
      <dgm:spPr/>
    </dgm:pt>
    <dgm:pt modelId="{CD18259E-0C0A-4777-9E44-B41CB12713C8}" type="pres">
      <dgm:prSet presAssocID="{63B49135-7009-498D-9E40-3F5CAE584A44}" presName="horzSpace2" presStyleCnt="0"/>
      <dgm:spPr/>
    </dgm:pt>
    <dgm:pt modelId="{43F01F7F-918E-4AA1-AA97-5B35FCD7AD26}" type="pres">
      <dgm:prSet presAssocID="{63B49135-7009-498D-9E40-3F5CAE584A44}" presName="tx2" presStyleLbl="revTx" presStyleIdx="3" presStyleCnt="5"/>
      <dgm:spPr/>
    </dgm:pt>
    <dgm:pt modelId="{EB90BB6E-7E31-416E-8066-42D8A1FE8FB3}" type="pres">
      <dgm:prSet presAssocID="{63B49135-7009-498D-9E40-3F5CAE584A44}" presName="vert2" presStyleCnt="0"/>
      <dgm:spPr/>
    </dgm:pt>
    <dgm:pt modelId="{CD2F2544-317E-4952-823F-9BCC5344D9F1}" type="pres">
      <dgm:prSet presAssocID="{63B49135-7009-498D-9E40-3F5CAE584A44}" presName="thinLine2b" presStyleLbl="callout" presStyleIdx="2" presStyleCnt="4"/>
      <dgm:spPr/>
    </dgm:pt>
    <dgm:pt modelId="{FE0EE6C2-903F-4FED-9A72-FEE30EBDE52A}" type="pres">
      <dgm:prSet presAssocID="{63B49135-7009-498D-9E40-3F5CAE584A44}" presName="vertSpace2b" presStyleCnt="0"/>
      <dgm:spPr/>
    </dgm:pt>
    <dgm:pt modelId="{87E745D5-C03B-4423-8F14-5FF6F47CF51A}" type="pres">
      <dgm:prSet presAssocID="{CE114689-1AAF-4152-98D0-627AB1DBB10F}" presName="horz2" presStyleCnt="0"/>
      <dgm:spPr/>
    </dgm:pt>
    <dgm:pt modelId="{669DC8FF-115E-4F4E-98D8-9C00B2FDAE6F}" type="pres">
      <dgm:prSet presAssocID="{CE114689-1AAF-4152-98D0-627AB1DBB10F}" presName="horzSpace2" presStyleCnt="0"/>
      <dgm:spPr/>
    </dgm:pt>
    <dgm:pt modelId="{BC5F4222-0ADE-4CF4-ADBC-47351BE7B38B}" type="pres">
      <dgm:prSet presAssocID="{CE114689-1AAF-4152-98D0-627AB1DBB10F}" presName="tx2" presStyleLbl="revTx" presStyleIdx="4" presStyleCnt="5"/>
      <dgm:spPr/>
    </dgm:pt>
    <dgm:pt modelId="{C8F17674-3807-431D-9878-D99A54C419D5}" type="pres">
      <dgm:prSet presAssocID="{CE114689-1AAF-4152-98D0-627AB1DBB10F}" presName="vert2" presStyleCnt="0"/>
      <dgm:spPr/>
    </dgm:pt>
    <dgm:pt modelId="{D9407E76-6FE9-4CE4-8A1E-5376CAE773F0}" type="pres">
      <dgm:prSet presAssocID="{CE114689-1AAF-4152-98D0-627AB1DBB10F}" presName="thinLine2b" presStyleLbl="callout" presStyleIdx="3" presStyleCnt="4"/>
      <dgm:spPr/>
    </dgm:pt>
    <dgm:pt modelId="{63F7D865-CFF1-4598-A546-1DDF0FF34BE1}" type="pres">
      <dgm:prSet presAssocID="{CE114689-1AAF-4152-98D0-627AB1DBB10F}" presName="vertSpace2b" presStyleCnt="0"/>
      <dgm:spPr/>
    </dgm:pt>
  </dgm:ptLst>
  <dgm:cxnLst>
    <dgm:cxn modelId="{87FABE18-D66A-493C-AC90-7DCD3B53144A}" srcId="{A62C8A3C-B379-4D14-A099-2D8A62C8C821}" destId="{5F76F5B0-FC0B-42E5-A377-34E97F9F81C4}" srcOrd="0" destOrd="0" parTransId="{7C560844-CD5C-4888-81C5-91AE1E42277C}" sibTransId="{CA9448C4-0A6E-47BC-9908-3328E24248CA}"/>
    <dgm:cxn modelId="{AF06B067-02C3-4D8A-85AA-BAFC2B19391B}" type="presOf" srcId="{63B49135-7009-498D-9E40-3F5CAE584A44}" destId="{43F01F7F-918E-4AA1-AA97-5B35FCD7AD26}" srcOrd="0" destOrd="0" presId="urn:microsoft.com/office/officeart/2008/layout/LinedList"/>
    <dgm:cxn modelId="{ADB91A5A-84F8-4F0B-989F-B8F08DE8FA31}" type="presOf" srcId="{CE114689-1AAF-4152-98D0-627AB1DBB10F}" destId="{BC5F4222-0ADE-4CF4-ADBC-47351BE7B38B}" srcOrd="0" destOrd="0" presId="urn:microsoft.com/office/officeart/2008/layout/LinedList"/>
    <dgm:cxn modelId="{ECE4E77C-8BC1-40EE-B403-1C6F379FDFAB}" srcId="{A62C8A3C-B379-4D14-A099-2D8A62C8C821}" destId="{451ADCB2-D118-4678-9D7B-CF77F9021041}" srcOrd="1" destOrd="0" parTransId="{4B2A6716-CADA-4364-A704-0E50D90A06AA}" sibTransId="{AC48339B-F266-4B3F-AF6A-426E008BB6A0}"/>
    <dgm:cxn modelId="{21B8008C-12E7-43AF-B37A-FBBF69263BC2}" type="presOf" srcId="{DF98AB4F-C0E4-4553-9C5E-CD17C08BA8EB}" destId="{3F2C29B4-8229-4CA3-A73B-F939DFEF14EA}" srcOrd="0" destOrd="0" presId="urn:microsoft.com/office/officeart/2008/layout/LinedList"/>
    <dgm:cxn modelId="{E059C597-6899-470B-9A4D-AE404272EFAB}" type="presOf" srcId="{A62C8A3C-B379-4D14-A099-2D8A62C8C821}" destId="{597FBD24-0212-4979-AFF8-57C161B9475F}" srcOrd="0" destOrd="0" presId="urn:microsoft.com/office/officeart/2008/layout/LinedList"/>
    <dgm:cxn modelId="{35C74FAC-7197-499A-AFA5-AC25F2BBED16}" srcId="{A62C8A3C-B379-4D14-A099-2D8A62C8C821}" destId="{CE114689-1AAF-4152-98D0-627AB1DBB10F}" srcOrd="3" destOrd="0" parTransId="{6B9CCCB5-5A7E-4653-AF01-390A02023893}" sibTransId="{A958593F-39D0-4F35-B827-0667CFAD9FA7}"/>
    <dgm:cxn modelId="{D194DCB4-583B-41F1-89DB-DFF319B9BEF9}" srcId="{A62C8A3C-B379-4D14-A099-2D8A62C8C821}" destId="{63B49135-7009-498D-9E40-3F5CAE584A44}" srcOrd="2" destOrd="0" parTransId="{2AA47589-5205-436B-BF5E-49D387D77E99}" sibTransId="{5D14F26B-0C9C-4DF5-85F4-2DA48F5674AA}"/>
    <dgm:cxn modelId="{15E3A7B9-FC64-44C0-89CA-797F8E10F49B}" type="presOf" srcId="{451ADCB2-D118-4678-9D7B-CF77F9021041}" destId="{8B98256D-BBDC-4811-940B-6C4882BBEE7D}" srcOrd="0" destOrd="0" presId="urn:microsoft.com/office/officeart/2008/layout/LinedList"/>
    <dgm:cxn modelId="{900AA1D6-54A6-44FE-85CC-5A76E4397DFB}" type="presOf" srcId="{5F76F5B0-FC0B-42E5-A377-34E97F9F81C4}" destId="{DF23A765-82BA-43DD-A204-B4640CAF9979}" srcOrd="0" destOrd="0" presId="urn:microsoft.com/office/officeart/2008/layout/LinedList"/>
    <dgm:cxn modelId="{42D680E5-F190-480B-B759-4444D0A64015}" srcId="{DF98AB4F-C0E4-4553-9C5E-CD17C08BA8EB}" destId="{A62C8A3C-B379-4D14-A099-2D8A62C8C821}" srcOrd="0" destOrd="0" parTransId="{65F7CE1B-A5B8-41EC-9180-117445573E7E}" sibTransId="{6563F555-E06E-455D-A2F6-92707D20435F}"/>
    <dgm:cxn modelId="{ECBC73DC-5D6E-4605-8B78-30868CB0E29B}" type="presParOf" srcId="{3F2C29B4-8229-4CA3-A73B-F939DFEF14EA}" destId="{5BFF76BF-6AB5-49F0-B97F-FD86F378D571}" srcOrd="0" destOrd="0" presId="urn:microsoft.com/office/officeart/2008/layout/LinedList"/>
    <dgm:cxn modelId="{15C5DBBB-8149-46B7-B8C8-B93ABFB02BEA}" type="presParOf" srcId="{3F2C29B4-8229-4CA3-A73B-F939DFEF14EA}" destId="{2E7F98AF-6EAD-462D-AE19-877C32D69583}" srcOrd="1" destOrd="0" presId="urn:microsoft.com/office/officeart/2008/layout/LinedList"/>
    <dgm:cxn modelId="{E12146F5-F0E4-4321-B80B-A84B3CAA5361}" type="presParOf" srcId="{2E7F98AF-6EAD-462D-AE19-877C32D69583}" destId="{597FBD24-0212-4979-AFF8-57C161B9475F}" srcOrd="0" destOrd="0" presId="urn:microsoft.com/office/officeart/2008/layout/LinedList"/>
    <dgm:cxn modelId="{472CCE3F-7D9E-4365-95EA-93BD59ABF848}" type="presParOf" srcId="{2E7F98AF-6EAD-462D-AE19-877C32D69583}" destId="{8435E2AE-B0ED-4A76-8935-06F07E31A9C8}" srcOrd="1" destOrd="0" presId="urn:microsoft.com/office/officeart/2008/layout/LinedList"/>
    <dgm:cxn modelId="{BD7809F8-8DEF-4CE3-8310-9D51D33135A2}" type="presParOf" srcId="{8435E2AE-B0ED-4A76-8935-06F07E31A9C8}" destId="{3EED9A37-6ACC-4D1F-9111-1F20B31841B5}" srcOrd="0" destOrd="0" presId="urn:microsoft.com/office/officeart/2008/layout/LinedList"/>
    <dgm:cxn modelId="{FE4CA459-AE49-41B7-A528-179060A95953}" type="presParOf" srcId="{8435E2AE-B0ED-4A76-8935-06F07E31A9C8}" destId="{EF6BA6F1-2BB3-45C6-94B3-6599D74DB7C9}" srcOrd="1" destOrd="0" presId="urn:microsoft.com/office/officeart/2008/layout/LinedList"/>
    <dgm:cxn modelId="{DEE0F21C-DD27-4DCC-8A24-70F34E3C463A}" type="presParOf" srcId="{EF6BA6F1-2BB3-45C6-94B3-6599D74DB7C9}" destId="{604C526D-6D64-430B-891F-E51847ED1E81}" srcOrd="0" destOrd="0" presId="urn:microsoft.com/office/officeart/2008/layout/LinedList"/>
    <dgm:cxn modelId="{3A51409C-D8F1-4B93-9DD1-77AD3CD284F2}" type="presParOf" srcId="{EF6BA6F1-2BB3-45C6-94B3-6599D74DB7C9}" destId="{DF23A765-82BA-43DD-A204-B4640CAF9979}" srcOrd="1" destOrd="0" presId="urn:microsoft.com/office/officeart/2008/layout/LinedList"/>
    <dgm:cxn modelId="{25064190-C489-4F2F-9FB2-98AA73B0C689}" type="presParOf" srcId="{EF6BA6F1-2BB3-45C6-94B3-6599D74DB7C9}" destId="{EC05FDBA-4F7E-4209-A332-DA1C968599AB}" srcOrd="2" destOrd="0" presId="urn:microsoft.com/office/officeart/2008/layout/LinedList"/>
    <dgm:cxn modelId="{CE881D94-1808-41BB-8EF7-0F070BAE0418}" type="presParOf" srcId="{8435E2AE-B0ED-4A76-8935-06F07E31A9C8}" destId="{5A9611A1-28C1-4D3B-B5A5-592A300DAB10}" srcOrd="2" destOrd="0" presId="urn:microsoft.com/office/officeart/2008/layout/LinedList"/>
    <dgm:cxn modelId="{44A54D2E-E54E-4439-B179-625C0E548AC9}" type="presParOf" srcId="{8435E2AE-B0ED-4A76-8935-06F07E31A9C8}" destId="{C17F2F1B-D601-4C39-8CE5-B9AE254D41F1}" srcOrd="3" destOrd="0" presId="urn:microsoft.com/office/officeart/2008/layout/LinedList"/>
    <dgm:cxn modelId="{2A000DDB-4449-4238-A695-0C74402BC7E1}" type="presParOf" srcId="{8435E2AE-B0ED-4A76-8935-06F07E31A9C8}" destId="{6F7EED59-9B56-44F1-8B16-77CA49181125}" srcOrd="4" destOrd="0" presId="urn:microsoft.com/office/officeart/2008/layout/LinedList"/>
    <dgm:cxn modelId="{8E3AC567-8D5F-4B71-B596-3A185FC4B96B}" type="presParOf" srcId="{6F7EED59-9B56-44F1-8B16-77CA49181125}" destId="{EF41D8F7-B353-4A25-82EB-AB27C6A9BA94}" srcOrd="0" destOrd="0" presId="urn:microsoft.com/office/officeart/2008/layout/LinedList"/>
    <dgm:cxn modelId="{ECE0AAE7-FD61-4A29-93D1-8AF2F8621663}" type="presParOf" srcId="{6F7EED59-9B56-44F1-8B16-77CA49181125}" destId="{8B98256D-BBDC-4811-940B-6C4882BBEE7D}" srcOrd="1" destOrd="0" presId="urn:microsoft.com/office/officeart/2008/layout/LinedList"/>
    <dgm:cxn modelId="{8B29EF6A-49CF-4E79-A39F-2F511131F103}" type="presParOf" srcId="{6F7EED59-9B56-44F1-8B16-77CA49181125}" destId="{8B765E36-83F1-47B8-B162-007848115905}" srcOrd="2" destOrd="0" presId="urn:microsoft.com/office/officeart/2008/layout/LinedList"/>
    <dgm:cxn modelId="{7404578A-4011-48A8-9FEA-07CA2C9280A0}" type="presParOf" srcId="{8435E2AE-B0ED-4A76-8935-06F07E31A9C8}" destId="{3EE97B06-38C4-42EF-A374-309A299B4816}" srcOrd="5" destOrd="0" presId="urn:microsoft.com/office/officeart/2008/layout/LinedList"/>
    <dgm:cxn modelId="{1A835698-C8EA-4B8B-B689-E630270F06A9}" type="presParOf" srcId="{8435E2AE-B0ED-4A76-8935-06F07E31A9C8}" destId="{58D7E083-58D2-4654-B8BB-E5F874D4FABD}" srcOrd="6" destOrd="0" presId="urn:microsoft.com/office/officeart/2008/layout/LinedList"/>
    <dgm:cxn modelId="{6D2FE245-2A98-4BF3-9F68-AC6CC2AF366D}" type="presParOf" srcId="{8435E2AE-B0ED-4A76-8935-06F07E31A9C8}" destId="{7C38C6F5-6767-4152-89B1-D3A8EF1F2F59}" srcOrd="7" destOrd="0" presId="urn:microsoft.com/office/officeart/2008/layout/LinedList"/>
    <dgm:cxn modelId="{6B15BBBE-B4F0-47C3-AD12-E25F8BD6B104}" type="presParOf" srcId="{7C38C6F5-6767-4152-89B1-D3A8EF1F2F59}" destId="{CD18259E-0C0A-4777-9E44-B41CB12713C8}" srcOrd="0" destOrd="0" presId="urn:microsoft.com/office/officeart/2008/layout/LinedList"/>
    <dgm:cxn modelId="{D4057C6A-2FC6-4A44-A7FD-B078334E957D}" type="presParOf" srcId="{7C38C6F5-6767-4152-89B1-D3A8EF1F2F59}" destId="{43F01F7F-918E-4AA1-AA97-5B35FCD7AD26}" srcOrd="1" destOrd="0" presId="urn:microsoft.com/office/officeart/2008/layout/LinedList"/>
    <dgm:cxn modelId="{9C830AA5-BACD-4DA3-90B0-895A41BD6DD3}" type="presParOf" srcId="{7C38C6F5-6767-4152-89B1-D3A8EF1F2F59}" destId="{EB90BB6E-7E31-416E-8066-42D8A1FE8FB3}" srcOrd="2" destOrd="0" presId="urn:microsoft.com/office/officeart/2008/layout/LinedList"/>
    <dgm:cxn modelId="{72691B15-376B-4711-8B2C-473D8565BFD9}" type="presParOf" srcId="{8435E2AE-B0ED-4A76-8935-06F07E31A9C8}" destId="{CD2F2544-317E-4952-823F-9BCC5344D9F1}" srcOrd="8" destOrd="0" presId="urn:microsoft.com/office/officeart/2008/layout/LinedList"/>
    <dgm:cxn modelId="{4B938CB0-4B84-4758-A368-9D9477014A32}" type="presParOf" srcId="{8435E2AE-B0ED-4A76-8935-06F07E31A9C8}" destId="{FE0EE6C2-903F-4FED-9A72-FEE30EBDE52A}" srcOrd="9" destOrd="0" presId="urn:microsoft.com/office/officeart/2008/layout/LinedList"/>
    <dgm:cxn modelId="{651962E7-88DB-4650-9A3B-9398FF1A4A7B}" type="presParOf" srcId="{8435E2AE-B0ED-4A76-8935-06F07E31A9C8}" destId="{87E745D5-C03B-4423-8F14-5FF6F47CF51A}" srcOrd="10" destOrd="0" presId="urn:microsoft.com/office/officeart/2008/layout/LinedList"/>
    <dgm:cxn modelId="{FB5B42E0-1EE3-4D00-8125-986B0597FF9B}" type="presParOf" srcId="{87E745D5-C03B-4423-8F14-5FF6F47CF51A}" destId="{669DC8FF-115E-4F4E-98D8-9C00B2FDAE6F}" srcOrd="0" destOrd="0" presId="urn:microsoft.com/office/officeart/2008/layout/LinedList"/>
    <dgm:cxn modelId="{633D257D-52FB-4A14-ACAA-5C90CAAD32DF}" type="presParOf" srcId="{87E745D5-C03B-4423-8F14-5FF6F47CF51A}" destId="{BC5F4222-0ADE-4CF4-ADBC-47351BE7B38B}" srcOrd="1" destOrd="0" presId="urn:microsoft.com/office/officeart/2008/layout/LinedList"/>
    <dgm:cxn modelId="{82E77E21-D064-4B07-BBD5-42C4F24BFCF8}" type="presParOf" srcId="{87E745D5-C03B-4423-8F14-5FF6F47CF51A}" destId="{C8F17674-3807-431D-9878-D99A54C419D5}" srcOrd="2" destOrd="0" presId="urn:microsoft.com/office/officeart/2008/layout/LinedList"/>
    <dgm:cxn modelId="{D1909223-5F51-4857-AB14-9E2017026D5E}" type="presParOf" srcId="{8435E2AE-B0ED-4A76-8935-06F07E31A9C8}" destId="{D9407E76-6FE9-4CE4-8A1E-5376CAE773F0}" srcOrd="11" destOrd="0" presId="urn:microsoft.com/office/officeart/2008/layout/LinedList"/>
    <dgm:cxn modelId="{1047ACD6-EBDE-40FF-AC4E-257BB2B1DA89}" type="presParOf" srcId="{8435E2AE-B0ED-4A76-8935-06F07E31A9C8}" destId="{63F7D865-CFF1-4598-A546-1DDF0FF34BE1}" srcOrd="12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0E7894-CEDE-490C-A590-9D1B39D112C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142AF9-453F-4D9D-A2AE-E77E6A19ED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Clearly state your research focus, aims, objectives, and research question.</a:t>
          </a:r>
          <a:endParaRPr lang="en-US" dirty="0"/>
        </a:p>
      </dgm:t>
    </dgm:pt>
    <dgm:pt modelId="{0A10DD8D-FB8A-41D6-A758-724009B8E8EF}" type="parTrans" cxnId="{0AE9DD31-2CCB-48B5-8DCA-904E42556BB5}">
      <dgm:prSet/>
      <dgm:spPr/>
      <dgm:t>
        <a:bodyPr/>
        <a:lstStyle/>
        <a:p>
          <a:endParaRPr lang="en-US"/>
        </a:p>
      </dgm:t>
    </dgm:pt>
    <dgm:pt modelId="{C8AE29AC-0954-4F4C-9A64-514667BA1725}" type="sibTrans" cxnId="{0AE9DD31-2CCB-48B5-8DCA-904E42556BB5}">
      <dgm:prSet/>
      <dgm:spPr/>
      <dgm:t>
        <a:bodyPr/>
        <a:lstStyle/>
        <a:p>
          <a:endParaRPr lang="en-US"/>
        </a:p>
      </dgm:t>
    </dgm:pt>
    <dgm:pt modelId="{055E291A-151B-4FAB-894C-4F4AE8F8EF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Consider the current state of knowledge and any recent debates on the topic you are addressing – conduct a brief literature review.</a:t>
          </a:r>
          <a:endParaRPr lang="en-US" dirty="0"/>
        </a:p>
      </dgm:t>
    </dgm:pt>
    <dgm:pt modelId="{84EDEADC-D94F-4EF1-B74A-F6F0AB8DBEB9}" type="parTrans" cxnId="{D4B55E72-1084-4A87-87D6-32A22C94C516}">
      <dgm:prSet/>
      <dgm:spPr/>
      <dgm:t>
        <a:bodyPr/>
        <a:lstStyle/>
        <a:p>
          <a:endParaRPr lang="en-US"/>
        </a:p>
      </dgm:t>
    </dgm:pt>
    <dgm:pt modelId="{BB25F83F-4735-49DF-ACCE-9C18AE602E82}" type="sibTrans" cxnId="{D4B55E72-1084-4A87-87D6-32A22C94C516}">
      <dgm:prSet/>
      <dgm:spPr/>
      <dgm:t>
        <a:bodyPr/>
        <a:lstStyle/>
        <a:p>
          <a:endParaRPr lang="en-US"/>
        </a:p>
      </dgm:t>
    </dgm:pt>
    <dgm:pt modelId="{B0EB5464-4EA8-48F7-AD93-59276BAA1B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Explain the justification and value of your research.</a:t>
          </a:r>
          <a:endParaRPr lang="en-US" dirty="0"/>
        </a:p>
      </dgm:t>
    </dgm:pt>
    <dgm:pt modelId="{66AA3219-8421-414B-86BE-FB39479F52CD}" type="parTrans" cxnId="{FF80771F-49C8-4278-B967-37EDF3F8C157}">
      <dgm:prSet/>
      <dgm:spPr/>
      <dgm:t>
        <a:bodyPr/>
        <a:lstStyle/>
        <a:p>
          <a:endParaRPr lang="en-US"/>
        </a:p>
      </dgm:t>
    </dgm:pt>
    <dgm:pt modelId="{D81F5E5A-3D2B-4E66-A0F5-DAB8757F7C3A}" type="sibTrans" cxnId="{FF80771F-49C8-4278-B967-37EDF3F8C157}">
      <dgm:prSet/>
      <dgm:spPr/>
      <dgm:t>
        <a:bodyPr/>
        <a:lstStyle/>
        <a:p>
          <a:endParaRPr lang="en-US"/>
        </a:p>
      </dgm:t>
    </dgm:pt>
    <dgm:pt modelId="{EBA23B2A-E955-403B-B050-8722F517709C}" type="pres">
      <dgm:prSet presAssocID="{570E7894-CEDE-490C-A590-9D1B39D112CA}" presName="root" presStyleCnt="0">
        <dgm:presLayoutVars>
          <dgm:dir/>
          <dgm:resizeHandles val="exact"/>
        </dgm:presLayoutVars>
      </dgm:prSet>
      <dgm:spPr/>
    </dgm:pt>
    <dgm:pt modelId="{7B119B12-9C91-47A6-95A3-A188DE2BBC7B}" type="pres">
      <dgm:prSet presAssocID="{BB142AF9-453F-4D9D-A2AE-E77E6A19EDA8}" presName="compNode" presStyleCnt="0"/>
      <dgm:spPr/>
    </dgm:pt>
    <dgm:pt modelId="{A3D98516-C6F8-431A-B468-6F49D1B1F03A}" type="pres">
      <dgm:prSet presAssocID="{BB142AF9-453F-4D9D-A2AE-E77E6A19EDA8}" presName="bgRect" presStyleLbl="bgShp" presStyleIdx="0" presStyleCnt="3"/>
      <dgm:spPr/>
    </dgm:pt>
    <dgm:pt modelId="{FC24F776-A779-41D1-982F-41B3B417A46A}" type="pres">
      <dgm:prSet presAssocID="{BB142AF9-453F-4D9D-A2AE-E77E6A19EDA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6986857-8C0B-4E28-9BC6-91F6631BE5C8}" type="pres">
      <dgm:prSet presAssocID="{BB142AF9-453F-4D9D-A2AE-E77E6A19EDA8}" presName="spaceRect" presStyleCnt="0"/>
      <dgm:spPr/>
    </dgm:pt>
    <dgm:pt modelId="{97A38457-F544-4EA3-98BA-EEFB801FDF4B}" type="pres">
      <dgm:prSet presAssocID="{BB142AF9-453F-4D9D-A2AE-E77E6A19EDA8}" presName="parTx" presStyleLbl="revTx" presStyleIdx="0" presStyleCnt="3">
        <dgm:presLayoutVars>
          <dgm:chMax val="0"/>
          <dgm:chPref val="0"/>
        </dgm:presLayoutVars>
      </dgm:prSet>
      <dgm:spPr/>
    </dgm:pt>
    <dgm:pt modelId="{1108890B-7D12-441E-8F2A-5D362561D990}" type="pres">
      <dgm:prSet presAssocID="{C8AE29AC-0954-4F4C-9A64-514667BA1725}" presName="sibTrans" presStyleCnt="0"/>
      <dgm:spPr/>
    </dgm:pt>
    <dgm:pt modelId="{CCE8ECC6-F0EE-420F-8568-A6A868EAFAEB}" type="pres">
      <dgm:prSet presAssocID="{055E291A-151B-4FAB-894C-4F4AE8F8EFAB}" presName="compNode" presStyleCnt="0"/>
      <dgm:spPr/>
    </dgm:pt>
    <dgm:pt modelId="{3B13B58F-A5C4-465E-8267-4F4685A27B0B}" type="pres">
      <dgm:prSet presAssocID="{055E291A-151B-4FAB-894C-4F4AE8F8EFAB}" presName="bgRect" presStyleLbl="bgShp" presStyleIdx="1" presStyleCnt="3"/>
      <dgm:spPr/>
    </dgm:pt>
    <dgm:pt modelId="{CE61C60F-0E69-4C9F-B7B7-F9993FD6C564}" type="pres">
      <dgm:prSet presAssocID="{055E291A-151B-4FAB-894C-4F4AE8F8EFA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6AD2F53A-2852-4460-B28C-D0D0A993D7C7}" type="pres">
      <dgm:prSet presAssocID="{055E291A-151B-4FAB-894C-4F4AE8F8EFAB}" presName="spaceRect" presStyleCnt="0"/>
      <dgm:spPr/>
    </dgm:pt>
    <dgm:pt modelId="{8244ECED-A3B8-4BDF-AB9B-7A846A00FC50}" type="pres">
      <dgm:prSet presAssocID="{055E291A-151B-4FAB-894C-4F4AE8F8EFAB}" presName="parTx" presStyleLbl="revTx" presStyleIdx="1" presStyleCnt="3">
        <dgm:presLayoutVars>
          <dgm:chMax val="0"/>
          <dgm:chPref val="0"/>
        </dgm:presLayoutVars>
      </dgm:prSet>
      <dgm:spPr/>
    </dgm:pt>
    <dgm:pt modelId="{A12D8988-6237-4F9B-A7EE-B839D4089ADC}" type="pres">
      <dgm:prSet presAssocID="{BB25F83F-4735-49DF-ACCE-9C18AE602E82}" presName="sibTrans" presStyleCnt="0"/>
      <dgm:spPr/>
    </dgm:pt>
    <dgm:pt modelId="{E1F06F1A-ECE3-40D7-9522-A4663CFDCF59}" type="pres">
      <dgm:prSet presAssocID="{B0EB5464-4EA8-48F7-AD93-59276BAA1BC9}" presName="compNode" presStyleCnt="0"/>
      <dgm:spPr/>
    </dgm:pt>
    <dgm:pt modelId="{40E8D7AC-C751-4CD5-99DD-020E509EE7A9}" type="pres">
      <dgm:prSet presAssocID="{B0EB5464-4EA8-48F7-AD93-59276BAA1BC9}" presName="bgRect" presStyleLbl="bgShp" presStyleIdx="2" presStyleCnt="3"/>
      <dgm:spPr/>
    </dgm:pt>
    <dgm:pt modelId="{CAF9E5A2-7D0C-4734-BA1C-27AE497861D3}" type="pres">
      <dgm:prSet presAssocID="{B0EB5464-4EA8-48F7-AD93-59276BAA1BC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9274BD20-E0EB-433D-BF6B-D537D0DB9292}" type="pres">
      <dgm:prSet presAssocID="{B0EB5464-4EA8-48F7-AD93-59276BAA1BC9}" presName="spaceRect" presStyleCnt="0"/>
      <dgm:spPr/>
    </dgm:pt>
    <dgm:pt modelId="{BD4B2BA9-6B70-4F03-9B08-75E370E07EB4}" type="pres">
      <dgm:prSet presAssocID="{B0EB5464-4EA8-48F7-AD93-59276BAA1BC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F9BC30F-C57C-4359-AED8-AD1B199C6E31}" type="presOf" srcId="{570E7894-CEDE-490C-A590-9D1B39D112CA}" destId="{EBA23B2A-E955-403B-B050-8722F517709C}" srcOrd="0" destOrd="0" presId="urn:microsoft.com/office/officeart/2018/2/layout/IconVerticalSolidList"/>
    <dgm:cxn modelId="{FF80771F-49C8-4278-B967-37EDF3F8C157}" srcId="{570E7894-CEDE-490C-A590-9D1B39D112CA}" destId="{B0EB5464-4EA8-48F7-AD93-59276BAA1BC9}" srcOrd="2" destOrd="0" parTransId="{66AA3219-8421-414B-86BE-FB39479F52CD}" sibTransId="{D81F5E5A-3D2B-4E66-A0F5-DAB8757F7C3A}"/>
    <dgm:cxn modelId="{0AE9DD31-2CCB-48B5-8DCA-904E42556BB5}" srcId="{570E7894-CEDE-490C-A590-9D1B39D112CA}" destId="{BB142AF9-453F-4D9D-A2AE-E77E6A19EDA8}" srcOrd="0" destOrd="0" parTransId="{0A10DD8D-FB8A-41D6-A758-724009B8E8EF}" sibTransId="{C8AE29AC-0954-4F4C-9A64-514667BA1725}"/>
    <dgm:cxn modelId="{1E9CC960-B8FB-47A1-A54D-B2F2F806B839}" type="presOf" srcId="{BB142AF9-453F-4D9D-A2AE-E77E6A19EDA8}" destId="{97A38457-F544-4EA3-98BA-EEFB801FDF4B}" srcOrd="0" destOrd="0" presId="urn:microsoft.com/office/officeart/2018/2/layout/IconVerticalSolidList"/>
    <dgm:cxn modelId="{F4C42143-1079-4A02-8D5A-3938CDB51515}" type="presOf" srcId="{055E291A-151B-4FAB-894C-4F4AE8F8EFAB}" destId="{8244ECED-A3B8-4BDF-AB9B-7A846A00FC50}" srcOrd="0" destOrd="0" presId="urn:microsoft.com/office/officeart/2018/2/layout/IconVerticalSolidList"/>
    <dgm:cxn modelId="{D4B55E72-1084-4A87-87D6-32A22C94C516}" srcId="{570E7894-CEDE-490C-A590-9D1B39D112CA}" destId="{055E291A-151B-4FAB-894C-4F4AE8F8EFAB}" srcOrd="1" destOrd="0" parTransId="{84EDEADC-D94F-4EF1-B74A-F6F0AB8DBEB9}" sibTransId="{BB25F83F-4735-49DF-ACCE-9C18AE602E82}"/>
    <dgm:cxn modelId="{357E70EC-EBCE-4B73-B45D-F0B4EF56FD01}" type="presOf" srcId="{B0EB5464-4EA8-48F7-AD93-59276BAA1BC9}" destId="{BD4B2BA9-6B70-4F03-9B08-75E370E07EB4}" srcOrd="0" destOrd="0" presId="urn:microsoft.com/office/officeart/2018/2/layout/IconVerticalSolidList"/>
    <dgm:cxn modelId="{5918ABD3-B9AB-46B3-B55D-26E61E8270C6}" type="presParOf" srcId="{EBA23B2A-E955-403B-B050-8722F517709C}" destId="{7B119B12-9C91-47A6-95A3-A188DE2BBC7B}" srcOrd="0" destOrd="0" presId="urn:microsoft.com/office/officeart/2018/2/layout/IconVerticalSolidList"/>
    <dgm:cxn modelId="{3F985BC1-6225-4A6E-9B46-886645FB0C08}" type="presParOf" srcId="{7B119B12-9C91-47A6-95A3-A188DE2BBC7B}" destId="{A3D98516-C6F8-431A-B468-6F49D1B1F03A}" srcOrd="0" destOrd="0" presId="urn:microsoft.com/office/officeart/2018/2/layout/IconVerticalSolidList"/>
    <dgm:cxn modelId="{8CD5D53C-71B6-4EC0-B6A7-2AF3FFBF3CAE}" type="presParOf" srcId="{7B119B12-9C91-47A6-95A3-A188DE2BBC7B}" destId="{FC24F776-A779-41D1-982F-41B3B417A46A}" srcOrd="1" destOrd="0" presId="urn:microsoft.com/office/officeart/2018/2/layout/IconVerticalSolidList"/>
    <dgm:cxn modelId="{702DB7F9-E7FD-4C96-9D10-16504BBD5AA9}" type="presParOf" srcId="{7B119B12-9C91-47A6-95A3-A188DE2BBC7B}" destId="{76986857-8C0B-4E28-9BC6-91F6631BE5C8}" srcOrd="2" destOrd="0" presId="urn:microsoft.com/office/officeart/2018/2/layout/IconVerticalSolidList"/>
    <dgm:cxn modelId="{429B49C0-2ED4-477B-BE04-1485E42C1141}" type="presParOf" srcId="{7B119B12-9C91-47A6-95A3-A188DE2BBC7B}" destId="{97A38457-F544-4EA3-98BA-EEFB801FDF4B}" srcOrd="3" destOrd="0" presId="urn:microsoft.com/office/officeart/2018/2/layout/IconVerticalSolidList"/>
    <dgm:cxn modelId="{23A52F78-DE07-4BC2-8B16-DF9AA5531148}" type="presParOf" srcId="{EBA23B2A-E955-403B-B050-8722F517709C}" destId="{1108890B-7D12-441E-8F2A-5D362561D990}" srcOrd="1" destOrd="0" presId="urn:microsoft.com/office/officeart/2018/2/layout/IconVerticalSolidList"/>
    <dgm:cxn modelId="{F6D341B2-FFD7-4216-91BF-74173AEECAB3}" type="presParOf" srcId="{EBA23B2A-E955-403B-B050-8722F517709C}" destId="{CCE8ECC6-F0EE-420F-8568-A6A868EAFAEB}" srcOrd="2" destOrd="0" presId="urn:microsoft.com/office/officeart/2018/2/layout/IconVerticalSolidList"/>
    <dgm:cxn modelId="{C6B1BF2C-03C6-4404-BB54-2195B2286A77}" type="presParOf" srcId="{CCE8ECC6-F0EE-420F-8568-A6A868EAFAEB}" destId="{3B13B58F-A5C4-465E-8267-4F4685A27B0B}" srcOrd="0" destOrd="0" presId="urn:microsoft.com/office/officeart/2018/2/layout/IconVerticalSolidList"/>
    <dgm:cxn modelId="{637BED96-4C12-4C56-ABC3-290B19897756}" type="presParOf" srcId="{CCE8ECC6-F0EE-420F-8568-A6A868EAFAEB}" destId="{CE61C60F-0E69-4C9F-B7B7-F9993FD6C564}" srcOrd="1" destOrd="0" presId="urn:microsoft.com/office/officeart/2018/2/layout/IconVerticalSolidList"/>
    <dgm:cxn modelId="{2C5F03B6-1B29-4742-B192-DD8136DB056C}" type="presParOf" srcId="{CCE8ECC6-F0EE-420F-8568-A6A868EAFAEB}" destId="{6AD2F53A-2852-4460-B28C-D0D0A993D7C7}" srcOrd="2" destOrd="0" presId="urn:microsoft.com/office/officeart/2018/2/layout/IconVerticalSolidList"/>
    <dgm:cxn modelId="{199825EF-E1BC-4FDD-962C-E8274570905E}" type="presParOf" srcId="{CCE8ECC6-F0EE-420F-8568-A6A868EAFAEB}" destId="{8244ECED-A3B8-4BDF-AB9B-7A846A00FC50}" srcOrd="3" destOrd="0" presId="urn:microsoft.com/office/officeart/2018/2/layout/IconVerticalSolidList"/>
    <dgm:cxn modelId="{26BFA8DC-F331-4DB1-A864-78024A2DB0BB}" type="presParOf" srcId="{EBA23B2A-E955-403B-B050-8722F517709C}" destId="{A12D8988-6237-4F9B-A7EE-B839D4089ADC}" srcOrd="3" destOrd="0" presId="urn:microsoft.com/office/officeart/2018/2/layout/IconVerticalSolidList"/>
    <dgm:cxn modelId="{FAB899BC-5EDC-40AC-A518-E9382B0F45BD}" type="presParOf" srcId="{EBA23B2A-E955-403B-B050-8722F517709C}" destId="{E1F06F1A-ECE3-40D7-9522-A4663CFDCF59}" srcOrd="4" destOrd="0" presId="urn:microsoft.com/office/officeart/2018/2/layout/IconVerticalSolidList"/>
    <dgm:cxn modelId="{8AB36FF5-A538-4270-8B1B-6435EC7E92E7}" type="presParOf" srcId="{E1F06F1A-ECE3-40D7-9522-A4663CFDCF59}" destId="{40E8D7AC-C751-4CD5-99DD-020E509EE7A9}" srcOrd="0" destOrd="0" presId="urn:microsoft.com/office/officeart/2018/2/layout/IconVerticalSolidList"/>
    <dgm:cxn modelId="{E7E7258F-7FB7-458E-8955-61A6CB182A1C}" type="presParOf" srcId="{E1F06F1A-ECE3-40D7-9522-A4663CFDCF59}" destId="{CAF9E5A2-7D0C-4734-BA1C-27AE497861D3}" srcOrd="1" destOrd="0" presId="urn:microsoft.com/office/officeart/2018/2/layout/IconVerticalSolidList"/>
    <dgm:cxn modelId="{F9CA6F1F-385A-4B83-B358-E672557EB49E}" type="presParOf" srcId="{E1F06F1A-ECE3-40D7-9522-A4663CFDCF59}" destId="{9274BD20-E0EB-433D-BF6B-D537D0DB9292}" srcOrd="2" destOrd="0" presId="urn:microsoft.com/office/officeart/2018/2/layout/IconVerticalSolidList"/>
    <dgm:cxn modelId="{C8BBCBBF-80EA-476C-A354-44EB4B2B9E98}" type="presParOf" srcId="{E1F06F1A-ECE3-40D7-9522-A4663CFDCF59}" destId="{BD4B2BA9-6B70-4F03-9B08-75E370E07E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80CA957-D98D-4E13-8107-34588B1F2ED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80F256-0522-4C72-8118-C77575D8E6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Offer a proposed timescale.</a:t>
          </a:r>
          <a:endParaRPr lang="en-US" dirty="0"/>
        </a:p>
      </dgm:t>
    </dgm:pt>
    <dgm:pt modelId="{105D3CC4-27B2-43C1-B971-7AF8CB30DB5A}" type="parTrans" cxnId="{14C0E6CA-C3A6-4F5B-B979-76237118DBA1}">
      <dgm:prSet/>
      <dgm:spPr/>
      <dgm:t>
        <a:bodyPr/>
        <a:lstStyle/>
        <a:p>
          <a:endParaRPr lang="en-US"/>
        </a:p>
      </dgm:t>
    </dgm:pt>
    <dgm:pt modelId="{D4F6828B-56F9-45EC-9914-047F23C79879}" type="sibTrans" cxnId="{14C0E6CA-C3A6-4F5B-B979-76237118DBA1}">
      <dgm:prSet/>
      <dgm:spPr/>
      <dgm:t>
        <a:bodyPr/>
        <a:lstStyle/>
        <a:p>
          <a:endParaRPr lang="en-US"/>
        </a:p>
      </dgm:t>
    </dgm:pt>
    <dgm:pt modelId="{763CF079-EB4D-4595-9349-D77088D76E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Offer a concise and coherent summary of your proposed research. </a:t>
          </a:r>
          <a:endParaRPr lang="en-US" dirty="0"/>
        </a:p>
      </dgm:t>
    </dgm:pt>
    <dgm:pt modelId="{57C27116-D2CA-4B0F-88DB-4E14CF6F4CDE}" type="parTrans" cxnId="{E06FABEA-E000-43A5-8CE2-2C2BDA30635F}">
      <dgm:prSet/>
      <dgm:spPr/>
      <dgm:t>
        <a:bodyPr/>
        <a:lstStyle/>
        <a:p>
          <a:endParaRPr lang="en-US"/>
        </a:p>
      </dgm:t>
    </dgm:pt>
    <dgm:pt modelId="{4F99D382-4479-4260-9EBF-3F301DC1F746}" type="sibTrans" cxnId="{E06FABEA-E000-43A5-8CE2-2C2BDA30635F}">
      <dgm:prSet/>
      <dgm:spPr/>
      <dgm:t>
        <a:bodyPr/>
        <a:lstStyle/>
        <a:p>
          <a:endParaRPr lang="en-US"/>
        </a:p>
      </dgm:t>
    </dgm:pt>
    <dgm:pt modelId="{6A5AD599-8EC4-4500-8BBE-327AE4AE66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Set out the central issues or questions that you intend to address. </a:t>
          </a:r>
          <a:endParaRPr lang="en-US" dirty="0"/>
        </a:p>
      </dgm:t>
    </dgm:pt>
    <dgm:pt modelId="{61F0DD08-EED5-450E-A450-1651BD74A713}" type="parTrans" cxnId="{C9C3EA0F-6335-42C8-9F34-EB0CE6D362C3}">
      <dgm:prSet/>
      <dgm:spPr/>
      <dgm:t>
        <a:bodyPr/>
        <a:lstStyle/>
        <a:p>
          <a:endParaRPr lang="en-US"/>
        </a:p>
      </dgm:t>
    </dgm:pt>
    <dgm:pt modelId="{FA864979-F686-451A-AF47-F1B3F02EDA9C}" type="sibTrans" cxnId="{C9C3EA0F-6335-42C8-9F34-EB0CE6D362C3}">
      <dgm:prSet/>
      <dgm:spPr/>
      <dgm:t>
        <a:bodyPr/>
        <a:lstStyle/>
        <a:p>
          <a:endParaRPr lang="en-US"/>
        </a:p>
      </dgm:t>
    </dgm:pt>
    <dgm:pt modelId="{F3F8EC1A-1B9F-4291-AE4F-CBAB2563C516}" type="pres">
      <dgm:prSet presAssocID="{B80CA957-D98D-4E13-8107-34588B1F2ED1}" presName="root" presStyleCnt="0">
        <dgm:presLayoutVars>
          <dgm:dir/>
          <dgm:resizeHandles val="exact"/>
        </dgm:presLayoutVars>
      </dgm:prSet>
      <dgm:spPr/>
    </dgm:pt>
    <dgm:pt modelId="{C018A03B-2839-4B00-934D-9D3500C19AAC}" type="pres">
      <dgm:prSet presAssocID="{9A80F256-0522-4C72-8118-C77575D8E651}" presName="compNode" presStyleCnt="0"/>
      <dgm:spPr/>
    </dgm:pt>
    <dgm:pt modelId="{A5F88797-F73B-4E2D-B667-398494731A31}" type="pres">
      <dgm:prSet presAssocID="{9A80F256-0522-4C72-8118-C77575D8E651}" presName="bgRect" presStyleLbl="bgShp" presStyleIdx="0" presStyleCnt="3"/>
      <dgm:spPr/>
    </dgm:pt>
    <dgm:pt modelId="{1F2C7F03-2BED-46E4-BC85-AD032BC09D98}" type="pres">
      <dgm:prSet presAssocID="{9A80F256-0522-4C72-8118-C77575D8E65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3A16DC4A-8F0B-477B-B6B6-7705DF61449A}" type="pres">
      <dgm:prSet presAssocID="{9A80F256-0522-4C72-8118-C77575D8E651}" presName="spaceRect" presStyleCnt="0"/>
      <dgm:spPr/>
    </dgm:pt>
    <dgm:pt modelId="{2DB555E9-A9D6-4A4A-9EDD-405B5B657DBA}" type="pres">
      <dgm:prSet presAssocID="{9A80F256-0522-4C72-8118-C77575D8E651}" presName="parTx" presStyleLbl="revTx" presStyleIdx="0" presStyleCnt="3">
        <dgm:presLayoutVars>
          <dgm:chMax val="0"/>
          <dgm:chPref val="0"/>
        </dgm:presLayoutVars>
      </dgm:prSet>
      <dgm:spPr/>
    </dgm:pt>
    <dgm:pt modelId="{63A0F070-FC02-4E15-B0C8-D2C0C4E57EB7}" type="pres">
      <dgm:prSet presAssocID="{D4F6828B-56F9-45EC-9914-047F23C79879}" presName="sibTrans" presStyleCnt="0"/>
      <dgm:spPr/>
    </dgm:pt>
    <dgm:pt modelId="{929728E9-E786-49E4-BC56-EB2D32C612C5}" type="pres">
      <dgm:prSet presAssocID="{763CF079-EB4D-4595-9349-D77088D76E21}" presName="compNode" presStyleCnt="0"/>
      <dgm:spPr/>
    </dgm:pt>
    <dgm:pt modelId="{2B505549-9088-4AB8-9744-8FA18A9B7208}" type="pres">
      <dgm:prSet presAssocID="{763CF079-EB4D-4595-9349-D77088D76E21}" presName="bgRect" presStyleLbl="bgShp" presStyleIdx="1" presStyleCnt="3"/>
      <dgm:spPr/>
    </dgm:pt>
    <dgm:pt modelId="{4CBD4B83-7EBC-48C5-BF4E-EA5B12C7830A}" type="pres">
      <dgm:prSet presAssocID="{763CF079-EB4D-4595-9349-D77088D76E2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39EF369F-92E9-4022-9D7C-A6FFFBEE9F8A}" type="pres">
      <dgm:prSet presAssocID="{763CF079-EB4D-4595-9349-D77088D76E21}" presName="spaceRect" presStyleCnt="0"/>
      <dgm:spPr/>
    </dgm:pt>
    <dgm:pt modelId="{A15DE3B6-048E-477C-BF49-D2E27B777311}" type="pres">
      <dgm:prSet presAssocID="{763CF079-EB4D-4595-9349-D77088D76E21}" presName="parTx" presStyleLbl="revTx" presStyleIdx="1" presStyleCnt="3">
        <dgm:presLayoutVars>
          <dgm:chMax val="0"/>
          <dgm:chPref val="0"/>
        </dgm:presLayoutVars>
      </dgm:prSet>
      <dgm:spPr/>
    </dgm:pt>
    <dgm:pt modelId="{80F10933-4827-479D-A820-485FE54FF57C}" type="pres">
      <dgm:prSet presAssocID="{4F99D382-4479-4260-9EBF-3F301DC1F746}" presName="sibTrans" presStyleCnt="0"/>
      <dgm:spPr/>
    </dgm:pt>
    <dgm:pt modelId="{CA3593A9-9140-4348-8313-5543E99670AB}" type="pres">
      <dgm:prSet presAssocID="{6A5AD599-8EC4-4500-8BBE-327AE4AE6628}" presName="compNode" presStyleCnt="0"/>
      <dgm:spPr/>
    </dgm:pt>
    <dgm:pt modelId="{F49772E1-AAE6-4F4F-9D0A-D8CD9D82D54E}" type="pres">
      <dgm:prSet presAssocID="{6A5AD599-8EC4-4500-8BBE-327AE4AE6628}" presName="bgRect" presStyleLbl="bgShp" presStyleIdx="2" presStyleCnt="3"/>
      <dgm:spPr/>
    </dgm:pt>
    <dgm:pt modelId="{01122E0C-224B-45EC-A459-8B696A4D32EA}" type="pres">
      <dgm:prSet presAssocID="{6A5AD599-8EC4-4500-8BBE-327AE4AE662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74925BA-4700-4F0D-AA99-7B7DF7AEA5C1}" type="pres">
      <dgm:prSet presAssocID="{6A5AD599-8EC4-4500-8BBE-327AE4AE6628}" presName="spaceRect" presStyleCnt="0"/>
      <dgm:spPr/>
    </dgm:pt>
    <dgm:pt modelId="{B67F5476-F9B4-4C06-8D03-747E0C11E0B3}" type="pres">
      <dgm:prSet presAssocID="{6A5AD599-8EC4-4500-8BBE-327AE4AE662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9C3EA0F-6335-42C8-9F34-EB0CE6D362C3}" srcId="{B80CA957-D98D-4E13-8107-34588B1F2ED1}" destId="{6A5AD599-8EC4-4500-8BBE-327AE4AE6628}" srcOrd="2" destOrd="0" parTransId="{61F0DD08-EED5-450E-A450-1651BD74A713}" sibTransId="{FA864979-F686-451A-AF47-F1B3F02EDA9C}"/>
    <dgm:cxn modelId="{F799D95F-5D36-47E5-96B2-B746FAD9E5D5}" type="presOf" srcId="{B80CA957-D98D-4E13-8107-34588B1F2ED1}" destId="{F3F8EC1A-1B9F-4291-AE4F-CBAB2563C516}" srcOrd="0" destOrd="0" presId="urn:microsoft.com/office/officeart/2018/2/layout/IconVerticalSolidList"/>
    <dgm:cxn modelId="{49CD5FC9-4B52-4910-9D21-8195B606C114}" type="presOf" srcId="{6A5AD599-8EC4-4500-8BBE-327AE4AE6628}" destId="{B67F5476-F9B4-4C06-8D03-747E0C11E0B3}" srcOrd="0" destOrd="0" presId="urn:microsoft.com/office/officeart/2018/2/layout/IconVerticalSolidList"/>
    <dgm:cxn modelId="{14C0E6CA-C3A6-4F5B-B979-76237118DBA1}" srcId="{B80CA957-D98D-4E13-8107-34588B1F2ED1}" destId="{9A80F256-0522-4C72-8118-C77575D8E651}" srcOrd="0" destOrd="0" parTransId="{105D3CC4-27B2-43C1-B971-7AF8CB30DB5A}" sibTransId="{D4F6828B-56F9-45EC-9914-047F23C79879}"/>
    <dgm:cxn modelId="{848B84E3-00D9-4592-B89E-2574ED1A56B8}" type="presOf" srcId="{763CF079-EB4D-4595-9349-D77088D76E21}" destId="{A15DE3B6-048E-477C-BF49-D2E27B777311}" srcOrd="0" destOrd="0" presId="urn:microsoft.com/office/officeart/2018/2/layout/IconVerticalSolidList"/>
    <dgm:cxn modelId="{ADCC33E4-7B8C-46CB-AF94-34FB864C16D8}" type="presOf" srcId="{9A80F256-0522-4C72-8118-C77575D8E651}" destId="{2DB555E9-A9D6-4A4A-9EDD-405B5B657DBA}" srcOrd="0" destOrd="0" presId="urn:microsoft.com/office/officeart/2018/2/layout/IconVerticalSolidList"/>
    <dgm:cxn modelId="{E06FABEA-E000-43A5-8CE2-2C2BDA30635F}" srcId="{B80CA957-D98D-4E13-8107-34588B1F2ED1}" destId="{763CF079-EB4D-4595-9349-D77088D76E21}" srcOrd="1" destOrd="0" parTransId="{57C27116-D2CA-4B0F-88DB-4E14CF6F4CDE}" sibTransId="{4F99D382-4479-4260-9EBF-3F301DC1F746}"/>
    <dgm:cxn modelId="{C9A75132-23B6-47B6-AEFB-52BBD600B153}" type="presParOf" srcId="{F3F8EC1A-1B9F-4291-AE4F-CBAB2563C516}" destId="{C018A03B-2839-4B00-934D-9D3500C19AAC}" srcOrd="0" destOrd="0" presId="urn:microsoft.com/office/officeart/2018/2/layout/IconVerticalSolidList"/>
    <dgm:cxn modelId="{D1C2A6E8-C3CC-49E7-B53B-E08EFFDC28A6}" type="presParOf" srcId="{C018A03B-2839-4B00-934D-9D3500C19AAC}" destId="{A5F88797-F73B-4E2D-B667-398494731A31}" srcOrd="0" destOrd="0" presId="urn:microsoft.com/office/officeart/2018/2/layout/IconVerticalSolidList"/>
    <dgm:cxn modelId="{5BA2C2D8-17EA-49A5-89AB-061625564FB4}" type="presParOf" srcId="{C018A03B-2839-4B00-934D-9D3500C19AAC}" destId="{1F2C7F03-2BED-46E4-BC85-AD032BC09D98}" srcOrd="1" destOrd="0" presId="urn:microsoft.com/office/officeart/2018/2/layout/IconVerticalSolidList"/>
    <dgm:cxn modelId="{8FD312D6-C63B-491C-BF32-38F2EE68DA77}" type="presParOf" srcId="{C018A03B-2839-4B00-934D-9D3500C19AAC}" destId="{3A16DC4A-8F0B-477B-B6B6-7705DF61449A}" srcOrd="2" destOrd="0" presId="urn:microsoft.com/office/officeart/2018/2/layout/IconVerticalSolidList"/>
    <dgm:cxn modelId="{2D725431-2871-4CA8-804C-CA34B70F3C27}" type="presParOf" srcId="{C018A03B-2839-4B00-934D-9D3500C19AAC}" destId="{2DB555E9-A9D6-4A4A-9EDD-405B5B657DBA}" srcOrd="3" destOrd="0" presId="urn:microsoft.com/office/officeart/2018/2/layout/IconVerticalSolidList"/>
    <dgm:cxn modelId="{5101F04E-010A-4AA1-809B-2B3FC885B988}" type="presParOf" srcId="{F3F8EC1A-1B9F-4291-AE4F-CBAB2563C516}" destId="{63A0F070-FC02-4E15-B0C8-D2C0C4E57EB7}" srcOrd="1" destOrd="0" presId="urn:microsoft.com/office/officeart/2018/2/layout/IconVerticalSolidList"/>
    <dgm:cxn modelId="{BCDFA495-396F-490F-A4AD-4B4386379043}" type="presParOf" srcId="{F3F8EC1A-1B9F-4291-AE4F-CBAB2563C516}" destId="{929728E9-E786-49E4-BC56-EB2D32C612C5}" srcOrd="2" destOrd="0" presId="urn:microsoft.com/office/officeart/2018/2/layout/IconVerticalSolidList"/>
    <dgm:cxn modelId="{8CEF58B2-0394-4E52-8816-E9056C61DAFA}" type="presParOf" srcId="{929728E9-E786-49E4-BC56-EB2D32C612C5}" destId="{2B505549-9088-4AB8-9744-8FA18A9B7208}" srcOrd="0" destOrd="0" presId="urn:microsoft.com/office/officeart/2018/2/layout/IconVerticalSolidList"/>
    <dgm:cxn modelId="{4318F23D-DD1C-4400-99DB-85787B2C542C}" type="presParOf" srcId="{929728E9-E786-49E4-BC56-EB2D32C612C5}" destId="{4CBD4B83-7EBC-48C5-BF4E-EA5B12C7830A}" srcOrd="1" destOrd="0" presId="urn:microsoft.com/office/officeart/2018/2/layout/IconVerticalSolidList"/>
    <dgm:cxn modelId="{271FCE99-6C0E-4B2D-9878-0A1C4E346EEA}" type="presParOf" srcId="{929728E9-E786-49E4-BC56-EB2D32C612C5}" destId="{39EF369F-92E9-4022-9D7C-A6FFFBEE9F8A}" srcOrd="2" destOrd="0" presId="urn:microsoft.com/office/officeart/2018/2/layout/IconVerticalSolidList"/>
    <dgm:cxn modelId="{60557467-326E-46A2-9F57-ED2058B58758}" type="presParOf" srcId="{929728E9-E786-49E4-BC56-EB2D32C612C5}" destId="{A15DE3B6-048E-477C-BF49-D2E27B777311}" srcOrd="3" destOrd="0" presId="urn:microsoft.com/office/officeart/2018/2/layout/IconVerticalSolidList"/>
    <dgm:cxn modelId="{5D8B3FC5-0A3C-47FB-A075-26AC4F9DFDA7}" type="presParOf" srcId="{F3F8EC1A-1B9F-4291-AE4F-CBAB2563C516}" destId="{80F10933-4827-479D-A820-485FE54FF57C}" srcOrd="3" destOrd="0" presId="urn:microsoft.com/office/officeart/2018/2/layout/IconVerticalSolidList"/>
    <dgm:cxn modelId="{3409EFCF-C785-41EB-B253-1DF488787799}" type="presParOf" srcId="{F3F8EC1A-1B9F-4291-AE4F-CBAB2563C516}" destId="{CA3593A9-9140-4348-8313-5543E99670AB}" srcOrd="4" destOrd="0" presId="urn:microsoft.com/office/officeart/2018/2/layout/IconVerticalSolidList"/>
    <dgm:cxn modelId="{A11A15E1-E8D5-4271-BFFF-18AA73D12B09}" type="presParOf" srcId="{CA3593A9-9140-4348-8313-5543E99670AB}" destId="{F49772E1-AAE6-4F4F-9D0A-D8CD9D82D54E}" srcOrd="0" destOrd="0" presId="urn:microsoft.com/office/officeart/2018/2/layout/IconVerticalSolidList"/>
    <dgm:cxn modelId="{B0D8C053-CB46-42BC-AF97-326B065CC109}" type="presParOf" srcId="{CA3593A9-9140-4348-8313-5543E99670AB}" destId="{01122E0C-224B-45EC-A459-8B696A4D32EA}" srcOrd="1" destOrd="0" presId="urn:microsoft.com/office/officeart/2018/2/layout/IconVerticalSolidList"/>
    <dgm:cxn modelId="{E1F69FD0-3376-415F-9D35-663A5F882982}" type="presParOf" srcId="{CA3593A9-9140-4348-8313-5543E99670AB}" destId="{774925BA-4700-4F0D-AA99-7B7DF7AEA5C1}" srcOrd="2" destOrd="0" presId="urn:microsoft.com/office/officeart/2018/2/layout/IconVerticalSolidList"/>
    <dgm:cxn modelId="{AE8C40E5-F3B1-4408-B41E-13ADC5978604}" type="presParOf" srcId="{CA3593A9-9140-4348-8313-5543E99670AB}" destId="{B67F5476-F9B4-4C06-8D03-747E0C11E0B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E801FAA-9F34-4174-9242-94B05AFFD3A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DE37E71-6A59-453F-96F6-3610216029A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Outline the general area of study within which your research falls.</a:t>
          </a:r>
          <a:endParaRPr lang="en-US" sz="2400" dirty="0"/>
        </a:p>
      </dgm:t>
    </dgm:pt>
    <dgm:pt modelId="{3339A33A-F662-45D1-B6E6-E30D16A84A1A}" type="parTrans" cxnId="{FFFBC364-FDEF-4C5B-9D8D-98702EBE140C}">
      <dgm:prSet/>
      <dgm:spPr/>
      <dgm:t>
        <a:bodyPr/>
        <a:lstStyle/>
        <a:p>
          <a:endParaRPr lang="en-US"/>
        </a:p>
      </dgm:t>
    </dgm:pt>
    <dgm:pt modelId="{F72CC642-79D6-4079-939F-4B1FCD1F0684}" type="sibTrans" cxnId="{FFFBC364-FDEF-4C5B-9D8D-98702EBE140C}">
      <dgm:prSet/>
      <dgm:spPr/>
      <dgm:t>
        <a:bodyPr/>
        <a:lstStyle/>
        <a:p>
          <a:endParaRPr lang="en-US"/>
        </a:p>
      </dgm:t>
    </dgm:pt>
    <dgm:pt modelId="{5E45F13A-272C-498E-B569-F513FF3122D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Demonstrate the originality of your proposed research.  </a:t>
          </a:r>
          <a:endParaRPr lang="en-US" sz="2400" dirty="0"/>
        </a:p>
      </dgm:t>
    </dgm:pt>
    <dgm:pt modelId="{E3FEBE79-C67A-4A13-A205-721C54C8A999}" type="parTrans" cxnId="{E96F6740-C6C9-4FFA-B2E0-1F982939B10A}">
      <dgm:prSet/>
      <dgm:spPr/>
      <dgm:t>
        <a:bodyPr/>
        <a:lstStyle/>
        <a:p>
          <a:endParaRPr lang="en-US"/>
        </a:p>
      </dgm:t>
    </dgm:pt>
    <dgm:pt modelId="{4E1A0B24-76A9-440D-B75B-45B43357EC09}" type="sibTrans" cxnId="{E96F6740-C6C9-4FFA-B2E0-1F982939B10A}">
      <dgm:prSet/>
      <dgm:spPr/>
      <dgm:t>
        <a:bodyPr/>
        <a:lstStyle/>
        <a:p>
          <a:endParaRPr lang="en-US"/>
        </a:p>
      </dgm:t>
    </dgm:pt>
    <dgm:pt modelId="{A6CA7EF5-4F6D-4AAF-B7B4-AB63DE02F6C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Define and justify a research question which meets your overall aims and identified specific objectives, and evidence your knowledge of the discourse around it.</a:t>
          </a:r>
          <a:endParaRPr lang="en-US" sz="2400" dirty="0"/>
        </a:p>
      </dgm:t>
    </dgm:pt>
    <dgm:pt modelId="{D3200637-B1D4-463D-B22A-B24DDBD7E28D}" type="parTrans" cxnId="{5BA5824B-5FFB-40D8-A3BB-9F81B790E01E}">
      <dgm:prSet/>
      <dgm:spPr/>
      <dgm:t>
        <a:bodyPr/>
        <a:lstStyle/>
        <a:p>
          <a:endParaRPr lang="en-US"/>
        </a:p>
      </dgm:t>
    </dgm:pt>
    <dgm:pt modelId="{233A34B7-5D3D-481D-B4C0-1C26CBA06C1B}" type="sibTrans" cxnId="{5BA5824B-5FFB-40D8-A3BB-9F81B790E01E}">
      <dgm:prSet/>
      <dgm:spPr/>
      <dgm:t>
        <a:bodyPr/>
        <a:lstStyle/>
        <a:p>
          <a:endParaRPr lang="en-US"/>
        </a:p>
      </dgm:t>
    </dgm:pt>
    <dgm:pt modelId="{3FA4CE6D-FFA0-43DD-9D07-E41963398422}" type="pres">
      <dgm:prSet presAssocID="{1E801FAA-9F34-4174-9242-94B05AFFD3AD}" presName="root" presStyleCnt="0">
        <dgm:presLayoutVars>
          <dgm:dir/>
          <dgm:resizeHandles val="exact"/>
        </dgm:presLayoutVars>
      </dgm:prSet>
      <dgm:spPr/>
    </dgm:pt>
    <dgm:pt modelId="{AB77AA48-48BE-446E-81B5-1A237139BFD3}" type="pres">
      <dgm:prSet presAssocID="{CDE37E71-6A59-453F-96F6-3610216029AF}" presName="compNode" presStyleCnt="0"/>
      <dgm:spPr/>
    </dgm:pt>
    <dgm:pt modelId="{2355BD65-5688-4208-8FA2-48E2D3E9BA4C}" type="pres">
      <dgm:prSet presAssocID="{CDE37E71-6A59-453F-96F6-3610216029AF}" presName="bgRect" presStyleLbl="bgShp" presStyleIdx="0" presStyleCnt="3" custLinFactNeighborX="72020" custLinFactNeighborY="-43"/>
      <dgm:spPr/>
    </dgm:pt>
    <dgm:pt modelId="{49F32608-BD44-4D63-A5F5-00DC0A0EB7BB}" type="pres">
      <dgm:prSet presAssocID="{CDE37E71-6A59-453F-96F6-3610216029A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F9AC9F53-72F3-436D-9552-A0A88E3AAB34}" type="pres">
      <dgm:prSet presAssocID="{CDE37E71-6A59-453F-96F6-3610216029AF}" presName="spaceRect" presStyleCnt="0"/>
      <dgm:spPr/>
    </dgm:pt>
    <dgm:pt modelId="{ABA4CB91-8504-44C8-AD69-9E16F6C96671}" type="pres">
      <dgm:prSet presAssocID="{CDE37E71-6A59-453F-96F6-3610216029AF}" presName="parTx" presStyleLbl="revTx" presStyleIdx="0" presStyleCnt="3">
        <dgm:presLayoutVars>
          <dgm:chMax val="0"/>
          <dgm:chPref val="0"/>
        </dgm:presLayoutVars>
      </dgm:prSet>
      <dgm:spPr/>
    </dgm:pt>
    <dgm:pt modelId="{B51BF811-C585-4384-B368-F7531220A904}" type="pres">
      <dgm:prSet presAssocID="{F72CC642-79D6-4079-939F-4B1FCD1F0684}" presName="sibTrans" presStyleCnt="0"/>
      <dgm:spPr/>
    </dgm:pt>
    <dgm:pt modelId="{077C1BB9-39CD-4AC3-9DFF-69CF0BEBABFE}" type="pres">
      <dgm:prSet presAssocID="{5E45F13A-272C-498E-B569-F513FF3122DE}" presName="compNode" presStyleCnt="0"/>
      <dgm:spPr/>
    </dgm:pt>
    <dgm:pt modelId="{E398630B-452F-438D-BD32-9FF44F771C25}" type="pres">
      <dgm:prSet presAssocID="{5E45F13A-272C-498E-B569-F513FF3122DE}" presName="bgRect" presStyleLbl="bgShp" presStyleIdx="1" presStyleCnt="3"/>
      <dgm:spPr/>
    </dgm:pt>
    <dgm:pt modelId="{2741A7AC-9158-4FC0-A19F-EF335FBF198A}" type="pres">
      <dgm:prSet presAssocID="{5E45F13A-272C-498E-B569-F513FF3122D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7DD8AF6A-14F5-4E15-8646-70196352AC61}" type="pres">
      <dgm:prSet presAssocID="{5E45F13A-272C-498E-B569-F513FF3122DE}" presName="spaceRect" presStyleCnt="0"/>
      <dgm:spPr/>
    </dgm:pt>
    <dgm:pt modelId="{2A884324-5FD5-4C2A-B54A-0BFAF102D4EC}" type="pres">
      <dgm:prSet presAssocID="{5E45F13A-272C-498E-B569-F513FF3122DE}" presName="parTx" presStyleLbl="revTx" presStyleIdx="1" presStyleCnt="3">
        <dgm:presLayoutVars>
          <dgm:chMax val="0"/>
          <dgm:chPref val="0"/>
        </dgm:presLayoutVars>
      </dgm:prSet>
      <dgm:spPr/>
    </dgm:pt>
    <dgm:pt modelId="{724E29FB-2852-4F48-BC64-E6261AC4FD9D}" type="pres">
      <dgm:prSet presAssocID="{4E1A0B24-76A9-440D-B75B-45B43357EC09}" presName="sibTrans" presStyleCnt="0"/>
      <dgm:spPr/>
    </dgm:pt>
    <dgm:pt modelId="{A7162C10-05D2-464F-8302-F49BA973637C}" type="pres">
      <dgm:prSet presAssocID="{A6CA7EF5-4F6D-4AAF-B7B4-AB63DE02F6C5}" presName="compNode" presStyleCnt="0"/>
      <dgm:spPr/>
    </dgm:pt>
    <dgm:pt modelId="{44CC2A72-E678-40EB-8C88-260883C628F7}" type="pres">
      <dgm:prSet presAssocID="{A6CA7EF5-4F6D-4AAF-B7B4-AB63DE02F6C5}" presName="bgRect" presStyleLbl="bgShp" presStyleIdx="2" presStyleCnt="3"/>
      <dgm:spPr/>
    </dgm:pt>
    <dgm:pt modelId="{A4AACEF4-0742-467C-A361-47BE47FA4F34}" type="pres">
      <dgm:prSet presAssocID="{A6CA7EF5-4F6D-4AAF-B7B4-AB63DE02F6C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CDCC545-40DC-4F01-8F26-790BC4571B21}" type="pres">
      <dgm:prSet presAssocID="{A6CA7EF5-4F6D-4AAF-B7B4-AB63DE02F6C5}" presName="spaceRect" presStyleCnt="0"/>
      <dgm:spPr/>
    </dgm:pt>
    <dgm:pt modelId="{50A80394-43EF-48F8-A1F4-E8B49BC77203}" type="pres">
      <dgm:prSet presAssocID="{A6CA7EF5-4F6D-4AAF-B7B4-AB63DE02F6C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551BD06-4904-436D-A824-F37B5F17A54C}" type="presOf" srcId="{A6CA7EF5-4F6D-4AAF-B7B4-AB63DE02F6C5}" destId="{50A80394-43EF-48F8-A1F4-E8B49BC77203}" srcOrd="0" destOrd="0" presId="urn:microsoft.com/office/officeart/2018/2/layout/IconVerticalSolidList"/>
    <dgm:cxn modelId="{E96F6740-C6C9-4FFA-B2E0-1F982939B10A}" srcId="{1E801FAA-9F34-4174-9242-94B05AFFD3AD}" destId="{5E45F13A-272C-498E-B569-F513FF3122DE}" srcOrd="1" destOrd="0" parTransId="{E3FEBE79-C67A-4A13-A205-721C54C8A999}" sibTransId="{4E1A0B24-76A9-440D-B75B-45B43357EC09}"/>
    <dgm:cxn modelId="{D8AD4C60-08CA-4EBC-B0F0-14356FE19D4F}" type="presOf" srcId="{CDE37E71-6A59-453F-96F6-3610216029AF}" destId="{ABA4CB91-8504-44C8-AD69-9E16F6C96671}" srcOrd="0" destOrd="0" presId="urn:microsoft.com/office/officeart/2018/2/layout/IconVerticalSolidList"/>
    <dgm:cxn modelId="{FFFBC364-FDEF-4C5B-9D8D-98702EBE140C}" srcId="{1E801FAA-9F34-4174-9242-94B05AFFD3AD}" destId="{CDE37E71-6A59-453F-96F6-3610216029AF}" srcOrd="0" destOrd="0" parTransId="{3339A33A-F662-45D1-B6E6-E30D16A84A1A}" sibTransId="{F72CC642-79D6-4079-939F-4B1FCD1F0684}"/>
    <dgm:cxn modelId="{5BA5824B-5FFB-40D8-A3BB-9F81B790E01E}" srcId="{1E801FAA-9F34-4174-9242-94B05AFFD3AD}" destId="{A6CA7EF5-4F6D-4AAF-B7B4-AB63DE02F6C5}" srcOrd="2" destOrd="0" parTransId="{D3200637-B1D4-463D-B22A-B24DDBD7E28D}" sibTransId="{233A34B7-5D3D-481D-B4C0-1C26CBA06C1B}"/>
    <dgm:cxn modelId="{FEC68DA0-2AC3-400F-8AF7-BBC79F68336B}" type="presOf" srcId="{1E801FAA-9F34-4174-9242-94B05AFFD3AD}" destId="{3FA4CE6D-FFA0-43DD-9D07-E41963398422}" srcOrd="0" destOrd="0" presId="urn:microsoft.com/office/officeart/2018/2/layout/IconVerticalSolidList"/>
    <dgm:cxn modelId="{D4CFA3F2-874A-4574-950F-CAD642278553}" type="presOf" srcId="{5E45F13A-272C-498E-B569-F513FF3122DE}" destId="{2A884324-5FD5-4C2A-B54A-0BFAF102D4EC}" srcOrd="0" destOrd="0" presId="urn:microsoft.com/office/officeart/2018/2/layout/IconVerticalSolidList"/>
    <dgm:cxn modelId="{B1124422-E69A-4516-B225-154EC08D8FD7}" type="presParOf" srcId="{3FA4CE6D-FFA0-43DD-9D07-E41963398422}" destId="{AB77AA48-48BE-446E-81B5-1A237139BFD3}" srcOrd="0" destOrd="0" presId="urn:microsoft.com/office/officeart/2018/2/layout/IconVerticalSolidList"/>
    <dgm:cxn modelId="{FD1548A3-86DA-4166-8EE3-41FE1F3A1082}" type="presParOf" srcId="{AB77AA48-48BE-446E-81B5-1A237139BFD3}" destId="{2355BD65-5688-4208-8FA2-48E2D3E9BA4C}" srcOrd="0" destOrd="0" presId="urn:microsoft.com/office/officeart/2018/2/layout/IconVerticalSolidList"/>
    <dgm:cxn modelId="{00D81873-0B8A-43D8-8A99-74304F710B71}" type="presParOf" srcId="{AB77AA48-48BE-446E-81B5-1A237139BFD3}" destId="{49F32608-BD44-4D63-A5F5-00DC0A0EB7BB}" srcOrd="1" destOrd="0" presId="urn:microsoft.com/office/officeart/2018/2/layout/IconVerticalSolidList"/>
    <dgm:cxn modelId="{CDC5AEFF-6DC2-46AD-844E-0868D0D7CBB4}" type="presParOf" srcId="{AB77AA48-48BE-446E-81B5-1A237139BFD3}" destId="{F9AC9F53-72F3-436D-9552-A0A88E3AAB34}" srcOrd="2" destOrd="0" presId="urn:microsoft.com/office/officeart/2018/2/layout/IconVerticalSolidList"/>
    <dgm:cxn modelId="{D778F1A2-364F-4C43-AAC7-47F67F61FBD0}" type="presParOf" srcId="{AB77AA48-48BE-446E-81B5-1A237139BFD3}" destId="{ABA4CB91-8504-44C8-AD69-9E16F6C96671}" srcOrd="3" destOrd="0" presId="urn:microsoft.com/office/officeart/2018/2/layout/IconVerticalSolidList"/>
    <dgm:cxn modelId="{A36B2DE6-A223-497D-9CF8-EFBF51D8FD9E}" type="presParOf" srcId="{3FA4CE6D-FFA0-43DD-9D07-E41963398422}" destId="{B51BF811-C585-4384-B368-F7531220A904}" srcOrd="1" destOrd="0" presId="urn:microsoft.com/office/officeart/2018/2/layout/IconVerticalSolidList"/>
    <dgm:cxn modelId="{B5E059C0-5770-40F6-B794-9EE1125394A4}" type="presParOf" srcId="{3FA4CE6D-FFA0-43DD-9D07-E41963398422}" destId="{077C1BB9-39CD-4AC3-9DFF-69CF0BEBABFE}" srcOrd="2" destOrd="0" presId="urn:microsoft.com/office/officeart/2018/2/layout/IconVerticalSolidList"/>
    <dgm:cxn modelId="{1EA5D6CB-F6A5-4C95-BFA0-E37A06943734}" type="presParOf" srcId="{077C1BB9-39CD-4AC3-9DFF-69CF0BEBABFE}" destId="{E398630B-452F-438D-BD32-9FF44F771C25}" srcOrd="0" destOrd="0" presId="urn:microsoft.com/office/officeart/2018/2/layout/IconVerticalSolidList"/>
    <dgm:cxn modelId="{FB1879FD-A5E4-493A-B26A-0786984EA77F}" type="presParOf" srcId="{077C1BB9-39CD-4AC3-9DFF-69CF0BEBABFE}" destId="{2741A7AC-9158-4FC0-A19F-EF335FBF198A}" srcOrd="1" destOrd="0" presId="urn:microsoft.com/office/officeart/2018/2/layout/IconVerticalSolidList"/>
    <dgm:cxn modelId="{667FE0C3-89D5-4C15-ACAC-A9809EC72743}" type="presParOf" srcId="{077C1BB9-39CD-4AC3-9DFF-69CF0BEBABFE}" destId="{7DD8AF6A-14F5-4E15-8646-70196352AC61}" srcOrd="2" destOrd="0" presId="urn:microsoft.com/office/officeart/2018/2/layout/IconVerticalSolidList"/>
    <dgm:cxn modelId="{AA66F9CB-7456-4D04-892D-13AF65E3DBAF}" type="presParOf" srcId="{077C1BB9-39CD-4AC3-9DFF-69CF0BEBABFE}" destId="{2A884324-5FD5-4C2A-B54A-0BFAF102D4EC}" srcOrd="3" destOrd="0" presId="urn:microsoft.com/office/officeart/2018/2/layout/IconVerticalSolidList"/>
    <dgm:cxn modelId="{0EEF40FA-63F9-4B83-AFD5-7A01A80C79B2}" type="presParOf" srcId="{3FA4CE6D-FFA0-43DD-9D07-E41963398422}" destId="{724E29FB-2852-4F48-BC64-E6261AC4FD9D}" srcOrd="3" destOrd="0" presId="urn:microsoft.com/office/officeart/2018/2/layout/IconVerticalSolidList"/>
    <dgm:cxn modelId="{964B750D-1B72-44FD-A1CB-0FC07ABEE862}" type="presParOf" srcId="{3FA4CE6D-FFA0-43DD-9D07-E41963398422}" destId="{A7162C10-05D2-464F-8302-F49BA973637C}" srcOrd="4" destOrd="0" presId="urn:microsoft.com/office/officeart/2018/2/layout/IconVerticalSolidList"/>
    <dgm:cxn modelId="{3F2BDE7F-4461-45B2-8CB7-E7AB266136A0}" type="presParOf" srcId="{A7162C10-05D2-464F-8302-F49BA973637C}" destId="{44CC2A72-E678-40EB-8C88-260883C628F7}" srcOrd="0" destOrd="0" presId="urn:microsoft.com/office/officeart/2018/2/layout/IconVerticalSolidList"/>
    <dgm:cxn modelId="{164FCC3E-742B-406F-96BC-AD39F8FF5096}" type="presParOf" srcId="{A7162C10-05D2-464F-8302-F49BA973637C}" destId="{A4AACEF4-0742-467C-A361-47BE47FA4F34}" srcOrd="1" destOrd="0" presId="urn:microsoft.com/office/officeart/2018/2/layout/IconVerticalSolidList"/>
    <dgm:cxn modelId="{5F0350BB-7B2B-47F7-8E1A-16C8938A19EB}" type="presParOf" srcId="{A7162C10-05D2-464F-8302-F49BA973637C}" destId="{BCDCC545-40DC-4F01-8F26-790BC4571B21}" srcOrd="2" destOrd="0" presId="urn:microsoft.com/office/officeart/2018/2/layout/IconVerticalSolidList"/>
    <dgm:cxn modelId="{184DAC10-FE23-445C-B9BB-80588504054E}" type="presParOf" srcId="{A7162C10-05D2-464F-8302-F49BA973637C}" destId="{50A80394-43EF-48F8-A1F4-E8B49BC772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44DAE44-A19E-44C1-9A74-9A236E24EA3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9241EF3-B609-4A2A-8A14-429E53913CBE}">
      <dgm:prSet/>
      <dgm:spPr/>
      <dgm:t>
        <a:bodyPr/>
        <a:lstStyle/>
        <a:p>
          <a:r>
            <a:rPr lang="en-GB"/>
            <a:t>Content</a:t>
          </a:r>
          <a:endParaRPr lang="en-US"/>
        </a:p>
      </dgm:t>
    </dgm:pt>
    <dgm:pt modelId="{2961FBBC-460D-4465-A346-DFDE4F9B9971}" type="parTrans" cxnId="{71EB3DC4-F519-4187-9F8A-66C6FA25D657}">
      <dgm:prSet/>
      <dgm:spPr/>
      <dgm:t>
        <a:bodyPr/>
        <a:lstStyle/>
        <a:p>
          <a:endParaRPr lang="en-US"/>
        </a:p>
      </dgm:t>
    </dgm:pt>
    <dgm:pt modelId="{450DE1E1-26A3-4940-85AA-119D8AA97E2A}" type="sibTrans" cxnId="{71EB3DC4-F519-4187-9F8A-66C6FA25D657}">
      <dgm:prSet/>
      <dgm:spPr/>
      <dgm:t>
        <a:bodyPr/>
        <a:lstStyle/>
        <a:p>
          <a:endParaRPr lang="en-US"/>
        </a:p>
      </dgm:t>
    </dgm:pt>
    <dgm:pt modelId="{39959D24-4973-4A77-85AD-EA33B3E3B3F8}">
      <dgm:prSet/>
      <dgm:spPr/>
      <dgm:t>
        <a:bodyPr/>
        <a:lstStyle/>
        <a:p>
          <a:r>
            <a:rPr lang="en-GB"/>
            <a:t>Context </a:t>
          </a:r>
          <a:endParaRPr lang="en-US"/>
        </a:p>
      </dgm:t>
    </dgm:pt>
    <dgm:pt modelId="{6A5BD4B7-1CD2-47C2-A6E3-0ABCBA9EB4A2}" type="parTrans" cxnId="{06D077EC-5A48-4D38-8547-5B88C33DC8F1}">
      <dgm:prSet/>
      <dgm:spPr/>
      <dgm:t>
        <a:bodyPr/>
        <a:lstStyle/>
        <a:p>
          <a:endParaRPr lang="en-US"/>
        </a:p>
      </dgm:t>
    </dgm:pt>
    <dgm:pt modelId="{743878C9-BC2F-4087-8428-206DCD5C0087}" type="sibTrans" cxnId="{06D077EC-5A48-4D38-8547-5B88C33DC8F1}">
      <dgm:prSet/>
      <dgm:spPr/>
      <dgm:t>
        <a:bodyPr/>
        <a:lstStyle/>
        <a:p>
          <a:endParaRPr lang="en-US"/>
        </a:p>
      </dgm:t>
    </dgm:pt>
    <dgm:pt modelId="{C850BE9B-901B-4614-9B20-250F48FE84FF}">
      <dgm:prSet/>
      <dgm:spPr/>
      <dgm:t>
        <a:bodyPr/>
        <a:lstStyle/>
        <a:p>
          <a:r>
            <a:rPr lang="en-GB" dirty="0"/>
            <a:t>Relevance  </a:t>
          </a:r>
          <a:endParaRPr lang="en-US" dirty="0"/>
        </a:p>
      </dgm:t>
    </dgm:pt>
    <dgm:pt modelId="{D662CC9E-113F-4B7E-8BF2-9C0866C60EF1}" type="parTrans" cxnId="{22176677-417C-4510-B846-3446A3EEA3E1}">
      <dgm:prSet/>
      <dgm:spPr/>
      <dgm:t>
        <a:bodyPr/>
        <a:lstStyle/>
        <a:p>
          <a:endParaRPr lang="en-US"/>
        </a:p>
      </dgm:t>
    </dgm:pt>
    <dgm:pt modelId="{F146F527-56E6-43F5-BA6B-2CCED5C72C20}" type="sibTrans" cxnId="{22176677-417C-4510-B846-3446A3EEA3E1}">
      <dgm:prSet/>
      <dgm:spPr/>
      <dgm:t>
        <a:bodyPr/>
        <a:lstStyle/>
        <a:p>
          <a:endParaRPr lang="en-US"/>
        </a:p>
      </dgm:t>
    </dgm:pt>
    <dgm:pt modelId="{15B4BC11-8F16-40E8-8114-14CCC11E7DB4}">
      <dgm:prSet/>
      <dgm:spPr/>
      <dgm:t>
        <a:bodyPr/>
        <a:lstStyle/>
        <a:p>
          <a:r>
            <a:rPr lang="en-GB"/>
            <a:t>Viability</a:t>
          </a:r>
          <a:endParaRPr lang="en-US"/>
        </a:p>
      </dgm:t>
    </dgm:pt>
    <dgm:pt modelId="{1EFFAC9F-B016-4E55-80E6-7757B2CA31FC}" type="parTrans" cxnId="{B72914CB-0CD8-4C5B-8BC1-7169B0477D41}">
      <dgm:prSet/>
      <dgm:spPr/>
      <dgm:t>
        <a:bodyPr/>
        <a:lstStyle/>
        <a:p>
          <a:endParaRPr lang="en-US"/>
        </a:p>
      </dgm:t>
    </dgm:pt>
    <dgm:pt modelId="{7CDCF66E-4B9E-424B-8278-68DE4BAF26A2}" type="sibTrans" cxnId="{B72914CB-0CD8-4C5B-8BC1-7169B0477D41}">
      <dgm:prSet/>
      <dgm:spPr/>
      <dgm:t>
        <a:bodyPr/>
        <a:lstStyle/>
        <a:p>
          <a:endParaRPr lang="en-US"/>
        </a:p>
      </dgm:t>
    </dgm:pt>
    <dgm:pt modelId="{B33A7685-4DE3-49F9-8DF4-B3B4AD50D746}">
      <dgm:prSet/>
      <dgm:spPr/>
      <dgm:t>
        <a:bodyPr/>
        <a:lstStyle/>
        <a:p>
          <a:r>
            <a:rPr lang="en-GB"/>
            <a:t>Quality</a:t>
          </a:r>
          <a:endParaRPr lang="en-US"/>
        </a:p>
      </dgm:t>
    </dgm:pt>
    <dgm:pt modelId="{9715A84B-14DC-4421-984E-81453BE99090}" type="parTrans" cxnId="{2FD29A01-9FB6-4133-BFB8-52BA224B4346}">
      <dgm:prSet/>
      <dgm:spPr/>
      <dgm:t>
        <a:bodyPr/>
        <a:lstStyle/>
        <a:p>
          <a:endParaRPr lang="en-US"/>
        </a:p>
      </dgm:t>
    </dgm:pt>
    <dgm:pt modelId="{545CD65B-AAB4-4E4A-A22C-26B4A80116D1}" type="sibTrans" cxnId="{2FD29A01-9FB6-4133-BFB8-52BA224B4346}">
      <dgm:prSet/>
      <dgm:spPr/>
      <dgm:t>
        <a:bodyPr/>
        <a:lstStyle/>
        <a:p>
          <a:endParaRPr lang="en-US"/>
        </a:p>
      </dgm:t>
    </dgm:pt>
    <dgm:pt modelId="{634B158D-61DF-4C07-8FD7-BEC336613F42}">
      <dgm:prSet/>
      <dgm:spPr/>
      <dgm:t>
        <a:bodyPr/>
        <a:lstStyle/>
        <a:p>
          <a:r>
            <a:rPr lang="en-GB"/>
            <a:t>Ethical considerations</a:t>
          </a:r>
          <a:endParaRPr lang="en-US" dirty="0"/>
        </a:p>
      </dgm:t>
    </dgm:pt>
    <dgm:pt modelId="{12180458-D992-4725-BDC6-967BBD7AD275}" type="parTrans" cxnId="{E34F1AD6-2E61-4B96-B105-544FA877F16A}">
      <dgm:prSet/>
      <dgm:spPr/>
      <dgm:t>
        <a:bodyPr/>
        <a:lstStyle/>
        <a:p>
          <a:endParaRPr lang="en-GB"/>
        </a:p>
      </dgm:t>
    </dgm:pt>
    <dgm:pt modelId="{D3B650FF-E9E5-4149-9936-CB0B1F2F9922}" type="sibTrans" cxnId="{E34F1AD6-2E61-4B96-B105-544FA877F16A}">
      <dgm:prSet/>
      <dgm:spPr/>
      <dgm:t>
        <a:bodyPr/>
        <a:lstStyle/>
        <a:p>
          <a:endParaRPr lang="en-GB"/>
        </a:p>
      </dgm:t>
    </dgm:pt>
    <dgm:pt modelId="{5DFE6993-5F3E-45AE-B2BC-7F1C86B539D5}" type="pres">
      <dgm:prSet presAssocID="{144DAE44-A19E-44C1-9A74-9A236E24EA3A}" presName="linear" presStyleCnt="0">
        <dgm:presLayoutVars>
          <dgm:animLvl val="lvl"/>
          <dgm:resizeHandles val="exact"/>
        </dgm:presLayoutVars>
      </dgm:prSet>
      <dgm:spPr/>
    </dgm:pt>
    <dgm:pt modelId="{DDC4CFA0-3F12-4673-902E-2871414D2310}" type="pres">
      <dgm:prSet presAssocID="{A9241EF3-B609-4A2A-8A14-429E53913CB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DDA1FE6-D7C1-4B91-8212-9217F09E0177}" type="pres">
      <dgm:prSet presAssocID="{450DE1E1-26A3-4940-85AA-119D8AA97E2A}" presName="spacer" presStyleCnt="0"/>
      <dgm:spPr/>
    </dgm:pt>
    <dgm:pt modelId="{1E483070-16E3-46DB-8536-4ACEB65010D2}" type="pres">
      <dgm:prSet presAssocID="{39959D24-4973-4A77-85AD-EA33B3E3B3F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C0F8CFD-A81F-4926-AD31-83C70ED11A95}" type="pres">
      <dgm:prSet presAssocID="{743878C9-BC2F-4087-8428-206DCD5C0087}" presName="spacer" presStyleCnt="0"/>
      <dgm:spPr/>
    </dgm:pt>
    <dgm:pt modelId="{9238FA25-EE15-4099-AC6B-37A33E86E8E9}" type="pres">
      <dgm:prSet presAssocID="{C850BE9B-901B-4614-9B20-250F48FE84F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F20EB7F-29AB-4701-9BD0-97E100756EA6}" type="pres">
      <dgm:prSet presAssocID="{F146F527-56E6-43F5-BA6B-2CCED5C72C20}" presName="spacer" presStyleCnt="0"/>
      <dgm:spPr/>
    </dgm:pt>
    <dgm:pt modelId="{041426DF-810B-48DE-AF88-156AB037154B}" type="pres">
      <dgm:prSet presAssocID="{15B4BC11-8F16-40E8-8114-14CCC11E7DB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7FE3D65-0D4D-4A09-BB9C-548E9E371950}" type="pres">
      <dgm:prSet presAssocID="{7CDCF66E-4B9E-424B-8278-68DE4BAF26A2}" presName="spacer" presStyleCnt="0"/>
      <dgm:spPr/>
    </dgm:pt>
    <dgm:pt modelId="{4C8FAF18-7CE9-4B96-B54C-CE25E9B11866}" type="pres">
      <dgm:prSet presAssocID="{634B158D-61DF-4C07-8FD7-BEC336613F4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F6C9E1A9-DD39-454C-BCFC-0A955417D365}" type="pres">
      <dgm:prSet presAssocID="{D3B650FF-E9E5-4149-9936-CB0B1F2F9922}" presName="spacer" presStyleCnt="0"/>
      <dgm:spPr/>
    </dgm:pt>
    <dgm:pt modelId="{D5B81FDB-EF62-407F-B2D1-1745A90075BF}" type="pres">
      <dgm:prSet presAssocID="{B33A7685-4DE3-49F9-8DF4-B3B4AD50D74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FD29A01-9FB6-4133-BFB8-52BA224B4346}" srcId="{144DAE44-A19E-44C1-9A74-9A236E24EA3A}" destId="{B33A7685-4DE3-49F9-8DF4-B3B4AD50D746}" srcOrd="5" destOrd="0" parTransId="{9715A84B-14DC-4421-984E-81453BE99090}" sibTransId="{545CD65B-AAB4-4E4A-A22C-26B4A80116D1}"/>
    <dgm:cxn modelId="{01D8DF0F-7866-47D6-8467-E40C735B35B8}" type="presOf" srcId="{A9241EF3-B609-4A2A-8A14-429E53913CBE}" destId="{DDC4CFA0-3F12-4673-902E-2871414D2310}" srcOrd="0" destOrd="0" presId="urn:microsoft.com/office/officeart/2005/8/layout/vList2"/>
    <dgm:cxn modelId="{72C4ED1D-3188-4EEE-A8D3-6F3F40E5165C}" type="presOf" srcId="{C850BE9B-901B-4614-9B20-250F48FE84FF}" destId="{9238FA25-EE15-4099-AC6B-37A33E86E8E9}" srcOrd="0" destOrd="0" presId="urn:microsoft.com/office/officeart/2005/8/layout/vList2"/>
    <dgm:cxn modelId="{92376D37-11BA-4386-9EF3-6623E3894AFD}" type="presOf" srcId="{15B4BC11-8F16-40E8-8114-14CCC11E7DB4}" destId="{041426DF-810B-48DE-AF88-156AB037154B}" srcOrd="0" destOrd="0" presId="urn:microsoft.com/office/officeart/2005/8/layout/vList2"/>
    <dgm:cxn modelId="{22176677-417C-4510-B846-3446A3EEA3E1}" srcId="{144DAE44-A19E-44C1-9A74-9A236E24EA3A}" destId="{C850BE9B-901B-4614-9B20-250F48FE84FF}" srcOrd="2" destOrd="0" parTransId="{D662CC9E-113F-4B7E-8BF2-9C0866C60EF1}" sibTransId="{F146F527-56E6-43F5-BA6B-2CCED5C72C20}"/>
    <dgm:cxn modelId="{4C11C884-2B25-4F5C-9B23-FEFDB00647AA}" type="presOf" srcId="{39959D24-4973-4A77-85AD-EA33B3E3B3F8}" destId="{1E483070-16E3-46DB-8536-4ACEB65010D2}" srcOrd="0" destOrd="0" presId="urn:microsoft.com/office/officeart/2005/8/layout/vList2"/>
    <dgm:cxn modelId="{8A3791A2-D8F4-43AA-86E3-ECACAD1CB843}" type="presOf" srcId="{B33A7685-4DE3-49F9-8DF4-B3B4AD50D746}" destId="{D5B81FDB-EF62-407F-B2D1-1745A90075BF}" srcOrd="0" destOrd="0" presId="urn:microsoft.com/office/officeart/2005/8/layout/vList2"/>
    <dgm:cxn modelId="{71EB3DC4-F519-4187-9F8A-66C6FA25D657}" srcId="{144DAE44-A19E-44C1-9A74-9A236E24EA3A}" destId="{A9241EF3-B609-4A2A-8A14-429E53913CBE}" srcOrd="0" destOrd="0" parTransId="{2961FBBC-460D-4465-A346-DFDE4F9B9971}" sibTransId="{450DE1E1-26A3-4940-85AA-119D8AA97E2A}"/>
    <dgm:cxn modelId="{B72914CB-0CD8-4C5B-8BC1-7169B0477D41}" srcId="{144DAE44-A19E-44C1-9A74-9A236E24EA3A}" destId="{15B4BC11-8F16-40E8-8114-14CCC11E7DB4}" srcOrd="3" destOrd="0" parTransId="{1EFFAC9F-B016-4E55-80E6-7757B2CA31FC}" sibTransId="{7CDCF66E-4B9E-424B-8278-68DE4BAF26A2}"/>
    <dgm:cxn modelId="{E34F1AD6-2E61-4B96-B105-544FA877F16A}" srcId="{144DAE44-A19E-44C1-9A74-9A236E24EA3A}" destId="{634B158D-61DF-4C07-8FD7-BEC336613F42}" srcOrd="4" destOrd="0" parTransId="{12180458-D992-4725-BDC6-967BBD7AD275}" sibTransId="{D3B650FF-E9E5-4149-9936-CB0B1F2F9922}"/>
    <dgm:cxn modelId="{9DDF9EDC-AC7D-4807-9175-B05D5E0D7C6B}" type="presOf" srcId="{634B158D-61DF-4C07-8FD7-BEC336613F42}" destId="{4C8FAF18-7CE9-4B96-B54C-CE25E9B11866}" srcOrd="0" destOrd="0" presId="urn:microsoft.com/office/officeart/2005/8/layout/vList2"/>
    <dgm:cxn modelId="{D2ACF1E1-2B93-4A88-BD64-B9EF365B80B7}" type="presOf" srcId="{144DAE44-A19E-44C1-9A74-9A236E24EA3A}" destId="{5DFE6993-5F3E-45AE-B2BC-7F1C86B539D5}" srcOrd="0" destOrd="0" presId="urn:microsoft.com/office/officeart/2005/8/layout/vList2"/>
    <dgm:cxn modelId="{06D077EC-5A48-4D38-8547-5B88C33DC8F1}" srcId="{144DAE44-A19E-44C1-9A74-9A236E24EA3A}" destId="{39959D24-4973-4A77-85AD-EA33B3E3B3F8}" srcOrd="1" destOrd="0" parTransId="{6A5BD4B7-1CD2-47C2-A6E3-0ABCBA9EB4A2}" sibTransId="{743878C9-BC2F-4087-8428-206DCD5C0087}"/>
    <dgm:cxn modelId="{39E5C00D-FBCC-4A47-9DE6-F2E695FDFA65}" type="presParOf" srcId="{5DFE6993-5F3E-45AE-B2BC-7F1C86B539D5}" destId="{DDC4CFA0-3F12-4673-902E-2871414D2310}" srcOrd="0" destOrd="0" presId="urn:microsoft.com/office/officeart/2005/8/layout/vList2"/>
    <dgm:cxn modelId="{176CB2C7-89C9-4A2B-B381-87E10CEE7018}" type="presParOf" srcId="{5DFE6993-5F3E-45AE-B2BC-7F1C86B539D5}" destId="{1DDA1FE6-D7C1-4B91-8212-9217F09E0177}" srcOrd="1" destOrd="0" presId="urn:microsoft.com/office/officeart/2005/8/layout/vList2"/>
    <dgm:cxn modelId="{46FBB4AE-276B-4790-B5D6-ECAD4AA8678E}" type="presParOf" srcId="{5DFE6993-5F3E-45AE-B2BC-7F1C86B539D5}" destId="{1E483070-16E3-46DB-8536-4ACEB65010D2}" srcOrd="2" destOrd="0" presId="urn:microsoft.com/office/officeart/2005/8/layout/vList2"/>
    <dgm:cxn modelId="{689F4293-02B6-4E7E-A49C-908840CB8447}" type="presParOf" srcId="{5DFE6993-5F3E-45AE-B2BC-7F1C86B539D5}" destId="{2C0F8CFD-A81F-4926-AD31-83C70ED11A95}" srcOrd="3" destOrd="0" presId="urn:microsoft.com/office/officeart/2005/8/layout/vList2"/>
    <dgm:cxn modelId="{F83BA989-8DFE-42FE-B82A-FE2632C2C4A8}" type="presParOf" srcId="{5DFE6993-5F3E-45AE-B2BC-7F1C86B539D5}" destId="{9238FA25-EE15-4099-AC6B-37A33E86E8E9}" srcOrd="4" destOrd="0" presId="urn:microsoft.com/office/officeart/2005/8/layout/vList2"/>
    <dgm:cxn modelId="{45D1600A-D7E8-454C-9A0E-B2881DE152A1}" type="presParOf" srcId="{5DFE6993-5F3E-45AE-B2BC-7F1C86B539D5}" destId="{EF20EB7F-29AB-4701-9BD0-97E100756EA6}" srcOrd="5" destOrd="0" presId="urn:microsoft.com/office/officeart/2005/8/layout/vList2"/>
    <dgm:cxn modelId="{987E8058-FC9A-4764-A30A-724E6665C38E}" type="presParOf" srcId="{5DFE6993-5F3E-45AE-B2BC-7F1C86B539D5}" destId="{041426DF-810B-48DE-AF88-156AB037154B}" srcOrd="6" destOrd="0" presId="urn:microsoft.com/office/officeart/2005/8/layout/vList2"/>
    <dgm:cxn modelId="{9C7A1638-BB18-4B3A-A7C1-5AC7A4E57B23}" type="presParOf" srcId="{5DFE6993-5F3E-45AE-B2BC-7F1C86B539D5}" destId="{C7FE3D65-0D4D-4A09-BB9C-548E9E371950}" srcOrd="7" destOrd="0" presId="urn:microsoft.com/office/officeart/2005/8/layout/vList2"/>
    <dgm:cxn modelId="{9F48CAB6-2717-4664-8069-C7EC07DD02A9}" type="presParOf" srcId="{5DFE6993-5F3E-45AE-B2BC-7F1C86B539D5}" destId="{4C8FAF18-7CE9-4B96-B54C-CE25E9B11866}" srcOrd="8" destOrd="0" presId="urn:microsoft.com/office/officeart/2005/8/layout/vList2"/>
    <dgm:cxn modelId="{77CBA19E-F236-4B75-8FF6-D155AE93BC32}" type="presParOf" srcId="{5DFE6993-5F3E-45AE-B2BC-7F1C86B539D5}" destId="{F6C9E1A9-DD39-454C-BCFC-0A955417D365}" srcOrd="9" destOrd="0" presId="urn:microsoft.com/office/officeart/2005/8/layout/vList2"/>
    <dgm:cxn modelId="{1B0545BE-A368-4E7D-BBCA-0C9BA9BCAC06}" type="presParOf" srcId="{5DFE6993-5F3E-45AE-B2BC-7F1C86B539D5}" destId="{D5B81FDB-EF62-407F-B2D1-1745A90075B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44DAE44-A19E-44C1-9A74-9A236E24EA3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9241EF3-B609-4A2A-8A14-429E53913CBE}">
      <dgm:prSet custT="1"/>
      <dgm:spPr/>
      <dgm:t>
        <a:bodyPr/>
        <a:lstStyle/>
        <a:p>
          <a:r>
            <a:rPr lang="en-GB" sz="1900" dirty="0"/>
            <a:t>  </a:t>
          </a:r>
          <a:r>
            <a:rPr lang="en-GB" sz="2800" dirty="0"/>
            <a:t>Introduction, Background and Rationale</a:t>
          </a:r>
          <a:endParaRPr lang="en-US" sz="2800" dirty="0"/>
        </a:p>
      </dgm:t>
    </dgm:pt>
    <dgm:pt modelId="{2961FBBC-460D-4465-A346-DFDE4F9B9971}" type="parTrans" cxnId="{71EB3DC4-F519-4187-9F8A-66C6FA25D657}">
      <dgm:prSet/>
      <dgm:spPr/>
      <dgm:t>
        <a:bodyPr/>
        <a:lstStyle/>
        <a:p>
          <a:endParaRPr lang="en-US"/>
        </a:p>
      </dgm:t>
    </dgm:pt>
    <dgm:pt modelId="{450DE1E1-26A3-4940-85AA-119D8AA97E2A}" type="sibTrans" cxnId="{71EB3DC4-F519-4187-9F8A-66C6FA25D657}">
      <dgm:prSet/>
      <dgm:spPr/>
      <dgm:t>
        <a:bodyPr/>
        <a:lstStyle/>
        <a:p>
          <a:endParaRPr lang="en-US"/>
        </a:p>
      </dgm:t>
    </dgm:pt>
    <dgm:pt modelId="{C850BE9B-901B-4614-9B20-250F48FE84FF}">
      <dgm:prSet custT="1"/>
      <dgm:spPr/>
      <dgm:t>
        <a:bodyPr/>
        <a:lstStyle/>
        <a:p>
          <a:r>
            <a:rPr lang="en-GB" sz="500" dirty="0"/>
            <a:t> </a:t>
          </a:r>
          <a:r>
            <a:rPr lang="en-GB" sz="2800" dirty="0"/>
            <a:t>Research documentation</a:t>
          </a:r>
          <a:endParaRPr lang="en-US" sz="2800" dirty="0"/>
        </a:p>
      </dgm:t>
    </dgm:pt>
    <dgm:pt modelId="{D662CC9E-113F-4B7E-8BF2-9C0866C60EF1}" type="parTrans" cxnId="{22176677-417C-4510-B846-3446A3EEA3E1}">
      <dgm:prSet/>
      <dgm:spPr/>
      <dgm:t>
        <a:bodyPr/>
        <a:lstStyle/>
        <a:p>
          <a:endParaRPr lang="en-US"/>
        </a:p>
      </dgm:t>
    </dgm:pt>
    <dgm:pt modelId="{F146F527-56E6-43F5-BA6B-2CCED5C72C20}" type="sibTrans" cxnId="{22176677-417C-4510-B846-3446A3EEA3E1}">
      <dgm:prSet/>
      <dgm:spPr/>
      <dgm:t>
        <a:bodyPr/>
        <a:lstStyle/>
        <a:p>
          <a:endParaRPr lang="en-US"/>
        </a:p>
      </dgm:t>
    </dgm:pt>
    <dgm:pt modelId="{921F49D8-B5FA-47CB-AF80-43F0AF510FB9}">
      <dgm:prSet custT="1"/>
      <dgm:spPr/>
      <dgm:t>
        <a:bodyPr/>
        <a:lstStyle/>
        <a:p>
          <a:r>
            <a:rPr lang="en-GB" sz="500" dirty="0"/>
            <a:t> </a:t>
          </a:r>
          <a:r>
            <a:rPr lang="en-GB" sz="2800" dirty="0"/>
            <a:t>How does all this sit alongside your individual skills set?</a:t>
          </a:r>
          <a:endParaRPr lang="en-US" sz="2800" dirty="0"/>
        </a:p>
      </dgm:t>
    </dgm:pt>
    <dgm:pt modelId="{6D7A3056-CA38-4C33-A895-1D5372861FBA}" type="parTrans" cxnId="{78FA3222-F198-4CFB-A70D-373F4740CF47}">
      <dgm:prSet/>
      <dgm:spPr/>
      <dgm:t>
        <a:bodyPr/>
        <a:lstStyle/>
        <a:p>
          <a:endParaRPr lang="en-GB"/>
        </a:p>
      </dgm:t>
    </dgm:pt>
    <dgm:pt modelId="{EC6BA42F-A08F-489A-8C96-31FC2F9F1E3F}" type="sibTrans" cxnId="{78FA3222-F198-4CFB-A70D-373F4740CF47}">
      <dgm:prSet/>
      <dgm:spPr/>
      <dgm:t>
        <a:bodyPr/>
        <a:lstStyle/>
        <a:p>
          <a:endParaRPr lang="en-GB"/>
        </a:p>
      </dgm:t>
    </dgm:pt>
    <dgm:pt modelId="{6D91313B-D6E2-48CD-8AAB-1E37D5A53CC6}">
      <dgm:prSet custT="1"/>
      <dgm:spPr/>
      <dgm:t>
        <a:bodyPr/>
        <a:lstStyle/>
        <a:p>
          <a:r>
            <a:rPr lang="en-GB" sz="2800" dirty="0"/>
            <a:t>Topic and question  </a:t>
          </a:r>
        </a:p>
      </dgm:t>
    </dgm:pt>
    <dgm:pt modelId="{F7B0BA7D-E2F4-4768-B41A-25FD02F87DEB}" type="parTrans" cxnId="{7B29627C-4718-4D7B-AB89-0D081BB29174}">
      <dgm:prSet/>
      <dgm:spPr/>
      <dgm:t>
        <a:bodyPr/>
        <a:lstStyle/>
        <a:p>
          <a:endParaRPr lang="en-GB"/>
        </a:p>
      </dgm:t>
    </dgm:pt>
    <dgm:pt modelId="{9FC00B4D-433B-42BE-876D-0F3DFB3B82C8}" type="sibTrans" cxnId="{7B29627C-4718-4D7B-AB89-0D081BB29174}">
      <dgm:prSet/>
      <dgm:spPr/>
      <dgm:t>
        <a:bodyPr/>
        <a:lstStyle/>
        <a:p>
          <a:endParaRPr lang="en-GB"/>
        </a:p>
      </dgm:t>
    </dgm:pt>
    <dgm:pt modelId="{2AD0B974-1FF2-43AD-872F-DF8011542214}">
      <dgm:prSet custT="1"/>
      <dgm:spPr/>
      <dgm:t>
        <a:bodyPr/>
        <a:lstStyle/>
        <a:p>
          <a:r>
            <a:rPr lang="en-GB" sz="2800" dirty="0"/>
            <a:t>Academic context and rigour</a:t>
          </a:r>
        </a:p>
      </dgm:t>
    </dgm:pt>
    <dgm:pt modelId="{E608F333-7F11-4EA9-B82A-34F18B4E2ACE}" type="parTrans" cxnId="{A03814AA-19E0-43FD-B10E-B3DBE07721BC}">
      <dgm:prSet/>
      <dgm:spPr/>
      <dgm:t>
        <a:bodyPr/>
        <a:lstStyle/>
        <a:p>
          <a:endParaRPr lang="en-GB"/>
        </a:p>
      </dgm:t>
    </dgm:pt>
    <dgm:pt modelId="{9A3EEDED-EA2C-49F1-938C-E6FB54F8FADB}" type="sibTrans" cxnId="{A03814AA-19E0-43FD-B10E-B3DBE07721BC}">
      <dgm:prSet/>
      <dgm:spPr/>
      <dgm:t>
        <a:bodyPr/>
        <a:lstStyle/>
        <a:p>
          <a:endParaRPr lang="en-GB"/>
        </a:p>
      </dgm:t>
    </dgm:pt>
    <dgm:pt modelId="{F4B6C72D-6618-442B-85E4-E070C60C78A9}">
      <dgm:prSet custT="1"/>
      <dgm:spPr/>
      <dgm:t>
        <a:bodyPr/>
        <a:lstStyle/>
        <a:p>
          <a:r>
            <a:rPr lang="en-GB" sz="2800" dirty="0"/>
            <a:t>Self –positioning – Your philosophical lens  </a:t>
          </a:r>
        </a:p>
      </dgm:t>
    </dgm:pt>
    <dgm:pt modelId="{6E12006A-B58B-40F0-84BB-F3B6646BB4E0}" type="parTrans" cxnId="{CA6F5C6E-BB05-4D0F-856C-3091FF688780}">
      <dgm:prSet/>
      <dgm:spPr/>
      <dgm:t>
        <a:bodyPr/>
        <a:lstStyle/>
        <a:p>
          <a:endParaRPr lang="en-GB"/>
        </a:p>
      </dgm:t>
    </dgm:pt>
    <dgm:pt modelId="{259C9190-4060-4DC4-88A7-8F7A4F9EADA8}" type="sibTrans" cxnId="{CA6F5C6E-BB05-4D0F-856C-3091FF688780}">
      <dgm:prSet/>
      <dgm:spPr/>
      <dgm:t>
        <a:bodyPr/>
        <a:lstStyle/>
        <a:p>
          <a:endParaRPr lang="en-GB"/>
        </a:p>
      </dgm:t>
    </dgm:pt>
    <dgm:pt modelId="{5DFE6993-5F3E-45AE-B2BC-7F1C86B539D5}" type="pres">
      <dgm:prSet presAssocID="{144DAE44-A19E-44C1-9A74-9A236E24EA3A}" presName="linear" presStyleCnt="0">
        <dgm:presLayoutVars>
          <dgm:animLvl val="lvl"/>
          <dgm:resizeHandles val="exact"/>
        </dgm:presLayoutVars>
      </dgm:prSet>
      <dgm:spPr/>
    </dgm:pt>
    <dgm:pt modelId="{DDC4CFA0-3F12-4673-902E-2871414D2310}" type="pres">
      <dgm:prSet presAssocID="{A9241EF3-B609-4A2A-8A14-429E53913CBE}" presName="parentText" presStyleLbl="node1" presStyleIdx="0" presStyleCnt="6" custLinFactY="2980" custLinFactNeighborX="-18203" custLinFactNeighborY="100000">
        <dgm:presLayoutVars>
          <dgm:chMax val="0"/>
          <dgm:bulletEnabled val="1"/>
        </dgm:presLayoutVars>
      </dgm:prSet>
      <dgm:spPr/>
    </dgm:pt>
    <dgm:pt modelId="{1DDA1FE6-D7C1-4B91-8212-9217F09E0177}" type="pres">
      <dgm:prSet presAssocID="{450DE1E1-26A3-4940-85AA-119D8AA97E2A}" presName="spacer" presStyleCnt="0"/>
      <dgm:spPr/>
    </dgm:pt>
    <dgm:pt modelId="{BBF202D1-C324-4E52-818F-9D264050903C}" type="pres">
      <dgm:prSet presAssocID="{6D91313B-D6E2-48CD-8AAB-1E37D5A53CC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42C445A-CB2B-45AE-877F-B48CC6F0DBDA}" type="pres">
      <dgm:prSet presAssocID="{9FC00B4D-433B-42BE-876D-0F3DFB3B82C8}" presName="spacer" presStyleCnt="0"/>
      <dgm:spPr/>
    </dgm:pt>
    <dgm:pt modelId="{9238FA25-EE15-4099-AC6B-37A33E86E8E9}" type="pres">
      <dgm:prSet presAssocID="{C850BE9B-901B-4614-9B20-250F48FE84FF}" presName="parentText" presStyleLbl="node1" presStyleIdx="2" presStyleCnt="6" custLinFactNeighborY="50006">
        <dgm:presLayoutVars>
          <dgm:chMax val="0"/>
          <dgm:bulletEnabled val="1"/>
        </dgm:presLayoutVars>
      </dgm:prSet>
      <dgm:spPr/>
    </dgm:pt>
    <dgm:pt modelId="{EF20EB7F-29AB-4701-9BD0-97E100756EA6}" type="pres">
      <dgm:prSet presAssocID="{F146F527-56E6-43F5-BA6B-2CCED5C72C20}" presName="spacer" presStyleCnt="0"/>
      <dgm:spPr/>
    </dgm:pt>
    <dgm:pt modelId="{17AF39AA-2384-47BF-8D80-00ECC8C280B8}" type="pres">
      <dgm:prSet presAssocID="{2AD0B974-1FF2-43AD-872F-DF8011542214}" presName="parentText" presStyleLbl="node1" presStyleIdx="3" presStyleCnt="6" custLinFactY="362" custLinFactNeighborY="100000">
        <dgm:presLayoutVars>
          <dgm:chMax val="0"/>
          <dgm:bulletEnabled val="1"/>
        </dgm:presLayoutVars>
      </dgm:prSet>
      <dgm:spPr/>
    </dgm:pt>
    <dgm:pt modelId="{C825015B-D396-4487-8726-665EC92998B6}" type="pres">
      <dgm:prSet presAssocID="{9A3EEDED-EA2C-49F1-938C-E6FB54F8FADB}" presName="spacer" presStyleCnt="0"/>
      <dgm:spPr/>
    </dgm:pt>
    <dgm:pt modelId="{8C721EB7-5ADF-4176-93B7-9AC45206461B}" type="pres">
      <dgm:prSet presAssocID="{F4B6C72D-6618-442B-85E4-E070C60C78A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9663157-B304-440D-8AD0-F77098F80CF4}" type="pres">
      <dgm:prSet presAssocID="{259C9190-4060-4DC4-88A7-8F7A4F9EADA8}" presName="spacer" presStyleCnt="0"/>
      <dgm:spPr/>
    </dgm:pt>
    <dgm:pt modelId="{397E95B9-31A0-47F6-BD4A-D3C02F4636C0}" type="pres">
      <dgm:prSet presAssocID="{921F49D8-B5FA-47CB-AF80-43F0AF510FB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1D8DF0F-7866-47D6-8467-E40C735B35B8}" type="presOf" srcId="{A9241EF3-B609-4A2A-8A14-429E53913CBE}" destId="{DDC4CFA0-3F12-4673-902E-2871414D2310}" srcOrd="0" destOrd="0" presId="urn:microsoft.com/office/officeart/2005/8/layout/vList2"/>
    <dgm:cxn modelId="{EEA0361B-9763-47CB-A4EA-74814EF230E5}" type="presOf" srcId="{6D91313B-D6E2-48CD-8AAB-1E37D5A53CC6}" destId="{BBF202D1-C324-4E52-818F-9D264050903C}" srcOrd="0" destOrd="0" presId="urn:microsoft.com/office/officeart/2005/8/layout/vList2"/>
    <dgm:cxn modelId="{72C4ED1D-3188-4EEE-A8D3-6F3F40E5165C}" type="presOf" srcId="{C850BE9B-901B-4614-9B20-250F48FE84FF}" destId="{9238FA25-EE15-4099-AC6B-37A33E86E8E9}" srcOrd="0" destOrd="0" presId="urn:microsoft.com/office/officeart/2005/8/layout/vList2"/>
    <dgm:cxn modelId="{78FA3222-F198-4CFB-A70D-373F4740CF47}" srcId="{144DAE44-A19E-44C1-9A74-9A236E24EA3A}" destId="{921F49D8-B5FA-47CB-AF80-43F0AF510FB9}" srcOrd="5" destOrd="0" parTransId="{6D7A3056-CA38-4C33-A895-1D5372861FBA}" sibTransId="{EC6BA42F-A08F-489A-8C96-31FC2F9F1E3F}"/>
    <dgm:cxn modelId="{1CD65A3F-51B5-485A-9C4C-E2F92AF0E426}" type="presOf" srcId="{921F49D8-B5FA-47CB-AF80-43F0AF510FB9}" destId="{397E95B9-31A0-47F6-BD4A-D3C02F4636C0}" srcOrd="0" destOrd="0" presId="urn:microsoft.com/office/officeart/2005/8/layout/vList2"/>
    <dgm:cxn modelId="{CA6F5C6E-BB05-4D0F-856C-3091FF688780}" srcId="{144DAE44-A19E-44C1-9A74-9A236E24EA3A}" destId="{F4B6C72D-6618-442B-85E4-E070C60C78A9}" srcOrd="4" destOrd="0" parTransId="{6E12006A-B58B-40F0-84BB-F3B6646BB4E0}" sibTransId="{259C9190-4060-4DC4-88A7-8F7A4F9EADA8}"/>
    <dgm:cxn modelId="{22176677-417C-4510-B846-3446A3EEA3E1}" srcId="{144DAE44-A19E-44C1-9A74-9A236E24EA3A}" destId="{C850BE9B-901B-4614-9B20-250F48FE84FF}" srcOrd="2" destOrd="0" parTransId="{D662CC9E-113F-4B7E-8BF2-9C0866C60EF1}" sibTransId="{F146F527-56E6-43F5-BA6B-2CCED5C72C20}"/>
    <dgm:cxn modelId="{7B29627C-4718-4D7B-AB89-0D081BB29174}" srcId="{144DAE44-A19E-44C1-9A74-9A236E24EA3A}" destId="{6D91313B-D6E2-48CD-8AAB-1E37D5A53CC6}" srcOrd="1" destOrd="0" parTransId="{F7B0BA7D-E2F4-4768-B41A-25FD02F87DEB}" sibTransId="{9FC00B4D-433B-42BE-876D-0F3DFB3B82C8}"/>
    <dgm:cxn modelId="{B8E98C7C-8FF1-4770-84B7-E3677FE6DDFE}" type="presOf" srcId="{2AD0B974-1FF2-43AD-872F-DF8011542214}" destId="{17AF39AA-2384-47BF-8D80-00ECC8C280B8}" srcOrd="0" destOrd="0" presId="urn:microsoft.com/office/officeart/2005/8/layout/vList2"/>
    <dgm:cxn modelId="{A03814AA-19E0-43FD-B10E-B3DBE07721BC}" srcId="{144DAE44-A19E-44C1-9A74-9A236E24EA3A}" destId="{2AD0B974-1FF2-43AD-872F-DF8011542214}" srcOrd="3" destOrd="0" parTransId="{E608F333-7F11-4EA9-B82A-34F18B4E2ACE}" sibTransId="{9A3EEDED-EA2C-49F1-938C-E6FB54F8FADB}"/>
    <dgm:cxn modelId="{818E28B8-0901-45F7-AB35-628A3D989057}" type="presOf" srcId="{F4B6C72D-6618-442B-85E4-E070C60C78A9}" destId="{8C721EB7-5ADF-4176-93B7-9AC45206461B}" srcOrd="0" destOrd="0" presId="urn:microsoft.com/office/officeart/2005/8/layout/vList2"/>
    <dgm:cxn modelId="{71EB3DC4-F519-4187-9F8A-66C6FA25D657}" srcId="{144DAE44-A19E-44C1-9A74-9A236E24EA3A}" destId="{A9241EF3-B609-4A2A-8A14-429E53913CBE}" srcOrd="0" destOrd="0" parTransId="{2961FBBC-460D-4465-A346-DFDE4F9B9971}" sibTransId="{450DE1E1-26A3-4940-85AA-119D8AA97E2A}"/>
    <dgm:cxn modelId="{D2ACF1E1-2B93-4A88-BD64-B9EF365B80B7}" type="presOf" srcId="{144DAE44-A19E-44C1-9A74-9A236E24EA3A}" destId="{5DFE6993-5F3E-45AE-B2BC-7F1C86B539D5}" srcOrd="0" destOrd="0" presId="urn:microsoft.com/office/officeart/2005/8/layout/vList2"/>
    <dgm:cxn modelId="{39E5C00D-FBCC-4A47-9DE6-F2E695FDFA65}" type="presParOf" srcId="{5DFE6993-5F3E-45AE-B2BC-7F1C86B539D5}" destId="{DDC4CFA0-3F12-4673-902E-2871414D2310}" srcOrd="0" destOrd="0" presId="urn:microsoft.com/office/officeart/2005/8/layout/vList2"/>
    <dgm:cxn modelId="{176CB2C7-89C9-4A2B-B381-87E10CEE7018}" type="presParOf" srcId="{5DFE6993-5F3E-45AE-B2BC-7F1C86B539D5}" destId="{1DDA1FE6-D7C1-4B91-8212-9217F09E0177}" srcOrd="1" destOrd="0" presId="urn:microsoft.com/office/officeart/2005/8/layout/vList2"/>
    <dgm:cxn modelId="{B3D04701-A217-4E90-A462-F74C50C88CC6}" type="presParOf" srcId="{5DFE6993-5F3E-45AE-B2BC-7F1C86B539D5}" destId="{BBF202D1-C324-4E52-818F-9D264050903C}" srcOrd="2" destOrd="0" presId="urn:microsoft.com/office/officeart/2005/8/layout/vList2"/>
    <dgm:cxn modelId="{F7AE20C8-EF18-40A1-8AEE-A7369F69627E}" type="presParOf" srcId="{5DFE6993-5F3E-45AE-B2BC-7F1C86B539D5}" destId="{542C445A-CB2B-45AE-877F-B48CC6F0DBDA}" srcOrd="3" destOrd="0" presId="urn:microsoft.com/office/officeart/2005/8/layout/vList2"/>
    <dgm:cxn modelId="{F83BA989-8DFE-42FE-B82A-FE2632C2C4A8}" type="presParOf" srcId="{5DFE6993-5F3E-45AE-B2BC-7F1C86B539D5}" destId="{9238FA25-EE15-4099-AC6B-37A33E86E8E9}" srcOrd="4" destOrd="0" presId="urn:microsoft.com/office/officeart/2005/8/layout/vList2"/>
    <dgm:cxn modelId="{45D1600A-D7E8-454C-9A0E-B2881DE152A1}" type="presParOf" srcId="{5DFE6993-5F3E-45AE-B2BC-7F1C86B539D5}" destId="{EF20EB7F-29AB-4701-9BD0-97E100756EA6}" srcOrd="5" destOrd="0" presId="urn:microsoft.com/office/officeart/2005/8/layout/vList2"/>
    <dgm:cxn modelId="{FAFF338A-6FFD-4F9F-9BBD-EEF290372BC6}" type="presParOf" srcId="{5DFE6993-5F3E-45AE-B2BC-7F1C86B539D5}" destId="{17AF39AA-2384-47BF-8D80-00ECC8C280B8}" srcOrd="6" destOrd="0" presId="urn:microsoft.com/office/officeart/2005/8/layout/vList2"/>
    <dgm:cxn modelId="{ACFABFD0-84D3-4678-9157-A3F76A006F41}" type="presParOf" srcId="{5DFE6993-5F3E-45AE-B2BC-7F1C86B539D5}" destId="{C825015B-D396-4487-8726-665EC92998B6}" srcOrd="7" destOrd="0" presId="urn:microsoft.com/office/officeart/2005/8/layout/vList2"/>
    <dgm:cxn modelId="{B0C5E79F-ED4E-41EF-8352-34CF758EDF39}" type="presParOf" srcId="{5DFE6993-5F3E-45AE-B2BC-7F1C86B539D5}" destId="{8C721EB7-5ADF-4176-93B7-9AC45206461B}" srcOrd="8" destOrd="0" presId="urn:microsoft.com/office/officeart/2005/8/layout/vList2"/>
    <dgm:cxn modelId="{3005E718-A7EF-4BB4-9113-3413EEAA6D6D}" type="presParOf" srcId="{5DFE6993-5F3E-45AE-B2BC-7F1C86B539D5}" destId="{39663157-B304-440D-8AD0-F77098F80CF4}" srcOrd="9" destOrd="0" presId="urn:microsoft.com/office/officeart/2005/8/layout/vList2"/>
    <dgm:cxn modelId="{B14ACB86-DB12-4E0F-9F27-88C7B6446DCE}" type="presParOf" srcId="{5DFE6993-5F3E-45AE-B2BC-7F1C86B539D5}" destId="{397E95B9-31A0-47F6-BD4A-D3C02F4636C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44DAE44-A19E-44C1-9A74-9A236E24EA3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9241EF3-B609-4A2A-8A14-429E53913CBE}">
      <dgm:prSet/>
      <dgm:spPr/>
      <dgm:t>
        <a:bodyPr/>
        <a:lstStyle/>
        <a:p>
          <a:r>
            <a:rPr lang="en-GB" dirty="0"/>
            <a:t> Aims and Objectives</a:t>
          </a:r>
          <a:endParaRPr lang="en-US" dirty="0"/>
        </a:p>
      </dgm:t>
    </dgm:pt>
    <dgm:pt modelId="{2961FBBC-460D-4465-A346-DFDE4F9B9971}" type="parTrans" cxnId="{71EB3DC4-F519-4187-9F8A-66C6FA25D657}">
      <dgm:prSet/>
      <dgm:spPr/>
      <dgm:t>
        <a:bodyPr/>
        <a:lstStyle/>
        <a:p>
          <a:endParaRPr lang="en-US"/>
        </a:p>
      </dgm:t>
    </dgm:pt>
    <dgm:pt modelId="{450DE1E1-26A3-4940-85AA-119D8AA97E2A}" type="sibTrans" cxnId="{71EB3DC4-F519-4187-9F8A-66C6FA25D657}">
      <dgm:prSet/>
      <dgm:spPr/>
      <dgm:t>
        <a:bodyPr/>
        <a:lstStyle/>
        <a:p>
          <a:endParaRPr lang="en-US"/>
        </a:p>
      </dgm:t>
    </dgm:pt>
    <dgm:pt modelId="{39959D24-4973-4A77-85AD-EA33B3E3B3F8}">
      <dgm:prSet/>
      <dgm:spPr/>
      <dgm:t>
        <a:bodyPr/>
        <a:lstStyle/>
        <a:p>
          <a:r>
            <a:rPr lang="en-GB" dirty="0"/>
            <a:t> The research question</a:t>
          </a:r>
          <a:endParaRPr lang="en-US" dirty="0"/>
        </a:p>
      </dgm:t>
    </dgm:pt>
    <dgm:pt modelId="{6A5BD4B7-1CD2-47C2-A6E3-0ABCBA9EB4A2}" type="parTrans" cxnId="{06D077EC-5A48-4D38-8547-5B88C33DC8F1}">
      <dgm:prSet/>
      <dgm:spPr/>
      <dgm:t>
        <a:bodyPr/>
        <a:lstStyle/>
        <a:p>
          <a:endParaRPr lang="en-US"/>
        </a:p>
      </dgm:t>
    </dgm:pt>
    <dgm:pt modelId="{743878C9-BC2F-4087-8428-206DCD5C0087}" type="sibTrans" cxnId="{06D077EC-5A48-4D38-8547-5B88C33DC8F1}">
      <dgm:prSet/>
      <dgm:spPr/>
      <dgm:t>
        <a:bodyPr/>
        <a:lstStyle/>
        <a:p>
          <a:endParaRPr lang="en-US"/>
        </a:p>
      </dgm:t>
    </dgm:pt>
    <dgm:pt modelId="{C850BE9B-901B-4614-9B20-250F48FE84FF}">
      <dgm:prSet/>
      <dgm:spPr/>
      <dgm:t>
        <a:bodyPr/>
        <a:lstStyle/>
        <a:p>
          <a:r>
            <a:rPr lang="en-GB" dirty="0"/>
            <a:t>Research design, methodology and methods, Analysis</a:t>
          </a:r>
          <a:endParaRPr lang="en-US" dirty="0"/>
        </a:p>
      </dgm:t>
    </dgm:pt>
    <dgm:pt modelId="{D662CC9E-113F-4B7E-8BF2-9C0866C60EF1}" type="parTrans" cxnId="{22176677-417C-4510-B846-3446A3EEA3E1}">
      <dgm:prSet/>
      <dgm:spPr/>
      <dgm:t>
        <a:bodyPr/>
        <a:lstStyle/>
        <a:p>
          <a:endParaRPr lang="en-US"/>
        </a:p>
      </dgm:t>
    </dgm:pt>
    <dgm:pt modelId="{F146F527-56E6-43F5-BA6B-2CCED5C72C20}" type="sibTrans" cxnId="{22176677-417C-4510-B846-3446A3EEA3E1}">
      <dgm:prSet/>
      <dgm:spPr/>
      <dgm:t>
        <a:bodyPr/>
        <a:lstStyle/>
        <a:p>
          <a:endParaRPr lang="en-US"/>
        </a:p>
      </dgm:t>
    </dgm:pt>
    <dgm:pt modelId="{E43AE32C-9C91-4D8B-B85C-26D5D0E7A332}">
      <dgm:prSet/>
      <dgm:spPr/>
      <dgm:t>
        <a:bodyPr/>
        <a:lstStyle/>
        <a:p>
          <a:r>
            <a:rPr lang="en-GB" dirty="0"/>
            <a:t>Participant recruitment strategy  </a:t>
          </a:r>
          <a:endParaRPr lang="en-US" dirty="0"/>
        </a:p>
      </dgm:t>
    </dgm:pt>
    <dgm:pt modelId="{6B494CAC-D4C1-4FB3-86AA-D671F9318B3E}" type="parTrans" cxnId="{CD1CBAC7-8E57-4186-AE92-89D416C66915}">
      <dgm:prSet/>
      <dgm:spPr/>
      <dgm:t>
        <a:bodyPr/>
        <a:lstStyle/>
        <a:p>
          <a:endParaRPr lang="en-GB"/>
        </a:p>
      </dgm:t>
    </dgm:pt>
    <dgm:pt modelId="{2727569D-6DFB-485E-BA90-144D602F4201}" type="sibTrans" cxnId="{CD1CBAC7-8E57-4186-AE92-89D416C66915}">
      <dgm:prSet/>
      <dgm:spPr/>
      <dgm:t>
        <a:bodyPr/>
        <a:lstStyle/>
        <a:p>
          <a:endParaRPr lang="en-GB"/>
        </a:p>
      </dgm:t>
    </dgm:pt>
    <dgm:pt modelId="{921F49D8-B5FA-47CB-AF80-43F0AF510FB9}">
      <dgm:prSet/>
      <dgm:spPr/>
      <dgm:t>
        <a:bodyPr/>
        <a:lstStyle/>
        <a:p>
          <a:r>
            <a:rPr lang="en-GB" dirty="0"/>
            <a:t>Timescale, Outcome and Dissemination</a:t>
          </a:r>
          <a:endParaRPr lang="en-US" dirty="0"/>
        </a:p>
      </dgm:t>
    </dgm:pt>
    <dgm:pt modelId="{6D7A3056-CA38-4C33-A895-1D5372861FBA}" type="parTrans" cxnId="{78FA3222-F198-4CFB-A70D-373F4740CF47}">
      <dgm:prSet/>
      <dgm:spPr/>
      <dgm:t>
        <a:bodyPr/>
        <a:lstStyle/>
        <a:p>
          <a:endParaRPr lang="en-GB"/>
        </a:p>
      </dgm:t>
    </dgm:pt>
    <dgm:pt modelId="{EC6BA42F-A08F-489A-8C96-31FC2F9F1E3F}" type="sibTrans" cxnId="{78FA3222-F198-4CFB-A70D-373F4740CF47}">
      <dgm:prSet/>
      <dgm:spPr/>
      <dgm:t>
        <a:bodyPr/>
        <a:lstStyle/>
        <a:p>
          <a:endParaRPr lang="en-GB"/>
        </a:p>
      </dgm:t>
    </dgm:pt>
    <dgm:pt modelId="{5DFE6993-5F3E-45AE-B2BC-7F1C86B539D5}" type="pres">
      <dgm:prSet presAssocID="{144DAE44-A19E-44C1-9A74-9A236E24EA3A}" presName="linear" presStyleCnt="0">
        <dgm:presLayoutVars>
          <dgm:animLvl val="lvl"/>
          <dgm:resizeHandles val="exact"/>
        </dgm:presLayoutVars>
      </dgm:prSet>
      <dgm:spPr/>
    </dgm:pt>
    <dgm:pt modelId="{DDC4CFA0-3F12-4673-902E-2871414D2310}" type="pres">
      <dgm:prSet presAssocID="{A9241EF3-B609-4A2A-8A14-429E53913CB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DDA1FE6-D7C1-4B91-8212-9217F09E0177}" type="pres">
      <dgm:prSet presAssocID="{450DE1E1-26A3-4940-85AA-119D8AA97E2A}" presName="spacer" presStyleCnt="0"/>
      <dgm:spPr/>
    </dgm:pt>
    <dgm:pt modelId="{1E483070-16E3-46DB-8536-4ACEB65010D2}" type="pres">
      <dgm:prSet presAssocID="{39959D24-4973-4A77-85AD-EA33B3E3B3F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C0F8CFD-A81F-4926-AD31-83C70ED11A95}" type="pres">
      <dgm:prSet presAssocID="{743878C9-BC2F-4087-8428-206DCD5C0087}" presName="spacer" presStyleCnt="0"/>
      <dgm:spPr/>
    </dgm:pt>
    <dgm:pt modelId="{9238FA25-EE15-4099-AC6B-37A33E86E8E9}" type="pres">
      <dgm:prSet presAssocID="{C850BE9B-901B-4614-9B20-250F48FE84F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F20EB7F-29AB-4701-9BD0-97E100756EA6}" type="pres">
      <dgm:prSet presAssocID="{F146F527-56E6-43F5-BA6B-2CCED5C72C20}" presName="spacer" presStyleCnt="0"/>
      <dgm:spPr/>
    </dgm:pt>
    <dgm:pt modelId="{9E7AF731-7710-4BF1-B100-F6DFBE49E3B3}" type="pres">
      <dgm:prSet presAssocID="{E43AE32C-9C91-4D8B-B85C-26D5D0E7A33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E7DBDF4-5926-4A5F-BC70-023193747900}" type="pres">
      <dgm:prSet presAssocID="{2727569D-6DFB-485E-BA90-144D602F4201}" presName="spacer" presStyleCnt="0"/>
      <dgm:spPr/>
    </dgm:pt>
    <dgm:pt modelId="{397E95B9-31A0-47F6-BD4A-D3C02F4636C0}" type="pres">
      <dgm:prSet presAssocID="{921F49D8-B5FA-47CB-AF80-43F0AF510FB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1D8DF0F-7866-47D6-8467-E40C735B35B8}" type="presOf" srcId="{A9241EF3-B609-4A2A-8A14-429E53913CBE}" destId="{DDC4CFA0-3F12-4673-902E-2871414D2310}" srcOrd="0" destOrd="0" presId="urn:microsoft.com/office/officeart/2005/8/layout/vList2"/>
    <dgm:cxn modelId="{72C4ED1D-3188-4EEE-A8D3-6F3F40E5165C}" type="presOf" srcId="{C850BE9B-901B-4614-9B20-250F48FE84FF}" destId="{9238FA25-EE15-4099-AC6B-37A33E86E8E9}" srcOrd="0" destOrd="0" presId="urn:microsoft.com/office/officeart/2005/8/layout/vList2"/>
    <dgm:cxn modelId="{78FA3222-F198-4CFB-A70D-373F4740CF47}" srcId="{144DAE44-A19E-44C1-9A74-9A236E24EA3A}" destId="{921F49D8-B5FA-47CB-AF80-43F0AF510FB9}" srcOrd="4" destOrd="0" parTransId="{6D7A3056-CA38-4C33-A895-1D5372861FBA}" sibTransId="{EC6BA42F-A08F-489A-8C96-31FC2F9F1E3F}"/>
    <dgm:cxn modelId="{1CD65A3F-51B5-485A-9C4C-E2F92AF0E426}" type="presOf" srcId="{921F49D8-B5FA-47CB-AF80-43F0AF510FB9}" destId="{397E95B9-31A0-47F6-BD4A-D3C02F4636C0}" srcOrd="0" destOrd="0" presId="urn:microsoft.com/office/officeart/2005/8/layout/vList2"/>
    <dgm:cxn modelId="{22176677-417C-4510-B846-3446A3EEA3E1}" srcId="{144DAE44-A19E-44C1-9A74-9A236E24EA3A}" destId="{C850BE9B-901B-4614-9B20-250F48FE84FF}" srcOrd="2" destOrd="0" parTransId="{D662CC9E-113F-4B7E-8BF2-9C0866C60EF1}" sibTransId="{F146F527-56E6-43F5-BA6B-2CCED5C72C20}"/>
    <dgm:cxn modelId="{8CD4EC59-3699-4225-AB01-947859389D80}" type="presOf" srcId="{E43AE32C-9C91-4D8B-B85C-26D5D0E7A332}" destId="{9E7AF731-7710-4BF1-B100-F6DFBE49E3B3}" srcOrd="0" destOrd="0" presId="urn:microsoft.com/office/officeart/2005/8/layout/vList2"/>
    <dgm:cxn modelId="{4C11C884-2B25-4F5C-9B23-FEFDB00647AA}" type="presOf" srcId="{39959D24-4973-4A77-85AD-EA33B3E3B3F8}" destId="{1E483070-16E3-46DB-8536-4ACEB65010D2}" srcOrd="0" destOrd="0" presId="urn:microsoft.com/office/officeart/2005/8/layout/vList2"/>
    <dgm:cxn modelId="{71EB3DC4-F519-4187-9F8A-66C6FA25D657}" srcId="{144DAE44-A19E-44C1-9A74-9A236E24EA3A}" destId="{A9241EF3-B609-4A2A-8A14-429E53913CBE}" srcOrd="0" destOrd="0" parTransId="{2961FBBC-460D-4465-A346-DFDE4F9B9971}" sibTransId="{450DE1E1-26A3-4940-85AA-119D8AA97E2A}"/>
    <dgm:cxn modelId="{CD1CBAC7-8E57-4186-AE92-89D416C66915}" srcId="{144DAE44-A19E-44C1-9A74-9A236E24EA3A}" destId="{E43AE32C-9C91-4D8B-B85C-26D5D0E7A332}" srcOrd="3" destOrd="0" parTransId="{6B494CAC-D4C1-4FB3-86AA-D671F9318B3E}" sibTransId="{2727569D-6DFB-485E-BA90-144D602F4201}"/>
    <dgm:cxn modelId="{D2ACF1E1-2B93-4A88-BD64-B9EF365B80B7}" type="presOf" srcId="{144DAE44-A19E-44C1-9A74-9A236E24EA3A}" destId="{5DFE6993-5F3E-45AE-B2BC-7F1C86B539D5}" srcOrd="0" destOrd="0" presId="urn:microsoft.com/office/officeart/2005/8/layout/vList2"/>
    <dgm:cxn modelId="{06D077EC-5A48-4D38-8547-5B88C33DC8F1}" srcId="{144DAE44-A19E-44C1-9A74-9A236E24EA3A}" destId="{39959D24-4973-4A77-85AD-EA33B3E3B3F8}" srcOrd="1" destOrd="0" parTransId="{6A5BD4B7-1CD2-47C2-A6E3-0ABCBA9EB4A2}" sibTransId="{743878C9-BC2F-4087-8428-206DCD5C0087}"/>
    <dgm:cxn modelId="{39E5C00D-FBCC-4A47-9DE6-F2E695FDFA65}" type="presParOf" srcId="{5DFE6993-5F3E-45AE-B2BC-7F1C86B539D5}" destId="{DDC4CFA0-3F12-4673-902E-2871414D2310}" srcOrd="0" destOrd="0" presId="urn:microsoft.com/office/officeart/2005/8/layout/vList2"/>
    <dgm:cxn modelId="{176CB2C7-89C9-4A2B-B381-87E10CEE7018}" type="presParOf" srcId="{5DFE6993-5F3E-45AE-B2BC-7F1C86B539D5}" destId="{1DDA1FE6-D7C1-4B91-8212-9217F09E0177}" srcOrd="1" destOrd="0" presId="urn:microsoft.com/office/officeart/2005/8/layout/vList2"/>
    <dgm:cxn modelId="{46FBB4AE-276B-4790-B5D6-ECAD4AA8678E}" type="presParOf" srcId="{5DFE6993-5F3E-45AE-B2BC-7F1C86B539D5}" destId="{1E483070-16E3-46DB-8536-4ACEB65010D2}" srcOrd="2" destOrd="0" presId="urn:microsoft.com/office/officeart/2005/8/layout/vList2"/>
    <dgm:cxn modelId="{689F4293-02B6-4E7E-A49C-908840CB8447}" type="presParOf" srcId="{5DFE6993-5F3E-45AE-B2BC-7F1C86B539D5}" destId="{2C0F8CFD-A81F-4926-AD31-83C70ED11A95}" srcOrd="3" destOrd="0" presId="urn:microsoft.com/office/officeart/2005/8/layout/vList2"/>
    <dgm:cxn modelId="{F83BA989-8DFE-42FE-B82A-FE2632C2C4A8}" type="presParOf" srcId="{5DFE6993-5F3E-45AE-B2BC-7F1C86B539D5}" destId="{9238FA25-EE15-4099-AC6B-37A33E86E8E9}" srcOrd="4" destOrd="0" presId="urn:microsoft.com/office/officeart/2005/8/layout/vList2"/>
    <dgm:cxn modelId="{45D1600A-D7E8-454C-9A0E-B2881DE152A1}" type="presParOf" srcId="{5DFE6993-5F3E-45AE-B2BC-7F1C86B539D5}" destId="{EF20EB7F-29AB-4701-9BD0-97E100756EA6}" srcOrd="5" destOrd="0" presId="urn:microsoft.com/office/officeart/2005/8/layout/vList2"/>
    <dgm:cxn modelId="{A504AF83-E4B1-487B-83FE-9E1B30501FBC}" type="presParOf" srcId="{5DFE6993-5F3E-45AE-B2BC-7F1C86B539D5}" destId="{9E7AF731-7710-4BF1-B100-F6DFBE49E3B3}" srcOrd="6" destOrd="0" presId="urn:microsoft.com/office/officeart/2005/8/layout/vList2"/>
    <dgm:cxn modelId="{5F11C1EC-C6F5-482E-B1BA-669CF7FC7CBE}" type="presParOf" srcId="{5DFE6993-5F3E-45AE-B2BC-7F1C86B539D5}" destId="{1E7DBDF4-5926-4A5F-BC70-023193747900}" srcOrd="7" destOrd="0" presId="urn:microsoft.com/office/officeart/2005/8/layout/vList2"/>
    <dgm:cxn modelId="{B14ACB86-DB12-4E0F-9F27-88C7B6446DCE}" type="presParOf" srcId="{5DFE6993-5F3E-45AE-B2BC-7F1C86B539D5}" destId="{397E95B9-31A0-47F6-BD4A-D3C02F4636C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9B50293-273C-4DD2-8E05-0649C38222A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30DAEA-66E8-4AFF-AE7B-3403FEE9A4B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u="none" dirty="0"/>
            <a:t>A </a:t>
          </a:r>
          <a:r>
            <a:rPr lang="en-GB" u="none" cap="none" dirty="0"/>
            <a:t>Title</a:t>
          </a:r>
          <a:r>
            <a:rPr lang="en-GB" u="none" dirty="0"/>
            <a:t> </a:t>
          </a:r>
          <a:endParaRPr lang="en-US" u="none" dirty="0"/>
        </a:p>
      </dgm:t>
    </dgm:pt>
    <dgm:pt modelId="{79972E90-E4B2-496F-8A65-80BF8B0DB051}" type="parTrans" cxnId="{994C144F-7761-48BC-816E-0E04C35589F9}">
      <dgm:prSet/>
      <dgm:spPr/>
      <dgm:t>
        <a:bodyPr/>
        <a:lstStyle/>
        <a:p>
          <a:endParaRPr lang="en-US"/>
        </a:p>
      </dgm:t>
    </dgm:pt>
    <dgm:pt modelId="{3C8369EA-E073-4684-9572-E908290E31CC}" type="sibTrans" cxnId="{994C144F-7761-48BC-816E-0E04C35589F9}">
      <dgm:prSet/>
      <dgm:spPr/>
      <dgm:t>
        <a:bodyPr/>
        <a:lstStyle/>
        <a:p>
          <a:endParaRPr lang="en-US"/>
        </a:p>
      </dgm:t>
    </dgm:pt>
    <dgm:pt modelId="{4FED6372-C0C8-497B-AB4D-BC45D5DC2F8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cap="none" dirty="0"/>
            <a:t>A tentative, working title for your intended research</a:t>
          </a:r>
          <a:r>
            <a:rPr lang="en-GB" dirty="0"/>
            <a:t>.</a:t>
          </a:r>
          <a:endParaRPr lang="en-US" dirty="0"/>
        </a:p>
      </dgm:t>
    </dgm:pt>
    <dgm:pt modelId="{3376C895-91FE-4B9E-93BB-D92DFBE55830}" type="parTrans" cxnId="{FB83ED77-B912-4DDC-93F8-9D5A23D638EE}">
      <dgm:prSet/>
      <dgm:spPr/>
      <dgm:t>
        <a:bodyPr/>
        <a:lstStyle/>
        <a:p>
          <a:endParaRPr lang="en-US"/>
        </a:p>
      </dgm:t>
    </dgm:pt>
    <dgm:pt modelId="{984E7006-2289-4CA7-919A-77B4BA49C7A2}" type="sibTrans" cxnId="{FB83ED77-B912-4DDC-93F8-9D5A23D638EE}">
      <dgm:prSet/>
      <dgm:spPr/>
      <dgm:t>
        <a:bodyPr/>
        <a:lstStyle/>
        <a:p>
          <a:endParaRPr lang="en-US"/>
        </a:p>
      </dgm:t>
    </dgm:pt>
    <dgm:pt modelId="{FDA7C20A-94C5-4D7E-9D43-06D5AB5D5F0F}" type="pres">
      <dgm:prSet presAssocID="{E9B50293-273C-4DD2-8E05-0649C38222A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44452F7-D9A0-4E4E-8CA0-11B9184818EB}" type="pres">
      <dgm:prSet presAssocID="{CB30DAEA-66E8-4AFF-AE7B-3403FEE9A4BE}" presName="hierRoot1" presStyleCnt="0"/>
      <dgm:spPr/>
    </dgm:pt>
    <dgm:pt modelId="{E9115105-03A4-45FF-A902-7A6D5186C433}" type="pres">
      <dgm:prSet presAssocID="{CB30DAEA-66E8-4AFF-AE7B-3403FEE9A4BE}" presName="composite" presStyleCnt="0"/>
      <dgm:spPr/>
    </dgm:pt>
    <dgm:pt modelId="{8C599EFB-0981-47AF-A496-0D5D942F139C}" type="pres">
      <dgm:prSet presAssocID="{CB30DAEA-66E8-4AFF-AE7B-3403FEE9A4BE}" presName="background" presStyleLbl="node0" presStyleIdx="0" presStyleCnt="2"/>
      <dgm:spPr/>
    </dgm:pt>
    <dgm:pt modelId="{70D973AA-14F5-4E05-81A4-F4A6BB76FCC5}" type="pres">
      <dgm:prSet presAssocID="{CB30DAEA-66E8-4AFF-AE7B-3403FEE9A4BE}" presName="text" presStyleLbl="fgAcc0" presStyleIdx="0" presStyleCnt="2" custLinFactNeighborX="372" custLinFactNeighborY="-781">
        <dgm:presLayoutVars>
          <dgm:chPref val="3"/>
        </dgm:presLayoutVars>
      </dgm:prSet>
      <dgm:spPr/>
    </dgm:pt>
    <dgm:pt modelId="{8AD16087-F301-41B0-A46E-8D21DE658F40}" type="pres">
      <dgm:prSet presAssocID="{CB30DAEA-66E8-4AFF-AE7B-3403FEE9A4BE}" presName="hierChild2" presStyleCnt="0"/>
      <dgm:spPr/>
    </dgm:pt>
    <dgm:pt modelId="{8844C431-ACA2-461C-811D-EF2E2F6AED71}" type="pres">
      <dgm:prSet presAssocID="{4FED6372-C0C8-497B-AB4D-BC45D5DC2F8E}" presName="hierRoot1" presStyleCnt="0"/>
      <dgm:spPr/>
    </dgm:pt>
    <dgm:pt modelId="{F085ED17-BD8E-4DF9-A754-59C47400B2BB}" type="pres">
      <dgm:prSet presAssocID="{4FED6372-C0C8-497B-AB4D-BC45D5DC2F8E}" presName="composite" presStyleCnt="0"/>
      <dgm:spPr/>
    </dgm:pt>
    <dgm:pt modelId="{EC955A72-47E2-4CBA-BC50-643A2880150F}" type="pres">
      <dgm:prSet presAssocID="{4FED6372-C0C8-497B-AB4D-BC45D5DC2F8E}" presName="background" presStyleLbl="node0" presStyleIdx="1" presStyleCnt="2"/>
      <dgm:spPr/>
    </dgm:pt>
    <dgm:pt modelId="{BE9D08C0-3667-45FF-8883-82DB3BB74037}" type="pres">
      <dgm:prSet presAssocID="{4FED6372-C0C8-497B-AB4D-BC45D5DC2F8E}" presName="text" presStyleLbl="fgAcc0" presStyleIdx="1" presStyleCnt="2">
        <dgm:presLayoutVars>
          <dgm:chPref val="3"/>
        </dgm:presLayoutVars>
      </dgm:prSet>
      <dgm:spPr/>
    </dgm:pt>
    <dgm:pt modelId="{CA893B84-961D-4F3B-BE5D-00706AB899DE}" type="pres">
      <dgm:prSet presAssocID="{4FED6372-C0C8-497B-AB4D-BC45D5DC2F8E}" presName="hierChild2" presStyleCnt="0"/>
      <dgm:spPr/>
    </dgm:pt>
  </dgm:ptLst>
  <dgm:cxnLst>
    <dgm:cxn modelId="{76E0B04B-FE66-48FA-9AEB-AE8DC029C93A}" type="presOf" srcId="{CB30DAEA-66E8-4AFF-AE7B-3403FEE9A4BE}" destId="{70D973AA-14F5-4E05-81A4-F4A6BB76FCC5}" srcOrd="0" destOrd="0" presId="urn:microsoft.com/office/officeart/2005/8/layout/hierarchy1"/>
    <dgm:cxn modelId="{994C144F-7761-48BC-816E-0E04C35589F9}" srcId="{E9B50293-273C-4DD2-8E05-0649C38222A1}" destId="{CB30DAEA-66E8-4AFF-AE7B-3403FEE9A4BE}" srcOrd="0" destOrd="0" parTransId="{79972E90-E4B2-496F-8A65-80BF8B0DB051}" sibTransId="{3C8369EA-E073-4684-9572-E908290E31CC}"/>
    <dgm:cxn modelId="{22A21A54-9855-405E-ACB9-83B5491EF9E5}" type="presOf" srcId="{E9B50293-273C-4DD2-8E05-0649C38222A1}" destId="{FDA7C20A-94C5-4D7E-9D43-06D5AB5D5F0F}" srcOrd="0" destOrd="0" presId="urn:microsoft.com/office/officeart/2005/8/layout/hierarchy1"/>
    <dgm:cxn modelId="{FB83ED77-B912-4DDC-93F8-9D5A23D638EE}" srcId="{E9B50293-273C-4DD2-8E05-0649C38222A1}" destId="{4FED6372-C0C8-497B-AB4D-BC45D5DC2F8E}" srcOrd="1" destOrd="0" parTransId="{3376C895-91FE-4B9E-93BB-D92DFBE55830}" sibTransId="{984E7006-2289-4CA7-919A-77B4BA49C7A2}"/>
    <dgm:cxn modelId="{716C12D8-F4F4-4AC4-B346-7EEB60834AE4}" type="presOf" srcId="{4FED6372-C0C8-497B-AB4D-BC45D5DC2F8E}" destId="{BE9D08C0-3667-45FF-8883-82DB3BB74037}" srcOrd="0" destOrd="0" presId="urn:microsoft.com/office/officeart/2005/8/layout/hierarchy1"/>
    <dgm:cxn modelId="{14756E17-CC3C-4AAE-A3D9-DFDA558C6618}" type="presParOf" srcId="{FDA7C20A-94C5-4D7E-9D43-06D5AB5D5F0F}" destId="{B44452F7-D9A0-4E4E-8CA0-11B9184818EB}" srcOrd="0" destOrd="0" presId="urn:microsoft.com/office/officeart/2005/8/layout/hierarchy1"/>
    <dgm:cxn modelId="{693621A7-F27B-47AD-B2E5-8AA6FCADB57D}" type="presParOf" srcId="{B44452F7-D9A0-4E4E-8CA0-11B9184818EB}" destId="{E9115105-03A4-45FF-A902-7A6D5186C433}" srcOrd="0" destOrd="0" presId="urn:microsoft.com/office/officeart/2005/8/layout/hierarchy1"/>
    <dgm:cxn modelId="{CE9A693A-4D79-4762-8043-D8417A4ACE1C}" type="presParOf" srcId="{E9115105-03A4-45FF-A902-7A6D5186C433}" destId="{8C599EFB-0981-47AF-A496-0D5D942F139C}" srcOrd="0" destOrd="0" presId="urn:microsoft.com/office/officeart/2005/8/layout/hierarchy1"/>
    <dgm:cxn modelId="{9134BBF4-864D-477B-8531-D3DD6A68331B}" type="presParOf" srcId="{E9115105-03A4-45FF-A902-7A6D5186C433}" destId="{70D973AA-14F5-4E05-81A4-F4A6BB76FCC5}" srcOrd="1" destOrd="0" presId="urn:microsoft.com/office/officeart/2005/8/layout/hierarchy1"/>
    <dgm:cxn modelId="{F019FDB1-9211-45C2-A200-717316B0E43D}" type="presParOf" srcId="{B44452F7-D9A0-4E4E-8CA0-11B9184818EB}" destId="{8AD16087-F301-41B0-A46E-8D21DE658F40}" srcOrd="1" destOrd="0" presId="urn:microsoft.com/office/officeart/2005/8/layout/hierarchy1"/>
    <dgm:cxn modelId="{D4F260BE-52C2-4A23-BB56-5695E2A6D6C3}" type="presParOf" srcId="{FDA7C20A-94C5-4D7E-9D43-06D5AB5D5F0F}" destId="{8844C431-ACA2-461C-811D-EF2E2F6AED71}" srcOrd="1" destOrd="0" presId="urn:microsoft.com/office/officeart/2005/8/layout/hierarchy1"/>
    <dgm:cxn modelId="{8F400B42-5330-4612-BFC6-09204D7CFE80}" type="presParOf" srcId="{8844C431-ACA2-461C-811D-EF2E2F6AED71}" destId="{F085ED17-BD8E-4DF9-A754-59C47400B2BB}" srcOrd="0" destOrd="0" presId="urn:microsoft.com/office/officeart/2005/8/layout/hierarchy1"/>
    <dgm:cxn modelId="{D5F7E120-6206-4F63-BB07-AB55E98A5715}" type="presParOf" srcId="{F085ED17-BD8E-4DF9-A754-59C47400B2BB}" destId="{EC955A72-47E2-4CBA-BC50-643A2880150F}" srcOrd="0" destOrd="0" presId="urn:microsoft.com/office/officeart/2005/8/layout/hierarchy1"/>
    <dgm:cxn modelId="{97097B51-60F3-4211-A6A6-1CF3C86E72F6}" type="presParOf" srcId="{F085ED17-BD8E-4DF9-A754-59C47400B2BB}" destId="{BE9D08C0-3667-45FF-8883-82DB3BB74037}" srcOrd="1" destOrd="0" presId="urn:microsoft.com/office/officeart/2005/8/layout/hierarchy1"/>
    <dgm:cxn modelId="{90D2E85C-2EEE-47ED-AA14-7D9A5E2A9F1E}" type="presParOf" srcId="{8844C431-ACA2-461C-811D-EF2E2F6AED71}" destId="{CA893B84-961D-4F3B-BE5D-00706AB899D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CE52D24-7CCD-4D54-8FE8-DFD9DC331C2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567721-D051-4918-BECF-71E0E82A2FAD}">
      <dgm:prSet/>
      <dgm:spPr/>
      <dgm:t>
        <a:bodyPr/>
        <a:lstStyle/>
        <a:p>
          <a:r>
            <a:rPr lang="en-GB" u="none" dirty="0"/>
            <a:t>A concise statement of intention </a:t>
          </a:r>
          <a:endParaRPr lang="en-US" u="none" dirty="0"/>
        </a:p>
      </dgm:t>
    </dgm:pt>
    <dgm:pt modelId="{1A71DE76-C414-43E2-A38A-3E341D320277}" type="parTrans" cxnId="{575FB651-681C-4645-A1BB-84ACD6ABF0BD}">
      <dgm:prSet/>
      <dgm:spPr/>
      <dgm:t>
        <a:bodyPr/>
        <a:lstStyle/>
        <a:p>
          <a:endParaRPr lang="en-US"/>
        </a:p>
      </dgm:t>
    </dgm:pt>
    <dgm:pt modelId="{38B6A301-54D2-4305-A840-E71608646007}" type="sibTrans" cxnId="{575FB651-681C-4645-A1BB-84ACD6ABF0BD}">
      <dgm:prSet/>
      <dgm:spPr/>
      <dgm:t>
        <a:bodyPr/>
        <a:lstStyle/>
        <a:p>
          <a:endParaRPr lang="en-US"/>
        </a:p>
      </dgm:t>
    </dgm:pt>
    <dgm:pt modelId="{55AE6B5B-D48A-4B22-9DFF-B0B9D4150B2C}">
      <dgm:prSet/>
      <dgm:spPr/>
      <dgm:t>
        <a:bodyPr/>
        <a:lstStyle/>
        <a:p>
          <a:r>
            <a:rPr lang="en-GB" dirty="0"/>
            <a:t>The proposal should include a concise statement of your intended research </a:t>
          </a:r>
          <a:endParaRPr lang="en-US" dirty="0"/>
        </a:p>
      </dgm:t>
    </dgm:pt>
    <dgm:pt modelId="{082E3934-7437-4B07-B2EE-B2AB6A392119}" type="parTrans" cxnId="{0A879669-6597-49C5-8F11-4A247016F9AF}">
      <dgm:prSet/>
      <dgm:spPr/>
      <dgm:t>
        <a:bodyPr/>
        <a:lstStyle/>
        <a:p>
          <a:endParaRPr lang="en-US"/>
        </a:p>
      </dgm:t>
    </dgm:pt>
    <dgm:pt modelId="{E45955C9-FE4A-457D-A40C-C2B319080378}" type="sibTrans" cxnId="{0A879669-6597-49C5-8F11-4A247016F9AF}">
      <dgm:prSet/>
      <dgm:spPr/>
      <dgm:t>
        <a:bodyPr/>
        <a:lstStyle/>
        <a:p>
          <a:endParaRPr lang="en-US"/>
        </a:p>
      </dgm:t>
    </dgm:pt>
    <dgm:pt modelId="{1EC5AD7C-469E-45FA-8EB9-BB8939BF1A99}" type="pres">
      <dgm:prSet presAssocID="{ACE52D24-7CCD-4D54-8FE8-DFD9DC331C2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28456FA-3C03-4674-A56F-E518139B458A}" type="pres">
      <dgm:prSet presAssocID="{A2567721-D051-4918-BECF-71E0E82A2FAD}" presName="hierRoot1" presStyleCnt="0"/>
      <dgm:spPr/>
    </dgm:pt>
    <dgm:pt modelId="{B27BEF64-74B7-49B9-B306-21AB0BB3D5F9}" type="pres">
      <dgm:prSet presAssocID="{A2567721-D051-4918-BECF-71E0E82A2FAD}" presName="composite" presStyleCnt="0"/>
      <dgm:spPr/>
    </dgm:pt>
    <dgm:pt modelId="{4912291D-8143-4899-8F79-074EF595AC30}" type="pres">
      <dgm:prSet presAssocID="{A2567721-D051-4918-BECF-71E0E82A2FAD}" presName="background" presStyleLbl="node0" presStyleIdx="0" presStyleCnt="2"/>
      <dgm:spPr/>
    </dgm:pt>
    <dgm:pt modelId="{030DC518-F498-49DC-AC5A-45B4D563CB8A}" type="pres">
      <dgm:prSet presAssocID="{A2567721-D051-4918-BECF-71E0E82A2FAD}" presName="text" presStyleLbl="fgAcc0" presStyleIdx="0" presStyleCnt="2">
        <dgm:presLayoutVars>
          <dgm:chPref val="3"/>
        </dgm:presLayoutVars>
      </dgm:prSet>
      <dgm:spPr/>
    </dgm:pt>
    <dgm:pt modelId="{9A4E056A-BBE6-4409-93D7-39F674602C56}" type="pres">
      <dgm:prSet presAssocID="{A2567721-D051-4918-BECF-71E0E82A2FAD}" presName="hierChild2" presStyleCnt="0"/>
      <dgm:spPr/>
    </dgm:pt>
    <dgm:pt modelId="{68A4E5FB-EF46-4A70-8E6D-7C1904A3AAED}" type="pres">
      <dgm:prSet presAssocID="{55AE6B5B-D48A-4B22-9DFF-B0B9D4150B2C}" presName="hierRoot1" presStyleCnt="0"/>
      <dgm:spPr/>
    </dgm:pt>
    <dgm:pt modelId="{D99AEF89-2D79-4223-9CE8-BF413382B8CA}" type="pres">
      <dgm:prSet presAssocID="{55AE6B5B-D48A-4B22-9DFF-B0B9D4150B2C}" presName="composite" presStyleCnt="0"/>
      <dgm:spPr/>
    </dgm:pt>
    <dgm:pt modelId="{1ACD11F7-4F69-4B0B-950D-237CD2DEABE1}" type="pres">
      <dgm:prSet presAssocID="{55AE6B5B-D48A-4B22-9DFF-B0B9D4150B2C}" presName="background" presStyleLbl="node0" presStyleIdx="1" presStyleCnt="2"/>
      <dgm:spPr/>
    </dgm:pt>
    <dgm:pt modelId="{C5801692-4BB9-4A86-B7B3-97CC6D1228C2}" type="pres">
      <dgm:prSet presAssocID="{55AE6B5B-D48A-4B22-9DFF-B0B9D4150B2C}" presName="text" presStyleLbl="fgAcc0" presStyleIdx="1" presStyleCnt="2">
        <dgm:presLayoutVars>
          <dgm:chPref val="3"/>
        </dgm:presLayoutVars>
      </dgm:prSet>
      <dgm:spPr/>
    </dgm:pt>
    <dgm:pt modelId="{133F6488-1AEA-47B5-B9F4-887FE0D5D6E6}" type="pres">
      <dgm:prSet presAssocID="{55AE6B5B-D48A-4B22-9DFF-B0B9D4150B2C}" presName="hierChild2" presStyleCnt="0"/>
      <dgm:spPr/>
    </dgm:pt>
  </dgm:ptLst>
  <dgm:cxnLst>
    <dgm:cxn modelId="{DBD86017-98CC-40BA-814A-0941B8012A2D}" type="presOf" srcId="{55AE6B5B-D48A-4B22-9DFF-B0B9D4150B2C}" destId="{C5801692-4BB9-4A86-B7B3-97CC6D1228C2}" srcOrd="0" destOrd="0" presId="urn:microsoft.com/office/officeart/2005/8/layout/hierarchy1"/>
    <dgm:cxn modelId="{0A879669-6597-49C5-8F11-4A247016F9AF}" srcId="{ACE52D24-7CCD-4D54-8FE8-DFD9DC331C22}" destId="{55AE6B5B-D48A-4B22-9DFF-B0B9D4150B2C}" srcOrd="1" destOrd="0" parTransId="{082E3934-7437-4B07-B2EE-B2AB6A392119}" sibTransId="{E45955C9-FE4A-457D-A40C-C2B319080378}"/>
    <dgm:cxn modelId="{575FB651-681C-4645-A1BB-84ACD6ABF0BD}" srcId="{ACE52D24-7CCD-4D54-8FE8-DFD9DC331C22}" destId="{A2567721-D051-4918-BECF-71E0E82A2FAD}" srcOrd="0" destOrd="0" parTransId="{1A71DE76-C414-43E2-A38A-3E341D320277}" sibTransId="{38B6A301-54D2-4305-A840-E71608646007}"/>
    <dgm:cxn modelId="{707CB58D-E9AD-4E0E-B902-EDA5ACF661EB}" type="presOf" srcId="{A2567721-D051-4918-BECF-71E0E82A2FAD}" destId="{030DC518-F498-49DC-AC5A-45B4D563CB8A}" srcOrd="0" destOrd="0" presId="urn:microsoft.com/office/officeart/2005/8/layout/hierarchy1"/>
    <dgm:cxn modelId="{DD751DED-BA68-4979-B4AE-A476D9409FAC}" type="presOf" srcId="{ACE52D24-7CCD-4D54-8FE8-DFD9DC331C22}" destId="{1EC5AD7C-469E-45FA-8EB9-BB8939BF1A99}" srcOrd="0" destOrd="0" presId="urn:microsoft.com/office/officeart/2005/8/layout/hierarchy1"/>
    <dgm:cxn modelId="{9C19BAD0-92E7-4B5E-B41A-AF01FCAE1517}" type="presParOf" srcId="{1EC5AD7C-469E-45FA-8EB9-BB8939BF1A99}" destId="{C28456FA-3C03-4674-A56F-E518139B458A}" srcOrd="0" destOrd="0" presId="urn:microsoft.com/office/officeart/2005/8/layout/hierarchy1"/>
    <dgm:cxn modelId="{FD2413FC-99FE-425A-94FF-8753D6FC67D1}" type="presParOf" srcId="{C28456FA-3C03-4674-A56F-E518139B458A}" destId="{B27BEF64-74B7-49B9-B306-21AB0BB3D5F9}" srcOrd="0" destOrd="0" presId="urn:microsoft.com/office/officeart/2005/8/layout/hierarchy1"/>
    <dgm:cxn modelId="{558E1BDF-D76E-4C3F-B3D6-AFBEC8DAD410}" type="presParOf" srcId="{B27BEF64-74B7-49B9-B306-21AB0BB3D5F9}" destId="{4912291D-8143-4899-8F79-074EF595AC30}" srcOrd="0" destOrd="0" presId="urn:microsoft.com/office/officeart/2005/8/layout/hierarchy1"/>
    <dgm:cxn modelId="{119E37CE-48B4-4BAE-B7C7-BA21AAAB8201}" type="presParOf" srcId="{B27BEF64-74B7-49B9-B306-21AB0BB3D5F9}" destId="{030DC518-F498-49DC-AC5A-45B4D563CB8A}" srcOrd="1" destOrd="0" presId="urn:microsoft.com/office/officeart/2005/8/layout/hierarchy1"/>
    <dgm:cxn modelId="{A2DF6221-2DB5-4ED1-B04A-020541F29B2A}" type="presParOf" srcId="{C28456FA-3C03-4674-A56F-E518139B458A}" destId="{9A4E056A-BBE6-4409-93D7-39F674602C56}" srcOrd="1" destOrd="0" presId="urn:microsoft.com/office/officeart/2005/8/layout/hierarchy1"/>
    <dgm:cxn modelId="{FA9924A7-CED1-4302-9556-847A54A84863}" type="presParOf" srcId="{1EC5AD7C-469E-45FA-8EB9-BB8939BF1A99}" destId="{68A4E5FB-EF46-4A70-8E6D-7C1904A3AAED}" srcOrd="1" destOrd="0" presId="urn:microsoft.com/office/officeart/2005/8/layout/hierarchy1"/>
    <dgm:cxn modelId="{76C04614-374F-411A-93C2-D5DD3914D9C5}" type="presParOf" srcId="{68A4E5FB-EF46-4A70-8E6D-7C1904A3AAED}" destId="{D99AEF89-2D79-4223-9CE8-BF413382B8CA}" srcOrd="0" destOrd="0" presId="urn:microsoft.com/office/officeart/2005/8/layout/hierarchy1"/>
    <dgm:cxn modelId="{71B13876-FE79-4F8D-A019-78B8E720BAE5}" type="presParOf" srcId="{D99AEF89-2D79-4223-9CE8-BF413382B8CA}" destId="{1ACD11F7-4F69-4B0B-950D-237CD2DEABE1}" srcOrd="0" destOrd="0" presId="urn:microsoft.com/office/officeart/2005/8/layout/hierarchy1"/>
    <dgm:cxn modelId="{EC625E44-1F2B-4421-8F4B-58053D0D5A23}" type="presParOf" srcId="{D99AEF89-2D79-4223-9CE8-BF413382B8CA}" destId="{C5801692-4BB9-4A86-B7B3-97CC6D1228C2}" srcOrd="1" destOrd="0" presId="urn:microsoft.com/office/officeart/2005/8/layout/hierarchy1"/>
    <dgm:cxn modelId="{DE613893-3AA3-4282-BFAC-1E3EB66820BB}" type="presParOf" srcId="{68A4E5FB-EF46-4A70-8E6D-7C1904A3AAED}" destId="{133F6488-1AEA-47B5-B9F4-887FE0D5D6E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CDFCB90-5E32-473E-9CB2-CF9CD541D48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8605A51-D71F-4C9D-810F-78408169F0DC}">
      <dgm:prSet custT="1"/>
      <dgm:spPr/>
      <dgm:t>
        <a:bodyPr/>
        <a:lstStyle/>
        <a:p>
          <a:r>
            <a:rPr lang="en-GB" sz="2400" u="none" dirty="0"/>
            <a:t>The Research Context </a:t>
          </a:r>
          <a:endParaRPr lang="en-US" sz="2400" u="none" dirty="0"/>
        </a:p>
      </dgm:t>
    </dgm:pt>
    <dgm:pt modelId="{849BC32D-D0A3-45F9-996A-A5C6886F3341}" type="parTrans" cxnId="{BCE62483-8501-4469-B6A4-48C0B789209E}">
      <dgm:prSet/>
      <dgm:spPr/>
      <dgm:t>
        <a:bodyPr/>
        <a:lstStyle/>
        <a:p>
          <a:endParaRPr lang="en-US"/>
        </a:p>
      </dgm:t>
    </dgm:pt>
    <dgm:pt modelId="{60BC10BA-8E02-4F94-83D1-F96EF0825EC8}" type="sibTrans" cxnId="{BCE62483-8501-4469-B6A4-48C0B789209E}">
      <dgm:prSet/>
      <dgm:spPr/>
      <dgm:t>
        <a:bodyPr/>
        <a:lstStyle/>
        <a:p>
          <a:endParaRPr lang="en-US"/>
        </a:p>
      </dgm:t>
    </dgm:pt>
    <dgm:pt modelId="{591EB05A-D2C7-4407-83FE-34DD8866923F}">
      <dgm:prSet custT="1"/>
      <dgm:spPr/>
      <dgm:t>
        <a:bodyPr/>
        <a:lstStyle/>
        <a:p>
          <a:r>
            <a:rPr lang="en-GB" sz="2400" dirty="0"/>
            <a:t>The broad background against which you will conduct your research. </a:t>
          </a:r>
          <a:endParaRPr lang="en-US" sz="2400" dirty="0"/>
        </a:p>
      </dgm:t>
    </dgm:pt>
    <dgm:pt modelId="{7A2E1C11-6587-40C0-8500-36B0392B1AC9}" type="parTrans" cxnId="{80BD6F17-EB69-45B3-93A3-F25F9C6F5C19}">
      <dgm:prSet/>
      <dgm:spPr/>
      <dgm:t>
        <a:bodyPr/>
        <a:lstStyle/>
        <a:p>
          <a:endParaRPr lang="en-US"/>
        </a:p>
      </dgm:t>
    </dgm:pt>
    <dgm:pt modelId="{9BA6E085-BAFB-4F67-9E17-0CFFA49FE79D}" type="sibTrans" cxnId="{80BD6F17-EB69-45B3-93A3-F25F9C6F5C19}">
      <dgm:prSet/>
      <dgm:spPr/>
      <dgm:t>
        <a:bodyPr/>
        <a:lstStyle/>
        <a:p>
          <a:endParaRPr lang="en-US"/>
        </a:p>
      </dgm:t>
    </dgm:pt>
    <dgm:pt modelId="{4570C212-2471-4B29-BAE2-92C878C0B37F}">
      <dgm:prSet custT="1"/>
      <dgm:spPr/>
      <dgm:t>
        <a:bodyPr/>
        <a:lstStyle/>
        <a:p>
          <a:r>
            <a:rPr lang="en-GB" sz="2400" dirty="0"/>
            <a:t>A brief overview of the general area of study within which your proposed research falls. </a:t>
          </a:r>
          <a:endParaRPr lang="en-US" sz="2400" dirty="0"/>
        </a:p>
      </dgm:t>
    </dgm:pt>
    <dgm:pt modelId="{1D2F6718-0854-4AB8-A79A-1E1AD24FE7D2}" type="parTrans" cxnId="{D9707EA7-68B4-44F6-913C-6AAAFD55D318}">
      <dgm:prSet/>
      <dgm:spPr/>
      <dgm:t>
        <a:bodyPr/>
        <a:lstStyle/>
        <a:p>
          <a:endParaRPr lang="en-US"/>
        </a:p>
      </dgm:t>
    </dgm:pt>
    <dgm:pt modelId="{A2802001-2041-4AFC-A361-DBC4DE252E6A}" type="sibTrans" cxnId="{D9707EA7-68B4-44F6-913C-6AAAFD55D318}">
      <dgm:prSet/>
      <dgm:spPr/>
      <dgm:t>
        <a:bodyPr/>
        <a:lstStyle/>
        <a:p>
          <a:endParaRPr lang="en-US"/>
        </a:p>
      </dgm:t>
    </dgm:pt>
    <dgm:pt modelId="{53EFBC1B-B5BD-421E-8E4F-CC8CAD8F90A8}">
      <dgm:prSet custT="1"/>
      <dgm:spPr/>
      <dgm:t>
        <a:bodyPr/>
        <a:lstStyle/>
        <a:p>
          <a:r>
            <a:rPr lang="en-GB" sz="2400" dirty="0"/>
            <a:t>This will allow you to demonstrate familiarity with the relevant field and the ability to communicate clearly and concisely. </a:t>
          </a:r>
          <a:endParaRPr lang="en-US" sz="2400" dirty="0"/>
        </a:p>
      </dgm:t>
    </dgm:pt>
    <dgm:pt modelId="{D9932677-1449-4576-AB34-D21F3CC650E1}" type="parTrans" cxnId="{FA39D3E4-B136-4484-B06F-44AD59F4BC14}">
      <dgm:prSet/>
      <dgm:spPr/>
      <dgm:t>
        <a:bodyPr/>
        <a:lstStyle/>
        <a:p>
          <a:endParaRPr lang="en-US"/>
        </a:p>
      </dgm:t>
    </dgm:pt>
    <dgm:pt modelId="{235AA7C8-C0E9-4C0B-9F4C-1E2628049057}" type="sibTrans" cxnId="{FA39D3E4-B136-4484-B06F-44AD59F4BC14}">
      <dgm:prSet/>
      <dgm:spPr/>
      <dgm:t>
        <a:bodyPr/>
        <a:lstStyle/>
        <a:p>
          <a:endParaRPr lang="en-US"/>
        </a:p>
      </dgm:t>
    </dgm:pt>
    <dgm:pt modelId="{5DC6353D-1AEE-4A20-8DC0-4DEF4F9BEBB1}">
      <dgm:prSet custT="1"/>
      <dgm:spPr/>
      <dgm:t>
        <a:bodyPr/>
        <a:lstStyle/>
        <a:p>
          <a:r>
            <a:rPr lang="en-GB" sz="2400" dirty="0"/>
            <a:t>The current state of knowledge and recent debates on the topic. </a:t>
          </a:r>
        </a:p>
      </dgm:t>
    </dgm:pt>
    <dgm:pt modelId="{0BD4A819-BF78-4DDC-8B17-11F3A335503D}" type="parTrans" cxnId="{E01F1507-426E-4D6A-930A-1C87CBE90041}">
      <dgm:prSet/>
      <dgm:spPr/>
      <dgm:t>
        <a:bodyPr/>
        <a:lstStyle/>
        <a:p>
          <a:endParaRPr lang="en-GB"/>
        </a:p>
      </dgm:t>
    </dgm:pt>
    <dgm:pt modelId="{5447C6FD-EF7C-43A8-BB71-E0978D7159EE}" type="sibTrans" cxnId="{E01F1507-426E-4D6A-930A-1C87CBE90041}">
      <dgm:prSet/>
      <dgm:spPr/>
      <dgm:t>
        <a:bodyPr/>
        <a:lstStyle/>
        <a:p>
          <a:endParaRPr lang="en-GB"/>
        </a:p>
      </dgm:t>
    </dgm:pt>
    <dgm:pt modelId="{D311E91A-524A-4499-90FF-067E3A714916}" type="pres">
      <dgm:prSet presAssocID="{6CDFCB90-5E32-473E-9CB2-CF9CD541D48C}" presName="linear" presStyleCnt="0">
        <dgm:presLayoutVars>
          <dgm:animLvl val="lvl"/>
          <dgm:resizeHandles val="exact"/>
        </dgm:presLayoutVars>
      </dgm:prSet>
      <dgm:spPr/>
    </dgm:pt>
    <dgm:pt modelId="{CB539F62-31F4-44CC-8F67-7DFB67981B5F}" type="pres">
      <dgm:prSet presAssocID="{F8605A51-D71F-4C9D-810F-78408169F0D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161A419-6B11-4865-8373-A31C9E2DD151}" type="pres">
      <dgm:prSet presAssocID="{60BC10BA-8E02-4F94-83D1-F96EF0825EC8}" presName="spacer" presStyleCnt="0"/>
      <dgm:spPr/>
    </dgm:pt>
    <dgm:pt modelId="{C4C9A33D-F5C4-4476-9E1B-78BFB2F9007E}" type="pres">
      <dgm:prSet presAssocID="{591EB05A-D2C7-4407-83FE-34DD8866923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29D5492-3DF2-4317-A867-CB668A595FE7}" type="pres">
      <dgm:prSet presAssocID="{9BA6E085-BAFB-4F67-9E17-0CFFA49FE79D}" presName="spacer" presStyleCnt="0"/>
      <dgm:spPr/>
    </dgm:pt>
    <dgm:pt modelId="{FED94C98-D27F-4D5C-9E26-C3F567D2E323}" type="pres">
      <dgm:prSet presAssocID="{4570C212-2471-4B29-BAE2-92C878C0B37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77881C0-AAFD-445A-98ED-EC759024DFEA}" type="pres">
      <dgm:prSet presAssocID="{A2802001-2041-4AFC-A361-DBC4DE252E6A}" presName="spacer" presStyleCnt="0"/>
      <dgm:spPr/>
    </dgm:pt>
    <dgm:pt modelId="{41A1AF2D-31E1-4390-96F1-313BE5CCE4B0}" type="pres">
      <dgm:prSet presAssocID="{5DC6353D-1AEE-4A20-8DC0-4DEF4F9BEBB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E46AE2D-FF9F-4288-B11E-AF3FC36A25EC}" type="pres">
      <dgm:prSet presAssocID="{5447C6FD-EF7C-43A8-BB71-E0978D7159EE}" presName="spacer" presStyleCnt="0"/>
      <dgm:spPr/>
    </dgm:pt>
    <dgm:pt modelId="{F1D11227-E2A5-4BD7-9515-ADE64891DD68}" type="pres">
      <dgm:prSet presAssocID="{53EFBC1B-B5BD-421E-8E4F-CC8CAD8F90A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01F1507-426E-4D6A-930A-1C87CBE90041}" srcId="{6CDFCB90-5E32-473E-9CB2-CF9CD541D48C}" destId="{5DC6353D-1AEE-4A20-8DC0-4DEF4F9BEBB1}" srcOrd="3" destOrd="0" parTransId="{0BD4A819-BF78-4DDC-8B17-11F3A335503D}" sibTransId="{5447C6FD-EF7C-43A8-BB71-E0978D7159EE}"/>
    <dgm:cxn modelId="{80BD6F17-EB69-45B3-93A3-F25F9C6F5C19}" srcId="{6CDFCB90-5E32-473E-9CB2-CF9CD541D48C}" destId="{591EB05A-D2C7-4407-83FE-34DD8866923F}" srcOrd="1" destOrd="0" parTransId="{7A2E1C11-6587-40C0-8500-36B0392B1AC9}" sibTransId="{9BA6E085-BAFB-4F67-9E17-0CFFA49FE79D}"/>
    <dgm:cxn modelId="{8C141527-8986-460F-B03E-D7E9E59DA754}" type="presOf" srcId="{F8605A51-D71F-4C9D-810F-78408169F0DC}" destId="{CB539F62-31F4-44CC-8F67-7DFB67981B5F}" srcOrd="0" destOrd="0" presId="urn:microsoft.com/office/officeart/2005/8/layout/vList2"/>
    <dgm:cxn modelId="{9D02AE39-7676-4834-907F-3AC7BBBF79A5}" type="presOf" srcId="{591EB05A-D2C7-4407-83FE-34DD8866923F}" destId="{C4C9A33D-F5C4-4476-9E1B-78BFB2F9007E}" srcOrd="0" destOrd="0" presId="urn:microsoft.com/office/officeart/2005/8/layout/vList2"/>
    <dgm:cxn modelId="{C64BA06C-4B6A-4646-A51A-DC43124B334E}" type="presOf" srcId="{5DC6353D-1AEE-4A20-8DC0-4DEF4F9BEBB1}" destId="{41A1AF2D-31E1-4390-96F1-313BE5CCE4B0}" srcOrd="0" destOrd="0" presId="urn:microsoft.com/office/officeart/2005/8/layout/vList2"/>
    <dgm:cxn modelId="{BCE62483-8501-4469-B6A4-48C0B789209E}" srcId="{6CDFCB90-5E32-473E-9CB2-CF9CD541D48C}" destId="{F8605A51-D71F-4C9D-810F-78408169F0DC}" srcOrd="0" destOrd="0" parTransId="{849BC32D-D0A3-45F9-996A-A5C6886F3341}" sibTransId="{60BC10BA-8E02-4F94-83D1-F96EF0825EC8}"/>
    <dgm:cxn modelId="{D9707EA7-68B4-44F6-913C-6AAAFD55D318}" srcId="{6CDFCB90-5E32-473E-9CB2-CF9CD541D48C}" destId="{4570C212-2471-4B29-BAE2-92C878C0B37F}" srcOrd="2" destOrd="0" parTransId="{1D2F6718-0854-4AB8-A79A-1E1AD24FE7D2}" sibTransId="{A2802001-2041-4AFC-A361-DBC4DE252E6A}"/>
    <dgm:cxn modelId="{EDAEB0BB-3B32-474D-8947-CF97E7F5726E}" type="presOf" srcId="{4570C212-2471-4B29-BAE2-92C878C0B37F}" destId="{FED94C98-D27F-4D5C-9E26-C3F567D2E323}" srcOrd="0" destOrd="0" presId="urn:microsoft.com/office/officeart/2005/8/layout/vList2"/>
    <dgm:cxn modelId="{B48BEEE2-F383-4AF5-AD01-38853E666D35}" type="presOf" srcId="{53EFBC1B-B5BD-421E-8E4F-CC8CAD8F90A8}" destId="{F1D11227-E2A5-4BD7-9515-ADE64891DD68}" srcOrd="0" destOrd="0" presId="urn:microsoft.com/office/officeart/2005/8/layout/vList2"/>
    <dgm:cxn modelId="{FA39D3E4-B136-4484-B06F-44AD59F4BC14}" srcId="{6CDFCB90-5E32-473E-9CB2-CF9CD541D48C}" destId="{53EFBC1B-B5BD-421E-8E4F-CC8CAD8F90A8}" srcOrd="4" destOrd="0" parTransId="{D9932677-1449-4576-AB34-D21F3CC650E1}" sibTransId="{235AA7C8-C0E9-4C0B-9F4C-1E2628049057}"/>
    <dgm:cxn modelId="{34D5DAF1-192D-4E70-98E8-041FEE549944}" type="presOf" srcId="{6CDFCB90-5E32-473E-9CB2-CF9CD541D48C}" destId="{D311E91A-524A-4499-90FF-067E3A714916}" srcOrd="0" destOrd="0" presId="urn:microsoft.com/office/officeart/2005/8/layout/vList2"/>
    <dgm:cxn modelId="{6E38399F-CD78-48D9-A83B-F2E05FF88550}" type="presParOf" srcId="{D311E91A-524A-4499-90FF-067E3A714916}" destId="{CB539F62-31F4-44CC-8F67-7DFB67981B5F}" srcOrd="0" destOrd="0" presId="urn:microsoft.com/office/officeart/2005/8/layout/vList2"/>
    <dgm:cxn modelId="{BC0FD878-33FF-420F-AA1D-E3196334F374}" type="presParOf" srcId="{D311E91A-524A-4499-90FF-067E3A714916}" destId="{E161A419-6B11-4865-8373-A31C9E2DD151}" srcOrd="1" destOrd="0" presId="urn:microsoft.com/office/officeart/2005/8/layout/vList2"/>
    <dgm:cxn modelId="{CB4D7C62-0949-4E48-A333-F1AB191FC144}" type="presParOf" srcId="{D311E91A-524A-4499-90FF-067E3A714916}" destId="{C4C9A33D-F5C4-4476-9E1B-78BFB2F9007E}" srcOrd="2" destOrd="0" presId="urn:microsoft.com/office/officeart/2005/8/layout/vList2"/>
    <dgm:cxn modelId="{62453B76-0FE3-4052-9AEF-A9C10B7D5F86}" type="presParOf" srcId="{D311E91A-524A-4499-90FF-067E3A714916}" destId="{B29D5492-3DF2-4317-A867-CB668A595FE7}" srcOrd="3" destOrd="0" presId="urn:microsoft.com/office/officeart/2005/8/layout/vList2"/>
    <dgm:cxn modelId="{F2AB17C0-A791-45D1-BE5A-FDB59F4FDEED}" type="presParOf" srcId="{D311E91A-524A-4499-90FF-067E3A714916}" destId="{FED94C98-D27F-4D5C-9E26-C3F567D2E323}" srcOrd="4" destOrd="0" presId="urn:microsoft.com/office/officeart/2005/8/layout/vList2"/>
    <dgm:cxn modelId="{59CA09BB-E509-4350-91CD-E905373FEAB4}" type="presParOf" srcId="{D311E91A-524A-4499-90FF-067E3A714916}" destId="{877881C0-AAFD-445A-98ED-EC759024DFEA}" srcOrd="5" destOrd="0" presId="urn:microsoft.com/office/officeart/2005/8/layout/vList2"/>
    <dgm:cxn modelId="{9743702F-1598-47E2-A9AC-93C53C6F72B5}" type="presParOf" srcId="{D311E91A-524A-4499-90FF-067E3A714916}" destId="{41A1AF2D-31E1-4390-96F1-313BE5CCE4B0}" srcOrd="6" destOrd="0" presId="urn:microsoft.com/office/officeart/2005/8/layout/vList2"/>
    <dgm:cxn modelId="{CFB6B4A7-9E5D-418C-9B56-6783C7078FFB}" type="presParOf" srcId="{D311E91A-524A-4499-90FF-067E3A714916}" destId="{2E46AE2D-FF9F-4288-B11E-AF3FC36A25EC}" srcOrd="7" destOrd="0" presId="urn:microsoft.com/office/officeart/2005/8/layout/vList2"/>
    <dgm:cxn modelId="{377CF0B8-C88E-4A33-AA4C-505E9150B1C2}" type="presParOf" srcId="{D311E91A-524A-4499-90FF-067E3A714916}" destId="{F1D11227-E2A5-4BD7-9515-ADE64891DD6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493187A-970F-46D6-B010-331900D286D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0B4E284-C43F-43BE-A540-7808B2048D1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A Research Question  </a:t>
          </a:r>
          <a:endParaRPr lang="en-US" sz="2400" dirty="0"/>
        </a:p>
      </dgm:t>
    </dgm:pt>
    <dgm:pt modelId="{4E73317D-9987-47E7-8E1A-2A08201EB1F0}" type="parTrans" cxnId="{363D8E9F-F4F0-4E9E-89C2-0D62D26AE6C8}">
      <dgm:prSet/>
      <dgm:spPr/>
      <dgm:t>
        <a:bodyPr/>
        <a:lstStyle/>
        <a:p>
          <a:endParaRPr lang="en-US"/>
        </a:p>
      </dgm:t>
    </dgm:pt>
    <dgm:pt modelId="{82021D8F-CCD3-4FEE-A311-4494C4E13061}" type="sibTrans" cxnId="{363D8E9F-F4F0-4E9E-89C2-0D62D26AE6C8}">
      <dgm:prSet/>
      <dgm:spPr/>
      <dgm:t>
        <a:bodyPr/>
        <a:lstStyle/>
        <a:p>
          <a:endParaRPr lang="en-US"/>
        </a:p>
      </dgm:t>
    </dgm:pt>
    <dgm:pt modelId="{5A975C47-AAC9-4964-A347-3EB17D43FEC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The central aim and question that will guide your research. Before writing your proposal, you should take time to reflect on the key question that you are seeking to answer.  </a:t>
          </a:r>
          <a:endParaRPr lang="en-US" sz="2400" dirty="0"/>
        </a:p>
      </dgm:t>
    </dgm:pt>
    <dgm:pt modelId="{E0C4137D-1712-43DB-A93E-130BF3805EE8}" type="parTrans" cxnId="{D50A6A32-500B-4D0B-8B0C-8710A34D6E21}">
      <dgm:prSet/>
      <dgm:spPr/>
      <dgm:t>
        <a:bodyPr/>
        <a:lstStyle/>
        <a:p>
          <a:endParaRPr lang="en-US"/>
        </a:p>
      </dgm:t>
    </dgm:pt>
    <dgm:pt modelId="{EB4954DB-FD46-4FCC-8D0A-F0FA4B2266A7}" type="sibTrans" cxnId="{D50A6A32-500B-4D0B-8B0C-8710A34D6E21}">
      <dgm:prSet/>
      <dgm:spPr/>
      <dgm:t>
        <a:bodyPr/>
        <a:lstStyle/>
        <a:p>
          <a:endParaRPr lang="en-US"/>
        </a:p>
      </dgm:t>
    </dgm:pt>
    <dgm:pt modelId="{2A7AEB88-E7CC-4E88-9F6C-750E218EADD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The proposal should also explain your intended approach to answering the questions raised.  </a:t>
          </a:r>
          <a:endParaRPr lang="en-US" sz="2400" dirty="0"/>
        </a:p>
      </dgm:t>
    </dgm:pt>
    <dgm:pt modelId="{33D0EEDB-A16B-4DB6-812A-11A8549BA7FD}" type="parTrans" cxnId="{50660208-B5D4-417D-BCBE-C767B6205A06}">
      <dgm:prSet/>
      <dgm:spPr/>
      <dgm:t>
        <a:bodyPr/>
        <a:lstStyle/>
        <a:p>
          <a:endParaRPr lang="en-US"/>
        </a:p>
      </dgm:t>
    </dgm:pt>
    <dgm:pt modelId="{C4A86A12-E35C-46E0-A2BD-C4E75F69E1B3}" type="sibTrans" cxnId="{50660208-B5D4-417D-BCBE-C767B6205A06}">
      <dgm:prSet/>
      <dgm:spPr/>
      <dgm:t>
        <a:bodyPr/>
        <a:lstStyle/>
        <a:p>
          <a:endParaRPr lang="en-US"/>
        </a:p>
      </dgm:t>
    </dgm:pt>
    <dgm:pt modelId="{CC0B474F-D521-4350-B9E0-04E7BDF3068D}" type="pres">
      <dgm:prSet presAssocID="{5493187A-970F-46D6-B010-331900D286D8}" presName="root" presStyleCnt="0">
        <dgm:presLayoutVars>
          <dgm:dir/>
          <dgm:resizeHandles val="exact"/>
        </dgm:presLayoutVars>
      </dgm:prSet>
      <dgm:spPr/>
    </dgm:pt>
    <dgm:pt modelId="{5B2EDD40-F7E1-42E8-8832-AE6E90B4FF34}" type="pres">
      <dgm:prSet presAssocID="{C0B4E284-C43F-43BE-A540-7808B2048D1B}" presName="compNode" presStyleCnt="0"/>
      <dgm:spPr/>
    </dgm:pt>
    <dgm:pt modelId="{BC134A45-4A03-4039-BBFB-6856A40C9468}" type="pres">
      <dgm:prSet presAssocID="{C0B4E284-C43F-43BE-A540-7808B2048D1B}" presName="bgRect" presStyleLbl="bgShp" presStyleIdx="0" presStyleCnt="3"/>
      <dgm:spPr/>
    </dgm:pt>
    <dgm:pt modelId="{5EF0998B-1D58-409B-9192-439D638D7B9E}" type="pres">
      <dgm:prSet presAssocID="{C0B4E284-C43F-43BE-A540-7808B2048D1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975F7BA1-BD7B-4D3B-89C6-FFF3D0F51632}" type="pres">
      <dgm:prSet presAssocID="{C0B4E284-C43F-43BE-A540-7808B2048D1B}" presName="spaceRect" presStyleCnt="0"/>
      <dgm:spPr/>
    </dgm:pt>
    <dgm:pt modelId="{D4469288-71B2-42C6-AB31-215E46FA66DD}" type="pres">
      <dgm:prSet presAssocID="{C0B4E284-C43F-43BE-A540-7808B2048D1B}" presName="parTx" presStyleLbl="revTx" presStyleIdx="0" presStyleCnt="3">
        <dgm:presLayoutVars>
          <dgm:chMax val="0"/>
          <dgm:chPref val="0"/>
        </dgm:presLayoutVars>
      </dgm:prSet>
      <dgm:spPr/>
    </dgm:pt>
    <dgm:pt modelId="{5CE2F614-2A84-43D9-A007-3B479A26815B}" type="pres">
      <dgm:prSet presAssocID="{82021D8F-CCD3-4FEE-A311-4494C4E13061}" presName="sibTrans" presStyleCnt="0"/>
      <dgm:spPr/>
    </dgm:pt>
    <dgm:pt modelId="{A96C3CF3-0345-496B-8938-330436064170}" type="pres">
      <dgm:prSet presAssocID="{5A975C47-AAC9-4964-A347-3EB17D43FEC4}" presName="compNode" presStyleCnt="0"/>
      <dgm:spPr/>
    </dgm:pt>
    <dgm:pt modelId="{68E39741-5EAE-425F-AD5C-BF866D0DBB23}" type="pres">
      <dgm:prSet presAssocID="{5A975C47-AAC9-4964-A347-3EB17D43FEC4}" presName="bgRect" presStyleLbl="bgShp" presStyleIdx="1" presStyleCnt="3"/>
      <dgm:spPr/>
    </dgm:pt>
    <dgm:pt modelId="{7BDDC103-257E-4D39-B3CE-53AA6285D01F}" type="pres">
      <dgm:prSet presAssocID="{5A975C47-AAC9-4964-A347-3EB17D43FEC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8646F870-D725-4F51-846D-4657FB0A1593}" type="pres">
      <dgm:prSet presAssocID="{5A975C47-AAC9-4964-A347-3EB17D43FEC4}" presName="spaceRect" presStyleCnt="0"/>
      <dgm:spPr/>
    </dgm:pt>
    <dgm:pt modelId="{96F704CE-E18B-404F-9743-4A8F6505557F}" type="pres">
      <dgm:prSet presAssocID="{5A975C47-AAC9-4964-A347-3EB17D43FEC4}" presName="parTx" presStyleLbl="revTx" presStyleIdx="1" presStyleCnt="3">
        <dgm:presLayoutVars>
          <dgm:chMax val="0"/>
          <dgm:chPref val="0"/>
        </dgm:presLayoutVars>
      </dgm:prSet>
      <dgm:spPr/>
    </dgm:pt>
    <dgm:pt modelId="{90C5B169-E42D-4F0B-86AB-9559C8552F65}" type="pres">
      <dgm:prSet presAssocID="{EB4954DB-FD46-4FCC-8D0A-F0FA4B2266A7}" presName="sibTrans" presStyleCnt="0"/>
      <dgm:spPr/>
    </dgm:pt>
    <dgm:pt modelId="{FFD9F07D-54EE-455A-A218-0BBD3F76C47D}" type="pres">
      <dgm:prSet presAssocID="{2A7AEB88-E7CC-4E88-9F6C-750E218EADDB}" presName="compNode" presStyleCnt="0"/>
      <dgm:spPr/>
    </dgm:pt>
    <dgm:pt modelId="{73A39425-3BB3-46B0-86D0-0B50BB8B94CA}" type="pres">
      <dgm:prSet presAssocID="{2A7AEB88-E7CC-4E88-9F6C-750E218EADDB}" presName="bgRect" presStyleLbl="bgShp" presStyleIdx="2" presStyleCnt="3"/>
      <dgm:spPr/>
    </dgm:pt>
    <dgm:pt modelId="{EC1906E8-4EBB-4524-B7FF-66C6E4D89E3F}" type="pres">
      <dgm:prSet presAssocID="{2A7AEB88-E7CC-4E88-9F6C-750E218EADD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EE7C0F89-C2AB-473A-80A2-3144BAF84A38}" type="pres">
      <dgm:prSet presAssocID="{2A7AEB88-E7CC-4E88-9F6C-750E218EADDB}" presName="spaceRect" presStyleCnt="0"/>
      <dgm:spPr/>
    </dgm:pt>
    <dgm:pt modelId="{02DA645D-EBEE-40F7-860E-5CBFCB6332C6}" type="pres">
      <dgm:prSet presAssocID="{2A7AEB88-E7CC-4E88-9F6C-750E218EADD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0660208-B5D4-417D-BCBE-C767B6205A06}" srcId="{5493187A-970F-46D6-B010-331900D286D8}" destId="{2A7AEB88-E7CC-4E88-9F6C-750E218EADDB}" srcOrd="2" destOrd="0" parTransId="{33D0EEDB-A16B-4DB6-812A-11A8549BA7FD}" sibTransId="{C4A86A12-E35C-46E0-A2BD-C4E75F69E1B3}"/>
    <dgm:cxn modelId="{B6832D16-4EE5-47A9-A9D0-87BDC544347D}" type="presOf" srcId="{2A7AEB88-E7CC-4E88-9F6C-750E218EADDB}" destId="{02DA645D-EBEE-40F7-860E-5CBFCB6332C6}" srcOrd="0" destOrd="0" presId="urn:microsoft.com/office/officeart/2018/2/layout/IconVerticalSolidList"/>
    <dgm:cxn modelId="{D50A6A32-500B-4D0B-8B0C-8710A34D6E21}" srcId="{5493187A-970F-46D6-B010-331900D286D8}" destId="{5A975C47-AAC9-4964-A347-3EB17D43FEC4}" srcOrd="1" destOrd="0" parTransId="{E0C4137D-1712-43DB-A93E-130BF3805EE8}" sibTransId="{EB4954DB-FD46-4FCC-8D0A-F0FA4B2266A7}"/>
    <dgm:cxn modelId="{7D1FAA88-8540-460E-8580-0907BD5E4C3F}" type="presOf" srcId="{5493187A-970F-46D6-B010-331900D286D8}" destId="{CC0B474F-D521-4350-B9E0-04E7BDF3068D}" srcOrd="0" destOrd="0" presId="urn:microsoft.com/office/officeart/2018/2/layout/IconVerticalSolidList"/>
    <dgm:cxn modelId="{2D23038F-0737-42EB-82F7-E3FD7C83F604}" type="presOf" srcId="{C0B4E284-C43F-43BE-A540-7808B2048D1B}" destId="{D4469288-71B2-42C6-AB31-215E46FA66DD}" srcOrd="0" destOrd="0" presId="urn:microsoft.com/office/officeart/2018/2/layout/IconVerticalSolidList"/>
    <dgm:cxn modelId="{CCF1E097-E6B5-4B10-A70A-4D28BEC31ED6}" type="presOf" srcId="{5A975C47-AAC9-4964-A347-3EB17D43FEC4}" destId="{96F704CE-E18B-404F-9743-4A8F6505557F}" srcOrd="0" destOrd="0" presId="urn:microsoft.com/office/officeart/2018/2/layout/IconVerticalSolidList"/>
    <dgm:cxn modelId="{363D8E9F-F4F0-4E9E-89C2-0D62D26AE6C8}" srcId="{5493187A-970F-46D6-B010-331900D286D8}" destId="{C0B4E284-C43F-43BE-A540-7808B2048D1B}" srcOrd="0" destOrd="0" parTransId="{4E73317D-9987-47E7-8E1A-2A08201EB1F0}" sibTransId="{82021D8F-CCD3-4FEE-A311-4494C4E13061}"/>
    <dgm:cxn modelId="{B2E5654B-8BBD-45A9-A889-C89AC6F51647}" type="presParOf" srcId="{CC0B474F-D521-4350-B9E0-04E7BDF3068D}" destId="{5B2EDD40-F7E1-42E8-8832-AE6E90B4FF34}" srcOrd="0" destOrd="0" presId="urn:microsoft.com/office/officeart/2018/2/layout/IconVerticalSolidList"/>
    <dgm:cxn modelId="{3F7EC57B-7992-4642-9A32-B2C3E56B5F60}" type="presParOf" srcId="{5B2EDD40-F7E1-42E8-8832-AE6E90B4FF34}" destId="{BC134A45-4A03-4039-BBFB-6856A40C9468}" srcOrd="0" destOrd="0" presId="urn:microsoft.com/office/officeart/2018/2/layout/IconVerticalSolidList"/>
    <dgm:cxn modelId="{FF7E11E3-3323-4BF8-8C14-8D7D6B7C1152}" type="presParOf" srcId="{5B2EDD40-F7E1-42E8-8832-AE6E90B4FF34}" destId="{5EF0998B-1D58-409B-9192-439D638D7B9E}" srcOrd="1" destOrd="0" presId="urn:microsoft.com/office/officeart/2018/2/layout/IconVerticalSolidList"/>
    <dgm:cxn modelId="{217A3FB6-B8C5-4345-B575-F13BDCCF8F83}" type="presParOf" srcId="{5B2EDD40-F7E1-42E8-8832-AE6E90B4FF34}" destId="{975F7BA1-BD7B-4D3B-89C6-FFF3D0F51632}" srcOrd="2" destOrd="0" presId="urn:microsoft.com/office/officeart/2018/2/layout/IconVerticalSolidList"/>
    <dgm:cxn modelId="{6A2C3BE4-116F-4ACF-937C-53E9829737E6}" type="presParOf" srcId="{5B2EDD40-F7E1-42E8-8832-AE6E90B4FF34}" destId="{D4469288-71B2-42C6-AB31-215E46FA66DD}" srcOrd="3" destOrd="0" presId="urn:microsoft.com/office/officeart/2018/2/layout/IconVerticalSolidList"/>
    <dgm:cxn modelId="{A7A1888F-E719-4390-A2AA-B34729BA4D90}" type="presParOf" srcId="{CC0B474F-D521-4350-B9E0-04E7BDF3068D}" destId="{5CE2F614-2A84-43D9-A007-3B479A26815B}" srcOrd="1" destOrd="0" presId="urn:microsoft.com/office/officeart/2018/2/layout/IconVerticalSolidList"/>
    <dgm:cxn modelId="{90D6D1AE-02D5-4A80-80AE-7D41487B7884}" type="presParOf" srcId="{CC0B474F-D521-4350-B9E0-04E7BDF3068D}" destId="{A96C3CF3-0345-496B-8938-330436064170}" srcOrd="2" destOrd="0" presId="urn:microsoft.com/office/officeart/2018/2/layout/IconVerticalSolidList"/>
    <dgm:cxn modelId="{190BDAFB-4877-45F7-8AF0-C19F56E16648}" type="presParOf" srcId="{A96C3CF3-0345-496B-8938-330436064170}" destId="{68E39741-5EAE-425F-AD5C-BF866D0DBB23}" srcOrd="0" destOrd="0" presId="urn:microsoft.com/office/officeart/2018/2/layout/IconVerticalSolidList"/>
    <dgm:cxn modelId="{AF98F452-53DF-4C4F-AA2B-4F4A06DB8FC8}" type="presParOf" srcId="{A96C3CF3-0345-496B-8938-330436064170}" destId="{7BDDC103-257E-4D39-B3CE-53AA6285D01F}" srcOrd="1" destOrd="0" presId="urn:microsoft.com/office/officeart/2018/2/layout/IconVerticalSolidList"/>
    <dgm:cxn modelId="{D3AC94A9-918A-4360-A873-266FAE88DB72}" type="presParOf" srcId="{A96C3CF3-0345-496B-8938-330436064170}" destId="{8646F870-D725-4F51-846D-4657FB0A1593}" srcOrd="2" destOrd="0" presId="urn:microsoft.com/office/officeart/2018/2/layout/IconVerticalSolidList"/>
    <dgm:cxn modelId="{B3E18333-9BA2-4CEC-A8A9-313DAC2F6BA8}" type="presParOf" srcId="{A96C3CF3-0345-496B-8938-330436064170}" destId="{96F704CE-E18B-404F-9743-4A8F6505557F}" srcOrd="3" destOrd="0" presId="urn:microsoft.com/office/officeart/2018/2/layout/IconVerticalSolidList"/>
    <dgm:cxn modelId="{AF47C16B-A09D-42BD-B12A-A915348338A2}" type="presParOf" srcId="{CC0B474F-D521-4350-B9E0-04E7BDF3068D}" destId="{90C5B169-E42D-4F0B-86AB-9559C8552F65}" srcOrd="3" destOrd="0" presId="urn:microsoft.com/office/officeart/2018/2/layout/IconVerticalSolidList"/>
    <dgm:cxn modelId="{EACEA0C4-03F0-42A7-A207-69AE7A2EB127}" type="presParOf" srcId="{CC0B474F-D521-4350-B9E0-04E7BDF3068D}" destId="{FFD9F07D-54EE-455A-A218-0BBD3F76C47D}" srcOrd="4" destOrd="0" presId="urn:microsoft.com/office/officeart/2018/2/layout/IconVerticalSolidList"/>
    <dgm:cxn modelId="{AEA61F25-956D-49AF-AA12-8BBC9D551EBD}" type="presParOf" srcId="{FFD9F07D-54EE-455A-A218-0BBD3F76C47D}" destId="{73A39425-3BB3-46B0-86D0-0B50BB8B94CA}" srcOrd="0" destOrd="0" presId="urn:microsoft.com/office/officeart/2018/2/layout/IconVerticalSolidList"/>
    <dgm:cxn modelId="{CCBA6B97-A14C-4591-8025-58BAB2A64820}" type="presParOf" srcId="{FFD9F07D-54EE-455A-A218-0BBD3F76C47D}" destId="{EC1906E8-4EBB-4524-B7FF-66C6E4D89E3F}" srcOrd="1" destOrd="0" presId="urn:microsoft.com/office/officeart/2018/2/layout/IconVerticalSolidList"/>
    <dgm:cxn modelId="{A53C1E92-5B7B-43E0-B853-A8B5681C770F}" type="presParOf" srcId="{FFD9F07D-54EE-455A-A218-0BBD3F76C47D}" destId="{EE7C0F89-C2AB-473A-80A2-3144BAF84A38}" srcOrd="2" destOrd="0" presId="urn:microsoft.com/office/officeart/2018/2/layout/IconVerticalSolidList"/>
    <dgm:cxn modelId="{8F9EBEB2-75F2-469A-9C8F-A5F55E4A4834}" type="presParOf" srcId="{FFD9F07D-54EE-455A-A218-0BBD3F76C47D}" destId="{02DA645D-EBEE-40F7-860E-5CBFCB6332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5A29876-63CA-4BD3-90CC-6A73C4A9F33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D65401-3AB2-41D3-AA6A-62AD78F650C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u="none" dirty="0"/>
            <a:t>The Significance of the Research  </a:t>
          </a:r>
          <a:endParaRPr lang="en-US" sz="2400" u="none" dirty="0"/>
        </a:p>
      </dgm:t>
    </dgm:pt>
    <dgm:pt modelId="{ED1F2D23-7F36-4A54-A2D5-5A71BE835A85}" type="parTrans" cxnId="{36B14DA7-4078-4D38-9BA5-727FA6E55BC2}">
      <dgm:prSet/>
      <dgm:spPr/>
      <dgm:t>
        <a:bodyPr/>
        <a:lstStyle/>
        <a:p>
          <a:endParaRPr lang="en-US"/>
        </a:p>
      </dgm:t>
    </dgm:pt>
    <dgm:pt modelId="{D7A08652-78B4-4227-9E54-86AD84068118}" type="sibTrans" cxnId="{36B14DA7-4078-4D38-9BA5-727FA6E55BC2}">
      <dgm:prSet/>
      <dgm:spPr/>
      <dgm:t>
        <a:bodyPr/>
        <a:lstStyle/>
        <a:p>
          <a:endParaRPr lang="en-US"/>
        </a:p>
      </dgm:t>
    </dgm:pt>
    <dgm:pt modelId="{2859A885-AA6D-403E-9E92-F5C9BD9B1C2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The originality of your intended research</a:t>
          </a:r>
          <a:endParaRPr lang="en-US" sz="2400" dirty="0"/>
        </a:p>
      </dgm:t>
    </dgm:pt>
    <dgm:pt modelId="{89D2DEDD-6EB5-4EEF-A888-26444C103CD9}" type="parTrans" cxnId="{BF753C70-BC03-45D7-BC2F-709CD9DBBE36}">
      <dgm:prSet/>
      <dgm:spPr/>
      <dgm:t>
        <a:bodyPr/>
        <a:lstStyle/>
        <a:p>
          <a:endParaRPr lang="en-US"/>
        </a:p>
      </dgm:t>
    </dgm:pt>
    <dgm:pt modelId="{27C3DE8F-ABE4-4415-BF00-49CE3B281885}" type="sibTrans" cxnId="{BF753C70-BC03-45D7-BC2F-709CD9DBBE36}">
      <dgm:prSet/>
      <dgm:spPr/>
      <dgm:t>
        <a:bodyPr/>
        <a:lstStyle/>
        <a:p>
          <a:endParaRPr lang="en-US"/>
        </a:p>
      </dgm:t>
    </dgm:pt>
    <dgm:pt modelId="{586AD863-FF32-44AA-AFFA-F48BC35D2BA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Why your research is important   </a:t>
          </a:r>
          <a:endParaRPr lang="en-US" sz="2400" dirty="0"/>
        </a:p>
      </dgm:t>
    </dgm:pt>
    <dgm:pt modelId="{AD859312-D545-41C2-9FBF-8B1C44615C08}" type="parTrans" cxnId="{60D27154-8FCF-4983-AD4B-AF4FB3C70702}">
      <dgm:prSet/>
      <dgm:spPr/>
      <dgm:t>
        <a:bodyPr/>
        <a:lstStyle/>
        <a:p>
          <a:endParaRPr lang="en-US"/>
        </a:p>
      </dgm:t>
    </dgm:pt>
    <dgm:pt modelId="{89FD454E-5B6C-4079-BC68-5B1D6BCCE4EF}" type="sibTrans" cxnId="{60D27154-8FCF-4983-AD4B-AF4FB3C70702}">
      <dgm:prSet/>
      <dgm:spPr/>
      <dgm:t>
        <a:bodyPr/>
        <a:lstStyle/>
        <a:p>
          <a:endParaRPr lang="en-US"/>
        </a:p>
      </dgm:t>
    </dgm:pt>
    <dgm:pt modelId="{1BBCE91B-8B3E-4132-A3B2-1033D3D97B1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How might your research impact the profession</a:t>
          </a:r>
          <a:r>
            <a:rPr lang="en-GB" sz="2200" dirty="0"/>
            <a:t>?</a:t>
          </a:r>
          <a:endParaRPr lang="en-US" sz="2200" dirty="0"/>
        </a:p>
      </dgm:t>
    </dgm:pt>
    <dgm:pt modelId="{A18FD417-9375-4ECF-BD70-387416DF9FC3}" type="parTrans" cxnId="{9B4F5530-9ADD-4BF7-9868-89DD77866DE7}">
      <dgm:prSet/>
      <dgm:spPr/>
      <dgm:t>
        <a:bodyPr/>
        <a:lstStyle/>
        <a:p>
          <a:endParaRPr lang="en-US"/>
        </a:p>
      </dgm:t>
    </dgm:pt>
    <dgm:pt modelId="{7CA40317-D57B-40B8-917C-40C17EE69D1A}" type="sibTrans" cxnId="{9B4F5530-9ADD-4BF7-9868-89DD77866DE7}">
      <dgm:prSet/>
      <dgm:spPr/>
      <dgm:t>
        <a:bodyPr/>
        <a:lstStyle/>
        <a:p>
          <a:endParaRPr lang="en-US"/>
        </a:p>
      </dgm:t>
    </dgm:pt>
    <dgm:pt modelId="{C55BBFB2-1CD4-40DA-8F89-2A9FE67080A9}" type="pres">
      <dgm:prSet presAssocID="{E5A29876-63CA-4BD3-90CC-6A73C4A9F337}" presName="root" presStyleCnt="0">
        <dgm:presLayoutVars>
          <dgm:dir/>
          <dgm:resizeHandles val="exact"/>
        </dgm:presLayoutVars>
      </dgm:prSet>
      <dgm:spPr/>
    </dgm:pt>
    <dgm:pt modelId="{E9D0DF3A-8B00-4F5A-B722-0E724DE6F898}" type="pres">
      <dgm:prSet presAssocID="{A4D65401-3AB2-41D3-AA6A-62AD78F650CB}" presName="compNode" presStyleCnt="0"/>
      <dgm:spPr/>
    </dgm:pt>
    <dgm:pt modelId="{873B2D67-FED5-4B1C-9AF8-3595470BE38A}" type="pres">
      <dgm:prSet presAssocID="{A4D65401-3AB2-41D3-AA6A-62AD78F650CB}" presName="bgRect" presStyleLbl="bgShp" presStyleIdx="0" presStyleCnt="4"/>
      <dgm:spPr/>
    </dgm:pt>
    <dgm:pt modelId="{9B1B7E84-D683-4E40-BE85-AB4B986FF04E}" type="pres">
      <dgm:prSet presAssocID="{A4D65401-3AB2-41D3-AA6A-62AD78F650C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4017C95-B6D0-450A-A340-EA6FE8349FE2}" type="pres">
      <dgm:prSet presAssocID="{A4D65401-3AB2-41D3-AA6A-62AD78F650CB}" presName="spaceRect" presStyleCnt="0"/>
      <dgm:spPr/>
    </dgm:pt>
    <dgm:pt modelId="{EE15470F-1875-4E77-8C11-78B60DA9BB58}" type="pres">
      <dgm:prSet presAssocID="{A4D65401-3AB2-41D3-AA6A-62AD78F650CB}" presName="parTx" presStyleLbl="revTx" presStyleIdx="0" presStyleCnt="4">
        <dgm:presLayoutVars>
          <dgm:chMax val="0"/>
          <dgm:chPref val="0"/>
        </dgm:presLayoutVars>
      </dgm:prSet>
      <dgm:spPr/>
    </dgm:pt>
    <dgm:pt modelId="{B4AEC678-5698-4EB8-B704-EA524EBD0469}" type="pres">
      <dgm:prSet presAssocID="{D7A08652-78B4-4227-9E54-86AD84068118}" presName="sibTrans" presStyleCnt="0"/>
      <dgm:spPr/>
    </dgm:pt>
    <dgm:pt modelId="{4E4D6B70-0C26-4994-9F44-3ED8BE92C1D4}" type="pres">
      <dgm:prSet presAssocID="{2859A885-AA6D-403E-9E92-F5C9BD9B1C21}" presName="compNode" presStyleCnt="0"/>
      <dgm:spPr/>
    </dgm:pt>
    <dgm:pt modelId="{5D9EB8D7-F113-4D22-8A04-B03BD136802C}" type="pres">
      <dgm:prSet presAssocID="{2859A885-AA6D-403E-9E92-F5C9BD9B1C21}" presName="bgRect" presStyleLbl="bgShp" presStyleIdx="1" presStyleCnt="4"/>
      <dgm:spPr/>
    </dgm:pt>
    <dgm:pt modelId="{D9A000D8-0EC3-4B9E-A79B-874D4AFB3E70}" type="pres">
      <dgm:prSet presAssocID="{2859A885-AA6D-403E-9E92-F5C9BD9B1C2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E8C81384-ABA1-4192-A7E5-16192867143B}" type="pres">
      <dgm:prSet presAssocID="{2859A885-AA6D-403E-9E92-F5C9BD9B1C21}" presName="spaceRect" presStyleCnt="0"/>
      <dgm:spPr/>
    </dgm:pt>
    <dgm:pt modelId="{12B0EBA3-58CB-4B63-8058-79843E921CAE}" type="pres">
      <dgm:prSet presAssocID="{2859A885-AA6D-403E-9E92-F5C9BD9B1C21}" presName="parTx" presStyleLbl="revTx" presStyleIdx="1" presStyleCnt="4">
        <dgm:presLayoutVars>
          <dgm:chMax val="0"/>
          <dgm:chPref val="0"/>
        </dgm:presLayoutVars>
      </dgm:prSet>
      <dgm:spPr/>
    </dgm:pt>
    <dgm:pt modelId="{B701EBDE-BCB4-4829-A4E5-D2020C4C88B0}" type="pres">
      <dgm:prSet presAssocID="{27C3DE8F-ABE4-4415-BF00-49CE3B281885}" presName="sibTrans" presStyleCnt="0"/>
      <dgm:spPr/>
    </dgm:pt>
    <dgm:pt modelId="{49D163D6-9D27-404F-8724-DF18FE04E5A7}" type="pres">
      <dgm:prSet presAssocID="{586AD863-FF32-44AA-AFFA-F48BC35D2BAB}" presName="compNode" presStyleCnt="0"/>
      <dgm:spPr/>
    </dgm:pt>
    <dgm:pt modelId="{3AC638D7-04C9-4382-95F4-6200DC6A6F86}" type="pres">
      <dgm:prSet presAssocID="{586AD863-FF32-44AA-AFFA-F48BC35D2BAB}" presName="bgRect" presStyleLbl="bgShp" presStyleIdx="2" presStyleCnt="4"/>
      <dgm:spPr/>
    </dgm:pt>
    <dgm:pt modelId="{4DEFFECD-06DA-4D01-B345-865ED3C8D7C1}" type="pres">
      <dgm:prSet presAssocID="{586AD863-FF32-44AA-AFFA-F48BC35D2BA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0813676-D1D6-443F-9DAA-7756C092CE24}" type="pres">
      <dgm:prSet presAssocID="{586AD863-FF32-44AA-AFFA-F48BC35D2BAB}" presName="spaceRect" presStyleCnt="0"/>
      <dgm:spPr/>
    </dgm:pt>
    <dgm:pt modelId="{501779F1-579F-446A-8547-150EB84F8A46}" type="pres">
      <dgm:prSet presAssocID="{586AD863-FF32-44AA-AFFA-F48BC35D2BAB}" presName="parTx" presStyleLbl="revTx" presStyleIdx="2" presStyleCnt="4">
        <dgm:presLayoutVars>
          <dgm:chMax val="0"/>
          <dgm:chPref val="0"/>
        </dgm:presLayoutVars>
      </dgm:prSet>
      <dgm:spPr/>
    </dgm:pt>
    <dgm:pt modelId="{EEDD4E35-014E-40FC-AF71-AD20D7F2CA9F}" type="pres">
      <dgm:prSet presAssocID="{89FD454E-5B6C-4079-BC68-5B1D6BCCE4EF}" presName="sibTrans" presStyleCnt="0"/>
      <dgm:spPr/>
    </dgm:pt>
    <dgm:pt modelId="{22EA8773-C8A5-4509-BEEB-1D2CEFEF9A8E}" type="pres">
      <dgm:prSet presAssocID="{1BBCE91B-8B3E-4132-A3B2-1033D3D97B10}" presName="compNode" presStyleCnt="0"/>
      <dgm:spPr/>
    </dgm:pt>
    <dgm:pt modelId="{171BB945-6CC0-4947-965B-5CBDDC8E5F03}" type="pres">
      <dgm:prSet presAssocID="{1BBCE91B-8B3E-4132-A3B2-1033D3D97B10}" presName="bgRect" presStyleLbl="bgShp" presStyleIdx="3" presStyleCnt="4"/>
      <dgm:spPr/>
    </dgm:pt>
    <dgm:pt modelId="{FEC37C33-C6C2-40FB-82B6-79829BB72A78}" type="pres">
      <dgm:prSet presAssocID="{1BBCE91B-8B3E-4132-A3B2-1033D3D97B1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929AAD50-2185-4B9A-A59A-7183E163C487}" type="pres">
      <dgm:prSet presAssocID="{1BBCE91B-8B3E-4132-A3B2-1033D3D97B10}" presName="spaceRect" presStyleCnt="0"/>
      <dgm:spPr/>
    </dgm:pt>
    <dgm:pt modelId="{5549AE6E-285C-4663-A0EE-7EC48310D3FE}" type="pres">
      <dgm:prSet presAssocID="{1BBCE91B-8B3E-4132-A3B2-1033D3D97B1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B4F5530-9ADD-4BF7-9868-89DD77866DE7}" srcId="{E5A29876-63CA-4BD3-90CC-6A73C4A9F337}" destId="{1BBCE91B-8B3E-4132-A3B2-1033D3D97B10}" srcOrd="3" destOrd="0" parTransId="{A18FD417-9375-4ECF-BD70-387416DF9FC3}" sibTransId="{7CA40317-D57B-40B8-917C-40C17EE69D1A}"/>
    <dgm:cxn modelId="{BF753C70-BC03-45D7-BC2F-709CD9DBBE36}" srcId="{E5A29876-63CA-4BD3-90CC-6A73C4A9F337}" destId="{2859A885-AA6D-403E-9E92-F5C9BD9B1C21}" srcOrd="1" destOrd="0" parTransId="{89D2DEDD-6EB5-4EEF-A888-26444C103CD9}" sibTransId="{27C3DE8F-ABE4-4415-BF00-49CE3B281885}"/>
    <dgm:cxn modelId="{60D27154-8FCF-4983-AD4B-AF4FB3C70702}" srcId="{E5A29876-63CA-4BD3-90CC-6A73C4A9F337}" destId="{586AD863-FF32-44AA-AFFA-F48BC35D2BAB}" srcOrd="2" destOrd="0" parTransId="{AD859312-D545-41C2-9FBF-8B1C44615C08}" sibTransId="{89FD454E-5B6C-4079-BC68-5B1D6BCCE4EF}"/>
    <dgm:cxn modelId="{DDBC4D99-2CCA-46B2-B923-48A2DFBE121E}" type="presOf" srcId="{A4D65401-3AB2-41D3-AA6A-62AD78F650CB}" destId="{EE15470F-1875-4E77-8C11-78B60DA9BB58}" srcOrd="0" destOrd="0" presId="urn:microsoft.com/office/officeart/2018/2/layout/IconVerticalSolidList"/>
    <dgm:cxn modelId="{36B14DA7-4078-4D38-9BA5-727FA6E55BC2}" srcId="{E5A29876-63CA-4BD3-90CC-6A73C4A9F337}" destId="{A4D65401-3AB2-41D3-AA6A-62AD78F650CB}" srcOrd="0" destOrd="0" parTransId="{ED1F2D23-7F36-4A54-A2D5-5A71BE835A85}" sibTransId="{D7A08652-78B4-4227-9E54-86AD84068118}"/>
    <dgm:cxn modelId="{6BBBECC8-2FC9-4BE8-B403-D2C9F8E49C61}" type="presOf" srcId="{1BBCE91B-8B3E-4132-A3B2-1033D3D97B10}" destId="{5549AE6E-285C-4663-A0EE-7EC48310D3FE}" srcOrd="0" destOrd="0" presId="urn:microsoft.com/office/officeart/2018/2/layout/IconVerticalSolidList"/>
    <dgm:cxn modelId="{5CB9B2CD-BD62-4AF1-A2FB-F3A6F6E1EE90}" type="presOf" srcId="{2859A885-AA6D-403E-9E92-F5C9BD9B1C21}" destId="{12B0EBA3-58CB-4B63-8058-79843E921CAE}" srcOrd="0" destOrd="0" presId="urn:microsoft.com/office/officeart/2018/2/layout/IconVerticalSolidList"/>
    <dgm:cxn modelId="{F50CC3D1-6630-44DE-837A-41126744AE35}" type="presOf" srcId="{586AD863-FF32-44AA-AFFA-F48BC35D2BAB}" destId="{501779F1-579F-446A-8547-150EB84F8A46}" srcOrd="0" destOrd="0" presId="urn:microsoft.com/office/officeart/2018/2/layout/IconVerticalSolidList"/>
    <dgm:cxn modelId="{FB6D15F1-4290-4DB8-ADA2-6EFAD5D192E8}" type="presOf" srcId="{E5A29876-63CA-4BD3-90CC-6A73C4A9F337}" destId="{C55BBFB2-1CD4-40DA-8F89-2A9FE67080A9}" srcOrd="0" destOrd="0" presId="urn:microsoft.com/office/officeart/2018/2/layout/IconVerticalSolidList"/>
    <dgm:cxn modelId="{4AD283BA-F1C1-43B2-BC54-C3BEB4285378}" type="presParOf" srcId="{C55BBFB2-1CD4-40DA-8F89-2A9FE67080A9}" destId="{E9D0DF3A-8B00-4F5A-B722-0E724DE6F898}" srcOrd="0" destOrd="0" presId="urn:microsoft.com/office/officeart/2018/2/layout/IconVerticalSolidList"/>
    <dgm:cxn modelId="{0516FC32-4004-4A8C-9106-13B75ECD01E6}" type="presParOf" srcId="{E9D0DF3A-8B00-4F5A-B722-0E724DE6F898}" destId="{873B2D67-FED5-4B1C-9AF8-3595470BE38A}" srcOrd="0" destOrd="0" presId="urn:microsoft.com/office/officeart/2018/2/layout/IconVerticalSolidList"/>
    <dgm:cxn modelId="{9F417CDE-CEDE-44AC-B247-AB762F96DAE0}" type="presParOf" srcId="{E9D0DF3A-8B00-4F5A-B722-0E724DE6F898}" destId="{9B1B7E84-D683-4E40-BE85-AB4B986FF04E}" srcOrd="1" destOrd="0" presId="urn:microsoft.com/office/officeart/2018/2/layout/IconVerticalSolidList"/>
    <dgm:cxn modelId="{86A4AED9-9C0E-444C-B36B-C6F87820EB87}" type="presParOf" srcId="{E9D0DF3A-8B00-4F5A-B722-0E724DE6F898}" destId="{74017C95-B6D0-450A-A340-EA6FE8349FE2}" srcOrd="2" destOrd="0" presId="urn:microsoft.com/office/officeart/2018/2/layout/IconVerticalSolidList"/>
    <dgm:cxn modelId="{E94AB60C-BFFD-4721-AE63-AE342F279F44}" type="presParOf" srcId="{E9D0DF3A-8B00-4F5A-B722-0E724DE6F898}" destId="{EE15470F-1875-4E77-8C11-78B60DA9BB58}" srcOrd="3" destOrd="0" presId="urn:microsoft.com/office/officeart/2018/2/layout/IconVerticalSolidList"/>
    <dgm:cxn modelId="{2C73F899-7F73-4D65-8AFC-21D3D4AE8369}" type="presParOf" srcId="{C55BBFB2-1CD4-40DA-8F89-2A9FE67080A9}" destId="{B4AEC678-5698-4EB8-B704-EA524EBD0469}" srcOrd="1" destOrd="0" presId="urn:microsoft.com/office/officeart/2018/2/layout/IconVerticalSolidList"/>
    <dgm:cxn modelId="{EE37A606-CE4C-4874-86B7-1535C510E85F}" type="presParOf" srcId="{C55BBFB2-1CD4-40DA-8F89-2A9FE67080A9}" destId="{4E4D6B70-0C26-4994-9F44-3ED8BE92C1D4}" srcOrd="2" destOrd="0" presId="urn:microsoft.com/office/officeart/2018/2/layout/IconVerticalSolidList"/>
    <dgm:cxn modelId="{7BD08BDE-3F28-43D1-96FD-ADFFF67C03AF}" type="presParOf" srcId="{4E4D6B70-0C26-4994-9F44-3ED8BE92C1D4}" destId="{5D9EB8D7-F113-4D22-8A04-B03BD136802C}" srcOrd="0" destOrd="0" presId="urn:microsoft.com/office/officeart/2018/2/layout/IconVerticalSolidList"/>
    <dgm:cxn modelId="{941E0762-A7FC-4F92-ABD1-85F19392C0F7}" type="presParOf" srcId="{4E4D6B70-0C26-4994-9F44-3ED8BE92C1D4}" destId="{D9A000D8-0EC3-4B9E-A79B-874D4AFB3E70}" srcOrd="1" destOrd="0" presId="urn:microsoft.com/office/officeart/2018/2/layout/IconVerticalSolidList"/>
    <dgm:cxn modelId="{89117C8C-0629-4831-9E8E-4BF9D71D45CC}" type="presParOf" srcId="{4E4D6B70-0C26-4994-9F44-3ED8BE92C1D4}" destId="{E8C81384-ABA1-4192-A7E5-16192867143B}" srcOrd="2" destOrd="0" presId="urn:microsoft.com/office/officeart/2018/2/layout/IconVerticalSolidList"/>
    <dgm:cxn modelId="{68F4D2D9-E9FF-458B-B940-64AB4B832AAB}" type="presParOf" srcId="{4E4D6B70-0C26-4994-9F44-3ED8BE92C1D4}" destId="{12B0EBA3-58CB-4B63-8058-79843E921CAE}" srcOrd="3" destOrd="0" presId="urn:microsoft.com/office/officeart/2018/2/layout/IconVerticalSolidList"/>
    <dgm:cxn modelId="{0696A82F-8EAF-4FD1-A310-0485D63B8060}" type="presParOf" srcId="{C55BBFB2-1CD4-40DA-8F89-2A9FE67080A9}" destId="{B701EBDE-BCB4-4829-A4E5-D2020C4C88B0}" srcOrd="3" destOrd="0" presId="urn:microsoft.com/office/officeart/2018/2/layout/IconVerticalSolidList"/>
    <dgm:cxn modelId="{2B450F72-D8AB-4D9E-8F95-EECA8D0E074B}" type="presParOf" srcId="{C55BBFB2-1CD4-40DA-8F89-2A9FE67080A9}" destId="{49D163D6-9D27-404F-8724-DF18FE04E5A7}" srcOrd="4" destOrd="0" presId="urn:microsoft.com/office/officeart/2018/2/layout/IconVerticalSolidList"/>
    <dgm:cxn modelId="{8721ABA1-2862-4E5B-A2DD-53B9BCD63E18}" type="presParOf" srcId="{49D163D6-9D27-404F-8724-DF18FE04E5A7}" destId="{3AC638D7-04C9-4382-95F4-6200DC6A6F86}" srcOrd="0" destOrd="0" presId="urn:microsoft.com/office/officeart/2018/2/layout/IconVerticalSolidList"/>
    <dgm:cxn modelId="{D2DAE7A4-0BED-4315-879F-DD017DDFF6CC}" type="presParOf" srcId="{49D163D6-9D27-404F-8724-DF18FE04E5A7}" destId="{4DEFFECD-06DA-4D01-B345-865ED3C8D7C1}" srcOrd="1" destOrd="0" presId="urn:microsoft.com/office/officeart/2018/2/layout/IconVerticalSolidList"/>
    <dgm:cxn modelId="{F6298B2E-E9A7-4335-8731-438A9F865D3F}" type="presParOf" srcId="{49D163D6-9D27-404F-8724-DF18FE04E5A7}" destId="{E0813676-D1D6-443F-9DAA-7756C092CE24}" srcOrd="2" destOrd="0" presId="urn:microsoft.com/office/officeart/2018/2/layout/IconVerticalSolidList"/>
    <dgm:cxn modelId="{431D075F-62DA-4A16-B772-32BDCEE867BB}" type="presParOf" srcId="{49D163D6-9D27-404F-8724-DF18FE04E5A7}" destId="{501779F1-579F-446A-8547-150EB84F8A46}" srcOrd="3" destOrd="0" presId="urn:microsoft.com/office/officeart/2018/2/layout/IconVerticalSolidList"/>
    <dgm:cxn modelId="{EC3C24F0-ABAA-426C-97EE-C24D0051CB9C}" type="presParOf" srcId="{C55BBFB2-1CD4-40DA-8F89-2A9FE67080A9}" destId="{EEDD4E35-014E-40FC-AF71-AD20D7F2CA9F}" srcOrd="5" destOrd="0" presId="urn:microsoft.com/office/officeart/2018/2/layout/IconVerticalSolidList"/>
    <dgm:cxn modelId="{2694114E-A623-4D95-8157-1EFC3A52B3AA}" type="presParOf" srcId="{C55BBFB2-1CD4-40DA-8F89-2A9FE67080A9}" destId="{22EA8773-C8A5-4509-BEEB-1D2CEFEF9A8E}" srcOrd="6" destOrd="0" presId="urn:microsoft.com/office/officeart/2018/2/layout/IconVerticalSolidList"/>
    <dgm:cxn modelId="{672C19EB-2597-4DAD-A15F-ECA9DB01948C}" type="presParOf" srcId="{22EA8773-C8A5-4509-BEEB-1D2CEFEF9A8E}" destId="{171BB945-6CC0-4947-965B-5CBDDC8E5F03}" srcOrd="0" destOrd="0" presId="urn:microsoft.com/office/officeart/2018/2/layout/IconVerticalSolidList"/>
    <dgm:cxn modelId="{BFA35B90-5707-48E6-BF06-1D3A08402A34}" type="presParOf" srcId="{22EA8773-C8A5-4509-BEEB-1D2CEFEF9A8E}" destId="{FEC37C33-C6C2-40FB-82B6-79829BB72A78}" srcOrd="1" destOrd="0" presId="urn:microsoft.com/office/officeart/2018/2/layout/IconVerticalSolidList"/>
    <dgm:cxn modelId="{1C47834C-CCD9-46D1-96C1-1F7DBBA0BC84}" type="presParOf" srcId="{22EA8773-C8A5-4509-BEEB-1D2CEFEF9A8E}" destId="{929AAD50-2185-4B9A-A59A-7183E163C487}" srcOrd="2" destOrd="0" presId="urn:microsoft.com/office/officeart/2018/2/layout/IconVerticalSolidList"/>
    <dgm:cxn modelId="{6687D1FB-7B47-4FE7-B1B1-E52EB64CE4F2}" type="presParOf" srcId="{22EA8773-C8A5-4509-BEEB-1D2CEFEF9A8E}" destId="{5549AE6E-285C-4663-A0EE-7EC48310D3F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6E07A79-8A20-439C-AF00-102A07070AC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D177168-91CB-455A-97C8-FD7CDF5642D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Comply with all Level 7 academic conventions</a:t>
          </a:r>
          <a:endParaRPr lang="en-US" sz="2800" dirty="0"/>
        </a:p>
      </dgm:t>
    </dgm:pt>
    <dgm:pt modelId="{B418424A-9739-44B0-AD8F-5D92C943EFE5}" type="parTrans" cxnId="{33AD0BC8-3C30-4AA4-990B-F75F5176A614}">
      <dgm:prSet/>
      <dgm:spPr/>
      <dgm:t>
        <a:bodyPr/>
        <a:lstStyle/>
        <a:p>
          <a:endParaRPr lang="en-US"/>
        </a:p>
      </dgm:t>
    </dgm:pt>
    <dgm:pt modelId="{CAFFFCA9-9907-4E52-B0B5-59484D9DD64C}" type="sibTrans" cxnId="{33AD0BC8-3C30-4AA4-990B-F75F5176A614}">
      <dgm:prSet/>
      <dgm:spPr/>
      <dgm:t>
        <a:bodyPr/>
        <a:lstStyle/>
        <a:p>
          <a:endParaRPr lang="en-US"/>
        </a:p>
      </dgm:t>
    </dgm:pt>
    <dgm:pt modelId="{C35A2D35-B30E-4E3E-9C4A-D2C9BACDCD7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Apply the specified referencing system [See Moodle] to all citations and reference list [not included in word count].</a:t>
          </a:r>
          <a:endParaRPr lang="en-US" sz="2800" dirty="0"/>
        </a:p>
      </dgm:t>
    </dgm:pt>
    <dgm:pt modelId="{FD92906E-2F5B-4310-9C7D-3E73046889A6}" type="parTrans" cxnId="{4D5C568E-5736-4B9A-AB0A-7C7CB963D238}">
      <dgm:prSet/>
      <dgm:spPr/>
      <dgm:t>
        <a:bodyPr/>
        <a:lstStyle/>
        <a:p>
          <a:endParaRPr lang="en-US"/>
        </a:p>
      </dgm:t>
    </dgm:pt>
    <dgm:pt modelId="{E94A47D3-0906-4ECE-9EBF-4C473B1BD911}" type="sibTrans" cxnId="{4D5C568E-5736-4B9A-AB0A-7C7CB963D238}">
      <dgm:prSet/>
      <dgm:spPr/>
      <dgm:t>
        <a:bodyPr/>
        <a:lstStyle/>
        <a:p>
          <a:endParaRPr lang="en-US"/>
        </a:p>
      </dgm:t>
    </dgm:pt>
    <dgm:pt modelId="{7C870A41-642D-4C0F-953C-69024AC0B975}" type="pres">
      <dgm:prSet presAssocID="{56E07A79-8A20-439C-AF00-102A07070AC4}" presName="root" presStyleCnt="0">
        <dgm:presLayoutVars>
          <dgm:dir/>
          <dgm:resizeHandles val="exact"/>
        </dgm:presLayoutVars>
      </dgm:prSet>
      <dgm:spPr/>
    </dgm:pt>
    <dgm:pt modelId="{FAD1CE85-171D-4F9A-BC30-1637F1D40EFF}" type="pres">
      <dgm:prSet presAssocID="{DD177168-91CB-455A-97C8-FD7CDF5642DC}" presName="compNode" presStyleCnt="0"/>
      <dgm:spPr/>
    </dgm:pt>
    <dgm:pt modelId="{040AB6EF-19F4-41A0-B80B-0FA0003BCF15}" type="pres">
      <dgm:prSet presAssocID="{DD177168-91CB-455A-97C8-FD7CDF5642DC}" presName="bgRect" presStyleLbl="bgShp" presStyleIdx="0" presStyleCnt="2"/>
      <dgm:spPr/>
    </dgm:pt>
    <dgm:pt modelId="{CA3CCC90-3919-42AC-BDAE-BADE90696735}" type="pres">
      <dgm:prSet presAssocID="{DD177168-91CB-455A-97C8-FD7CDF5642D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DF2B2D8-B985-4CED-AA44-F4666BE1679C}" type="pres">
      <dgm:prSet presAssocID="{DD177168-91CB-455A-97C8-FD7CDF5642DC}" presName="spaceRect" presStyleCnt="0"/>
      <dgm:spPr/>
    </dgm:pt>
    <dgm:pt modelId="{23E7B227-EB10-48E2-89F8-10B47B6740B0}" type="pres">
      <dgm:prSet presAssocID="{DD177168-91CB-455A-97C8-FD7CDF5642DC}" presName="parTx" presStyleLbl="revTx" presStyleIdx="0" presStyleCnt="2">
        <dgm:presLayoutVars>
          <dgm:chMax val="0"/>
          <dgm:chPref val="0"/>
        </dgm:presLayoutVars>
      </dgm:prSet>
      <dgm:spPr/>
    </dgm:pt>
    <dgm:pt modelId="{F2A2A41F-72F1-44BD-8EDD-B508C4FD9284}" type="pres">
      <dgm:prSet presAssocID="{CAFFFCA9-9907-4E52-B0B5-59484D9DD64C}" presName="sibTrans" presStyleCnt="0"/>
      <dgm:spPr/>
    </dgm:pt>
    <dgm:pt modelId="{32086BE9-7BC9-405B-AD11-357657DBE59A}" type="pres">
      <dgm:prSet presAssocID="{C35A2D35-B30E-4E3E-9C4A-D2C9BACDCD76}" presName="compNode" presStyleCnt="0"/>
      <dgm:spPr/>
    </dgm:pt>
    <dgm:pt modelId="{0194EC6D-EDE1-417A-BA8C-B9333C1F71B5}" type="pres">
      <dgm:prSet presAssocID="{C35A2D35-B30E-4E3E-9C4A-D2C9BACDCD76}" presName="bgRect" presStyleLbl="bgShp" presStyleIdx="1" presStyleCnt="2"/>
      <dgm:spPr/>
    </dgm:pt>
    <dgm:pt modelId="{D406C225-B0C3-4B03-94BC-E59CEC49D0A6}" type="pres">
      <dgm:prSet presAssocID="{C35A2D35-B30E-4E3E-9C4A-D2C9BACDCD7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17ABE4B3-3160-4A47-865D-1ECAF3C79241}" type="pres">
      <dgm:prSet presAssocID="{C35A2D35-B30E-4E3E-9C4A-D2C9BACDCD76}" presName="spaceRect" presStyleCnt="0"/>
      <dgm:spPr/>
    </dgm:pt>
    <dgm:pt modelId="{3FE71397-5D09-4BB5-ADCF-E7864BAF52C5}" type="pres">
      <dgm:prSet presAssocID="{C35A2D35-B30E-4E3E-9C4A-D2C9BACDCD7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3A00D4F-AB3F-40EE-B0BB-863F52F6142B}" type="presOf" srcId="{56E07A79-8A20-439C-AF00-102A07070AC4}" destId="{7C870A41-642D-4C0F-953C-69024AC0B975}" srcOrd="0" destOrd="0" presId="urn:microsoft.com/office/officeart/2018/2/layout/IconVerticalSolidList"/>
    <dgm:cxn modelId="{8101F056-BDA2-47AC-A6DB-37F8F37BD137}" type="presOf" srcId="{C35A2D35-B30E-4E3E-9C4A-D2C9BACDCD76}" destId="{3FE71397-5D09-4BB5-ADCF-E7864BAF52C5}" srcOrd="0" destOrd="0" presId="urn:microsoft.com/office/officeart/2018/2/layout/IconVerticalSolidList"/>
    <dgm:cxn modelId="{4D5C568E-5736-4B9A-AB0A-7C7CB963D238}" srcId="{56E07A79-8A20-439C-AF00-102A07070AC4}" destId="{C35A2D35-B30E-4E3E-9C4A-D2C9BACDCD76}" srcOrd="1" destOrd="0" parTransId="{FD92906E-2F5B-4310-9C7D-3E73046889A6}" sibTransId="{E94A47D3-0906-4ECE-9EBF-4C473B1BD911}"/>
    <dgm:cxn modelId="{33AD0BC8-3C30-4AA4-990B-F75F5176A614}" srcId="{56E07A79-8A20-439C-AF00-102A07070AC4}" destId="{DD177168-91CB-455A-97C8-FD7CDF5642DC}" srcOrd="0" destOrd="0" parTransId="{B418424A-9739-44B0-AD8F-5D92C943EFE5}" sibTransId="{CAFFFCA9-9907-4E52-B0B5-59484D9DD64C}"/>
    <dgm:cxn modelId="{1C0977D1-2E61-4E13-B63A-432438CEBF23}" type="presOf" srcId="{DD177168-91CB-455A-97C8-FD7CDF5642DC}" destId="{23E7B227-EB10-48E2-89F8-10B47B6740B0}" srcOrd="0" destOrd="0" presId="urn:microsoft.com/office/officeart/2018/2/layout/IconVerticalSolidList"/>
    <dgm:cxn modelId="{A3581BCD-4838-44EC-82D1-56632F5CA233}" type="presParOf" srcId="{7C870A41-642D-4C0F-953C-69024AC0B975}" destId="{FAD1CE85-171D-4F9A-BC30-1637F1D40EFF}" srcOrd="0" destOrd="0" presId="urn:microsoft.com/office/officeart/2018/2/layout/IconVerticalSolidList"/>
    <dgm:cxn modelId="{CA65FB05-15CB-4C86-81BE-1EB796F332E5}" type="presParOf" srcId="{FAD1CE85-171D-4F9A-BC30-1637F1D40EFF}" destId="{040AB6EF-19F4-41A0-B80B-0FA0003BCF15}" srcOrd="0" destOrd="0" presId="urn:microsoft.com/office/officeart/2018/2/layout/IconVerticalSolidList"/>
    <dgm:cxn modelId="{B90FCEDB-F537-4610-B5CF-F598EFF79949}" type="presParOf" srcId="{FAD1CE85-171D-4F9A-BC30-1637F1D40EFF}" destId="{CA3CCC90-3919-42AC-BDAE-BADE90696735}" srcOrd="1" destOrd="0" presId="urn:microsoft.com/office/officeart/2018/2/layout/IconVerticalSolidList"/>
    <dgm:cxn modelId="{EBE67CF5-1863-4DB2-B93F-A3B81D9BA566}" type="presParOf" srcId="{FAD1CE85-171D-4F9A-BC30-1637F1D40EFF}" destId="{BDF2B2D8-B985-4CED-AA44-F4666BE1679C}" srcOrd="2" destOrd="0" presId="urn:microsoft.com/office/officeart/2018/2/layout/IconVerticalSolidList"/>
    <dgm:cxn modelId="{E2AE9704-8F41-478C-85E6-1B0617EA3BB8}" type="presParOf" srcId="{FAD1CE85-171D-4F9A-BC30-1637F1D40EFF}" destId="{23E7B227-EB10-48E2-89F8-10B47B6740B0}" srcOrd="3" destOrd="0" presId="urn:microsoft.com/office/officeart/2018/2/layout/IconVerticalSolidList"/>
    <dgm:cxn modelId="{8CF1CA45-7560-4B5E-8954-D6E57D036B2C}" type="presParOf" srcId="{7C870A41-642D-4C0F-953C-69024AC0B975}" destId="{F2A2A41F-72F1-44BD-8EDD-B508C4FD9284}" srcOrd="1" destOrd="0" presId="urn:microsoft.com/office/officeart/2018/2/layout/IconVerticalSolidList"/>
    <dgm:cxn modelId="{0C7FB26F-7254-4806-A3BD-AC36DA6C9B3C}" type="presParOf" srcId="{7C870A41-642D-4C0F-953C-69024AC0B975}" destId="{32086BE9-7BC9-405B-AD11-357657DBE59A}" srcOrd="2" destOrd="0" presId="urn:microsoft.com/office/officeart/2018/2/layout/IconVerticalSolidList"/>
    <dgm:cxn modelId="{EF5848AE-C3B7-4B44-B355-30FA82413F58}" type="presParOf" srcId="{32086BE9-7BC9-405B-AD11-357657DBE59A}" destId="{0194EC6D-EDE1-417A-BA8C-B9333C1F71B5}" srcOrd="0" destOrd="0" presId="urn:microsoft.com/office/officeart/2018/2/layout/IconVerticalSolidList"/>
    <dgm:cxn modelId="{0D646861-60B1-4778-A097-F1F13D04B652}" type="presParOf" srcId="{32086BE9-7BC9-405B-AD11-357657DBE59A}" destId="{D406C225-B0C3-4B03-94BC-E59CEC49D0A6}" srcOrd="1" destOrd="0" presId="urn:microsoft.com/office/officeart/2018/2/layout/IconVerticalSolidList"/>
    <dgm:cxn modelId="{DB9AF520-BF56-4EBA-AD1F-61DE52387F5B}" type="presParOf" srcId="{32086BE9-7BC9-405B-AD11-357657DBE59A}" destId="{17ABE4B3-3160-4A47-865D-1ECAF3C79241}" srcOrd="2" destOrd="0" presId="urn:microsoft.com/office/officeart/2018/2/layout/IconVerticalSolidList"/>
    <dgm:cxn modelId="{66E39ED9-FD4D-46A4-876E-B13E0034B5C3}" type="presParOf" srcId="{32086BE9-7BC9-405B-AD11-357657DBE59A}" destId="{3FE71397-5D09-4BB5-ADCF-E7864BAF52C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87D05FD-01BC-491D-B874-BC6A20969A7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371373E-9D3D-42AC-95D4-F19804F6364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0" i="0" baseline="0" dirty="0"/>
            <a:t>Is it clear why this research is necessary and timely?</a:t>
          </a:r>
          <a:endParaRPr lang="en-US" sz="2800" dirty="0"/>
        </a:p>
      </dgm:t>
    </dgm:pt>
    <dgm:pt modelId="{607B5805-9662-444A-B142-F1C3B001F8E9}" type="parTrans" cxnId="{F41DEA3B-5FFB-494D-9EA9-A6FF9E0A09FC}">
      <dgm:prSet/>
      <dgm:spPr/>
      <dgm:t>
        <a:bodyPr/>
        <a:lstStyle/>
        <a:p>
          <a:endParaRPr lang="en-US"/>
        </a:p>
      </dgm:t>
    </dgm:pt>
    <dgm:pt modelId="{7E8F1AB2-1F45-4398-89C4-B10D9801C911}" type="sibTrans" cxnId="{F41DEA3B-5FFB-494D-9EA9-A6FF9E0A09FC}">
      <dgm:prSet/>
      <dgm:spPr/>
      <dgm:t>
        <a:bodyPr/>
        <a:lstStyle/>
        <a:p>
          <a:endParaRPr lang="en-US"/>
        </a:p>
      </dgm:t>
    </dgm:pt>
    <dgm:pt modelId="{CE3505D0-4E0F-40B4-98FC-B76B5010B4A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0" i="0" baseline="0" dirty="0"/>
            <a:t>Is it clear what this study will add to the existing evidence base?</a:t>
          </a:r>
          <a:endParaRPr lang="en-US" sz="2800" dirty="0"/>
        </a:p>
      </dgm:t>
    </dgm:pt>
    <dgm:pt modelId="{59BBEC61-E0B3-499C-98E1-CF7EC25D78C9}" type="parTrans" cxnId="{4C5BCEDA-1783-4C3E-B820-06FF75D27816}">
      <dgm:prSet/>
      <dgm:spPr/>
      <dgm:t>
        <a:bodyPr/>
        <a:lstStyle/>
        <a:p>
          <a:endParaRPr lang="en-US"/>
        </a:p>
      </dgm:t>
    </dgm:pt>
    <dgm:pt modelId="{87F1CFD1-E17A-4507-8F6D-5BEBE6079FAF}" type="sibTrans" cxnId="{4C5BCEDA-1783-4C3E-B820-06FF75D27816}">
      <dgm:prSet/>
      <dgm:spPr/>
      <dgm:t>
        <a:bodyPr/>
        <a:lstStyle/>
        <a:p>
          <a:endParaRPr lang="en-US"/>
        </a:p>
      </dgm:t>
    </dgm:pt>
    <dgm:pt modelId="{2B6214AE-21C8-4B2E-8213-FFB1B179C76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0" i="0" baseline="0" dirty="0"/>
            <a:t>Is it sufficiently novel, and does it have enough potential  impact?</a:t>
          </a:r>
          <a:endParaRPr lang="en-US" sz="2800" dirty="0"/>
        </a:p>
      </dgm:t>
    </dgm:pt>
    <dgm:pt modelId="{8BF33811-ED6F-46F3-95ED-C8F1E3E2DF98}" type="parTrans" cxnId="{F45CFB29-D01F-4C33-BF4E-348795A148D1}">
      <dgm:prSet/>
      <dgm:spPr/>
      <dgm:t>
        <a:bodyPr/>
        <a:lstStyle/>
        <a:p>
          <a:endParaRPr lang="en-US"/>
        </a:p>
      </dgm:t>
    </dgm:pt>
    <dgm:pt modelId="{B0BA8A29-3FEB-49B9-924C-6BD1E974D6DA}" type="sibTrans" cxnId="{F45CFB29-D01F-4C33-BF4E-348795A148D1}">
      <dgm:prSet/>
      <dgm:spPr/>
      <dgm:t>
        <a:bodyPr/>
        <a:lstStyle/>
        <a:p>
          <a:endParaRPr lang="en-US"/>
        </a:p>
      </dgm:t>
    </dgm:pt>
    <dgm:pt modelId="{6E7205FA-DA9D-45D3-861A-33E192D87A1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0" i="0" baseline="0" dirty="0"/>
            <a:t>Does the proposal demonstrate engagement with appropriate literature?</a:t>
          </a:r>
          <a:endParaRPr lang="en-US" sz="2800" dirty="0"/>
        </a:p>
      </dgm:t>
    </dgm:pt>
    <dgm:pt modelId="{69949A92-DA3C-46B4-A59F-5B74A00CC3AF}" type="parTrans" cxnId="{6A73471C-93BC-4A68-B248-4CAAE3EF694D}">
      <dgm:prSet/>
      <dgm:spPr/>
      <dgm:t>
        <a:bodyPr/>
        <a:lstStyle/>
        <a:p>
          <a:endParaRPr lang="en-US"/>
        </a:p>
      </dgm:t>
    </dgm:pt>
    <dgm:pt modelId="{8CA2E361-4D65-484C-9C98-0B263AC72D7F}" type="sibTrans" cxnId="{6A73471C-93BC-4A68-B248-4CAAE3EF694D}">
      <dgm:prSet/>
      <dgm:spPr/>
      <dgm:t>
        <a:bodyPr/>
        <a:lstStyle/>
        <a:p>
          <a:endParaRPr lang="en-US"/>
        </a:p>
      </dgm:t>
    </dgm:pt>
    <dgm:pt modelId="{2AABBDE8-49C2-4516-A9A6-360B7D140A1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0" i="0" baseline="0" dirty="0"/>
            <a:t>Is it clear from reading the proposal what is actually going to be done?</a:t>
          </a:r>
          <a:endParaRPr lang="en-US" sz="2800" dirty="0"/>
        </a:p>
      </dgm:t>
    </dgm:pt>
    <dgm:pt modelId="{583C310B-E096-4194-8F79-49CF4BAF78DF}" type="parTrans" cxnId="{C28F6282-5C31-44A8-BFD1-F7549CD856C5}">
      <dgm:prSet/>
      <dgm:spPr/>
      <dgm:t>
        <a:bodyPr/>
        <a:lstStyle/>
        <a:p>
          <a:endParaRPr lang="en-US"/>
        </a:p>
      </dgm:t>
    </dgm:pt>
    <dgm:pt modelId="{9FF8CCA8-8B49-437C-8A59-768DF7F8FC06}" type="sibTrans" cxnId="{C28F6282-5C31-44A8-BFD1-F7549CD856C5}">
      <dgm:prSet/>
      <dgm:spPr/>
      <dgm:t>
        <a:bodyPr/>
        <a:lstStyle/>
        <a:p>
          <a:endParaRPr lang="en-US"/>
        </a:p>
      </dgm:t>
    </dgm:pt>
    <dgm:pt modelId="{0E5F1E69-8DD3-48B4-99D9-438CC698B9C9}" type="pres">
      <dgm:prSet presAssocID="{787D05FD-01BC-491D-B874-BC6A20969A74}" presName="root" presStyleCnt="0">
        <dgm:presLayoutVars>
          <dgm:dir/>
          <dgm:resizeHandles val="exact"/>
        </dgm:presLayoutVars>
      </dgm:prSet>
      <dgm:spPr/>
    </dgm:pt>
    <dgm:pt modelId="{2F97CDFC-ADE3-490B-BEA9-36CA42C0D31F}" type="pres">
      <dgm:prSet presAssocID="{B371373E-9D3D-42AC-95D4-F19804F6364F}" presName="compNode" presStyleCnt="0"/>
      <dgm:spPr/>
    </dgm:pt>
    <dgm:pt modelId="{E5E49950-438D-4F7A-9D73-70B97879F64E}" type="pres">
      <dgm:prSet presAssocID="{B371373E-9D3D-42AC-95D4-F19804F6364F}" presName="bgRect" presStyleLbl="bgShp" presStyleIdx="0" presStyleCnt="5"/>
      <dgm:spPr/>
    </dgm:pt>
    <dgm:pt modelId="{D07C4ABB-F40F-444F-89D4-0E58361E0B38}" type="pres">
      <dgm:prSet presAssocID="{B371373E-9D3D-42AC-95D4-F19804F6364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8D6580B-1309-43FE-8A77-F15084B92960}" type="pres">
      <dgm:prSet presAssocID="{B371373E-9D3D-42AC-95D4-F19804F6364F}" presName="spaceRect" presStyleCnt="0"/>
      <dgm:spPr/>
    </dgm:pt>
    <dgm:pt modelId="{D3564934-5281-4225-A5FF-958EECC4F0F6}" type="pres">
      <dgm:prSet presAssocID="{B371373E-9D3D-42AC-95D4-F19804F6364F}" presName="parTx" presStyleLbl="revTx" presStyleIdx="0" presStyleCnt="5">
        <dgm:presLayoutVars>
          <dgm:chMax val="0"/>
          <dgm:chPref val="0"/>
        </dgm:presLayoutVars>
      </dgm:prSet>
      <dgm:spPr/>
    </dgm:pt>
    <dgm:pt modelId="{BF86A7D7-B0C4-40D0-B5EF-216B07328ABC}" type="pres">
      <dgm:prSet presAssocID="{7E8F1AB2-1F45-4398-89C4-B10D9801C911}" presName="sibTrans" presStyleCnt="0"/>
      <dgm:spPr/>
    </dgm:pt>
    <dgm:pt modelId="{7EE205E0-F9F5-4C4B-B6D7-C250C79E038B}" type="pres">
      <dgm:prSet presAssocID="{CE3505D0-4E0F-40B4-98FC-B76B5010B4A7}" presName="compNode" presStyleCnt="0"/>
      <dgm:spPr/>
    </dgm:pt>
    <dgm:pt modelId="{C2ACF1FE-96A0-4EB4-B399-8F058054D3D8}" type="pres">
      <dgm:prSet presAssocID="{CE3505D0-4E0F-40B4-98FC-B76B5010B4A7}" presName="bgRect" presStyleLbl="bgShp" presStyleIdx="1" presStyleCnt="5"/>
      <dgm:spPr/>
    </dgm:pt>
    <dgm:pt modelId="{29D9E3A6-D76D-4651-9A78-1F43A6D30063}" type="pres">
      <dgm:prSet presAssocID="{CE3505D0-4E0F-40B4-98FC-B76B5010B4A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C69DD76-1316-4138-8BD8-FF25CC89E3B8}" type="pres">
      <dgm:prSet presAssocID="{CE3505D0-4E0F-40B4-98FC-B76B5010B4A7}" presName="spaceRect" presStyleCnt="0"/>
      <dgm:spPr/>
    </dgm:pt>
    <dgm:pt modelId="{2A153248-1027-451E-967B-31020FA9B2D5}" type="pres">
      <dgm:prSet presAssocID="{CE3505D0-4E0F-40B4-98FC-B76B5010B4A7}" presName="parTx" presStyleLbl="revTx" presStyleIdx="1" presStyleCnt="5" custFlipHor="1" custScaleX="100000">
        <dgm:presLayoutVars>
          <dgm:chMax val="0"/>
          <dgm:chPref val="0"/>
        </dgm:presLayoutVars>
      </dgm:prSet>
      <dgm:spPr/>
    </dgm:pt>
    <dgm:pt modelId="{B5911DE2-654A-4FF6-8A09-90E82E00D22C}" type="pres">
      <dgm:prSet presAssocID="{87F1CFD1-E17A-4507-8F6D-5BEBE6079FAF}" presName="sibTrans" presStyleCnt="0"/>
      <dgm:spPr/>
    </dgm:pt>
    <dgm:pt modelId="{9C790ED2-93B0-4610-9804-180F871DC0DC}" type="pres">
      <dgm:prSet presAssocID="{2B6214AE-21C8-4B2E-8213-FFB1B179C760}" presName="compNode" presStyleCnt="0"/>
      <dgm:spPr/>
    </dgm:pt>
    <dgm:pt modelId="{7D5A4086-DA18-490F-B351-631B375985A5}" type="pres">
      <dgm:prSet presAssocID="{2B6214AE-21C8-4B2E-8213-FFB1B179C760}" presName="bgRect" presStyleLbl="bgShp" presStyleIdx="2" presStyleCnt="5"/>
      <dgm:spPr/>
    </dgm:pt>
    <dgm:pt modelId="{F4D59884-F422-444D-A1BE-2B4859D6BB1A}" type="pres">
      <dgm:prSet presAssocID="{2B6214AE-21C8-4B2E-8213-FFB1B179C76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E8190924-8DCC-4B65-ACC4-8A468C44B9D5}" type="pres">
      <dgm:prSet presAssocID="{2B6214AE-21C8-4B2E-8213-FFB1B179C760}" presName="spaceRect" presStyleCnt="0"/>
      <dgm:spPr/>
    </dgm:pt>
    <dgm:pt modelId="{97327BA4-5EFD-463E-B973-49D7CAA428D5}" type="pres">
      <dgm:prSet presAssocID="{2B6214AE-21C8-4B2E-8213-FFB1B179C760}" presName="parTx" presStyleLbl="revTx" presStyleIdx="2" presStyleCnt="5">
        <dgm:presLayoutVars>
          <dgm:chMax val="0"/>
          <dgm:chPref val="0"/>
        </dgm:presLayoutVars>
      </dgm:prSet>
      <dgm:spPr/>
    </dgm:pt>
    <dgm:pt modelId="{7929178E-42AB-4131-8B85-12323313B50C}" type="pres">
      <dgm:prSet presAssocID="{B0BA8A29-3FEB-49B9-924C-6BD1E974D6DA}" presName="sibTrans" presStyleCnt="0"/>
      <dgm:spPr/>
    </dgm:pt>
    <dgm:pt modelId="{37763120-6599-414A-A48E-87621A670A20}" type="pres">
      <dgm:prSet presAssocID="{6E7205FA-DA9D-45D3-861A-33E192D87A16}" presName="compNode" presStyleCnt="0"/>
      <dgm:spPr/>
    </dgm:pt>
    <dgm:pt modelId="{D01EF832-C6B9-4321-BE7D-F9E03C3C1D51}" type="pres">
      <dgm:prSet presAssocID="{6E7205FA-DA9D-45D3-861A-33E192D87A16}" presName="bgRect" presStyleLbl="bgShp" presStyleIdx="3" presStyleCnt="5"/>
      <dgm:spPr/>
    </dgm:pt>
    <dgm:pt modelId="{2F0B5C47-DF2A-441C-83A1-E4CC6F184837}" type="pres">
      <dgm:prSet presAssocID="{6E7205FA-DA9D-45D3-861A-33E192D87A1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2F23376-9E9E-4825-87B2-C796594117E0}" type="pres">
      <dgm:prSet presAssocID="{6E7205FA-DA9D-45D3-861A-33E192D87A16}" presName="spaceRect" presStyleCnt="0"/>
      <dgm:spPr/>
    </dgm:pt>
    <dgm:pt modelId="{59624143-EA76-4FAD-A380-29BA7E568633}" type="pres">
      <dgm:prSet presAssocID="{6E7205FA-DA9D-45D3-861A-33E192D87A16}" presName="parTx" presStyleLbl="revTx" presStyleIdx="3" presStyleCnt="5">
        <dgm:presLayoutVars>
          <dgm:chMax val="0"/>
          <dgm:chPref val="0"/>
        </dgm:presLayoutVars>
      </dgm:prSet>
      <dgm:spPr/>
    </dgm:pt>
    <dgm:pt modelId="{F21F4A10-3D6E-47B3-BFD8-324297AFCAC8}" type="pres">
      <dgm:prSet presAssocID="{8CA2E361-4D65-484C-9C98-0B263AC72D7F}" presName="sibTrans" presStyleCnt="0"/>
      <dgm:spPr/>
    </dgm:pt>
    <dgm:pt modelId="{9C9CC487-CF63-43D2-B536-4536F7B7F42E}" type="pres">
      <dgm:prSet presAssocID="{2AABBDE8-49C2-4516-A9A6-360B7D140A12}" presName="compNode" presStyleCnt="0"/>
      <dgm:spPr/>
    </dgm:pt>
    <dgm:pt modelId="{C815BF8D-0F88-4EB0-86A7-8D0DB6CC1994}" type="pres">
      <dgm:prSet presAssocID="{2AABBDE8-49C2-4516-A9A6-360B7D140A12}" presName="bgRect" presStyleLbl="bgShp" presStyleIdx="4" presStyleCnt="5" custLinFactNeighborX="42495" custLinFactNeighborY="57325"/>
      <dgm:spPr/>
    </dgm:pt>
    <dgm:pt modelId="{57B1B850-99AB-4DED-926A-24977FF1B324}" type="pres">
      <dgm:prSet presAssocID="{2AABBDE8-49C2-4516-A9A6-360B7D140A1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D7F538F0-A338-4012-BEC7-C22566AAA510}" type="pres">
      <dgm:prSet presAssocID="{2AABBDE8-49C2-4516-A9A6-360B7D140A12}" presName="spaceRect" presStyleCnt="0"/>
      <dgm:spPr/>
    </dgm:pt>
    <dgm:pt modelId="{D732A2C2-D3AF-44A4-8E23-654B06CA7422}" type="pres">
      <dgm:prSet presAssocID="{2AABBDE8-49C2-4516-A9A6-360B7D140A1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79F0112-163C-4C3E-BFA2-3F645A3DB2BC}" type="presOf" srcId="{2AABBDE8-49C2-4516-A9A6-360B7D140A12}" destId="{D732A2C2-D3AF-44A4-8E23-654B06CA7422}" srcOrd="0" destOrd="0" presId="urn:microsoft.com/office/officeart/2018/2/layout/IconVerticalSolidList"/>
    <dgm:cxn modelId="{6B8C601B-27BF-45FD-8F84-BC48C1550A78}" type="presOf" srcId="{CE3505D0-4E0F-40B4-98FC-B76B5010B4A7}" destId="{2A153248-1027-451E-967B-31020FA9B2D5}" srcOrd="0" destOrd="0" presId="urn:microsoft.com/office/officeart/2018/2/layout/IconVerticalSolidList"/>
    <dgm:cxn modelId="{6A73471C-93BC-4A68-B248-4CAAE3EF694D}" srcId="{787D05FD-01BC-491D-B874-BC6A20969A74}" destId="{6E7205FA-DA9D-45D3-861A-33E192D87A16}" srcOrd="3" destOrd="0" parTransId="{69949A92-DA3C-46B4-A59F-5B74A00CC3AF}" sibTransId="{8CA2E361-4D65-484C-9C98-0B263AC72D7F}"/>
    <dgm:cxn modelId="{F45CFB29-D01F-4C33-BF4E-348795A148D1}" srcId="{787D05FD-01BC-491D-B874-BC6A20969A74}" destId="{2B6214AE-21C8-4B2E-8213-FFB1B179C760}" srcOrd="2" destOrd="0" parTransId="{8BF33811-ED6F-46F3-95ED-C8F1E3E2DF98}" sibTransId="{B0BA8A29-3FEB-49B9-924C-6BD1E974D6DA}"/>
    <dgm:cxn modelId="{5A2F482E-4F30-4BE9-AD5A-3DA4D4439DC6}" type="presOf" srcId="{B371373E-9D3D-42AC-95D4-F19804F6364F}" destId="{D3564934-5281-4225-A5FF-958EECC4F0F6}" srcOrd="0" destOrd="0" presId="urn:microsoft.com/office/officeart/2018/2/layout/IconVerticalSolidList"/>
    <dgm:cxn modelId="{F41DEA3B-5FFB-494D-9EA9-A6FF9E0A09FC}" srcId="{787D05FD-01BC-491D-B874-BC6A20969A74}" destId="{B371373E-9D3D-42AC-95D4-F19804F6364F}" srcOrd="0" destOrd="0" parTransId="{607B5805-9662-444A-B142-F1C3B001F8E9}" sibTransId="{7E8F1AB2-1F45-4398-89C4-B10D9801C911}"/>
    <dgm:cxn modelId="{2085955B-CC3F-4629-B14B-5780DE40C03D}" type="presOf" srcId="{2B6214AE-21C8-4B2E-8213-FFB1B179C760}" destId="{97327BA4-5EFD-463E-B973-49D7CAA428D5}" srcOrd="0" destOrd="0" presId="urn:microsoft.com/office/officeart/2018/2/layout/IconVerticalSolidList"/>
    <dgm:cxn modelId="{C28F6282-5C31-44A8-BFD1-F7549CD856C5}" srcId="{787D05FD-01BC-491D-B874-BC6A20969A74}" destId="{2AABBDE8-49C2-4516-A9A6-360B7D140A12}" srcOrd="4" destOrd="0" parTransId="{583C310B-E096-4194-8F79-49CF4BAF78DF}" sibTransId="{9FF8CCA8-8B49-437C-8A59-768DF7F8FC06}"/>
    <dgm:cxn modelId="{2EE416BF-8A6C-4445-8E96-70C607145B3F}" type="presOf" srcId="{6E7205FA-DA9D-45D3-861A-33E192D87A16}" destId="{59624143-EA76-4FAD-A380-29BA7E568633}" srcOrd="0" destOrd="0" presId="urn:microsoft.com/office/officeart/2018/2/layout/IconVerticalSolidList"/>
    <dgm:cxn modelId="{E1EAC7C8-B73D-4851-9E3D-B086C8DBDD09}" type="presOf" srcId="{787D05FD-01BC-491D-B874-BC6A20969A74}" destId="{0E5F1E69-8DD3-48B4-99D9-438CC698B9C9}" srcOrd="0" destOrd="0" presId="urn:microsoft.com/office/officeart/2018/2/layout/IconVerticalSolidList"/>
    <dgm:cxn modelId="{4C5BCEDA-1783-4C3E-B820-06FF75D27816}" srcId="{787D05FD-01BC-491D-B874-BC6A20969A74}" destId="{CE3505D0-4E0F-40B4-98FC-B76B5010B4A7}" srcOrd="1" destOrd="0" parTransId="{59BBEC61-E0B3-499C-98E1-CF7EC25D78C9}" sibTransId="{87F1CFD1-E17A-4507-8F6D-5BEBE6079FAF}"/>
    <dgm:cxn modelId="{4B39A35F-88C7-4755-9C6F-4504C88D45C3}" type="presParOf" srcId="{0E5F1E69-8DD3-48B4-99D9-438CC698B9C9}" destId="{2F97CDFC-ADE3-490B-BEA9-36CA42C0D31F}" srcOrd="0" destOrd="0" presId="urn:microsoft.com/office/officeart/2018/2/layout/IconVerticalSolidList"/>
    <dgm:cxn modelId="{B22A3959-E2CE-4D13-A774-46005887F72C}" type="presParOf" srcId="{2F97CDFC-ADE3-490B-BEA9-36CA42C0D31F}" destId="{E5E49950-438D-4F7A-9D73-70B97879F64E}" srcOrd="0" destOrd="0" presId="urn:microsoft.com/office/officeart/2018/2/layout/IconVerticalSolidList"/>
    <dgm:cxn modelId="{9B5A5AA7-C575-4ED1-8676-9303357A8E51}" type="presParOf" srcId="{2F97CDFC-ADE3-490B-BEA9-36CA42C0D31F}" destId="{D07C4ABB-F40F-444F-89D4-0E58361E0B38}" srcOrd="1" destOrd="0" presId="urn:microsoft.com/office/officeart/2018/2/layout/IconVerticalSolidList"/>
    <dgm:cxn modelId="{36778890-0796-4EA3-BBF2-14D7512A3466}" type="presParOf" srcId="{2F97CDFC-ADE3-490B-BEA9-36CA42C0D31F}" destId="{F8D6580B-1309-43FE-8A77-F15084B92960}" srcOrd="2" destOrd="0" presId="urn:microsoft.com/office/officeart/2018/2/layout/IconVerticalSolidList"/>
    <dgm:cxn modelId="{48E596E6-7FC6-47B3-BB98-C24408170A61}" type="presParOf" srcId="{2F97CDFC-ADE3-490B-BEA9-36CA42C0D31F}" destId="{D3564934-5281-4225-A5FF-958EECC4F0F6}" srcOrd="3" destOrd="0" presId="urn:microsoft.com/office/officeart/2018/2/layout/IconVerticalSolidList"/>
    <dgm:cxn modelId="{4349ED36-D6DB-45C1-9206-23074F07EF30}" type="presParOf" srcId="{0E5F1E69-8DD3-48B4-99D9-438CC698B9C9}" destId="{BF86A7D7-B0C4-40D0-B5EF-216B07328ABC}" srcOrd="1" destOrd="0" presId="urn:microsoft.com/office/officeart/2018/2/layout/IconVerticalSolidList"/>
    <dgm:cxn modelId="{9295B342-4B8C-4B80-810E-64E785922021}" type="presParOf" srcId="{0E5F1E69-8DD3-48B4-99D9-438CC698B9C9}" destId="{7EE205E0-F9F5-4C4B-B6D7-C250C79E038B}" srcOrd="2" destOrd="0" presId="urn:microsoft.com/office/officeart/2018/2/layout/IconVerticalSolidList"/>
    <dgm:cxn modelId="{450F3D18-AF0F-47C2-814A-6F21C9E00C3D}" type="presParOf" srcId="{7EE205E0-F9F5-4C4B-B6D7-C250C79E038B}" destId="{C2ACF1FE-96A0-4EB4-B399-8F058054D3D8}" srcOrd="0" destOrd="0" presId="urn:microsoft.com/office/officeart/2018/2/layout/IconVerticalSolidList"/>
    <dgm:cxn modelId="{41DD0170-AE4C-482B-9B2B-06F80F4387C4}" type="presParOf" srcId="{7EE205E0-F9F5-4C4B-B6D7-C250C79E038B}" destId="{29D9E3A6-D76D-4651-9A78-1F43A6D30063}" srcOrd="1" destOrd="0" presId="urn:microsoft.com/office/officeart/2018/2/layout/IconVerticalSolidList"/>
    <dgm:cxn modelId="{F2A94834-2A8B-4D01-9AD6-D136E78D0E05}" type="presParOf" srcId="{7EE205E0-F9F5-4C4B-B6D7-C250C79E038B}" destId="{1C69DD76-1316-4138-8BD8-FF25CC89E3B8}" srcOrd="2" destOrd="0" presId="urn:microsoft.com/office/officeart/2018/2/layout/IconVerticalSolidList"/>
    <dgm:cxn modelId="{0B269941-A66C-401F-A7A3-DEF3E9FB9625}" type="presParOf" srcId="{7EE205E0-F9F5-4C4B-B6D7-C250C79E038B}" destId="{2A153248-1027-451E-967B-31020FA9B2D5}" srcOrd="3" destOrd="0" presId="urn:microsoft.com/office/officeart/2018/2/layout/IconVerticalSolidList"/>
    <dgm:cxn modelId="{AE6151AA-50D7-42C2-8F3D-40C60B2DBEF3}" type="presParOf" srcId="{0E5F1E69-8DD3-48B4-99D9-438CC698B9C9}" destId="{B5911DE2-654A-4FF6-8A09-90E82E00D22C}" srcOrd="3" destOrd="0" presId="urn:microsoft.com/office/officeart/2018/2/layout/IconVerticalSolidList"/>
    <dgm:cxn modelId="{86E472F2-514B-4F55-A440-B1BC5CF7B50D}" type="presParOf" srcId="{0E5F1E69-8DD3-48B4-99D9-438CC698B9C9}" destId="{9C790ED2-93B0-4610-9804-180F871DC0DC}" srcOrd="4" destOrd="0" presId="urn:microsoft.com/office/officeart/2018/2/layout/IconVerticalSolidList"/>
    <dgm:cxn modelId="{333CFCC6-2F0D-40F9-AC77-FDB3664C4AB5}" type="presParOf" srcId="{9C790ED2-93B0-4610-9804-180F871DC0DC}" destId="{7D5A4086-DA18-490F-B351-631B375985A5}" srcOrd="0" destOrd="0" presId="urn:microsoft.com/office/officeart/2018/2/layout/IconVerticalSolidList"/>
    <dgm:cxn modelId="{1BEF8C53-A33C-4564-8890-0FA62103372E}" type="presParOf" srcId="{9C790ED2-93B0-4610-9804-180F871DC0DC}" destId="{F4D59884-F422-444D-A1BE-2B4859D6BB1A}" srcOrd="1" destOrd="0" presId="urn:microsoft.com/office/officeart/2018/2/layout/IconVerticalSolidList"/>
    <dgm:cxn modelId="{C76C8D3E-A2D7-42DE-A699-497627FB6F3A}" type="presParOf" srcId="{9C790ED2-93B0-4610-9804-180F871DC0DC}" destId="{E8190924-8DCC-4B65-ACC4-8A468C44B9D5}" srcOrd="2" destOrd="0" presId="urn:microsoft.com/office/officeart/2018/2/layout/IconVerticalSolidList"/>
    <dgm:cxn modelId="{9251EFBB-C5DE-4E53-9E50-86D38BA609B2}" type="presParOf" srcId="{9C790ED2-93B0-4610-9804-180F871DC0DC}" destId="{97327BA4-5EFD-463E-B973-49D7CAA428D5}" srcOrd="3" destOrd="0" presId="urn:microsoft.com/office/officeart/2018/2/layout/IconVerticalSolidList"/>
    <dgm:cxn modelId="{A288E406-A6F8-48F5-8334-5F5637AEA70C}" type="presParOf" srcId="{0E5F1E69-8DD3-48B4-99D9-438CC698B9C9}" destId="{7929178E-42AB-4131-8B85-12323313B50C}" srcOrd="5" destOrd="0" presId="urn:microsoft.com/office/officeart/2018/2/layout/IconVerticalSolidList"/>
    <dgm:cxn modelId="{BFCEF6FF-0BC4-40E3-B454-048DFD191471}" type="presParOf" srcId="{0E5F1E69-8DD3-48B4-99D9-438CC698B9C9}" destId="{37763120-6599-414A-A48E-87621A670A20}" srcOrd="6" destOrd="0" presId="urn:microsoft.com/office/officeart/2018/2/layout/IconVerticalSolidList"/>
    <dgm:cxn modelId="{F8019458-8677-4228-BF65-FB0A1E324D48}" type="presParOf" srcId="{37763120-6599-414A-A48E-87621A670A20}" destId="{D01EF832-C6B9-4321-BE7D-F9E03C3C1D51}" srcOrd="0" destOrd="0" presId="urn:microsoft.com/office/officeart/2018/2/layout/IconVerticalSolidList"/>
    <dgm:cxn modelId="{C13943AB-9632-4D1E-B53E-38A85B9B3CA4}" type="presParOf" srcId="{37763120-6599-414A-A48E-87621A670A20}" destId="{2F0B5C47-DF2A-441C-83A1-E4CC6F184837}" srcOrd="1" destOrd="0" presId="urn:microsoft.com/office/officeart/2018/2/layout/IconVerticalSolidList"/>
    <dgm:cxn modelId="{1A359A4A-E6C9-4878-9875-B9F532710A59}" type="presParOf" srcId="{37763120-6599-414A-A48E-87621A670A20}" destId="{B2F23376-9E9E-4825-87B2-C796594117E0}" srcOrd="2" destOrd="0" presId="urn:microsoft.com/office/officeart/2018/2/layout/IconVerticalSolidList"/>
    <dgm:cxn modelId="{158062C2-45C0-478D-983D-7DCEDF0ADAF9}" type="presParOf" srcId="{37763120-6599-414A-A48E-87621A670A20}" destId="{59624143-EA76-4FAD-A380-29BA7E568633}" srcOrd="3" destOrd="0" presId="urn:microsoft.com/office/officeart/2018/2/layout/IconVerticalSolidList"/>
    <dgm:cxn modelId="{CB675F13-44D1-401D-9193-49DD3D4C6102}" type="presParOf" srcId="{0E5F1E69-8DD3-48B4-99D9-438CC698B9C9}" destId="{F21F4A10-3D6E-47B3-BFD8-324297AFCAC8}" srcOrd="7" destOrd="0" presId="urn:microsoft.com/office/officeart/2018/2/layout/IconVerticalSolidList"/>
    <dgm:cxn modelId="{7DC8019D-4AEC-4CC2-86A7-C55B087B8622}" type="presParOf" srcId="{0E5F1E69-8DD3-48B4-99D9-438CC698B9C9}" destId="{9C9CC487-CF63-43D2-B536-4536F7B7F42E}" srcOrd="8" destOrd="0" presId="urn:microsoft.com/office/officeart/2018/2/layout/IconVerticalSolidList"/>
    <dgm:cxn modelId="{1867C317-106B-475C-A3D7-05ADF744CEE5}" type="presParOf" srcId="{9C9CC487-CF63-43D2-B536-4536F7B7F42E}" destId="{C815BF8D-0F88-4EB0-86A7-8D0DB6CC1994}" srcOrd="0" destOrd="0" presId="urn:microsoft.com/office/officeart/2018/2/layout/IconVerticalSolidList"/>
    <dgm:cxn modelId="{F59C59F1-FC5C-418C-A687-65C681740B3C}" type="presParOf" srcId="{9C9CC487-CF63-43D2-B536-4536F7B7F42E}" destId="{57B1B850-99AB-4DED-926A-24977FF1B324}" srcOrd="1" destOrd="0" presId="urn:microsoft.com/office/officeart/2018/2/layout/IconVerticalSolidList"/>
    <dgm:cxn modelId="{413E1FB6-6FF2-4785-8CBA-04C592CC20DB}" type="presParOf" srcId="{9C9CC487-CF63-43D2-B536-4536F7B7F42E}" destId="{D7F538F0-A338-4012-BEC7-C22566AAA510}" srcOrd="2" destOrd="0" presId="urn:microsoft.com/office/officeart/2018/2/layout/IconVerticalSolidList"/>
    <dgm:cxn modelId="{93AF0BE0-2BBB-45F3-942D-9C25719C3603}" type="presParOf" srcId="{9C9CC487-CF63-43D2-B536-4536F7B7F42E}" destId="{D732A2C2-D3AF-44A4-8E23-654B06CA74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82C4371-6E0D-4B22-BD72-9B58065008D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4CAF9E-33D2-41CE-901A-B30E37DC1DF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 b="0" i="0" baseline="0" dirty="0"/>
            <a:t>Is it clear how the data will be captured, and analysed?</a:t>
          </a:r>
          <a:endParaRPr lang="en-US" sz="3200" dirty="0"/>
        </a:p>
      </dgm:t>
    </dgm:pt>
    <dgm:pt modelId="{B2EBEB80-0BA2-43F9-AAAD-0C7A8CB871F9}" type="parTrans" cxnId="{7A0F185B-172E-48BE-8377-F9BF33BCFFD9}">
      <dgm:prSet/>
      <dgm:spPr/>
      <dgm:t>
        <a:bodyPr/>
        <a:lstStyle/>
        <a:p>
          <a:endParaRPr lang="en-US"/>
        </a:p>
      </dgm:t>
    </dgm:pt>
    <dgm:pt modelId="{C455A5EE-AFAC-4C9E-844B-2282C24C2FDA}" type="sibTrans" cxnId="{7A0F185B-172E-48BE-8377-F9BF33BCFFD9}">
      <dgm:prSet/>
      <dgm:spPr/>
      <dgm:t>
        <a:bodyPr/>
        <a:lstStyle/>
        <a:p>
          <a:endParaRPr lang="en-US"/>
        </a:p>
      </dgm:t>
    </dgm:pt>
    <dgm:pt modelId="{EC5A5EB0-1751-42FF-8C76-97D7BFC612F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 b="0" i="0" baseline="0" dirty="0"/>
            <a:t>Are you satisfied that you have recognised the ethical considerations and put steps in place to minimise any potential ethical concerns?</a:t>
          </a:r>
          <a:endParaRPr lang="en-US" sz="3200" dirty="0"/>
        </a:p>
      </dgm:t>
    </dgm:pt>
    <dgm:pt modelId="{823C5638-39EF-4015-9949-2C3C1CAE5D9E}" type="parTrans" cxnId="{BFFCB9B3-F5DC-4A0A-A5BA-3D9FD5E9DC9A}">
      <dgm:prSet/>
      <dgm:spPr/>
      <dgm:t>
        <a:bodyPr/>
        <a:lstStyle/>
        <a:p>
          <a:endParaRPr lang="en-US"/>
        </a:p>
      </dgm:t>
    </dgm:pt>
    <dgm:pt modelId="{5E3842D5-93BD-46F4-BF24-D4F73BE3317A}" type="sibTrans" cxnId="{BFFCB9B3-F5DC-4A0A-A5BA-3D9FD5E9DC9A}">
      <dgm:prSet/>
      <dgm:spPr/>
      <dgm:t>
        <a:bodyPr/>
        <a:lstStyle/>
        <a:p>
          <a:endParaRPr lang="en-US"/>
        </a:p>
      </dgm:t>
    </dgm:pt>
    <dgm:pt modelId="{9C30624A-2761-416D-863B-46A8510B12C5}" type="pres">
      <dgm:prSet presAssocID="{682C4371-6E0D-4B22-BD72-9B58065008D1}" presName="root" presStyleCnt="0">
        <dgm:presLayoutVars>
          <dgm:dir/>
          <dgm:resizeHandles val="exact"/>
        </dgm:presLayoutVars>
      </dgm:prSet>
      <dgm:spPr/>
    </dgm:pt>
    <dgm:pt modelId="{681B48D1-5868-408F-BEDF-279EB7163906}" type="pres">
      <dgm:prSet presAssocID="{E64CAF9E-33D2-41CE-901A-B30E37DC1DF5}" presName="compNode" presStyleCnt="0"/>
      <dgm:spPr/>
    </dgm:pt>
    <dgm:pt modelId="{81E08EC1-55E8-42EF-8B40-545D64F669EC}" type="pres">
      <dgm:prSet presAssocID="{E64CAF9E-33D2-41CE-901A-B30E37DC1DF5}" presName="bgRect" presStyleLbl="bgShp" presStyleIdx="0" presStyleCnt="2"/>
      <dgm:spPr/>
    </dgm:pt>
    <dgm:pt modelId="{1D21AFF5-E219-42F7-8D23-50AD1DF95022}" type="pres">
      <dgm:prSet presAssocID="{E64CAF9E-33D2-41CE-901A-B30E37DC1DF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5721E0A8-0027-4544-A501-EF0EE2036140}" type="pres">
      <dgm:prSet presAssocID="{E64CAF9E-33D2-41CE-901A-B30E37DC1DF5}" presName="spaceRect" presStyleCnt="0"/>
      <dgm:spPr/>
    </dgm:pt>
    <dgm:pt modelId="{CCF28912-C054-45CD-BECD-30518B3A6B15}" type="pres">
      <dgm:prSet presAssocID="{E64CAF9E-33D2-41CE-901A-B30E37DC1DF5}" presName="parTx" presStyleLbl="revTx" presStyleIdx="0" presStyleCnt="2">
        <dgm:presLayoutVars>
          <dgm:chMax val="0"/>
          <dgm:chPref val="0"/>
        </dgm:presLayoutVars>
      </dgm:prSet>
      <dgm:spPr/>
    </dgm:pt>
    <dgm:pt modelId="{9051797D-1C81-4646-8992-6EA873CCFBC7}" type="pres">
      <dgm:prSet presAssocID="{C455A5EE-AFAC-4C9E-844B-2282C24C2FDA}" presName="sibTrans" presStyleCnt="0"/>
      <dgm:spPr/>
    </dgm:pt>
    <dgm:pt modelId="{CC93EB24-2BA7-4E5E-846A-D94B4BA45EC4}" type="pres">
      <dgm:prSet presAssocID="{EC5A5EB0-1751-42FF-8C76-97D7BFC612F0}" presName="compNode" presStyleCnt="0"/>
      <dgm:spPr/>
    </dgm:pt>
    <dgm:pt modelId="{B073A08D-EC81-49CF-9557-8B28764F24AD}" type="pres">
      <dgm:prSet presAssocID="{EC5A5EB0-1751-42FF-8C76-97D7BFC612F0}" presName="bgRect" presStyleLbl="bgShp" presStyleIdx="1" presStyleCnt="2"/>
      <dgm:spPr/>
    </dgm:pt>
    <dgm:pt modelId="{DB144593-930F-47DE-9740-8A3252831D78}" type="pres">
      <dgm:prSet presAssocID="{EC5A5EB0-1751-42FF-8C76-97D7BFC612F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90A15042-15EA-4990-B5FF-DBEC51FDB316}" type="pres">
      <dgm:prSet presAssocID="{EC5A5EB0-1751-42FF-8C76-97D7BFC612F0}" presName="spaceRect" presStyleCnt="0"/>
      <dgm:spPr/>
    </dgm:pt>
    <dgm:pt modelId="{45AB1BDD-945E-40E0-99D3-410CAFD9FAF0}" type="pres">
      <dgm:prSet presAssocID="{EC5A5EB0-1751-42FF-8C76-97D7BFC612F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FC5520D-1DF5-4CA9-9276-E58B9496774A}" type="presOf" srcId="{EC5A5EB0-1751-42FF-8C76-97D7BFC612F0}" destId="{45AB1BDD-945E-40E0-99D3-410CAFD9FAF0}" srcOrd="0" destOrd="0" presId="urn:microsoft.com/office/officeart/2018/2/layout/IconVerticalSolidList"/>
    <dgm:cxn modelId="{7A0F185B-172E-48BE-8377-F9BF33BCFFD9}" srcId="{682C4371-6E0D-4B22-BD72-9B58065008D1}" destId="{E64CAF9E-33D2-41CE-901A-B30E37DC1DF5}" srcOrd="0" destOrd="0" parTransId="{B2EBEB80-0BA2-43F9-AAAD-0C7A8CB871F9}" sibTransId="{C455A5EE-AFAC-4C9E-844B-2282C24C2FDA}"/>
    <dgm:cxn modelId="{A800F64A-9718-4A7C-A0D5-D30410A48011}" type="presOf" srcId="{E64CAF9E-33D2-41CE-901A-B30E37DC1DF5}" destId="{CCF28912-C054-45CD-BECD-30518B3A6B15}" srcOrd="0" destOrd="0" presId="urn:microsoft.com/office/officeart/2018/2/layout/IconVerticalSolidList"/>
    <dgm:cxn modelId="{BFFCB9B3-F5DC-4A0A-A5BA-3D9FD5E9DC9A}" srcId="{682C4371-6E0D-4B22-BD72-9B58065008D1}" destId="{EC5A5EB0-1751-42FF-8C76-97D7BFC612F0}" srcOrd="1" destOrd="0" parTransId="{823C5638-39EF-4015-9949-2C3C1CAE5D9E}" sibTransId="{5E3842D5-93BD-46F4-BF24-D4F73BE3317A}"/>
    <dgm:cxn modelId="{343EBAB9-53BB-4BD3-A2F5-0EBB2FCCEB8C}" type="presOf" srcId="{682C4371-6E0D-4B22-BD72-9B58065008D1}" destId="{9C30624A-2761-416D-863B-46A8510B12C5}" srcOrd="0" destOrd="0" presId="urn:microsoft.com/office/officeart/2018/2/layout/IconVerticalSolidList"/>
    <dgm:cxn modelId="{3C939AD0-A4DC-4A1A-BC43-D7402564A1D4}" type="presParOf" srcId="{9C30624A-2761-416D-863B-46A8510B12C5}" destId="{681B48D1-5868-408F-BEDF-279EB7163906}" srcOrd="0" destOrd="0" presId="urn:microsoft.com/office/officeart/2018/2/layout/IconVerticalSolidList"/>
    <dgm:cxn modelId="{69D14B32-0F31-438A-965A-949A9FAEF9CA}" type="presParOf" srcId="{681B48D1-5868-408F-BEDF-279EB7163906}" destId="{81E08EC1-55E8-42EF-8B40-545D64F669EC}" srcOrd="0" destOrd="0" presId="urn:microsoft.com/office/officeart/2018/2/layout/IconVerticalSolidList"/>
    <dgm:cxn modelId="{68F33D0D-2D7F-4376-91AC-305BC0E6EF2D}" type="presParOf" srcId="{681B48D1-5868-408F-BEDF-279EB7163906}" destId="{1D21AFF5-E219-42F7-8D23-50AD1DF95022}" srcOrd="1" destOrd="0" presId="urn:microsoft.com/office/officeart/2018/2/layout/IconVerticalSolidList"/>
    <dgm:cxn modelId="{65CD0DEA-4E7A-4EE1-B153-D701DF9E02E2}" type="presParOf" srcId="{681B48D1-5868-408F-BEDF-279EB7163906}" destId="{5721E0A8-0027-4544-A501-EF0EE2036140}" srcOrd="2" destOrd="0" presId="urn:microsoft.com/office/officeart/2018/2/layout/IconVerticalSolidList"/>
    <dgm:cxn modelId="{46A6A93D-6147-40DC-B64E-9D46D29C38A0}" type="presParOf" srcId="{681B48D1-5868-408F-BEDF-279EB7163906}" destId="{CCF28912-C054-45CD-BECD-30518B3A6B15}" srcOrd="3" destOrd="0" presId="urn:microsoft.com/office/officeart/2018/2/layout/IconVerticalSolidList"/>
    <dgm:cxn modelId="{12EF855A-8C21-4B76-A4A0-BB50B3856330}" type="presParOf" srcId="{9C30624A-2761-416D-863B-46A8510B12C5}" destId="{9051797D-1C81-4646-8992-6EA873CCFBC7}" srcOrd="1" destOrd="0" presId="urn:microsoft.com/office/officeart/2018/2/layout/IconVerticalSolidList"/>
    <dgm:cxn modelId="{3D2EA095-E6EC-42AB-ADBA-8EDE7145DCA7}" type="presParOf" srcId="{9C30624A-2761-416D-863B-46A8510B12C5}" destId="{CC93EB24-2BA7-4E5E-846A-D94B4BA45EC4}" srcOrd="2" destOrd="0" presId="urn:microsoft.com/office/officeart/2018/2/layout/IconVerticalSolidList"/>
    <dgm:cxn modelId="{9ABA9437-7C0C-4E15-88C6-08AB31620A4F}" type="presParOf" srcId="{CC93EB24-2BA7-4E5E-846A-D94B4BA45EC4}" destId="{B073A08D-EC81-49CF-9557-8B28764F24AD}" srcOrd="0" destOrd="0" presId="urn:microsoft.com/office/officeart/2018/2/layout/IconVerticalSolidList"/>
    <dgm:cxn modelId="{B8A964CC-AD50-4069-AFB3-5D10C4A8835F}" type="presParOf" srcId="{CC93EB24-2BA7-4E5E-846A-D94B4BA45EC4}" destId="{DB144593-930F-47DE-9740-8A3252831D78}" srcOrd="1" destOrd="0" presId="urn:microsoft.com/office/officeart/2018/2/layout/IconVerticalSolidList"/>
    <dgm:cxn modelId="{428B388F-1C17-4DCE-A0E6-68485C3020F5}" type="presParOf" srcId="{CC93EB24-2BA7-4E5E-846A-D94B4BA45EC4}" destId="{90A15042-15EA-4990-B5FF-DBEC51FDB316}" srcOrd="2" destOrd="0" presId="urn:microsoft.com/office/officeart/2018/2/layout/IconVerticalSolidList"/>
    <dgm:cxn modelId="{F9A20A82-823F-4BD1-BFE0-2EDB19E551FD}" type="presParOf" srcId="{CC93EB24-2BA7-4E5E-846A-D94B4BA45EC4}" destId="{45AB1BDD-945E-40E0-99D3-410CAFD9FA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90BE6AE-3CAD-469D-9386-325451B0F49D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40987CF-8CE6-4851-B3E1-7AD56BE9E5D1}">
      <dgm:prSet/>
      <dgm:spPr/>
      <dgm:t>
        <a:bodyPr/>
        <a:lstStyle/>
        <a:p>
          <a:pPr>
            <a:defRPr cap="all"/>
          </a:pPr>
          <a:r>
            <a:rPr lang="en-GB" dirty="0"/>
            <a:t>Unpack the requirements of Assignment 4: Research Proposal</a:t>
          </a:r>
          <a:endParaRPr lang="en-US" dirty="0"/>
        </a:p>
      </dgm:t>
    </dgm:pt>
    <dgm:pt modelId="{F030018C-C660-4244-9434-A4C49F3DF3EB}" type="parTrans" cxnId="{149EE484-8F40-4FA5-99E3-2EFAE1DB1798}">
      <dgm:prSet/>
      <dgm:spPr/>
      <dgm:t>
        <a:bodyPr/>
        <a:lstStyle/>
        <a:p>
          <a:endParaRPr lang="en-US"/>
        </a:p>
      </dgm:t>
    </dgm:pt>
    <dgm:pt modelId="{ABEC5859-D771-44D4-B6D0-EA4EE0F3FA1D}" type="sibTrans" cxnId="{149EE484-8F40-4FA5-99E3-2EFAE1DB1798}">
      <dgm:prSet/>
      <dgm:spPr/>
      <dgm:t>
        <a:bodyPr/>
        <a:lstStyle/>
        <a:p>
          <a:endParaRPr lang="en-US"/>
        </a:p>
      </dgm:t>
    </dgm:pt>
    <dgm:pt modelId="{B6A5208B-B40A-42D1-9D06-7CF7A3E655FE}">
      <dgm:prSet/>
      <dgm:spPr>
        <a:solidFill>
          <a:schemeClr val="accent2"/>
        </a:solidFill>
      </dgm:spPr>
      <dgm:t>
        <a:bodyPr/>
        <a:lstStyle/>
        <a:p>
          <a:pPr>
            <a:defRPr cap="all"/>
          </a:pPr>
          <a:r>
            <a:rPr lang="en-GB" dirty="0"/>
            <a:t>Consolidate learning from our </a:t>
          </a:r>
          <a:r>
            <a:rPr lang="en-GB" dirty="0" err="1"/>
            <a:t>SupaSaturday</a:t>
          </a:r>
          <a:r>
            <a:rPr lang="en-GB" dirty="0"/>
            <a:t> regarding research proposals</a:t>
          </a:r>
          <a:endParaRPr lang="en-US" dirty="0"/>
        </a:p>
      </dgm:t>
    </dgm:pt>
    <dgm:pt modelId="{500A5B3B-FFE6-4113-8545-9D71B1CF7E5A}" type="parTrans" cxnId="{59655EDB-4628-4C88-A878-ED9348BE0769}">
      <dgm:prSet/>
      <dgm:spPr/>
      <dgm:t>
        <a:bodyPr/>
        <a:lstStyle/>
        <a:p>
          <a:endParaRPr lang="en-US"/>
        </a:p>
      </dgm:t>
    </dgm:pt>
    <dgm:pt modelId="{C7481BEB-CCC3-4882-9C0B-9E0F79E9C54D}" type="sibTrans" cxnId="{59655EDB-4628-4C88-A878-ED9348BE0769}">
      <dgm:prSet/>
      <dgm:spPr/>
      <dgm:t>
        <a:bodyPr/>
        <a:lstStyle/>
        <a:p>
          <a:endParaRPr lang="en-US"/>
        </a:p>
      </dgm:t>
    </dgm:pt>
    <dgm:pt modelId="{9C39946C-516E-4A1D-864C-701975EB4429}" type="pres">
      <dgm:prSet presAssocID="{590BE6AE-3CAD-469D-9386-325451B0F49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EAC6A8D-685C-481F-B444-7D3997816D9B}" type="pres">
      <dgm:prSet presAssocID="{940987CF-8CE6-4851-B3E1-7AD56BE9E5D1}" presName="root" presStyleCnt="0"/>
      <dgm:spPr/>
    </dgm:pt>
    <dgm:pt modelId="{66E1DC7C-6331-42A7-9B34-1A516CBF9C9E}" type="pres">
      <dgm:prSet presAssocID="{940987CF-8CE6-4851-B3E1-7AD56BE9E5D1}" presName="rootComposite" presStyleCnt="0"/>
      <dgm:spPr/>
    </dgm:pt>
    <dgm:pt modelId="{1D00341E-0810-4FD5-A43A-A469EB621A92}" type="pres">
      <dgm:prSet presAssocID="{940987CF-8CE6-4851-B3E1-7AD56BE9E5D1}" presName="rootText" presStyleLbl="node1" presStyleIdx="0" presStyleCnt="2" custScaleY="167176"/>
      <dgm:spPr/>
    </dgm:pt>
    <dgm:pt modelId="{01BD0226-0464-4ED7-8344-53F749CF75E7}" type="pres">
      <dgm:prSet presAssocID="{940987CF-8CE6-4851-B3E1-7AD56BE9E5D1}" presName="rootConnector" presStyleLbl="node1" presStyleIdx="0" presStyleCnt="2"/>
      <dgm:spPr/>
    </dgm:pt>
    <dgm:pt modelId="{756D78C5-3425-4414-88A0-EE768A0A5B50}" type="pres">
      <dgm:prSet presAssocID="{940987CF-8CE6-4851-B3E1-7AD56BE9E5D1}" presName="childShape" presStyleCnt="0"/>
      <dgm:spPr/>
    </dgm:pt>
    <dgm:pt modelId="{15C6675C-97C3-4218-9041-28BC358F49B2}" type="pres">
      <dgm:prSet presAssocID="{B6A5208B-B40A-42D1-9D06-7CF7A3E655FE}" presName="root" presStyleCnt="0"/>
      <dgm:spPr/>
    </dgm:pt>
    <dgm:pt modelId="{4C53041E-986D-4096-B3AF-B1EFEBAC60B0}" type="pres">
      <dgm:prSet presAssocID="{B6A5208B-B40A-42D1-9D06-7CF7A3E655FE}" presName="rootComposite" presStyleCnt="0"/>
      <dgm:spPr/>
    </dgm:pt>
    <dgm:pt modelId="{E89CB902-6D20-4206-A271-CA6C6C4DD63C}" type="pres">
      <dgm:prSet presAssocID="{B6A5208B-B40A-42D1-9D06-7CF7A3E655FE}" presName="rootText" presStyleLbl="node1" presStyleIdx="1" presStyleCnt="2" custScaleY="169028"/>
      <dgm:spPr/>
    </dgm:pt>
    <dgm:pt modelId="{06207303-81F9-45FA-ACCD-A12596F3866B}" type="pres">
      <dgm:prSet presAssocID="{B6A5208B-B40A-42D1-9D06-7CF7A3E655FE}" presName="rootConnector" presStyleLbl="node1" presStyleIdx="1" presStyleCnt="2"/>
      <dgm:spPr/>
    </dgm:pt>
    <dgm:pt modelId="{68ADD46D-1938-42EC-B569-931E4BF43021}" type="pres">
      <dgm:prSet presAssocID="{B6A5208B-B40A-42D1-9D06-7CF7A3E655FE}" presName="childShape" presStyleCnt="0"/>
      <dgm:spPr/>
    </dgm:pt>
  </dgm:ptLst>
  <dgm:cxnLst>
    <dgm:cxn modelId="{081DAF19-81E2-4992-B40D-3521F4C5B8BC}" type="presOf" srcId="{590BE6AE-3CAD-469D-9386-325451B0F49D}" destId="{9C39946C-516E-4A1D-864C-701975EB4429}" srcOrd="0" destOrd="0" presId="urn:microsoft.com/office/officeart/2005/8/layout/hierarchy3"/>
    <dgm:cxn modelId="{18FC411A-3D4A-4237-8F2A-F699739CC8A2}" type="presOf" srcId="{B6A5208B-B40A-42D1-9D06-7CF7A3E655FE}" destId="{E89CB902-6D20-4206-A271-CA6C6C4DD63C}" srcOrd="0" destOrd="0" presId="urn:microsoft.com/office/officeart/2005/8/layout/hierarchy3"/>
    <dgm:cxn modelId="{190FB81B-2D7A-4EA7-9223-02561EE67F82}" type="presOf" srcId="{940987CF-8CE6-4851-B3E1-7AD56BE9E5D1}" destId="{01BD0226-0464-4ED7-8344-53F749CF75E7}" srcOrd="1" destOrd="0" presId="urn:microsoft.com/office/officeart/2005/8/layout/hierarchy3"/>
    <dgm:cxn modelId="{D14A487E-7505-4DC2-8CB0-830BAEDBB8FA}" type="presOf" srcId="{940987CF-8CE6-4851-B3E1-7AD56BE9E5D1}" destId="{1D00341E-0810-4FD5-A43A-A469EB621A92}" srcOrd="0" destOrd="0" presId="urn:microsoft.com/office/officeart/2005/8/layout/hierarchy3"/>
    <dgm:cxn modelId="{149EE484-8F40-4FA5-99E3-2EFAE1DB1798}" srcId="{590BE6AE-3CAD-469D-9386-325451B0F49D}" destId="{940987CF-8CE6-4851-B3E1-7AD56BE9E5D1}" srcOrd="0" destOrd="0" parTransId="{F030018C-C660-4244-9434-A4C49F3DF3EB}" sibTransId="{ABEC5859-D771-44D4-B6D0-EA4EE0F3FA1D}"/>
    <dgm:cxn modelId="{43FEAC8F-802B-4105-8DD1-C900B249E93C}" type="presOf" srcId="{B6A5208B-B40A-42D1-9D06-7CF7A3E655FE}" destId="{06207303-81F9-45FA-ACCD-A12596F3866B}" srcOrd="1" destOrd="0" presId="urn:microsoft.com/office/officeart/2005/8/layout/hierarchy3"/>
    <dgm:cxn modelId="{59655EDB-4628-4C88-A878-ED9348BE0769}" srcId="{590BE6AE-3CAD-469D-9386-325451B0F49D}" destId="{B6A5208B-B40A-42D1-9D06-7CF7A3E655FE}" srcOrd="1" destOrd="0" parTransId="{500A5B3B-FFE6-4113-8545-9D71B1CF7E5A}" sibTransId="{C7481BEB-CCC3-4882-9C0B-9E0F79E9C54D}"/>
    <dgm:cxn modelId="{0E6E1C7B-3D55-491C-A14F-D2630C8F2262}" type="presParOf" srcId="{9C39946C-516E-4A1D-864C-701975EB4429}" destId="{FEAC6A8D-685C-481F-B444-7D3997816D9B}" srcOrd="0" destOrd="0" presId="urn:microsoft.com/office/officeart/2005/8/layout/hierarchy3"/>
    <dgm:cxn modelId="{EAD2C035-045A-450C-9BD8-E985EB30E7D9}" type="presParOf" srcId="{FEAC6A8D-685C-481F-B444-7D3997816D9B}" destId="{66E1DC7C-6331-42A7-9B34-1A516CBF9C9E}" srcOrd="0" destOrd="0" presId="urn:microsoft.com/office/officeart/2005/8/layout/hierarchy3"/>
    <dgm:cxn modelId="{628DBA2B-6314-4C54-87B6-3C8530B5E067}" type="presParOf" srcId="{66E1DC7C-6331-42A7-9B34-1A516CBF9C9E}" destId="{1D00341E-0810-4FD5-A43A-A469EB621A92}" srcOrd="0" destOrd="0" presId="urn:microsoft.com/office/officeart/2005/8/layout/hierarchy3"/>
    <dgm:cxn modelId="{25F8262B-EC05-4F6A-A3D4-FC3AFA9D4B60}" type="presParOf" srcId="{66E1DC7C-6331-42A7-9B34-1A516CBF9C9E}" destId="{01BD0226-0464-4ED7-8344-53F749CF75E7}" srcOrd="1" destOrd="0" presId="urn:microsoft.com/office/officeart/2005/8/layout/hierarchy3"/>
    <dgm:cxn modelId="{975E6EDB-8B5E-4B0C-B8AA-95BDA8B9EE19}" type="presParOf" srcId="{FEAC6A8D-685C-481F-B444-7D3997816D9B}" destId="{756D78C5-3425-4414-88A0-EE768A0A5B50}" srcOrd="1" destOrd="0" presId="urn:microsoft.com/office/officeart/2005/8/layout/hierarchy3"/>
    <dgm:cxn modelId="{B9423D27-1AD3-44EA-BD00-E5805781DFE2}" type="presParOf" srcId="{9C39946C-516E-4A1D-864C-701975EB4429}" destId="{15C6675C-97C3-4218-9041-28BC358F49B2}" srcOrd="1" destOrd="0" presId="urn:microsoft.com/office/officeart/2005/8/layout/hierarchy3"/>
    <dgm:cxn modelId="{60FAB2AE-8B7F-466D-8C30-25D72045E1FA}" type="presParOf" srcId="{15C6675C-97C3-4218-9041-28BC358F49B2}" destId="{4C53041E-986D-4096-B3AF-B1EFEBAC60B0}" srcOrd="0" destOrd="0" presId="urn:microsoft.com/office/officeart/2005/8/layout/hierarchy3"/>
    <dgm:cxn modelId="{C048068A-81A3-4878-87E6-FB17A77DF972}" type="presParOf" srcId="{4C53041E-986D-4096-B3AF-B1EFEBAC60B0}" destId="{E89CB902-6D20-4206-A271-CA6C6C4DD63C}" srcOrd="0" destOrd="0" presId="urn:microsoft.com/office/officeart/2005/8/layout/hierarchy3"/>
    <dgm:cxn modelId="{887028ED-CDB1-4F27-8C93-9542840843F1}" type="presParOf" srcId="{4C53041E-986D-4096-B3AF-B1EFEBAC60B0}" destId="{06207303-81F9-45FA-ACCD-A12596F3866B}" srcOrd="1" destOrd="0" presId="urn:microsoft.com/office/officeart/2005/8/layout/hierarchy3"/>
    <dgm:cxn modelId="{7AC73A34-C34D-413C-AE55-1805C2FF0F34}" type="presParOf" srcId="{15C6675C-97C3-4218-9041-28BC358F49B2}" destId="{68ADD46D-1938-42EC-B569-931E4BF43021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00341E-0810-4FD5-A43A-A469EB621A92}">
      <dsp:nvSpPr>
        <dsp:cNvPr id="0" name=""/>
        <dsp:cNvSpPr/>
      </dsp:nvSpPr>
      <dsp:spPr>
        <a:xfrm>
          <a:off x="7060" y="2166"/>
          <a:ext cx="4667324" cy="389203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Unpack the requirements of Assignment 4: Research Proposal</a:t>
          </a:r>
          <a:endParaRPr lang="en-US" sz="4000" kern="1200" dirty="0"/>
        </a:p>
      </dsp:txBody>
      <dsp:txXfrm>
        <a:off x="121054" y="116160"/>
        <a:ext cx="4439336" cy="3664047"/>
      </dsp:txXfrm>
    </dsp:sp>
    <dsp:sp modelId="{E89CB902-6D20-4206-A271-CA6C6C4DD63C}">
      <dsp:nvSpPr>
        <dsp:cNvPr id="0" name=""/>
        <dsp:cNvSpPr/>
      </dsp:nvSpPr>
      <dsp:spPr>
        <a:xfrm>
          <a:off x="5841215" y="2166"/>
          <a:ext cx="4667324" cy="3944542"/>
        </a:xfrm>
        <a:prstGeom prst="roundRect">
          <a:avLst>
            <a:gd name="adj" fmla="val 1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Consolidate learning from our </a:t>
          </a:r>
          <a:r>
            <a:rPr lang="en-GB" sz="4000" kern="1200" dirty="0" err="1"/>
            <a:t>SupaSaturday</a:t>
          </a:r>
          <a:r>
            <a:rPr lang="en-GB" sz="4000" kern="1200" dirty="0"/>
            <a:t> regarding research proposals</a:t>
          </a:r>
          <a:endParaRPr lang="en-US" sz="4000" kern="1200" dirty="0"/>
        </a:p>
      </dsp:txBody>
      <dsp:txXfrm>
        <a:off x="5956747" y="117698"/>
        <a:ext cx="4436260" cy="37134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FF76BF-6AB5-49F0-B97F-FD86F378D571}">
      <dsp:nvSpPr>
        <dsp:cNvPr id="0" name=""/>
        <dsp:cNvSpPr/>
      </dsp:nvSpPr>
      <dsp:spPr>
        <a:xfrm>
          <a:off x="0" y="0"/>
          <a:ext cx="76609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FBD24-0212-4979-AFF8-57C161B9475F}">
      <dsp:nvSpPr>
        <dsp:cNvPr id="0" name=""/>
        <dsp:cNvSpPr/>
      </dsp:nvSpPr>
      <dsp:spPr>
        <a:xfrm>
          <a:off x="0" y="0"/>
          <a:ext cx="1828450" cy="3483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Good research questions in applied research are: </a:t>
          </a:r>
        </a:p>
      </dsp:txBody>
      <dsp:txXfrm>
        <a:off x="0" y="0"/>
        <a:ext cx="1828450" cy="3483864"/>
      </dsp:txXfrm>
    </dsp:sp>
    <dsp:sp modelId="{DF23A765-82BA-43DD-A204-B4640CAF9979}">
      <dsp:nvSpPr>
        <dsp:cNvPr id="0" name=""/>
        <dsp:cNvSpPr/>
      </dsp:nvSpPr>
      <dsp:spPr>
        <a:xfrm>
          <a:off x="1937754" y="40954"/>
          <a:ext cx="5720194" cy="819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Clear                              Necessary </a:t>
          </a:r>
        </a:p>
      </dsp:txBody>
      <dsp:txXfrm>
        <a:off x="1937754" y="40954"/>
        <a:ext cx="5720194" cy="819082"/>
      </dsp:txXfrm>
    </dsp:sp>
    <dsp:sp modelId="{5A9611A1-28C1-4D3B-B5A5-592A300DAB10}">
      <dsp:nvSpPr>
        <dsp:cNvPr id="0" name=""/>
        <dsp:cNvSpPr/>
      </dsp:nvSpPr>
      <dsp:spPr>
        <a:xfrm>
          <a:off x="1828450" y="860036"/>
          <a:ext cx="58294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98256D-BBDC-4811-940B-6C4882BBEE7D}">
      <dsp:nvSpPr>
        <dsp:cNvPr id="0" name=""/>
        <dsp:cNvSpPr/>
      </dsp:nvSpPr>
      <dsp:spPr>
        <a:xfrm>
          <a:off x="1937754" y="900990"/>
          <a:ext cx="5720194" cy="819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Timely                           Simple</a:t>
          </a:r>
        </a:p>
      </dsp:txBody>
      <dsp:txXfrm>
        <a:off x="1937754" y="900990"/>
        <a:ext cx="5720194" cy="819082"/>
      </dsp:txXfrm>
    </dsp:sp>
    <dsp:sp modelId="{3EE97B06-38C4-42EF-A374-309A299B4816}">
      <dsp:nvSpPr>
        <dsp:cNvPr id="0" name=""/>
        <dsp:cNvSpPr/>
      </dsp:nvSpPr>
      <dsp:spPr>
        <a:xfrm>
          <a:off x="1828450" y="1720072"/>
          <a:ext cx="58294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F01F7F-918E-4AA1-AA97-5B35FCD7AD26}">
      <dsp:nvSpPr>
        <dsp:cNvPr id="0" name=""/>
        <dsp:cNvSpPr/>
      </dsp:nvSpPr>
      <dsp:spPr>
        <a:xfrm>
          <a:off x="1937754" y="1761026"/>
          <a:ext cx="5720194" cy="819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Relevant                        Appropriate</a:t>
          </a:r>
        </a:p>
      </dsp:txBody>
      <dsp:txXfrm>
        <a:off x="1937754" y="1761026"/>
        <a:ext cx="5720194" cy="819082"/>
      </dsp:txXfrm>
    </dsp:sp>
    <dsp:sp modelId="{CD2F2544-317E-4952-823F-9BCC5344D9F1}">
      <dsp:nvSpPr>
        <dsp:cNvPr id="0" name=""/>
        <dsp:cNvSpPr/>
      </dsp:nvSpPr>
      <dsp:spPr>
        <a:xfrm>
          <a:off x="1828450" y="2580109"/>
          <a:ext cx="58294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5F4222-0ADE-4CF4-ADBC-47351BE7B38B}">
      <dsp:nvSpPr>
        <dsp:cNvPr id="0" name=""/>
        <dsp:cNvSpPr/>
      </dsp:nvSpPr>
      <dsp:spPr>
        <a:xfrm>
          <a:off x="1937754" y="2621063"/>
          <a:ext cx="5720194" cy="819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Answerable</a:t>
          </a:r>
        </a:p>
      </dsp:txBody>
      <dsp:txXfrm>
        <a:off x="1937754" y="2621063"/>
        <a:ext cx="5720194" cy="819082"/>
      </dsp:txXfrm>
    </dsp:sp>
    <dsp:sp modelId="{D9407E76-6FE9-4CE4-8A1E-5376CAE773F0}">
      <dsp:nvSpPr>
        <dsp:cNvPr id="0" name=""/>
        <dsp:cNvSpPr/>
      </dsp:nvSpPr>
      <dsp:spPr>
        <a:xfrm>
          <a:off x="1828450" y="3440145"/>
          <a:ext cx="58294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D98516-C6F8-431A-B468-6F49D1B1F03A}">
      <dsp:nvSpPr>
        <dsp:cNvPr id="0" name=""/>
        <dsp:cNvSpPr/>
      </dsp:nvSpPr>
      <dsp:spPr>
        <a:xfrm>
          <a:off x="0" y="443"/>
          <a:ext cx="10691265" cy="10386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24F776-A779-41D1-982F-41B3B417A46A}">
      <dsp:nvSpPr>
        <dsp:cNvPr id="0" name=""/>
        <dsp:cNvSpPr/>
      </dsp:nvSpPr>
      <dsp:spPr>
        <a:xfrm>
          <a:off x="314185" y="234135"/>
          <a:ext cx="571245" cy="5712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38457-F544-4EA3-98BA-EEFB801FDF4B}">
      <dsp:nvSpPr>
        <dsp:cNvPr id="0" name=""/>
        <dsp:cNvSpPr/>
      </dsp:nvSpPr>
      <dsp:spPr>
        <a:xfrm>
          <a:off x="1199616" y="443"/>
          <a:ext cx="9491648" cy="1038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22" tIns="109922" rIns="109922" bIns="10992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Clearly state your research focus, aims, objectives, and research question.</a:t>
          </a:r>
          <a:endParaRPr lang="en-US" sz="2500" kern="1200" dirty="0"/>
        </a:p>
      </dsp:txBody>
      <dsp:txXfrm>
        <a:off x="1199616" y="443"/>
        <a:ext cx="9491648" cy="1038628"/>
      </dsp:txXfrm>
    </dsp:sp>
    <dsp:sp modelId="{3B13B58F-A5C4-465E-8267-4F4685A27B0B}">
      <dsp:nvSpPr>
        <dsp:cNvPr id="0" name=""/>
        <dsp:cNvSpPr/>
      </dsp:nvSpPr>
      <dsp:spPr>
        <a:xfrm>
          <a:off x="0" y="1298729"/>
          <a:ext cx="10691265" cy="10386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61C60F-0E69-4C9F-B7B7-F9993FD6C564}">
      <dsp:nvSpPr>
        <dsp:cNvPr id="0" name=""/>
        <dsp:cNvSpPr/>
      </dsp:nvSpPr>
      <dsp:spPr>
        <a:xfrm>
          <a:off x="314185" y="1532421"/>
          <a:ext cx="571245" cy="5712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4ECED-A3B8-4BDF-AB9B-7A846A00FC50}">
      <dsp:nvSpPr>
        <dsp:cNvPr id="0" name=""/>
        <dsp:cNvSpPr/>
      </dsp:nvSpPr>
      <dsp:spPr>
        <a:xfrm>
          <a:off x="1199616" y="1298729"/>
          <a:ext cx="9491648" cy="1038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22" tIns="109922" rIns="109922" bIns="10992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Consider the current state of knowledge and any recent debates on the topic you are addressing – conduct a brief literature review.</a:t>
          </a:r>
          <a:endParaRPr lang="en-US" sz="2500" kern="1200" dirty="0"/>
        </a:p>
      </dsp:txBody>
      <dsp:txXfrm>
        <a:off x="1199616" y="1298729"/>
        <a:ext cx="9491648" cy="1038628"/>
      </dsp:txXfrm>
    </dsp:sp>
    <dsp:sp modelId="{40E8D7AC-C751-4CD5-99DD-020E509EE7A9}">
      <dsp:nvSpPr>
        <dsp:cNvPr id="0" name=""/>
        <dsp:cNvSpPr/>
      </dsp:nvSpPr>
      <dsp:spPr>
        <a:xfrm>
          <a:off x="0" y="2597015"/>
          <a:ext cx="10691265" cy="10386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F9E5A2-7D0C-4734-BA1C-27AE497861D3}">
      <dsp:nvSpPr>
        <dsp:cNvPr id="0" name=""/>
        <dsp:cNvSpPr/>
      </dsp:nvSpPr>
      <dsp:spPr>
        <a:xfrm>
          <a:off x="314185" y="2830706"/>
          <a:ext cx="571245" cy="5712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4B2BA9-6B70-4F03-9B08-75E370E07EB4}">
      <dsp:nvSpPr>
        <dsp:cNvPr id="0" name=""/>
        <dsp:cNvSpPr/>
      </dsp:nvSpPr>
      <dsp:spPr>
        <a:xfrm>
          <a:off x="1199616" y="2597015"/>
          <a:ext cx="9491648" cy="1038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22" tIns="109922" rIns="109922" bIns="10992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Explain the justification and value of your research.</a:t>
          </a:r>
          <a:endParaRPr lang="en-US" sz="2500" kern="1200" dirty="0"/>
        </a:p>
      </dsp:txBody>
      <dsp:txXfrm>
        <a:off x="1199616" y="2597015"/>
        <a:ext cx="9491648" cy="10386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F88797-F73B-4E2D-B667-398494731A31}">
      <dsp:nvSpPr>
        <dsp:cNvPr id="0" name=""/>
        <dsp:cNvSpPr/>
      </dsp:nvSpPr>
      <dsp:spPr>
        <a:xfrm>
          <a:off x="0" y="443"/>
          <a:ext cx="10691265" cy="10386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2C7F03-2BED-46E4-BC85-AD032BC09D98}">
      <dsp:nvSpPr>
        <dsp:cNvPr id="0" name=""/>
        <dsp:cNvSpPr/>
      </dsp:nvSpPr>
      <dsp:spPr>
        <a:xfrm>
          <a:off x="314185" y="234135"/>
          <a:ext cx="571245" cy="5712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B555E9-A9D6-4A4A-9EDD-405B5B657DBA}">
      <dsp:nvSpPr>
        <dsp:cNvPr id="0" name=""/>
        <dsp:cNvSpPr/>
      </dsp:nvSpPr>
      <dsp:spPr>
        <a:xfrm>
          <a:off x="1199616" y="443"/>
          <a:ext cx="9491648" cy="1038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22" tIns="109922" rIns="109922" bIns="10992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Offer a proposed timescale.</a:t>
          </a:r>
          <a:endParaRPr lang="en-US" sz="2500" kern="1200" dirty="0"/>
        </a:p>
      </dsp:txBody>
      <dsp:txXfrm>
        <a:off x="1199616" y="443"/>
        <a:ext cx="9491648" cy="1038628"/>
      </dsp:txXfrm>
    </dsp:sp>
    <dsp:sp modelId="{2B505549-9088-4AB8-9744-8FA18A9B7208}">
      <dsp:nvSpPr>
        <dsp:cNvPr id="0" name=""/>
        <dsp:cNvSpPr/>
      </dsp:nvSpPr>
      <dsp:spPr>
        <a:xfrm>
          <a:off x="0" y="1298729"/>
          <a:ext cx="10691265" cy="10386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BD4B83-7EBC-48C5-BF4E-EA5B12C7830A}">
      <dsp:nvSpPr>
        <dsp:cNvPr id="0" name=""/>
        <dsp:cNvSpPr/>
      </dsp:nvSpPr>
      <dsp:spPr>
        <a:xfrm>
          <a:off x="314185" y="1532421"/>
          <a:ext cx="571245" cy="5712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5DE3B6-048E-477C-BF49-D2E27B777311}">
      <dsp:nvSpPr>
        <dsp:cNvPr id="0" name=""/>
        <dsp:cNvSpPr/>
      </dsp:nvSpPr>
      <dsp:spPr>
        <a:xfrm>
          <a:off x="1199616" y="1298729"/>
          <a:ext cx="9491648" cy="1038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22" tIns="109922" rIns="109922" bIns="10992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Offer a concise and coherent summary of your proposed research. </a:t>
          </a:r>
          <a:endParaRPr lang="en-US" sz="2500" kern="1200" dirty="0"/>
        </a:p>
      </dsp:txBody>
      <dsp:txXfrm>
        <a:off x="1199616" y="1298729"/>
        <a:ext cx="9491648" cy="1038628"/>
      </dsp:txXfrm>
    </dsp:sp>
    <dsp:sp modelId="{F49772E1-AAE6-4F4F-9D0A-D8CD9D82D54E}">
      <dsp:nvSpPr>
        <dsp:cNvPr id="0" name=""/>
        <dsp:cNvSpPr/>
      </dsp:nvSpPr>
      <dsp:spPr>
        <a:xfrm>
          <a:off x="0" y="2597015"/>
          <a:ext cx="10691265" cy="10386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122E0C-224B-45EC-A459-8B696A4D32EA}">
      <dsp:nvSpPr>
        <dsp:cNvPr id="0" name=""/>
        <dsp:cNvSpPr/>
      </dsp:nvSpPr>
      <dsp:spPr>
        <a:xfrm>
          <a:off x="314185" y="2830706"/>
          <a:ext cx="571245" cy="5712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F5476-F9B4-4C06-8D03-747E0C11E0B3}">
      <dsp:nvSpPr>
        <dsp:cNvPr id="0" name=""/>
        <dsp:cNvSpPr/>
      </dsp:nvSpPr>
      <dsp:spPr>
        <a:xfrm>
          <a:off x="1199616" y="2597015"/>
          <a:ext cx="9491648" cy="1038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22" tIns="109922" rIns="109922" bIns="10992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Set out the central issues or questions that you intend to address. </a:t>
          </a:r>
          <a:endParaRPr lang="en-US" sz="2500" kern="1200" dirty="0"/>
        </a:p>
      </dsp:txBody>
      <dsp:txXfrm>
        <a:off x="1199616" y="2597015"/>
        <a:ext cx="9491648" cy="10386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55BD65-5688-4208-8FA2-48E2D3E9BA4C}">
      <dsp:nvSpPr>
        <dsp:cNvPr id="0" name=""/>
        <dsp:cNvSpPr/>
      </dsp:nvSpPr>
      <dsp:spPr>
        <a:xfrm>
          <a:off x="0" y="1626"/>
          <a:ext cx="10691265" cy="10671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F32608-BD44-4D63-A5F5-00DC0A0EB7BB}">
      <dsp:nvSpPr>
        <dsp:cNvPr id="0" name=""/>
        <dsp:cNvSpPr/>
      </dsp:nvSpPr>
      <dsp:spPr>
        <a:xfrm>
          <a:off x="322818" y="242198"/>
          <a:ext cx="587515" cy="586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4CB91-8504-44C8-AD69-9E16F6C96671}">
      <dsp:nvSpPr>
        <dsp:cNvPr id="0" name=""/>
        <dsp:cNvSpPr/>
      </dsp:nvSpPr>
      <dsp:spPr>
        <a:xfrm>
          <a:off x="1233152" y="2085"/>
          <a:ext cx="9294422" cy="1068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52" tIns="113052" rIns="113052" bIns="11305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Outline the general area of study within which your research falls.</a:t>
          </a:r>
          <a:endParaRPr lang="en-US" sz="2400" kern="1200" dirty="0"/>
        </a:p>
      </dsp:txBody>
      <dsp:txXfrm>
        <a:off x="1233152" y="2085"/>
        <a:ext cx="9294422" cy="1068210"/>
      </dsp:txXfrm>
    </dsp:sp>
    <dsp:sp modelId="{E398630B-452F-438D-BD32-9FF44F771C25}">
      <dsp:nvSpPr>
        <dsp:cNvPr id="0" name=""/>
        <dsp:cNvSpPr/>
      </dsp:nvSpPr>
      <dsp:spPr>
        <a:xfrm>
          <a:off x="0" y="1283938"/>
          <a:ext cx="10691265" cy="10671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41A7AC-9158-4FC0-A19F-EF335FBF198A}">
      <dsp:nvSpPr>
        <dsp:cNvPr id="0" name=""/>
        <dsp:cNvSpPr/>
      </dsp:nvSpPr>
      <dsp:spPr>
        <a:xfrm>
          <a:off x="322818" y="1524051"/>
          <a:ext cx="587515" cy="586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884324-5FD5-4C2A-B54A-0BFAF102D4EC}">
      <dsp:nvSpPr>
        <dsp:cNvPr id="0" name=""/>
        <dsp:cNvSpPr/>
      </dsp:nvSpPr>
      <dsp:spPr>
        <a:xfrm>
          <a:off x="1233152" y="1283938"/>
          <a:ext cx="9294422" cy="1068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52" tIns="113052" rIns="113052" bIns="11305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Demonstrate the originality of your proposed research.  </a:t>
          </a:r>
          <a:endParaRPr lang="en-US" sz="2400" kern="1200" dirty="0"/>
        </a:p>
      </dsp:txBody>
      <dsp:txXfrm>
        <a:off x="1233152" y="1283938"/>
        <a:ext cx="9294422" cy="1068210"/>
      </dsp:txXfrm>
    </dsp:sp>
    <dsp:sp modelId="{44CC2A72-E678-40EB-8C88-260883C628F7}">
      <dsp:nvSpPr>
        <dsp:cNvPr id="0" name=""/>
        <dsp:cNvSpPr/>
      </dsp:nvSpPr>
      <dsp:spPr>
        <a:xfrm>
          <a:off x="0" y="2565791"/>
          <a:ext cx="10691265" cy="10671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AACEF4-0742-467C-A361-47BE47FA4F34}">
      <dsp:nvSpPr>
        <dsp:cNvPr id="0" name=""/>
        <dsp:cNvSpPr/>
      </dsp:nvSpPr>
      <dsp:spPr>
        <a:xfrm>
          <a:off x="323133" y="2805904"/>
          <a:ext cx="587515" cy="5869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A80394-43EF-48F8-A1F4-E8B49BC77203}">
      <dsp:nvSpPr>
        <dsp:cNvPr id="0" name=""/>
        <dsp:cNvSpPr/>
      </dsp:nvSpPr>
      <dsp:spPr>
        <a:xfrm>
          <a:off x="1233783" y="2565791"/>
          <a:ext cx="9294422" cy="1068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52" tIns="113052" rIns="113052" bIns="11305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Define and justify a research question which meets your overall aims and identified specific objectives, and evidence your knowledge of the discourse around it.</a:t>
          </a:r>
          <a:endParaRPr lang="en-US" sz="2400" kern="1200" dirty="0"/>
        </a:p>
      </dsp:txBody>
      <dsp:txXfrm>
        <a:off x="1233783" y="2565791"/>
        <a:ext cx="9294422" cy="10682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4CFA0-3F12-4673-902E-2871414D2310}">
      <dsp:nvSpPr>
        <dsp:cNvPr id="0" name=""/>
        <dsp:cNvSpPr/>
      </dsp:nvSpPr>
      <dsp:spPr>
        <a:xfrm>
          <a:off x="0" y="40199"/>
          <a:ext cx="6581776" cy="702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Content</a:t>
          </a:r>
          <a:endParaRPr lang="en-US" sz="3000" kern="1200"/>
        </a:p>
      </dsp:txBody>
      <dsp:txXfrm>
        <a:off x="34269" y="74468"/>
        <a:ext cx="6513238" cy="633462"/>
      </dsp:txXfrm>
    </dsp:sp>
    <dsp:sp modelId="{1E483070-16E3-46DB-8536-4ACEB65010D2}">
      <dsp:nvSpPr>
        <dsp:cNvPr id="0" name=""/>
        <dsp:cNvSpPr/>
      </dsp:nvSpPr>
      <dsp:spPr>
        <a:xfrm>
          <a:off x="0" y="828599"/>
          <a:ext cx="6581776" cy="702000"/>
        </a:xfrm>
        <a:prstGeom prst="roundRect">
          <a:avLst/>
        </a:prstGeom>
        <a:solidFill>
          <a:schemeClr val="accent2">
            <a:hueOff val="599225"/>
            <a:satOff val="-3943"/>
            <a:lumOff val="-1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Context </a:t>
          </a:r>
          <a:endParaRPr lang="en-US" sz="3000" kern="1200"/>
        </a:p>
      </dsp:txBody>
      <dsp:txXfrm>
        <a:off x="34269" y="862868"/>
        <a:ext cx="6513238" cy="633462"/>
      </dsp:txXfrm>
    </dsp:sp>
    <dsp:sp modelId="{9238FA25-EE15-4099-AC6B-37A33E86E8E9}">
      <dsp:nvSpPr>
        <dsp:cNvPr id="0" name=""/>
        <dsp:cNvSpPr/>
      </dsp:nvSpPr>
      <dsp:spPr>
        <a:xfrm>
          <a:off x="0" y="1616999"/>
          <a:ext cx="6581776" cy="702000"/>
        </a:xfrm>
        <a:prstGeom prst="roundRect">
          <a:avLst/>
        </a:prstGeom>
        <a:solidFill>
          <a:schemeClr val="accent2">
            <a:hueOff val="1198449"/>
            <a:satOff val="-7886"/>
            <a:lumOff val="-2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Relevance  </a:t>
          </a:r>
          <a:endParaRPr lang="en-US" sz="3000" kern="1200" dirty="0"/>
        </a:p>
      </dsp:txBody>
      <dsp:txXfrm>
        <a:off x="34269" y="1651268"/>
        <a:ext cx="6513238" cy="633462"/>
      </dsp:txXfrm>
    </dsp:sp>
    <dsp:sp modelId="{041426DF-810B-48DE-AF88-156AB037154B}">
      <dsp:nvSpPr>
        <dsp:cNvPr id="0" name=""/>
        <dsp:cNvSpPr/>
      </dsp:nvSpPr>
      <dsp:spPr>
        <a:xfrm>
          <a:off x="0" y="2405400"/>
          <a:ext cx="6581776" cy="702000"/>
        </a:xfrm>
        <a:prstGeom prst="roundRect">
          <a:avLst/>
        </a:prstGeom>
        <a:solidFill>
          <a:schemeClr val="accent2">
            <a:hueOff val="1797674"/>
            <a:satOff val="-11829"/>
            <a:lumOff val="-3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Viability</a:t>
          </a:r>
          <a:endParaRPr lang="en-US" sz="3000" kern="1200"/>
        </a:p>
      </dsp:txBody>
      <dsp:txXfrm>
        <a:off x="34269" y="2439669"/>
        <a:ext cx="6513238" cy="633462"/>
      </dsp:txXfrm>
    </dsp:sp>
    <dsp:sp modelId="{4C8FAF18-7CE9-4B96-B54C-CE25E9B11866}">
      <dsp:nvSpPr>
        <dsp:cNvPr id="0" name=""/>
        <dsp:cNvSpPr/>
      </dsp:nvSpPr>
      <dsp:spPr>
        <a:xfrm>
          <a:off x="0" y="3193800"/>
          <a:ext cx="6581776" cy="702000"/>
        </a:xfrm>
        <a:prstGeom prst="roundRect">
          <a:avLst/>
        </a:prstGeom>
        <a:solidFill>
          <a:schemeClr val="accent2">
            <a:hueOff val="2396898"/>
            <a:satOff val="-15772"/>
            <a:lumOff val="-4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Ethical considerations</a:t>
          </a:r>
          <a:endParaRPr lang="en-US" sz="3000" kern="1200" dirty="0"/>
        </a:p>
      </dsp:txBody>
      <dsp:txXfrm>
        <a:off x="34269" y="3228069"/>
        <a:ext cx="6513238" cy="633462"/>
      </dsp:txXfrm>
    </dsp:sp>
    <dsp:sp modelId="{D5B81FDB-EF62-407F-B2D1-1745A90075BF}">
      <dsp:nvSpPr>
        <dsp:cNvPr id="0" name=""/>
        <dsp:cNvSpPr/>
      </dsp:nvSpPr>
      <dsp:spPr>
        <a:xfrm>
          <a:off x="0" y="3982200"/>
          <a:ext cx="6581776" cy="702000"/>
        </a:xfrm>
        <a:prstGeom prst="roundRect">
          <a:avLst/>
        </a:prstGeom>
        <a:solidFill>
          <a:schemeClr val="accent2">
            <a:hueOff val="2996123"/>
            <a:satOff val="-19715"/>
            <a:lumOff val="-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Quality</a:t>
          </a:r>
          <a:endParaRPr lang="en-US" sz="3000" kern="1200"/>
        </a:p>
      </dsp:txBody>
      <dsp:txXfrm>
        <a:off x="34269" y="4016469"/>
        <a:ext cx="6513238" cy="63346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4CFA0-3F12-4673-902E-2871414D2310}">
      <dsp:nvSpPr>
        <dsp:cNvPr id="0" name=""/>
        <dsp:cNvSpPr/>
      </dsp:nvSpPr>
      <dsp:spPr>
        <a:xfrm>
          <a:off x="0" y="169009"/>
          <a:ext cx="8643669" cy="7300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  </a:t>
          </a:r>
          <a:r>
            <a:rPr lang="en-GB" sz="2800" kern="1200" dirty="0"/>
            <a:t>Introduction, Background and Rationale</a:t>
          </a:r>
          <a:endParaRPr lang="en-US" sz="2800" kern="1200" dirty="0"/>
        </a:p>
      </dsp:txBody>
      <dsp:txXfrm>
        <a:off x="35640" y="204649"/>
        <a:ext cx="8572389" cy="658800"/>
      </dsp:txXfrm>
    </dsp:sp>
    <dsp:sp modelId="{BBF202D1-C324-4E52-818F-9D264050903C}">
      <dsp:nvSpPr>
        <dsp:cNvPr id="0" name=""/>
        <dsp:cNvSpPr/>
      </dsp:nvSpPr>
      <dsp:spPr>
        <a:xfrm>
          <a:off x="0" y="877332"/>
          <a:ext cx="8643669" cy="730080"/>
        </a:xfrm>
        <a:prstGeom prst="roundRect">
          <a:avLst/>
        </a:prstGeom>
        <a:solidFill>
          <a:schemeClr val="accent2">
            <a:hueOff val="599225"/>
            <a:satOff val="-3943"/>
            <a:lumOff val="-1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Topic and question  </a:t>
          </a:r>
        </a:p>
      </dsp:txBody>
      <dsp:txXfrm>
        <a:off x="35640" y="912972"/>
        <a:ext cx="8572389" cy="658800"/>
      </dsp:txXfrm>
    </dsp:sp>
    <dsp:sp modelId="{9238FA25-EE15-4099-AC6B-37A33E86E8E9}">
      <dsp:nvSpPr>
        <dsp:cNvPr id="0" name=""/>
        <dsp:cNvSpPr/>
      </dsp:nvSpPr>
      <dsp:spPr>
        <a:xfrm>
          <a:off x="0" y="1775899"/>
          <a:ext cx="8643669" cy="730080"/>
        </a:xfrm>
        <a:prstGeom prst="roundRect">
          <a:avLst/>
        </a:prstGeom>
        <a:solidFill>
          <a:schemeClr val="accent2">
            <a:hueOff val="1198449"/>
            <a:satOff val="-7886"/>
            <a:lumOff val="-2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 </a:t>
          </a:r>
          <a:r>
            <a:rPr lang="en-GB" sz="2800" kern="1200" dirty="0"/>
            <a:t>Research documentation</a:t>
          </a:r>
          <a:endParaRPr lang="en-US" sz="2800" kern="1200" dirty="0"/>
        </a:p>
      </dsp:txBody>
      <dsp:txXfrm>
        <a:off x="35640" y="1811539"/>
        <a:ext cx="8572389" cy="658800"/>
      </dsp:txXfrm>
    </dsp:sp>
    <dsp:sp modelId="{17AF39AA-2384-47BF-8D80-00ECC8C280B8}">
      <dsp:nvSpPr>
        <dsp:cNvPr id="0" name=""/>
        <dsp:cNvSpPr/>
      </dsp:nvSpPr>
      <dsp:spPr>
        <a:xfrm>
          <a:off x="0" y="2677095"/>
          <a:ext cx="8643669" cy="730080"/>
        </a:xfrm>
        <a:prstGeom prst="roundRect">
          <a:avLst/>
        </a:prstGeom>
        <a:solidFill>
          <a:schemeClr val="accent2">
            <a:hueOff val="1797674"/>
            <a:satOff val="-11829"/>
            <a:lumOff val="-3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Academic context and rigour</a:t>
          </a:r>
        </a:p>
      </dsp:txBody>
      <dsp:txXfrm>
        <a:off x="35640" y="2712735"/>
        <a:ext cx="8572389" cy="658800"/>
      </dsp:txXfrm>
    </dsp:sp>
    <dsp:sp modelId="{8C721EB7-5ADF-4176-93B7-9AC45206461B}">
      <dsp:nvSpPr>
        <dsp:cNvPr id="0" name=""/>
        <dsp:cNvSpPr/>
      </dsp:nvSpPr>
      <dsp:spPr>
        <a:xfrm>
          <a:off x="0" y="3404533"/>
          <a:ext cx="8643669" cy="730080"/>
        </a:xfrm>
        <a:prstGeom prst="roundRect">
          <a:avLst/>
        </a:prstGeom>
        <a:solidFill>
          <a:schemeClr val="accent2">
            <a:hueOff val="2396898"/>
            <a:satOff val="-15772"/>
            <a:lumOff val="-4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Self –positioning – Your philosophical lens  </a:t>
          </a:r>
        </a:p>
      </dsp:txBody>
      <dsp:txXfrm>
        <a:off x="35640" y="3440173"/>
        <a:ext cx="8572389" cy="658800"/>
      </dsp:txXfrm>
    </dsp:sp>
    <dsp:sp modelId="{397E95B9-31A0-47F6-BD4A-D3C02F4636C0}">
      <dsp:nvSpPr>
        <dsp:cNvPr id="0" name=""/>
        <dsp:cNvSpPr/>
      </dsp:nvSpPr>
      <dsp:spPr>
        <a:xfrm>
          <a:off x="0" y="4246933"/>
          <a:ext cx="8643669" cy="730080"/>
        </a:xfrm>
        <a:prstGeom prst="roundRect">
          <a:avLst/>
        </a:prstGeom>
        <a:solidFill>
          <a:schemeClr val="accent2">
            <a:hueOff val="2996123"/>
            <a:satOff val="-19715"/>
            <a:lumOff val="-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 </a:t>
          </a:r>
          <a:r>
            <a:rPr lang="en-GB" sz="2800" kern="1200" dirty="0"/>
            <a:t>How does all this sit alongside your individual skills set?</a:t>
          </a:r>
          <a:endParaRPr lang="en-US" sz="2800" kern="1200" dirty="0"/>
        </a:p>
      </dsp:txBody>
      <dsp:txXfrm>
        <a:off x="35640" y="4282573"/>
        <a:ext cx="8572389" cy="6588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4CFA0-3F12-4673-902E-2871414D2310}">
      <dsp:nvSpPr>
        <dsp:cNvPr id="0" name=""/>
        <dsp:cNvSpPr/>
      </dsp:nvSpPr>
      <dsp:spPr>
        <a:xfrm>
          <a:off x="0" y="43282"/>
          <a:ext cx="6581776" cy="8745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 Aims and Objectives</a:t>
          </a:r>
          <a:endParaRPr lang="en-US" sz="2300" kern="1200" dirty="0"/>
        </a:p>
      </dsp:txBody>
      <dsp:txXfrm>
        <a:off x="42693" y="85975"/>
        <a:ext cx="6496390" cy="789189"/>
      </dsp:txXfrm>
    </dsp:sp>
    <dsp:sp modelId="{1E483070-16E3-46DB-8536-4ACEB65010D2}">
      <dsp:nvSpPr>
        <dsp:cNvPr id="0" name=""/>
        <dsp:cNvSpPr/>
      </dsp:nvSpPr>
      <dsp:spPr>
        <a:xfrm>
          <a:off x="0" y="984097"/>
          <a:ext cx="6581776" cy="874575"/>
        </a:xfrm>
        <a:prstGeom prst="roundRect">
          <a:avLst/>
        </a:prstGeom>
        <a:solidFill>
          <a:schemeClr val="accent2">
            <a:hueOff val="749031"/>
            <a:satOff val="-4929"/>
            <a:lumOff val="-1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 The research question</a:t>
          </a:r>
          <a:endParaRPr lang="en-US" sz="2300" kern="1200" dirty="0"/>
        </a:p>
      </dsp:txBody>
      <dsp:txXfrm>
        <a:off x="42693" y="1026790"/>
        <a:ext cx="6496390" cy="789189"/>
      </dsp:txXfrm>
    </dsp:sp>
    <dsp:sp modelId="{9238FA25-EE15-4099-AC6B-37A33E86E8E9}">
      <dsp:nvSpPr>
        <dsp:cNvPr id="0" name=""/>
        <dsp:cNvSpPr/>
      </dsp:nvSpPr>
      <dsp:spPr>
        <a:xfrm>
          <a:off x="0" y="1924912"/>
          <a:ext cx="6581776" cy="874575"/>
        </a:xfrm>
        <a:prstGeom prst="roundRect">
          <a:avLst/>
        </a:prstGeom>
        <a:solidFill>
          <a:schemeClr val="accent2">
            <a:hueOff val="1498061"/>
            <a:satOff val="-9857"/>
            <a:lumOff val="-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Research design, methodology and methods, Analysis</a:t>
          </a:r>
          <a:endParaRPr lang="en-US" sz="2300" kern="1200" dirty="0"/>
        </a:p>
      </dsp:txBody>
      <dsp:txXfrm>
        <a:off x="42693" y="1967605"/>
        <a:ext cx="6496390" cy="789189"/>
      </dsp:txXfrm>
    </dsp:sp>
    <dsp:sp modelId="{9E7AF731-7710-4BF1-B100-F6DFBE49E3B3}">
      <dsp:nvSpPr>
        <dsp:cNvPr id="0" name=""/>
        <dsp:cNvSpPr/>
      </dsp:nvSpPr>
      <dsp:spPr>
        <a:xfrm>
          <a:off x="0" y="2865727"/>
          <a:ext cx="6581776" cy="874575"/>
        </a:xfrm>
        <a:prstGeom prst="roundRect">
          <a:avLst/>
        </a:prstGeom>
        <a:solidFill>
          <a:schemeClr val="accent2">
            <a:hueOff val="2247092"/>
            <a:satOff val="-14786"/>
            <a:lumOff val="-3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Participant recruitment strategy  </a:t>
          </a:r>
          <a:endParaRPr lang="en-US" sz="2300" kern="1200" dirty="0"/>
        </a:p>
      </dsp:txBody>
      <dsp:txXfrm>
        <a:off x="42693" y="2908420"/>
        <a:ext cx="6496390" cy="789189"/>
      </dsp:txXfrm>
    </dsp:sp>
    <dsp:sp modelId="{397E95B9-31A0-47F6-BD4A-D3C02F4636C0}">
      <dsp:nvSpPr>
        <dsp:cNvPr id="0" name=""/>
        <dsp:cNvSpPr/>
      </dsp:nvSpPr>
      <dsp:spPr>
        <a:xfrm>
          <a:off x="0" y="3806542"/>
          <a:ext cx="6581776" cy="874575"/>
        </a:xfrm>
        <a:prstGeom prst="roundRect">
          <a:avLst/>
        </a:prstGeom>
        <a:solidFill>
          <a:schemeClr val="accent2">
            <a:hueOff val="2996123"/>
            <a:satOff val="-19715"/>
            <a:lumOff val="-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Timescale, Outcome and Dissemination</a:t>
          </a:r>
          <a:endParaRPr lang="en-US" sz="2300" kern="1200" dirty="0"/>
        </a:p>
      </dsp:txBody>
      <dsp:txXfrm>
        <a:off x="42693" y="3849235"/>
        <a:ext cx="6496390" cy="78918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599EFB-0981-47AF-A496-0D5D942F139C}">
      <dsp:nvSpPr>
        <dsp:cNvPr id="0" name=""/>
        <dsp:cNvSpPr/>
      </dsp:nvSpPr>
      <dsp:spPr>
        <a:xfrm>
          <a:off x="18345" y="99138"/>
          <a:ext cx="4580852" cy="290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973AA-14F5-4E05-81A4-F4A6BB76FCC5}">
      <dsp:nvSpPr>
        <dsp:cNvPr id="0" name=""/>
        <dsp:cNvSpPr/>
      </dsp:nvSpPr>
      <dsp:spPr>
        <a:xfrm>
          <a:off x="527329" y="582672"/>
          <a:ext cx="4580852" cy="29088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100" u="none" kern="1200" dirty="0"/>
            <a:t>A </a:t>
          </a:r>
          <a:r>
            <a:rPr lang="en-GB" sz="4100" u="none" kern="1200" cap="none" dirty="0"/>
            <a:t>Title</a:t>
          </a:r>
          <a:r>
            <a:rPr lang="en-GB" sz="4100" u="none" kern="1200" dirty="0"/>
            <a:t> </a:t>
          </a:r>
          <a:endParaRPr lang="en-US" sz="4100" u="none" kern="1200" dirty="0"/>
        </a:p>
      </dsp:txBody>
      <dsp:txXfrm>
        <a:off x="612526" y="667869"/>
        <a:ext cx="4410458" cy="2738447"/>
      </dsp:txXfrm>
    </dsp:sp>
    <dsp:sp modelId="{EC955A72-47E2-4CBA-BC50-643A2880150F}">
      <dsp:nvSpPr>
        <dsp:cNvPr id="0" name=""/>
        <dsp:cNvSpPr/>
      </dsp:nvSpPr>
      <dsp:spPr>
        <a:xfrm>
          <a:off x="5600124" y="121856"/>
          <a:ext cx="4580852" cy="290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9D08C0-3667-45FF-8883-82DB3BB74037}">
      <dsp:nvSpPr>
        <dsp:cNvPr id="0" name=""/>
        <dsp:cNvSpPr/>
      </dsp:nvSpPr>
      <dsp:spPr>
        <a:xfrm>
          <a:off x="6109107" y="605390"/>
          <a:ext cx="4580852" cy="29088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100" kern="1200" cap="none" dirty="0"/>
            <a:t>A tentative, working title for your intended research</a:t>
          </a:r>
          <a:r>
            <a:rPr lang="en-GB" sz="4100" kern="1200" dirty="0"/>
            <a:t>.</a:t>
          </a:r>
          <a:endParaRPr lang="en-US" sz="4100" kern="1200" dirty="0"/>
        </a:p>
      </dsp:txBody>
      <dsp:txXfrm>
        <a:off x="6194304" y="690587"/>
        <a:ext cx="4410458" cy="273844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12291D-8143-4899-8F79-074EF595AC30}">
      <dsp:nvSpPr>
        <dsp:cNvPr id="0" name=""/>
        <dsp:cNvSpPr/>
      </dsp:nvSpPr>
      <dsp:spPr>
        <a:xfrm>
          <a:off x="1305" y="121856"/>
          <a:ext cx="4580852" cy="290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0DC518-F498-49DC-AC5A-45B4D563CB8A}">
      <dsp:nvSpPr>
        <dsp:cNvPr id="0" name=""/>
        <dsp:cNvSpPr/>
      </dsp:nvSpPr>
      <dsp:spPr>
        <a:xfrm>
          <a:off x="510288" y="605390"/>
          <a:ext cx="4580852" cy="29088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u="none" kern="1200" dirty="0"/>
            <a:t>A concise statement of intention </a:t>
          </a:r>
          <a:endParaRPr lang="en-US" sz="3700" u="none" kern="1200" dirty="0"/>
        </a:p>
      </dsp:txBody>
      <dsp:txXfrm>
        <a:off x="595485" y="690587"/>
        <a:ext cx="4410458" cy="2738447"/>
      </dsp:txXfrm>
    </dsp:sp>
    <dsp:sp modelId="{1ACD11F7-4F69-4B0B-950D-237CD2DEABE1}">
      <dsp:nvSpPr>
        <dsp:cNvPr id="0" name=""/>
        <dsp:cNvSpPr/>
      </dsp:nvSpPr>
      <dsp:spPr>
        <a:xfrm>
          <a:off x="5600124" y="121856"/>
          <a:ext cx="4580852" cy="290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01692-4BB9-4A86-B7B3-97CC6D1228C2}">
      <dsp:nvSpPr>
        <dsp:cNvPr id="0" name=""/>
        <dsp:cNvSpPr/>
      </dsp:nvSpPr>
      <dsp:spPr>
        <a:xfrm>
          <a:off x="6109107" y="605390"/>
          <a:ext cx="4580852" cy="29088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The proposal should include a concise statement of your intended research </a:t>
          </a:r>
          <a:endParaRPr lang="en-US" sz="3700" kern="1200" dirty="0"/>
        </a:p>
      </dsp:txBody>
      <dsp:txXfrm>
        <a:off x="6194304" y="690587"/>
        <a:ext cx="4410458" cy="273844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539F62-31F4-44CC-8F67-7DFB67981B5F}">
      <dsp:nvSpPr>
        <dsp:cNvPr id="0" name=""/>
        <dsp:cNvSpPr/>
      </dsp:nvSpPr>
      <dsp:spPr>
        <a:xfrm>
          <a:off x="0" y="119"/>
          <a:ext cx="5715000" cy="120752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u="none" kern="1200" dirty="0"/>
            <a:t>The Research Context </a:t>
          </a:r>
          <a:endParaRPr lang="en-US" sz="2400" u="none" kern="1200" dirty="0"/>
        </a:p>
      </dsp:txBody>
      <dsp:txXfrm>
        <a:off x="58946" y="59065"/>
        <a:ext cx="5597108" cy="1089629"/>
      </dsp:txXfrm>
    </dsp:sp>
    <dsp:sp modelId="{C4C9A33D-F5C4-4476-9E1B-78BFB2F9007E}">
      <dsp:nvSpPr>
        <dsp:cNvPr id="0" name=""/>
        <dsp:cNvSpPr/>
      </dsp:nvSpPr>
      <dsp:spPr>
        <a:xfrm>
          <a:off x="0" y="1218215"/>
          <a:ext cx="5715000" cy="1207521"/>
        </a:xfrm>
        <a:prstGeom prst="roundRect">
          <a:avLst/>
        </a:prstGeom>
        <a:solidFill>
          <a:schemeClr val="accent2">
            <a:hueOff val="749031"/>
            <a:satOff val="-4929"/>
            <a:lumOff val="-1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broad background against which you will conduct your research. </a:t>
          </a:r>
          <a:endParaRPr lang="en-US" sz="2400" kern="1200" dirty="0"/>
        </a:p>
      </dsp:txBody>
      <dsp:txXfrm>
        <a:off x="58946" y="1277161"/>
        <a:ext cx="5597108" cy="1089629"/>
      </dsp:txXfrm>
    </dsp:sp>
    <dsp:sp modelId="{FED94C98-D27F-4D5C-9E26-C3F567D2E323}">
      <dsp:nvSpPr>
        <dsp:cNvPr id="0" name=""/>
        <dsp:cNvSpPr/>
      </dsp:nvSpPr>
      <dsp:spPr>
        <a:xfrm>
          <a:off x="0" y="2436311"/>
          <a:ext cx="5715000" cy="1207521"/>
        </a:xfrm>
        <a:prstGeom prst="roundRect">
          <a:avLst/>
        </a:prstGeom>
        <a:solidFill>
          <a:schemeClr val="accent2">
            <a:hueOff val="1498061"/>
            <a:satOff val="-9857"/>
            <a:lumOff val="-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 brief overview of the general area of study within which your proposed research falls. </a:t>
          </a:r>
          <a:endParaRPr lang="en-US" sz="2400" kern="1200" dirty="0"/>
        </a:p>
      </dsp:txBody>
      <dsp:txXfrm>
        <a:off x="58946" y="2495257"/>
        <a:ext cx="5597108" cy="1089629"/>
      </dsp:txXfrm>
    </dsp:sp>
    <dsp:sp modelId="{41A1AF2D-31E1-4390-96F1-313BE5CCE4B0}">
      <dsp:nvSpPr>
        <dsp:cNvPr id="0" name=""/>
        <dsp:cNvSpPr/>
      </dsp:nvSpPr>
      <dsp:spPr>
        <a:xfrm>
          <a:off x="0" y="3654408"/>
          <a:ext cx="5715000" cy="1207521"/>
        </a:xfrm>
        <a:prstGeom prst="roundRect">
          <a:avLst/>
        </a:prstGeom>
        <a:solidFill>
          <a:schemeClr val="accent2">
            <a:hueOff val="2247092"/>
            <a:satOff val="-14786"/>
            <a:lumOff val="-3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current state of knowledge and recent debates on the topic. </a:t>
          </a:r>
        </a:p>
      </dsp:txBody>
      <dsp:txXfrm>
        <a:off x="58946" y="3713354"/>
        <a:ext cx="5597108" cy="1089629"/>
      </dsp:txXfrm>
    </dsp:sp>
    <dsp:sp modelId="{F1D11227-E2A5-4BD7-9515-ADE64891DD68}">
      <dsp:nvSpPr>
        <dsp:cNvPr id="0" name=""/>
        <dsp:cNvSpPr/>
      </dsp:nvSpPr>
      <dsp:spPr>
        <a:xfrm>
          <a:off x="0" y="4872504"/>
          <a:ext cx="5715000" cy="1207521"/>
        </a:xfrm>
        <a:prstGeom prst="roundRect">
          <a:avLst/>
        </a:prstGeom>
        <a:solidFill>
          <a:schemeClr val="accent2">
            <a:hueOff val="2996123"/>
            <a:satOff val="-19715"/>
            <a:lumOff val="-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This will allow you to demonstrate familiarity with the relevant field and the ability to communicate clearly and concisely. </a:t>
          </a:r>
          <a:endParaRPr lang="en-US" sz="2400" kern="1200" dirty="0"/>
        </a:p>
      </dsp:txBody>
      <dsp:txXfrm>
        <a:off x="58946" y="4931450"/>
        <a:ext cx="5597108" cy="108962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34A45-4A03-4039-BBFB-6856A40C9468}">
      <dsp:nvSpPr>
        <dsp:cNvPr id="0" name=""/>
        <dsp:cNvSpPr/>
      </dsp:nvSpPr>
      <dsp:spPr>
        <a:xfrm>
          <a:off x="0" y="2085"/>
          <a:ext cx="10691265" cy="10671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F0998B-1D58-409B-9192-439D638D7B9E}">
      <dsp:nvSpPr>
        <dsp:cNvPr id="0" name=""/>
        <dsp:cNvSpPr/>
      </dsp:nvSpPr>
      <dsp:spPr>
        <a:xfrm>
          <a:off x="322818" y="242198"/>
          <a:ext cx="587515" cy="586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69288-71B2-42C6-AB31-215E46FA66DD}">
      <dsp:nvSpPr>
        <dsp:cNvPr id="0" name=""/>
        <dsp:cNvSpPr/>
      </dsp:nvSpPr>
      <dsp:spPr>
        <a:xfrm>
          <a:off x="1233152" y="2085"/>
          <a:ext cx="9294422" cy="1068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52" tIns="113052" rIns="113052" bIns="11305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 Research Question  </a:t>
          </a:r>
          <a:endParaRPr lang="en-US" sz="2400" kern="1200" dirty="0"/>
        </a:p>
      </dsp:txBody>
      <dsp:txXfrm>
        <a:off x="1233152" y="2085"/>
        <a:ext cx="9294422" cy="1068210"/>
      </dsp:txXfrm>
    </dsp:sp>
    <dsp:sp modelId="{68E39741-5EAE-425F-AD5C-BF866D0DBB23}">
      <dsp:nvSpPr>
        <dsp:cNvPr id="0" name=""/>
        <dsp:cNvSpPr/>
      </dsp:nvSpPr>
      <dsp:spPr>
        <a:xfrm>
          <a:off x="0" y="1283938"/>
          <a:ext cx="10691265" cy="10671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DC103-257E-4D39-B3CE-53AA6285D01F}">
      <dsp:nvSpPr>
        <dsp:cNvPr id="0" name=""/>
        <dsp:cNvSpPr/>
      </dsp:nvSpPr>
      <dsp:spPr>
        <a:xfrm>
          <a:off x="322818" y="1524051"/>
          <a:ext cx="587515" cy="586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F704CE-E18B-404F-9743-4A8F6505557F}">
      <dsp:nvSpPr>
        <dsp:cNvPr id="0" name=""/>
        <dsp:cNvSpPr/>
      </dsp:nvSpPr>
      <dsp:spPr>
        <a:xfrm>
          <a:off x="1233152" y="1283938"/>
          <a:ext cx="9294422" cy="1068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52" tIns="113052" rIns="113052" bIns="11305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central aim and question that will guide your research. Before writing your proposal, you should take time to reflect on the key question that you are seeking to answer.  </a:t>
          </a:r>
          <a:endParaRPr lang="en-US" sz="2400" kern="1200" dirty="0"/>
        </a:p>
      </dsp:txBody>
      <dsp:txXfrm>
        <a:off x="1233152" y="1283938"/>
        <a:ext cx="9294422" cy="1068210"/>
      </dsp:txXfrm>
    </dsp:sp>
    <dsp:sp modelId="{73A39425-3BB3-46B0-86D0-0B50BB8B94CA}">
      <dsp:nvSpPr>
        <dsp:cNvPr id="0" name=""/>
        <dsp:cNvSpPr/>
      </dsp:nvSpPr>
      <dsp:spPr>
        <a:xfrm>
          <a:off x="0" y="2565791"/>
          <a:ext cx="10691265" cy="10671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1906E8-4EBB-4524-B7FF-66C6E4D89E3F}">
      <dsp:nvSpPr>
        <dsp:cNvPr id="0" name=""/>
        <dsp:cNvSpPr/>
      </dsp:nvSpPr>
      <dsp:spPr>
        <a:xfrm>
          <a:off x="322818" y="2805904"/>
          <a:ext cx="587515" cy="5869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DA645D-EBEE-40F7-860E-5CBFCB6332C6}">
      <dsp:nvSpPr>
        <dsp:cNvPr id="0" name=""/>
        <dsp:cNvSpPr/>
      </dsp:nvSpPr>
      <dsp:spPr>
        <a:xfrm>
          <a:off x="1233152" y="2565791"/>
          <a:ext cx="9294422" cy="1068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52" tIns="113052" rIns="113052" bIns="11305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proposal should also explain your intended approach to answering the questions raised.  </a:t>
          </a:r>
          <a:endParaRPr lang="en-US" sz="2400" kern="1200" dirty="0"/>
        </a:p>
      </dsp:txBody>
      <dsp:txXfrm>
        <a:off x="1233152" y="2565791"/>
        <a:ext cx="9294422" cy="106821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3B2D67-FED5-4B1C-9AF8-3595470BE38A}">
      <dsp:nvSpPr>
        <dsp:cNvPr id="0" name=""/>
        <dsp:cNvSpPr/>
      </dsp:nvSpPr>
      <dsp:spPr>
        <a:xfrm>
          <a:off x="0" y="1509"/>
          <a:ext cx="10691265" cy="7648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1B7E84-D683-4E40-BE85-AB4B986FF04E}">
      <dsp:nvSpPr>
        <dsp:cNvPr id="0" name=""/>
        <dsp:cNvSpPr/>
      </dsp:nvSpPr>
      <dsp:spPr>
        <a:xfrm>
          <a:off x="231369" y="173601"/>
          <a:ext cx="420671" cy="420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5470F-1875-4E77-8C11-78B60DA9BB58}">
      <dsp:nvSpPr>
        <dsp:cNvPr id="0" name=""/>
        <dsp:cNvSpPr/>
      </dsp:nvSpPr>
      <dsp:spPr>
        <a:xfrm>
          <a:off x="883409" y="1509"/>
          <a:ext cx="9807855" cy="764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47" tIns="80947" rIns="80947" bIns="8094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u="none" kern="1200" dirty="0"/>
            <a:t>The Significance of the Research  </a:t>
          </a:r>
          <a:endParaRPr lang="en-US" sz="2400" u="none" kern="1200" dirty="0"/>
        </a:p>
      </dsp:txBody>
      <dsp:txXfrm>
        <a:off x="883409" y="1509"/>
        <a:ext cx="9807855" cy="764856"/>
      </dsp:txXfrm>
    </dsp:sp>
    <dsp:sp modelId="{5D9EB8D7-F113-4D22-8A04-B03BD136802C}">
      <dsp:nvSpPr>
        <dsp:cNvPr id="0" name=""/>
        <dsp:cNvSpPr/>
      </dsp:nvSpPr>
      <dsp:spPr>
        <a:xfrm>
          <a:off x="0" y="957580"/>
          <a:ext cx="10691265" cy="7648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A000D8-0EC3-4B9E-A79B-874D4AFB3E70}">
      <dsp:nvSpPr>
        <dsp:cNvPr id="0" name=""/>
        <dsp:cNvSpPr/>
      </dsp:nvSpPr>
      <dsp:spPr>
        <a:xfrm>
          <a:off x="231369" y="1129672"/>
          <a:ext cx="420671" cy="420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B0EBA3-58CB-4B63-8058-79843E921CAE}">
      <dsp:nvSpPr>
        <dsp:cNvPr id="0" name=""/>
        <dsp:cNvSpPr/>
      </dsp:nvSpPr>
      <dsp:spPr>
        <a:xfrm>
          <a:off x="883409" y="957580"/>
          <a:ext cx="9807855" cy="764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47" tIns="80947" rIns="80947" bIns="8094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originality of your intended research</a:t>
          </a:r>
          <a:endParaRPr lang="en-US" sz="2400" kern="1200" dirty="0"/>
        </a:p>
      </dsp:txBody>
      <dsp:txXfrm>
        <a:off x="883409" y="957580"/>
        <a:ext cx="9807855" cy="764856"/>
      </dsp:txXfrm>
    </dsp:sp>
    <dsp:sp modelId="{3AC638D7-04C9-4382-95F4-6200DC6A6F86}">
      <dsp:nvSpPr>
        <dsp:cNvPr id="0" name=""/>
        <dsp:cNvSpPr/>
      </dsp:nvSpPr>
      <dsp:spPr>
        <a:xfrm>
          <a:off x="0" y="1913651"/>
          <a:ext cx="10691265" cy="7648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EFFECD-06DA-4D01-B345-865ED3C8D7C1}">
      <dsp:nvSpPr>
        <dsp:cNvPr id="0" name=""/>
        <dsp:cNvSpPr/>
      </dsp:nvSpPr>
      <dsp:spPr>
        <a:xfrm>
          <a:off x="231369" y="2085743"/>
          <a:ext cx="420671" cy="420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1779F1-579F-446A-8547-150EB84F8A46}">
      <dsp:nvSpPr>
        <dsp:cNvPr id="0" name=""/>
        <dsp:cNvSpPr/>
      </dsp:nvSpPr>
      <dsp:spPr>
        <a:xfrm>
          <a:off x="883409" y="1913651"/>
          <a:ext cx="9807855" cy="764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47" tIns="80947" rIns="80947" bIns="8094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Why your research is important   </a:t>
          </a:r>
          <a:endParaRPr lang="en-US" sz="2400" kern="1200" dirty="0"/>
        </a:p>
      </dsp:txBody>
      <dsp:txXfrm>
        <a:off x="883409" y="1913651"/>
        <a:ext cx="9807855" cy="764856"/>
      </dsp:txXfrm>
    </dsp:sp>
    <dsp:sp modelId="{171BB945-6CC0-4947-965B-5CBDDC8E5F03}">
      <dsp:nvSpPr>
        <dsp:cNvPr id="0" name=""/>
        <dsp:cNvSpPr/>
      </dsp:nvSpPr>
      <dsp:spPr>
        <a:xfrm>
          <a:off x="0" y="2869722"/>
          <a:ext cx="10691265" cy="7648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C37C33-C6C2-40FB-82B6-79829BB72A78}">
      <dsp:nvSpPr>
        <dsp:cNvPr id="0" name=""/>
        <dsp:cNvSpPr/>
      </dsp:nvSpPr>
      <dsp:spPr>
        <a:xfrm>
          <a:off x="231369" y="3041814"/>
          <a:ext cx="420671" cy="420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9AE6E-285C-4663-A0EE-7EC48310D3FE}">
      <dsp:nvSpPr>
        <dsp:cNvPr id="0" name=""/>
        <dsp:cNvSpPr/>
      </dsp:nvSpPr>
      <dsp:spPr>
        <a:xfrm>
          <a:off x="883409" y="2869722"/>
          <a:ext cx="9807855" cy="764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47" tIns="80947" rIns="80947" bIns="8094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How might your research impact the profession</a:t>
          </a:r>
          <a:r>
            <a:rPr lang="en-GB" sz="2200" kern="1200" dirty="0"/>
            <a:t>?</a:t>
          </a:r>
          <a:endParaRPr lang="en-US" sz="2200" kern="1200" dirty="0"/>
        </a:p>
      </dsp:txBody>
      <dsp:txXfrm>
        <a:off x="883409" y="2869722"/>
        <a:ext cx="9807855" cy="76485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0AB6EF-19F4-41A0-B80B-0FA0003BCF15}">
      <dsp:nvSpPr>
        <dsp:cNvPr id="0" name=""/>
        <dsp:cNvSpPr/>
      </dsp:nvSpPr>
      <dsp:spPr>
        <a:xfrm>
          <a:off x="0" y="590864"/>
          <a:ext cx="10691265" cy="10908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3CCC90-3919-42AC-BDAE-BADE90696735}">
      <dsp:nvSpPr>
        <dsp:cNvPr id="0" name=""/>
        <dsp:cNvSpPr/>
      </dsp:nvSpPr>
      <dsp:spPr>
        <a:xfrm>
          <a:off x="329974" y="836300"/>
          <a:ext cx="599954" cy="5999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7B227-EB10-48E2-89F8-10B47B6740B0}">
      <dsp:nvSpPr>
        <dsp:cNvPr id="0" name=""/>
        <dsp:cNvSpPr/>
      </dsp:nvSpPr>
      <dsp:spPr>
        <a:xfrm>
          <a:off x="1259904" y="590864"/>
          <a:ext cx="9431360" cy="1090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446" tIns="115446" rIns="115446" bIns="115446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Comply with all Level 7 academic conventions</a:t>
          </a:r>
          <a:endParaRPr lang="en-US" sz="2800" kern="1200" dirty="0"/>
        </a:p>
      </dsp:txBody>
      <dsp:txXfrm>
        <a:off x="1259904" y="590864"/>
        <a:ext cx="9431360" cy="1090826"/>
      </dsp:txXfrm>
    </dsp:sp>
    <dsp:sp modelId="{0194EC6D-EDE1-417A-BA8C-B9333C1F71B5}">
      <dsp:nvSpPr>
        <dsp:cNvPr id="0" name=""/>
        <dsp:cNvSpPr/>
      </dsp:nvSpPr>
      <dsp:spPr>
        <a:xfrm>
          <a:off x="0" y="1954397"/>
          <a:ext cx="10691265" cy="10908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06C225-B0C3-4B03-94BC-E59CEC49D0A6}">
      <dsp:nvSpPr>
        <dsp:cNvPr id="0" name=""/>
        <dsp:cNvSpPr/>
      </dsp:nvSpPr>
      <dsp:spPr>
        <a:xfrm>
          <a:off x="329974" y="2199833"/>
          <a:ext cx="599954" cy="5999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71397-5D09-4BB5-ADCF-E7864BAF52C5}">
      <dsp:nvSpPr>
        <dsp:cNvPr id="0" name=""/>
        <dsp:cNvSpPr/>
      </dsp:nvSpPr>
      <dsp:spPr>
        <a:xfrm>
          <a:off x="1259904" y="1954397"/>
          <a:ext cx="9431360" cy="1090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446" tIns="115446" rIns="115446" bIns="115446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Apply the specified referencing system [See Moodle] to all citations and reference list [not included in word count].</a:t>
          </a:r>
          <a:endParaRPr lang="en-US" sz="2800" kern="1200" dirty="0"/>
        </a:p>
      </dsp:txBody>
      <dsp:txXfrm>
        <a:off x="1259904" y="1954397"/>
        <a:ext cx="9431360" cy="109082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E49950-438D-4F7A-9D73-70B97879F64E}">
      <dsp:nvSpPr>
        <dsp:cNvPr id="0" name=""/>
        <dsp:cNvSpPr/>
      </dsp:nvSpPr>
      <dsp:spPr>
        <a:xfrm>
          <a:off x="0" y="4059"/>
          <a:ext cx="12089921" cy="8646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7C4ABB-F40F-444F-89D4-0E58361E0B38}">
      <dsp:nvSpPr>
        <dsp:cNvPr id="0" name=""/>
        <dsp:cNvSpPr/>
      </dsp:nvSpPr>
      <dsp:spPr>
        <a:xfrm>
          <a:off x="261569" y="198615"/>
          <a:ext cx="475581" cy="4755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564934-5281-4225-A5FF-958EECC4F0F6}">
      <dsp:nvSpPr>
        <dsp:cNvPr id="0" name=""/>
        <dsp:cNvSpPr/>
      </dsp:nvSpPr>
      <dsp:spPr>
        <a:xfrm>
          <a:off x="998720" y="4059"/>
          <a:ext cx="11091200" cy="86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513" tIns="91513" rIns="91513" bIns="91513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 dirty="0"/>
            <a:t>Is it clear why this research is necessary and timely?</a:t>
          </a:r>
          <a:endParaRPr lang="en-US" sz="2800" kern="1200" dirty="0"/>
        </a:p>
      </dsp:txBody>
      <dsp:txXfrm>
        <a:off x="998720" y="4059"/>
        <a:ext cx="11091200" cy="864692"/>
      </dsp:txXfrm>
    </dsp:sp>
    <dsp:sp modelId="{C2ACF1FE-96A0-4EB4-B399-8F058054D3D8}">
      <dsp:nvSpPr>
        <dsp:cNvPr id="0" name=""/>
        <dsp:cNvSpPr/>
      </dsp:nvSpPr>
      <dsp:spPr>
        <a:xfrm>
          <a:off x="0" y="1084925"/>
          <a:ext cx="12089921" cy="8646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D9E3A6-D76D-4651-9A78-1F43A6D30063}">
      <dsp:nvSpPr>
        <dsp:cNvPr id="0" name=""/>
        <dsp:cNvSpPr/>
      </dsp:nvSpPr>
      <dsp:spPr>
        <a:xfrm>
          <a:off x="261569" y="1279481"/>
          <a:ext cx="475581" cy="4755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153248-1027-451E-967B-31020FA9B2D5}">
      <dsp:nvSpPr>
        <dsp:cNvPr id="0" name=""/>
        <dsp:cNvSpPr/>
      </dsp:nvSpPr>
      <dsp:spPr>
        <a:xfrm flipH="1">
          <a:off x="998720" y="1084925"/>
          <a:ext cx="11091200" cy="86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513" tIns="91513" rIns="91513" bIns="91513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 dirty="0"/>
            <a:t>Is it clear what this study will add to the existing evidence base?</a:t>
          </a:r>
          <a:endParaRPr lang="en-US" sz="2800" kern="1200" dirty="0"/>
        </a:p>
      </dsp:txBody>
      <dsp:txXfrm>
        <a:off x="998720" y="1084925"/>
        <a:ext cx="11091200" cy="864692"/>
      </dsp:txXfrm>
    </dsp:sp>
    <dsp:sp modelId="{7D5A4086-DA18-490F-B351-631B375985A5}">
      <dsp:nvSpPr>
        <dsp:cNvPr id="0" name=""/>
        <dsp:cNvSpPr/>
      </dsp:nvSpPr>
      <dsp:spPr>
        <a:xfrm>
          <a:off x="0" y="2165792"/>
          <a:ext cx="12089921" cy="8646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D59884-F422-444D-A1BE-2B4859D6BB1A}">
      <dsp:nvSpPr>
        <dsp:cNvPr id="0" name=""/>
        <dsp:cNvSpPr/>
      </dsp:nvSpPr>
      <dsp:spPr>
        <a:xfrm>
          <a:off x="261569" y="2360347"/>
          <a:ext cx="475581" cy="4755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327BA4-5EFD-463E-B973-49D7CAA428D5}">
      <dsp:nvSpPr>
        <dsp:cNvPr id="0" name=""/>
        <dsp:cNvSpPr/>
      </dsp:nvSpPr>
      <dsp:spPr>
        <a:xfrm>
          <a:off x="998720" y="2165792"/>
          <a:ext cx="11091200" cy="86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513" tIns="91513" rIns="91513" bIns="91513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 dirty="0"/>
            <a:t>Is it sufficiently novel, and does it have enough potential  impact?</a:t>
          </a:r>
          <a:endParaRPr lang="en-US" sz="2800" kern="1200" dirty="0"/>
        </a:p>
      </dsp:txBody>
      <dsp:txXfrm>
        <a:off x="998720" y="2165792"/>
        <a:ext cx="11091200" cy="864692"/>
      </dsp:txXfrm>
    </dsp:sp>
    <dsp:sp modelId="{D01EF832-C6B9-4321-BE7D-F9E03C3C1D51}">
      <dsp:nvSpPr>
        <dsp:cNvPr id="0" name=""/>
        <dsp:cNvSpPr/>
      </dsp:nvSpPr>
      <dsp:spPr>
        <a:xfrm>
          <a:off x="0" y="3246658"/>
          <a:ext cx="12089921" cy="8646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0B5C47-DF2A-441C-83A1-E4CC6F184837}">
      <dsp:nvSpPr>
        <dsp:cNvPr id="0" name=""/>
        <dsp:cNvSpPr/>
      </dsp:nvSpPr>
      <dsp:spPr>
        <a:xfrm>
          <a:off x="261569" y="3441214"/>
          <a:ext cx="475581" cy="4755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624143-EA76-4FAD-A380-29BA7E568633}">
      <dsp:nvSpPr>
        <dsp:cNvPr id="0" name=""/>
        <dsp:cNvSpPr/>
      </dsp:nvSpPr>
      <dsp:spPr>
        <a:xfrm>
          <a:off x="998720" y="3246658"/>
          <a:ext cx="11091200" cy="86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513" tIns="91513" rIns="91513" bIns="91513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 dirty="0"/>
            <a:t>Does the proposal demonstrate engagement with appropriate literature?</a:t>
          </a:r>
          <a:endParaRPr lang="en-US" sz="2800" kern="1200" dirty="0"/>
        </a:p>
      </dsp:txBody>
      <dsp:txXfrm>
        <a:off x="998720" y="3246658"/>
        <a:ext cx="11091200" cy="864692"/>
      </dsp:txXfrm>
    </dsp:sp>
    <dsp:sp modelId="{C815BF8D-0F88-4EB0-86A7-8D0DB6CC1994}">
      <dsp:nvSpPr>
        <dsp:cNvPr id="0" name=""/>
        <dsp:cNvSpPr/>
      </dsp:nvSpPr>
      <dsp:spPr>
        <a:xfrm>
          <a:off x="0" y="4331584"/>
          <a:ext cx="12089921" cy="8646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B1B850-99AB-4DED-926A-24977FF1B324}">
      <dsp:nvSpPr>
        <dsp:cNvPr id="0" name=""/>
        <dsp:cNvSpPr/>
      </dsp:nvSpPr>
      <dsp:spPr>
        <a:xfrm>
          <a:off x="261569" y="4522080"/>
          <a:ext cx="475581" cy="47558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2A2C2-D3AF-44A4-8E23-654B06CA7422}">
      <dsp:nvSpPr>
        <dsp:cNvPr id="0" name=""/>
        <dsp:cNvSpPr/>
      </dsp:nvSpPr>
      <dsp:spPr>
        <a:xfrm>
          <a:off x="998720" y="4327524"/>
          <a:ext cx="11091200" cy="86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513" tIns="91513" rIns="91513" bIns="91513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 dirty="0"/>
            <a:t>Is it clear from reading the proposal what is actually going to be done?</a:t>
          </a:r>
          <a:endParaRPr lang="en-US" sz="2800" kern="1200" dirty="0"/>
        </a:p>
      </dsp:txBody>
      <dsp:txXfrm>
        <a:off x="998720" y="4327524"/>
        <a:ext cx="11091200" cy="864692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E08EC1-55E8-42EF-8B40-545D64F669EC}">
      <dsp:nvSpPr>
        <dsp:cNvPr id="0" name=""/>
        <dsp:cNvSpPr/>
      </dsp:nvSpPr>
      <dsp:spPr>
        <a:xfrm>
          <a:off x="0" y="95185"/>
          <a:ext cx="10515600" cy="19173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21AFF5-E219-42F7-8D23-50AD1DF95022}">
      <dsp:nvSpPr>
        <dsp:cNvPr id="0" name=""/>
        <dsp:cNvSpPr/>
      </dsp:nvSpPr>
      <dsp:spPr>
        <a:xfrm>
          <a:off x="579985" y="526579"/>
          <a:ext cx="1054519" cy="10545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F28912-C054-45CD-BECD-30518B3A6B15}">
      <dsp:nvSpPr>
        <dsp:cNvPr id="0" name=""/>
        <dsp:cNvSpPr/>
      </dsp:nvSpPr>
      <dsp:spPr>
        <a:xfrm>
          <a:off x="2214491" y="95185"/>
          <a:ext cx="8301108" cy="19173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15" tIns="202915" rIns="202915" bIns="202915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i="0" kern="1200" baseline="0" dirty="0"/>
            <a:t>Is it clear how the data will be captured, and analysed?</a:t>
          </a:r>
          <a:endParaRPr lang="en-US" sz="3200" kern="1200" dirty="0"/>
        </a:p>
      </dsp:txBody>
      <dsp:txXfrm>
        <a:off x="2214491" y="95185"/>
        <a:ext cx="8301108" cy="1917308"/>
      </dsp:txXfrm>
    </dsp:sp>
    <dsp:sp modelId="{B073A08D-EC81-49CF-9557-8B28764F24AD}">
      <dsp:nvSpPr>
        <dsp:cNvPr id="0" name=""/>
        <dsp:cNvSpPr/>
      </dsp:nvSpPr>
      <dsp:spPr>
        <a:xfrm>
          <a:off x="0" y="2338844"/>
          <a:ext cx="10515600" cy="19173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144593-930F-47DE-9740-8A3252831D78}">
      <dsp:nvSpPr>
        <dsp:cNvPr id="0" name=""/>
        <dsp:cNvSpPr/>
      </dsp:nvSpPr>
      <dsp:spPr>
        <a:xfrm>
          <a:off x="579985" y="2770238"/>
          <a:ext cx="1054519" cy="10545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B1BDD-945E-40E0-99D3-410CAFD9FAF0}">
      <dsp:nvSpPr>
        <dsp:cNvPr id="0" name=""/>
        <dsp:cNvSpPr/>
      </dsp:nvSpPr>
      <dsp:spPr>
        <a:xfrm>
          <a:off x="2214491" y="2338844"/>
          <a:ext cx="8301108" cy="19173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15" tIns="202915" rIns="202915" bIns="202915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i="0" kern="1200" baseline="0" dirty="0"/>
            <a:t>Are you satisfied that you have recognised the ethical considerations and put steps in place to minimise any potential ethical concerns?</a:t>
          </a:r>
          <a:endParaRPr lang="en-US" sz="3200" kern="1200" dirty="0"/>
        </a:p>
      </dsp:txBody>
      <dsp:txXfrm>
        <a:off x="2214491" y="2338844"/>
        <a:ext cx="8301108" cy="191730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00341E-0810-4FD5-A43A-A469EB621A92}">
      <dsp:nvSpPr>
        <dsp:cNvPr id="0" name=""/>
        <dsp:cNvSpPr/>
      </dsp:nvSpPr>
      <dsp:spPr>
        <a:xfrm>
          <a:off x="7060" y="2166"/>
          <a:ext cx="4667324" cy="390132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Unpack the requirements of Assignment 4: Research Proposal</a:t>
          </a:r>
          <a:endParaRPr lang="en-US" sz="4000" kern="1200" dirty="0"/>
        </a:p>
      </dsp:txBody>
      <dsp:txXfrm>
        <a:off x="121326" y="116432"/>
        <a:ext cx="4438792" cy="3672791"/>
      </dsp:txXfrm>
    </dsp:sp>
    <dsp:sp modelId="{E89CB902-6D20-4206-A271-CA6C6C4DD63C}">
      <dsp:nvSpPr>
        <dsp:cNvPr id="0" name=""/>
        <dsp:cNvSpPr/>
      </dsp:nvSpPr>
      <dsp:spPr>
        <a:xfrm>
          <a:off x="5841215" y="2166"/>
          <a:ext cx="4667324" cy="3944542"/>
        </a:xfrm>
        <a:prstGeom prst="roundRect">
          <a:avLst>
            <a:gd name="adj" fmla="val 1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Consolidate learning from our </a:t>
          </a:r>
          <a:r>
            <a:rPr lang="en-GB" sz="4000" kern="1200" dirty="0" err="1"/>
            <a:t>SupaSaturday</a:t>
          </a:r>
          <a:r>
            <a:rPr lang="en-GB" sz="4000" kern="1200" dirty="0"/>
            <a:t> regarding research proposals</a:t>
          </a:r>
          <a:endParaRPr lang="en-US" sz="4000" kern="1200" dirty="0"/>
        </a:p>
      </dsp:txBody>
      <dsp:txXfrm>
        <a:off x="5956747" y="117698"/>
        <a:ext cx="4436260" cy="37134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93F632-15D9-430A-993B-7398159D99B8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BAC7FE-2B6C-456F-9921-FF5281141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0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308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8447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3713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387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3274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9231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6767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562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1370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23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4343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171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US" sz="1200" dirty="0"/>
          </a:p>
          <a:p>
            <a:pPr>
              <a:lnSpc>
                <a:spcPct val="110000"/>
              </a:lnSpc>
            </a:pPr>
            <a:endParaRPr lang="en-US" dirty="0"/>
          </a:p>
          <a:p>
            <a:pPr>
              <a:lnSpc>
                <a:spcPct val="110000"/>
              </a:lnSpc>
            </a:pP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0436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352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/>
              <a:t> </a:t>
            </a:r>
            <a:endParaRPr lang="en-US" sz="1200" dirty="0"/>
          </a:p>
          <a:p>
            <a:pPr>
              <a:lnSpc>
                <a:spcPct val="110000"/>
              </a:lnSpc>
            </a:pP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A3C37BE-C303-496D-B5CD-85F2937540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514843"/>
                </a:solidFill>
                <a:effectLst/>
                <a:uLnTx/>
                <a:uFillTx/>
                <a:latin typeface="Euphemi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514843"/>
              </a:solidFill>
              <a:effectLst/>
              <a:uLnTx/>
              <a:uFillTx/>
              <a:latin typeface="Euphem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70357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A3C37BE-C303-496D-B5CD-85F2937540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514843"/>
                </a:solidFill>
                <a:effectLst/>
                <a:uLnTx/>
                <a:uFillTx/>
                <a:latin typeface="Euphemi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514843"/>
              </a:solidFill>
              <a:effectLst/>
              <a:uLnTx/>
              <a:uFillTx/>
              <a:latin typeface="Euphem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48628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F59F727-8F51-4DBC-9D85-140703E15848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5058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06357" y="4715153"/>
            <a:ext cx="4984962" cy="4466987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306300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A3C37BE-C303-496D-B5CD-85F2937540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514843"/>
                </a:solidFill>
                <a:effectLst/>
                <a:uLnTx/>
                <a:uFillTx/>
                <a:latin typeface="Euphemi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514843"/>
              </a:solidFill>
              <a:effectLst/>
              <a:uLnTx/>
              <a:uFillTx/>
              <a:latin typeface="Euphem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48090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92049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A3C37BE-C303-496D-B5CD-85F2937540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514843"/>
                </a:solidFill>
                <a:effectLst/>
                <a:uLnTx/>
                <a:uFillTx/>
                <a:latin typeface="Euphemi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514843"/>
              </a:solidFill>
              <a:effectLst/>
              <a:uLnTx/>
              <a:uFillTx/>
              <a:latin typeface="Euphem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5708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srgbClr val="FFFFFF"/>
                </a:solidFill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200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-apple-system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A3C37BE-C303-496D-B5CD-85F2937540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514843"/>
                </a:solidFill>
                <a:effectLst/>
                <a:uLnTx/>
                <a:uFillTx/>
                <a:latin typeface="Euphemi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514843"/>
              </a:solidFill>
              <a:effectLst/>
              <a:uLnTx/>
              <a:uFillTx/>
              <a:latin typeface="Euphem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715315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02886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51571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64684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42017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84914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8971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31976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32504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79156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37203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63449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  <a:endParaRPr 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27805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29772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90352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US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79880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baseline="0" dirty="0"/>
              <a:t> </a:t>
            </a:r>
            <a:endParaRPr 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82080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A3C37BE-C303-496D-B5CD-85F2937540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514843"/>
                </a:solidFill>
                <a:effectLst/>
                <a:uLnTx/>
                <a:uFillTx/>
                <a:latin typeface="Euphemi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514843"/>
              </a:solidFill>
              <a:effectLst/>
              <a:uLnTx/>
              <a:uFillTx/>
              <a:latin typeface="Euphem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285716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37260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882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333E1-22DC-41B1-51E5-E00A6AF372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F72035-32AF-E392-5E4C-097DCE3859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94662-C97E-8E8F-8B21-252F66DFE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18CC0E-D14A-66E3-6821-E76EF9B5B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81C34F-D756-7079-0CDC-5471778A3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020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C5697-023F-99FF-50B8-FBB8C7EED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59E9A-C4FB-D0D8-B20A-34DD787C78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47EF1-8131-4794-078C-FC5324B4B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1A30A-8AA6-B3DB-5E17-8E1FAA665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C40EB9-B1F1-3594-02C2-AD36A3C4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620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7A419-9A8C-B976-A232-BDD5EDF3C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B99163-6094-AF0D-1994-FE483EC0E9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BD4C5F-4C36-2B7F-15CB-D357499E5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79B447-ADFF-7CAA-8C14-0A29C1B43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B10D2-84E5-252D-211B-5AF8D7BF2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542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5B543-76FE-06D7-DED8-CD1274B76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326B3-1DD2-5D09-2062-E459893E1A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9215F-160C-E198-0389-E13D59E008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60DFA6-39D7-770E-A5EC-15A3C9C0E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1892FB-F297-C30E-E9E5-1E9084DCC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DCB9B3-EDFA-504E-C9DA-F71C54C74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306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DA1C6-4B81-2756-9650-E8E3068FF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7967FF-FE5B-AB93-8572-768BE2CF8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7BCC5B-0F83-09AF-99E7-DE80AE5754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043252-D831-1ECE-F391-E44B762DE6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0EC169-BB1A-D6B3-1415-B58430DDA1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0E1E8A-3854-46F3-785F-06D3D8F08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75EF8A-FA08-080B-958B-184E905A0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48D696-A29E-3915-7676-51DA8D44C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103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CC378-5480-852A-FD3A-41188E5BA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874D42-D6A2-71AF-BD1B-782FDB992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DBF871-38D6-70BA-8CA9-59E486F79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205C33-B251-5A01-5EC5-159AE72E0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190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3217DC-1B38-AB36-8889-0BC627220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5471AD-6796-4E9C-2C3B-47AE67059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C58ACE-7610-1720-BEB0-239051414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058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2DD27-DFDC-05C3-BAEF-74916CC60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11A58-DEC5-518C-B624-3BBBF8818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F18AC3-4880-BB8C-3DD2-BBA6889044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C78CBB-4A26-DC3E-0268-9B9444725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C7FEA3-99EA-0F86-79C6-19F67A348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2E4443-B43B-80CA-5C5C-CF012D637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439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706A4-8DA4-2D8C-6340-7B313702B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435700-AD37-18DC-A9EE-846558570B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87428-43C9-CC2B-4570-0688230002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3BDB31-0A8C-E1DE-D438-3045621A6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CF27C9-345A-6072-B020-32E210FC5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F4D7E-0584-971A-06B4-0A228233C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567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BBEB5-07F4-33A1-2FF3-1B3362EC9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391C31-C248-5F20-F5E7-DC14933A7C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7401A-5156-B679-2507-1AE6E8FF5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3B2DF6-D440-A70A-258A-E0A339CA0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1E70FC-D355-B1BB-DEE6-A43692898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50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44890B-EB39-DC03-306F-911C8E6AA2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549827-30A0-0EE8-26C1-75A1DE6991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CF530-87DE-2CB5-4430-817FD0B8D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DB8BB0-9BB5-4593-89BC-6BCBD4920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D1D8C-5F1B-2B6B-B401-748C8A32B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0647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53995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6265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0923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1261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4288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4363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4220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6619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1142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2141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0763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113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ADB208-02DC-CDB1-19B4-C5F8EE8A5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76F4C1-C1EC-19B5-5F9C-77F333299B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D1DF8-3C60-D37B-FD25-AB62A8C355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AA6C8-C1FF-48E2-A4A4-ADD92D691D02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AFDE8-DC07-14EC-52B6-87CD19A469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82CB2-801C-8F73-BA91-6B3AF4822E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257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11/26/2023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5887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sv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A1AFAD-9C71-37D9-D5C1-A134740BB7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Advanced Research in Counselling Module</a:t>
            </a:r>
            <a:br>
              <a:rPr lang="en-GB" sz="4400" dirty="0"/>
            </a:br>
            <a:r>
              <a:rPr lang="en-GB" sz="4400" dirty="0"/>
              <a:t>Assignment 4: </a:t>
            </a:r>
            <a:r>
              <a:rPr lang="en-GB" sz="4400"/>
              <a:t>Writing a Research </a:t>
            </a:r>
            <a:r>
              <a:rPr lang="en-GB" sz="4400" dirty="0"/>
              <a:t>Proposal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52BBA4-E48D-0ABB-9FB6-57C416F0EE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 fontScale="85000" lnSpcReduction="20000"/>
          </a:bodyPr>
          <a:lstStyle/>
          <a:p>
            <a:pPr algn="l"/>
            <a:endParaRPr lang="en-GB" sz="2000" dirty="0"/>
          </a:p>
          <a:p>
            <a:pPr algn="l"/>
            <a:r>
              <a:rPr lang="en-GB" sz="3600" dirty="0"/>
              <a:t>Dr Beverly Cole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41CE90-1F62-D84A-3881-6979EAAB4B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97" r="10057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63317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F35E98-6BC5-3903-E699-499C6C11A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The aims of this lesson are to: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F7CA2D-1EF9-C51D-29D7-89C28D5F50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2817982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25256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61535-2147-D6E4-1DB0-1A38FB3136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64295" y="89630"/>
            <a:ext cx="5825448" cy="1940453"/>
          </a:xfrm>
        </p:spPr>
        <p:txBody>
          <a:bodyPr>
            <a:normAutofit/>
          </a:bodyPr>
          <a:lstStyle/>
          <a:p>
            <a:r>
              <a:rPr lang="en-GB" dirty="0"/>
              <a:t>ASSIGNMENT 4 WORKSHOP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DA44E4-EE89-D98E-FC8B-EB56E787E8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71722" y="2547668"/>
            <a:ext cx="5322013" cy="580846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CONTINUING WORK INTO THE WRITING OF A RESEARCH PROPOSAL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E11E0D-74E1-97FD-88C7-BF6792435F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99" r="46712" b="1"/>
          <a:stretch/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483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5FE2B596-6ACA-A109-F7CC-C2F6CD05DD1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80664629"/>
              </p:ext>
            </p:extLst>
          </p:nvPr>
        </p:nvGraphicFramePr>
        <p:xfrm>
          <a:off x="2011403" y="1027991"/>
          <a:ext cx="11784110" cy="53841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9782859" imgH="2085402" progId="Word.Document.12">
                  <p:embed/>
                </p:oleObj>
              </mc:Choice>
              <mc:Fallback>
                <p:oleObj name="Document" r:id="rId3" imgW="9782859" imgH="2085402" progId="Word.Document.12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5FE2B596-6ACA-A109-F7CC-C2F6CD05DD1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11403" y="1027991"/>
                        <a:ext cx="11784110" cy="53841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47572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17EF3-E2BA-B18E-6022-947E29121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852004" cy="1362073"/>
          </a:xfrm>
        </p:spPr>
        <p:txBody>
          <a:bodyPr>
            <a:normAutofit/>
          </a:bodyPr>
          <a:lstStyle/>
          <a:p>
            <a:r>
              <a:rPr lang="en-GB" dirty="0">
                <a:effectLst/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Assessment 4: RESEARCH PROPOSAL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B51E6-A2F7-A099-0551-9B2122295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7" y="2276474"/>
            <a:ext cx="10889569" cy="3553109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>
                <a:effectLst/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Assessment 4 of 4.</a:t>
            </a:r>
          </a:p>
          <a:p>
            <a:pPr marL="0" indent="0">
              <a:buNone/>
            </a:pPr>
            <a:endParaRPr lang="en-GB" sz="3200" dirty="0">
              <a:effectLst/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Component 4: Written </a:t>
            </a:r>
            <a:r>
              <a:rPr lang="en-GB" sz="3200" dirty="0">
                <a:effectLst/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Coursework 30%</a:t>
            </a:r>
          </a:p>
          <a:p>
            <a:pPr marL="0" indent="0">
              <a:buNone/>
            </a:pPr>
            <a:endParaRPr lang="en-GB" sz="3200" dirty="0">
              <a:effectLst/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r>
              <a:rPr lang="en-GB" sz="3200" dirty="0">
                <a:effectLst/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Research Proposal: Produce a research proposal on a counselling-related topic of your choice. Your proposal must relate to primary data collection with human participants.  2000 words.</a:t>
            </a:r>
          </a:p>
          <a:p>
            <a:endParaRPr lang="en-GB" dirty="0"/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DC0835D3-38D5-7B1E-B854-EC23193BAB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940800" y="985379"/>
            <a:ext cx="2451100" cy="1286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5796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1706D5CF-21F8-3615-D0C1-B1F6A117405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730"/>
          <a:stretch/>
        </p:blipFill>
        <p:spPr>
          <a:xfrm>
            <a:off x="-2" y="-51748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EF8DFF-8474-2BBF-56F9-3A94BDCDA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871759"/>
            <a:ext cx="5067300" cy="34970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Submission information: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0FBB89-500A-E2AC-F436-1B174E45E3D5}"/>
              </a:ext>
            </a:extLst>
          </p:cNvPr>
          <p:cNvSpPr txBox="1"/>
          <p:nvPr/>
        </p:nvSpPr>
        <p:spPr>
          <a:xfrm>
            <a:off x="5498784" y="630052"/>
            <a:ext cx="6165010" cy="2369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29</a:t>
            </a:r>
            <a:r>
              <a:rPr lang="en-GB" sz="320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January 2024. No later than 23:59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32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</a:rPr>
              <a:t>Via Turnitin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6317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51B38-B386-0DFB-11ED-3A01D0C7E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221" y="762439"/>
            <a:ext cx="10691265" cy="964761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Assessment Component 4    </a:t>
            </a:r>
            <a:br>
              <a:rPr lang="en-GB" sz="4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46A8E-F4B3-06E8-9993-3F266B730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89313"/>
            <a:ext cx="12032343" cy="5196115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Produce a research proposal on a counselling-related topic of your choice.  Relate to primary data collection with human participants.   </a:t>
            </a:r>
          </a:p>
          <a:p>
            <a:pPr algn="just">
              <a:lnSpc>
                <a:spcPct val="115000"/>
              </a:lnSpc>
            </a:pPr>
            <a:r>
              <a:rPr lang="en-US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Address this as part of the planning stage of a proposed research project.</a:t>
            </a:r>
          </a:p>
          <a:p>
            <a:pPr algn="just">
              <a:lnSpc>
                <a:spcPct val="115000"/>
              </a:lnSpc>
            </a:pPr>
            <a:r>
              <a:rPr lang="en-US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After reading your research proposal it should be clear that your research will be well </a:t>
            </a:r>
            <a:r>
              <a:rPr lang="en-US" sz="2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organised</a:t>
            </a:r>
            <a:r>
              <a:rPr lang="en-US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relevant. </a:t>
            </a:r>
          </a:p>
          <a:p>
            <a:pPr algn="just">
              <a:lnSpc>
                <a:spcPct val="115000"/>
              </a:lnSpc>
            </a:pPr>
            <a:r>
              <a:rPr lang="en-US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reader should be able to see that you have an awareness of the current and pertinent work of others, and that the research question you are </a:t>
            </a:r>
            <a:r>
              <a:rPr lang="en-US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asking is relevant. </a:t>
            </a:r>
            <a:endParaRPr lang="en-GB" sz="2800" dirty="0"/>
          </a:p>
        </p:txBody>
      </p:sp>
      <p:pic>
        <p:nvPicPr>
          <p:cNvPr id="4" name="Graphic 3" descr="Document">
            <a:extLst>
              <a:ext uri="{FF2B5EF4-FFF2-40B4-BE49-F238E27FC236}">
                <a16:creationId xmlns:a16="http://schemas.microsoft.com/office/drawing/2014/main" id="{5D8E7853-8696-565B-3C73-65081028EC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80716" y="821536"/>
            <a:ext cx="4397513" cy="964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102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1027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9" name="Rectangle 1028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496FACD-903B-6084-F9BA-7598EDDF3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SupaSaturday </a:t>
            </a:r>
            <a:br>
              <a:rPr lang="en-US" sz="2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2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Free Student Reflection Cliparts, Download Free Student Reflection ...">
            <a:extLst>
              <a:ext uri="{FF2B5EF4-FFF2-40B4-BE49-F238E27FC236}">
                <a16:creationId xmlns:a16="http://schemas.microsoft.com/office/drawing/2014/main" id="{80109116-8862-8AA4-F915-DB62A964496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72358" y="961812"/>
            <a:ext cx="6920683" cy="493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1213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5C773F-14C6-EF52-B0E1-32AE30B675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8228" y="284517"/>
            <a:ext cx="13621657" cy="6521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845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F8B65-C4C0-05C3-D660-217A6540F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458" y="0"/>
            <a:ext cx="2648217" cy="6542202"/>
          </a:xfrm>
        </p:spPr>
        <p:txBody>
          <a:bodyPr>
            <a:normAutofit/>
          </a:bodyPr>
          <a:lstStyle/>
          <a:p>
            <a:r>
              <a:rPr lang="en-GB" sz="3600" dirty="0"/>
              <a:t>What do we mean by a ‘research proposal’?</a:t>
            </a:r>
          </a:p>
        </p:txBody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8520E9F9-05CD-3A99-20C3-CDE3B3F0C4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87985" y="4466413"/>
            <a:ext cx="3467101" cy="23915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B4AD9-6F97-D285-26C2-CC2996721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6424" y="1327835"/>
            <a:ext cx="7872493" cy="3650343"/>
          </a:xfrm>
        </p:spPr>
        <p:txBody>
          <a:bodyPr>
            <a:noAutofit/>
          </a:bodyPr>
          <a:lstStyle/>
          <a:p>
            <a:r>
              <a:rPr lang="en-GB" sz="4000" dirty="0"/>
              <a:t>A ‘research proposal’ is a document that formalizes the research design by providing a written description of the proposed programme of research.</a:t>
            </a:r>
          </a:p>
        </p:txBody>
      </p:sp>
    </p:spTree>
    <p:extLst>
      <p:ext uri="{BB962C8B-B14F-4D97-AF65-F5344CB8AC3E}">
        <p14:creationId xmlns:p14="http://schemas.microsoft.com/office/powerpoint/2010/main" val="31036354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057" y="108857"/>
            <a:ext cx="5650729" cy="685799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dirty="0"/>
              <a:t>We talked in our </a:t>
            </a:r>
            <a:r>
              <a:rPr lang="en-US" sz="4000" dirty="0" err="1"/>
              <a:t>SupaSaturday</a:t>
            </a:r>
            <a:r>
              <a:rPr lang="en-US" sz="4000" dirty="0"/>
              <a:t> about doing applied research well, and noted how one of the main determinants of this is developing a good research question and then moving </a:t>
            </a:r>
            <a:br>
              <a:rPr lang="en-US" sz="4000" dirty="0"/>
            </a:br>
            <a:r>
              <a:rPr lang="en-US" sz="4000" dirty="0"/>
              <a:t>from good research questions to good research design</a:t>
            </a:r>
            <a:br>
              <a:rPr lang="en-US" sz="4000" dirty="0"/>
            </a:br>
            <a:endParaRPr lang="en-US" sz="4000" dirty="0"/>
          </a:p>
        </p:txBody>
      </p:sp>
      <p:pic>
        <p:nvPicPr>
          <p:cNvPr id="4" name="Picture 3" descr="Question mark on green pastel background">
            <a:extLst>
              <a:ext uri="{FF2B5EF4-FFF2-40B4-BE49-F238E27FC236}">
                <a16:creationId xmlns:a16="http://schemas.microsoft.com/office/drawing/2014/main" id="{639854C5-5199-4B7C-A4BD-2F0D9354CB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790"/>
          <a:stretch/>
        </p:blipFill>
        <p:spPr>
          <a:xfrm>
            <a:off x="6229216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15103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E63955-D532-FCA9-5228-7224286D2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766645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We also saw on our </a:t>
            </a:r>
            <a:r>
              <a:rPr lang="en-GB" dirty="0" err="1"/>
              <a:t>SupaSaturday</a:t>
            </a:r>
            <a:r>
              <a:rPr lang="en-GB" dirty="0"/>
              <a:t> how ….</a:t>
            </a:r>
          </a:p>
        </p:txBody>
      </p:sp>
      <p:pic>
        <p:nvPicPr>
          <p:cNvPr id="7" name="Picture 6" descr="Question mark on green pastel background">
            <a:extLst>
              <a:ext uri="{FF2B5EF4-FFF2-40B4-BE49-F238E27FC236}">
                <a16:creationId xmlns:a16="http://schemas.microsoft.com/office/drawing/2014/main" id="{13C798A8-386A-43CF-3522-374E23F80A0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529" r="4537"/>
          <a:stretch/>
        </p:blipFill>
        <p:spPr>
          <a:xfrm>
            <a:off x="1" y="10"/>
            <a:ext cx="3650342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0EE755E5-A6D6-411E-BC56-78E746EC29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3452093"/>
              </p:ext>
            </p:extLst>
          </p:nvPr>
        </p:nvGraphicFramePr>
        <p:xfrm>
          <a:off x="4347028" y="2706624"/>
          <a:ext cx="7660941" cy="348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25676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6E73FCB-0177-47CD-AB8C-8A0008D38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42316"/>
            <a:ext cx="8498550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 b="0" i="0" kern="1200" cap="all" dirty="0">
                <a:effectLst/>
                <a:latin typeface="+mj-lt"/>
                <a:ea typeface="+mj-ea"/>
                <a:cs typeface="+mj-cs"/>
              </a:rPr>
              <a:t>We also considered moving </a:t>
            </a:r>
            <a:br>
              <a:rPr lang="en-US" sz="2600" b="0" i="0" kern="1200" cap="all" dirty="0">
                <a:effectLst/>
                <a:latin typeface="+mj-lt"/>
                <a:ea typeface="+mj-ea"/>
                <a:cs typeface="+mj-cs"/>
              </a:rPr>
            </a:br>
            <a:r>
              <a:rPr lang="en-US" sz="2600" b="0" i="0" kern="1200" cap="all" dirty="0">
                <a:effectLst/>
                <a:latin typeface="+mj-lt"/>
                <a:ea typeface="+mj-ea"/>
                <a:cs typeface="+mj-cs"/>
              </a:rPr>
              <a:t>From research ‘thought’ to research ‘question’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878684-F89F-46AD-92E6-DCEF75A86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2660904"/>
            <a:ext cx="8999293" cy="399737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endParaRPr lang="en-US" sz="1400" dirty="0"/>
          </a:p>
          <a:p>
            <a:pPr marL="285750" lvl="0"/>
            <a:r>
              <a:rPr lang="en-US" sz="3600" dirty="0"/>
              <a:t>Why? Why is this needed? Context? Evidence base? Novelty?</a:t>
            </a:r>
          </a:p>
          <a:p>
            <a:endParaRPr lang="en-US" sz="3600" dirty="0"/>
          </a:p>
          <a:p>
            <a:pPr marL="285750" lvl="0"/>
            <a:r>
              <a:rPr lang="en-US" sz="3600" dirty="0"/>
              <a:t>How? How will you actually design a study to enable you to answer this question in the most appropriate way?</a:t>
            </a:r>
          </a:p>
          <a:p>
            <a:pPr marL="285750"/>
            <a:endParaRPr lang="en-US" sz="3600" dirty="0"/>
          </a:p>
          <a:p>
            <a:pPr marL="285750" lvl="0"/>
            <a:r>
              <a:rPr lang="en-US" sz="3600" dirty="0"/>
              <a:t>What? What are you trying to find out and how are you capturing this information? </a:t>
            </a:r>
          </a:p>
          <a:p>
            <a:pPr marL="285750"/>
            <a:endParaRPr lang="en-US" sz="3600" dirty="0"/>
          </a:p>
          <a:p>
            <a:pPr marL="285750" lvl="0"/>
            <a:r>
              <a:rPr lang="en-US" sz="3600" dirty="0"/>
              <a:t>Who? Who are you interested in and how will you access this group?</a:t>
            </a:r>
          </a:p>
          <a:p>
            <a:pPr lvl="0">
              <a:spcAft>
                <a:spcPts val="0"/>
              </a:spcAft>
            </a:pPr>
            <a:endParaRPr lang="en-US" sz="1400" dirty="0"/>
          </a:p>
          <a:p>
            <a:pPr lvl="0">
              <a:spcAft>
                <a:spcPts val="0"/>
              </a:spcAft>
            </a:pPr>
            <a:endParaRPr lang="en-US" sz="1400" dirty="0"/>
          </a:p>
        </p:txBody>
      </p:sp>
      <p:pic>
        <p:nvPicPr>
          <p:cNvPr id="8" name="Graphic 7" descr="Fingerprint">
            <a:extLst>
              <a:ext uri="{FF2B5EF4-FFF2-40B4-BE49-F238E27FC236}">
                <a16:creationId xmlns:a16="http://schemas.microsoft.com/office/drawing/2014/main" id="{CAF5E879-564A-209B-CD5E-11B48D866F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30229" y="257774"/>
            <a:ext cx="2668016" cy="3820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8496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7FEFEE27-A6D5-540E-486A-CEF20A944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fontAlgn="auto">
              <a:spcAft>
                <a:spcPts val="0"/>
              </a:spcAft>
              <a:buClrTx/>
              <a:buSzTx/>
              <a:tabLst/>
              <a:defRPr/>
            </a:pPr>
            <a:r>
              <a:rPr lang="en-US"/>
              <a:t>We also have to consider our:</a:t>
            </a:r>
            <a:r>
              <a:rPr kumimoji="0" lang="en-US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	</a:t>
            </a:r>
          </a:p>
        </p:txBody>
      </p:sp>
      <p:pic>
        <p:nvPicPr>
          <p:cNvPr id="10" name="Picture 9" descr="A wall painted with an arrow and a dartboard">
            <a:extLst>
              <a:ext uri="{FF2B5EF4-FFF2-40B4-BE49-F238E27FC236}">
                <a16:creationId xmlns:a16="http://schemas.microsoft.com/office/drawing/2014/main" id="{E122600C-D3ED-A988-0BFE-A3035419B6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230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6F45A63-FDEE-F361-991E-4BD86D7B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1942232"/>
            <a:ext cx="4840010" cy="461384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endParaRPr lang="en-US" sz="2000" dirty="0"/>
          </a:p>
          <a:p>
            <a:r>
              <a:rPr lang="en-US" sz="5400" dirty="0"/>
              <a:t>Aims</a:t>
            </a:r>
          </a:p>
          <a:p>
            <a:endParaRPr lang="en-US" sz="5400" dirty="0"/>
          </a:p>
          <a:p>
            <a:r>
              <a:rPr lang="en-US" sz="5400" dirty="0"/>
              <a:t>Objectives</a:t>
            </a:r>
          </a:p>
          <a:p>
            <a:endParaRPr lang="en-US" sz="5400" dirty="0"/>
          </a:p>
          <a:p>
            <a:r>
              <a:rPr lang="en-US" sz="5400" dirty="0"/>
              <a:t>What else?</a:t>
            </a:r>
          </a:p>
          <a:p>
            <a:endParaRPr lang="en-US" sz="5400" dirty="0"/>
          </a:p>
          <a:p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40255344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6" name="Picture 2" descr="Lieth’s Research Reflections - High School Research Program">
            <a:extLst>
              <a:ext uri="{FF2B5EF4-FFF2-40B4-BE49-F238E27FC236}">
                <a16:creationId xmlns:a16="http://schemas.microsoft.com/office/drawing/2014/main" id="{9C92964E-2FED-50AE-C9E9-EA6266B996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42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5B834F-220A-92CC-D83C-C56BDA6D82C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954088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803EE-2F4F-DE41-EB31-E98C681A060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4375" y="566738"/>
            <a:ext cx="10515600" cy="541178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400" dirty="0"/>
              <a:t> </a:t>
            </a:r>
          </a:p>
          <a:p>
            <a:pPr marL="0" indent="0">
              <a:buNone/>
            </a:pP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391215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FA8FD49-D98A-4C9F-8C8A-F09C7B67C0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2050" name="Picture 2" descr="Exchange Of Ideas, Debate, Discussion, Entertainment">
            <a:extLst>
              <a:ext uri="{FF2B5EF4-FFF2-40B4-BE49-F238E27FC236}">
                <a16:creationId xmlns:a16="http://schemas.microsoft.com/office/drawing/2014/main" id="{5081919F-087F-474F-A4D0-615A151B0C5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414" y="1828801"/>
            <a:ext cx="10020072" cy="4905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7130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2961" y="0"/>
            <a:ext cx="11854752" cy="1247955"/>
          </a:xfrm>
        </p:spPr>
        <p:txBody>
          <a:bodyPr vert="horz" lIns="91440" tIns="45720" rIns="91440" bIns="0" rtlCol="0" anchor="b">
            <a:normAutofit/>
          </a:bodyPr>
          <a:lstStyle/>
          <a:p>
            <a:pPr algn="ctr"/>
            <a:r>
              <a:rPr lang="en-US" sz="3600" dirty="0"/>
              <a:t>Moving on from the research title and question… this figure was used to identifying a Target population and a sample </a:t>
            </a:r>
          </a:p>
        </p:txBody>
      </p:sp>
      <p:pic>
        <p:nvPicPr>
          <p:cNvPr id="44037" name="Picture 5" descr="pas82760_0210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72860" y="1581509"/>
            <a:ext cx="10777268" cy="48250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371713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DDCCA-4DBE-51AD-69B9-6CE1E21BA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034" y="350196"/>
            <a:ext cx="8763985" cy="1624520"/>
          </a:xfrm>
        </p:spPr>
        <p:txBody>
          <a:bodyPr anchor="ctr">
            <a:normAutofit/>
          </a:bodyPr>
          <a:lstStyle/>
          <a:p>
            <a:r>
              <a:rPr lang="en-GB" dirty="0"/>
              <a:t>Designing a Research Project/Writing a Research 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4BF83-DE30-9A11-D683-80351883B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574" y="1915064"/>
            <a:ext cx="6435305" cy="4441285"/>
          </a:xfrm>
        </p:spPr>
        <p:txBody>
          <a:bodyPr anchor="ctr">
            <a:noAutofit/>
          </a:bodyPr>
          <a:lstStyle/>
          <a:p>
            <a:r>
              <a:rPr lang="en-GB" sz="4400" dirty="0"/>
              <a:t>What is involved in designing a research project, writing a research proposal and relating this understanding to Assignment 4?</a:t>
            </a:r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F49D235E-8048-9AF4-A872-FFDAFA8452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481" r="10557" b="-1"/>
          <a:stretch/>
        </p:blipFill>
        <p:spPr>
          <a:xfrm>
            <a:off x="9362536" y="1"/>
            <a:ext cx="28362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05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578F5-3B9D-716A-F381-08E34BB68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240" y="1319733"/>
            <a:ext cx="3635046" cy="421853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3600" dirty="0"/>
              <a:t>Project Proposal form PG1 : a key source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2158E-6375-7E48-E3B7-D8F7664036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288" y="2109960"/>
            <a:ext cx="3790950" cy="3500265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30C7C2C-5F85-687F-2295-B8503D99831A}"/>
              </a:ext>
            </a:extLst>
          </p:cNvPr>
          <p:cNvGraphicFramePr>
            <a:graphicFrameLocks noGrp="1"/>
          </p:cNvGraphicFramePr>
          <p:nvPr/>
        </p:nvGraphicFramePr>
        <p:xfrm>
          <a:off x="5351149" y="723900"/>
          <a:ext cx="5566402" cy="5410201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5566402">
                  <a:extLst>
                    <a:ext uri="{9D8B030D-6E8A-4147-A177-3AD203B41FA5}">
                      <a16:colId xmlns:a16="http://schemas.microsoft.com/office/drawing/2014/main" val="3453772465"/>
                    </a:ext>
                  </a:extLst>
                </a:gridCol>
              </a:tblGrid>
              <a:tr h="441649">
                <a:tc>
                  <a:txBody>
                    <a:bodyPr/>
                    <a:lstStyle/>
                    <a:p>
                      <a:r>
                        <a:rPr lang="cy-GB" sz="13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Section 1 Student Details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34" marR="740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1700957"/>
                  </a:ext>
                </a:extLst>
              </a:tr>
              <a:tr h="638814">
                <a:tc>
                  <a:txBody>
                    <a:bodyPr/>
                    <a:lstStyle/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Complete all boxes 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34" marR="740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3063622"/>
                  </a:ext>
                </a:extLst>
              </a:tr>
              <a:tr h="441649">
                <a:tc>
                  <a:txBody>
                    <a:bodyPr/>
                    <a:lstStyle/>
                    <a:p>
                      <a:r>
                        <a:rPr lang="cy-GB" sz="13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Section 2 Proposed Research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34" marR="740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8541914"/>
                  </a:ext>
                </a:extLst>
              </a:tr>
              <a:tr h="835979">
                <a:tc>
                  <a:txBody>
                    <a:bodyPr/>
                    <a:lstStyle/>
                    <a:p>
                      <a:r>
                        <a:rPr lang="cy-GB" sz="1300" i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Proposed Title: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Keep the working title to approximately 20 / 30 words.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34" marR="740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2210794"/>
                  </a:ext>
                </a:extLst>
              </a:tr>
              <a:tr h="1821802">
                <a:tc>
                  <a:txBody>
                    <a:bodyPr/>
                    <a:lstStyle/>
                    <a:p>
                      <a:r>
                        <a:rPr lang="cy-GB" sz="1300" i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Background &amp; Context (approx. 500 words)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 i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 this section you will need to: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Place the research topic in its historical, cultural and social context.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Explain why the research is significant and important.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Place the research in the current academic context.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Provide a list of references of cited works.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457200"/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34" marR="740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85328876"/>
                  </a:ext>
                </a:extLst>
              </a:tr>
              <a:tr h="1230308">
                <a:tc>
                  <a:txBody>
                    <a:bodyPr/>
                    <a:lstStyle/>
                    <a:p>
                      <a:r>
                        <a:rPr lang="cy-GB" sz="1300" i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Aims and Objectives (250- 500 words approximately)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 this section you will need to: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Explain what you want to achieve through the research.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Outline the aims of the research.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457200"/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34" marR="740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13403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69252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FA8FD49-D98A-4C9F-8C8A-F09C7B67C0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2050" name="Picture 2" descr="Exchange Of Ideas, Debate, Discussion, Entertainment">
            <a:extLst>
              <a:ext uri="{FF2B5EF4-FFF2-40B4-BE49-F238E27FC236}">
                <a16:creationId xmlns:a16="http://schemas.microsoft.com/office/drawing/2014/main" id="{5081919F-087F-474F-A4D0-615A151B0C5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414" y="1828801"/>
            <a:ext cx="10020072" cy="4905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3078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3" descr="People Discussing">
            <a:extLst>
              <a:ext uri="{FF2B5EF4-FFF2-40B4-BE49-F238E27FC236}">
                <a16:creationId xmlns:a16="http://schemas.microsoft.com/office/drawing/2014/main" id="{D86876F2-D073-CC08-E6CF-BD377098B4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284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28C777-A5E0-BE15-AB92-2002D8C06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871758"/>
            <a:ext cx="9906000" cy="38711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Check the content you came up with for your research proposal with the information on the following slides and on Moodle:</a:t>
            </a:r>
          </a:p>
        </p:txBody>
      </p:sp>
    </p:spTree>
    <p:extLst>
      <p:ext uri="{BB962C8B-B14F-4D97-AF65-F5344CB8AC3E}">
        <p14:creationId xmlns:p14="http://schemas.microsoft.com/office/powerpoint/2010/main" val="1158488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0EB20-375C-5419-64B3-AF19ABD84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Some things you may wish to consider: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EB4A1BF3-6125-CAF2-A97E-9372196833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724" r="29076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CBEC9-6FAC-3118-C7D8-FE5D510CD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-apple-system"/>
              </a:rPr>
              <a:t>Research title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-apple-system"/>
              </a:rPr>
              <a:t>Research question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-apple-system"/>
              </a:rPr>
              <a:t>Aims and objectives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-apple-system"/>
              </a:rPr>
              <a:t>Methodology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-apple-system"/>
              </a:rPr>
              <a:t>Method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-apple-system"/>
              </a:rPr>
              <a:t>Participants  </a:t>
            </a:r>
            <a:endParaRPr lang="en-GB" b="0" i="0" dirty="0">
              <a:effectLst/>
              <a:latin typeface="-apple-system"/>
            </a:endParaRP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21875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482B2-BE72-6CC0-25F7-DB4E484E1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will need to:</a:t>
            </a:r>
            <a:br>
              <a:rPr lang="en-GB" sz="4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F1359B-0796-03DD-9F27-9F9974E12D8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024218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AA410-A888-75DD-61AE-C149ED601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will need to:</a:t>
            </a:r>
            <a:br>
              <a:rPr lang="en-GB" sz="4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D7EFCB-C3A8-2630-D2F1-58595508313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11260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0A05-3FA8-FFAF-6AA0-35D446716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will need to:</a:t>
            </a:r>
            <a:br>
              <a:rPr lang="en-GB" sz="4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2D1F16-BEE4-B709-5C83-E2E6FB8912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4411990"/>
              </p:ext>
            </p:extLst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230974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51B1F-6D2C-1854-42A6-1C0425396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4" y="908048"/>
            <a:ext cx="3660776" cy="4404064"/>
          </a:xfrm>
        </p:spPr>
        <p:txBody>
          <a:bodyPr>
            <a:normAutofit/>
          </a:bodyPr>
          <a:lstStyle/>
          <a:p>
            <a:r>
              <a:rPr lang="en-GB" dirty="0"/>
              <a:t>What we need to consider in some detail: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2D31DD-5507-0F28-1806-D2D2407332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4591588"/>
              </p:ext>
            </p:extLst>
          </p:nvPr>
        </p:nvGraphicFramePr>
        <p:xfrm>
          <a:off x="4876800" y="1066801"/>
          <a:ext cx="6581776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18014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51B1F-6D2C-1854-42A6-1C0425396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4" y="908048"/>
            <a:ext cx="2492855" cy="4404064"/>
          </a:xfrm>
        </p:spPr>
        <p:txBody>
          <a:bodyPr>
            <a:normAutofit/>
          </a:bodyPr>
          <a:lstStyle/>
          <a:p>
            <a:r>
              <a:rPr lang="en-GB" dirty="0"/>
              <a:t>What we need to consider in some detail: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2D31DD-5507-0F28-1806-D2D2407332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5376106"/>
              </p:ext>
            </p:extLst>
          </p:nvPr>
        </p:nvGraphicFramePr>
        <p:xfrm>
          <a:off x="3335546" y="908048"/>
          <a:ext cx="8643669" cy="5011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610742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51B1F-6D2C-1854-42A6-1C0425396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4" y="908048"/>
            <a:ext cx="3660776" cy="4404064"/>
          </a:xfrm>
        </p:spPr>
        <p:txBody>
          <a:bodyPr>
            <a:normAutofit/>
          </a:bodyPr>
          <a:lstStyle/>
          <a:p>
            <a:r>
              <a:rPr lang="en-GB" dirty="0"/>
              <a:t>What we need to consider in some detail: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2D31DD-5507-0F28-1806-D2D2407332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9604070"/>
              </p:ext>
            </p:extLst>
          </p:nvPr>
        </p:nvGraphicFramePr>
        <p:xfrm>
          <a:off x="4876800" y="1066801"/>
          <a:ext cx="6581776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62050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DF0B7-2F98-BA94-8ECA-6DE97489E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2622" y="928786"/>
            <a:ext cx="10691265" cy="1371030"/>
          </a:xfrm>
        </p:spPr>
        <p:txBody>
          <a:bodyPr>
            <a:normAutofit fontScale="90000"/>
          </a:bodyPr>
          <a:lstStyle/>
          <a:p>
            <a:pPr>
              <a:spcAft>
                <a:spcPts val="500"/>
              </a:spcAft>
            </a:pPr>
            <a:r>
              <a:rPr lang="en-GB" dirty="0"/>
              <a:t>Your research proposal should include: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264EA3-75A2-14A4-1DF7-1B94E1CEC81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811741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6ADD7A-DB55-6384-5524-D55CE07A8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/>
              <a:t>Your research proposal should include:</a:t>
            </a:r>
            <a:br>
              <a:rPr lang="en-GB" sz="2500"/>
            </a:br>
            <a:br>
              <a:rPr lang="en-GB" sz="2500"/>
            </a:br>
            <a:endParaRPr lang="en-GB" sz="25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6D1F32-DA2B-7C51-BBE0-6465C2EAC1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8268499"/>
              </p:ext>
            </p:extLst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37306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85184E4-C93A-4E34-8365-1886AAC5D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A05BAE-7DD3-D56E-9C76-3FAB36588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334" y="554762"/>
            <a:ext cx="3623818" cy="4559890"/>
          </a:xfrm>
        </p:spPr>
        <p:txBody>
          <a:bodyPr>
            <a:normAutofit fontScale="90000"/>
          </a:bodyPr>
          <a:lstStyle/>
          <a:p>
            <a:r>
              <a:rPr lang="en-GB" dirty="0"/>
              <a:t>…And to sum up - Your research proposal should include: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8AB0D40B-37F7-4F1F-B956-AFC12066A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972" y="723901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332147C-2031-6FF2-83FC-97884683067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33256" y="568725"/>
          <a:ext cx="5715000" cy="60801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743502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345EC-B3F4-93AF-51A7-C23CB4AA8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 sum up - Your research proposal should include: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7C4EED-EEB1-B1CB-854C-4EF04745EF8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69665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39A78-D8D9-5075-8C0E-88DD316C6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 SUM UP - Your research proposal should include: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7F49C6-0760-DBE3-06C5-4B54958FFFE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016800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CD3EF-561F-B29D-C12E-030775A6D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Your research proposal also needs to: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49F0BF-1866-8B02-8D75-BC25EA8E7DA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121603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273043-3201-E9EE-9ADC-A4D4FB4DE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587" y="907128"/>
            <a:ext cx="6699564" cy="1378871"/>
          </a:xfrm>
        </p:spPr>
        <p:txBody>
          <a:bodyPr>
            <a:normAutofit/>
          </a:bodyPr>
          <a:lstStyle/>
          <a:p>
            <a:r>
              <a:rPr lang="en-GB" dirty="0"/>
              <a:t>Remember: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65151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0CDFF-C373-311C-C668-EF391993F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6" y="1631029"/>
            <a:ext cx="6766748" cy="4377885"/>
          </a:xfrm>
        </p:spPr>
        <p:txBody>
          <a:bodyPr>
            <a:noAutofit/>
          </a:bodyPr>
          <a:lstStyle/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Make good use of the relevant information on Moodle and via the asynchronous and synchronous learning each week. </a:t>
            </a:r>
            <a:endParaRPr lang="en-GB" sz="36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BA3C59D-8641-484F-A35C-361AD7E1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2521"/>
            <a:ext cx="65151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95A6F382-4E6E-9D6C-FC02-9D1322291A4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004" r="35559"/>
          <a:stretch/>
        </p:blipFill>
        <p:spPr>
          <a:xfrm>
            <a:off x="8115300" y="10"/>
            <a:ext cx="40767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7278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0A370-C39A-EEA0-DD37-7F447AD07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Edit, proof-read and evaluate 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CBB97727-0343-2F4A-4859-3C40F21BC58C}"/>
              </a:ext>
            </a:extLst>
          </p:cNvPr>
          <p:cNvSpPr/>
          <p:nvPr/>
        </p:nvSpPr>
        <p:spPr>
          <a:xfrm>
            <a:off x="8098971" y="3933371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8B12C0-F93D-C9AF-EF71-BA1A4A027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92350"/>
            <a:ext cx="10691812" cy="363696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en-GB" sz="4400" dirty="0"/>
              <a:t>See next slide</a:t>
            </a:r>
          </a:p>
        </p:txBody>
      </p:sp>
    </p:spTree>
    <p:extLst>
      <p:ext uri="{BB962C8B-B14F-4D97-AF65-F5344CB8AC3E}">
        <p14:creationId xmlns:p14="http://schemas.microsoft.com/office/powerpoint/2010/main" val="10743696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D735E-0B8B-5F48-2A07-8E3BC25E7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69068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Some questions to ask yourself before you press that ‘upload’ button: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0E3FA9-36E0-79AF-E3DA-A3BA13086F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6141300"/>
              </p:ext>
            </p:extLst>
          </p:nvPr>
        </p:nvGraphicFramePr>
        <p:xfrm>
          <a:off x="102078" y="1618590"/>
          <a:ext cx="12089921" cy="5196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074625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EC457-6915-7549-D5EE-31B235F54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questions to ask yourself before you press that ‘upload’ button: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0093E5-0CC3-A2F5-1EEE-F9B93DA1DD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798266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2358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95932-F161-B98C-F52A-70BCB24B2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544" y="52995"/>
            <a:ext cx="5846435" cy="1128105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Further reading …</a:t>
            </a:r>
          </a:p>
        </p:txBody>
      </p:sp>
      <p:pic>
        <p:nvPicPr>
          <p:cNvPr id="7" name="Graphic 6" descr="Bell">
            <a:extLst>
              <a:ext uri="{FF2B5EF4-FFF2-40B4-BE49-F238E27FC236}">
                <a16:creationId xmlns:a16="http://schemas.microsoft.com/office/drawing/2014/main" id="{DC8C9A14-3AC5-B709-A960-47B6C69172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C6935-570F-9326-1CCE-D0354C0E7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1104900"/>
            <a:ext cx="5928606" cy="5547360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Bell, J. (2010) Doing your Research Project, 5th edition. Maidenhead: Open University Press. </a:t>
            </a:r>
          </a:p>
          <a:p>
            <a:r>
              <a:rPr lang="en-GB" sz="2000" dirty="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Cottrell, S. (2014) Dissertations and Project Reports: A Step by Step Guide. Basingstoke: Palgrave Macmillan.</a:t>
            </a:r>
          </a:p>
          <a:p>
            <a:r>
              <a:rPr lang="en-GB" sz="2000" kern="100" dirty="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Denscombe, M. (2012) Research Proposals: A Practical Guide. Maidenhead: Open University Press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Thomas, D. and Hodges, I. (2010) Designing and Managing Your Research Project: Core. Skills for Social and Health Researchers. London: Sage</a:t>
            </a:r>
            <a:endParaRPr lang="en-GB" sz="2000" kern="0" dirty="0">
              <a:solidFill>
                <a:schemeClr val="tx2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kern="0" dirty="0">
                <a:solidFill>
                  <a:schemeClr val="tx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Thomas, G. 2022. </a:t>
            </a:r>
            <a:r>
              <a:rPr lang="en-GB" sz="2000" i="1" kern="0" dirty="0">
                <a:solidFill>
                  <a:schemeClr val="tx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How to do your research project: A guide for students</a:t>
            </a:r>
            <a:r>
              <a:rPr lang="en-GB" sz="2000" kern="0" dirty="0">
                <a:solidFill>
                  <a:schemeClr val="tx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Fourth edition. London: Sage. 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 err="1">
                <a:solidFill>
                  <a:schemeClr val="tx2"/>
                </a:solidFill>
              </a:rPr>
              <a:t>Walliman</a:t>
            </a:r>
            <a:r>
              <a:rPr lang="en-GB" sz="2000" dirty="0">
                <a:solidFill>
                  <a:schemeClr val="tx2"/>
                </a:solidFill>
              </a:rPr>
              <a:t>, N. (2011) Your Research Project: Designing and Planning your Work, 3rd edition. London: Sage. </a:t>
            </a:r>
          </a:p>
          <a:p>
            <a:r>
              <a:rPr lang="en-GB" sz="2000" dirty="0">
                <a:solidFill>
                  <a:schemeClr val="tx2"/>
                </a:solidFill>
              </a:rPr>
              <a:t>Williams, K. (2013) Planning Your Dissertation. Basingstoke: Palgrave Macmillan</a:t>
            </a:r>
          </a:p>
          <a:p>
            <a:endParaRPr lang="en-GB" sz="13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762617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3" name="Rectangle 2072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050" name="Picture 2" descr="﻿REPETITION, REPETITION - Rabbi Pini Dunner">
            <a:extLst>
              <a:ext uri="{FF2B5EF4-FFF2-40B4-BE49-F238E27FC236}">
                <a16:creationId xmlns:a16="http://schemas.microsoft.com/office/drawing/2014/main" id="{5232DA0D-DDD2-2E55-66F8-EA81DF658C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4" r="1" b="3622"/>
          <a:stretch/>
        </p:blipFill>
        <p:spPr bwMode="auto">
          <a:xfrm>
            <a:off x="20" y="10"/>
            <a:ext cx="994706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5" name="Freeform: Shape 2074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2077" name="Freeform: Shape 2076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079" name="Freeform: Shape 2078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74E1C-A8B6-9D77-5A5E-1ECEFBB48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9244" y="1152525"/>
            <a:ext cx="3633747" cy="4327416"/>
          </a:xfrm>
        </p:spPr>
        <p:txBody>
          <a:bodyPr>
            <a:normAutofit/>
          </a:bodyPr>
          <a:lstStyle/>
          <a:p>
            <a:r>
              <a:rPr lang="en-GB" sz="2400" dirty="0"/>
              <a:t>There is some repetition in this PP, and I make no apology for this, as to go backwards and forwards as a natural part of the research process</a:t>
            </a:r>
          </a:p>
          <a:p>
            <a:r>
              <a:rPr lang="en-GB" sz="2400" dirty="0"/>
              <a:t>It is not a case of thinking about something, writing it down and moving on, all these topics need to be revisited as you work through your research.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78412100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35E98-6BC5-3903-E699-499C6C11A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Have we met the aims of this lesson to to: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F7CA2D-1EF9-C51D-29D7-89C28D5F50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2327155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869070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hronicleVTI">
  <a:themeElements>
    <a:clrScheme name="AnalogousFromLightSeed_2SEEDS">
      <a:dk1>
        <a:srgbClr val="000000"/>
      </a:dk1>
      <a:lt1>
        <a:srgbClr val="FFFFFF"/>
      </a:lt1>
      <a:dk2>
        <a:srgbClr val="302E1B"/>
      </a:dk2>
      <a:lt2>
        <a:srgbClr val="F0F1F3"/>
      </a:lt2>
      <a:accent1>
        <a:srgbClr val="A8A15F"/>
      </a:accent1>
      <a:accent2>
        <a:srgbClr val="C6976B"/>
      </a:accent2>
      <a:accent3>
        <a:srgbClr val="96A86F"/>
      </a:accent3>
      <a:accent4>
        <a:srgbClr val="62AD90"/>
      </a:accent4>
      <a:accent5>
        <a:srgbClr val="71AAAB"/>
      </a:accent5>
      <a:accent6>
        <a:srgbClr val="71A1C8"/>
      </a:accent6>
      <a:hlink>
        <a:srgbClr val="6B72AF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3222</TotalTime>
  <Words>1601</Words>
  <Application>Microsoft Office PowerPoint</Application>
  <PresentationFormat>Widescreen</PresentationFormat>
  <Paragraphs>252</Paragraphs>
  <Slides>41</Slides>
  <Notes>41</Notes>
  <HiddenSlides>0</HiddenSlides>
  <MMClips>1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4" baseType="lpstr">
      <vt:lpstr>Meiryo</vt:lpstr>
      <vt:lpstr>-apple-system</vt:lpstr>
      <vt:lpstr>Arial</vt:lpstr>
      <vt:lpstr>Calibri</vt:lpstr>
      <vt:lpstr>Calibri Light</vt:lpstr>
      <vt:lpstr>Calisto MT</vt:lpstr>
      <vt:lpstr>Euphemia</vt:lpstr>
      <vt:lpstr>Symbol</vt:lpstr>
      <vt:lpstr>Times New Roman</vt:lpstr>
      <vt:lpstr>Univers Condensed</vt:lpstr>
      <vt:lpstr>Office Theme</vt:lpstr>
      <vt:lpstr>ChronicleVTI</vt:lpstr>
      <vt:lpstr>Document</vt:lpstr>
      <vt:lpstr>Advanced Research in Counselling Module Assignment 4: Writing a Research Proposal</vt:lpstr>
      <vt:lpstr>The aims of this lesson are to:</vt:lpstr>
      <vt:lpstr>ASSIGNMENT 4 WORKSHOP</vt:lpstr>
      <vt:lpstr>PowerPoint Presentation</vt:lpstr>
      <vt:lpstr>Assessment 4: RESEARCH PROPOSAL</vt:lpstr>
      <vt:lpstr>Submission information:</vt:lpstr>
      <vt:lpstr>Assessment Component 4     </vt:lpstr>
      <vt:lpstr>SupaSaturday  </vt:lpstr>
      <vt:lpstr>PowerPoint Presentation</vt:lpstr>
      <vt:lpstr>What do we mean by a ‘research proposal’?</vt:lpstr>
      <vt:lpstr>We talked in our SupaSaturday about doing applied research well, and noted how one of the main determinants of this is developing a good research question and then moving  from good research questions to good research design </vt:lpstr>
      <vt:lpstr>We also saw on our SupaSaturday how ….</vt:lpstr>
      <vt:lpstr>We also considered moving  From research ‘thought’ to research ‘question’</vt:lpstr>
      <vt:lpstr>We also have to consider our: </vt:lpstr>
      <vt:lpstr> </vt:lpstr>
      <vt:lpstr> </vt:lpstr>
      <vt:lpstr>Moving on from the research title and question… this figure was used to identifying a Target population and a sample </vt:lpstr>
      <vt:lpstr>Designing a Research Project/Writing a Research Proposal</vt:lpstr>
      <vt:lpstr>Project Proposal form PG1 : a key source  </vt:lpstr>
      <vt:lpstr> </vt:lpstr>
      <vt:lpstr>Check the content you came up with for your research proposal with the information on the following slides and on Moodle:</vt:lpstr>
      <vt:lpstr>Some things you may wish to consider:</vt:lpstr>
      <vt:lpstr>You will need to: </vt:lpstr>
      <vt:lpstr>You will need to: </vt:lpstr>
      <vt:lpstr>You will need to: </vt:lpstr>
      <vt:lpstr>What we need to consider in some detail:</vt:lpstr>
      <vt:lpstr>What we need to consider in some detail:</vt:lpstr>
      <vt:lpstr>What we need to consider in some detail:</vt:lpstr>
      <vt:lpstr>Your research proposal should include:  </vt:lpstr>
      <vt:lpstr>Your research proposal should include:  </vt:lpstr>
      <vt:lpstr>…And to sum up - Your research proposal should include:  </vt:lpstr>
      <vt:lpstr>To sum up - Your research proposal should include:  </vt:lpstr>
      <vt:lpstr>TO SUM UP - Your research proposal should include:  </vt:lpstr>
      <vt:lpstr>Your research proposal also needs to:  </vt:lpstr>
      <vt:lpstr>Remember:</vt:lpstr>
      <vt:lpstr>Edit, proof-read and evaluate </vt:lpstr>
      <vt:lpstr>  Some questions to ask yourself before you press that ‘upload’ button:  </vt:lpstr>
      <vt:lpstr>Some questions to ask yourself before you press that ‘upload’ button: </vt:lpstr>
      <vt:lpstr>Further reading …</vt:lpstr>
      <vt:lpstr>PowerPoint Presentation</vt:lpstr>
      <vt:lpstr>Have we met the aims of this lesson to to: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Research in Counselling Module Assignment 3: Research Proposal</dc:title>
  <dc:creator>Beverly Cole</dc:creator>
  <cp:lastModifiedBy>Beverly Cole</cp:lastModifiedBy>
  <cp:revision>16</cp:revision>
  <dcterms:created xsi:type="dcterms:W3CDTF">2023-11-15T15:37:48Z</dcterms:created>
  <dcterms:modified xsi:type="dcterms:W3CDTF">2023-11-26T08:37:26Z</dcterms:modified>
</cp:coreProperties>
</file>