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302" r:id="rId2"/>
    <p:sldId id="694" r:id="rId3"/>
    <p:sldId id="655" r:id="rId4"/>
    <p:sldId id="727" r:id="rId5"/>
    <p:sldId id="683" r:id="rId6"/>
    <p:sldId id="699" r:id="rId7"/>
    <p:sldId id="385" r:id="rId8"/>
    <p:sldId id="366" r:id="rId9"/>
    <p:sldId id="383" r:id="rId10"/>
    <p:sldId id="391" r:id="rId11"/>
    <p:sldId id="365" r:id="rId12"/>
    <p:sldId id="362" r:id="rId13"/>
    <p:sldId id="406" r:id="rId14"/>
    <p:sldId id="721" r:id="rId15"/>
    <p:sldId id="701" r:id="rId16"/>
    <p:sldId id="735" r:id="rId17"/>
    <p:sldId id="702" r:id="rId18"/>
    <p:sldId id="726" r:id="rId19"/>
    <p:sldId id="756" r:id="rId20"/>
    <p:sldId id="737" r:id="rId21"/>
    <p:sldId id="710" r:id="rId22"/>
    <p:sldId id="758" r:id="rId23"/>
    <p:sldId id="372" r:id="rId24"/>
    <p:sldId id="375" r:id="rId25"/>
    <p:sldId id="729" r:id="rId26"/>
    <p:sldId id="374" r:id="rId27"/>
    <p:sldId id="661" r:id="rId28"/>
    <p:sldId id="39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B17A0C09-AA71-69C4-34DA-6071ED617F36}" name="Georgia Fee" initials="" userId="S::Georgia.Fee@uwe.ac.uk::ad112f10-2628-4626-965c-c1572b030c02" providerId="AD"/>
  <p188:author id="{D9776322-9EF1-1C20-AB65-DDFE77316406}" name="Sarah Chicken" initials="SC" userId="S::sarah.chicken@uwe.ac.uk::86c891a4-8e88-4aac-891f-0281d7aa8989" providerId="AD"/>
  <p188:author id="{0EC2DEA1-C5F4-33D9-E466-C81F6F3759BD}" name="Alison Murphy" initials="AM" userId="S::a.murphy@uwtsd.ac.uk::9ba79fcb-d62b-4ed0-b66e-b4415e918fea"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6996" autoAdjust="0"/>
    <p:restoredTop sz="94660"/>
  </p:normalViewPr>
  <p:slideViewPr>
    <p:cSldViewPr snapToGrid="0">
      <p:cViewPr varScale="1">
        <p:scale>
          <a:sx n="84" d="100"/>
          <a:sy n="84" d="100"/>
        </p:scale>
        <p:origin x="33" y="39"/>
      </p:cViewPr>
      <p:guideLst/>
    </p:cSldViewPr>
  </p:slideViewPr>
  <p:notesTextViewPr>
    <p:cViewPr>
      <p:scale>
        <a:sx n="1" d="1"/>
        <a:sy n="1" d="1"/>
      </p:scale>
      <p:origin x="0" y="0"/>
    </p:cViewPr>
  </p:notesTextViewPr>
  <p:notesViewPr>
    <p:cSldViewPr snapToGrid="0">
      <p:cViewPr>
        <p:scale>
          <a:sx n="69" d="100"/>
          <a:sy n="69" d="100"/>
        </p:scale>
        <p:origin x="2568" y="-12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8/10/relationships/authors" Target="author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CB37C5-BF6F-4721-AACF-7807857320FB}"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6544E1-A45E-48A5-A5B7-6DD8AC093B43}" type="slidenum">
              <a:rPr lang="en-GB" smtClean="0"/>
              <a:t>‹#›</a:t>
            </a:fld>
            <a:endParaRPr lang="en-GB"/>
          </a:p>
        </p:txBody>
      </p:sp>
    </p:spTree>
    <p:extLst>
      <p:ext uri="{BB962C8B-B14F-4D97-AF65-F5344CB8AC3E}">
        <p14:creationId xmlns:p14="http://schemas.microsoft.com/office/powerpoint/2010/main" val="2969580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Arial" panose="020B0604020202020204" pitchFamily="34" charset="0"/>
              <a:buNone/>
            </a:pPr>
            <a:endParaRPr lang="en-US" sz="1800" b="0" i="0" dirty="0">
              <a:solidFill>
                <a:srgbClr val="000000"/>
              </a:solidFill>
              <a:effectLst/>
              <a:latin typeface="Calibri" panose="020F0502020204030204" pitchFamily="34" charset="0"/>
            </a:endParaRPr>
          </a:p>
          <a:p>
            <a:pPr algn="l" rtl="0" fontAlgn="base">
              <a:buFont typeface="Arial" panose="020B0604020202020204" pitchFamily="34" charset="0"/>
              <a:buChar char="•"/>
            </a:pPr>
            <a:endParaRPr lang="en-US" sz="1800" b="0" i="0" dirty="0">
              <a:solidFill>
                <a:srgbClr val="000000"/>
              </a:solidFill>
              <a:effectLst/>
              <a:latin typeface="Calibri" panose="020F0502020204030204" pitchFamily="34" charset="0"/>
            </a:endParaRPr>
          </a:p>
          <a:p>
            <a:pPr algn="l" rtl="0" fontAlgn="base">
              <a:buFont typeface="Arial" panose="020B0604020202020204" pitchFamily="34" charset="0"/>
              <a:buChar char="•"/>
            </a:pPr>
            <a:r>
              <a:rPr lang="en-US" sz="1800" b="0" i="0" dirty="0">
                <a:solidFill>
                  <a:srgbClr val="000000"/>
                </a:solidFill>
                <a:effectLst/>
                <a:latin typeface="Calibri" panose="020F0502020204030204" pitchFamily="34" charset="0"/>
              </a:rPr>
              <a:t>Notes from Away day</a:t>
            </a:r>
          </a:p>
          <a:p>
            <a:pPr>
              <a:spcAft>
                <a:spcPts val="800"/>
              </a:spcAft>
            </a:pPr>
            <a:endParaRPr lang="en-US" sz="1800" dirty="0">
              <a:solidFill>
                <a:srgbClr val="000000"/>
              </a:solidFill>
              <a:effectLst/>
              <a:latin typeface="Calibri" panose="020F0502020204030204" pitchFamily="34" charset="0"/>
              <a:ea typeface="Calibri" panose="020F0502020204030204" pitchFamily="34" charset="0"/>
            </a:endParaRPr>
          </a:p>
          <a:p>
            <a:pPr>
              <a:spcAft>
                <a:spcPts val="800"/>
              </a:spcAft>
            </a:pPr>
            <a:r>
              <a:rPr lang="en-US" sz="1800" dirty="0">
                <a:solidFill>
                  <a:srgbClr val="000000"/>
                </a:solidFill>
                <a:effectLst/>
                <a:latin typeface="Calibri" panose="020F0502020204030204" pitchFamily="34" charset="0"/>
                <a:ea typeface="Calibri" panose="020F0502020204030204" pitchFamily="34" charset="0"/>
              </a:rPr>
              <a:t>Tell them that we are keen to meet access needs, they can talk, use chat function, email with comments afterwards and make suggestions on we can be inclusive to everyone for future meetings </a:t>
            </a:r>
            <a:endParaRPr lang="en-US" sz="1800" dirty="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7893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6E17A9-6000-7DE8-6CA6-CF8D4C8D06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FE480A-3F32-575F-CB0F-2150DCC9AC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B589DC-68BB-7BAD-ED22-E5E4B51AA22B}"/>
              </a:ext>
            </a:extLst>
          </p:cNvPr>
          <p:cNvSpPr>
            <a:spLocks noGrp="1"/>
          </p:cNvSpPr>
          <p:nvPr>
            <p:ph type="body" idx="1"/>
          </p:nvPr>
        </p:nvSpPr>
        <p:spPr/>
        <p:txBody>
          <a:bodyPr/>
          <a:lstStyle/>
          <a:p>
            <a:pPr marL="0" marR="0" lvl="0" indent="0" algn="just" defTabSz="914400">
              <a:lnSpc>
                <a:spcPct val="100000"/>
              </a:lnSpc>
              <a:spcBef>
                <a:spcPts val="0"/>
              </a:spcBef>
              <a:spcAft>
                <a:spcPts val="0"/>
              </a:spcAft>
              <a:buNone/>
              <a:tabLst/>
              <a:defRPr/>
            </a:pPr>
            <a:endParaRPr lang="en-US"/>
          </a:p>
          <a:p>
            <a:pPr marL="171450" indent="-171450">
              <a:spcBef>
                <a:spcPts val="1200"/>
              </a:spcBef>
              <a:buFont typeface="Arial"/>
              <a:buChar char="•"/>
            </a:pPr>
            <a:r>
              <a:rPr lang="en-US" b="1">
                <a:solidFill>
                  <a:srgbClr val="28426E"/>
                </a:solidFill>
              </a:rPr>
              <a:t>Goal  - to explore ways to integrate participative rights into everyday teaching and learning activities to create classroom environments where children's participation is embedded in the teaching and learning processes.</a:t>
            </a:r>
            <a:endParaRPr lang="en-US"/>
          </a:p>
          <a:p>
            <a:pPr marL="171450" indent="-171450">
              <a:spcBef>
                <a:spcPts val="1200"/>
              </a:spcBef>
              <a:buFont typeface="Arial"/>
              <a:buChar char="•"/>
            </a:pPr>
            <a:r>
              <a:rPr lang="en-US" b="1">
                <a:solidFill>
                  <a:srgbClr val="28426E"/>
                </a:solidFill>
              </a:rPr>
              <a:t>Through co-construction with ITE community  </a:t>
            </a:r>
          </a:p>
          <a:p>
            <a:pPr algn="just"/>
            <a:endParaRPr lang="en-GB"/>
          </a:p>
        </p:txBody>
      </p:sp>
      <p:sp>
        <p:nvSpPr>
          <p:cNvPr id="4" name="Slide Number Placeholder 3">
            <a:extLst>
              <a:ext uri="{FF2B5EF4-FFF2-40B4-BE49-F238E27FC236}">
                <a16:creationId xmlns:a16="http://schemas.microsoft.com/office/drawing/2014/main" id="{F5155090-7DB3-4554-4AF6-FBCA081905B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3272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32DBC-DF5E-A73B-F2E8-3BAC9F8563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79C75E-8A14-5FD3-8640-345A185619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DBDAD-DC72-C7D4-CC61-B8877F1B31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F2AC12-A090-CD63-9FBE-18F90808E9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81749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buFont typeface="Arial" panose="020B0604020202020204" pitchFamily="34" charset="0"/>
            </a:pPr>
            <a:r>
              <a:rPr lang="en-GB">
                <a:solidFill>
                  <a:srgbClr val="314F83"/>
                </a:solidFill>
                <a:latin typeface="Poppins"/>
                <a:cs typeface="Poppins"/>
              </a:rPr>
              <a:t>Cross cutting theme.</a:t>
            </a:r>
          </a:p>
          <a:p>
            <a:pPr>
              <a:spcAft>
                <a:spcPts val="1200"/>
              </a:spcAft>
              <a:buFont typeface="Arial" panose="020B0604020202020204" pitchFamily="34" charset="0"/>
            </a:pPr>
            <a:r>
              <a:rPr lang="en-GB">
                <a:solidFill>
                  <a:srgbClr val="314F83"/>
                </a:solidFill>
                <a:latin typeface="Poppins"/>
                <a:cs typeface="Poppins"/>
              </a:rPr>
              <a:t>Curriculum design must attend to this.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3901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28163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155147-D989-03E4-9193-D668CBD55E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B8304B-AF5E-66CB-2FB3-1D4C1D9CBA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94E4A6-BD98-DBE6-F2CE-94753F4DDD8D}"/>
              </a:ext>
            </a:extLst>
          </p:cNvPr>
          <p:cNvSpPr>
            <a:spLocks noGrp="1"/>
          </p:cNvSpPr>
          <p:nvPr>
            <p:ph type="body" idx="1"/>
          </p:nvPr>
        </p:nvSpPr>
        <p:spPr/>
        <p:txBody>
          <a:bodyPr/>
          <a:lstStyle/>
          <a:p>
            <a:r>
              <a:rPr lang="en-GB"/>
              <a:t>Actioned the arrows: mobilisation of insights across the project</a:t>
            </a:r>
          </a:p>
        </p:txBody>
      </p:sp>
      <p:sp>
        <p:nvSpPr>
          <p:cNvPr id="4" name="Slide Number Placeholder 3">
            <a:extLst>
              <a:ext uri="{FF2B5EF4-FFF2-40B4-BE49-F238E27FC236}">
                <a16:creationId xmlns:a16="http://schemas.microsoft.com/office/drawing/2014/main" id="{E63ECAAF-F219-9534-5C35-D9AC38301C8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80679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FF21F2-51EF-7416-BB06-E1EF9536CB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B7D9A7-77F0-81B6-E0F3-CE220DEFB1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5AA467-C3D7-A098-E0A8-FF891108FFCD}"/>
              </a:ext>
            </a:extLst>
          </p:cNvPr>
          <p:cNvSpPr>
            <a:spLocks noGrp="1"/>
          </p:cNvSpPr>
          <p:nvPr>
            <p:ph type="body" idx="1"/>
          </p:nvPr>
        </p:nvSpPr>
        <p:spPr/>
        <p:txBody>
          <a:bodyPr/>
          <a:lstStyle/>
          <a:p>
            <a:r>
              <a:rPr lang="en-GB" sz="800" dirty="0"/>
              <a:t>Considering human rights as inalienable, indivisible and interdependent. So participative rights must be seen as part of the system of enactment of the full range of rights.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Why a special Convention for children – to reiterate they are human, and have rights, and to adopt agreed additional human rights obligations and standards in relation to children. Art 12 is one of those additional obligations and standards.</a:t>
            </a:r>
          </a:p>
          <a:p>
            <a:r>
              <a:rPr lang="en-GB" sz="800" dirty="0"/>
              <a:t>It </a:t>
            </a:r>
            <a:r>
              <a:rPr lang="en-GB" sz="800" i="1" dirty="0"/>
              <a:t>is </a:t>
            </a:r>
            <a:r>
              <a:rPr lang="en-GB" sz="800" i="0" dirty="0"/>
              <a:t>about article 12 but it is not </a:t>
            </a:r>
            <a:r>
              <a:rPr lang="en-GB" sz="800" i="1" dirty="0"/>
              <a:t>only </a:t>
            </a:r>
            <a:r>
              <a:rPr lang="en-GB" sz="800" i="0" dirty="0"/>
              <a:t>about article 12</a:t>
            </a:r>
            <a:endParaRPr lang="en-GB" sz="800" i="0" dirty="0">
              <a:solidFill>
                <a:schemeClr val="tx1"/>
              </a:solidFill>
              <a:latin typeface="+mn-lt"/>
              <a:cs typeface="+mn-cs"/>
            </a:endParaRPr>
          </a:p>
          <a:p>
            <a:r>
              <a:rPr lang="en-GB" sz="800" dirty="0"/>
              <a:t>Promoting the rights of others, democratic and civic engagement come not from specific rights but from the underlying values and aims of the human rights project (i.e. the whole system of human rights protections that has developed over the last 70 years at international and regional levels)</a:t>
            </a:r>
          </a:p>
          <a:p>
            <a:r>
              <a:rPr lang="en-GB" sz="800" dirty="0"/>
              <a:t>Article 12 is thus only the tip of the iceberg.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Not limited to UNCRC but also other international texts. Human rights apply to everyone from birth. ECHR and UNCRPD among other important texts for children in schools in Wales and wider UK. </a:t>
            </a:r>
          </a:p>
          <a:p>
            <a:pPr marL="0" indent="0">
              <a:buNone/>
            </a:pPr>
            <a:endParaRPr lang="en-GB" sz="800" dirty="0">
              <a:latin typeface="+mj-lt"/>
            </a:endParaRPr>
          </a:p>
          <a:p>
            <a:pPr marL="0" indent="0">
              <a:lnSpc>
                <a:spcPct val="100000"/>
              </a:lnSpc>
              <a:spcBef>
                <a:spcPts val="0"/>
              </a:spcBef>
              <a:buNone/>
            </a:pPr>
            <a:r>
              <a:rPr lang="en-GB" sz="2000" b="1" dirty="0">
                <a:solidFill>
                  <a:srgbClr val="28426D"/>
                </a:solidFill>
                <a:latin typeface="Poppins"/>
                <a:cs typeface="Poppins"/>
              </a:rPr>
              <a:t>Defining participative rights</a:t>
            </a:r>
          </a:p>
          <a:p>
            <a:pPr marL="914400" lvl="1" indent="-457200">
              <a:lnSpc>
                <a:spcPct val="134000"/>
              </a:lnSpc>
              <a:buFont typeface="Arial"/>
              <a:buChar char="•"/>
            </a:pPr>
            <a:r>
              <a:rPr lang="en-GB" sz="2000" dirty="0">
                <a:solidFill>
                  <a:srgbClr val="28426D"/>
                </a:solidFill>
                <a:latin typeface="Poppins"/>
                <a:cs typeface="Poppins"/>
              </a:rPr>
              <a:t>Participative rights</a:t>
            </a:r>
            <a:endParaRPr lang="en-US" sz="2000" dirty="0">
              <a:cs typeface="Calibri"/>
            </a:endParaRPr>
          </a:p>
          <a:p>
            <a:pPr marL="914400" lvl="1" indent="-457200">
              <a:lnSpc>
                <a:spcPct val="134000"/>
              </a:lnSpc>
              <a:buFont typeface="Arial"/>
              <a:buChar char="•"/>
            </a:pPr>
            <a:r>
              <a:rPr lang="en-GB" sz="2000" dirty="0">
                <a:solidFill>
                  <a:srgbClr val="28426D"/>
                </a:solidFill>
                <a:latin typeface="Poppins"/>
                <a:cs typeface="Poppins"/>
              </a:rPr>
              <a:t>Participatory pedagogies</a:t>
            </a:r>
          </a:p>
          <a:p>
            <a:pPr marL="914400" lvl="1" indent="-457200">
              <a:lnSpc>
                <a:spcPct val="134000"/>
              </a:lnSpc>
              <a:buFont typeface="Arial"/>
              <a:buChar char="•"/>
            </a:pPr>
            <a:r>
              <a:rPr lang="en-GB" sz="2000" dirty="0">
                <a:solidFill>
                  <a:srgbClr val="28426D"/>
                </a:solidFill>
                <a:latin typeface="Poppins"/>
                <a:cs typeface="Poppins"/>
              </a:rPr>
              <a:t>Participation</a:t>
            </a:r>
            <a:endParaRPr lang="en-GB" sz="2000" dirty="0">
              <a:solidFill>
                <a:srgbClr val="28426D"/>
              </a:solidFill>
              <a:latin typeface="Poppins" panose="00000500000000000000" pitchFamily="2" charset="0"/>
              <a:cs typeface="Poppins" panose="00000500000000000000" pitchFamily="2" charset="0"/>
            </a:endParaRPr>
          </a:p>
          <a:p>
            <a:pPr marL="0" indent="0">
              <a:buNone/>
            </a:pPr>
            <a:endParaRPr lang="en-GB" sz="800" dirty="0">
              <a:latin typeface="+mj-lt"/>
            </a:endParaRPr>
          </a:p>
        </p:txBody>
      </p:sp>
      <p:sp>
        <p:nvSpPr>
          <p:cNvPr id="4" name="Slide Number Placeholder 3">
            <a:extLst>
              <a:ext uri="{FF2B5EF4-FFF2-40B4-BE49-F238E27FC236}">
                <a16:creationId xmlns:a16="http://schemas.microsoft.com/office/drawing/2014/main" id="{9766A895-7736-24DE-0EB7-DF6CDDA76B98}"/>
              </a:ext>
            </a:extLst>
          </p:cNvPr>
          <p:cNvSpPr>
            <a:spLocks noGrp="1"/>
          </p:cNvSpPr>
          <p:nvPr>
            <p:ph type="sldNum" sz="quarter" idx="5"/>
          </p:nvPr>
        </p:nvSpPr>
        <p:spPr/>
        <p:txBody>
          <a:bodyPr/>
          <a:lstStyle/>
          <a:p>
            <a:fld id="{0264A713-9C6B-4963-847D-6786093E7877}" type="slidenum">
              <a:rPr lang="en-GB" smtClean="0"/>
              <a:t>7</a:t>
            </a:fld>
            <a:endParaRPr lang="en-GB" dirty="0"/>
          </a:p>
        </p:txBody>
      </p:sp>
    </p:spTree>
    <p:extLst>
      <p:ext uri="{BB962C8B-B14F-4D97-AF65-F5344CB8AC3E}">
        <p14:creationId xmlns:p14="http://schemas.microsoft.com/office/powerpoint/2010/main" val="3213907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264A713-9C6B-4963-847D-6786093E7877}" type="slidenum">
              <a:rPr lang="en-GB" smtClean="0"/>
              <a:t>8</a:t>
            </a:fld>
            <a:endParaRPr lang="en-GB" dirty="0"/>
          </a:p>
        </p:txBody>
      </p:sp>
    </p:spTree>
    <p:extLst>
      <p:ext uri="{BB962C8B-B14F-4D97-AF65-F5344CB8AC3E}">
        <p14:creationId xmlns:p14="http://schemas.microsoft.com/office/powerpoint/2010/main" val="92786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28426D"/>
                </a:solidFill>
                <a:latin typeface="Poppins" panose="00000500000000000000" pitchFamily="2" charset="0"/>
                <a:cs typeface="Poppins" panose="00000500000000000000" pitchFamily="2" charset="0"/>
              </a:rPr>
              <a:t>How do the narratives of these policy documents frame teachers in relation to children?</a:t>
            </a:r>
          </a:p>
          <a:p>
            <a:r>
              <a:rPr lang="en-GB" sz="1200" dirty="0">
                <a:solidFill>
                  <a:srgbClr val="28426D"/>
                </a:solidFill>
                <a:latin typeface="Poppins" panose="00000500000000000000" pitchFamily="2" charset="0"/>
                <a:cs typeface="Poppins" panose="00000500000000000000" pitchFamily="2" charset="0"/>
              </a:rPr>
              <a:t>Evidence within Welsh education policies for support for the enactment of children’s participative rights in the classroom would challenge the dynamics to social systems and structures where child-adult power imbalances exist</a:t>
            </a:r>
          </a:p>
          <a:p>
            <a:pPr marL="0" indent="0">
              <a:spcAft>
                <a:spcPts val="1200"/>
              </a:spcAft>
              <a:buFont typeface="Arial" panose="020B0604020202020204" pitchFamily="34" charset="0"/>
              <a:buNone/>
            </a:pPr>
            <a:endParaRPr lang="en-GB" sz="1200" dirty="0">
              <a:solidFill>
                <a:srgbClr val="314F83"/>
              </a:solidFill>
              <a:latin typeface="Poppins"/>
              <a:cs typeface="Poppins"/>
            </a:endParaRPr>
          </a:p>
        </p:txBody>
      </p:sp>
      <p:sp>
        <p:nvSpPr>
          <p:cNvPr id="4" name="Slide Number Placeholder 3"/>
          <p:cNvSpPr>
            <a:spLocks noGrp="1"/>
          </p:cNvSpPr>
          <p:nvPr>
            <p:ph type="sldNum" sz="quarter" idx="5"/>
          </p:nvPr>
        </p:nvSpPr>
        <p:spPr/>
        <p:txBody>
          <a:bodyPr/>
          <a:lstStyle/>
          <a:p>
            <a:fld id="{0264A713-9C6B-4963-847D-6786093E7877}" type="slidenum">
              <a:rPr lang="en-GB" smtClean="0"/>
              <a:t>9</a:t>
            </a:fld>
            <a:endParaRPr lang="en-GB" dirty="0"/>
          </a:p>
        </p:txBody>
      </p:sp>
    </p:spTree>
    <p:extLst>
      <p:ext uri="{BB962C8B-B14F-4D97-AF65-F5344CB8AC3E}">
        <p14:creationId xmlns:p14="http://schemas.microsoft.com/office/powerpoint/2010/main" val="1233816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1200"/>
              </a:spcAft>
              <a:buClrTx/>
              <a:buSzTx/>
              <a:buFont typeface="Arial" panose="020B0604020202020204" pitchFamily="34" charset="0"/>
              <a:buNone/>
              <a:tabLst/>
              <a:defRPr/>
            </a:pPr>
            <a:endParaRPr lang="en-GB" sz="1200" dirty="0">
              <a:solidFill>
                <a:srgbClr val="314F83"/>
              </a:solidFill>
              <a:latin typeface="Poppins"/>
              <a:cs typeface="Poppins"/>
            </a:endParaRPr>
          </a:p>
        </p:txBody>
      </p:sp>
      <p:sp>
        <p:nvSpPr>
          <p:cNvPr id="4" name="Slide Number Placeholder 3"/>
          <p:cNvSpPr>
            <a:spLocks noGrp="1"/>
          </p:cNvSpPr>
          <p:nvPr>
            <p:ph type="sldNum" sz="quarter" idx="5"/>
          </p:nvPr>
        </p:nvSpPr>
        <p:spPr/>
        <p:txBody>
          <a:bodyPr/>
          <a:lstStyle/>
          <a:p>
            <a:fld id="{0264A713-9C6B-4963-847D-6786093E7877}" type="slidenum">
              <a:rPr lang="en-GB" smtClean="0"/>
              <a:t>10</a:t>
            </a:fld>
            <a:endParaRPr lang="en-GB" dirty="0"/>
          </a:p>
        </p:txBody>
      </p:sp>
    </p:spTree>
    <p:extLst>
      <p:ext uri="{BB962C8B-B14F-4D97-AF65-F5344CB8AC3E}">
        <p14:creationId xmlns:p14="http://schemas.microsoft.com/office/powerpoint/2010/main" val="1259777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p>
        </p:txBody>
      </p:sp>
      <p:sp>
        <p:nvSpPr>
          <p:cNvPr id="4" name="Slide Number Placeholder 3"/>
          <p:cNvSpPr>
            <a:spLocks noGrp="1"/>
          </p:cNvSpPr>
          <p:nvPr>
            <p:ph type="sldNum" sz="quarter" idx="5"/>
          </p:nvPr>
        </p:nvSpPr>
        <p:spPr/>
        <p:txBody>
          <a:bodyPr/>
          <a:lstStyle/>
          <a:p>
            <a:fld id="{0264A713-9C6B-4963-847D-6786093E7877}" type="slidenum">
              <a:rPr lang="en-GB" smtClean="0"/>
              <a:t>11</a:t>
            </a:fld>
            <a:endParaRPr lang="en-GB" dirty="0"/>
          </a:p>
        </p:txBody>
      </p:sp>
    </p:spTree>
    <p:extLst>
      <p:ext uri="{BB962C8B-B14F-4D97-AF65-F5344CB8AC3E}">
        <p14:creationId xmlns:p14="http://schemas.microsoft.com/office/powerpoint/2010/main" val="25728163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rgbClr val="000000"/>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264A713-9C6B-4963-847D-6786093E7877}" type="slidenum">
              <a:rPr lang="en-GB" smtClean="0"/>
              <a:t>12</a:t>
            </a:fld>
            <a:endParaRPr lang="en-GB" dirty="0"/>
          </a:p>
        </p:txBody>
      </p:sp>
    </p:spTree>
    <p:extLst>
      <p:ext uri="{BB962C8B-B14F-4D97-AF65-F5344CB8AC3E}">
        <p14:creationId xmlns:p14="http://schemas.microsoft.com/office/powerpoint/2010/main" val="3326996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b="1" dirty="0">
              <a:solidFill>
                <a:srgbClr val="000000"/>
              </a:solidFill>
              <a:latin typeface="Arial" panose="020B0604020202020204" pitchFamily="34" charset="0"/>
              <a:cs typeface="Arial" panose="020B0604020202020204" pitchFamily="34" charset="0"/>
            </a:endParaRPr>
          </a:p>
          <a:p>
            <a:pPr marL="0" indent="0">
              <a:buNone/>
            </a:pPr>
            <a:endParaRPr lang="en-GB" sz="800" dirty="0">
              <a:latin typeface="+mj-lt"/>
            </a:endParaRPr>
          </a:p>
        </p:txBody>
      </p:sp>
      <p:sp>
        <p:nvSpPr>
          <p:cNvPr id="4" name="Slide Number Placeholder 3"/>
          <p:cNvSpPr>
            <a:spLocks noGrp="1"/>
          </p:cNvSpPr>
          <p:nvPr>
            <p:ph type="sldNum" sz="quarter" idx="5"/>
          </p:nvPr>
        </p:nvSpPr>
        <p:spPr/>
        <p:txBody>
          <a:bodyPr/>
          <a:lstStyle/>
          <a:p>
            <a:fld id="{0264A713-9C6B-4963-847D-6786093E7877}" type="slidenum">
              <a:rPr lang="en-GB" smtClean="0"/>
              <a:t>13</a:t>
            </a:fld>
            <a:endParaRPr lang="en-GB" dirty="0"/>
          </a:p>
        </p:txBody>
      </p:sp>
    </p:spTree>
    <p:extLst>
      <p:ext uri="{BB962C8B-B14F-4D97-AF65-F5344CB8AC3E}">
        <p14:creationId xmlns:p14="http://schemas.microsoft.com/office/powerpoint/2010/main" val="11214622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472A11-B969-93F1-D4F0-73023C589B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E9E190-ED8A-3549-DAD0-21957606D4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EC73D2-9E44-5568-FBB8-D80807FA890D}"/>
              </a:ext>
            </a:extLst>
          </p:cNvPr>
          <p:cNvSpPr>
            <a:spLocks noGrp="1"/>
          </p:cNvSpPr>
          <p:nvPr>
            <p:ph type="body" idx="1"/>
          </p:nvPr>
        </p:nvSpPr>
        <p:spPr/>
        <p:txBody>
          <a:bodyPr/>
          <a:lstStyle/>
          <a:p>
            <a:pPr lvl="0">
              <a:lnSpc>
                <a:spcPct val="120000"/>
              </a:lnSpc>
              <a:spcBef>
                <a:spcPts val="0"/>
              </a:spcBef>
              <a:spcAft>
                <a:spcPts val="600"/>
              </a:spcAft>
              <a:defRPr/>
            </a:pPr>
            <a:endParaRPr lang="en-GB" dirty="0"/>
          </a:p>
          <a:p>
            <a:pPr marL="342900" lvl="0" indent="-342900">
              <a:lnSpc>
                <a:spcPct val="120000"/>
              </a:lnSpc>
              <a:spcBef>
                <a:spcPts val="0"/>
              </a:spcBef>
              <a:spcAft>
                <a:spcPts val="600"/>
              </a:spcAft>
              <a:buFont typeface="Wingdings" panose="05000000000000000000" pitchFamily="2" charset="2"/>
              <a:buChar char="v"/>
              <a:defRPr/>
            </a:pPr>
            <a:r>
              <a:rPr lang="en-GB" dirty="0"/>
              <a:t>Research team worked within one ITE partnership that provides undergraduate (UG) and postgraduate (PG) primary ITE programmes, through the medium of Welsh and English. </a:t>
            </a:r>
          </a:p>
          <a:p>
            <a:pPr marL="342900" lvl="0" indent="-342900">
              <a:lnSpc>
                <a:spcPct val="120000"/>
              </a:lnSpc>
              <a:spcBef>
                <a:spcPts val="0"/>
              </a:spcBef>
              <a:spcAft>
                <a:spcPts val="600"/>
              </a:spcAft>
              <a:buFont typeface="Wingdings" panose="05000000000000000000" pitchFamily="2" charset="2"/>
              <a:buChar char="v"/>
              <a:defRPr/>
            </a:pPr>
            <a:r>
              <a:rPr lang="en-GB" dirty="0"/>
              <a:t>The partnership includes 350 primary ITE students, across a network of one HEI and 100 schools.</a:t>
            </a:r>
          </a:p>
          <a:p>
            <a:endParaRPr lang="en-GB" dirty="0"/>
          </a:p>
        </p:txBody>
      </p:sp>
      <p:sp>
        <p:nvSpPr>
          <p:cNvPr id="4" name="Slide Number Placeholder 3">
            <a:extLst>
              <a:ext uri="{FF2B5EF4-FFF2-40B4-BE49-F238E27FC236}">
                <a16:creationId xmlns:a16="http://schemas.microsoft.com/office/drawing/2014/main" id="{DD232F03-9A12-A1CC-8E39-FD0C16AD4C0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26227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72D05-548C-9A9D-FB53-20B9380E85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F89B45-5EC2-18A7-0506-7E22542329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A541A9-2AD4-D0FC-0275-7D6B8DB44EA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E44B84FF-6042-B8B6-8448-D39AC58F11F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414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AF2D2-2695-E597-AD76-CAAA36AB77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3A1515-13BD-DFCD-215D-DF6BEBE5E9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27C8E3-6E1A-4506-8004-81452728D4E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a:extLst>
              <a:ext uri="{FF2B5EF4-FFF2-40B4-BE49-F238E27FC236}">
                <a16:creationId xmlns:a16="http://schemas.microsoft.com/office/drawing/2014/main" id="{A100BD46-67AA-985B-9485-9DA685E9ED4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47080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53C4A-F037-1440-FB38-BC372679B4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B4DAFD-4746-8886-A2A5-E2CF864D59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E095A4-08A5-E607-F696-4F42D0273E32}"/>
              </a:ext>
            </a:extLst>
          </p:cNvPr>
          <p:cNvSpPr>
            <a:spLocks noGrp="1"/>
          </p:cNvSpPr>
          <p:nvPr>
            <p:ph type="body" idx="1"/>
          </p:nvPr>
        </p:nvSpPr>
        <p:spPr>
          <a:xfrm>
            <a:off x="685800" y="4400549"/>
            <a:ext cx="5486400" cy="399530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Participants volunteered for workshop 1 and the same participant group was invited to each workshop.  </a:t>
            </a:r>
          </a:p>
          <a:p>
            <a:r>
              <a:rPr lang="en-GB" dirty="0"/>
              <a:t>We used a series of mechanisms for recording the responses of both individuals and groups following group discussion including Microsoft forms, collaborative whiteboards, and even good old </a:t>
            </a:r>
            <a:r>
              <a:rPr lang="en-GB" dirty="0" err="1"/>
              <a:t>post-it</a:t>
            </a:r>
            <a:r>
              <a:rPr lang="en-GB" dirty="0"/>
              <a:t> notes on poster paper. </a:t>
            </a:r>
          </a:p>
          <a:p>
            <a:endParaRPr lang="en-GB" dirty="0"/>
          </a:p>
          <a:p>
            <a:pPr>
              <a:defRPr/>
            </a:pPr>
            <a:r>
              <a:rPr lang="en-GB" dirty="0"/>
              <a:t>Workshop 1: Introducing provocations from WP2 to challenge the ‘standard’ responses that we knew (from our FG data) we would get when talking about young children's participation </a:t>
            </a:r>
            <a:endParaRPr lang="en-US" dirty="0">
              <a:solidFill>
                <a:srgbClr val="444444"/>
              </a:solidFill>
            </a:endParaRPr>
          </a:p>
          <a:p>
            <a:pPr>
              <a:defRPr/>
            </a:pPr>
            <a:r>
              <a:rPr lang="en-GB" dirty="0"/>
              <a:t>Workshop 2: Reflexive responses and shifts in thinking; further provocations </a:t>
            </a:r>
            <a:endParaRPr lang="en-US" dirty="0">
              <a:solidFill>
                <a:srgbClr val="444444"/>
              </a:solidFill>
            </a:endParaRPr>
          </a:p>
          <a:p>
            <a:pPr>
              <a:defRPr/>
            </a:pPr>
            <a:r>
              <a:rPr lang="en-GB" dirty="0"/>
              <a:t>Workshop 3: Co-design of implications and recommendations</a:t>
            </a:r>
            <a:endParaRPr lang="en-US" dirty="0">
              <a:solidFill>
                <a:srgbClr val="444444"/>
              </a:solidFill>
            </a:endParaRPr>
          </a:p>
          <a:p>
            <a:r>
              <a:rPr lang="en-GB" dirty="0"/>
              <a:t>Between workshop 1 and 2, and 2 and 3 groups had feed forward reflections to consider and bring to the following session. </a:t>
            </a:r>
          </a:p>
          <a:p>
            <a:pPr>
              <a:defRPr/>
            </a:pPr>
            <a:endParaRPr lang="en-GB" dirty="0">
              <a:solidFill>
                <a:srgbClr val="444444"/>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Discursive workshops were selected as a data collection method as a useful exploratory approach to complex social, cultural and organisational issues that can facilitate critical exploration as well as co-construction of meanings, assumptions and values (Gergen et al., 2001; </a:t>
            </a:r>
            <a:r>
              <a:rPr lang="en-GB" sz="1200" b="0" i="0" kern="1200" dirty="0" err="1">
                <a:solidFill>
                  <a:schemeClr val="tx1"/>
                </a:solidFill>
                <a:effectLst/>
                <a:latin typeface="+mn-lt"/>
                <a:ea typeface="+mn-ea"/>
                <a:cs typeface="+mn-cs"/>
              </a:rPr>
              <a:t>Wodak</a:t>
            </a:r>
            <a:r>
              <a:rPr lang="en-GB" sz="1200" b="0" i="0" kern="1200" dirty="0">
                <a:solidFill>
                  <a:schemeClr val="tx1"/>
                </a:solidFill>
                <a:effectLst/>
                <a:latin typeface="+mn-lt"/>
                <a:ea typeface="+mn-ea"/>
                <a:cs typeface="+mn-cs"/>
              </a:rPr>
              <a:t> and Meyer, 2009). The dialogic nature of data collection through discursive workshops enables collective as well as individual responses, and the flexibility of this method allows for unexpected themes or insights to develop (Phillips and Hardy, 2002).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a:extLst>
              <a:ext uri="{FF2B5EF4-FFF2-40B4-BE49-F238E27FC236}">
                <a16:creationId xmlns:a16="http://schemas.microsoft.com/office/drawing/2014/main" id="{DC6FF8B3-877F-0170-7561-D19B2F4BFBC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13120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450CE-F2C6-F814-E96A-83A0687DE8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C95229-A8F4-1A8E-7E44-3D9BC70636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B5B811-4813-D3A3-FAC9-BA1C6B626E2D}"/>
              </a:ext>
            </a:extLst>
          </p:cNvPr>
          <p:cNvSpPr>
            <a:spLocks noGrp="1"/>
          </p:cNvSpPr>
          <p:nvPr>
            <p:ph type="body" idx="1"/>
          </p:nvPr>
        </p:nvSpPr>
        <p:spPr/>
        <p:txBody>
          <a:bodyPr/>
          <a:lstStyle/>
          <a:p>
            <a:endParaRPr lang="en-GB" sz="1100" dirty="0"/>
          </a:p>
        </p:txBody>
      </p:sp>
      <p:sp>
        <p:nvSpPr>
          <p:cNvPr id="4" name="Slide Number Placeholder 3">
            <a:extLst>
              <a:ext uri="{FF2B5EF4-FFF2-40B4-BE49-F238E27FC236}">
                <a16:creationId xmlns:a16="http://schemas.microsoft.com/office/drawing/2014/main" id="{1639C17E-524A-808B-CE93-895BCDB50B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1747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E56F7-205F-1FD9-BF5D-465ED4B089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88FC33-0E8E-74BB-E3B1-1719BD31C4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4BF0AD-130E-35E7-BCED-82A3B7B96A72}"/>
              </a:ext>
            </a:extLst>
          </p:cNvPr>
          <p:cNvSpPr>
            <a:spLocks noGrp="1"/>
          </p:cNvSpPr>
          <p:nvPr>
            <p:ph type="body" idx="1"/>
          </p:nvPr>
        </p:nvSpPr>
        <p:spPr/>
        <p:txBody>
          <a:bodyPr/>
          <a:lstStyle/>
          <a:p>
            <a:endParaRPr lang="en-GB" sz="1100" dirty="0"/>
          </a:p>
        </p:txBody>
      </p:sp>
      <p:sp>
        <p:nvSpPr>
          <p:cNvPr id="4" name="Slide Number Placeholder 3">
            <a:extLst>
              <a:ext uri="{FF2B5EF4-FFF2-40B4-BE49-F238E27FC236}">
                <a16:creationId xmlns:a16="http://schemas.microsoft.com/office/drawing/2014/main" id="{A58CBFFF-1F66-368C-CFD1-2FE1AA2C51D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44720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61064-E6D6-ECAB-5B51-2820D2B95A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F96BF6-FDC5-1200-0244-07E359D900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29A7EB-FCDF-D048-101F-B3731555CCC5}"/>
              </a:ext>
            </a:extLst>
          </p:cNvPr>
          <p:cNvSpPr>
            <a:spLocks noGrp="1"/>
          </p:cNvSpPr>
          <p:nvPr>
            <p:ph type="body" idx="1"/>
          </p:nvPr>
        </p:nvSpPr>
        <p:spPr/>
        <p:txBody>
          <a:bodyPr/>
          <a:lstStyle/>
          <a:p>
            <a:pPr lvl="0">
              <a:buFont typeface="Wingdings" panose="05000000000000000000" pitchFamily="2" charset="2"/>
              <a:buChar char="v"/>
            </a:pPr>
            <a:r>
              <a:rPr lang="en-GB" sz="1100" b="1" dirty="0">
                <a:solidFill>
                  <a:schemeClr val="tx2"/>
                </a:solidFill>
                <a:latin typeface="Poppins"/>
                <a:cs typeface="Poppins"/>
              </a:rPr>
              <a:t>Reflective Practice as a Driver of Change: </a:t>
            </a:r>
            <a:r>
              <a:rPr lang="en-GB" sz="1100" dirty="0">
                <a:solidFill>
                  <a:schemeClr val="tx2"/>
                </a:solidFill>
                <a:latin typeface="Poppins"/>
                <a:cs typeface="Poppins"/>
              </a:rPr>
              <a:t>The iterative process of reflecting on experiences, both in workshops and in real classrooms, proved essential in reshaping attitudes and practices. This underscores the importance of embedding reflective opportunities throughout teacher education programs. This may occur through an inquiry approach focussing on the participatory experience of the learner in day-to-day classroom practice. </a:t>
            </a:r>
            <a:r>
              <a:rPr lang="en-US" sz="1100" dirty="0">
                <a:solidFill>
                  <a:schemeClr val="tx2"/>
                </a:solidFill>
                <a:latin typeface="Poppins"/>
                <a:cs typeface="Poppins"/>
              </a:rPr>
              <a:t> </a:t>
            </a:r>
            <a:endParaRPr lang="en-GB" sz="1100" dirty="0">
              <a:solidFill>
                <a:schemeClr val="tx2"/>
              </a:solidFill>
              <a:latin typeface="Poppins"/>
              <a:cs typeface="Poppins"/>
            </a:endParaRPr>
          </a:p>
          <a:p>
            <a:pPr>
              <a:buFont typeface="Wingdings" panose="05000000000000000000" pitchFamily="2" charset="2"/>
              <a:buChar char="v"/>
            </a:pPr>
            <a:r>
              <a:rPr lang="en-GB" sz="1100" b="1" dirty="0">
                <a:solidFill>
                  <a:schemeClr val="tx2"/>
                </a:solidFill>
                <a:latin typeface="Poppins"/>
                <a:cs typeface="Poppins"/>
              </a:rPr>
              <a:t>Collaborative Learning as a Catalyst: </a:t>
            </a:r>
            <a:r>
              <a:rPr lang="en-GB" sz="1100" dirty="0">
                <a:solidFill>
                  <a:schemeClr val="tx2"/>
                </a:solidFill>
                <a:latin typeface="Poppins"/>
                <a:cs typeface="Poppins"/>
              </a:rPr>
              <a:t>The power of dialogue between participants with different knowledge-bases within shared inquiry emerged as a recurring theme. Structured opportunities for collaboration enabled participants to challenge assumptions, share strategies, and co-construct new understandings of participation. </a:t>
            </a:r>
            <a:r>
              <a:rPr lang="en-US" sz="1100" dirty="0">
                <a:solidFill>
                  <a:schemeClr val="tx2"/>
                </a:solidFill>
                <a:latin typeface="Poppins"/>
                <a:cs typeface="Poppins"/>
              </a:rPr>
              <a:t> </a:t>
            </a:r>
            <a:endParaRPr lang="en-GB" sz="1100" dirty="0">
              <a:solidFill>
                <a:schemeClr val="tx2"/>
              </a:solidFill>
              <a:latin typeface="Poppins"/>
              <a:cs typeface="Poppins"/>
            </a:endParaRPr>
          </a:p>
          <a:p>
            <a:pPr>
              <a:buFont typeface="Wingdings" panose="05000000000000000000" pitchFamily="2" charset="2"/>
              <a:buChar char="v"/>
            </a:pPr>
            <a:r>
              <a:rPr lang="en-GB" sz="1100" b="1" dirty="0">
                <a:solidFill>
                  <a:schemeClr val="tx2"/>
                </a:solidFill>
                <a:latin typeface="Poppins"/>
                <a:cs typeface="Poppins"/>
              </a:rPr>
              <a:t>Need for Systemic Support:</a:t>
            </a:r>
            <a:r>
              <a:rPr lang="en-GB" sz="1100" dirty="0">
                <a:solidFill>
                  <a:schemeClr val="tx2"/>
                </a:solidFill>
                <a:latin typeface="Poppins"/>
                <a:cs typeface="Poppins"/>
              </a:rPr>
              <a:t> While individual educators are embracing participatory pedagogical approaches, several reflections point to a lack of institutional emphasis on participative rights. For these practices to flourish, they must be supported by curriculum design, school leadership, and policy frameworks that prioritise learner voice within a culture of participation. Professional learning needs to be supported by associated exemplification. </a:t>
            </a:r>
            <a:r>
              <a:rPr lang="en-US" sz="1100" dirty="0">
                <a:solidFill>
                  <a:schemeClr val="tx2"/>
                </a:solidFill>
                <a:latin typeface="Poppins"/>
                <a:cs typeface="Poppins"/>
              </a:rPr>
              <a:t> </a:t>
            </a:r>
            <a:endParaRPr lang="en-GB" sz="1100" dirty="0">
              <a:solidFill>
                <a:schemeClr val="tx2"/>
              </a:solidFill>
              <a:latin typeface="Poppins"/>
              <a:cs typeface="Poppins"/>
            </a:endParaRPr>
          </a:p>
          <a:p>
            <a:pPr>
              <a:buFont typeface="Wingdings" panose="05000000000000000000" pitchFamily="2" charset="2"/>
              <a:buChar char="v"/>
            </a:pPr>
            <a:r>
              <a:rPr lang="en-GB" sz="1100" b="1" dirty="0">
                <a:solidFill>
                  <a:schemeClr val="tx2"/>
                </a:solidFill>
                <a:latin typeface="Poppins"/>
                <a:cs typeface="Poppins"/>
              </a:rPr>
              <a:t>Flexibility and Contextual Adaptation</a:t>
            </a:r>
            <a:r>
              <a:rPr lang="en-GB" sz="1100" dirty="0">
                <a:solidFill>
                  <a:schemeClr val="tx2"/>
                </a:solidFill>
                <a:latin typeface="Poppins"/>
                <a:cs typeface="Poppins"/>
              </a:rPr>
              <a:t>: Effective implementation of participative practices requires adaptability. Educators must be responsive to their specific contexts, student needs, and evolving classroom dynamics. There is no standardised model, but rather a spectrum of strategies that can be tailored and refined. ITE students should be introduced to this spectrum and expected to experiment and explore it in their own practice in the service of enhancing learner participation within the school system. </a:t>
            </a:r>
            <a:r>
              <a:rPr lang="en-US" sz="1100" dirty="0">
                <a:solidFill>
                  <a:schemeClr val="tx2"/>
                </a:solidFill>
                <a:latin typeface="Poppins"/>
                <a:cs typeface="Poppins"/>
              </a:rPr>
              <a:t> </a:t>
            </a:r>
            <a:endParaRPr lang="en-GB" sz="1100" dirty="0">
              <a:solidFill>
                <a:schemeClr val="tx2"/>
              </a:solidFill>
              <a:latin typeface="Poppins"/>
              <a:cs typeface="Poppins"/>
            </a:endParaRPr>
          </a:p>
          <a:p>
            <a:endParaRPr lang="en-GB" altLang="en-US" sz="1100" dirty="0">
              <a:solidFill>
                <a:schemeClr val="accent1">
                  <a:lumMod val="50000"/>
                </a:schemeClr>
              </a:solidFill>
              <a:latin typeface="Poppins" panose="00000500000000000000" pitchFamily="2" charset="0"/>
              <a:cs typeface="Poppins" panose="00000500000000000000" pitchFamily="2" charset="0"/>
            </a:endParaRPr>
          </a:p>
        </p:txBody>
      </p:sp>
      <p:sp>
        <p:nvSpPr>
          <p:cNvPr id="4" name="Slide Number Placeholder 3">
            <a:extLst>
              <a:ext uri="{FF2B5EF4-FFF2-40B4-BE49-F238E27FC236}">
                <a16:creationId xmlns:a16="http://schemas.microsoft.com/office/drawing/2014/main" id="{A0D90DA8-B500-270B-8ADC-DE33F776EE1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34919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9FB53-F1D3-4C46-2F05-D6A7BCB75F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92D638-1979-6D65-8920-9E5242FDAF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5165E0-5060-9415-31C2-1678E4ACDE5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046FD1F6-DA00-4AD3-D14C-26F8745E49E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56871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3736A-71A5-FB88-AD5B-507DF528D3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E60598-D7C2-B978-6DE2-75DDA1EFD2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057E9D-B0E0-4FF6-C06C-E823E09A984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a:extLst>
              <a:ext uri="{FF2B5EF4-FFF2-40B4-BE49-F238E27FC236}">
                <a16:creationId xmlns:a16="http://schemas.microsoft.com/office/drawing/2014/main" id="{DF5FEC53-8D31-5F4C-1042-F414F68AA46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77922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6544E1-A45E-48A5-A5B7-6DD8AC093B43}" type="slidenum">
              <a:rPr lang="en-GB" smtClean="0"/>
              <a:t>23</a:t>
            </a:fld>
            <a:endParaRPr lang="en-GB"/>
          </a:p>
        </p:txBody>
      </p:sp>
    </p:spTree>
    <p:extLst>
      <p:ext uri="{BB962C8B-B14F-4D97-AF65-F5344CB8AC3E}">
        <p14:creationId xmlns:p14="http://schemas.microsoft.com/office/powerpoint/2010/main" val="28998395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6544E1-A45E-48A5-A5B7-6DD8AC093B43}" type="slidenum">
              <a:rPr lang="en-GB" smtClean="0"/>
              <a:t>24</a:t>
            </a:fld>
            <a:endParaRPr lang="en-GB"/>
          </a:p>
        </p:txBody>
      </p:sp>
    </p:spTree>
    <p:extLst>
      <p:ext uri="{BB962C8B-B14F-4D97-AF65-F5344CB8AC3E}">
        <p14:creationId xmlns:p14="http://schemas.microsoft.com/office/powerpoint/2010/main" val="14883522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6544E1-A45E-48A5-A5B7-6DD8AC093B43}" type="slidenum">
              <a:rPr lang="en-GB" smtClean="0"/>
              <a:t>25</a:t>
            </a:fld>
            <a:endParaRPr lang="en-GB"/>
          </a:p>
        </p:txBody>
      </p:sp>
    </p:spTree>
    <p:extLst>
      <p:ext uri="{BB962C8B-B14F-4D97-AF65-F5344CB8AC3E}">
        <p14:creationId xmlns:p14="http://schemas.microsoft.com/office/powerpoint/2010/main" val="3122974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D6544E1-A45E-48A5-A5B7-6DD8AC093B43}" type="slidenum">
              <a:rPr lang="en-GB" smtClean="0"/>
              <a:t>26</a:t>
            </a:fld>
            <a:endParaRPr lang="en-GB"/>
          </a:p>
        </p:txBody>
      </p:sp>
    </p:spTree>
    <p:extLst>
      <p:ext uri="{BB962C8B-B14F-4D97-AF65-F5344CB8AC3E}">
        <p14:creationId xmlns:p14="http://schemas.microsoft.com/office/powerpoint/2010/main" val="30999734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64A713-9C6B-4963-847D-6786093E7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20383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BA0B0-0962-D4D7-6B2C-9E70403838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8EAF27-1C21-7390-2EA7-D9FE758518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7B4494-F181-D095-8740-A276212A644F}"/>
              </a:ext>
            </a:extLst>
          </p:cNvPr>
          <p:cNvSpPr>
            <a:spLocks noGrp="1"/>
          </p:cNvSpPr>
          <p:nvPr>
            <p:ph type="body" idx="1"/>
          </p:nvPr>
        </p:nvSpPr>
        <p:spPr/>
        <p:txBody>
          <a:bodyPr/>
          <a:lstStyle/>
          <a:p>
            <a:pPr marL="0" indent="0">
              <a:buNone/>
            </a:pPr>
            <a:endParaRPr lang="en-GB" sz="800" b="1" dirty="0">
              <a:latin typeface="+mj-lt"/>
            </a:endParaRPr>
          </a:p>
        </p:txBody>
      </p:sp>
      <p:sp>
        <p:nvSpPr>
          <p:cNvPr id="4" name="Slide Number Placeholder 3">
            <a:extLst>
              <a:ext uri="{FF2B5EF4-FFF2-40B4-BE49-F238E27FC236}">
                <a16:creationId xmlns:a16="http://schemas.microsoft.com/office/drawing/2014/main" id="{C57096D6-D1A0-C61B-9D72-4E609F285111}"/>
              </a:ext>
            </a:extLst>
          </p:cNvPr>
          <p:cNvSpPr>
            <a:spLocks noGrp="1"/>
          </p:cNvSpPr>
          <p:nvPr>
            <p:ph type="sldNum" sz="quarter" idx="5"/>
          </p:nvPr>
        </p:nvSpPr>
        <p:spPr/>
        <p:txBody>
          <a:bodyPr/>
          <a:lstStyle/>
          <a:p>
            <a:fld id="{0264A713-9C6B-4963-847D-6786093E7877}" type="slidenum">
              <a:rPr lang="en-GB" smtClean="0"/>
              <a:t>28</a:t>
            </a:fld>
            <a:endParaRPr lang="en-GB" dirty="0"/>
          </a:p>
        </p:txBody>
      </p:sp>
    </p:spTree>
    <p:extLst>
      <p:ext uri="{BB962C8B-B14F-4D97-AF65-F5344CB8AC3E}">
        <p14:creationId xmlns:p14="http://schemas.microsoft.com/office/powerpoint/2010/main" val="1291633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3A184-DB50-4D1F-D30D-DD0D6FDAF4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65910E-F021-9E8A-A666-B65B29D9EF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6BB28D-3C2D-9230-0033-596D7E3D53CB}"/>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5" name="Footer Placeholder 4">
            <a:extLst>
              <a:ext uri="{FF2B5EF4-FFF2-40B4-BE49-F238E27FC236}">
                <a16:creationId xmlns:a16="http://schemas.microsoft.com/office/drawing/2014/main" id="{4B5E5FF1-62DF-E76A-6384-04B17D4CF9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7FF0B-EF0B-B6F3-2B04-11B485E606A5}"/>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653854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A8583-AAB0-D8B3-7534-16CF86846C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98A699-FE94-2E81-FE23-06F8033E49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486A14-FF0B-A4C5-440D-08E84073C221}"/>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5" name="Footer Placeholder 4">
            <a:extLst>
              <a:ext uri="{FF2B5EF4-FFF2-40B4-BE49-F238E27FC236}">
                <a16:creationId xmlns:a16="http://schemas.microsoft.com/office/drawing/2014/main" id="{13EFAE2E-48AF-A787-1A76-FBD9BF56AF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056D7-F89E-37A0-8C06-DFD4273F7DE6}"/>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437977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5926-DF77-F1A8-A37E-B5FF3B2C08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C8CFFF-AE00-7FB2-4E2C-9E83E2FA6E0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EB9C5F1-7F02-15E9-E474-47460E931364}"/>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5" name="Footer Placeholder 4">
            <a:extLst>
              <a:ext uri="{FF2B5EF4-FFF2-40B4-BE49-F238E27FC236}">
                <a16:creationId xmlns:a16="http://schemas.microsoft.com/office/drawing/2014/main" id="{AF3234EE-05BC-4EFA-26E6-DECB2BDE8A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408F2D-DEEF-7E86-1472-90EFD0996559}"/>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416442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763C3-DDA0-A13B-818D-27C963539C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96122D-081C-C55C-D979-295F52A194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5B4958-11BC-433D-B229-97C24E35BE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E4B0C7-0677-D642-F207-446F85139F77}"/>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6" name="Footer Placeholder 5">
            <a:extLst>
              <a:ext uri="{FF2B5EF4-FFF2-40B4-BE49-F238E27FC236}">
                <a16:creationId xmlns:a16="http://schemas.microsoft.com/office/drawing/2014/main" id="{B8928EE8-7670-FD21-7B01-C0B8B108CF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601071-0525-7A28-9BBF-80F8786B8F55}"/>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3335928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3068A-E748-351E-2D3C-AC5131DD4B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04350-A574-A259-602F-3E16C7F9F0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1EBE23-25D9-4D63-5B3F-B7261ABFCD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7B28B8-2DE0-7F32-76F3-B88C4DD6BE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DF15F0-5C8E-7BCC-2620-DD6EDAC0B9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75C1A9-ECA1-8560-E384-9D26CD08B996}"/>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8" name="Footer Placeholder 7">
            <a:extLst>
              <a:ext uri="{FF2B5EF4-FFF2-40B4-BE49-F238E27FC236}">
                <a16:creationId xmlns:a16="http://schemas.microsoft.com/office/drawing/2014/main" id="{3E30F712-A002-AB7B-81E5-66F2AD3623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A69392-C5C9-01D8-F0FA-1800284A30DF}"/>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2640471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F3121-4EA2-C7D6-B70F-EC9980A07E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98908F-718C-FD0B-10ED-81C2C57E44DA}"/>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4" name="Footer Placeholder 3">
            <a:extLst>
              <a:ext uri="{FF2B5EF4-FFF2-40B4-BE49-F238E27FC236}">
                <a16:creationId xmlns:a16="http://schemas.microsoft.com/office/drawing/2014/main" id="{BC77DA5F-5303-5395-D81D-0BB3B89FC5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C34AD6-3E8B-C181-8517-821C360E5CAD}"/>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712246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96039B-0479-D3C0-DF80-1775A69EA516}"/>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3" name="Footer Placeholder 2">
            <a:extLst>
              <a:ext uri="{FF2B5EF4-FFF2-40B4-BE49-F238E27FC236}">
                <a16:creationId xmlns:a16="http://schemas.microsoft.com/office/drawing/2014/main" id="{A59F2105-87DD-1A24-8F1E-609813BFE6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DA34CD-3E58-D56D-4AEB-38AA555D2E42}"/>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898106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2381-80AE-775C-4B14-B9115F0E6D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78BF99-E573-0AC9-0E68-34924D7ED5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F882ED-40DE-F800-B9F3-E34F958D37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902320-9A6D-9B25-51BF-ED8E0908F9F6}"/>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6" name="Footer Placeholder 5">
            <a:extLst>
              <a:ext uri="{FF2B5EF4-FFF2-40B4-BE49-F238E27FC236}">
                <a16:creationId xmlns:a16="http://schemas.microsoft.com/office/drawing/2014/main" id="{CE02D7D9-ED3E-5D19-9FAB-B6A9E45EB6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4F6685-1121-40C7-B7EC-5F843EAC5562}"/>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2496688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5E1A-7739-B6E5-2BCE-0C1CBAEA0A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4E385E-116B-87EA-B49C-AB5E4A53D5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0343E0-9172-4E1C-C033-5AC41E1D21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786A7C-494F-8290-3315-8443B06F01EA}"/>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6" name="Footer Placeholder 5">
            <a:extLst>
              <a:ext uri="{FF2B5EF4-FFF2-40B4-BE49-F238E27FC236}">
                <a16:creationId xmlns:a16="http://schemas.microsoft.com/office/drawing/2014/main" id="{FBAE30D1-2FF9-0FBE-36BE-E6C57BB77B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CB592C-1A10-9B00-91EE-B6EF20DFAE58}"/>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3759651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3828-B272-E76A-906B-4630A79595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E5E002-4E6E-6431-5ACF-43231EBB18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9F8CC-A1E4-C399-95ED-C4F18AEA5755}"/>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5" name="Footer Placeholder 4">
            <a:extLst>
              <a:ext uri="{FF2B5EF4-FFF2-40B4-BE49-F238E27FC236}">
                <a16:creationId xmlns:a16="http://schemas.microsoft.com/office/drawing/2014/main" id="{4E3CFA67-0FC7-3DAF-FDF9-EC56C3285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31C08B-EA82-3175-4F40-1CC9F4BA1F8F}"/>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1469405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F1C63C-7722-FC75-89E7-47FA7AF029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DD934E-92B8-36E4-7289-62E4CA9374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96F821-088E-2D38-2AAA-9B35467ED0D9}"/>
              </a:ext>
            </a:extLst>
          </p:cNvPr>
          <p:cNvSpPr>
            <a:spLocks noGrp="1"/>
          </p:cNvSpPr>
          <p:nvPr>
            <p:ph type="dt" sz="half" idx="10"/>
          </p:nvPr>
        </p:nvSpPr>
        <p:spPr/>
        <p:txBody>
          <a:bodyPr/>
          <a:lstStyle/>
          <a:p>
            <a:fld id="{F502603F-B96B-47F8-B879-D742922A1CCA}" type="datetimeFigureOut">
              <a:rPr lang="en-GB" smtClean="0"/>
              <a:t>25/02/2026</a:t>
            </a:fld>
            <a:endParaRPr lang="en-GB"/>
          </a:p>
        </p:txBody>
      </p:sp>
      <p:sp>
        <p:nvSpPr>
          <p:cNvPr id="5" name="Footer Placeholder 4">
            <a:extLst>
              <a:ext uri="{FF2B5EF4-FFF2-40B4-BE49-F238E27FC236}">
                <a16:creationId xmlns:a16="http://schemas.microsoft.com/office/drawing/2014/main" id="{13F4984C-E1CC-954D-585C-4BE951319A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2F2A0C-266D-F41A-40AF-AF103FCE4A9F}"/>
              </a:ext>
            </a:extLst>
          </p:cNvPr>
          <p:cNvSpPr>
            <a:spLocks noGrp="1"/>
          </p:cNvSpPr>
          <p:nvPr>
            <p:ph type="sldNum" sz="quarter" idx="12"/>
          </p:nvPr>
        </p:nvSpPr>
        <p:spPr/>
        <p:txBody>
          <a:bodyPr/>
          <a:lstStyle/>
          <a:p>
            <a:fld id="{C3434F2B-5132-4EAB-8A6D-B1B9400893F6}" type="slidenum">
              <a:rPr lang="en-GB" smtClean="0"/>
              <a:t>‹#›</a:t>
            </a:fld>
            <a:endParaRPr lang="en-GB"/>
          </a:p>
        </p:txBody>
      </p:sp>
    </p:spTree>
    <p:extLst>
      <p:ext uri="{BB962C8B-B14F-4D97-AF65-F5344CB8AC3E}">
        <p14:creationId xmlns:p14="http://schemas.microsoft.com/office/powerpoint/2010/main" val="4275058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16" name="bg object 16"/>
          <p:cNvSpPr/>
          <p:nvPr/>
        </p:nvSpPr>
        <p:spPr>
          <a:xfrm>
            <a:off x="9290050" y="0"/>
            <a:ext cx="2902050" cy="3174857"/>
          </a:xfrm>
          <a:custGeom>
            <a:avLst/>
            <a:gdLst/>
            <a:ahLst/>
            <a:cxnLst/>
            <a:rect l="l" t="t" r="r" b="b"/>
            <a:pathLst>
              <a:path w="4785359" h="5235575">
                <a:moveTo>
                  <a:pt x="4785194" y="0"/>
                </a:moveTo>
                <a:lnTo>
                  <a:pt x="358837" y="0"/>
                </a:lnTo>
                <a:lnTo>
                  <a:pt x="337574" y="45024"/>
                </a:lnTo>
                <a:lnTo>
                  <a:pt x="316909" y="90383"/>
                </a:lnTo>
                <a:lnTo>
                  <a:pt x="296846" y="136070"/>
                </a:lnTo>
                <a:lnTo>
                  <a:pt x="277391" y="182080"/>
                </a:lnTo>
                <a:lnTo>
                  <a:pt x="258549" y="228409"/>
                </a:lnTo>
                <a:lnTo>
                  <a:pt x="240324" y="275051"/>
                </a:lnTo>
                <a:lnTo>
                  <a:pt x="222723" y="322001"/>
                </a:lnTo>
                <a:lnTo>
                  <a:pt x="205749" y="369254"/>
                </a:lnTo>
                <a:lnTo>
                  <a:pt x="189409" y="416806"/>
                </a:lnTo>
                <a:lnTo>
                  <a:pt x="173706" y="464651"/>
                </a:lnTo>
                <a:lnTo>
                  <a:pt x="158647" y="512783"/>
                </a:lnTo>
                <a:lnTo>
                  <a:pt x="144236" y="561199"/>
                </a:lnTo>
                <a:lnTo>
                  <a:pt x="130479" y="609892"/>
                </a:lnTo>
                <a:lnTo>
                  <a:pt x="117380" y="658858"/>
                </a:lnTo>
                <a:lnTo>
                  <a:pt x="104945" y="708091"/>
                </a:lnTo>
                <a:lnTo>
                  <a:pt x="93179" y="757588"/>
                </a:lnTo>
                <a:lnTo>
                  <a:pt x="82086" y="807341"/>
                </a:lnTo>
                <a:lnTo>
                  <a:pt x="71672" y="857348"/>
                </a:lnTo>
                <a:lnTo>
                  <a:pt x="61942" y="907601"/>
                </a:lnTo>
                <a:lnTo>
                  <a:pt x="52901" y="958097"/>
                </a:lnTo>
                <a:lnTo>
                  <a:pt x="44554" y="1008830"/>
                </a:lnTo>
                <a:lnTo>
                  <a:pt x="36906" y="1059796"/>
                </a:lnTo>
                <a:lnTo>
                  <a:pt x="29962" y="1110988"/>
                </a:lnTo>
                <a:lnTo>
                  <a:pt x="23728" y="1162403"/>
                </a:lnTo>
                <a:lnTo>
                  <a:pt x="18208" y="1214034"/>
                </a:lnTo>
                <a:lnTo>
                  <a:pt x="13408" y="1265878"/>
                </a:lnTo>
                <a:lnTo>
                  <a:pt x="9332" y="1317928"/>
                </a:lnTo>
                <a:lnTo>
                  <a:pt x="5986" y="1370180"/>
                </a:lnTo>
                <a:lnTo>
                  <a:pt x="3374" y="1422628"/>
                </a:lnTo>
                <a:lnTo>
                  <a:pt x="1503" y="1475268"/>
                </a:lnTo>
                <a:lnTo>
                  <a:pt x="376" y="1528095"/>
                </a:lnTo>
                <a:lnTo>
                  <a:pt x="0" y="1581103"/>
                </a:lnTo>
                <a:lnTo>
                  <a:pt x="313" y="1629467"/>
                </a:lnTo>
                <a:lnTo>
                  <a:pt x="1251" y="1677680"/>
                </a:lnTo>
                <a:lnTo>
                  <a:pt x="2809" y="1725738"/>
                </a:lnTo>
                <a:lnTo>
                  <a:pt x="4985" y="1773638"/>
                </a:lnTo>
                <a:lnTo>
                  <a:pt x="7773" y="1821377"/>
                </a:lnTo>
                <a:lnTo>
                  <a:pt x="11170" y="1868949"/>
                </a:lnTo>
                <a:lnTo>
                  <a:pt x="15172" y="1916351"/>
                </a:lnTo>
                <a:lnTo>
                  <a:pt x="19775" y="1963579"/>
                </a:lnTo>
                <a:lnTo>
                  <a:pt x="24976" y="2010630"/>
                </a:lnTo>
                <a:lnTo>
                  <a:pt x="30771" y="2057500"/>
                </a:lnTo>
                <a:lnTo>
                  <a:pt x="37155" y="2104184"/>
                </a:lnTo>
                <a:lnTo>
                  <a:pt x="44125" y="2150680"/>
                </a:lnTo>
                <a:lnTo>
                  <a:pt x="51677" y="2196982"/>
                </a:lnTo>
                <a:lnTo>
                  <a:pt x="59808" y="2243087"/>
                </a:lnTo>
                <a:lnTo>
                  <a:pt x="68512" y="2288992"/>
                </a:lnTo>
                <a:lnTo>
                  <a:pt x="77788" y="2334692"/>
                </a:lnTo>
                <a:lnTo>
                  <a:pt x="87629" y="2380184"/>
                </a:lnTo>
                <a:lnTo>
                  <a:pt x="98034" y="2425464"/>
                </a:lnTo>
                <a:lnTo>
                  <a:pt x="108998" y="2470527"/>
                </a:lnTo>
                <a:lnTo>
                  <a:pt x="120516" y="2515371"/>
                </a:lnTo>
                <a:lnTo>
                  <a:pt x="132586" y="2559991"/>
                </a:lnTo>
                <a:lnTo>
                  <a:pt x="145203" y="2604383"/>
                </a:lnTo>
                <a:lnTo>
                  <a:pt x="158364" y="2648544"/>
                </a:lnTo>
                <a:lnTo>
                  <a:pt x="172064" y="2692469"/>
                </a:lnTo>
                <a:lnTo>
                  <a:pt x="186301" y="2736155"/>
                </a:lnTo>
                <a:lnTo>
                  <a:pt x="201069" y="2779599"/>
                </a:lnTo>
                <a:lnTo>
                  <a:pt x="216365" y="2822795"/>
                </a:lnTo>
                <a:lnTo>
                  <a:pt x="232185" y="2865740"/>
                </a:lnTo>
                <a:lnTo>
                  <a:pt x="248526" y="2908431"/>
                </a:lnTo>
                <a:lnTo>
                  <a:pt x="265384" y="2950864"/>
                </a:lnTo>
                <a:lnTo>
                  <a:pt x="282754" y="2993034"/>
                </a:lnTo>
                <a:lnTo>
                  <a:pt x="300633" y="3034938"/>
                </a:lnTo>
                <a:lnTo>
                  <a:pt x="319017" y="3076572"/>
                </a:lnTo>
                <a:lnTo>
                  <a:pt x="337902" y="3117932"/>
                </a:lnTo>
                <a:lnTo>
                  <a:pt x="357284" y="3159015"/>
                </a:lnTo>
                <a:lnTo>
                  <a:pt x="377160" y="3199816"/>
                </a:lnTo>
                <a:lnTo>
                  <a:pt x="397526" y="3240331"/>
                </a:lnTo>
                <a:lnTo>
                  <a:pt x="418377" y="3280557"/>
                </a:lnTo>
                <a:lnTo>
                  <a:pt x="439710" y="3320490"/>
                </a:lnTo>
                <a:lnTo>
                  <a:pt x="461521" y="3360127"/>
                </a:lnTo>
                <a:lnTo>
                  <a:pt x="483806" y="3399462"/>
                </a:lnTo>
                <a:lnTo>
                  <a:pt x="506562" y="3438492"/>
                </a:lnTo>
                <a:lnTo>
                  <a:pt x="529784" y="3477214"/>
                </a:lnTo>
                <a:lnTo>
                  <a:pt x="553469" y="3515624"/>
                </a:lnTo>
                <a:lnTo>
                  <a:pt x="577612" y="3553718"/>
                </a:lnTo>
                <a:lnTo>
                  <a:pt x="602211" y="3591491"/>
                </a:lnTo>
                <a:lnTo>
                  <a:pt x="627260" y="3628940"/>
                </a:lnTo>
                <a:lnTo>
                  <a:pt x="652757" y="3666062"/>
                </a:lnTo>
                <a:lnTo>
                  <a:pt x="678697" y="3702852"/>
                </a:lnTo>
                <a:lnTo>
                  <a:pt x="705076" y="3739307"/>
                </a:lnTo>
                <a:lnTo>
                  <a:pt x="731891" y="3775422"/>
                </a:lnTo>
                <a:lnTo>
                  <a:pt x="759138" y="3811194"/>
                </a:lnTo>
                <a:lnTo>
                  <a:pt x="786813" y="3846619"/>
                </a:lnTo>
                <a:lnTo>
                  <a:pt x="814912" y="3881693"/>
                </a:lnTo>
                <a:lnTo>
                  <a:pt x="843431" y="3916412"/>
                </a:lnTo>
                <a:lnTo>
                  <a:pt x="872367" y="3950773"/>
                </a:lnTo>
                <a:lnTo>
                  <a:pt x="901715" y="3984771"/>
                </a:lnTo>
                <a:lnTo>
                  <a:pt x="931472" y="4018403"/>
                </a:lnTo>
                <a:lnTo>
                  <a:pt x="961634" y="4051664"/>
                </a:lnTo>
                <a:lnTo>
                  <a:pt x="992196" y="4084552"/>
                </a:lnTo>
                <a:lnTo>
                  <a:pt x="1023156" y="4117062"/>
                </a:lnTo>
                <a:lnTo>
                  <a:pt x="1054509" y="4149190"/>
                </a:lnTo>
                <a:lnTo>
                  <a:pt x="1086252" y="4180932"/>
                </a:lnTo>
                <a:lnTo>
                  <a:pt x="1118380" y="4212286"/>
                </a:lnTo>
                <a:lnTo>
                  <a:pt x="1150890" y="4243245"/>
                </a:lnTo>
                <a:lnTo>
                  <a:pt x="1183777" y="4273808"/>
                </a:lnTo>
                <a:lnTo>
                  <a:pt x="1217039" y="4303970"/>
                </a:lnTo>
                <a:lnTo>
                  <a:pt x="1250671" y="4333727"/>
                </a:lnTo>
                <a:lnTo>
                  <a:pt x="1284669" y="4363075"/>
                </a:lnTo>
                <a:lnTo>
                  <a:pt x="1319030" y="4392010"/>
                </a:lnTo>
                <a:lnTo>
                  <a:pt x="1353749" y="4420530"/>
                </a:lnTo>
                <a:lnTo>
                  <a:pt x="1388823" y="4448629"/>
                </a:lnTo>
                <a:lnTo>
                  <a:pt x="1424248" y="4476303"/>
                </a:lnTo>
                <a:lnTo>
                  <a:pt x="1460020" y="4503550"/>
                </a:lnTo>
                <a:lnTo>
                  <a:pt x="1496135" y="4530366"/>
                </a:lnTo>
                <a:lnTo>
                  <a:pt x="1532590" y="4556745"/>
                </a:lnTo>
                <a:lnTo>
                  <a:pt x="1569380" y="4582685"/>
                </a:lnTo>
                <a:lnTo>
                  <a:pt x="1606501" y="4608182"/>
                </a:lnTo>
                <a:lnTo>
                  <a:pt x="1643951" y="4633231"/>
                </a:lnTo>
                <a:lnTo>
                  <a:pt x="1681724" y="4657830"/>
                </a:lnTo>
                <a:lnTo>
                  <a:pt x="1719817" y="4681973"/>
                </a:lnTo>
                <a:lnTo>
                  <a:pt x="1758227" y="4705658"/>
                </a:lnTo>
                <a:lnTo>
                  <a:pt x="1796949" y="4728880"/>
                </a:lnTo>
                <a:lnTo>
                  <a:pt x="1835980" y="4751635"/>
                </a:lnTo>
                <a:lnTo>
                  <a:pt x="1875315" y="4773921"/>
                </a:lnTo>
                <a:lnTo>
                  <a:pt x="1914951" y="4795732"/>
                </a:lnTo>
                <a:lnTo>
                  <a:pt x="1954884" y="4817065"/>
                </a:lnTo>
                <a:lnTo>
                  <a:pt x="1995111" y="4837916"/>
                </a:lnTo>
                <a:lnTo>
                  <a:pt x="2035626" y="4858281"/>
                </a:lnTo>
                <a:lnTo>
                  <a:pt x="2076427" y="4878157"/>
                </a:lnTo>
                <a:lnTo>
                  <a:pt x="2117509" y="4897540"/>
                </a:lnTo>
                <a:lnTo>
                  <a:pt x="2158870" y="4916425"/>
                </a:lnTo>
                <a:lnTo>
                  <a:pt x="2200504" y="4934809"/>
                </a:lnTo>
                <a:lnTo>
                  <a:pt x="2242408" y="4952688"/>
                </a:lnTo>
                <a:lnTo>
                  <a:pt x="2284578" y="4970058"/>
                </a:lnTo>
                <a:lnTo>
                  <a:pt x="2327010" y="4986915"/>
                </a:lnTo>
                <a:lnTo>
                  <a:pt x="2369701" y="5003256"/>
                </a:lnTo>
                <a:lnTo>
                  <a:pt x="2412647" y="5019077"/>
                </a:lnTo>
                <a:lnTo>
                  <a:pt x="2455843" y="5034373"/>
                </a:lnTo>
                <a:lnTo>
                  <a:pt x="2499286" y="5049141"/>
                </a:lnTo>
                <a:lnTo>
                  <a:pt x="2542972" y="5063377"/>
                </a:lnTo>
                <a:lnTo>
                  <a:pt x="2586898" y="5077078"/>
                </a:lnTo>
                <a:lnTo>
                  <a:pt x="2631059" y="5090238"/>
                </a:lnTo>
                <a:lnTo>
                  <a:pt x="2675451" y="5102856"/>
                </a:lnTo>
                <a:lnTo>
                  <a:pt x="2720071" y="5114925"/>
                </a:lnTo>
                <a:lnTo>
                  <a:pt x="2764914" y="5126444"/>
                </a:lnTo>
                <a:lnTo>
                  <a:pt x="2809978" y="5137408"/>
                </a:lnTo>
                <a:lnTo>
                  <a:pt x="2855258" y="5147812"/>
                </a:lnTo>
                <a:lnTo>
                  <a:pt x="2900749" y="5157654"/>
                </a:lnTo>
                <a:lnTo>
                  <a:pt x="2946450" y="5166929"/>
                </a:lnTo>
                <a:lnTo>
                  <a:pt x="2992354" y="5175634"/>
                </a:lnTo>
                <a:lnTo>
                  <a:pt x="3038460" y="5183764"/>
                </a:lnTo>
                <a:lnTo>
                  <a:pt x="3084762" y="5191317"/>
                </a:lnTo>
                <a:lnTo>
                  <a:pt x="3131257" y="5198287"/>
                </a:lnTo>
                <a:lnTo>
                  <a:pt x="3177942" y="5204671"/>
                </a:lnTo>
                <a:lnTo>
                  <a:pt x="3224811" y="5210465"/>
                </a:lnTo>
                <a:lnTo>
                  <a:pt x="3271862" y="5215666"/>
                </a:lnTo>
                <a:lnTo>
                  <a:pt x="3319091" y="5220270"/>
                </a:lnTo>
                <a:lnTo>
                  <a:pt x="3366493" y="5224272"/>
                </a:lnTo>
                <a:lnTo>
                  <a:pt x="3414065" y="5227669"/>
                </a:lnTo>
                <a:lnTo>
                  <a:pt x="3461803" y="5230457"/>
                </a:lnTo>
                <a:lnTo>
                  <a:pt x="3509703" y="5232632"/>
                </a:lnTo>
                <a:lnTo>
                  <a:pt x="3557762" y="5234191"/>
                </a:lnTo>
                <a:lnTo>
                  <a:pt x="3605975" y="5235129"/>
                </a:lnTo>
                <a:lnTo>
                  <a:pt x="3654338" y="5235442"/>
                </a:lnTo>
                <a:lnTo>
                  <a:pt x="3706241" y="5235081"/>
                </a:lnTo>
                <a:lnTo>
                  <a:pt x="3757969" y="5234000"/>
                </a:lnTo>
                <a:lnTo>
                  <a:pt x="3809519" y="5232204"/>
                </a:lnTo>
                <a:lnTo>
                  <a:pt x="3860885" y="5229699"/>
                </a:lnTo>
                <a:lnTo>
                  <a:pt x="3912063" y="5226488"/>
                </a:lnTo>
                <a:lnTo>
                  <a:pt x="3963047" y="5222578"/>
                </a:lnTo>
                <a:lnTo>
                  <a:pt x="4013834" y="5217971"/>
                </a:lnTo>
                <a:lnTo>
                  <a:pt x="4064419" y="5212675"/>
                </a:lnTo>
                <a:lnTo>
                  <a:pt x="4114796" y="5206692"/>
                </a:lnTo>
                <a:lnTo>
                  <a:pt x="4164961" y="5200029"/>
                </a:lnTo>
                <a:lnTo>
                  <a:pt x="4214910" y="5192689"/>
                </a:lnTo>
                <a:lnTo>
                  <a:pt x="4264637" y="5184678"/>
                </a:lnTo>
                <a:lnTo>
                  <a:pt x="4314137" y="5176000"/>
                </a:lnTo>
                <a:lnTo>
                  <a:pt x="4363407" y="5166661"/>
                </a:lnTo>
                <a:lnTo>
                  <a:pt x="4412442" y="5156665"/>
                </a:lnTo>
                <a:lnTo>
                  <a:pt x="4461236" y="5146017"/>
                </a:lnTo>
                <a:lnTo>
                  <a:pt x="4509785" y="5134721"/>
                </a:lnTo>
                <a:lnTo>
                  <a:pt x="4558084" y="5122783"/>
                </a:lnTo>
                <a:lnTo>
                  <a:pt x="4606128" y="5110208"/>
                </a:lnTo>
                <a:lnTo>
                  <a:pt x="4653913" y="5096999"/>
                </a:lnTo>
                <a:lnTo>
                  <a:pt x="4701434" y="5083163"/>
                </a:lnTo>
                <a:lnTo>
                  <a:pt x="4748686" y="5068704"/>
                </a:lnTo>
                <a:lnTo>
                  <a:pt x="4785194" y="5056986"/>
                </a:lnTo>
                <a:lnTo>
                  <a:pt x="4785194" y="0"/>
                </a:lnTo>
                <a:close/>
              </a:path>
            </a:pathLst>
          </a:custGeom>
          <a:solidFill>
            <a:srgbClr val="3A61A0"/>
          </a:solidFill>
        </p:spPr>
        <p:txBody>
          <a:bodyPr wrap="square" lIns="0" tIns="0" rIns="0" bIns="0" rtlCol="0"/>
          <a:lstStyle/>
          <a:p>
            <a:endParaRPr sz="1092"/>
          </a:p>
        </p:txBody>
      </p:sp>
      <p:sp>
        <p:nvSpPr>
          <p:cNvPr id="2" name="Holder 2"/>
          <p:cNvSpPr>
            <a:spLocks noGrp="1"/>
          </p:cNvSpPr>
          <p:nvPr>
            <p:ph type="title"/>
          </p:nvPr>
        </p:nvSpPr>
        <p:spPr/>
        <p:txBody>
          <a:bodyPr lIns="0" tIns="0" rIns="0" bIns="0"/>
          <a:lstStyle>
            <a:lvl1pPr>
              <a:defRPr sz="3578" b="1" i="0">
                <a:solidFill>
                  <a:srgbClr val="28426D"/>
                </a:solidFill>
                <a:latin typeface="Tahoma"/>
                <a:cs typeface="Tahoma"/>
              </a:defRPr>
            </a:lvl1pPr>
          </a:lstStyle>
          <a:p>
            <a:r>
              <a:rPr lang="en-US"/>
              <a:t>Click to edit Master title style</a:t>
            </a:r>
            <a:endParaRPr/>
          </a:p>
        </p:txBody>
      </p:sp>
      <p:sp>
        <p:nvSpPr>
          <p:cNvPr id="3" name="Holder 3"/>
          <p:cNvSpPr>
            <a:spLocks noGrp="1"/>
          </p:cNvSpPr>
          <p:nvPr>
            <p:ph sz="half" idx="2"/>
          </p:nvPr>
        </p:nvSpPr>
        <p:spPr>
          <a:xfrm>
            <a:off x="609600" y="1577340"/>
            <a:ext cx="5303520" cy="387798"/>
          </a:xfrm>
          <a:prstGeom prst="rect">
            <a:avLst/>
          </a:prstGeom>
        </p:spPr>
        <p:txBody>
          <a:bodyPr wrap="square" lIns="0" tIns="0" rIns="0" bIns="0">
            <a:spAutoFit/>
          </a:bodyPr>
          <a:lstStyle>
            <a:lvl1pPr>
              <a:defRPr/>
            </a:lvl1pPr>
          </a:lstStyle>
          <a:p>
            <a:pPr lvl="0"/>
            <a:r>
              <a:rPr lang="en-US"/>
              <a:t>Click to edit Master text styles</a:t>
            </a:r>
          </a:p>
        </p:txBody>
      </p:sp>
      <p:sp>
        <p:nvSpPr>
          <p:cNvPr id="4" name="Holder 4"/>
          <p:cNvSpPr>
            <a:spLocks noGrp="1"/>
          </p:cNvSpPr>
          <p:nvPr>
            <p:ph sz="half" idx="3"/>
          </p:nvPr>
        </p:nvSpPr>
        <p:spPr>
          <a:xfrm>
            <a:off x="6278880" y="1577340"/>
            <a:ext cx="5303520" cy="387798"/>
          </a:xfrm>
          <a:prstGeom prst="rect">
            <a:avLst/>
          </a:prstGeom>
        </p:spPr>
        <p:txBody>
          <a:bodyPr wrap="square" lIns="0" tIns="0" rIns="0" bIns="0">
            <a:spAutoFit/>
          </a:bodyPr>
          <a:lstStyle>
            <a:lvl1pPr>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2/25/2026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185239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829F85-455F-4DEA-3692-9A99B9AFDD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F379D0-4D99-1E64-DC5E-3F1A564171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B9413A-2764-9A6F-1B03-0C87E7B05C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502603F-B96B-47F8-B879-D742922A1CCA}" type="datetimeFigureOut">
              <a:rPr lang="en-GB" smtClean="0"/>
              <a:t>25/02/2026</a:t>
            </a:fld>
            <a:endParaRPr lang="en-GB"/>
          </a:p>
        </p:txBody>
      </p:sp>
      <p:sp>
        <p:nvSpPr>
          <p:cNvPr id="5" name="Footer Placeholder 4">
            <a:extLst>
              <a:ext uri="{FF2B5EF4-FFF2-40B4-BE49-F238E27FC236}">
                <a16:creationId xmlns:a16="http://schemas.microsoft.com/office/drawing/2014/main" id="{F19B2EDC-3852-13DE-0EE2-94048C8EB6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9049B99-0AEF-A66A-06B7-9CBECB8019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3434F2B-5132-4EAB-8A6D-B1B9400893F6}" type="slidenum">
              <a:rPr lang="en-GB" smtClean="0"/>
              <a:t>‹#›</a:t>
            </a:fld>
            <a:endParaRPr lang="en-GB"/>
          </a:p>
        </p:txBody>
      </p:sp>
    </p:spTree>
    <p:extLst>
      <p:ext uri="{BB962C8B-B14F-4D97-AF65-F5344CB8AC3E}">
        <p14:creationId xmlns:p14="http://schemas.microsoft.com/office/powerpoint/2010/main" val="3920020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image" Target="../media/image1.png"/><Relationship Id="rId21" Type="http://schemas.openxmlformats.org/officeDocument/2006/relationships/image" Target="../media/image19.jpe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png"/><Relationship Id="rId20" Type="http://schemas.openxmlformats.org/officeDocument/2006/relationships/image" Target="../media/image18.jpe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24" Type="http://schemas.openxmlformats.org/officeDocument/2006/relationships/image" Target="../media/image22.jpeg"/><Relationship Id="rId5" Type="http://schemas.openxmlformats.org/officeDocument/2006/relationships/image" Target="../media/image3.png"/><Relationship Id="rId15" Type="http://schemas.openxmlformats.org/officeDocument/2006/relationships/image" Target="../media/image13.png"/><Relationship Id="rId23" Type="http://schemas.openxmlformats.org/officeDocument/2006/relationships/image" Target="../media/image21.png"/><Relationship Id="rId10" Type="http://schemas.openxmlformats.org/officeDocument/2006/relationships/image" Target="../media/image8.png"/><Relationship Id="rId19" Type="http://schemas.openxmlformats.org/officeDocument/2006/relationships/image" Target="../media/image17.jpe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0.jpe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image" Target="../media/image1.png"/><Relationship Id="rId21" Type="http://schemas.openxmlformats.org/officeDocument/2006/relationships/image" Target="../media/image19.jpe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2.xml"/><Relationship Id="rId16" Type="http://schemas.openxmlformats.org/officeDocument/2006/relationships/image" Target="../media/image14.png"/><Relationship Id="rId20"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19" Type="http://schemas.openxmlformats.org/officeDocument/2006/relationships/image" Target="../media/image23.jpe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 Id="rId22" Type="http://schemas.openxmlformats.org/officeDocument/2006/relationships/image" Target="../media/image25.jpeg"/></Relationships>
</file>

<file path=ppt/slides/_rels/slide3.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36.png"/><Relationship Id="rId18" Type="http://schemas.openxmlformats.org/officeDocument/2006/relationships/image" Target="../media/image41.pn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35.png"/><Relationship Id="rId17" Type="http://schemas.openxmlformats.org/officeDocument/2006/relationships/image" Target="../media/image40.png"/><Relationship Id="rId2" Type="http://schemas.openxmlformats.org/officeDocument/2006/relationships/notesSlide" Target="../notesSlides/notesSlide3.xml"/><Relationship Id="rId16"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34.png"/><Relationship Id="rId5" Type="http://schemas.openxmlformats.org/officeDocument/2006/relationships/image" Target="../media/image28.png"/><Relationship Id="rId15" Type="http://schemas.openxmlformats.org/officeDocument/2006/relationships/image" Target="../media/image3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 Id="rId14" Type="http://schemas.openxmlformats.org/officeDocument/2006/relationships/image" Target="../media/image37.png"/></Relationships>
</file>

<file path=ppt/slides/_rels/slide4.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image" Target="../media/image29.png"/><Relationship Id="rId11" Type="http://schemas.openxmlformats.org/officeDocument/2006/relationships/image" Target="../media/image42.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5.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43.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29.png"/><Relationship Id="rId11" Type="http://schemas.openxmlformats.org/officeDocument/2006/relationships/image" Target="../media/image4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8.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19.jpe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17.jpe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 Id="rId14" Type="http://schemas.openxmlformats.org/officeDocument/2006/relationships/image" Target="../media/image20.jpeg"/></Relationships>
</file>

<file path=ppt/slides/_rels/slide9.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29.png"/><Relationship Id="rId11" Type="http://schemas.openxmlformats.org/officeDocument/2006/relationships/image" Target="../media/image4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image" Target="../media/image29.png"/><Relationship Id="rId11" Type="http://schemas.openxmlformats.org/officeDocument/2006/relationships/image" Target="../media/image44.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1.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19.jpeg"/><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17.jpe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 Id="rId14" Type="http://schemas.openxmlformats.org/officeDocument/2006/relationships/image" Target="../media/image20.jpeg"/></Relationships>
</file>

<file path=ppt/slides/_rels/slide1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29.png"/><Relationship Id="rId11" Type="http://schemas.openxmlformats.org/officeDocument/2006/relationships/image" Target="../media/image42.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3.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image" Target="../media/image29.png"/><Relationship Id="rId11" Type="http://schemas.openxmlformats.org/officeDocument/2006/relationships/image" Target="../media/image42.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4.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5.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19.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1.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hyperlink" Target="https://youtu.be/jL-j1Uco9pM" TargetMode="External"/><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51.png"/></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27.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hyperlink" Target="https://childrens-participation.org/" TargetMode="External"/><Relationship Id="rId3" Type="http://schemas.openxmlformats.org/officeDocument/2006/relationships/image" Target="../media/image26.png"/><Relationship Id="rId7" Type="http://schemas.openxmlformats.org/officeDocument/2006/relationships/image" Target="../media/image30.png"/><Relationship Id="rId12" Type="http://schemas.openxmlformats.org/officeDocument/2006/relationships/image" Target="../media/image55.png"/><Relationship Id="rId2" Type="http://schemas.openxmlformats.org/officeDocument/2006/relationships/notesSlide" Target="../notesSlides/notesSlide27.xml"/><Relationship Id="rId16"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image" Target="../media/image29.png"/><Relationship Id="rId11" Type="http://schemas.openxmlformats.org/officeDocument/2006/relationships/image" Target="../media/image54.png"/><Relationship Id="rId5" Type="http://schemas.openxmlformats.org/officeDocument/2006/relationships/image" Target="../media/image28.png"/><Relationship Id="rId15" Type="http://schemas.openxmlformats.org/officeDocument/2006/relationships/image" Target="../media/image57.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 Id="rId14" Type="http://schemas.openxmlformats.org/officeDocument/2006/relationships/image" Target="../media/image56.png"/></Relationships>
</file>

<file path=ppt/slides/_rels/slide28.xml.rels><?xml version="1.0" encoding="UTF-8" standalone="yes"?>
<Relationships xmlns="http://schemas.openxmlformats.org/package/2006/relationships"><Relationship Id="rId8" Type="http://schemas.openxmlformats.org/officeDocument/2006/relationships/image" Target="../media/image31.png"/><Relationship Id="rId13" Type="http://schemas.openxmlformats.org/officeDocument/2006/relationships/image" Target="../media/image55.png"/><Relationship Id="rId18" Type="http://schemas.openxmlformats.org/officeDocument/2006/relationships/image" Target="../media/image21.png"/><Relationship Id="rId3" Type="http://schemas.openxmlformats.org/officeDocument/2006/relationships/image" Target="../media/image28.png"/><Relationship Id="rId7" Type="http://schemas.openxmlformats.org/officeDocument/2006/relationships/image" Target="../media/image27.png"/><Relationship Id="rId12" Type="http://schemas.openxmlformats.org/officeDocument/2006/relationships/image" Target="../media/image60.png"/><Relationship Id="rId17" Type="http://schemas.openxmlformats.org/officeDocument/2006/relationships/image" Target="../media/image20.jpeg"/><Relationship Id="rId2" Type="http://schemas.openxmlformats.org/officeDocument/2006/relationships/notesSlide" Target="../notesSlides/notesSlide28.xml"/><Relationship Id="rId16"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6.png"/><Relationship Id="rId11" Type="http://schemas.openxmlformats.org/officeDocument/2006/relationships/image" Target="../media/image59.png"/><Relationship Id="rId5" Type="http://schemas.openxmlformats.org/officeDocument/2006/relationships/image" Target="../media/image30.png"/><Relationship Id="rId15" Type="http://schemas.openxmlformats.org/officeDocument/2006/relationships/image" Target="../media/image18.jpeg"/><Relationship Id="rId10" Type="http://schemas.openxmlformats.org/officeDocument/2006/relationships/image" Target="../media/image33.png"/><Relationship Id="rId4" Type="http://schemas.openxmlformats.org/officeDocument/2006/relationships/image" Target="../media/image29.png"/><Relationship Id="rId9" Type="http://schemas.openxmlformats.org/officeDocument/2006/relationships/image" Target="../media/image32.png"/><Relationship Id="rId14"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1A0706D-648A-C8F1-6DEB-527F81C3788B}"/>
              </a:ext>
            </a:extLst>
          </p:cNvPr>
          <p:cNvSpPr/>
          <p:nvPr/>
        </p:nvSpPr>
        <p:spPr>
          <a:xfrm>
            <a:off x="0" y="-21272"/>
            <a:ext cx="12192000" cy="1292288"/>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9F84C674-2BBF-EC27-805D-3BCAABA52775}"/>
              </a:ext>
            </a:extLst>
          </p:cNvPr>
          <p:cNvGrpSpPr/>
          <p:nvPr/>
        </p:nvGrpSpPr>
        <p:grpSpPr>
          <a:xfrm>
            <a:off x="291529" y="143859"/>
            <a:ext cx="2771109" cy="1037861"/>
            <a:chOff x="3250219" y="1400368"/>
            <a:chExt cx="4788819" cy="1793552"/>
          </a:xfrm>
        </p:grpSpPr>
        <p:grpSp>
          <p:nvGrpSpPr>
            <p:cNvPr id="10" name="object 2">
              <a:extLst>
                <a:ext uri="{FF2B5EF4-FFF2-40B4-BE49-F238E27FC236}">
                  <a16:creationId xmlns:a16="http://schemas.microsoft.com/office/drawing/2014/main" id="{0075267E-89AB-1BAA-FE5C-1B611F6587EA}"/>
                </a:ext>
              </a:extLst>
            </p:cNvPr>
            <p:cNvGrpSpPr/>
            <p:nvPr/>
          </p:nvGrpSpPr>
          <p:grpSpPr>
            <a:xfrm>
              <a:off x="3250219" y="1400368"/>
              <a:ext cx="1165225" cy="850265"/>
              <a:chOff x="3250219" y="1400368"/>
              <a:chExt cx="1165225" cy="850265"/>
            </a:xfrm>
          </p:grpSpPr>
          <p:sp>
            <p:nvSpPr>
              <p:cNvPr id="56" name="object 3">
                <a:extLst>
                  <a:ext uri="{FF2B5EF4-FFF2-40B4-BE49-F238E27FC236}">
                    <a16:creationId xmlns:a16="http://schemas.microsoft.com/office/drawing/2014/main" id="{B757E25A-5B76-D278-DFBC-C528F9EA7FA8}"/>
                  </a:ext>
                </a:extLst>
              </p:cNvPr>
              <p:cNvSpPr/>
              <p:nvPr/>
            </p:nvSpPr>
            <p:spPr>
              <a:xfrm>
                <a:off x="3724604" y="1531093"/>
                <a:ext cx="690880" cy="628650"/>
              </a:xfrm>
              <a:custGeom>
                <a:avLst/>
                <a:gdLst/>
                <a:ahLst/>
                <a:cxnLst/>
                <a:rect l="l" t="t" r="r" b="b"/>
                <a:pathLst>
                  <a:path w="690879" h="628650">
                    <a:moveTo>
                      <a:pt x="45961" y="0"/>
                    </a:moveTo>
                    <a:lnTo>
                      <a:pt x="19650" y="5314"/>
                    </a:lnTo>
                    <a:lnTo>
                      <a:pt x="5329" y="18897"/>
                    </a:lnTo>
                    <a:lnTo>
                      <a:pt x="0" y="37203"/>
                    </a:lnTo>
                    <a:lnTo>
                      <a:pt x="664" y="56689"/>
                    </a:lnTo>
                    <a:lnTo>
                      <a:pt x="17595" y="101358"/>
                    </a:lnTo>
                    <a:lnTo>
                      <a:pt x="345345" y="628064"/>
                    </a:lnTo>
                    <a:lnTo>
                      <a:pt x="595551" y="225972"/>
                    </a:lnTo>
                    <a:lnTo>
                      <a:pt x="340392" y="225972"/>
                    </a:lnTo>
                    <a:lnTo>
                      <a:pt x="345345" y="225598"/>
                    </a:lnTo>
                    <a:lnTo>
                      <a:pt x="291424" y="221525"/>
                    </a:lnTo>
                    <a:lnTo>
                      <a:pt x="244966" y="209233"/>
                    </a:lnTo>
                    <a:lnTo>
                      <a:pt x="209025" y="190664"/>
                    </a:lnTo>
                    <a:lnTo>
                      <a:pt x="161113" y="140971"/>
                    </a:lnTo>
                    <a:lnTo>
                      <a:pt x="132516" y="85001"/>
                    </a:lnTo>
                    <a:lnTo>
                      <a:pt x="120719" y="58585"/>
                    </a:lnTo>
                    <a:lnTo>
                      <a:pt x="108062" y="35308"/>
                    </a:lnTo>
                    <a:lnTo>
                      <a:pt x="92647" y="16738"/>
                    </a:lnTo>
                    <a:lnTo>
                      <a:pt x="72579" y="4446"/>
                    </a:lnTo>
                    <a:lnTo>
                      <a:pt x="45961" y="0"/>
                    </a:lnTo>
                    <a:close/>
                  </a:path>
                  <a:path w="690879" h="628650">
                    <a:moveTo>
                      <a:pt x="345345" y="225598"/>
                    </a:moveTo>
                    <a:lnTo>
                      <a:pt x="340392" y="225972"/>
                    </a:lnTo>
                    <a:lnTo>
                      <a:pt x="350297" y="225972"/>
                    </a:lnTo>
                    <a:lnTo>
                      <a:pt x="345345" y="225598"/>
                    </a:lnTo>
                    <a:close/>
                  </a:path>
                  <a:path w="690879" h="628650">
                    <a:moveTo>
                      <a:pt x="644728" y="0"/>
                    </a:moveTo>
                    <a:lnTo>
                      <a:pt x="598042" y="16738"/>
                    </a:lnTo>
                    <a:lnTo>
                      <a:pt x="569970" y="58585"/>
                    </a:lnTo>
                    <a:lnTo>
                      <a:pt x="558174" y="85001"/>
                    </a:lnTo>
                    <a:lnTo>
                      <a:pt x="545341" y="112986"/>
                    </a:lnTo>
                    <a:lnTo>
                      <a:pt x="508983" y="167386"/>
                    </a:lnTo>
                    <a:lnTo>
                      <a:pt x="445724" y="209233"/>
                    </a:lnTo>
                    <a:lnTo>
                      <a:pt x="399265" y="221525"/>
                    </a:lnTo>
                    <a:lnTo>
                      <a:pt x="345345" y="225598"/>
                    </a:lnTo>
                    <a:lnTo>
                      <a:pt x="350297" y="225972"/>
                    </a:lnTo>
                    <a:lnTo>
                      <a:pt x="595551" y="225972"/>
                    </a:lnTo>
                    <a:lnTo>
                      <a:pt x="673094" y="101358"/>
                    </a:lnTo>
                    <a:lnTo>
                      <a:pt x="690025" y="56689"/>
                    </a:lnTo>
                    <a:lnTo>
                      <a:pt x="690690" y="37203"/>
                    </a:lnTo>
                    <a:lnTo>
                      <a:pt x="685361" y="18897"/>
                    </a:lnTo>
                    <a:lnTo>
                      <a:pt x="671039" y="5314"/>
                    </a:lnTo>
                    <a:lnTo>
                      <a:pt x="64472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7" name="object 4">
                <a:extLst>
                  <a:ext uri="{FF2B5EF4-FFF2-40B4-BE49-F238E27FC236}">
                    <a16:creationId xmlns:a16="http://schemas.microsoft.com/office/drawing/2014/main" id="{51BCC0DE-E6D3-3D36-6B9D-2F9865604636}"/>
                  </a:ext>
                </a:extLst>
              </p:cNvPr>
              <p:cNvPicPr/>
              <p:nvPr/>
            </p:nvPicPr>
            <p:blipFill>
              <a:blip r:embed="rId3" cstate="print"/>
              <a:stretch>
                <a:fillRect/>
              </a:stretch>
            </p:blipFill>
            <p:spPr>
              <a:xfrm>
                <a:off x="3948317" y="1400368"/>
                <a:ext cx="243259" cy="239594"/>
              </a:xfrm>
              <a:prstGeom prst="rect">
                <a:avLst/>
              </a:prstGeom>
            </p:spPr>
          </p:pic>
          <p:sp>
            <p:nvSpPr>
              <p:cNvPr id="58" name="object 5">
                <a:extLst>
                  <a:ext uri="{FF2B5EF4-FFF2-40B4-BE49-F238E27FC236}">
                    <a16:creationId xmlns:a16="http://schemas.microsoft.com/office/drawing/2014/main" id="{208FB689-7EFA-F928-F08E-EC35FE45C10E}"/>
                  </a:ext>
                </a:extLst>
              </p:cNvPr>
              <p:cNvSpPr/>
              <p:nvPr/>
            </p:nvSpPr>
            <p:spPr>
              <a:xfrm>
                <a:off x="3250219" y="1630174"/>
                <a:ext cx="710565" cy="620395"/>
              </a:xfrm>
              <a:custGeom>
                <a:avLst/>
                <a:gdLst/>
                <a:ahLst/>
                <a:cxnLst/>
                <a:rect l="l" t="t" r="r" b="b"/>
                <a:pathLst>
                  <a:path w="710564" h="620394">
                    <a:moveTo>
                      <a:pt x="70577" y="508285"/>
                    </a:moveTo>
                    <a:lnTo>
                      <a:pt x="46542" y="512209"/>
                    </a:lnTo>
                    <a:lnTo>
                      <a:pt x="25700" y="523350"/>
                    </a:lnTo>
                    <a:lnTo>
                      <a:pt x="8480" y="544145"/>
                    </a:lnTo>
                    <a:lnTo>
                      <a:pt x="0" y="569624"/>
                    </a:lnTo>
                    <a:lnTo>
                      <a:pt x="4780" y="588919"/>
                    </a:lnTo>
                    <a:lnTo>
                      <a:pt x="35673" y="612143"/>
                    </a:lnTo>
                    <a:lnTo>
                      <a:pt x="83420" y="620164"/>
                    </a:lnTo>
                    <a:lnTo>
                      <a:pt x="710396" y="603693"/>
                    </a:lnTo>
                    <a:lnTo>
                      <a:pt x="662777" y="515974"/>
                    </a:lnTo>
                    <a:lnTo>
                      <a:pt x="190005" y="515974"/>
                    </a:lnTo>
                    <a:lnTo>
                      <a:pt x="157517" y="515422"/>
                    </a:lnTo>
                    <a:lnTo>
                      <a:pt x="97372" y="509139"/>
                    </a:lnTo>
                    <a:lnTo>
                      <a:pt x="70577" y="508285"/>
                    </a:lnTo>
                    <a:close/>
                  </a:path>
                  <a:path w="710564" h="620394">
                    <a:moveTo>
                      <a:pt x="356535" y="399363"/>
                    </a:moveTo>
                    <a:lnTo>
                      <a:pt x="325983" y="444010"/>
                    </a:lnTo>
                    <a:lnTo>
                      <a:pt x="291947" y="478005"/>
                    </a:lnTo>
                    <a:lnTo>
                      <a:pt x="257651" y="499705"/>
                    </a:lnTo>
                    <a:lnTo>
                      <a:pt x="190005" y="515974"/>
                    </a:lnTo>
                    <a:lnTo>
                      <a:pt x="662777" y="515974"/>
                    </a:lnTo>
                    <a:lnTo>
                      <a:pt x="601919" y="403867"/>
                    </a:lnTo>
                    <a:lnTo>
                      <a:pt x="354375" y="403867"/>
                    </a:lnTo>
                    <a:lnTo>
                      <a:pt x="356535" y="399363"/>
                    </a:lnTo>
                    <a:close/>
                  </a:path>
                  <a:path w="710564" h="620394">
                    <a:moveTo>
                      <a:pt x="359328" y="395281"/>
                    </a:moveTo>
                    <a:lnTo>
                      <a:pt x="356535" y="399363"/>
                    </a:lnTo>
                    <a:lnTo>
                      <a:pt x="354375" y="403867"/>
                    </a:lnTo>
                    <a:lnTo>
                      <a:pt x="359328" y="395281"/>
                    </a:lnTo>
                    <a:close/>
                  </a:path>
                  <a:path w="710564" h="620394">
                    <a:moveTo>
                      <a:pt x="597258" y="395281"/>
                    </a:moveTo>
                    <a:lnTo>
                      <a:pt x="359328" y="395281"/>
                    </a:lnTo>
                    <a:lnTo>
                      <a:pt x="354375" y="403867"/>
                    </a:lnTo>
                    <a:lnTo>
                      <a:pt x="601919" y="403867"/>
                    </a:lnTo>
                    <a:lnTo>
                      <a:pt x="597258" y="395281"/>
                    </a:lnTo>
                    <a:close/>
                  </a:path>
                  <a:path w="710564" h="620394">
                    <a:moveTo>
                      <a:pt x="344797" y="0"/>
                    </a:moveTo>
                    <a:lnTo>
                      <a:pt x="325699" y="5507"/>
                    </a:lnTo>
                    <a:lnTo>
                      <a:pt x="307874" y="25596"/>
                    </a:lnTo>
                    <a:lnTo>
                      <a:pt x="298473" y="50905"/>
                    </a:lnTo>
                    <a:lnTo>
                      <a:pt x="299245" y="74525"/>
                    </a:lnTo>
                    <a:lnTo>
                      <a:pt x="307863" y="97300"/>
                    </a:lnTo>
                    <a:lnTo>
                      <a:pt x="321999" y="120078"/>
                    </a:lnTo>
                    <a:lnTo>
                      <a:pt x="339324" y="143703"/>
                    </a:lnTo>
                    <a:lnTo>
                      <a:pt x="357511" y="169022"/>
                    </a:lnTo>
                    <a:lnTo>
                      <a:pt x="374233" y="196880"/>
                    </a:lnTo>
                    <a:lnTo>
                      <a:pt x="387160" y="228123"/>
                    </a:lnTo>
                    <a:lnTo>
                      <a:pt x="393966" y="263598"/>
                    </a:lnTo>
                    <a:lnTo>
                      <a:pt x="392323" y="304149"/>
                    </a:lnTo>
                    <a:lnTo>
                      <a:pt x="379902" y="350624"/>
                    </a:lnTo>
                    <a:lnTo>
                      <a:pt x="356535" y="399363"/>
                    </a:lnTo>
                    <a:lnTo>
                      <a:pt x="359328" y="395281"/>
                    </a:lnTo>
                    <a:lnTo>
                      <a:pt x="597258" y="395281"/>
                    </a:lnTo>
                    <a:lnTo>
                      <a:pt x="411169" y="52485"/>
                    </a:lnTo>
                    <a:lnTo>
                      <a:pt x="380354" y="15146"/>
                    </a:lnTo>
                    <a:lnTo>
                      <a:pt x="363554" y="4678"/>
                    </a:lnTo>
                    <a:lnTo>
                      <a:pt x="344797"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9" name="object 6">
                <a:extLst>
                  <a:ext uri="{FF2B5EF4-FFF2-40B4-BE49-F238E27FC236}">
                    <a16:creationId xmlns:a16="http://schemas.microsoft.com/office/drawing/2014/main" id="{229D4113-DAB2-1897-22A5-978C7809C182}"/>
                  </a:ext>
                </a:extLst>
              </p:cNvPr>
              <p:cNvPicPr/>
              <p:nvPr/>
            </p:nvPicPr>
            <p:blipFill>
              <a:blip r:embed="rId4" cstate="print"/>
              <a:stretch>
                <a:fillRect/>
              </a:stretch>
            </p:blipFill>
            <p:spPr>
              <a:xfrm>
                <a:off x="3278053" y="1788760"/>
                <a:ext cx="241460" cy="241465"/>
              </a:xfrm>
              <a:prstGeom prst="rect">
                <a:avLst/>
              </a:prstGeom>
            </p:spPr>
          </p:pic>
        </p:grpSp>
        <p:grpSp>
          <p:nvGrpSpPr>
            <p:cNvPr id="11" name="object 7">
              <a:extLst>
                <a:ext uri="{FF2B5EF4-FFF2-40B4-BE49-F238E27FC236}">
                  <a16:creationId xmlns:a16="http://schemas.microsoft.com/office/drawing/2014/main" id="{30A7C3BF-E1F2-DF65-0132-299BDDFD0532}"/>
                </a:ext>
              </a:extLst>
            </p:cNvPr>
            <p:cNvGrpSpPr/>
            <p:nvPr/>
          </p:nvGrpSpPr>
          <p:grpSpPr>
            <a:xfrm>
              <a:off x="3250219" y="2343655"/>
              <a:ext cx="1639570" cy="850265"/>
              <a:chOff x="3250219" y="2343655"/>
              <a:chExt cx="1639570" cy="850265"/>
            </a:xfrm>
          </p:grpSpPr>
          <p:sp>
            <p:nvSpPr>
              <p:cNvPr id="50" name="object 8">
                <a:extLst>
                  <a:ext uri="{FF2B5EF4-FFF2-40B4-BE49-F238E27FC236}">
                    <a16:creationId xmlns:a16="http://schemas.microsoft.com/office/drawing/2014/main" id="{2FD57E45-524A-D4F7-2D96-2050DAA0D2F6}"/>
                  </a:ext>
                </a:extLst>
              </p:cNvPr>
              <p:cNvSpPr/>
              <p:nvPr/>
            </p:nvSpPr>
            <p:spPr>
              <a:xfrm>
                <a:off x="3250219" y="2343655"/>
                <a:ext cx="710565" cy="620395"/>
              </a:xfrm>
              <a:custGeom>
                <a:avLst/>
                <a:gdLst/>
                <a:ahLst/>
                <a:cxnLst/>
                <a:rect l="l" t="t" r="r" b="b"/>
                <a:pathLst>
                  <a:path w="710564" h="620394">
                    <a:moveTo>
                      <a:pt x="356535" y="220790"/>
                    </a:moveTo>
                    <a:lnTo>
                      <a:pt x="379902" y="269529"/>
                    </a:lnTo>
                    <a:lnTo>
                      <a:pt x="392323" y="316003"/>
                    </a:lnTo>
                    <a:lnTo>
                      <a:pt x="393966" y="356555"/>
                    </a:lnTo>
                    <a:lnTo>
                      <a:pt x="387160" y="392029"/>
                    </a:lnTo>
                    <a:lnTo>
                      <a:pt x="374233" y="423273"/>
                    </a:lnTo>
                    <a:lnTo>
                      <a:pt x="357511" y="451131"/>
                    </a:lnTo>
                    <a:lnTo>
                      <a:pt x="339324" y="476450"/>
                    </a:lnTo>
                    <a:lnTo>
                      <a:pt x="321999" y="500075"/>
                    </a:lnTo>
                    <a:lnTo>
                      <a:pt x="307863" y="522853"/>
                    </a:lnTo>
                    <a:lnTo>
                      <a:pt x="299245" y="545628"/>
                    </a:lnTo>
                    <a:lnTo>
                      <a:pt x="298473" y="569248"/>
                    </a:lnTo>
                    <a:lnTo>
                      <a:pt x="307874" y="594557"/>
                    </a:lnTo>
                    <a:lnTo>
                      <a:pt x="325699" y="614646"/>
                    </a:lnTo>
                    <a:lnTo>
                      <a:pt x="344797" y="620153"/>
                    </a:lnTo>
                    <a:lnTo>
                      <a:pt x="363554" y="615475"/>
                    </a:lnTo>
                    <a:lnTo>
                      <a:pt x="397662" y="587959"/>
                    </a:lnTo>
                    <a:lnTo>
                      <a:pt x="597258" y="224872"/>
                    </a:lnTo>
                    <a:lnTo>
                      <a:pt x="359328" y="224872"/>
                    </a:lnTo>
                    <a:lnTo>
                      <a:pt x="356535" y="220790"/>
                    </a:lnTo>
                    <a:close/>
                  </a:path>
                  <a:path w="710564" h="620394">
                    <a:moveTo>
                      <a:pt x="354375" y="216286"/>
                    </a:moveTo>
                    <a:lnTo>
                      <a:pt x="356535" y="220790"/>
                    </a:lnTo>
                    <a:lnTo>
                      <a:pt x="359328" y="224872"/>
                    </a:lnTo>
                    <a:lnTo>
                      <a:pt x="354375" y="216286"/>
                    </a:lnTo>
                    <a:close/>
                  </a:path>
                  <a:path w="710564" h="620394">
                    <a:moveTo>
                      <a:pt x="601919" y="216286"/>
                    </a:moveTo>
                    <a:lnTo>
                      <a:pt x="354375" y="216286"/>
                    </a:lnTo>
                    <a:lnTo>
                      <a:pt x="359328" y="224872"/>
                    </a:lnTo>
                    <a:lnTo>
                      <a:pt x="597258" y="224872"/>
                    </a:lnTo>
                    <a:lnTo>
                      <a:pt x="601919" y="216286"/>
                    </a:lnTo>
                    <a:close/>
                  </a:path>
                  <a:path w="710564" h="620394">
                    <a:moveTo>
                      <a:pt x="662777" y="104178"/>
                    </a:moveTo>
                    <a:lnTo>
                      <a:pt x="190005" y="104178"/>
                    </a:lnTo>
                    <a:lnTo>
                      <a:pt x="223526" y="108605"/>
                    </a:lnTo>
                    <a:lnTo>
                      <a:pt x="257651" y="120448"/>
                    </a:lnTo>
                    <a:lnTo>
                      <a:pt x="291947" y="142148"/>
                    </a:lnTo>
                    <a:lnTo>
                      <a:pt x="325983" y="176143"/>
                    </a:lnTo>
                    <a:lnTo>
                      <a:pt x="356535" y="220790"/>
                    </a:lnTo>
                    <a:lnTo>
                      <a:pt x="354375" y="216286"/>
                    </a:lnTo>
                    <a:lnTo>
                      <a:pt x="601919" y="216286"/>
                    </a:lnTo>
                    <a:lnTo>
                      <a:pt x="662777" y="104178"/>
                    </a:lnTo>
                    <a:close/>
                  </a:path>
                  <a:path w="710564" h="620394">
                    <a:moveTo>
                      <a:pt x="83420" y="0"/>
                    </a:moveTo>
                    <a:lnTo>
                      <a:pt x="35673" y="8010"/>
                    </a:lnTo>
                    <a:lnTo>
                      <a:pt x="4780" y="31234"/>
                    </a:lnTo>
                    <a:lnTo>
                      <a:pt x="0" y="50529"/>
                    </a:lnTo>
                    <a:lnTo>
                      <a:pt x="8480" y="76008"/>
                    </a:lnTo>
                    <a:lnTo>
                      <a:pt x="25700" y="96803"/>
                    </a:lnTo>
                    <a:lnTo>
                      <a:pt x="46542" y="107944"/>
                    </a:lnTo>
                    <a:lnTo>
                      <a:pt x="70577" y="111868"/>
                    </a:lnTo>
                    <a:lnTo>
                      <a:pt x="97372" y="111014"/>
                    </a:lnTo>
                    <a:lnTo>
                      <a:pt x="157517" y="104731"/>
                    </a:lnTo>
                    <a:lnTo>
                      <a:pt x="190005" y="104178"/>
                    </a:lnTo>
                    <a:lnTo>
                      <a:pt x="662777" y="104178"/>
                    </a:lnTo>
                    <a:lnTo>
                      <a:pt x="710396" y="16460"/>
                    </a:lnTo>
                    <a:lnTo>
                      <a:pt x="83420"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1" name="object 9">
                <a:extLst>
                  <a:ext uri="{FF2B5EF4-FFF2-40B4-BE49-F238E27FC236}">
                    <a16:creationId xmlns:a16="http://schemas.microsoft.com/office/drawing/2014/main" id="{1FF7B468-9D44-EB97-7916-DA60D0F96968}"/>
                  </a:ext>
                </a:extLst>
              </p:cNvPr>
              <p:cNvPicPr/>
              <p:nvPr/>
            </p:nvPicPr>
            <p:blipFill>
              <a:blip r:embed="rId5" cstate="print"/>
              <a:stretch>
                <a:fillRect/>
              </a:stretch>
            </p:blipFill>
            <p:spPr>
              <a:xfrm>
                <a:off x="3278050" y="2563756"/>
                <a:ext cx="241460" cy="241465"/>
              </a:xfrm>
              <a:prstGeom prst="rect">
                <a:avLst/>
              </a:prstGeom>
            </p:spPr>
          </p:pic>
          <p:sp>
            <p:nvSpPr>
              <p:cNvPr id="52" name="object 10">
                <a:extLst>
                  <a:ext uri="{FF2B5EF4-FFF2-40B4-BE49-F238E27FC236}">
                    <a16:creationId xmlns:a16="http://schemas.microsoft.com/office/drawing/2014/main" id="{6C067D06-E4DA-DBDD-84FA-EA34005F5D16}"/>
                  </a:ext>
                </a:extLst>
              </p:cNvPr>
              <p:cNvSpPr/>
              <p:nvPr/>
            </p:nvSpPr>
            <p:spPr>
              <a:xfrm>
                <a:off x="3724604" y="2423239"/>
                <a:ext cx="690880" cy="638175"/>
              </a:xfrm>
              <a:custGeom>
                <a:avLst/>
                <a:gdLst/>
                <a:ahLst/>
                <a:cxnLst/>
                <a:rect l="l" t="t" r="r" b="b"/>
                <a:pathLst>
                  <a:path w="690879" h="638175">
                    <a:moveTo>
                      <a:pt x="345345" y="0"/>
                    </a:moveTo>
                    <a:lnTo>
                      <a:pt x="17595" y="534748"/>
                    </a:lnTo>
                    <a:lnTo>
                      <a:pt x="664" y="580097"/>
                    </a:lnTo>
                    <a:lnTo>
                      <a:pt x="0" y="599881"/>
                    </a:lnTo>
                    <a:lnTo>
                      <a:pt x="5329" y="618464"/>
                    </a:lnTo>
                    <a:lnTo>
                      <a:pt x="19650" y="632250"/>
                    </a:lnTo>
                    <a:lnTo>
                      <a:pt x="45961" y="637645"/>
                    </a:lnTo>
                    <a:lnTo>
                      <a:pt x="72579" y="633131"/>
                    </a:lnTo>
                    <a:lnTo>
                      <a:pt x="92647" y="620652"/>
                    </a:lnTo>
                    <a:lnTo>
                      <a:pt x="108062" y="601800"/>
                    </a:lnTo>
                    <a:lnTo>
                      <a:pt x="120719" y="578169"/>
                    </a:lnTo>
                    <a:lnTo>
                      <a:pt x="132516" y="551352"/>
                    </a:lnTo>
                    <a:lnTo>
                      <a:pt x="145348" y="522942"/>
                    </a:lnTo>
                    <a:lnTo>
                      <a:pt x="181706" y="467714"/>
                    </a:lnTo>
                    <a:lnTo>
                      <a:pt x="244966" y="425231"/>
                    </a:lnTo>
                    <a:lnTo>
                      <a:pt x="291424" y="412752"/>
                    </a:lnTo>
                    <a:lnTo>
                      <a:pt x="345345" y="408618"/>
                    </a:lnTo>
                    <a:lnTo>
                      <a:pt x="340392" y="408238"/>
                    </a:lnTo>
                    <a:lnTo>
                      <a:pt x="595556" y="408238"/>
                    </a:lnTo>
                    <a:lnTo>
                      <a:pt x="345345" y="0"/>
                    </a:lnTo>
                    <a:close/>
                  </a:path>
                  <a:path w="690879" h="638175">
                    <a:moveTo>
                      <a:pt x="595556" y="408238"/>
                    </a:moveTo>
                    <a:lnTo>
                      <a:pt x="350297" y="408238"/>
                    </a:lnTo>
                    <a:lnTo>
                      <a:pt x="345345" y="408618"/>
                    </a:lnTo>
                    <a:lnTo>
                      <a:pt x="399265" y="412752"/>
                    </a:lnTo>
                    <a:lnTo>
                      <a:pt x="445724" y="425231"/>
                    </a:lnTo>
                    <a:lnTo>
                      <a:pt x="481664" y="444083"/>
                    </a:lnTo>
                    <a:lnTo>
                      <a:pt x="529576" y="494531"/>
                    </a:lnTo>
                    <a:lnTo>
                      <a:pt x="558174" y="551352"/>
                    </a:lnTo>
                    <a:lnTo>
                      <a:pt x="569970" y="578169"/>
                    </a:lnTo>
                    <a:lnTo>
                      <a:pt x="582628" y="601800"/>
                    </a:lnTo>
                    <a:lnTo>
                      <a:pt x="598042" y="620652"/>
                    </a:lnTo>
                    <a:lnTo>
                      <a:pt x="618110" y="633131"/>
                    </a:lnTo>
                    <a:lnTo>
                      <a:pt x="644728" y="637645"/>
                    </a:lnTo>
                    <a:lnTo>
                      <a:pt x="671039" y="632250"/>
                    </a:lnTo>
                    <a:lnTo>
                      <a:pt x="685361" y="618464"/>
                    </a:lnTo>
                    <a:lnTo>
                      <a:pt x="690690" y="599881"/>
                    </a:lnTo>
                    <a:lnTo>
                      <a:pt x="690025" y="580097"/>
                    </a:lnTo>
                    <a:lnTo>
                      <a:pt x="687632" y="568161"/>
                    </a:lnTo>
                    <a:lnTo>
                      <a:pt x="683912" y="556582"/>
                    </a:lnTo>
                    <a:lnTo>
                      <a:pt x="679016" y="545423"/>
                    </a:lnTo>
                    <a:lnTo>
                      <a:pt x="673094" y="534748"/>
                    </a:lnTo>
                    <a:lnTo>
                      <a:pt x="595556" y="408238"/>
                    </a:lnTo>
                    <a:close/>
                  </a:path>
                  <a:path w="690879" h="638175">
                    <a:moveTo>
                      <a:pt x="350297" y="408238"/>
                    </a:moveTo>
                    <a:lnTo>
                      <a:pt x="340392" y="408238"/>
                    </a:lnTo>
                    <a:lnTo>
                      <a:pt x="345345" y="408618"/>
                    </a:lnTo>
                    <a:lnTo>
                      <a:pt x="350297" y="40823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3" name="object 11">
                <a:extLst>
                  <a:ext uri="{FF2B5EF4-FFF2-40B4-BE49-F238E27FC236}">
                    <a16:creationId xmlns:a16="http://schemas.microsoft.com/office/drawing/2014/main" id="{78BC7E80-DB80-61BD-E211-022AA7CCDA1D}"/>
                  </a:ext>
                </a:extLst>
              </p:cNvPr>
              <p:cNvPicPr/>
              <p:nvPr/>
            </p:nvPicPr>
            <p:blipFill>
              <a:blip r:embed="rId6" cstate="print"/>
              <a:stretch>
                <a:fillRect/>
              </a:stretch>
            </p:blipFill>
            <p:spPr>
              <a:xfrm>
                <a:off x="3948320" y="2950359"/>
                <a:ext cx="243259" cy="243259"/>
              </a:xfrm>
              <a:prstGeom prst="rect">
                <a:avLst/>
              </a:prstGeom>
            </p:spPr>
          </p:pic>
          <p:sp>
            <p:nvSpPr>
              <p:cNvPr id="54" name="object 12">
                <a:extLst>
                  <a:ext uri="{FF2B5EF4-FFF2-40B4-BE49-F238E27FC236}">
                    <a16:creationId xmlns:a16="http://schemas.microsoft.com/office/drawing/2014/main" id="{EAE51EAA-E672-A8CE-8393-468828D8C84B}"/>
                  </a:ext>
                </a:extLst>
              </p:cNvPr>
              <p:cNvSpPr/>
              <p:nvPr/>
            </p:nvSpPr>
            <p:spPr>
              <a:xfrm>
                <a:off x="4179283" y="2343655"/>
                <a:ext cx="710565" cy="620395"/>
              </a:xfrm>
              <a:custGeom>
                <a:avLst/>
                <a:gdLst/>
                <a:ahLst/>
                <a:cxnLst/>
                <a:rect l="l" t="t" r="r" b="b"/>
                <a:pathLst>
                  <a:path w="710564" h="620394">
                    <a:moveTo>
                      <a:pt x="626975" y="0"/>
                    </a:moveTo>
                    <a:lnTo>
                      <a:pt x="0" y="16460"/>
                    </a:lnTo>
                    <a:lnTo>
                      <a:pt x="299226" y="567668"/>
                    </a:lnTo>
                    <a:lnTo>
                      <a:pt x="305516" y="578139"/>
                    </a:lnTo>
                    <a:lnTo>
                      <a:pt x="346841" y="615475"/>
                    </a:lnTo>
                    <a:lnTo>
                      <a:pt x="365598" y="620153"/>
                    </a:lnTo>
                    <a:lnTo>
                      <a:pt x="384697" y="614646"/>
                    </a:lnTo>
                    <a:lnTo>
                      <a:pt x="411923" y="569248"/>
                    </a:lnTo>
                    <a:lnTo>
                      <a:pt x="402532" y="522853"/>
                    </a:lnTo>
                    <a:lnTo>
                      <a:pt x="371071" y="476450"/>
                    </a:lnTo>
                    <a:lnTo>
                      <a:pt x="352884" y="451131"/>
                    </a:lnTo>
                    <a:lnTo>
                      <a:pt x="336163" y="423273"/>
                    </a:lnTo>
                    <a:lnTo>
                      <a:pt x="323235" y="392029"/>
                    </a:lnTo>
                    <a:lnTo>
                      <a:pt x="316429" y="356555"/>
                    </a:lnTo>
                    <a:lnTo>
                      <a:pt x="318073" y="316003"/>
                    </a:lnTo>
                    <a:lnTo>
                      <a:pt x="330494" y="269529"/>
                    </a:lnTo>
                    <a:lnTo>
                      <a:pt x="351904" y="224872"/>
                    </a:lnTo>
                    <a:lnTo>
                      <a:pt x="351067" y="224872"/>
                    </a:lnTo>
                    <a:lnTo>
                      <a:pt x="356020" y="216286"/>
                    </a:lnTo>
                    <a:lnTo>
                      <a:pt x="356943" y="216286"/>
                    </a:lnTo>
                    <a:lnTo>
                      <a:pt x="384412" y="176143"/>
                    </a:lnTo>
                    <a:lnTo>
                      <a:pt x="418448" y="142148"/>
                    </a:lnTo>
                    <a:lnTo>
                      <a:pt x="452744" y="120448"/>
                    </a:lnTo>
                    <a:lnTo>
                      <a:pt x="486869" y="108605"/>
                    </a:lnTo>
                    <a:lnTo>
                      <a:pt x="520391" y="104178"/>
                    </a:lnTo>
                    <a:lnTo>
                      <a:pt x="670898" y="104178"/>
                    </a:lnTo>
                    <a:lnTo>
                      <a:pt x="684696" y="96803"/>
                    </a:lnTo>
                    <a:lnTo>
                      <a:pt x="701915" y="76008"/>
                    </a:lnTo>
                    <a:lnTo>
                      <a:pt x="710396" y="50529"/>
                    </a:lnTo>
                    <a:lnTo>
                      <a:pt x="705615" y="31234"/>
                    </a:lnTo>
                    <a:lnTo>
                      <a:pt x="674722" y="8010"/>
                    </a:lnTo>
                    <a:lnTo>
                      <a:pt x="639183" y="209"/>
                    </a:lnTo>
                    <a:lnTo>
                      <a:pt x="626975" y="0"/>
                    </a:lnTo>
                    <a:close/>
                  </a:path>
                  <a:path w="710564" h="620394">
                    <a:moveTo>
                      <a:pt x="356020" y="216286"/>
                    </a:moveTo>
                    <a:lnTo>
                      <a:pt x="351067" y="224872"/>
                    </a:lnTo>
                    <a:lnTo>
                      <a:pt x="353861" y="220790"/>
                    </a:lnTo>
                    <a:lnTo>
                      <a:pt x="356020" y="216286"/>
                    </a:lnTo>
                    <a:close/>
                  </a:path>
                  <a:path w="710564" h="620394">
                    <a:moveTo>
                      <a:pt x="353861" y="220790"/>
                    </a:moveTo>
                    <a:lnTo>
                      <a:pt x="351067" y="224872"/>
                    </a:lnTo>
                    <a:lnTo>
                      <a:pt x="351904" y="224872"/>
                    </a:lnTo>
                    <a:lnTo>
                      <a:pt x="353861" y="220790"/>
                    </a:lnTo>
                    <a:close/>
                  </a:path>
                  <a:path w="710564" h="620394">
                    <a:moveTo>
                      <a:pt x="356943" y="216286"/>
                    </a:moveTo>
                    <a:lnTo>
                      <a:pt x="356020" y="216286"/>
                    </a:lnTo>
                    <a:lnTo>
                      <a:pt x="353861" y="220790"/>
                    </a:lnTo>
                    <a:lnTo>
                      <a:pt x="356943" y="216286"/>
                    </a:lnTo>
                    <a:close/>
                  </a:path>
                  <a:path w="710564" h="620394">
                    <a:moveTo>
                      <a:pt x="670898" y="104178"/>
                    </a:moveTo>
                    <a:lnTo>
                      <a:pt x="520391" y="104178"/>
                    </a:lnTo>
                    <a:lnTo>
                      <a:pt x="552878" y="104731"/>
                    </a:lnTo>
                    <a:lnTo>
                      <a:pt x="613023" y="111014"/>
                    </a:lnTo>
                    <a:lnTo>
                      <a:pt x="639818" y="111868"/>
                    </a:lnTo>
                    <a:lnTo>
                      <a:pt x="663853" y="107944"/>
                    </a:lnTo>
                    <a:lnTo>
                      <a:pt x="670898" y="104178"/>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5" name="object 13">
                <a:extLst>
                  <a:ext uri="{FF2B5EF4-FFF2-40B4-BE49-F238E27FC236}">
                    <a16:creationId xmlns:a16="http://schemas.microsoft.com/office/drawing/2014/main" id="{48D29E8E-B944-3108-1CCF-696B9C861274}"/>
                  </a:ext>
                </a:extLst>
              </p:cNvPr>
              <p:cNvPicPr/>
              <p:nvPr/>
            </p:nvPicPr>
            <p:blipFill>
              <a:blip r:embed="rId4" cstate="print"/>
              <a:stretch>
                <a:fillRect/>
              </a:stretch>
            </p:blipFill>
            <p:spPr>
              <a:xfrm>
                <a:off x="4620383" y="2563758"/>
                <a:ext cx="241460" cy="241465"/>
              </a:xfrm>
              <a:prstGeom prst="rect">
                <a:avLst/>
              </a:prstGeom>
            </p:spPr>
          </p:pic>
        </p:grpSp>
        <p:grpSp>
          <p:nvGrpSpPr>
            <p:cNvPr id="12" name="object 14">
              <a:extLst>
                <a:ext uri="{FF2B5EF4-FFF2-40B4-BE49-F238E27FC236}">
                  <a16:creationId xmlns:a16="http://schemas.microsoft.com/office/drawing/2014/main" id="{11B9A25D-9517-37B8-A537-DE327A47ADC9}"/>
                </a:ext>
              </a:extLst>
            </p:cNvPr>
            <p:cNvGrpSpPr/>
            <p:nvPr/>
          </p:nvGrpSpPr>
          <p:grpSpPr>
            <a:xfrm>
              <a:off x="4179283" y="1630174"/>
              <a:ext cx="710565" cy="620395"/>
              <a:chOff x="4179283" y="1630174"/>
              <a:chExt cx="710565" cy="620395"/>
            </a:xfrm>
          </p:grpSpPr>
          <p:sp>
            <p:nvSpPr>
              <p:cNvPr id="48" name="object 15">
                <a:extLst>
                  <a:ext uri="{FF2B5EF4-FFF2-40B4-BE49-F238E27FC236}">
                    <a16:creationId xmlns:a16="http://schemas.microsoft.com/office/drawing/2014/main" id="{1E63FDA2-7C01-1F7E-A7BA-18F3281AE5E8}"/>
                  </a:ext>
                </a:extLst>
              </p:cNvPr>
              <p:cNvSpPr/>
              <p:nvPr/>
            </p:nvSpPr>
            <p:spPr>
              <a:xfrm>
                <a:off x="4179283" y="1630174"/>
                <a:ext cx="710565" cy="620395"/>
              </a:xfrm>
              <a:custGeom>
                <a:avLst/>
                <a:gdLst/>
                <a:ahLst/>
                <a:cxnLst/>
                <a:rect l="l" t="t" r="r" b="b"/>
                <a:pathLst>
                  <a:path w="710564" h="620394">
                    <a:moveTo>
                      <a:pt x="365598" y="0"/>
                    </a:moveTo>
                    <a:lnTo>
                      <a:pt x="330042" y="15146"/>
                    </a:lnTo>
                    <a:lnTo>
                      <a:pt x="299226" y="52485"/>
                    </a:lnTo>
                    <a:lnTo>
                      <a:pt x="0" y="603693"/>
                    </a:lnTo>
                    <a:lnTo>
                      <a:pt x="626975" y="620164"/>
                    </a:lnTo>
                    <a:lnTo>
                      <a:pt x="674722" y="612143"/>
                    </a:lnTo>
                    <a:lnTo>
                      <a:pt x="705615" y="588919"/>
                    </a:lnTo>
                    <a:lnTo>
                      <a:pt x="710396" y="569624"/>
                    </a:lnTo>
                    <a:lnTo>
                      <a:pt x="701915" y="544145"/>
                    </a:lnTo>
                    <a:lnTo>
                      <a:pt x="684696" y="523350"/>
                    </a:lnTo>
                    <a:lnTo>
                      <a:pt x="670898" y="515974"/>
                    </a:lnTo>
                    <a:lnTo>
                      <a:pt x="520391" y="515974"/>
                    </a:lnTo>
                    <a:lnTo>
                      <a:pt x="486869" y="511548"/>
                    </a:lnTo>
                    <a:lnTo>
                      <a:pt x="452744" y="499705"/>
                    </a:lnTo>
                    <a:lnTo>
                      <a:pt x="418448" y="478005"/>
                    </a:lnTo>
                    <a:lnTo>
                      <a:pt x="384412" y="444010"/>
                    </a:lnTo>
                    <a:lnTo>
                      <a:pt x="356943" y="403867"/>
                    </a:lnTo>
                    <a:lnTo>
                      <a:pt x="356020" y="403867"/>
                    </a:lnTo>
                    <a:lnTo>
                      <a:pt x="351067" y="395281"/>
                    </a:lnTo>
                    <a:lnTo>
                      <a:pt x="351904" y="395281"/>
                    </a:lnTo>
                    <a:lnTo>
                      <a:pt x="330494" y="350624"/>
                    </a:lnTo>
                    <a:lnTo>
                      <a:pt x="318073" y="304149"/>
                    </a:lnTo>
                    <a:lnTo>
                      <a:pt x="316429" y="263598"/>
                    </a:lnTo>
                    <a:lnTo>
                      <a:pt x="323235" y="228123"/>
                    </a:lnTo>
                    <a:lnTo>
                      <a:pt x="336163" y="196880"/>
                    </a:lnTo>
                    <a:lnTo>
                      <a:pt x="352884" y="169022"/>
                    </a:lnTo>
                    <a:lnTo>
                      <a:pt x="371071" y="143703"/>
                    </a:lnTo>
                    <a:lnTo>
                      <a:pt x="388397" y="120078"/>
                    </a:lnTo>
                    <a:lnTo>
                      <a:pt x="402532" y="97300"/>
                    </a:lnTo>
                    <a:lnTo>
                      <a:pt x="411150" y="74525"/>
                    </a:lnTo>
                    <a:lnTo>
                      <a:pt x="411923" y="50905"/>
                    </a:lnTo>
                    <a:lnTo>
                      <a:pt x="402521" y="25596"/>
                    </a:lnTo>
                    <a:lnTo>
                      <a:pt x="384697" y="5507"/>
                    </a:lnTo>
                    <a:lnTo>
                      <a:pt x="365598" y="0"/>
                    </a:lnTo>
                    <a:close/>
                  </a:path>
                  <a:path w="710564" h="620394">
                    <a:moveTo>
                      <a:pt x="639818" y="508285"/>
                    </a:moveTo>
                    <a:lnTo>
                      <a:pt x="613023" y="509139"/>
                    </a:lnTo>
                    <a:lnTo>
                      <a:pt x="552878" y="515422"/>
                    </a:lnTo>
                    <a:lnTo>
                      <a:pt x="520391" y="515974"/>
                    </a:lnTo>
                    <a:lnTo>
                      <a:pt x="670898" y="515974"/>
                    </a:lnTo>
                    <a:lnTo>
                      <a:pt x="663853" y="512209"/>
                    </a:lnTo>
                    <a:lnTo>
                      <a:pt x="639818" y="508285"/>
                    </a:lnTo>
                    <a:close/>
                  </a:path>
                  <a:path w="710564" h="620394">
                    <a:moveTo>
                      <a:pt x="351067" y="395281"/>
                    </a:moveTo>
                    <a:lnTo>
                      <a:pt x="356020" y="403867"/>
                    </a:lnTo>
                    <a:lnTo>
                      <a:pt x="353861" y="399363"/>
                    </a:lnTo>
                    <a:lnTo>
                      <a:pt x="351067" y="395281"/>
                    </a:lnTo>
                    <a:close/>
                  </a:path>
                  <a:path w="710564" h="620394">
                    <a:moveTo>
                      <a:pt x="353861" y="399363"/>
                    </a:moveTo>
                    <a:lnTo>
                      <a:pt x="356020" y="403867"/>
                    </a:lnTo>
                    <a:lnTo>
                      <a:pt x="356943" y="403867"/>
                    </a:lnTo>
                    <a:lnTo>
                      <a:pt x="353861" y="399363"/>
                    </a:lnTo>
                    <a:close/>
                  </a:path>
                  <a:path w="710564" h="620394">
                    <a:moveTo>
                      <a:pt x="351904" y="395281"/>
                    </a:moveTo>
                    <a:lnTo>
                      <a:pt x="351067" y="395281"/>
                    </a:lnTo>
                    <a:lnTo>
                      <a:pt x="353861" y="399363"/>
                    </a:lnTo>
                    <a:lnTo>
                      <a:pt x="351904" y="395281"/>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9" name="object 16">
                <a:extLst>
                  <a:ext uri="{FF2B5EF4-FFF2-40B4-BE49-F238E27FC236}">
                    <a16:creationId xmlns:a16="http://schemas.microsoft.com/office/drawing/2014/main" id="{E57E1181-1A87-9E99-5E6D-714C4D068C0C}"/>
                  </a:ext>
                </a:extLst>
              </p:cNvPr>
              <p:cNvPicPr/>
              <p:nvPr/>
            </p:nvPicPr>
            <p:blipFill>
              <a:blip r:embed="rId5" cstate="print"/>
              <a:stretch>
                <a:fillRect/>
              </a:stretch>
            </p:blipFill>
            <p:spPr>
              <a:xfrm>
                <a:off x="4620387" y="1788762"/>
                <a:ext cx="241460" cy="241465"/>
              </a:xfrm>
              <a:prstGeom prst="rect">
                <a:avLst/>
              </a:prstGeom>
            </p:spPr>
          </p:pic>
        </p:grpSp>
        <p:sp>
          <p:nvSpPr>
            <p:cNvPr id="13" name="object 17">
              <a:extLst>
                <a:ext uri="{FF2B5EF4-FFF2-40B4-BE49-F238E27FC236}">
                  <a16:creationId xmlns:a16="http://schemas.microsoft.com/office/drawing/2014/main" id="{58A08442-E7E9-FFFA-87F3-04A34702B1E9}"/>
                </a:ext>
              </a:extLst>
            </p:cNvPr>
            <p:cNvSpPr/>
            <p:nvPr/>
          </p:nvSpPr>
          <p:spPr>
            <a:xfrm>
              <a:off x="5174641" y="1606674"/>
              <a:ext cx="279400" cy="346075"/>
            </a:xfrm>
            <a:custGeom>
              <a:avLst/>
              <a:gdLst/>
              <a:ahLst/>
              <a:cxnLst/>
              <a:rect l="l" t="t" r="r" b="b"/>
              <a:pathLst>
                <a:path w="279400" h="346075">
                  <a:moveTo>
                    <a:pt x="167021" y="0"/>
                  </a:moveTo>
                  <a:lnTo>
                    <a:pt x="116848" y="7522"/>
                  </a:lnTo>
                  <a:lnTo>
                    <a:pt x="73048" y="29347"/>
                  </a:lnTo>
                  <a:lnTo>
                    <a:pt x="37536" y="62835"/>
                  </a:lnTo>
                  <a:lnTo>
                    <a:pt x="12732" y="105525"/>
                  </a:lnTo>
                  <a:lnTo>
                    <a:pt x="795" y="155004"/>
                  </a:lnTo>
                  <a:lnTo>
                    <a:pt x="0" y="172633"/>
                  </a:lnTo>
                  <a:lnTo>
                    <a:pt x="809" y="190463"/>
                  </a:lnTo>
                  <a:lnTo>
                    <a:pt x="12952" y="240390"/>
                  </a:lnTo>
                  <a:lnTo>
                    <a:pt x="37834" y="283282"/>
                  </a:lnTo>
                  <a:lnTo>
                    <a:pt x="73157" y="316731"/>
                  </a:lnTo>
                  <a:lnTo>
                    <a:pt x="117136" y="338297"/>
                  </a:lnTo>
                  <a:lnTo>
                    <a:pt x="167021" y="345696"/>
                  </a:lnTo>
                  <a:lnTo>
                    <a:pt x="181549" y="345130"/>
                  </a:lnTo>
                  <a:lnTo>
                    <a:pt x="223354" y="336638"/>
                  </a:lnTo>
                  <a:lnTo>
                    <a:pt x="261255" y="317214"/>
                  </a:lnTo>
                  <a:lnTo>
                    <a:pt x="278808" y="296493"/>
                  </a:lnTo>
                  <a:lnTo>
                    <a:pt x="278808" y="288158"/>
                  </a:lnTo>
                  <a:lnTo>
                    <a:pt x="248599" y="279237"/>
                  </a:lnTo>
                  <a:lnTo>
                    <a:pt x="239397" y="285749"/>
                  </a:lnTo>
                  <a:lnTo>
                    <a:pt x="199876" y="303902"/>
                  </a:lnTo>
                  <a:lnTo>
                    <a:pt x="167021" y="308147"/>
                  </a:lnTo>
                  <a:lnTo>
                    <a:pt x="154061" y="307499"/>
                  </a:lnTo>
                  <a:lnTo>
                    <a:pt x="106400" y="292084"/>
                  </a:lnTo>
                  <a:lnTo>
                    <a:pt x="68461" y="258926"/>
                  </a:lnTo>
                  <a:lnTo>
                    <a:pt x="49202" y="225500"/>
                  </a:lnTo>
                  <a:lnTo>
                    <a:pt x="39896" y="186617"/>
                  </a:lnTo>
                  <a:lnTo>
                    <a:pt x="39276" y="172633"/>
                  </a:lnTo>
                  <a:lnTo>
                    <a:pt x="39896" y="159014"/>
                  </a:lnTo>
                  <a:lnTo>
                    <a:pt x="49202" y="120415"/>
                  </a:lnTo>
                  <a:lnTo>
                    <a:pt x="68461" y="86912"/>
                  </a:lnTo>
                  <a:lnTo>
                    <a:pt x="106400" y="53785"/>
                  </a:lnTo>
                  <a:lnTo>
                    <a:pt x="154061" y="37792"/>
                  </a:lnTo>
                  <a:lnTo>
                    <a:pt x="167021" y="37119"/>
                  </a:lnTo>
                  <a:lnTo>
                    <a:pt x="180240" y="37578"/>
                  </a:lnTo>
                  <a:lnTo>
                    <a:pt x="221733" y="48552"/>
                  </a:lnTo>
                  <a:lnTo>
                    <a:pt x="247301" y="66029"/>
                  </a:lnTo>
                  <a:lnTo>
                    <a:pt x="251615" y="69202"/>
                  </a:lnTo>
                  <a:lnTo>
                    <a:pt x="256002" y="70709"/>
                  </a:lnTo>
                  <a:lnTo>
                    <a:pt x="264913" y="70416"/>
                  </a:lnTo>
                  <a:lnTo>
                    <a:pt x="268798" y="69055"/>
                  </a:lnTo>
                  <a:lnTo>
                    <a:pt x="275415" y="63872"/>
                  </a:lnTo>
                  <a:lnTo>
                    <a:pt x="277216" y="60417"/>
                  </a:lnTo>
                  <a:lnTo>
                    <a:pt x="277509" y="56103"/>
                  </a:lnTo>
                  <a:lnTo>
                    <a:pt x="278378" y="54092"/>
                  </a:lnTo>
                  <a:lnTo>
                    <a:pt x="278881" y="52008"/>
                  </a:lnTo>
                  <a:lnTo>
                    <a:pt x="279164" y="47684"/>
                  </a:lnTo>
                  <a:lnTo>
                    <a:pt x="278734" y="45527"/>
                  </a:lnTo>
                  <a:lnTo>
                    <a:pt x="248480" y="20445"/>
                  </a:lnTo>
                  <a:lnTo>
                    <a:pt x="211208" y="4978"/>
                  </a:lnTo>
                  <a:lnTo>
                    <a:pt x="182721" y="553"/>
                  </a:lnTo>
                  <a:lnTo>
                    <a:pt x="167021"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bject 18">
              <a:extLst>
                <a:ext uri="{FF2B5EF4-FFF2-40B4-BE49-F238E27FC236}">
                  <a16:creationId xmlns:a16="http://schemas.microsoft.com/office/drawing/2014/main" id="{71FF99A7-7B2F-72B2-C4A4-00483138DAA1}"/>
                </a:ext>
              </a:extLst>
            </p:cNvPr>
            <p:cNvSpPr/>
            <p:nvPr/>
          </p:nvSpPr>
          <p:spPr>
            <a:xfrm>
              <a:off x="5520335" y="1610985"/>
              <a:ext cx="220979" cy="337820"/>
            </a:xfrm>
            <a:custGeom>
              <a:avLst/>
              <a:gdLst/>
              <a:ahLst/>
              <a:cxnLst/>
              <a:rect l="l" t="t" r="r" b="b"/>
              <a:pathLst>
                <a:path w="220979" h="337819">
                  <a:moveTo>
                    <a:pt x="25894" y="0"/>
                  </a:moveTo>
                  <a:lnTo>
                    <a:pt x="14093" y="0"/>
                  </a:lnTo>
                  <a:lnTo>
                    <a:pt x="9350" y="1800"/>
                  </a:lnTo>
                  <a:lnTo>
                    <a:pt x="1874" y="9004"/>
                  </a:lnTo>
                  <a:lnTo>
                    <a:pt x="0" y="13811"/>
                  </a:lnTo>
                  <a:lnTo>
                    <a:pt x="0" y="323414"/>
                  </a:lnTo>
                  <a:lnTo>
                    <a:pt x="1874" y="328157"/>
                  </a:lnTo>
                  <a:lnTo>
                    <a:pt x="9350" y="335633"/>
                  </a:lnTo>
                  <a:lnTo>
                    <a:pt x="14093" y="337497"/>
                  </a:lnTo>
                  <a:lnTo>
                    <a:pt x="25894" y="337497"/>
                  </a:lnTo>
                  <a:lnTo>
                    <a:pt x="30711" y="335633"/>
                  </a:lnTo>
                  <a:lnTo>
                    <a:pt x="37904" y="328157"/>
                  </a:lnTo>
                  <a:lnTo>
                    <a:pt x="39705" y="323414"/>
                  </a:lnTo>
                  <a:lnTo>
                    <a:pt x="39705" y="193355"/>
                  </a:lnTo>
                  <a:lnTo>
                    <a:pt x="40284" y="185180"/>
                  </a:lnTo>
                  <a:lnTo>
                    <a:pt x="59828" y="151919"/>
                  </a:lnTo>
                  <a:lnTo>
                    <a:pt x="99294" y="135571"/>
                  </a:lnTo>
                  <a:lnTo>
                    <a:pt x="108761" y="135084"/>
                  </a:lnTo>
                  <a:lnTo>
                    <a:pt x="118822" y="135585"/>
                  </a:lnTo>
                  <a:lnTo>
                    <a:pt x="159794" y="153111"/>
                  </a:lnTo>
                  <a:lnTo>
                    <a:pt x="179808" y="196743"/>
                  </a:lnTo>
                  <a:lnTo>
                    <a:pt x="180402" y="208894"/>
                  </a:lnTo>
                  <a:lnTo>
                    <a:pt x="180402" y="323121"/>
                  </a:lnTo>
                  <a:lnTo>
                    <a:pt x="182350" y="327791"/>
                  </a:lnTo>
                  <a:lnTo>
                    <a:pt x="190109" y="335560"/>
                  </a:lnTo>
                  <a:lnTo>
                    <a:pt x="194926" y="337497"/>
                  </a:lnTo>
                  <a:lnTo>
                    <a:pt x="206150" y="337497"/>
                  </a:lnTo>
                  <a:lnTo>
                    <a:pt x="210831" y="335560"/>
                  </a:lnTo>
                  <a:lnTo>
                    <a:pt x="214715" y="331675"/>
                  </a:lnTo>
                  <a:lnTo>
                    <a:pt x="218600" y="327791"/>
                  </a:lnTo>
                  <a:lnTo>
                    <a:pt x="220537" y="323121"/>
                  </a:lnTo>
                  <a:lnTo>
                    <a:pt x="220537" y="208894"/>
                  </a:lnTo>
                  <a:lnTo>
                    <a:pt x="212771" y="161875"/>
                  </a:lnTo>
                  <a:lnTo>
                    <a:pt x="190433" y="127267"/>
                  </a:lnTo>
                  <a:lnTo>
                    <a:pt x="156907" y="105999"/>
                  </a:lnTo>
                  <a:lnTo>
                    <a:pt x="115232" y="98834"/>
                  </a:lnTo>
                  <a:lnTo>
                    <a:pt x="101343" y="99604"/>
                  </a:lnTo>
                  <a:lnTo>
                    <a:pt x="63872" y="111137"/>
                  </a:lnTo>
                  <a:lnTo>
                    <a:pt x="39705" y="129346"/>
                  </a:lnTo>
                  <a:lnTo>
                    <a:pt x="39705" y="13811"/>
                  </a:lnTo>
                  <a:lnTo>
                    <a:pt x="37904" y="9004"/>
                  </a:lnTo>
                  <a:lnTo>
                    <a:pt x="30711" y="1800"/>
                  </a:lnTo>
                  <a:lnTo>
                    <a:pt x="25894"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object 19">
              <a:extLst>
                <a:ext uri="{FF2B5EF4-FFF2-40B4-BE49-F238E27FC236}">
                  <a16:creationId xmlns:a16="http://schemas.microsoft.com/office/drawing/2014/main" id="{F333CB7E-6920-3504-5005-BADBF88D549C}"/>
                </a:ext>
              </a:extLst>
            </p:cNvPr>
            <p:cNvSpPr/>
            <p:nvPr/>
          </p:nvSpPr>
          <p:spPr>
            <a:xfrm>
              <a:off x="5812955" y="1617896"/>
              <a:ext cx="53340" cy="330200"/>
            </a:xfrm>
            <a:custGeom>
              <a:avLst/>
              <a:gdLst/>
              <a:ahLst/>
              <a:cxnLst/>
              <a:rect l="l" t="t" r="r" b="b"/>
              <a:pathLst>
                <a:path w="53339" h="330200">
                  <a:moveTo>
                    <a:pt x="46596" y="107899"/>
                  </a:moveTo>
                  <a:lnTo>
                    <a:pt x="44729" y="103085"/>
                  </a:lnTo>
                  <a:lnTo>
                    <a:pt x="37249" y="95885"/>
                  </a:lnTo>
                  <a:lnTo>
                    <a:pt x="32499" y="94094"/>
                  </a:lnTo>
                  <a:lnTo>
                    <a:pt x="26746" y="94094"/>
                  </a:lnTo>
                  <a:lnTo>
                    <a:pt x="20713" y="94094"/>
                  </a:lnTo>
                  <a:lnTo>
                    <a:pt x="15811" y="95885"/>
                  </a:lnTo>
                  <a:lnTo>
                    <a:pt x="8331" y="103085"/>
                  </a:lnTo>
                  <a:lnTo>
                    <a:pt x="6464" y="107899"/>
                  </a:lnTo>
                  <a:lnTo>
                    <a:pt x="6464" y="316077"/>
                  </a:lnTo>
                  <a:lnTo>
                    <a:pt x="8331" y="320814"/>
                  </a:lnTo>
                  <a:lnTo>
                    <a:pt x="15811" y="328307"/>
                  </a:lnTo>
                  <a:lnTo>
                    <a:pt x="20713" y="330161"/>
                  </a:lnTo>
                  <a:lnTo>
                    <a:pt x="32499" y="330161"/>
                  </a:lnTo>
                  <a:lnTo>
                    <a:pt x="37249" y="328307"/>
                  </a:lnTo>
                  <a:lnTo>
                    <a:pt x="44729" y="320814"/>
                  </a:lnTo>
                  <a:lnTo>
                    <a:pt x="46596" y="316077"/>
                  </a:lnTo>
                  <a:lnTo>
                    <a:pt x="46596" y="107899"/>
                  </a:lnTo>
                  <a:close/>
                </a:path>
                <a:path w="53339" h="330200">
                  <a:moveTo>
                    <a:pt x="53086" y="18846"/>
                  </a:moveTo>
                  <a:lnTo>
                    <a:pt x="50406" y="12598"/>
                  </a:lnTo>
                  <a:lnTo>
                    <a:pt x="39763" y="2527"/>
                  </a:lnTo>
                  <a:lnTo>
                    <a:pt x="33655" y="0"/>
                  </a:lnTo>
                  <a:lnTo>
                    <a:pt x="19558" y="0"/>
                  </a:lnTo>
                  <a:lnTo>
                    <a:pt x="13296" y="2527"/>
                  </a:lnTo>
                  <a:lnTo>
                    <a:pt x="2641" y="12598"/>
                  </a:lnTo>
                  <a:lnTo>
                    <a:pt x="0" y="18846"/>
                  </a:lnTo>
                  <a:lnTo>
                    <a:pt x="0" y="33807"/>
                  </a:lnTo>
                  <a:lnTo>
                    <a:pt x="2578" y="40132"/>
                  </a:lnTo>
                  <a:lnTo>
                    <a:pt x="12941" y="50507"/>
                  </a:lnTo>
                  <a:lnTo>
                    <a:pt x="19126" y="53086"/>
                  </a:lnTo>
                  <a:lnTo>
                    <a:pt x="26314" y="53086"/>
                  </a:lnTo>
                  <a:lnTo>
                    <a:pt x="33794" y="53086"/>
                  </a:lnTo>
                  <a:lnTo>
                    <a:pt x="40132" y="50507"/>
                  </a:lnTo>
                  <a:lnTo>
                    <a:pt x="50482" y="40132"/>
                  </a:lnTo>
                  <a:lnTo>
                    <a:pt x="53086" y="33807"/>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object 20">
              <a:extLst>
                <a:ext uri="{FF2B5EF4-FFF2-40B4-BE49-F238E27FC236}">
                  <a16:creationId xmlns:a16="http://schemas.microsoft.com/office/drawing/2014/main" id="{1A063993-D398-1F56-C96B-66573E75C357}"/>
                </a:ext>
              </a:extLst>
            </p:cNvPr>
            <p:cNvSpPr/>
            <p:nvPr/>
          </p:nvSpPr>
          <p:spPr>
            <a:xfrm>
              <a:off x="5933795" y="1610988"/>
              <a:ext cx="349250" cy="339090"/>
            </a:xfrm>
            <a:custGeom>
              <a:avLst/>
              <a:gdLst/>
              <a:ahLst/>
              <a:cxnLst/>
              <a:rect l="l" t="t" r="r" b="b"/>
              <a:pathLst>
                <a:path w="349250" h="339089">
                  <a:moveTo>
                    <a:pt x="91059" y="311607"/>
                  </a:moveTo>
                  <a:lnTo>
                    <a:pt x="89471" y="306793"/>
                  </a:lnTo>
                  <a:lnTo>
                    <a:pt x="83146" y="299593"/>
                  </a:lnTo>
                  <a:lnTo>
                    <a:pt x="78828" y="297802"/>
                  </a:lnTo>
                  <a:lnTo>
                    <a:pt x="55664" y="297802"/>
                  </a:lnTo>
                  <a:lnTo>
                    <a:pt x="50050" y="294208"/>
                  </a:lnTo>
                  <a:lnTo>
                    <a:pt x="39268" y="259384"/>
                  </a:lnTo>
                  <a:lnTo>
                    <a:pt x="39268" y="13665"/>
                  </a:lnTo>
                  <a:lnTo>
                    <a:pt x="37465" y="9004"/>
                  </a:lnTo>
                  <a:lnTo>
                    <a:pt x="30264" y="1803"/>
                  </a:lnTo>
                  <a:lnTo>
                    <a:pt x="25463" y="0"/>
                  </a:lnTo>
                  <a:lnTo>
                    <a:pt x="13652" y="0"/>
                  </a:lnTo>
                  <a:lnTo>
                    <a:pt x="8978" y="1803"/>
                  </a:lnTo>
                  <a:lnTo>
                    <a:pt x="1790" y="9004"/>
                  </a:lnTo>
                  <a:lnTo>
                    <a:pt x="0" y="13665"/>
                  </a:lnTo>
                  <a:lnTo>
                    <a:pt x="0" y="259384"/>
                  </a:lnTo>
                  <a:lnTo>
                    <a:pt x="7988" y="299745"/>
                  </a:lnTo>
                  <a:lnTo>
                    <a:pt x="37566" y="331495"/>
                  </a:lnTo>
                  <a:lnTo>
                    <a:pt x="62572" y="337070"/>
                  </a:lnTo>
                  <a:lnTo>
                    <a:pt x="73075" y="337070"/>
                  </a:lnTo>
                  <a:lnTo>
                    <a:pt x="79184" y="335280"/>
                  </a:lnTo>
                  <a:lnTo>
                    <a:pt x="88684" y="328091"/>
                  </a:lnTo>
                  <a:lnTo>
                    <a:pt x="91059" y="323405"/>
                  </a:lnTo>
                  <a:lnTo>
                    <a:pt x="91059" y="311607"/>
                  </a:lnTo>
                  <a:close/>
                </a:path>
                <a:path w="349250" h="339089">
                  <a:moveTo>
                    <a:pt x="348716" y="13817"/>
                  </a:moveTo>
                  <a:lnTo>
                    <a:pt x="346849" y="8991"/>
                  </a:lnTo>
                  <a:lnTo>
                    <a:pt x="339356" y="1816"/>
                  </a:lnTo>
                  <a:lnTo>
                    <a:pt x="334467" y="0"/>
                  </a:lnTo>
                  <a:lnTo>
                    <a:pt x="322668" y="0"/>
                  </a:lnTo>
                  <a:lnTo>
                    <a:pt x="317919" y="1816"/>
                  </a:lnTo>
                  <a:lnTo>
                    <a:pt x="310451" y="8991"/>
                  </a:lnTo>
                  <a:lnTo>
                    <a:pt x="309867" y="10502"/>
                  </a:lnTo>
                  <a:lnTo>
                    <a:pt x="309867" y="218821"/>
                  </a:lnTo>
                  <a:lnTo>
                    <a:pt x="309206" y="230593"/>
                  </a:lnTo>
                  <a:lnTo>
                    <a:pt x="293535" y="271284"/>
                  </a:lnTo>
                  <a:lnTo>
                    <a:pt x="261213" y="297218"/>
                  </a:lnTo>
                  <a:lnTo>
                    <a:pt x="229158" y="303403"/>
                  </a:lnTo>
                  <a:lnTo>
                    <a:pt x="218186" y="302717"/>
                  </a:lnTo>
                  <a:lnTo>
                    <a:pt x="179387" y="286385"/>
                  </a:lnTo>
                  <a:lnTo>
                    <a:pt x="154406" y="252285"/>
                  </a:lnTo>
                  <a:lnTo>
                    <a:pt x="148463" y="218821"/>
                  </a:lnTo>
                  <a:lnTo>
                    <a:pt x="149123" y="207060"/>
                  </a:lnTo>
                  <a:lnTo>
                    <a:pt x="164820" y="166662"/>
                  </a:lnTo>
                  <a:lnTo>
                    <a:pt x="197688" y="140855"/>
                  </a:lnTo>
                  <a:lnTo>
                    <a:pt x="229158" y="134658"/>
                  </a:lnTo>
                  <a:lnTo>
                    <a:pt x="240487" y="135343"/>
                  </a:lnTo>
                  <a:lnTo>
                    <a:pt x="279184" y="151663"/>
                  </a:lnTo>
                  <a:lnTo>
                    <a:pt x="303923" y="185483"/>
                  </a:lnTo>
                  <a:lnTo>
                    <a:pt x="309867" y="218821"/>
                  </a:lnTo>
                  <a:lnTo>
                    <a:pt x="309867" y="10502"/>
                  </a:lnTo>
                  <a:lnTo>
                    <a:pt x="308571" y="13817"/>
                  </a:lnTo>
                  <a:lnTo>
                    <a:pt x="308571" y="140703"/>
                  </a:lnTo>
                  <a:lnTo>
                    <a:pt x="303339" y="134658"/>
                  </a:lnTo>
                  <a:lnTo>
                    <a:pt x="271678" y="110490"/>
                  </a:lnTo>
                  <a:lnTo>
                    <a:pt x="222694" y="99275"/>
                  </a:lnTo>
                  <a:lnTo>
                    <a:pt x="206933" y="100266"/>
                  </a:lnTo>
                  <a:lnTo>
                    <a:pt x="164858" y="115023"/>
                  </a:lnTo>
                  <a:lnTo>
                    <a:pt x="132727" y="144970"/>
                  </a:lnTo>
                  <a:lnTo>
                    <a:pt x="113715" y="186512"/>
                  </a:lnTo>
                  <a:lnTo>
                    <a:pt x="110045" y="218821"/>
                  </a:lnTo>
                  <a:lnTo>
                    <a:pt x="111036" y="235445"/>
                  </a:lnTo>
                  <a:lnTo>
                    <a:pt x="125806" y="280111"/>
                  </a:lnTo>
                  <a:lnTo>
                    <a:pt x="155740" y="314464"/>
                  </a:lnTo>
                  <a:lnTo>
                    <a:pt x="197167" y="334860"/>
                  </a:lnTo>
                  <a:lnTo>
                    <a:pt x="229158" y="338797"/>
                  </a:lnTo>
                  <a:lnTo>
                    <a:pt x="245643" y="337820"/>
                  </a:lnTo>
                  <a:lnTo>
                    <a:pt x="289801" y="323265"/>
                  </a:lnTo>
                  <a:lnTo>
                    <a:pt x="315201" y="303403"/>
                  </a:lnTo>
                  <a:lnTo>
                    <a:pt x="323951" y="293408"/>
                  </a:lnTo>
                  <a:lnTo>
                    <a:pt x="344449" y="251726"/>
                  </a:lnTo>
                  <a:lnTo>
                    <a:pt x="348716" y="219684"/>
                  </a:lnTo>
                  <a:lnTo>
                    <a:pt x="348716" y="140703"/>
                  </a:lnTo>
                  <a:lnTo>
                    <a:pt x="348716" y="13817"/>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21">
              <a:extLst>
                <a:ext uri="{FF2B5EF4-FFF2-40B4-BE49-F238E27FC236}">
                  <a16:creationId xmlns:a16="http://schemas.microsoft.com/office/drawing/2014/main" id="{4DBD5BE3-5C52-24D3-D8FE-5DDDABEADBB7}"/>
                </a:ext>
              </a:extLst>
            </p:cNvPr>
            <p:cNvPicPr/>
            <p:nvPr/>
          </p:nvPicPr>
          <p:blipFill>
            <a:blip r:embed="rId7" cstate="print"/>
            <a:stretch>
              <a:fillRect/>
            </a:stretch>
          </p:blipFill>
          <p:spPr>
            <a:xfrm>
              <a:off x="6360193" y="1709394"/>
              <a:ext cx="398355" cy="240389"/>
            </a:xfrm>
            <a:prstGeom prst="rect">
              <a:avLst/>
            </a:prstGeom>
          </p:spPr>
        </p:pic>
        <p:grpSp>
          <p:nvGrpSpPr>
            <p:cNvPr id="18" name="object 22">
              <a:extLst>
                <a:ext uri="{FF2B5EF4-FFF2-40B4-BE49-F238E27FC236}">
                  <a16:creationId xmlns:a16="http://schemas.microsoft.com/office/drawing/2014/main" id="{F73A38B8-4B5E-3894-3814-076E3CB9CB19}"/>
                </a:ext>
              </a:extLst>
            </p:cNvPr>
            <p:cNvGrpSpPr/>
            <p:nvPr/>
          </p:nvGrpSpPr>
          <p:grpSpPr>
            <a:xfrm>
              <a:off x="6814654" y="1605808"/>
              <a:ext cx="311150" cy="342900"/>
              <a:chOff x="6814654" y="1605808"/>
              <a:chExt cx="311150" cy="342900"/>
            </a:xfrm>
          </p:grpSpPr>
          <p:pic>
            <p:nvPicPr>
              <p:cNvPr id="46" name="object 23">
                <a:extLst>
                  <a:ext uri="{FF2B5EF4-FFF2-40B4-BE49-F238E27FC236}">
                    <a16:creationId xmlns:a16="http://schemas.microsoft.com/office/drawing/2014/main" id="{D4384529-849B-7E67-8F7E-561C3A62FA6D}"/>
                  </a:ext>
                </a:extLst>
              </p:cNvPr>
              <p:cNvPicPr/>
              <p:nvPr/>
            </p:nvPicPr>
            <p:blipFill>
              <a:blip r:embed="rId8" cstate="print"/>
              <a:stretch>
                <a:fillRect/>
              </a:stretch>
            </p:blipFill>
            <p:spPr>
              <a:xfrm>
                <a:off x="6814654" y="1709815"/>
                <a:ext cx="220537" cy="238673"/>
              </a:xfrm>
              <a:prstGeom prst="rect">
                <a:avLst/>
              </a:prstGeom>
            </p:spPr>
          </p:pic>
          <p:sp>
            <p:nvSpPr>
              <p:cNvPr id="47" name="object 24">
                <a:extLst>
                  <a:ext uri="{FF2B5EF4-FFF2-40B4-BE49-F238E27FC236}">
                    <a16:creationId xmlns:a16="http://schemas.microsoft.com/office/drawing/2014/main" id="{7AF891BB-E5F9-A65C-D03F-B5E513A28FC7}"/>
                  </a:ext>
                </a:extLst>
              </p:cNvPr>
              <p:cNvSpPr/>
              <p:nvPr/>
            </p:nvSpPr>
            <p:spPr>
              <a:xfrm>
                <a:off x="7068574" y="1605808"/>
                <a:ext cx="57150" cy="121285"/>
              </a:xfrm>
              <a:custGeom>
                <a:avLst/>
                <a:gdLst/>
                <a:ahLst/>
                <a:cxnLst/>
                <a:rect l="l" t="t" r="r" b="b"/>
                <a:pathLst>
                  <a:path w="57150" h="121285">
                    <a:moveTo>
                      <a:pt x="38836" y="0"/>
                    </a:moveTo>
                    <a:lnTo>
                      <a:pt x="23590" y="0"/>
                    </a:lnTo>
                    <a:lnTo>
                      <a:pt x="17758" y="2314"/>
                    </a:lnTo>
                    <a:lnTo>
                      <a:pt x="8261" y="11507"/>
                    </a:lnTo>
                    <a:lnTo>
                      <a:pt x="5895" y="17559"/>
                    </a:lnTo>
                    <a:lnTo>
                      <a:pt x="5895" y="31077"/>
                    </a:lnTo>
                    <a:lnTo>
                      <a:pt x="6533" y="36543"/>
                    </a:lnTo>
                    <a:lnTo>
                      <a:pt x="9130" y="46333"/>
                    </a:lnTo>
                    <a:lnTo>
                      <a:pt x="10209" y="51359"/>
                    </a:lnTo>
                    <a:lnTo>
                      <a:pt x="11936" y="61715"/>
                    </a:lnTo>
                    <a:lnTo>
                      <a:pt x="11863" y="67976"/>
                    </a:lnTo>
                    <a:lnTo>
                      <a:pt x="10858" y="75317"/>
                    </a:lnTo>
                    <a:lnTo>
                      <a:pt x="0" y="107462"/>
                    </a:lnTo>
                    <a:lnTo>
                      <a:pt x="209" y="111493"/>
                    </a:lnTo>
                    <a:lnTo>
                      <a:pt x="5099" y="118980"/>
                    </a:lnTo>
                    <a:lnTo>
                      <a:pt x="8481" y="120844"/>
                    </a:lnTo>
                    <a:lnTo>
                      <a:pt x="12795" y="120844"/>
                    </a:lnTo>
                    <a:lnTo>
                      <a:pt x="17109" y="120844"/>
                    </a:lnTo>
                    <a:lnTo>
                      <a:pt x="41066" y="89557"/>
                    </a:lnTo>
                    <a:lnTo>
                      <a:pt x="55307" y="52951"/>
                    </a:lnTo>
                    <a:lnTo>
                      <a:pt x="56815" y="44742"/>
                    </a:lnTo>
                    <a:lnTo>
                      <a:pt x="56815" y="37548"/>
                    </a:lnTo>
                    <a:lnTo>
                      <a:pt x="45307" y="3528"/>
                    </a:lnTo>
                    <a:lnTo>
                      <a:pt x="38836"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pic>
          <p:nvPicPr>
            <p:cNvPr id="19" name="object 25">
              <a:extLst>
                <a:ext uri="{FF2B5EF4-FFF2-40B4-BE49-F238E27FC236}">
                  <a16:creationId xmlns:a16="http://schemas.microsoft.com/office/drawing/2014/main" id="{2B5FAEE6-498A-0670-FE6C-6022DF74E8B4}"/>
                </a:ext>
              </a:extLst>
            </p:cNvPr>
            <p:cNvPicPr/>
            <p:nvPr/>
          </p:nvPicPr>
          <p:blipFill>
            <a:blip r:embed="rId9" cstate="print"/>
            <a:stretch>
              <a:fillRect/>
            </a:stretch>
          </p:blipFill>
          <p:spPr>
            <a:xfrm>
              <a:off x="7170988" y="1710252"/>
              <a:ext cx="192203" cy="239531"/>
            </a:xfrm>
            <a:prstGeom prst="rect">
              <a:avLst/>
            </a:prstGeom>
          </p:spPr>
        </p:pic>
        <p:grpSp>
          <p:nvGrpSpPr>
            <p:cNvPr id="20" name="object 26">
              <a:extLst>
                <a:ext uri="{FF2B5EF4-FFF2-40B4-BE49-F238E27FC236}">
                  <a16:creationId xmlns:a16="http://schemas.microsoft.com/office/drawing/2014/main" id="{83B938A0-07D5-FFB5-DCCA-E3B055F07486}"/>
                </a:ext>
              </a:extLst>
            </p:cNvPr>
            <p:cNvGrpSpPr/>
            <p:nvPr/>
          </p:nvGrpSpPr>
          <p:grpSpPr>
            <a:xfrm>
              <a:off x="5190614" y="2128890"/>
              <a:ext cx="481330" cy="339090"/>
              <a:chOff x="5190614" y="2128890"/>
              <a:chExt cx="481330" cy="339090"/>
            </a:xfrm>
          </p:grpSpPr>
          <p:sp>
            <p:nvSpPr>
              <p:cNvPr id="44" name="object 27">
                <a:extLst>
                  <a:ext uri="{FF2B5EF4-FFF2-40B4-BE49-F238E27FC236}">
                    <a16:creationId xmlns:a16="http://schemas.microsoft.com/office/drawing/2014/main" id="{E498D3F4-A400-77E0-2CE0-3A63FEE98E3E}"/>
                  </a:ext>
                </a:extLst>
              </p:cNvPr>
              <p:cNvSpPr/>
              <p:nvPr/>
            </p:nvSpPr>
            <p:spPr>
              <a:xfrm>
                <a:off x="5190614" y="2128890"/>
                <a:ext cx="216535" cy="337185"/>
              </a:xfrm>
              <a:custGeom>
                <a:avLst/>
                <a:gdLst/>
                <a:ahLst/>
                <a:cxnLst/>
                <a:rect l="l" t="t" r="r" b="b"/>
                <a:pathLst>
                  <a:path w="216535" h="337185">
                    <a:moveTo>
                      <a:pt x="106593" y="0"/>
                    </a:moveTo>
                    <a:lnTo>
                      <a:pt x="14523" y="0"/>
                    </a:lnTo>
                    <a:lnTo>
                      <a:pt x="9706" y="1947"/>
                    </a:lnTo>
                    <a:lnTo>
                      <a:pt x="1937" y="9716"/>
                    </a:lnTo>
                    <a:lnTo>
                      <a:pt x="117" y="14240"/>
                    </a:lnTo>
                    <a:lnTo>
                      <a:pt x="0" y="322545"/>
                    </a:lnTo>
                    <a:lnTo>
                      <a:pt x="1937" y="327361"/>
                    </a:lnTo>
                    <a:lnTo>
                      <a:pt x="9706" y="335120"/>
                    </a:lnTo>
                    <a:lnTo>
                      <a:pt x="14523" y="337068"/>
                    </a:lnTo>
                    <a:lnTo>
                      <a:pt x="26323" y="337068"/>
                    </a:lnTo>
                    <a:lnTo>
                      <a:pt x="31213" y="335120"/>
                    </a:lnTo>
                    <a:lnTo>
                      <a:pt x="38689" y="327361"/>
                    </a:lnTo>
                    <a:lnTo>
                      <a:pt x="40564" y="322545"/>
                    </a:lnTo>
                    <a:lnTo>
                      <a:pt x="40564" y="219249"/>
                    </a:lnTo>
                    <a:lnTo>
                      <a:pt x="106593" y="219249"/>
                    </a:lnTo>
                    <a:lnTo>
                      <a:pt x="150900" y="211484"/>
                    </a:lnTo>
                    <a:lnTo>
                      <a:pt x="185843" y="188931"/>
                    </a:lnTo>
                    <a:lnTo>
                      <a:pt x="192528" y="181271"/>
                    </a:lnTo>
                    <a:lnTo>
                      <a:pt x="40564" y="181271"/>
                    </a:lnTo>
                    <a:lnTo>
                      <a:pt x="40564" y="37977"/>
                    </a:lnTo>
                    <a:lnTo>
                      <a:pt x="191429" y="37977"/>
                    </a:lnTo>
                    <a:lnTo>
                      <a:pt x="185523" y="31131"/>
                    </a:lnTo>
                    <a:lnTo>
                      <a:pt x="150785" y="8013"/>
                    </a:lnTo>
                    <a:lnTo>
                      <a:pt x="122294" y="891"/>
                    </a:lnTo>
                    <a:lnTo>
                      <a:pt x="106593" y="0"/>
                    </a:lnTo>
                    <a:close/>
                  </a:path>
                  <a:path w="216535" h="337185">
                    <a:moveTo>
                      <a:pt x="191429" y="37977"/>
                    </a:moveTo>
                    <a:lnTo>
                      <a:pt x="106593" y="37977"/>
                    </a:lnTo>
                    <a:lnTo>
                      <a:pt x="116659" y="38558"/>
                    </a:lnTo>
                    <a:lnTo>
                      <a:pt x="126128" y="40301"/>
                    </a:lnTo>
                    <a:lnTo>
                      <a:pt x="163350" y="65186"/>
                    </a:lnTo>
                    <a:lnTo>
                      <a:pt x="177376" y="110918"/>
                    </a:lnTo>
                    <a:lnTo>
                      <a:pt x="176811" y="120793"/>
                    </a:lnTo>
                    <a:lnTo>
                      <a:pt x="157523" y="161415"/>
                    </a:lnTo>
                    <a:lnTo>
                      <a:pt x="116659" y="180704"/>
                    </a:lnTo>
                    <a:lnTo>
                      <a:pt x="106593" y="181271"/>
                    </a:lnTo>
                    <a:lnTo>
                      <a:pt x="192528" y="181271"/>
                    </a:lnTo>
                    <a:lnTo>
                      <a:pt x="212769" y="140697"/>
                    </a:lnTo>
                    <a:lnTo>
                      <a:pt x="216223" y="110918"/>
                    </a:lnTo>
                    <a:lnTo>
                      <a:pt x="215346" y="95019"/>
                    </a:lnTo>
                    <a:lnTo>
                      <a:pt x="212714" y="80117"/>
                    </a:lnTo>
                    <a:lnTo>
                      <a:pt x="208329" y="66213"/>
                    </a:lnTo>
                    <a:lnTo>
                      <a:pt x="202192" y="53307"/>
                    </a:lnTo>
                    <a:lnTo>
                      <a:pt x="194518" y="41559"/>
                    </a:lnTo>
                    <a:lnTo>
                      <a:pt x="191429" y="37977"/>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5" name="object 28">
                <a:extLst>
                  <a:ext uri="{FF2B5EF4-FFF2-40B4-BE49-F238E27FC236}">
                    <a16:creationId xmlns:a16="http://schemas.microsoft.com/office/drawing/2014/main" id="{698C2B2F-613E-33F6-B519-4127451063FE}"/>
                  </a:ext>
                </a:extLst>
              </p:cNvPr>
              <p:cNvPicPr/>
              <p:nvPr/>
            </p:nvPicPr>
            <p:blipFill>
              <a:blip r:embed="rId10" cstate="print"/>
              <a:stretch>
                <a:fillRect/>
              </a:stretch>
            </p:blipFill>
            <p:spPr>
              <a:xfrm>
                <a:off x="5432729" y="2228154"/>
                <a:ext cx="238673" cy="239531"/>
              </a:xfrm>
              <a:prstGeom prst="rect">
                <a:avLst/>
              </a:prstGeom>
            </p:spPr>
          </p:pic>
        </p:grpSp>
        <p:grpSp>
          <p:nvGrpSpPr>
            <p:cNvPr id="21" name="object 29">
              <a:extLst>
                <a:ext uri="{FF2B5EF4-FFF2-40B4-BE49-F238E27FC236}">
                  <a16:creationId xmlns:a16="http://schemas.microsoft.com/office/drawing/2014/main" id="{616B5C9F-4E6C-3C1D-6D2C-18FB88D01DF7}"/>
                </a:ext>
              </a:extLst>
            </p:cNvPr>
            <p:cNvGrpSpPr/>
            <p:nvPr/>
          </p:nvGrpSpPr>
          <p:grpSpPr>
            <a:xfrm>
              <a:off x="5736566" y="2154785"/>
              <a:ext cx="324485" cy="311785"/>
              <a:chOff x="5736566" y="2154785"/>
              <a:chExt cx="324485" cy="311785"/>
            </a:xfrm>
          </p:grpSpPr>
          <p:pic>
            <p:nvPicPr>
              <p:cNvPr id="42" name="object 30">
                <a:extLst>
                  <a:ext uri="{FF2B5EF4-FFF2-40B4-BE49-F238E27FC236}">
                    <a16:creationId xmlns:a16="http://schemas.microsoft.com/office/drawing/2014/main" id="{73BA5310-5B62-25DA-6DFD-9F5B931A13E6}"/>
                  </a:ext>
                </a:extLst>
              </p:cNvPr>
              <p:cNvPicPr/>
              <p:nvPr/>
            </p:nvPicPr>
            <p:blipFill>
              <a:blip r:embed="rId11" cstate="print"/>
              <a:stretch>
                <a:fillRect/>
              </a:stretch>
            </p:blipFill>
            <p:spPr>
              <a:xfrm>
                <a:off x="5736566" y="2227290"/>
                <a:ext cx="158675" cy="238673"/>
              </a:xfrm>
              <a:prstGeom prst="rect">
                <a:avLst/>
              </a:prstGeom>
            </p:spPr>
          </p:pic>
          <p:sp>
            <p:nvSpPr>
              <p:cNvPr id="43" name="object 31">
                <a:extLst>
                  <a:ext uri="{FF2B5EF4-FFF2-40B4-BE49-F238E27FC236}">
                    <a16:creationId xmlns:a16="http://schemas.microsoft.com/office/drawing/2014/main" id="{1B62DCAF-9080-09F8-05CC-8A87094921D9}"/>
                  </a:ext>
                </a:extLst>
              </p:cNvPr>
              <p:cNvSpPr/>
              <p:nvPr/>
            </p:nvSpPr>
            <p:spPr>
              <a:xfrm>
                <a:off x="5911352" y="2154785"/>
                <a:ext cx="149860" cy="311785"/>
              </a:xfrm>
              <a:custGeom>
                <a:avLst/>
                <a:gdLst/>
                <a:ahLst/>
                <a:cxnLst/>
                <a:rect l="l" t="t" r="r" b="b"/>
                <a:pathLst>
                  <a:path w="149860" h="311785">
                    <a:moveTo>
                      <a:pt x="66605" y="0"/>
                    </a:moveTo>
                    <a:lnTo>
                      <a:pt x="55097" y="0"/>
                    </a:lnTo>
                    <a:lnTo>
                      <a:pt x="50417" y="1874"/>
                    </a:lnTo>
                    <a:lnTo>
                      <a:pt x="43223" y="9350"/>
                    </a:lnTo>
                    <a:lnTo>
                      <a:pt x="41433" y="14104"/>
                    </a:lnTo>
                    <a:lnTo>
                      <a:pt x="41433" y="83725"/>
                    </a:lnTo>
                    <a:lnTo>
                      <a:pt x="12952" y="83725"/>
                    </a:lnTo>
                    <a:lnTo>
                      <a:pt x="8628" y="85316"/>
                    </a:lnTo>
                    <a:lnTo>
                      <a:pt x="1727" y="91641"/>
                    </a:lnTo>
                    <a:lnTo>
                      <a:pt x="0" y="95819"/>
                    </a:lnTo>
                    <a:lnTo>
                      <a:pt x="0" y="105892"/>
                    </a:lnTo>
                    <a:lnTo>
                      <a:pt x="1727" y="109912"/>
                    </a:lnTo>
                    <a:lnTo>
                      <a:pt x="8628" y="116247"/>
                    </a:lnTo>
                    <a:lnTo>
                      <a:pt x="12952" y="117818"/>
                    </a:lnTo>
                    <a:lnTo>
                      <a:pt x="41433" y="117818"/>
                    </a:lnTo>
                    <a:lnTo>
                      <a:pt x="41433" y="227438"/>
                    </a:lnTo>
                    <a:lnTo>
                      <a:pt x="51359" y="270389"/>
                    </a:lnTo>
                    <a:lnTo>
                      <a:pt x="78981" y="300168"/>
                    </a:lnTo>
                    <a:lnTo>
                      <a:pt x="118687" y="311173"/>
                    </a:lnTo>
                    <a:lnTo>
                      <a:pt x="126886" y="311173"/>
                    </a:lnTo>
                    <a:lnTo>
                      <a:pt x="133503" y="311173"/>
                    </a:lnTo>
                    <a:lnTo>
                      <a:pt x="138896" y="309383"/>
                    </a:lnTo>
                    <a:lnTo>
                      <a:pt x="147241" y="302179"/>
                    </a:lnTo>
                    <a:lnTo>
                      <a:pt x="149335" y="297509"/>
                    </a:lnTo>
                    <a:lnTo>
                      <a:pt x="149335" y="286001"/>
                    </a:lnTo>
                    <a:lnTo>
                      <a:pt x="147670" y="281247"/>
                    </a:lnTo>
                    <a:lnTo>
                      <a:pt x="141053" y="273771"/>
                    </a:lnTo>
                    <a:lnTo>
                      <a:pt x="136959" y="271897"/>
                    </a:lnTo>
                    <a:lnTo>
                      <a:pt x="118687" y="271897"/>
                    </a:lnTo>
                    <a:lnTo>
                      <a:pt x="110833" y="271115"/>
                    </a:lnTo>
                    <a:lnTo>
                      <a:pt x="81383" y="236724"/>
                    </a:lnTo>
                    <a:lnTo>
                      <a:pt x="80709" y="227438"/>
                    </a:lnTo>
                    <a:lnTo>
                      <a:pt x="80709" y="117818"/>
                    </a:lnTo>
                    <a:lnTo>
                      <a:pt x="127315" y="117818"/>
                    </a:lnTo>
                    <a:lnTo>
                      <a:pt x="131629" y="116247"/>
                    </a:lnTo>
                    <a:lnTo>
                      <a:pt x="138540" y="109912"/>
                    </a:lnTo>
                    <a:lnTo>
                      <a:pt x="140267" y="105892"/>
                    </a:lnTo>
                    <a:lnTo>
                      <a:pt x="140267" y="95819"/>
                    </a:lnTo>
                    <a:lnTo>
                      <a:pt x="138540" y="91641"/>
                    </a:lnTo>
                    <a:lnTo>
                      <a:pt x="131629" y="85316"/>
                    </a:lnTo>
                    <a:lnTo>
                      <a:pt x="127315" y="83725"/>
                    </a:lnTo>
                    <a:lnTo>
                      <a:pt x="80709" y="83725"/>
                    </a:lnTo>
                    <a:lnTo>
                      <a:pt x="80709" y="14104"/>
                    </a:lnTo>
                    <a:lnTo>
                      <a:pt x="78835" y="9350"/>
                    </a:lnTo>
                    <a:lnTo>
                      <a:pt x="71359" y="1874"/>
                    </a:lnTo>
                    <a:lnTo>
                      <a:pt x="66605"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2" name="object 32">
              <a:extLst>
                <a:ext uri="{FF2B5EF4-FFF2-40B4-BE49-F238E27FC236}">
                  <a16:creationId xmlns:a16="http://schemas.microsoft.com/office/drawing/2014/main" id="{6F7CAE97-1B33-503F-1770-32B85FD82DFE}"/>
                </a:ext>
              </a:extLst>
            </p:cNvPr>
            <p:cNvSpPr/>
            <p:nvPr/>
          </p:nvSpPr>
          <p:spPr>
            <a:xfrm>
              <a:off x="6113322" y="2135802"/>
              <a:ext cx="53340" cy="330200"/>
            </a:xfrm>
            <a:custGeom>
              <a:avLst/>
              <a:gdLst/>
              <a:ahLst/>
              <a:cxnLst/>
              <a:rect l="l" t="t" r="r" b="b"/>
              <a:pathLst>
                <a:path w="53339" h="330200">
                  <a:moveTo>
                    <a:pt x="46609" y="107899"/>
                  </a:moveTo>
                  <a:lnTo>
                    <a:pt x="44729" y="103085"/>
                  </a:lnTo>
                  <a:lnTo>
                    <a:pt x="37261" y="95885"/>
                  </a:lnTo>
                  <a:lnTo>
                    <a:pt x="32512" y="94081"/>
                  </a:lnTo>
                  <a:lnTo>
                    <a:pt x="26758" y="94081"/>
                  </a:lnTo>
                  <a:lnTo>
                    <a:pt x="20713" y="94081"/>
                  </a:lnTo>
                  <a:lnTo>
                    <a:pt x="15811" y="95885"/>
                  </a:lnTo>
                  <a:lnTo>
                    <a:pt x="8343" y="103085"/>
                  </a:lnTo>
                  <a:lnTo>
                    <a:pt x="6477" y="107899"/>
                  </a:lnTo>
                  <a:lnTo>
                    <a:pt x="6477" y="316064"/>
                  </a:lnTo>
                  <a:lnTo>
                    <a:pt x="8343" y="320814"/>
                  </a:lnTo>
                  <a:lnTo>
                    <a:pt x="15811" y="328295"/>
                  </a:lnTo>
                  <a:lnTo>
                    <a:pt x="20713" y="330161"/>
                  </a:lnTo>
                  <a:lnTo>
                    <a:pt x="32512" y="330161"/>
                  </a:lnTo>
                  <a:lnTo>
                    <a:pt x="37261" y="328295"/>
                  </a:lnTo>
                  <a:lnTo>
                    <a:pt x="44729" y="320814"/>
                  </a:lnTo>
                  <a:lnTo>
                    <a:pt x="46609" y="316064"/>
                  </a:lnTo>
                  <a:lnTo>
                    <a:pt x="46609" y="107899"/>
                  </a:lnTo>
                  <a:close/>
                </a:path>
                <a:path w="53339" h="330200">
                  <a:moveTo>
                    <a:pt x="53086" y="18846"/>
                  </a:moveTo>
                  <a:lnTo>
                    <a:pt x="50419" y="12585"/>
                  </a:lnTo>
                  <a:lnTo>
                    <a:pt x="45097" y="7556"/>
                  </a:lnTo>
                  <a:lnTo>
                    <a:pt x="39776" y="2514"/>
                  </a:lnTo>
                  <a:lnTo>
                    <a:pt x="33667" y="0"/>
                  </a:lnTo>
                  <a:lnTo>
                    <a:pt x="19558" y="0"/>
                  </a:lnTo>
                  <a:lnTo>
                    <a:pt x="13296" y="2514"/>
                  </a:lnTo>
                  <a:lnTo>
                    <a:pt x="2654" y="12585"/>
                  </a:lnTo>
                  <a:lnTo>
                    <a:pt x="0" y="18846"/>
                  </a:lnTo>
                  <a:lnTo>
                    <a:pt x="0" y="33820"/>
                  </a:lnTo>
                  <a:lnTo>
                    <a:pt x="2590" y="40144"/>
                  </a:lnTo>
                  <a:lnTo>
                    <a:pt x="12941" y="50495"/>
                  </a:lnTo>
                  <a:lnTo>
                    <a:pt x="19126" y="53086"/>
                  </a:lnTo>
                  <a:lnTo>
                    <a:pt x="33794" y="53086"/>
                  </a:lnTo>
                  <a:lnTo>
                    <a:pt x="40132" y="50495"/>
                  </a:lnTo>
                  <a:lnTo>
                    <a:pt x="50507" y="40144"/>
                  </a:lnTo>
                  <a:lnTo>
                    <a:pt x="53086" y="33820"/>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object 33">
              <a:extLst>
                <a:ext uri="{FF2B5EF4-FFF2-40B4-BE49-F238E27FC236}">
                  <a16:creationId xmlns:a16="http://schemas.microsoft.com/office/drawing/2014/main" id="{0AE852DB-D138-FEFA-634A-86CC38518637}"/>
                </a:ext>
              </a:extLst>
            </p:cNvPr>
            <p:cNvPicPr/>
            <p:nvPr/>
          </p:nvPicPr>
          <p:blipFill>
            <a:blip r:embed="rId12" cstate="print"/>
            <a:stretch>
              <a:fillRect/>
            </a:stretch>
          </p:blipFill>
          <p:spPr>
            <a:xfrm>
              <a:off x="6230716" y="2228153"/>
              <a:ext cx="206224" cy="239531"/>
            </a:xfrm>
            <a:prstGeom prst="rect">
              <a:avLst/>
            </a:prstGeom>
          </p:spPr>
        </p:pic>
        <p:sp>
          <p:nvSpPr>
            <p:cNvPr id="24" name="object 34">
              <a:extLst>
                <a:ext uri="{FF2B5EF4-FFF2-40B4-BE49-F238E27FC236}">
                  <a16:creationId xmlns:a16="http://schemas.microsoft.com/office/drawing/2014/main" id="{D84B4DC7-9955-D639-4699-E23420103F7B}"/>
                </a:ext>
              </a:extLst>
            </p:cNvPr>
            <p:cNvSpPr/>
            <p:nvPr/>
          </p:nvSpPr>
          <p:spPr>
            <a:xfrm>
              <a:off x="6500012" y="2135802"/>
              <a:ext cx="53340" cy="330200"/>
            </a:xfrm>
            <a:custGeom>
              <a:avLst/>
              <a:gdLst/>
              <a:ahLst/>
              <a:cxnLst/>
              <a:rect l="l" t="t" r="r" b="b"/>
              <a:pathLst>
                <a:path w="53340" h="330200">
                  <a:moveTo>
                    <a:pt x="46621" y="107899"/>
                  </a:moveTo>
                  <a:lnTo>
                    <a:pt x="44742" y="103085"/>
                  </a:lnTo>
                  <a:lnTo>
                    <a:pt x="37261" y="95885"/>
                  </a:lnTo>
                  <a:lnTo>
                    <a:pt x="32512" y="94081"/>
                  </a:lnTo>
                  <a:lnTo>
                    <a:pt x="26771" y="94081"/>
                  </a:lnTo>
                  <a:lnTo>
                    <a:pt x="20726" y="94081"/>
                  </a:lnTo>
                  <a:lnTo>
                    <a:pt x="15824" y="95885"/>
                  </a:lnTo>
                  <a:lnTo>
                    <a:pt x="8343" y="103085"/>
                  </a:lnTo>
                  <a:lnTo>
                    <a:pt x="6489" y="107899"/>
                  </a:lnTo>
                  <a:lnTo>
                    <a:pt x="6489" y="316064"/>
                  </a:lnTo>
                  <a:lnTo>
                    <a:pt x="8343" y="320814"/>
                  </a:lnTo>
                  <a:lnTo>
                    <a:pt x="15824" y="328295"/>
                  </a:lnTo>
                  <a:lnTo>
                    <a:pt x="20726" y="330161"/>
                  </a:lnTo>
                  <a:lnTo>
                    <a:pt x="32512" y="330161"/>
                  </a:lnTo>
                  <a:lnTo>
                    <a:pt x="37261" y="328295"/>
                  </a:lnTo>
                  <a:lnTo>
                    <a:pt x="44742" y="320814"/>
                  </a:lnTo>
                  <a:lnTo>
                    <a:pt x="46621" y="316064"/>
                  </a:lnTo>
                  <a:lnTo>
                    <a:pt x="46621" y="107899"/>
                  </a:lnTo>
                  <a:close/>
                </a:path>
                <a:path w="53340" h="330200">
                  <a:moveTo>
                    <a:pt x="53086" y="18846"/>
                  </a:moveTo>
                  <a:lnTo>
                    <a:pt x="50431" y="12585"/>
                  </a:lnTo>
                  <a:lnTo>
                    <a:pt x="39776" y="2527"/>
                  </a:lnTo>
                  <a:lnTo>
                    <a:pt x="33667" y="0"/>
                  </a:lnTo>
                  <a:lnTo>
                    <a:pt x="26771" y="0"/>
                  </a:lnTo>
                  <a:lnTo>
                    <a:pt x="19570" y="0"/>
                  </a:lnTo>
                  <a:lnTo>
                    <a:pt x="13309" y="2527"/>
                  </a:lnTo>
                  <a:lnTo>
                    <a:pt x="2667" y="12585"/>
                  </a:lnTo>
                  <a:lnTo>
                    <a:pt x="0" y="18846"/>
                  </a:lnTo>
                  <a:lnTo>
                    <a:pt x="0" y="33807"/>
                  </a:lnTo>
                  <a:lnTo>
                    <a:pt x="2603" y="40132"/>
                  </a:lnTo>
                  <a:lnTo>
                    <a:pt x="12954" y="50495"/>
                  </a:lnTo>
                  <a:lnTo>
                    <a:pt x="19138" y="53086"/>
                  </a:lnTo>
                  <a:lnTo>
                    <a:pt x="33807" y="53086"/>
                  </a:lnTo>
                  <a:lnTo>
                    <a:pt x="40144" y="50495"/>
                  </a:lnTo>
                  <a:lnTo>
                    <a:pt x="50507" y="40132"/>
                  </a:lnTo>
                  <a:lnTo>
                    <a:pt x="53086" y="33807"/>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object 35">
              <a:extLst>
                <a:ext uri="{FF2B5EF4-FFF2-40B4-BE49-F238E27FC236}">
                  <a16:creationId xmlns:a16="http://schemas.microsoft.com/office/drawing/2014/main" id="{480FD4C5-1AF2-DBE5-3FA6-ACE6C26F25F8}"/>
                </a:ext>
              </a:extLst>
            </p:cNvPr>
            <p:cNvSpPr/>
            <p:nvPr/>
          </p:nvSpPr>
          <p:spPr>
            <a:xfrm>
              <a:off x="6629500" y="2228154"/>
              <a:ext cx="238760" cy="339090"/>
            </a:xfrm>
            <a:custGeom>
              <a:avLst/>
              <a:gdLst/>
              <a:ahLst/>
              <a:cxnLst/>
              <a:rect l="l" t="t" r="r" b="b"/>
              <a:pathLst>
                <a:path w="238759" h="339089">
                  <a:moveTo>
                    <a:pt x="118687" y="0"/>
                  </a:moveTo>
                  <a:lnTo>
                    <a:pt x="72479" y="8742"/>
                  </a:lnTo>
                  <a:lnTo>
                    <a:pt x="34687" y="33991"/>
                  </a:lnTo>
                  <a:lnTo>
                    <a:pt x="9263" y="72268"/>
                  </a:lnTo>
                  <a:lnTo>
                    <a:pt x="0" y="119116"/>
                  </a:lnTo>
                  <a:lnTo>
                    <a:pt x="0" y="324702"/>
                  </a:lnTo>
                  <a:lnTo>
                    <a:pt x="1863" y="329445"/>
                  </a:lnTo>
                  <a:lnTo>
                    <a:pt x="9350" y="336921"/>
                  </a:lnTo>
                  <a:lnTo>
                    <a:pt x="14093" y="338795"/>
                  </a:lnTo>
                  <a:lnTo>
                    <a:pt x="25894" y="338795"/>
                  </a:lnTo>
                  <a:lnTo>
                    <a:pt x="30711" y="336921"/>
                  </a:lnTo>
                  <a:lnTo>
                    <a:pt x="37904" y="329445"/>
                  </a:lnTo>
                  <a:lnTo>
                    <a:pt x="39705" y="324702"/>
                  </a:lnTo>
                  <a:lnTo>
                    <a:pt x="39705" y="198098"/>
                  </a:lnTo>
                  <a:lnTo>
                    <a:pt x="87751" y="198098"/>
                  </a:lnTo>
                  <a:lnTo>
                    <a:pt x="54876" y="172017"/>
                  </a:lnTo>
                  <a:lnTo>
                    <a:pt x="39493" y="131570"/>
                  </a:lnTo>
                  <a:lnTo>
                    <a:pt x="38846" y="119985"/>
                  </a:lnTo>
                  <a:lnTo>
                    <a:pt x="39495" y="108210"/>
                  </a:lnTo>
                  <a:lnTo>
                    <a:pt x="54876" y="67816"/>
                  </a:lnTo>
                  <a:lnTo>
                    <a:pt x="87352" y="41704"/>
                  </a:lnTo>
                  <a:lnTo>
                    <a:pt x="119116" y="35391"/>
                  </a:lnTo>
                  <a:lnTo>
                    <a:pt x="205238" y="35391"/>
                  </a:lnTo>
                  <a:lnTo>
                    <a:pt x="204348" y="34370"/>
                  </a:lnTo>
                  <a:lnTo>
                    <a:pt x="166226" y="8865"/>
                  </a:lnTo>
                  <a:lnTo>
                    <a:pt x="135477" y="985"/>
                  </a:lnTo>
                  <a:lnTo>
                    <a:pt x="118687" y="0"/>
                  </a:lnTo>
                  <a:close/>
                </a:path>
                <a:path w="238759" h="339089">
                  <a:moveTo>
                    <a:pt x="87751" y="198098"/>
                  </a:moveTo>
                  <a:lnTo>
                    <a:pt x="39705" y="198098"/>
                  </a:lnTo>
                  <a:lnTo>
                    <a:pt x="47692" y="207108"/>
                  </a:lnTo>
                  <a:lnTo>
                    <a:pt x="88151" y="233219"/>
                  </a:lnTo>
                  <a:lnTo>
                    <a:pt x="126027" y="239531"/>
                  </a:lnTo>
                  <a:lnTo>
                    <a:pt x="141588" y="238548"/>
                  </a:lnTo>
                  <a:lnTo>
                    <a:pt x="183418" y="223773"/>
                  </a:lnTo>
                  <a:lnTo>
                    <a:pt x="207139" y="204140"/>
                  </a:lnTo>
                  <a:lnTo>
                    <a:pt x="118687" y="204140"/>
                  </a:lnTo>
                  <a:lnTo>
                    <a:pt x="107720" y="203453"/>
                  </a:lnTo>
                  <a:lnTo>
                    <a:pt x="97266" y="201390"/>
                  </a:lnTo>
                  <a:lnTo>
                    <a:pt x="87751" y="198098"/>
                  </a:lnTo>
                  <a:close/>
                </a:path>
                <a:path w="238759" h="339089">
                  <a:moveTo>
                    <a:pt x="205238" y="35391"/>
                  </a:moveTo>
                  <a:lnTo>
                    <a:pt x="119116" y="35391"/>
                  </a:lnTo>
                  <a:lnTo>
                    <a:pt x="130338" y="36092"/>
                  </a:lnTo>
                  <a:lnTo>
                    <a:pt x="140854" y="38141"/>
                  </a:lnTo>
                  <a:lnTo>
                    <a:pt x="176730" y="59454"/>
                  </a:lnTo>
                  <a:lnTo>
                    <a:pt x="197191" y="97113"/>
                  </a:lnTo>
                  <a:lnTo>
                    <a:pt x="199826" y="119985"/>
                  </a:lnTo>
                  <a:lnTo>
                    <a:pt x="199164" y="131570"/>
                  </a:lnTo>
                  <a:lnTo>
                    <a:pt x="183474" y="172017"/>
                  </a:lnTo>
                  <a:lnTo>
                    <a:pt x="150849" y="197951"/>
                  </a:lnTo>
                  <a:lnTo>
                    <a:pt x="118687" y="204140"/>
                  </a:lnTo>
                  <a:lnTo>
                    <a:pt x="207139" y="204140"/>
                  </a:lnTo>
                  <a:lnTo>
                    <a:pt x="230287" y="167122"/>
                  </a:lnTo>
                  <a:lnTo>
                    <a:pt x="238662" y="119985"/>
                  </a:lnTo>
                  <a:lnTo>
                    <a:pt x="237677" y="103368"/>
                  </a:lnTo>
                  <a:lnTo>
                    <a:pt x="234723" y="87615"/>
                  </a:lnTo>
                  <a:lnTo>
                    <a:pt x="229801" y="72725"/>
                  </a:lnTo>
                  <a:lnTo>
                    <a:pt x="222914" y="58699"/>
                  </a:lnTo>
                  <a:lnTo>
                    <a:pt x="214331" y="45820"/>
                  </a:lnTo>
                  <a:lnTo>
                    <a:pt x="205238" y="35391"/>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6" name="object 36">
              <a:extLst>
                <a:ext uri="{FF2B5EF4-FFF2-40B4-BE49-F238E27FC236}">
                  <a16:creationId xmlns:a16="http://schemas.microsoft.com/office/drawing/2014/main" id="{1FD8B670-DA07-B83A-EEED-F7BF4172D29A}"/>
                </a:ext>
              </a:extLst>
            </p:cNvPr>
            <p:cNvGrpSpPr/>
            <p:nvPr/>
          </p:nvGrpSpPr>
          <p:grpSpPr>
            <a:xfrm>
              <a:off x="6921675" y="2154785"/>
              <a:ext cx="423545" cy="313055"/>
              <a:chOff x="6921675" y="2154785"/>
              <a:chExt cx="423545" cy="313055"/>
            </a:xfrm>
          </p:grpSpPr>
          <p:pic>
            <p:nvPicPr>
              <p:cNvPr id="40" name="object 37">
                <a:extLst>
                  <a:ext uri="{FF2B5EF4-FFF2-40B4-BE49-F238E27FC236}">
                    <a16:creationId xmlns:a16="http://schemas.microsoft.com/office/drawing/2014/main" id="{7EAFAEA2-C330-BC84-9EA3-5D4DC7241C58}"/>
                  </a:ext>
                </a:extLst>
              </p:cNvPr>
              <p:cNvPicPr/>
              <p:nvPr/>
            </p:nvPicPr>
            <p:blipFill>
              <a:blip r:embed="rId10" cstate="print"/>
              <a:stretch>
                <a:fillRect/>
              </a:stretch>
            </p:blipFill>
            <p:spPr>
              <a:xfrm>
                <a:off x="6921675" y="2228154"/>
                <a:ext cx="238673" cy="239531"/>
              </a:xfrm>
              <a:prstGeom prst="rect">
                <a:avLst/>
              </a:prstGeom>
            </p:spPr>
          </p:pic>
          <p:sp>
            <p:nvSpPr>
              <p:cNvPr id="41" name="object 38">
                <a:extLst>
                  <a:ext uri="{FF2B5EF4-FFF2-40B4-BE49-F238E27FC236}">
                    <a16:creationId xmlns:a16="http://schemas.microsoft.com/office/drawing/2014/main" id="{18C24DAA-34D6-6AD5-9392-18A55146EC06}"/>
                  </a:ext>
                </a:extLst>
              </p:cNvPr>
              <p:cNvSpPr/>
              <p:nvPr/>
            </p:nvSpPr>
            <p:spPr>
              <a:xfrm>
                <a:off x="7195297" y="2154785"/>
                <a:ext cx="149860" cy="311785"/>
              </a:xfrm>
              <a:custGeom>
                <a:avLst/>
                <a:gdLst/>
                <a:ahLst/>
                <a:cxnLst/>
                <a:rect l="l" t="t" r="r" b="b"/>
                <a:pathLst>
                  <a:path w="149859" h="311785">
                    <a:moveTo>
                      <a:pt x="66605" y="0"/>
                    </a:moveTo>
                    <a:lnTo>
                      <a:pt x="55097" y="0"/>
                    </a:lnTo>
                    <a:lnTo>
                      <a:pt x="50427" y="1874"/>
                    </a:lnTo>
                    <a:lnTo>
                      <a:pt x="43234" y="9350"/>
                    </a:lnTo>
                    <a:lnTo>
                      <a:pt x="41443" y="14104"/>
                    </a:lnTo>
                    <a:lnTo>
                      <a:pt x="41443" y="83725"/>
                    </a:lnTo>
                    <a:lnTo>
                      <a:pt x="12952" y="83725"/>
                    </a:lnTo>
                    <a:lnTo>
                      <a:pt x="8638" y="85316"/>
                    </a:lnTo>
                    <a:lnTo>
                      <a:pt x="1727" y="91641"/>
                    </a:lnTo>
                    <a:lnTo>
                      <a:pt x="0" y="95819"/>
                    </a:lnTo>
                    <a:lnTo>
                      <a:pt x="0" y="105892"/>
                    </a:lnTo>
                    <a:lnTo>
                      <a:pt x="1727" y="109912"/>
                    </a:lnTo>
                    <a:lnTo>
                      <a:pt x="8638" y="116247"/>
                    </a:lnTo>
                    <a:lnTo>
                      <a:pt x="12952" y="117818"/>
                    </a:lnTo>
                    <a:lnTo>
                      <a:pt x="41443" y="117818"/>
                    </a:lnTo>
                    <a:lnTo>
                      <a:pt x="41443" y="227438"/>
                    </a:lnTo>
                    <a:lnTo>
                      <a:pt x="51359" y="270389"/>
                    </a:lnTo>
                    <a:lnTo>
                      <a:pt x="78981" y="300168"/>
                    </a:lnTo>
                    <a:lnTo>
                      <a:pt x="118687" y="311173"/>
                    </a:lnTo>
                    <a:lnTo>
                      <a:pt x="133503" y="311173"/>
                    </a:lnTo>
                    <a:lnTo>
                      <a:pt x="138896" y="309383"/>
                    </a:lnTo>
                    <a:lnTo>
                      <a:pt x="147241" y="302179"/>
                    </a:lnTo>
                    <a:lnTo>
                      <a:pt x="149335" y="297509"/>
                    </a:lnTo>
                    <a:lnTo>
                      <a:pt x="149335" y="286001"/>
                    </a:lnTo>
                    <a:lnTo>
                      <a:pt x="147670" y="281247"/>
                    </a:lnTo>
                    <a:lnTo>
                      <a:pt x="141063" y="273771"/>
                    </a:lnTo>
                    <a:lnTo>
                      <a:pt x="136959" y="271897"/>
                    </a:lnTo>
                    <a:lnTo>
                      <a:pt x="118687" y="271897"/>
                    </a:lnTo>
                    <a:lnTo>
                      <a:pt x="110838" y="271115"/>
                    </a:lnTo>
                    <a:lnTo>
                      <a:pt x="81384" y="236724"/>
                    </a:lnTo>
                    <a:lnTo>
                      <a:pt x="80709" y="227438"/>
                    </a:lnTo>
                    <a:lnTo>
                      <a:pt x="80709" y="117818"/>
                    </a:lnTo>
                    <a:lnTo>
                      <a:pt x="127315" y="117818"/>
                    </a:lnTo>
                    <a:lnTo>
                      <a:pt x="131639" y="116247"/>
                    </a:lnTo>
                    <a:lnTo>
                      <a:pt x="138540" y="109912"/>
                    </a:lnTo>
                    <a:lnTo>
                      <a:pt x="140267" y="105892"/>
                    </a:lnTo>
                    <a:lnTo>
                      <a:pt x="140267" y="95819"/>
                    </a:lnTo>
                    <a:lnTo>
                      <a:pt x="138540" y="91641"/>
                    </a:lnTo>
                    <a:lnTo>
                      <a:pt x="131639" y="85316"/>
                    </a:lnTo>
                    <a:lnTo>
                      <a:pt x="127315" y="83725"/>
                    </a:lnTo>
                    <a:lnTo>
                      <a:pt x="80709" y="83725"/>
                    </a:lnTo>
                    <a:lnTo>
                      <a:pt x="80709" y="14104"/>
                    </a:lnTo>
                    <a:lnTo>
                      <a:pt x="78835" y="9350"/>
                    </a:lnTo>
                    <a:lnTo>
                      <a:pt x="71359" y="1874"/>
                    </a:lnTo>
                    <a:lnTo>
                      <a:pt x="66605"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7" name="object 39">
              <a:extLst>
                <a:ext uri="{FF2B5EF4-FFF2-40B4-BE49-F238E27FC236}">
                  <a16:creationId xmlns:a16="http://schemas.microsoft.com/office/drawing/2014/main" id="{73E4DF5D-5027-DFAE-2E48-134CB23620C4}"/>
                </a:ext>
              </a:extLst>
            </p:cNvPr>
            <p:cNvSpPr/>
            <p:nvPr/>
          </p:nvSpPr>
          <p:spPr>
            <a:xfrm>
              <a:off x="7397267" y="2135802"/>
              <a:ext cx="53340" cy="330200"/>
            </a:xfrm>
            <a:custGeom>
              <a:avLst/>
              <a:gdLst/>
              <a:ahLst/>
              <a:cxnLst/>
              <a:rect l="l" t="t" r="r" b="b"/>
              <a:pathLst>
                <a:path w="53340" h="330200">
                  <a:moveTo>
                    <a:pt x="46609" y="107899"/>
                  </a:moveTo>
                  <a:lnTo>
                    <a:pt x="44742" y="103085"/>
                  </a:lnTo>
                  <a:lnTo>
                    <a:pt x="37261" y="95885"/>
                  </a:lnTo>
                  <a:lnTo>
                    <a:pt x="32512" y="94081"/>
                  </a:lnTo>
                  <a:lnTo>
                    <a:pt x="26758" y="94081"/>
                  </a:lnTo>
                  <a:lnTo>
                    <a:pt x="20713" y="94081"/>
                  </a:lnTo>
                  <a:lnTo>
                    <a:pt x="15824" y="95885"/>
                  </a:lnTo>
                  <a:lnTo>
                    <a:pt x="8343" y="103085"/>
                  </a:lnTo>
                  <a:lnTo>
                    <a:pt x="6477" y="107899"/>
                  </a:lnTo>
                  <a:lnTo>
                    <a:pt x="6477" y="316064"/>
                  </a:lnTo>
                  <a:lnTo>
                    <a:pt x="8343" y="320814"/>
                  </a:lnTo>
                  <a:lnTo>
                    <a:pt x="15824" y="328295"/>
                  </a:lnTo>
                  <a:lnTo>
                    <a:pt x="20713" y="330161"/>
                  </a:lnTo>
                  <a:lnTo>
                    <a:pt x="32512" y="330161"/>
                  </a:lnTo>
                  <a:lnTo>
                    <a:pt x="37261" y="328295"/>
                  </a:lnTo>
                  <a:lnTo>
                    <a:pt x="44742" y="320814"/>
                  </a:lnTo>
                  <a:lnTo>
                    <a:pt x="46609" y="316064"/>
                  </a:lnTo>
                  <a:lnTo>
                    <a:pt x="46609" y="107899"/>
                  </a:lnTo>
                  <a:close/>
                </a:path>
                <a:path w="53340" h="330200">
                  <a:moveTo>
                    <a:pt x="53086" y="18846"/>
                  </a:moveTo>
                  <a:lnTo>
                    <a:pt x="50419" y="12598"/>
                  </a:lnTo>
                  <a:lnTo>
                    <a:pt x="39776" y="2527"/>
                  </a:lnTo>
                  <a:lnTo>
                    <a:pt x="33667" y="0"/>
                  </a:lnTo>
                  <a:lnTo>
                    <a:pt x="19558" y="0"/>
                  </a:lnTo>
                  <a:lnTo>
                    <a:pt x="13296" y="2527"/>
                  </a:lnTo>
                  <a:lnTo>
                    <a:pt x="2654" y="12598"/>
                  </a:lnTo>
                  <a:lnTo>
                    <a:pt x="0" y="18846"/>
                  </a:lnTo>
                  <a:lnTo>
                    <a:pt x="0" y="33807"/>
                  </a:lnTo>
                  <a:lnTo>
                    <a:pt x="2590" y="40132"/>
                  </a:lnTo>
                  <a:lnTo>
                    <a:pt x="12941" y="50495"/>
                  </a:lnTo>
                  <a:lnTo>
                    <a:pt x="19138" y="53086"/>
                  </a:lnTo>
                  <a:lnTo>
                    <a:pt x="26327" y="53086"/>
                  </a:lnTo>
                  <a:lnTo>
                    <a:pt x="33807" y="53086"/>
                  </a:lnTo>
                  <a:lnTo>
                    <a:pt x="40144" y="50495"/>
                  </a:lnTo>
                  <a:lnTo>
                    <a:pt x="50495" y="40132"/>
                  </a:lnTo>
                  <a:lnTo>
                    <a:pt x="53086" y="33807"/>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8" name="object 40">
              <a:extLst>
                <a:ext uri="{FF2B5EF4-FFF2-40B4-BE49-F238E27FC236}">
                  <a16:creationId xmlns:a16="http://schemas.microsoft.com/office/drawing/2014/main" id="{67D4FE07-A8A0-0183-AA5F-77CEADFFDC22}"/>
                </a:ext>
              </a:extLst>
            </p:cNvPr>
            <p:cNvPicPr/>
            <p:nvPr/>
          </p:nvPicPr>
          <p:blipFill>
            <a:blip r:embed="rId13" cstate="print"/>
            <a:stretch>
              <a:fillRect/>
            </a:stretch>
          </p:blipFill>
          <p:spPr>
            <a:xfrm>
              <a:off x="7514673" y="2228151"/>
              <a:ext cx="238662" cy="239531"/>
            </a:xfrm>
            <a:prstGeom prst="rect">
              <a:avLst/>
            </a:prstGeom>
          </p:spPr>
        </p:pic>
        <p:pic>
          <p:nvPicPr>
            <p:cNvPr id="29" name="object 41">
              <a:extLst>
                <a:ext uri="{FF2B5EF4-FFF2-40B4-BE49-F238E27FC236}">
                  <a16:creationId xmlns:a16="http://schemas.microsoft.com/office/drawing/2014/main" id="{C5ED1655-ECC5-2BC9-0772-624AB121F308}"/>
                </a:ext>
              </a:extLst>
            </p:cNvPr>
            <p:cNvPicPr/>
            <p:nvPr/>
          </p:nvPicPr>
          <p:blipFill>
            <a:blip r:embed="rId14" cstate="print"/>
            <a:stretch>
              <a:fillRect/>
            </a:stretch>
          </p:blipFill>
          <p:spPr>
            <a:xfrm>
              <a:off x="7818501" y="2227727"/>
              <a:ext cx="220537" cy="238662"/>
            </a:xfrm>
            <a:prstGeom prst="rect">
              <a:avLst/>
            </a:prstGeom>
          </p:spPr>
        </p:pic>
        <p:sp>
          <p:nvSpPr>
            <p:cNvPr id="30" name="object 42">
              <a:extLst>
                <a:ext uri="{FF2B5EF4-FFF2-40B4-BE49-F238E27FC236}">
                  <a16:creationId xmlns:a16="http://schemas.microsoft.com/office/drawing/2014/main" id="{2C04A86F-63EB-DBF8-0D8C-B8B9A029EF32}"/>
                </a:ext>
              </a:extLst>
            </p:cNvPr>
            <p:cNvSpPr/>
            <p:nvPr/>
          </p:nvSpPr>
          <p:spPr>
            <a:xfrm>
              <a:off x="5184356" y="2653708"/>
              <a:ext cx="53340" cy="330200"/>
            </a:xfrm>
            <a:custGeom>
              <a:avLst/>
              <a:gdLst/>
              <a:ahLst/>
              <a:cxnLst/>
              <a:rect l="l" t="t" r="r" b="b"/>
              <a:pathLst>
                <a:path w="53339" h="330200">
                  <a:moveTo>
                    <a:pt x="46609" y="107886"/>
                  </a:moveTo>
                  <a:lnTo>
                    <a:pt x="44729" y="103073"/>
                  </a:lnTo>
                  <a:lnTo>
                    <a:pt x="37249" y="95885"/>
                  </a:lnTo>
                  <a:lnTo>
                    <a:pt x="32499" y="94081"/>
                  </a:lnTo>
                  <a:lnTo>
                    <a:pt x="26746" y="94081"/>
                  </a:lnTo>
                  <a:lnTo>
                    <a:pt x="20713" y="94081"/>
                  </a:lnTo>
                  <a:lnTo>
                    <a:pt x="15811" y="95885"/>
                  </a:lnTo>
                  <a:lnTo>
                    <a:pt x="8331" y="103073"/>
                  </a:lnTo>
                  <a:lnTo>
                    <a:pt x="6464" y="107886"/>
                  </a:lnTo>
                  <a:lnTo>
                    <a:pt x="6464" y="316064"/>
                  </a:lnTo>
                  <a:lnTo>
                    <a:pt x="8331" y="320802"/>
                  </a:lnTo>
                  <a:lnTo>
                    <a:pt x="15811" y="328295"/>
                  </a:lnTo>
                  <a:lnTo>
                    <a:pt x="20713" y="330149"/>
                  </a:lnTo>
                  <a:lnTo>
                    <a:pt x="32499" y="330149"/>
                  </a:lnTo>
                  <a:lnTo>
                    <a:pt x="37249" y="328295"/>
                  </a:lnTo>
                  <a:lnTo>
                    <a:pt x="44729" y="320802"/>
                  </a:lnTo>
                  <a:lnTo>
                    <a:pt x="46609" y="316064"/>
                  </a:lnTo>
                  <a:lnTo>
                    <a:pt x="46609" y="107886"/>
                  </a:lnTo>
                  <a:close/>
                </a:path>
                <a:path w="53339" h="330200">
                  <a:moveTo>
                    <a:pt x="53086" y="18846"/>
                  </a:moveTo>
                  <a:lnTo>
                    <a:pt x="50406" y="12585"/>
                  </a:lnTo>
                  <a:lnTo>
                    <a:pt x="45097" y="7543"/>
                  </a:lnTo>
                  <a:lnTo>
                    <a:pt x="39776" y="2501"/>
                  </a:lnTo>
                  <a:lnTo>
                    <a:pt x="33655" y="0"/>
                  </a:lnTo>
                  <a:lnTo>
                    <a:pt x="19558" y="0"/>
                  </a:lnTo>
                  <a:lnTo>
                    <a:pt x="13296" y="2501"/>
                  </a:lnTo>
                  <a:lnTo>
                    <a:pt x="2641" y="12585"/>
                  </a:lnTo>
                  <a:lnTo>
                    <a:pt x="0" y="18846"/>
                  </a:lnTo>
                  <a:lnTo>
                    <a:pt x="0" y="33807"/>
                  </a:lnTo>
                  <a:lnTo>
                    <a:pt x="2578" y="40132"/>
                  </a:lnTo>
                  <a:lnTo>
                    <a:pt x="12941" y="50482"/>
                  </a:lnTo>
                  <a:lnTo>
                    <a:pt x="19126" y="53086"/>
                  </a:lnTo>
                  <a:lnTo>
                    <a:pt x="33794" y="53086"/>
                  </a:lnTo>
                  <a:lnTo>
                    <a:pt x="40132" y="50482"/>
                  </a:lnTo>
                  <a:lnTo>
                    <a:pt x="50495" y="40132"/>
                  </a:lnTo>
                  <a:lnTo>
                    <a:pt x="53086" y="33807"/>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1" name="object 43">
              <a:extLst>
                <a:ext uri="{FF2B5EF4-FFF2-40B4-BE49-F238E27FC236}">
                  <a16:creationId xmlns:a16="http://schemas.microsoft.com/office/drawing/2014/main" id="{5F400A1A-0750-5A3F-9FB9-73BABF3176AD}"/>
                </a:ext>
              </a:extLst>
            </p:cNvPr>
            <p:cNvPicPr/>
            <p:nvPr/>
          </p:nvPicPr>
          <p:blipFill>
            <a:blip r:embed="rId15" cstate="print"/>
            <a:stretch>
              <a:fillRect/>
            </a:stretch>
          </p:blipFill>
          <p:spPr>
            <a:xfrm>
              <a:off x="5313181" y="2745623"/>
              <a:ext cx="220537" cy="238673"/>
            </a:xfrm>
            <a:prstGeom prst="rect">
              <a:avLst/>
            </a:prstGeom>
          </p:spPr>
        </p:pic>
        <p:sp>
          <p:nvSpPr>
            <p:cNvPr id="32" name="object 44">
              <a:extLst>
                <a:ext uri="{FF2B5EF4-FFF2-40B4-BE49-F238E27FC236}">
                  <a16:creationId xmlns:a16="http://schemas.microsoft.com/office/drawing/2014/main" id="{7D93F0FB-B59D-77CC-465B-7F11A731F1D9}"/>
                </a:ext>
              </a:extLst>
            </p:cNvPr>
            <p:cNvSpPr/>
            <p:nvPr/>
          </p:nvSpPr>
          <p:spPr>
            <a:xfrm>
              <a:off x="5718937" y="2642910"/>
              <a:ext cx="241935" cy="345440"/>
            </a:xfrm>
            <a:custGeom>
              <a:avLst/>
              <a:gdLst/>
              <a:ahLst/>
              <a:cxnLst/>
              <a:rect l="l" t="t" r="r" b="b"/>
              <a:pathLst>
                <a:path w="241935" h="345439">
                  <a:moveTo>
                    <a:pt x="128111" y="0"/>
                  </a:moveTo>
                  <a:lnTo>
                    <a:pt x="82142" y="5822"/>
                  </a:lnTo>
                  <a:lnTo>
                    <a:pt x="45024" y="23038"/>
                  </a:lnTo>
                  <a:lnTo>
                    <a:pt x="15787" y="61987"/>
                  </a:lnTo>
                  <a:lnTo>
                    <a:pt x="12010" y="87609"/>
                  </a:lnTo>
                  <a:lnTo>
                    <a:pt x="13871" y="105843"/>
                  </a:lnTo>
                  <a:lnTo>
                    <a:pt x="41789" y="151482"/>
                  </a:lnTo>
                  <a:lnTo>
                    <a:pt x="77176" y="172308"/>
                  </a:lnTo>
                  <a:lnTo>
                    <a:pt x="142887" y="186230"/>
                  </a:lnTo>
                  <a:lnTo>
                    <a:pt x="159181" y="191195"/>
                  </a:lnTo>
                  <a:lnTo>
                    <a:pt x="191467" y="215929"/>
                  </a:lnTo>
                  <a:lnTo>
                    <a:pt x="201910" y="249018"/>
                  </a:lnTo>
                  <a:lnTo>
                    <a:pt x="201248" y="258149"/>
                  </a:lnTo>
                  <a:lnTo>
                    <a:pt x="179036" y="292773"/>
                  </a:lnTo>
                  <a:lnTo>
                    <a:pt x="134755" y="307717"/>
                  </a:lnTo>
                  <a:lnTo>
                    <a:pt x="124226" y="308147"/>
                  </a:lnTo>
                  <a:lnTo>
                    <a:pt x="114661" y="307797"/>
                  </a:lnTo>
                  <a:lnTo>
                    <a:pt x="71946" y="296009"/>
                  </a:lnTo>
                  <a:lnTo>
                    <a:pt x="40930" y="266714"/>
                  </a:lnTo>
                  <a:lnTo>
                    <a:pt x="38627" y="261824"/>
                  </a:lnTo>
                  <a:lnTo>
                    <a:pt x="35171" y="258159"/>
                  </a:lnTo>
                  <a:lnTo>
                    <a:pt x="0" y="267436"/>
                  </a:lnTo>
                  <a:lnTo>
                    <a:pt x="73" y="272473"/>
                  </a:lnTo>
                  <a:lnTo>
                    <a:pt x="21236" y="305453"/>
                  </a:lnTo>
                  <a:lnTo>
                    <a:pt x="60414" y="332222"/>
                  </a:lnTo>
                  <a:lnTo>
                    <a:pt x="97409" y="343162"/>
                  </a:lnTo>
                  <a:lnTo>
                    <a:pt x="124226" y="345266"/>
                  </a:lnTo>
                  <a:lnTo>
                    <a:pt x="135758" y="344874"/>
                  </a:lnTo>
                  <a:lnTo>
                    <a:pt x="179265" y="335501"/>
                  </a:lnTo>
                  <a:lnTo>
                    <a:pt x="214406" y="313936"/>
                  </a:lnTo>
                  <a:lnTo>
                    <a:pt x="236389" y="280582"/>
                  </a:lnTo>
                  <a:lnTo>
                    <a:pt x="241615" y="247730"/>
                  </a:lnTo>
                  <a:lnTo>
                    <a:pt x="239888" y="227811"/>
                  </a:lnTo>
                  <a:lnTo>
                    <a:pt x="213993" y="180182"/>
                  </a:lnTo>
                  <a:lnTo>
                    <a:pt x="180218" y="159420"/>
                  </a:lnTo>
                  <a:lnTo>
                    <a:pt x="134152" y="148466"/>
                  </a:lnTo>
                  <a:lnTo>
                    <a:pt x="118870" y="146210"/>
                  </a:lnTo>
                  <a:lnTo>
                    <a:pt x="105396" y="143337"/>
                  </a:lnTo>
                  <a:lnTo>
                    <a:pt x="68656" y="126130"/>
                  </a:lnTo>
                  <a:lnTo>
                    <a:pt x="51715" y="89337"/>
                  </a:lnTo>
                  <a:lnTo>
                    <a:pt x="53037" y="76998"/>
                  </a:lnTo>
                  <a:lnTo>
                    <a:pt x="84165" y="44114"/>
                  </a:lnTo>
                  <a:lnTo>
                    <a:pt x="126812" y="37108"/>
                  </a:lnTo>
                  <a:lnTo>
                    <a:pt x="135779" y="37434"/>
                  </a:lnTo>
                  <a:lnTo>
                    <a:pt x="177293" y="52005"/>
                  </a:lnTo>
                  <a:lnTo>
                    <a:pt x="201763" y="81285"/>
                  </a:lnTo>
                  <a:lnTo>
                    <a:pt x="206014" y="84583"/>
                  </a:lnTo>
                  <a:lnTo>
                    <a:pt x="217228" y="88039"/>
                  </a:lnTo>
                  <a:lnTo>
                    <a:pt x="222621" y="87463"/>
                  </a:lnTo>
                  <a:lnTo>
                    <a:pt x="227804" y="84583"/>
                  </a:lnTo>
                  <a:lnTo>
                    <a:pt x="232401" y="81714"/>
                  </a:lnTo>
                  <a:lnTo>
                    <a:pt x="235071" y="77756"/>
                  </a:lnTo>
                  <a:lnTo>
                    <a:pt x="236505" y="67683"/>
                  </a:lnTo>
                  <a:lnTo>
                    <a:pt x="235144" y="62291"/>
                  </a:lnTo>
                  <a:lnTo>
                    <a:pt x="206873" y="27402"/>
                  </a:lnTo>
                  <a:lnTo>
                    <a:pt x="172780" y="7329"/>
                  </a:lnTo>
                  <a:lnTo>
                    <a:pt x="140285" y="459"/>
                  </a:lnTo>
                  <a:lnTo>
                    <a:pt x="128111"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3" name="object 45">
              <a:extLst>
                <a:ext uri="{FF2B5EF4-FFF2-40B4-BE49-F238E27FC236}">
                  <a16:creationId xmlns:a16="http://schemas.microsoft.com/office/drawing/2014/main" id="{E48CB22A-1C51-78DF-B4DF-4442ED3F79E3}"/>
                </a:ext>
              </a:extLst>
            </p:cNvPr>
            <p:cNvPicPr/>
            <p:nvPr/>
          </p:nvPicPr>
          <p:blipFill>
            <a:blip r:embed="rId16" cstate="print"/>
            <a:stretch>
              <a:fillRect/>
            </a:stretch>
          </p:blipFill>
          <p:spPr>
            <a:xfrm>
              <a:off x="6013633" y="2746057"/>
              <a:ext cx="206224" cy="239531"/>
            </a:xfrm>
            <a:prstGeom prst="rect">
              <a:avLst/>
            </a:prstGeom>
          </p:spPr>
        </p:pic>
        <p:sp>
          <p:nvSpPr>
            <p:cNvPr id="34" name="object 46">
              <a:extLst>
                <a:ext uri="{FF2B5EF4-FFF2-40B4-BE49-F238E27FC236}">
                  <a16:creationId xmlns:a16="http://schemas.microsoft.com/office/drawing/2014/main" id="{49621AA0-2026-6826-23CD-3E5E5E884C35}"/>
                </a:ext>
              </a:extLst>
            </p:cNvPr>
            <p:cNvSpPr/>
            <p:nvPr/>
          </p:nvSpPr>
          <p:spPr>
            <a:xfrm>
              <a:off x="6284238" y="2646788"/>
              <a:ext cx="220979" cy="337820"/>
            </a:xfrm>
            <a:custGeom>
              <a:avLst/>
              <a:gdLst/>
              <a:ahLst/>
              <a:cxnLst/>
              <a:rect l="l" t="t" r="r" b="b"/>
              <a:pathLst>
                <a:path w="220979" h="337819">
                  <a:moveTo>
                    <a:pt x="25894" y="0"/>
                  </a:moveTo>
                  <a:lnTo>
                    <a:pt x="14093" y="0"/>
                  </a:lnTo>
                  <a:lnTo>
                    <a:pt x="9340" y="1800"/>
                  </a:lnTo>
                  <a:lnTo>
                    <a:pt x="1863" y="8994"/>
                  </a:lnTo>
                  <a:lnTo>
                    <a:pt x="0" y="13811"/>
                  </a:lnTo>
                  <a:lnTo>
                    <a:pt x="0" y="323403"/>
                  </a:lnTo>
                  <a:lnTo>
                    <a:pt x="1863" y="328157"/>
                  </a:lnTo>
                  <a:lnTo>
                    <a:pt x="9340" y="335633"/>
                  </a:lnTo>
                  <a:lnTo>
                    <a:pt x="14093" y="337508"/>
                  </a:lnTo>
                  <a:lnTo>
                    <a:pt x="25894" y="337508"/>
                  </a:lnTo>
                  <a:lnTo>
                    <a:pt x="30711" y="335633"/>
                  </a:lnTo>
                  <a:lnTo>
                    <a:pt x="37904" y="328157"/>
                  </a:lnTo>
                  <a:lnTo>
                    <a:pt x="39705" y="323403"/>
                  </a:lnTo>
                  <a:lnTo>
                    <a:pt x="39705" y="193355"/>
                  </a:lnTo>
                  <a:lnTo>
                    <a:pt x="40284" y="185180"/>
                  </a:lnTo>
                  <a:lnTo>
                    <a:pt x="59828" y="151924"/>
                  </a:lnTo>
                  <a:lnTo>
                    <a:pt x="99290" y="135571"/>
                  </a:lnTo>
                  <a:lnTo>
                    <a:pt x="108761" y="135084"/>
                  </a:lnTo>
                  <a:lnTo>
                    <a:pt x="118816" y="135585"/>
                  </a:lnTo>
                  <a:lnTo>
                    <a:pt x="159787" y="153111"/>
                  </a:lnTo>
                  <a:lnTo>
                    <a:pt x="179808" y="196743"/>
                  </a:lnTo>
                  <a:lnTo>
                    <a:pt x="180402" y="208894"/>
                  </a:lnTo>
                  <a:lnTo>
                    <a:pt x="180402" y="323121"/>
                  </a:lnTo>
                  <a:lnTo>
                    <a:pt x="182339" y="327791"/>
                  </a:lnTo>
                  <a:lnTo>
                    <a:pt x="190109" y="335560"/>
                  </a:lnTo>
                  <a:lnTo>
                    <a:pt x="194926" y="337508"/>
                  </a:lnTo>
                  <a:lnTo>
                    <a:pt x="206150" y="337508"/>
                  </a:lnTo>
                  <a:lnTo>
                    <a:pt x="210820" y="335560"/>
                  </a:lnTo>
                  <a:lnTo>
                    <a:pt x="218590" y="327791"/>
                  </a:lnTo>
                  <a:lnTo>
                    <a:pt x="220537" y="323121"/>
                  </a:lnTo>
                  <a:lnTo>
                    <a:pt x="220537" y="208894"/>
                  </a:lnTo>
                  <a:lnTo>
                    <a:pt x="212767" y="161875"/>
                  </a:lnTo>
                  <a:lnTo>
                    <a:pt x="190430" y="127267"/>
                  </a:lnTo>
                  <a:lnTo>
                    <a:pt x="156905" y="105999"/>
                  </a:lnTo>
                  <a:lnTo>
                    <a:pt x="115232" y="98834"/>
                  </a:lnTo>
                  <a:lnTo>
                    <a:pt x="101337" y="99604"/>
                  </a:lnTo>
                  <a:lnTo>
                    <a:pt x="63872" y="111137"/>
                  </a:lnTo>
                  <a:lnTo>
                    <a:pt x="39705" y="129336"/>
                  </a:lnTo>
                  <a:lnTo>
                    <a:pt x="39705" y="13811"/>
                  </a:lnTo>
                  <a:lnTo>
                    <a:pt x="37904" y="8994"/>
                  </a:lnTo>
                  <a:lnTo>
                    <a:pt x="30711" y="1800"/>
                  </a:lnTo>
                  <a:lnTo>
                    <a:pt x="25894"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object 47">
              <a:extLst>
                <a:ext uri="{FF2B5EF4-FFF2-40B4-BE49-F238E27FC236}">
                  <a16:creationId xmlns:a16="http://schemas.microsoft.com/office/drawing/2014/main" id="{551DB2D5-59BF-F43B-5EEF-31D3111897BE}"/>
                </a:ext>
              </a:extLst>
            </p:cNvPr>
            <p:cNvPicPr/>
            <p:nvPr/>
          </p:nvPicPr>
          <p:blipFill>
            <a:blip r:embed="rId17" cstate="print"/>
            <a:stretch>
              <a:fillRect/>
            </a:stretch>
          </p:blipFill>
          <p:spPr>
            <a:xfrm>
              <a:off x="6566067" y="2746062"/>
              <a:ext cx="238662" cy="239521"/>
            </a:xfrm>
            <a:prstGeom prst="rect">
              <a:avLst/>
            </a:prstGeom>
          </p:spPr>
        </p:pic>
        <p:pic>
          <p:nvPicPr>
            <p:cNvPr id="36" name="object 48">
              <a:extLst>
                <a:ext uri="{FF2B5EF4-FFF2-40B4-BE49-F238E27FC236}">
                  <a16:creationId xmlns:a16="http://schemas.microsoft.com/office/drawing/2014/main" id="{0E2EFC13-7F14-3F71-FF6B-0202B8F65E00}"/>
                </a:ext>
              </a:extLst>
            </p:cNvPr>
            <p:cNvPicPr/>
            <p:nvPr/>
          </p:nvPicPr>
          <p:blipFill>
            <a:blip r:embed="rId17" cstate="print"/>
            <a:stretch>
              <a:fillRect/>
            </a:stretch>
          </p:blipFill>
          <p:spPr>
            <a:xfrm>
              <a:off x="6857817" y="2746062"/>
              <a:ext cx="238662" cy="239521"/>
            </a:xfrm>
            <a:prstGeom prst="rect">
              <a:avLst/>
            </a:prstGeom>
          </p:spPr>
        </p:pic>
        <p:grpSp>
          <p:nvGrpSpPr>
            <p:cNvPr id="37" name="object 49">
              <a:extLst>
                <a:ext uri="{FF2B5EF4-FFF2-40B4-BE49-F238E27FC236}">
                  <a16:creationId xmlns:a16="http://schemas.microsoft.com/office/drawing/2014/main" id="{55C2314E-E61C-867E-6ED1-078262AB7642}"/>
                </a:ext>
              </a:extLst>
            </p:cNvPr>
            <p:cNvGrpSpPr/>
            <p:nvPr/>
          </p:nvGrpSpPr>
          <p:grpSpPr>
            <a:xfrm>
              <a:off x="7153013" y="2646791"/>
              <a:ext cx="313055" cy="339090"/>
              <a:chOff x="7153013" y="2646791"/>
              <a:chExt cx="313055" cy="339090"/>
            </a:xfrm>
          </p:grpSpPr>
          <p:sp>
            <p:nvSpPr>
              <p:cNvPr id="38" name="object 50">
                <a:extLst>
                  <a:ext uri="{FF2B5EF4-FFF2-40B4-BE49-F238E27FC236}">
                    <a16:creationId xmlns:a16="http://schemas.microsoft.com/office/drawing/2014/main" id="{1EE4E3B9-4C8F-018D-57ED-F81491DB332C}"/>
                  </a:ext>
                </a:extLst>
              </p:cNvPr>
              <p:cNvSpPr/>
              <p:nvPr/>
            </p:nvSpPr>
            <p:spPr>
              <a:xfrm>
                <a:off x="7153013" y="2646791"/>
                <a:ext cx="91440" cy="337185"/>
              </a:xfrm>
              <a:custGeom>
                <a:avLst/>
                <a:gdLst/>
                <a:ahLst/>
                <a:cxnLst/>
                <a:rect l="l" t="t" r="r" b="b"/>
                <a:pathLst>
                  <a:path w="91440" h="337185">
                    <a:moveTo>
                      <a:pt x="25465" y="0"/>
                    </a:moveTo>
                    <a:lnTo>
                      <a:pt x="13664" y="0"/>
                    </a:lnTo>
                    <a:lnTo>
                      <a:pt x="8984" y="1800"/>
                    </a:lnTo>
                    <a:lnTo>
                      <a:pt x="1790" y="8994"/>
                    </a:lnTo>
                    <a:lnTo>
                      <a:pt x="0" y="13674"/>
                    </a:lnTo>
                    <a:lnTo>
                      <a:pt x="0" y="259384"/>
                    </a:lnTo>
                    <a:lnTo>
                      <a:pt x="7989" y="299729"/>
                    </a:lnTo>
                    <a:lnTo>
                      <a:pt x="37574" y="331484"/>
                    </a:lnTo>
                    <a:lnTo>
                      <a:pt x="62574" y="337068"/>
                    </a:lnTo>
                    <a:lnTo>
                      <a:pt x="73076" y="337068"/>
                    </a:lnTo>
                    <a:lnTo>
                      <a:pt x="79191" y="335277"/>
                    </a:lnTo>
                    <a:lnTo>
                      <a:pt x="88688" y="328073"/>
                    </a:lnTo>
                    <a:lnTo>
                      <a:pt x="91065" y="323403"/>
                    </a:lnTo>
                    <a:lnTo>
                      <a:pt x="91065" y="311603"/>
                    </a:lnTo>
                    <a:lnTo>
                      <a:pt x="89473" y="306786"/>
                    </a:lnTo>
                    <a:lnTo>
                      <a:pt x="83149" y="299592"/>
                    </a:lnTo>
                    <a:lnTo>
                      <a:pt x="78835" y="297791"/>
                    </a:lnTo>
                    <a:lnTo>
                      <a:pt x="73369" y="297791"/>
                    </a:lnTo>
                    <a:lnTo>
                      <a:pt x="55673" y="297791"/>
                    </a:lnTo>
                    <a:lnTo>
                      <a:pt x="39276" y="259384"/>
                    </a:lnTo>
                    <a:lnTo>
                      <a:pt x="39276" y="13674"/>
                    </a:lnTo>
                    <a:lnTo>
                      <a:pt x="37475" y="8994"/>
                    </a:lnTo>
                    <a:lnTo>
                      <a:pt x="30271" y="1800"/>
                    </a:lnTo>
                    <a:lnTo>
                      <a:pt x="25465"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9" name="object 51">
                <a:extLst>
                  <a:ext uri="{FF2B5EF4-FFF2-40B4-BE49-F238E27FC236}">
                    <a16:creationId xmlns:a16="http://schemas.microsoft.com/office/drawing/2014/main" id="{F6929DAE-59A7-DFEF-0BEF-595BC9671D53}"/>
                  </a:ext>
                </a:extLst>
              </p:cNvPr>
              <p:cNvPicPr/>
              <p:nvPr/>
            </p:nvPicPr>
            <p:blipFill>
              <a:blip r:embed="rId18" cstate="print"/>
              <a:stretch>
                <a:fillRect/>
              </a:stretch>
            </p:blipFill>
            <p:spPr>
              <a:xfrm>
                <a:off x="7273273" y="2746053"/>
                <a:ext cx="192203" cy="239531"/>
              </a:xfrm>
              <a:prstGeom prst="rect">
                <a:avLst/>
              </a:prstGeom>
            </p:spPr>
          </p:pic>
        </p:grpSp>
      </p:grpSp>
      <p:sp>
        <p:nvSpPr>
          <p:cNvPr id="61" name="AutoShape 2">
            <a:extLst>
              <a:ext uri="{FF2B5EF4-FFF2-40B4-BE49-F238E27FC236}">
                <a16:creationId xmlns:a16="http://schemas.microsoft.com/office/drawing/2014/main" id="{A8FD9F30-A769-5EEF-42B6-82F34C6CC27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CD28DF56-1C03-20F4-C701-A15EE5D355F0}"/>
              </a:ext>
            </a:extLst>
          </p:cNvPr>
          <p:cNvSpPr/>
          <p:nvPr/>
        </p:nvSpPr>
        <p:spPr>
          <a:xfrm>
            <a:off x="0" y="5935439"/>
            <a:ext cx="12192000" cy="922561"/>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4" name="Group 73">
            <a:extLst>
              <a:ext uri="{FF2B5EF4-FFF2-40B4-BE49-F238E27FC236}">
                <a16:creationId xmlns:a16="http://schemas.microsoft.com/office/drawing/2014/main" id="{9888C013-2152-F1BA-5D92-DFA663617A20}"/>
              </a:ext>
            </a:extLst>
          </p:cNvPr>
          <p:cNvGrpSpPr/>
          <p:nvPr/>
        </p:nvGrpSpPr>
        <p:grpSpPr>
          <a:xfrm>
            <a:off x="2279339" y="6080518"/>
            <a:ext cx="7496643" cy="613765"/>
            <a:chOff x="1060217" y="4950107"/>
            <a:chExt cx="10000987" cy="818804"/>
          </a:xfrm>
        </p:grpSpPr>
        <p:pic>
          <p:nvPicPr>
            <p:cNvPr id="63" name="Picture 62" descr="Text&#10;&#10;Description automatically generated with low confidence">
              <a:extLst>
                <a:ext uri="{FF2B5EF4-FFF2-40B4-BE49-F238E27FC236}">
                  <a16:creationId xmlns:a16="http://schemas.microsoft.com/office/drawing/2014/main" id="{8F3AB0D9-C24E-6F58-C337-C1FE65EAF5A8}"/>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5773732" y="4950107"/>
              <a:ext cx="2601884" cy="760615"/>
            </a:xfrm>
            <a:prstGeom prst="rect">
              <a:avLst/>
            </a:prstGeom>
          </p:spPr>
        </p:pic>
        <p:pic>
          <p:nvPicPr>
            <p:cNvPr id="65" name="Picture 64" descr="Text&#10;&#10;Description automatically generated with medium confidence">
              <a:extLst>
                <a:ext uri="{FF2B5EF4-FFF2-40B4-BE49-F238E27FC236}">
                  <a16:creationId xmlns:a16="http://schemas.microsoft.com/office/drawing/2014/main" id="{AE8AEC5B-039C-20AE-2FE4-2B2A5F12BA56}"/>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3082347" y="5039209"/>
              <a:ext cx="2227811" cy="685800"/>
            </a:xfrm>
            <a:prstGeom prst="rect">
              <a:avLst/>
            </a:prstGeom>
          </p:spPr>
        </p:pic>
        <p:pic>
          <p:nvPicPr>
            <p:cNvPr id="67" name="Picture 66" descr="Text&#10;&#10;Description automatically generated">
              <a:extLst>
                <a:ext uri="{FF2B5EF4-FFF2-40B4-BE49-F238E27FC236}">
                  <a16:creationId xmlns:a16="http://schemas.microsoft.com/office/drawing/2014/main" id="{CE1624CA-68E0-B5F0-5ACD-B89F2A5B91D3}"/>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8918079" y="5024922"/>
              <a:ext cx="2143125" cy="714375"/>
            </a:xfrm>
            <a:prstGeom prst="rect">
              <a:avLst/>
            </a:prstGeom>
          </p:spPr>
        </p:pic>
        <p:pic>
          <p:nvPicPr>
            <p:cNvPr id="69" name="Picture 68" descr="A red background with white text&#10;&#10;Description automatically generated with medium confidence">
              <a:extLst>
                <a:ext uri="{FF2B5EF4-FFF2-40B4-BE49-F238E27FC236}">
                  <a16:creationId xmlns:a16="http://schemas.microsoft.com/office/drawing/2014/main" id="{9982E384-AC94-0053-497C-E9C80CDACCF2}"/>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1060217" y="5024922"/>
              <a:ext cx="1487978" cy="743989"/>
            </a:xfrm>
            <a:prstGeom prst="rect">
              <a:avLst/>
            </a:prstGeom>
          </p:spPr>
        </p:pic>
      </p:grpSp>
      <p:pic>
        <p:nvPicPr>
          <p:cNvPr id="73" name="Picture 72" descr="Text&#10;&#10;Description automatically generated">
            <a:extLst>
              <a:ext uri="{FF2B5EF4-FFF2-40B4-BE49-F238E27FC236}">
                <a16:creationId xmlns:a16="http://schemas.microsoft.com/office/drawing/2014/main" id="{4CEE54E8-EBE1-D45B-97A4-53CDD02BC45F}"/>
              </a:ext>
            </a:extLst>
          </p:cNvPr>
          <p:cNvPicPr>
            <a:picLocks noChangeAspect="1"/>
          </p:cNvPicPr>
          <p:nvPr/>
        </p:nvPicPr>
        <p:blipFill rotWithShape="1">
          <a:blip r:embed="rId23">
            <a:extLst>
              <a:ext uri="{28A0092B-C50C-407E-A947-70E740481C1C}">
                <a14:useLocalDpi xmlns:a14="http://schemas.microsoft.com/office/drawing/2010/main" val="0"/>
              </a:ext>
            </a:extLst>
          </a:blip>
          <a:srcRect r="74305" b="-10532"/>
          <a:stretch/>
        </p:blipFill>
        <p:spPr>
          <a:xfrm>
            <a:off x="10175770" y="106810"/>
            <a:ext cx="2114160" cy="1237520"/>
          </a:xfrm>
          <a:prstGeom prst="rect">
            <a:avLst/>
          </a:prstGeom>
        </p:spPr>
      </p:pic>
      <p:sp>
        <p:nvSpPr>
          <p:cNvPr id="3" name="TextBox 2">
            <a:extLst>
              <a:ext uri="{FF2B5EF4-FFF2-40B4-BE49-F238E27FC236}">
                <a16:creationId xmlns:a16="http://schemas.microsoft.com/office/drawing/2014/main" id="{95F513C5-0140-BDFF-44F3-735161D19721}"/>
              </a:ext>
            </a:extLst>
          </p:cNvPr>
          <p:cNvSpPr txBox="1"/>
          <p:nvPr/>
        </p:nvSpPr>
        <p:spPr>
          <a:xfrm>
            <a:off x="10918501" y="5549455"/>
            <a:ext cx="1606467" cy="323165"/>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endParaRPr>
          </a:p>
        </p:txBody>
      </p:sp>
      <p:sp>
        <p:nvSpPr>
          <p:cNvPr id="2" name="Title 1">
            <a:extLst>
              <a:ext uri="{FF2B5EF4-FFF2-40B4-BE49-F238E27FC236}">
                <a16:creationId xmlns:a16="http://schemas.microsoft.com/office/drawing/2014/main" id="{A9B88F48-A1B7-64C6-7D76-25C9561923E5}"/>
              </a:ext>
            </a:extLst>
          </p:cNvPr>
          <p:cNvSpPr>
            <a:spLocks noGrp="1"/>
          </p:cNvSpPr>
          <p:nvPr>
            <p:ph type="ctrTitle"/>
          </p:nvPr>
        </p:nvSpPr>
        <p:spPr>
          <a:xfrm>
            <a:off x="377496" y="1743096"/>
            <a:ext cx="11274377" cy="3637913"/>
          </a:xfrm>
        </p:spPr>
        <p:txBody>
          <a:bodyPr>
            <a:noAutofit/>
          </a:bodyPr>
          <a:lstStyle/>
          <a:p>
            <a:pPr>
              <a:lnSpc>
                <a:spcPct val="100000"/>
              </a:lnSpc>
            </a:pPr>
            <a:br>
              <a:rPr lang="en-GB" sz="2000" b="1" dirty="0">
                <a:latin typeface="Poppins"/>
                <a:cs typeface="Poppins"/>
              </a:rPr>
            </a:br>
            <a:r>
              <a:rPr lang="en-US" sz="3600" b="1" i="0" u="none" strike="noStrike" dirty="0">
                <a:solidFill>
                  <a:srgbClr val="3A61A0"/>
                </a:solidFill>
                <a:effectLst/>
                <a:latin typeface="Poppins"/>
                <a:cs typeface="Poppins"/>
              </a:rPr>
              <a:t>Embedding children's participative rights (aged 5-7) in pedagogical practice in lower primary classrooms in Wales</a:t>
            </a:r>
            <a:br>
              <a:rPr lang="en-US" sz="3600" b="1" i="0" u="none" strike="noStrike" dirty="0">
                <a:effectLst/>
                <a:latin typeface="Poppins" panose="00000500000000000000" pitchFamily="2" charset="0"/>
              </a:rPr>
            </a:br>
            <a:br>
              <a:rPr lang="en-US" sz="3600" b="1" i="0" u="none" strike="noStrike" dirty="0">
                <a:effectLst/>
                <a:latin typeface="Poppins" panose="00000500000000000000" pitchFamily="2" charset="0"/>
              </a:rPr>
            </a:br>
            <a:endParaRPr lang="en-GB" sz="3600" b="1" dirty="0">
              <a:solidFill>
                <a:srgbClr val="28426D"/>
              </a:solidFill>
              <a:latin typeface="Poppins" panose="00000500000000000000" pitchFamily="2" charset="0"/>
              <a:cs typeface="Poppins" panose="00000500000000000000" pitchFamily="2" charset="0"/>
            </a:endParaRPr>
          </a:p>
        </p:txBody>
      </p:sp>
      <p:pic>
        <p:nvPicPr>
          <p:cNvPr id="60" name="Picture 59" descr="A logo for economic and social research company&#10;&#10;Description automatically generated">
            <a:extLst>
              <a:ext uri="{FF2B5EF4-FFF2-40B4-BE49-F238E27FC236}">
                <a16:creationId xmlns:a16="http://schemas.microsoft.com/office/drawing/2014/main" id="{B7D7ED35-F775-3744-5007-2117EC10872E}"/>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006385" y="30872"/>
            <a:ext cx="2103096" cy="1182991"/>
          </a:xfrm>
          <a:prstGeom prst="rect">
            <a:avLst/>
          </a:prstGeom>
        </p:spPr>
      </p:pic>
    </p:spTree>
    <p:extLst>
      <p:ext uri="{BB962C8B-B14F-4D97-AF65-F5344CB8AC3E}">
        <p14:creationId xmlns:p14="http://schemas.microsoft.com/office/powerpoint/2010/main" val="3148053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000E5F-BCF6-F9D0-8913-AEA75F240F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8D2F50-44E0-8B17-4BF2-A25D947BC098}"/>
              </a:ext>
            </a:extLst>
          </p:cNvPr>
          <p:cNvSpPr>
            <a:spLocks noGrp="1"/>
          </p:cNvSpPr>
          <p:nvPr>
            <p:ph type="title"/>
          </p:nvPr>
        </p:nvSpPr>
        <p:spPr>
          <a:xfrm>
            <a:off x="3246153" y="127172"/>
            <a:ext cx="10515600" cy="1325563"/>
          </a:xfrm>
        </p:spPr>
        <p:txBody>
          <a:bodyPr>
            <a:noAutofit/>
          </a:bodyPr>
          <a:lstStyle/>
          <a:p>
            <a:r>
              <a:rPr lang="en-GB" sz="5000" b="1">
                <a:solidFill>
                  <a:srgbClr val="28426E"/>
                </a:solidFill>
                <a:latin typeface="Poppins"/>
                <a:cs typeface="Poppins"/>
              </a:rPr>
              <a:t>About this Research</a:t>
            </a:r>
            <a:br>
              <a:rPr lang="en-GB" sz="5000" b="1">
                <a:latin typeface="Poppins" panose="00000500000000000000" pitchFamily="2" charset="0"/>
                <a:cs typeface="Poppins" panose="00000500000000000000" pitchFamily="2" charset="0"/>
              </a:rPr>
            </a:br>
            <a:r>
              <a:rPr lang="en-GB" sz="2000" b="1">
                <a:solidFill>
                  <a:srgbClr val="28426D"/>
                </a:solidFill>
                <a:latin typeface="Poppins"/>
                <a:cs typeface="Poppins"/>
              </a:rPr>
              <a:t> </a:t>
            </a:r>
            <a:endParaRPr lang="en-GB" sz="5000" b="1">
              <a:solidFill>
                <a:srgbClr val="28426D"/>
              </a:solidFill>
              <a:latin typeface="Poppins" panose="00000500000000000000" pitchFamily="2" charset="0"/>
              <a:cs typeface="Poppins" panose="00000500000000000000" pitchFamily="2" charset="0"/>
            </a:endParaRPr>
          </a:p>
        </p:txBody>
      </p:sp>
      <p:sp>
        <p:nvSpPr>
          <p:cNvPr id="3" name="Content Placeholder 2">
            <a:extLst>
              <a:ext uri="{FF2B5EF4-FFF2-40B4-BE49-F238E27FC236}">
                <a16:creationId xmlns:a16="http://schemas.microsoft.com/office/drawing/2014/main" id="{0C0FCA8A-0EE9-179D-E674-26A9F172AAF7}"/>
              </a:ext>
            </a:extLst>
          </p:cNvPr>
          <p:cNvSpPr>
            <a:spLocks noGrp="1"/>
          </p:cNvSpPr>
          <p:nvPr>
            <p:ph idx="1"/>
          </p:nvPr>
        </p:nvSpPr>
        <p:spPr>
          <a:xfrm>
            <a:off x="447358" y="1495052"/>
            <a:ext cx="10515600" cy="4446539"/>
          </a:xfrm>
        </p:spPr>
        <p:txBody>
          <a:bodyPr vert="horz" lIns="91440" tIns="45720" rIns="91440" bIns="45720" rtlCol="0" anchor="t">
            <a:noAutofit/>
          </a:bodyPr>
          <a:lstStyle/>
          <a:p>
            <a:pPr>
              <a:lnSpc>
                <a:spcPct val="100000"/>
              </a:lnSpc>
              <a:spcBef>
                <a:spcPts val="1200"/>
              </a:spcBef>
            </a:pPr>
            <a:r>
              <a:rPr lang="en-US" sz="2000" b="1" u="sng">
                <a:solidFill>
                  <a:srgbClr val="28426E"/>
                </a:solidFill>
                <a:latin typeface="Poppins"/>
                <a:cs typeface="Poppins"/>
              </a:rPr>
              <a:t>Children's Participation in Schools </a:t>
            </a:r>
          </a:p>
          <a:p>
            <a:pPr>
              <a:lnSpc>
                <a:spcPct val="100000"/>
              </a:lnSpc>
              <a:spcBef>
                <a:spcPts val="1200"/>
              </a:spcBef>
            </a:pPr>
            <a:r>
              <a:rPr lang="en-US" sz="2000">
                <a:solidFill>
                  <a:srgbClr val="28426E"/>
                </a:solidFill>
                <a:latin typeface="Poppins"/>
                <a:cs typeface="Poppins"/>
              </a:rPr>
              <a:t>Economic and Social Research Council (ESRC) funded – 3-year project - </a:t>
            </a:r>
            <a:r>
              <a:rPr lang="en-GB" sz="1800" b="1">
                <a:solidFill>
                  <a:srgbClr val="28426E"/>
                </a:solidFill>
                <a:latin typeface="Poppins"/>
                <a:cs typeface="Poppins"/>
              </a:rPr>
              <a:t>Dec 22 – Nov 25 – budget of  £700,000 – based in Wales.</a:t>
            </a:r>
          </a:p>
          <a:p>
            <a:pPr>
              <a:lnSpc>
                <a:spcPct val="100000"/>
              </a:lnSpc>
              <a:spcBef>
                <a:spcPts val="1200"/>
              </a:spcBef>
            </a:pPr>
            <a:r>
              <a:rPr lang="en-US" sz="2000">
                <a:solidFill>
                  <a:srgbClr val="28426E"/>
                </a:solidFill>
                <a:latin typeface="Poppins"/>
                <a:cs typeface="Poppins"/>
              </a:rPr>
              <a:t>Across four UK universities with a focus on </a:t>
            </a:r>
            <a:r>
              <a:rPr lang="en-US" sz="2000" b="1">
                <a:solidFill>
                  <a:srgbClr val="28426E"/>
                </a:solidFill>
                <a:latin typeface="Poppins"/>
                <a:cs typeface="Poppins"/>
              </a:rPr>
              <a:t>young children’s participative rights in lower primary settings</a:t>
            </a:r>
          </a:p>
          <a:p>
            <a:pPr>
              <a:lnSpc>
                <a:spcPct val="100000"/>
              </a:lnSpc>
              <a:spcBef>
                <a:spcPts val="1200"/>
              </a:spcBef>
            </a:pPr>
            <a:r>
              <a:rPr lang="en-US" sz="2000" b="1">
                <a:solidFill>
                  <a:srgbClr val="28426E"/>
                </a:solidFill>
                <a:latin typeface="Poppins"/>
                <a:cs typeface="Poppins"/>
              </a:rPr>
              <a:t>Goal  - to explore ways to integrate participative rights into everyday teaching and learning activities </a:t>
            </a:r>
            <a:r>
              <a:rPr lang="en-US" sz="2000" b="1" i="0">
                <a:solidFill>
                  <a:srgbClr val="28426E"/>
                </a:solidFill>
                <a:effectLst/>
                <a:latin typeface="Poppins"/>
                <a:cs typeface="Poppins"/>
              </a:rPr>
              <a:t>to create classroom environments where children's </a:t>
            </a:r>
            <a:r>
              <a:rPr lang="en-US" sz="2000" b="1">
                <a:solidFill>
                  <a:srgbClr val="28426E"/>
                </a:solidFill>
                <a:latin typeface="Poppins"/>
                <a:cs typeface="Poppins"/>
              </a:rPr>
              <a:t>participation</a:t>
            </a:r>
            <a:r>
              <a:rPr lang="en-US" sz="2000" b="1" i="0">
                <a:solidFill>
                  <a:srgbClr val="28426E"/>
                </a:solidFill>
                <a:effectLst/>
                <a:latin typeface="Poppins"/>
                <a:cs typeface="Poppins"/>
              </a:rPr>
              <a:t> </a:t>
            </a:r>
            <a:r>
              <a:rPr lang="en-US" sz="2000" b="1">
                <a:solidFill>
                  <a:srgbClr val="28426E"/>
                </a:solidFill>
                <a:latin typeface="Poppins"/>
                <a:cs typeface="Poppins"/>
              </a:rPr>
              <a:t>is embedded in</a:t>
            </a:r>
            <a:r>
              <a:rPr lang="en-US" sz="2000" b="1" i="0">
                <a:solidFill>
                  <a:srgbClr val="28426E"/>
                </a:solidFill>
                <a:effectLst/>
                <a:latin typeface="Poppins"/>
                <a:cs typeface="Poppins"/>
              </a:rPr>
              <a:t> the teaching and learning processes.</a:t>
            </a:r>
            <a:endParaRPr lang="en-US" sz="2000" b="1">
              <a:solidFill>
                <a:srgbClr val="28426E"/>
              </a:solidFill>
              <a:latin typeface="Poppins"/>
              <a:cs typeface="Poppins"/>
            </a:endParaRPr>
          </a:p>
          <a:p>
            <a:pPr>
              <a:lnSpc>
                <a:spcPct val="100000"/>
              </a:lnSpc>
              <a:spcBef>
                <a:spcPts val="1200"/>
              </a:spcBef>
            </a:pPr>
            <a:r>
              <a:rPr lang="en-US" sz="2000" b="1">
                <a:solidFill>
                  <a:srgbClr val="28426E"/>
                </a:solidFill>
                <a:latin typeface="Poppins"/>
                <a:cs typeface="Poppins"/>
              </a:rPr>
              <a:t>How</a:t>
            </a:r>
            <a:r>
              <a:rPr lang="en-US" sz="2000">
                <a:solidFill>
                  <a:srgbClr val="28426E"/>
                </a:solidFill>
                <a:latin typeface="Poppins"/>
                <a:cs typeface="Poppins"/>
              </a:rPr>
              <a:t> - co-constructing knowledge with participants involved in Initial Training Education (ITE) to explore and examine pedagogic practices that embed participative rights while consistently attending to young children's voices and agency.</a:t>
            </a:r>
            <a:endParaRPr lang="en-US" sz="2000" b="0" i="0">
              <a:solidFill>
                <a:srgbClr val="28426E"/>
              </a:solidFill>
              <a:effectLst/>
              <a:latin typeface="Poppins"/>
              <a:cs typeface="Poppins"/>
            </a:endParaRPr>
          </a:p>
        </p:txBody>
      </p:sp>
      <p:grpSp>
        <p:nvGrpSpPr>
          <p:cNvPr id="9" name="Group 8">
            <a:extLst>
              <a:ext uri="{FF2B5EF4-FFF2-40B4-BE49-F238E27FC236}">
                <a16:creationId xmlns:a16="http://schemas.microsoft.com/office/drawing/2014/main" id="{FE0D3106-08B3-71CE-057E-E827C41407BA}"/>
              </a:ext>
            </a:extLst>
          </p:cNvPr>
          <p:cNvGrpSpPr/>
          <p:nvPr/>
        </p:nvGrpSpPr>
        <p:grpSpPr>
          <a:xfrm>
            <a:off x="291529" y="143859"/>
            <a:ext cx="2771109" cy="1037861"/>
            <a:chOff x="3250219" y="1400368"/>
            <a:chExt cx="4788819" cy="1793552"/>
          </a:xfrm>
        </p:grpSpPr>
        <p:grpSp>
          <p:nvGrpSpPr>
            <p:cNvPr id="10" name="object 2">
              <a:extLst>
                <a:ext uri="{FF2B5EF4-FFF2-40B4-BE49-F238E27FC236}">
                  <a16:creationId xmlns:a16="http://schemas.microsoft.com/office/drawing/2014/main" id="{C9F38838-5810-CA58-D16C-DE9E68A7C2FD}"/>
                </a:ext>
              </a:extLst>
            </p:cNvPr>
            <p:cNvGrpSpPr/>
            <p:nvPr/>
          </p:nvGrpSpPr>
          <p:grpSpPr>
            <a:xfrm>
              <a:off x="3250219" y="1400368"/>
              <a:ext cx="1165225" cy="850265"/>
              <a:chOff x="3250219" y="1400368"/>
              <a:chExt cx="1165225" cy="850265"/>
            </a:xfrm>
          </p:grpSpPr>
          <p:sp>
            <p:nvSpPr>
              <p:cNvPr id="56" name="object 3">
                <a:extLst>
                  <a:ext uri="{FF2B5EF4-FFF2-40B4-BE49-F238E27FC236}">
                    <a16:creationId xmlns:a16="http://schemas.microsoft.com/office/drawing/2014/main" id="{F031E594-D3D7-67D1-4AA7-4AAF3E9170EC}"/>
                  </a:ext>
                </a:extLst>
              </p:cNvPr>
              <p:cNvSpPr/>
              <p:nvPr/>
            </p:nvSpPr>
            <p:spPr>
              <a:xfrm>
                <a:off x="3724604" y="1531093"/>
                <a:ext cx="690880" cy="628650"/>
              </a:xfrm>
              <a:custGeom>
                <a:avLst/>
                <a:gdLst/>
                <a:ahLst/>
                <a:cxnLst/>
                <a:rect l="l" t="t" r="r" b="b"/>
                <a:pathLst>
                  <a:path w="690879" h="628650">
                    <a:moveTo>
                      <a:pt x="45961" y="0"/>
                    </a:moveTo>
                    <a:lnTo>
                      <a:pt x="19650" y="5314"/>
                    </a:lnTo>
                    <a:lnTo>
                      <a:pt x="5329" y="18897"/>
                    </a:lnTo>
                    <a:lnTo>
                      <a:pt x="0" y="37203"/>
                    </a:lnTo>
                    <a:lnTo>
                      <a:pt x="664" y="56689"/>
                    </a:lnTo>
                    <a:lnTo>
                      <a:pt x="17595" y="101358"/>
                    </a:lnTo>
                    <a:lnTo>
                      <a:pt x="345345" y="628064"/>
                    </a:lnTo>
                    <a:lnTo>
                      <a:pt x="595551" y="225972"/>
                    </a:lnTo>
                    <a:lnTo>
                      <a:pt x="340392" y="225972"/>
                    </a:lnTo>
                    <a:lnTo>
                      <a:pt x="345345" y="225598"/>
                    </a:lnTo>
                    <a:lnTo>
                      <a:pt x="291424" y="221525"/>
                    </a:lnTo>
                    <a:lnTo>
                      <a:pt x="244966" y="209233"/>
                    </a:lnTo>
                    <a:lnTo>
                      <a:pt x="209025" y="190664"/>
                    </a:lnTo>
                    <a:lnTo>
                      <a:pt x="161113" y="140971"/>
                    </a:lnTo>
                    <a:lnTo>
                      <a:pt x="132516" y="85001"/>
                    </a:lnTo>
                    <a:lnTo>
                      <a:pt x="120719" y="58585"/>
                    </a:lnTo>
                    <a:lnTo>
                      <a:pt x="108062" y="35308"/>
                    </a:lnTo>
                    <a:lnTo>
                      <a:pt x="92647" y="16738"/>
                    </a:lnTo>
                    <a:lnTo>
                      <a:pt x="72579" y="4446"/>
                    </a:lnTo>
                    <a:lnTo>
                      <a:pt x="45961" y="0"/>
                    </a:lnTo>
                    <a:close/>
                  </a:path>
                  <a:path w="690879" h="628650">
                    <a:moveTo>
                      <a:pt x="345345" y="225598"/>
                    </a:moveTo>
                    <a:lnTo>
                      <a:pt x="340392" y="225972"/>
                    </a:lnTo>
                    <a:lnTo>
                      <a:pt x="350297" y="225972"/>
                    </a:lnTo>
                    <a:lnTo>
                      <a:pt x="345345" y="225598"/>
                    </a:lnTo>
                    <a:close/>
                  </a:path>
                  <a:path w="690879" h="628650">
                    <a:moveTo>
                      <a:pt x="644728" y="0"/>
                    </a:moveTo>
                    <a:lnTo>
                      <a:pt x="598042" y="16738"/>
                    </a:lnTo>
                    <a:lnTo>
                      <a:pt x="569970" y="58585"/>
                    </a:lnTo>
                    <a:lnTo>
                      <a:pt x="558174" y="85001"/>
                    </a:lnTo>
                    <a:lnTo>
                      <a:pt x="545341" y="112986"/>
                    </a:lnTo>
                    <a:lnTo>
                      <a:pt x="508983" y="167386"/>
                    </a:lnTo>
                    <a:lnTo>
                      <a:pt x="445724" y="209233"/>
                    </a:lnTo>
                    <a:lnTo>
                      <a:pt x="399265" y="221525"/>
                    </a:lnTo>
                    <a:lnTo>
                      <a:pt x="345345" y="225598"/>
                    </a:lnTo>
                    <a:lnTo>
                      <a:pt x="350297" y="225972"/>
                    </a:lnTo>
                    <a:lnTo>
                      <a:pt x="595551" y="225972"/>
                    </a:lnTo>
                    <a:lnTo>
                      <a:pt x="673094" y="101358"/>
                    </a:lnTo>
                    <a:lnTo>
                      <a:pt x="690025" y="56689"/>
                    </a:lnTo>
                    <a:lnTo>
                      <a:pt x="690690" y="37203"/>
                    </a:lnTo>
                    <a:lnTo>
                      <a:pt x="685361" y="18897"/>
                    </a:lnTo>
                    <a:lnTo>
                      <a:pt x="671039" y="5314"/>
                    </a:lnTo>
                    <a:lnTo>
                      <a:pt x="64472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7" name="object 4">
                <a:extLst>
                  <a:ext uri="{FF2B5EF4-FFF2-40B4-BE49-F238E27FC236}">
                    <a16:creationId xmlns:a16="http://schemas.microsoft.com/office/drawing/2014/main" id="{CFC75157-103B-EBD2-2D62-16C667A077FD}"/>
                  </a:ext>
                </a:extLst>
              </p:cNvPr>
              <p:cNvPicPr/>
              <p:nvPr/>
            </p:nvPicPr>
            <p:blipFill>
              <a:blip r:embed="rId3" cstate="print"/>
              <a:stretch>
                <a:fillRect/>
              </a:stretch>
            </p:blipFill>
            <p:spPr>
              <a:xfrm>
                <a:off x="3948317" y="1400368"/>
                <a:ext cx="243259" cy="239594"/>
              </a:xfrm>
              <a:prstGeom prst="rect">
                <a:avLst/>
              </a:prstGeom>
            </p:spPr>
          </p:pic>
          <p:sp>
            <p:nvSpPr>
              <p:cNvPr id="58" name="object 5">
                <a:extLst>
                  <a:ext uri="{FF2B5EF4-FFF2-40B4-BE49-F238E27FC236}">
                    <a16:creationId xmlns:a16="http://schemas.microsoft.com/office/drawing/2014/main" id="{AE5E6A15-AE3D-8B1F-6A70-CDBE3C0B8E34}"/>
                  </a:ext>
                </a:extLst>
              </p:cNvPr>
              <p:cNvSpPr/>
              <p:nvPr/>
            </p:nvSpPr>
            <p:spPr>
              <a:xfrm>
                <a:off x="3250219" y="1630174"/>
                <a:ext cx="710565" cy="620395"/>
              </a:xfrm>
              <a:custGeom>
                <a:avLst/>
                <a:gdLst/>
                <a:ahLst/>
                <a:cxnLst/>
                <a:rect l="l" t="t" r="r" b="b"/>
                <a:pathLst>
                  <a:path w="710564" h="620394">
                    <a:moveTo>
                      <a:pt x="70577" y="508285"/>
                    </a:moveTo>
                    <a:lnTo>
                      <a:pt x="46542" y="512209"/>
                    </a:lnTo>
                    <a:lnTo>
                      <a:pt x="25700" y="523350"/>
                    </a:lnTo>
                    <a:lnTo>
                      <a:pt x="8480" y="544145"/>
                    </a:lnTo>
                    <a:lnTo>
                      <a:pt x="0" y="569624"/>
                    </a:lnTo>
                    <a:lnTo>
                      <a:pt x="4780" y="588919"/>
                    </a:lnTo>
                    <a:lnTo>
                      <a:pt x="35673" y="612143"/>
                    </a:lnTo>
                    <a:lnTo>
                      <a:pt x="83420" y="620164"/>
                    </a:lnTo>
                    <a:lnTo>
                      <a:pt x="710396" y="603693"/>
                    </a:lnTo>
                    <a:lnTo>
                      <a:pt x="662777" y="515974"/>
                    </a:lnTo>
                    <a:lnTo>
                      <a:pt x="190005" y="515974"/>
                    </a:lnTo>
                    <a:lnTo>
                      <a:pt x="157517" y="515422"/>
                    </a:lnTo>
                    <a:lnTo>
                      <a:pt x="97372" y="509139"/>
                    </a:lnTo>
                    <a:lnTo>
                      <a:pt x="70577" y="508285"/>
                    </a:lnTo>
                    <a:close/>
                  </a:path>
                  <a:path w="710564" h="620394">
                    <a:moveTo>
                      <a:pt x="356535" y="399363"/>
                    </a:moveTo>
                    <a:lnTo>
                      <a:pt x="325983" y="444010"/>
                    </a:lnTo>
                    <a:lnTo>
                      <a:pt x="291947" y="478005"/>
                    </a:lnTo>
                    <a:lnTo>
                      <a:pt x="257651" y="499705"/>
                    </a:lnTo>
                    <a:lnTo>
                      <a:pt x="190005" y="515974"/>
                    </a:lnTo>
                    <a:lnTo>
                      <a:pt x="662777" y="515974"/>
                    </a:lnTo>
                    <a:lnTo>
                      <a:pt x="601919" y="403867"/>
                    </a:lnTo>
                    <a:lnTo>
                      <a:pt x="354375" y="403867"/>
                    </a:lnTo>
                    <a:lnTo>
                      <a:pt x="356535" y="399363"/>
                    </a:lnTo>
                    <a:close/>
                  </a:path>
                  <a:path w="710564" h="620394">
                    <a:moveTo>
                      <a:pt x="359328" y="395281"/>
                    </a:moveTo>
                    <a:lnTo>
                      <a:pt x="356535" y="399363"/>
                    </a:lnTo>
                    <a:lnTo>
                      <a:pt x="354375" y="403867"/>
                    </a:lnTo>
                    <a:lnTo>
                      <a:pt x="359328" y="395281"/>
                    </a:lnTo>
                    <a:close/>
                  </a:path>
                  <a:path w="710564" h="620394">
                    <a:moveTo>
                      <a:pt x="597258" y="395281"/>
                    </a:moveTo>
                    <a:lnTo>
                      <a:pt x="359328" y="395281"/>
                    </a:lnTo>
                    <a:lnTo>
                      <a:pt x="354375" y="403867"/>
                    </a:lnTo>
                    <a:lnTo>
                      <a:pt x="601919" y="403867"/>
                    </a:lnTo>
                    <a:lnTo>
                      <a:pt x="597258" y="395281"/>
                    </a:lnTo>
                    <a:close/>
                  </a:path>
                  <a:path w="710564" h="620394">
                    <a:moveTo>
                      <a:pt x="344797" y="0"/>
                    </a:moveTo>
                    <a:lnTo>
                      <a:pt x="325699" y="5507"/>
                    </a:lnTo>
                    <a:lnTo>
                      <a:pt x="307874" y="25596"/>
                    </a:lnTo>
                    <a:lnTo>
                      <a:pt x="298473" y="50905"/>
                    </a:lnTo>
                    <a:lnTo>
                      <a:pt x="299245" y="74525"/>
                    </a:lnTo>
                    <a:lnTo>
                      <a:pt x="307863" y="97300"/>
                    </a:lnTo>
                    <a:lnTo>
                      <a:pt x="321999" y="120078"/>
                    </a:lnTo>
                    <a:lnTo>
                      <a:pt x="339324" y="143703"/>
                    </a:lnTo>
                    <a:lnTo>
                      <a:pt x="357511" y="169022"/>
                    </a:lnTo>
                    <a:lnTo>
                      <a:pt x="374233" y="196880"/>
                    </a:lnTo>
                    <a:lnTo>
                      <a:pt x="387160" y="228123"/>
                    </a:lnTo>
                    <a:lnTo>
                      <a:pt x="393966" y="263598"/>
                    </a:lnTo>
                    <a:lnTo>
                      <a:pt x="392323" y="304149"/>
                    </a:lnTo>
                    <a:lnTo>
                      <a:pt x="379902" y="350624"/>
                    </a:lnTo>
                    <a:lnTo>
                      <a:pt x="356535" y="399363"/>
                    </a:lnTo>
                    <a:lnTo>
                      <a:pt x="359328" y="395281"/>
                    </a:lnTo>
                    <a:lnTo>
                      <a:pt x="597258" y="395281"/>
                    </a:lnTo>
                    <a:lnTo>
                      <a:pt x="411169" y="52485"/>
                    </a:lnTo>
                    <a:lnTo>
                      <a:pt x="380354" y="15146"/>
                    </a:lnTo>
                    <a:lnTo>
                      <a:pt x="363554" y="4678"/>
                    </a:lnTo>
                    <a:lnTo>
                      <a:pt x="344797"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9" name="object 6">
                <a:extLst>
                  <a:ext uri="{FF2B5EF4-FFF2-40B4-BE49-F238E27FC236}">
                    <a16:creationId xmlns:a16="http://schemas.microsoft.com/office/drawing/2014/main" id="{1461C285-4EF2-1CCD-F831-D53C94941927}"/>
                  </a:ext>
                </a:extLst>
              </p:cNvPr>
              <p:cNvPicPr/>
              <p:nvPr/>
            </p:nvPicPr>
            <p:blipFill>
              <a:blip r:embed="rId4" cstate="print"/>
              <a:stretch>
                <a:fillRect/>
              </a:stretch>
            </p:blipFill>
            <p:spPr>
              <a:xfrm>
                <a:off x="3278053" y="1788760"/>
                <a:ext cx="241460" cy="241465"/>
              </a:xfrm>
              <a:prstGeom prst="rect">
                <a:avLst/>
              </a:prstGeom>
            </p:spPr>
          </p:pic>
        </p:grpSp>
        <p:grpSp>
          <p:nvGrpSpPr>
            <p:cNvPr id="11" name="object 7">
              <a:extLst>
                <a:ext uri="{FF2B5EF4-FFF2-40B4-BE49-F238E27FC236}">
                  <a16:creationId xmlns:a16="http://schemas.microsoft.com/office/drawing/2014/main" id="{D44EC0AB-8C15-2BA6-CB93-5813BBC5F25C}"/>
                </a:ext>
              </a:extLst>
            </p:cNvPr>
            <p:cNvGrpSpPr/>
            <p:nvPr/>
          </p:nvGrpSpPr>
          <p:grpSpPr>
            <a:xfrm>
              <a:off x="3250219" y="2343655"/>
              <a:ext cx="1639570" cy="850265"/>
              <a:chOff x="3250219" y="2343655"/>
              <a:chExt cx="1639570" cy="850265"/>
            </a:xfrm>
          </p:grpSpPr>
          <p:sp>
            <p:nvSpPr>
              <p:cNvPr id="50" name="object 8">
                <a:extLst>
                  <a:ext uri="{FF2B5EF4-FFF2-40B4-BE49-F238E27FC236}">
                    <a16:creationId xmlns:a16="http://schemas.microsoft.com/office/drawing/2014/main" id="{35099CD9-C56D-9016-8D2B-8F5B02AEAA88}"/>
                  </a:ext>
                </a:extLst>
              </p:cNvPr>
              <p:cNvSpPr/>
              <p:nvPr/>
            </p:nvSpPr>
            <p:spPr>
              <a:xfrm>
                <a:off x="3250219" y="2343655"/>
                <a:ext cx="710565" cy="620395"/>
              </a:xfrm>
              <a:custGeom>
                <a:avLst/>
                <a:gdLst/>
                <a:ahLst/>
                <a:cxnLst/>
                <a:rect l="l" t="t" r="r" b="b"/>
                <a:pathLst>
                  <a:path w="710564" h="620394">
                    <a:moveTo>
                      <a:pt x="356535" y="220790"/>
                    </a:moveTo>
                    <a:lnTo>
                      <a:pt x="379902" y="269529"/>
                    </a:lnTo>
                    <a:lnTo>
                      <a:pt x="392323" y="316003"/>
                    </a:lnTo>
                    <a:lnTo>
                      <a:pt x="393966" y="356555"/>
                    </a:lnTo>
                    <a:lnTo>
                      <a:pt x="387160" y="392029"/>
                    </a:lnTo>
                    <a:lnTo>
                      <a:pt x="374233" y="423273"/>
                    </a:lnTo>
                    <a:lnTo>
                      <a:pt x="357511" y="451131"/>
                    </a:lnTo>
                    <a:lnTo>
                      <a:pt x="339324" y="476450"/>
                    </a:lnTo>
                    <a:lnTo>
                      <a:pt x="321999" y="500075"/>
                    </a:lnTo>
                    <a:lnTo>
                      <a:pt x="307863" y="522853"/>
                    </a:lnTo>
                    <a:lnTo>
                      <a:pt x="299245" y="545628"/>
                    </a:lnTo>
                    <a:lnTo>
                      <a:pt x="298473" y="569248"/>
                    </a:lnTo>
                    <a:lnTo>
                      <a:pt x="307874" y="594557"/>
                    </a:lnTo>
                    <a:lnTo>
                      <a:pt x="325699" y="614646"/>
                    </a:lnTo>
                    <a:lnTo>
                      <a:pt x="344797" y="620153"/>
                    </a:lnTo>
                    <a:lnTo>
                      <a:pt x="363554" y="615475"/>
                    </a:lnTo>
                    <a:lnTo>
                      <a:pt x="397662" y="587959"/>
                    </a:lnTo>
                    <a:lnTo>
                      <a:pt x="597258" y="224872"/>
                    </a:lnTo>
                    <a:lnTo>
                      <a:pt x="359328" y="224872"/>
                    </a:lnTo>
                    <a:lnTo>
                      <a:pt x="356535" y="220790"/>
                    </a:lnTo>
                    <a:close/>
                  </a:path>
                  <a:path w="710564" h="620394">
                    <a:moveTo>
                      <a:pt x="354375" y="216286"/>
                    </a:moveTo>
                    <a:lnTo>
                      <a:pt x="356535" y="220790"/>
                    </a:lnTo>
                    <a:lnTo>
                      <a:pt x="359328" y="224872"/>
                    </a:lnTo>
                    <a:lnTo>
                      <a:pt x="354375" y="216286"/>
                    </a:lnTo>
                    <a:close/>
                  </a:path>
                  <a:path w="710564" h="620394">
                    <a:moveTo>
                      <a:pt x="601919" y="216286"/>
                    </a:moveTo>
                    <a:lnTo>
                      <a:pt x="354375" y="216286"/>
                    </a:lnTo>
                    <a:lnTo>
                      <a:pt x="359328" y="224872"/>
                    </a:lnTo>
                    <a:lnTo>
                      <a:pt x="597258" y="224872"/>
                    </a:lnTo>
                    <a:lnTo>
                      <a:pt x="601919" y="216286"/>
                    </a:lnTo>
                    <a:close/>
                  </a:path>
                  <a:path w="710564" h="620394">
                    <a:moveTo>
                      <a:pt x="662777" y="104178"/>
                    </a:moveTo>
                    <a:lnTo>
                      <a:pt x="190005" y="104178"/>
                    </a:lnTo>
                    <a:lnTo>
                      <a:pt x="223526" y="108605"/>
                    </a:lnTo>
                    <a:lnTo>
                      <a:pt x="257651" y="120448"/>
                    </a:lnTo>
                    <a:lnTo>
                      <a:pt x="291947" y="142148"/>
                    </a:lnTo>
                    <a:lnTo>
                      <a:pt x="325983" y="176143"/>
                    </a:lnTo>
                    <a:lnTo>
                      <a:pt x="356535" y="220790"/>
                    </a:lnTo>
                    <a:lnTo>
                      <a:pt x="354375" y="216286"/>
                    </a:lnTo>
                    <a:lnTo>
                      <a:pt x="601919" y="216286"/>
                    </a:lnTo>
                    <a:lnTo>
                      <a:pt x="662777" y="104178"/>
                    </a:lnTo>
                    <a:close/>
                  </a:path>
                  <a:path w="710564" h="620394">
                    <a:moveTo>
                      <a:pt x="83420" y="0"/>
                    </a:moveTo>
                    <a:lnTo>
                      <a:pt x="35673" y="8010"/>
                    </a:lnTo>
                    <a:lnTo>
                      <a:pt x="4780" y="31234"/>
                    </a:lnTo>
                    <a:lnTo>
                      <a:pt x="0" y="50529"/>
                    </a:lnTo>
                    <a:lnTo>
                      <a:pt x="8480" y="76008"/>
                    </a:lnTo>
                    <a:lnTo>
                      <a:pt x="25700" y="96803"/>
                    </a:lnTo>
                    <a:lnTo>
                      <a:pt x="46542" y="107944"/>
                    </a:lnTo>
                    <a:lnTo>
                      <a:pt x="70577" y="111868"/>
                    </a:lnTo>
                    <a:lnTo>
                      <a:pt x="97372" y="111014"/>
                    </a:lnTo>
                    <a:lnTo>
                      <a:pt x="157517" y="104731"/>
                    </a:lnTo>
                    <a:lnTo>
                      <a:pt x="190005" y="104178"/>
                    </a:lnTo>
                    <a:lnTo>
                      <a:pt x="662777" y="104178"/>
                    </a:lnTo>
                    <a:lnTo>
                      <a:pt x="710396" y="16460"/>
                    </a:lnTo>
                    <a:lnTo>
                      <a:pt x="83420"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1" name="object 9">
                <a:extLst>
                  <a:ext uri="{FF2B5EF4-FFF2-40B4-BE49-F238E27FC236}">
                    <a16:creationId xmlns:a16="http://schemas.microsoft.com/office/drawing/2014/main" id="{9C77E58B-F857-0C5A-9E81-47F4FFAB4DE8}"/>
                  </a:ext>
                </a:extLst>
              </p:cNvPr>
              <p:cNvPicPr/>
              <p:nvPr/>
            </p:nvPicPr>
            <p:blipFill>
              <a:blip r:embed="rId5" cstate="print"/>
              <a:stretch>
                <a:fillRect/>
              </a:stretch>
            </p:blipFill>
            <p:spPr>
              <a:xfrm>
                <a:off x="3278050" y="2563756"/>
                <a:ext cx="241460" cy="241465"/>
              </a:xfrm>
              <a:prstGeom prst="rect">
                <a:avLst/>
              </a:prstGeom>
            </p:spPr>
          </p:pic>
          <p:sp>
            <p:nvSpPr>
              <p:cNvPr id="52" name="object 10">
                <a:extLst>
                  <a:ext uri="{FF2B5EF4-FFF2-40B4-BE49-F238E27FC236}">
                    <a16:creationId xmlns:a16="http://schemas.microsoft.com/office/drawing/2014/main" id="{AD985C34-1D08-F1BE-ED71-3D2EBC2C8C14}"/>
                  </a:ext>
                </a:extLst>
              </p:cNvPr>
              <p:cNvSpPr/>
              <p:nvPr/>
            </p:nvSpPr>
            <p:spPr>
              <a:xfrm>
                <a:off x="3724604" y="2423239"/>
                <a:ext cx="690880" cy="638175"/>
              </a:xfrm>
              <a:custGeom>
                <a:avLst/>
                <a:gdLst/>
                <a:ahLst/>
                <a:cxnLst/>
                <a:rect l="l" t="t" r="r" b="b"/>
                <a:pathLst>
                  <a:path w="690879" h="638175">
                    <a:moveTo>
                      <a:pt x="345345" y="0"/>
                    </a:moveTo>
                    <a:lnTo>
                      <a:pt x="17595" y="534748"/>
                    </a:lnTo>
                    <a:lnTo>
                      <a:pt x="664" y="580097"/>
                    </a:lnTo>
                    <a:lnTo>
                      <a:pt x="0" y="599881"/>
                    </a:lnTo>
                    <a:lnTo>
                      <a:pt x="5329" y="618464"/>
                    </a:lnTo>
                    <a:lnTo>
                      <a:pt x="19650" y="632250"/>
                    </a:lnTo>
                    <a:lnTo>
                      <a:pt x="45961" y="637645"/>
                    </a:lnTo>
                    <a:lnTo>
                      <a:pt x="72579" y="633131"/>
                    </a:lnTo>
                    <a:lnTo>
                      <a:pt x="92647" y="620652"/>
                    </a:lnTo>
                    <a:lnTo>
                      <a:pt x="108062" y="601800"/>
                    </a:lnTo>
                    <a:lnTo>
                      <a:pt x="120719" y="578169"/>
                    </a:lnTo>
                    <a:lnTo>
                      <a:pt x="132516" y="551352"/>
                    </a:lnTo>
                    <a:lnTo>
                      <a:pt x="145348" y="522942"/>
                    </a:lnTo>
                    <a:lnTo>
                      <a:pt x="181706" y="467714"/>
                    </a:lnTo>
                    <a:lnTo>
                      <a:pt x="244966" y="425231"/>
                    </a:lnTo>
                    <a:lnTo>
                      <a:pt x="291424" y="412752"/>
                    </a:lnTo>
                    <a:lnTo>
                      <a:pt x="345345" y="408618"/>
                    </a:lnTo>
                    <a:lnTo>
                      <a:pt x="340392" y="408238"/>
                    </a:lnTo>
                    <a:lnTo>
                      <a:pt x="595556" y="408238"/>
                    </a:lnTo>
                    <a:lnTo>
                      <a:pt x="345345" y="0"/>
                    </a:lnTo>
                    <a:close/>
                  </a:path>
                  <a:path w="690879" h="638175">
                    <a:moveTo>
                      <a:pt x="595556" y="408238"/>
                    </a:moveTo>
                    <a:lnTo>
                      <a:pt x="350297" y="408238"/>
                    </a:lnTo>
                    <a:lnTo>
                      <a:pt x="345345" y="408618"/>
                    </a:lnTo>
                    <a:lnTo>
                      <a:pt x="399265" y="412752"/>
                    </a:lnTo>
                    <a:lnTo>
                      <a:pt x="445724" y="425231"/>
                    </a:lnTo>
                    <a:lnTo>
                      <a:pt x="481664" y="444083"/>
                    </a:lnTo>
                    <a:lnTo>
                      <a:pt x="529576" y="494531"/>
                    </a:lnTo>
                    <a:lnTo>
                      <a:pt x="558174" y="551352"/>
                    </a:lnTo>
                    <a:lnTo>
                      <a:pt x="569970" y="578169"/>
                    </a:lnTo>
                    <a:lnTo>
                      <a:pt x="582628" y="601800"/>
                    </a:lnTo>
                    <a:lnTo>
                      <a:pt x="598042" y="620652"/>
                    </a:lnTo>
                    <a:lnTo>
                      <a:pt x="618110" y="633131"/>
                    </a:lnTo>
                    <a:lnTo>
                      <a:pt x="644728" y="637645"/>
                    </a:lnTo>
                    <a:lnTo>
                      <a:pt x="671039" y="632250"/>
                    </a:lnTo>
                    <a:lnTo>
                      <a:pt x="685361" y="618464"/>
                    </a:lnTo>
                    <a:lnTo>
                      <a:pt x="690690" y="599881"/>
                    </a:lnTo>
                    <a:lnTo>
                      <a:pt x="690025" y="580097"/>
                    </a:lnTo>
                    <a:lnTo>
                      <a:pt x="687632" y="568161"/>
                    </a:lnTo>
                    <a:lnTo>
                      <a:pt x="683912" y="556582"/>
                    </a:lnTo>
                    <a:lnTo>
                      <a:pt x="679016" y="545423"/>
                    </a:lnTo>
                    <a:lnTo>
                      <a:pt x="673094" y="534748"/>
                    </a:lnTo>
                    <a:lnTo>
                      <a:pt x="595556" y="408238"/>
                    </a:lnTo>
                    <a:close/>
                  </a:path>
                  <a:path w="690879" h="638175">
                    <a:moveTo>
                      <a:pt x="350297" y="408238"/>
                    </a:moveTo>
                    <a:lnTo>
                      <a:pt x="340392" y="408238"/>
                    </a:lnTo>
                    <a:lnTo>
                      <a:pt x="345345" y="408618"/>
                    </a:lnTo>
                    <a:lnTo>
                      <a:pt x="350297" y="40823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3" name="object 11">
                <a:extLst>
                  <a:ext uri="{FF2B5EF4-FFF2-40B4-BE49-F238E27FC236}">
                    <a16:creationId xmlns:a16="http://schemas.microsoft.com/office/drawing/2014/main" id="{2E83EEEF-8123-94C4-4098-DBF11DF4DFC2}"/>
                  </a:ext>
                </a:extLst>
              </p:cNvPr>
              <p:cNvPicPr/>
              <p:nvPr/>
            </p:nvPicPr>
            <p:blipFill>
              <a:blip r:embed="rId6" cstate="print"/>
              <a:stretch>
                <a:fillRect/>
              </a:stretch>
            </p:blipFill>
            <p:spPr>
              <a:xfrm>
                <a:off x="3948320" y="2950359"/>
                <a:ext cx="243259" cy="243259"/>
              </a:xfrm>
              <a:prstGeom prst="rect">
                <a:avLst/>
              </a:prstGeom>
            </p:spPr>
          </p:pic>
          <p:sp>
            <p:nvSpPr>
              <p:cNvPr id="54" name="object 12">
                <a:extLst>
                  <a:ext uri="{FF2B5EF4-FFF2-40B4-BE49-F238E27FC236}">
                    <a16:creationId xmlns:a16="http://schemas.microsoft.com/office/drawing/2014/main" id="{697126CF-EBFD-D525-D279-78E9D72F01A8}"/>
                  </a:ext>
                </a:extLst>
              </p:cNvPr>
              <p:cNvSpPr/>
              <p:nvPr/>
            </p:nvSpPr>
            <p:spPr>
              <a:xfrm>
                <a:off x="4179283" y="2343655"/>
                <a:ext cx="710565" cy="620395"/>
              </a:xfrm>
              <a:custGeom>
                <a:avLst/>
                <a:gdLst/>
                <a:ahLst/>
                <a:cxnLst/>
                <a:rect l="l" t="t" r="r" b="b"/>
                <a:pathLst>
                  <a:path w="710564" h="620394">
                    <a:moveTo>
                      <a:pt x="626975" y="0"/>
                    </a:moveTo>
                    <a:lnTo>
                      <a:pt x="0" y="16460"/>
                    </a:lnTo>
                    <a:lnTo>
                      <a:pt x="299226" y="567668"/>
                    </a:lnTo>
                    <a:lnTo>
                      <a:pt x="305516" y="578139"/>
                    </a:lnTo>
                    <a:lnTo>
                      <a:pt x="346841" y="615475"/>
                    </a:lnTo>
                    <a:lnTo>
                      <a:pt x="365598" y="620153"/>
                    </a:lnTo>
                    <a:lnTo>
                      <a:pt x="384697" y="614646"/>
                    </a:lnTo>
                    <a:lnTo>
                      <a:pt x="411923" y="569248"/>
                    </a:lnTo>
                    <a:lnTo>
                      <a:pt x="402532" y="522853"/>
                    </a:lnTo>
                    <a:lnTo>
                      <a:pt x="371071" y="476450"/>
                    </a:lnTo>
                    <a:lnTo>
                      <a:pt x="352884" y="451131"/>
                    </a:lnTo>
                    <a:lnTo>
                      <a:pt x="336163" y="423273"/>
                    </a:lnTo>
                    <a:lnTo>
                      <a:pt x="323235" y="392029"/>
                    </a:lnTo>
                    <a:lnTo>
                      <a:pt x="316429" y="356555"/>
                    </a:lnTo>
                    <a:lnTo>
                      <a:pt x="318073" y="316003"/>
                    </a:lnTo>
                    <a:lnTo>
                      <a:pt x="330494" y="269529"/>
                    </a:lnTo>
                    <a:lnTo>
                      <a:pt x="351904" y="224872"/>
                    </a:lnTo>
                    <a:lnTo>
                      <a:pt x="351067" y="224872"/>
                    </a:lnTo>
                    <a:lnTo>
                      <a:pt x="356020" y="216286"/>
                    </a:lnTo>
                    <a:lnTo>
                      <a:pt x="356943" y="216286"/>
                    </a:lnTo>
                    <a:lnTo>
                      <a:pt x="384412" y="176143"/>
                    </a:lnTo>
                    <a:lnTo>
                      <a:pt x="418448" y="142148"/>
                    </a:lnTo>
                    <a:lnTo>
                      <a:pt x="452744" y="120448"/>
                    </a:lnTo>
                    <a:lnTo>
                      <a:pt x="486869" y="108605"/>
                    </a:lnTo>
                    <a:lnTo>
                      <a:pt x="520391" y="104178"/>
                    </a:lnTo>
                    <a:lnTo>
                      <a:pt x="670898" y="104178"/>
                    </a:lnTo>
                    <a:lnTo>
                      <a:pt x="684696" y="96803"/>
                    </a:lnTo>
                    <a:lnTo>
                      <a:pt x="701915" y="76008"/>
                    </a:lnTo>
                    <a:lnTo>
                      <a:pt x="710396" y="50529"/>
                    </a:lnTo>
                    <a:lnTo>
                      <a:pt x="705615" y="31234"/>
                    </a:lnTo>
                    <a:lnTo>
                      <a:pt x="674722" y="8010"/>
                    </a:lnTo>
                    <a:lnTo>
                      <a:pt x="639183" y="209"/>
                    </a:lnTo>
                    <a:lnTo>
                      <a:pt x="626975" y="0"/>
                    </a:lnTo>
                    <a:close/>
                  </a:path>
                  <a:path w="710564" h="620394">
                    <a:moveTo>
                      <a:pt x="356020" y="216286"/>
                    </a:moveTo>
                    <a:lnTo>
                      <a:pt x="351067" y="224872"/>
                    </a:lnTo>
                    <a:lnTo>
                      <a:pt x="353861" y="220790"/>
                    </a:lnTo>
                    <a:lnTo>
                      <a:pt x="356020" y="216286"/>
                    </a:lnTo>
                    <a:close/>
                  </a:path>
                  <a:path w="710564" h="620394">
                    <a:moveTo>
                      <a:pt x="353861" y="220790"/>
                    </a:moveTo>
                    <a:lnTo>
                      <a:pt x="351067" y="224872"/>
                    </a:lnTo>
                    <a:lnTo>
                      <a:pt x="351904" y="224872"/>
                    </a:lnTo>
                    <a:lnTo>
                      <a:pt x="353861" y="220790"/>
                    </a:lnTo>
                    <a:close/>
                  </a:path>
                  <a:path w="710564" h="620394">
                    <a:moveTo>
                      <a:pt x="356943" y="216286"/>
                    </a:moveTo>
                    <a:lnTo>
                      <a:pt x="356020" y="216286"/>
                    </a:lnTo>
                    <a:lnTo>
                      <a:pt x="353861" y="220790"/>
                    </a:lnTo>
                    <a:lnTo>
                      <a:pt x="356943" y="216286"/>
                    </a:lnTo>
                    <a:close/>
                  </a:path>
                  <a:path w="710564" h="620394">
                    <a:moveTo>
                      <a:pt x="670898" y="104178"/>
                    </a:moveTo>
                    <a:lnTo>
                      <a:pt x="520391" y="104178"/>
                    </a:lnTo>
                    <a:lnTo>
                      <a:pt x="552878" y="104731"/>
                    </a:lnTo>
                    <a:lnTo>
                      <a:pt x="613023" y="111014"/>
                    </a:lnTo>
                    <a:lnTo>
                      <a:pt x="639818" y="111868"/>
                    </a:lnTo>
                    <a:lnTo>
                      <a:pt x="663853" y="107944"/>
                    </a:lnTo>
                    <a:lnTo>
                      <a:pt x="670898" y="104178"/>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5" name="object 13">
                <a:extLst>
                  <a:ext uri="{FF2B5EF4-FFF2-40B4-BE49-F238E27FC236}">
                    <a16:creationId xmlns:a16="http://schemas.microsoft.com/office/drawing/2014/main" id="{49241EB9-93EC-625D-7BE2-EE50844516B6}"/>
                  </a:ext>
                </a:extLst>
              </p:cNvPr>
              <p:cNvPicPr/>
              <p:nvPr/>
            </p:nvPicPr>
            <p:blipFill>
              <a:blip r:embed="rId4" cstate="print"/>
              <a:stretch>
                <a:fillRect/>
              </a:stretch>
            </p:blipFill>
            <p:spPr>
              <a:xfrm>
                <a:off x="4620383" y="2563758"/>
                <a:ext cx="241460" cy="241465"/>
              </a:xfrm>
              <a:prstGeom prst="rect">
                <a:avLst/>
              </a:prstGeom>
            </p:spPr>
          </p:pic>
        </p:grpSp>
        <p:grpSp>
          <p:nvGrpSpPr>
            <p:cNvPr id="12" name="object 14">
              <a:extLst>
                <a:ext uri="{FF2B5EF4-FFF2-40B4-BE49-F238E27FC236}">
                  <a16:creationId xmlns:a16="http://schemas.microsoft.com/office/drawing/2014/main" id="{DBEAE099-0CD9-7E4B-9843-0AB76FF86478}"/>
                </a:ext>
              </a:extLst>
            </p:cNvPr>
            <p:cNvGrpSpPr/>
            <p:nvPr/>
          </p:nvGrpSpPr>
          <p:grpSpPr>
            <a:xfrm>
              <a:off x="4179283" y="1630174"/>
              <a:ext cx="710565" cy="620395"/>
              <a:chOff x="4179283" y="1630174"/>
              <a:chExt cx="710565" cy="620395"/>
            </a:xfrm>
          </p:grpSpPr>
          <p:sp>
            <p:nvSpPr>
              <p:cNvPr id="48" name="object 15">
                <a:extLst>
                  <a:ext uri="{FF2B5EF4-FFF2-40B4-BE49-F238E27FC236}">
                    <a16:creationId xmlns:a16="http://schemas.microsoft.com/office/drawing/2014/main" id="{33755690-C4DF-DDB1-C703-472C425758C0}"/>
                  </a:ext>
                </a:extLst>
              </p:cNvPr>
              <p:cNvSpPr/>
              <p:nvPr/>
            </p:nvSpPr>
            <p:spPr>
              <a:xfrm>
                <a:off x="4179283" y="1630174"/>
                <a:ext cx="710565" cy="620395"/>
              </a:xfrm>
              <a:custGeom>
                <a:avLst/>
                <a:gdLst/>
                <a:ahLst/>
                <a:cxnLst/>
                <a:rect l="l" t="t" r="r" b="b"/>
                <a:pathLst>
                  <a:path w="710564" h="620394">
                    <a:moveTo>
                      <a:pt x="365598" y="0"/>
                    </a:moveTo>
                    <a:lnTo>
                      <a:pt x="330042" y="15146"/>
                    </a:lnTo>
                    <a:lnTo>
                      <a:pt x="299226" y="52485"/>
                    </a:lnTo>
                    <a:lnTo>
                      <a:pt x="0" y="603693"/>
                    </a:lnTo>
                    <a:lnTo>
                      <a:pt x="626975" y="620164"/>
                    </a:lnTo>
                    <a:lnTo>
                      <a:pt x="674722" y="612143"/>
                    </a:lnTo>
                    <a:lnTo>
                      <a:pt x="705615" y="588919"/>
                    </a:lnTo>
                    <a:lnTo>
                      <a:pt x="710396" y="569624"/>
                    </a:lnTo>
                    <a:lnTo>
                      <a:pt x="701915" y="544145"/>
                    </a:lnTo>
                    <a:lnTo>
                      <a:pt x="684696" y="523350"/>
                    </a:lnTo>
                    <a:lnTo>
                      <a:pt x="670898" y="515974"/>
                    </a:lnTo>
                    <a:lnTo>
                      <a:pt x="520391" y="515974"/>
                    </a:lnTo>
                    <a:lnTo>
                      <a:pt x="486869" y="511548"/>
                    </a:lnTo>
                    <a:lnTo>
                      <a:pt x="452744" y="499705"/>
                    </a:lnTo>
                    <a:lnTo>
                      <a:pt x="418448" y="478005"/>
                    </a:lnTo>
                    <a:lnTo>
                      <a:pt x="384412" y="444010"/>
                    </a:lnTo>
                    <a:lnTo>
                      <a:pt x="356943" y="403867"/>
                    </a:lnTo>
                    <a:lnTo>
                      <a:pt x="356020" y="403867"/>
                    </a:lnTo>
                    <a:lnTo>
                      <a:pt x="351067" y="395281"/>
                    </a:lnTo>
                    <a:lnTo>
                      <a:pt x="351904" y="395281"/>
                    </a:lnTo>
                    <a:lnTo>
                      <a:pt x="330494" y="350624"/>
                    </a:lnTo>
                    <a:lnTo>
                      <a:pt x="318073" y="304149"/>
                    </a:lnTo>
                    <a:lnTo>
                      <a:pt x="316429" y="263598"/>
                    </a:lnTo>
                    <a:lnTo>
                      <a:pt x="323235" y="228123"/>
                    </a:lnTo>
                    <a:lnTo>
                      <a:pt x="336163" y="196880"/>
                    </a:lnTo>
                    <a:lnTo>
                      <a:pt x="352884" y="169022"/>
                    </a:lnTo>
                    <a:lnTo>
                      <a:pt x="371071" y="143703"/>
                    </a:lnTo>
                    <a:lnTo>
                      <a:pt x="388397" y="120078"/>
                    </a:lnTo>
                    <a:lnTo>
                      <a:pt x="402532" y="97300"/>
                    </a:lnTo>
                    <a:lnTo>
                      <a:pt x="411150" y="74525"/>
                    </a:lnTo>
                    <a:lnTo>
                      <a:pt x="411923" y="50905"/>
                    </a:lnTo>
                    <a:lnTo>
                      <a:pt x="402521" y="25596"/>
                    </a:lnTo>
                    <a:lnTo>
                      <a:pt x="384697" y="5507"/>
                    </a:lnTo>
                    <a:lnTo>
                      <a:pt x="365598" y="0"/>
                    </a:lnTo>
                    <a:close/>
                  </a:path>
                  <a:path w="710564" h="620394">
                    <a:moveTo>
                      <a:pt x="639818" y="508285"/>
                    </a:moveTo>
                    <a:lnTo>
                      <a:pt x="613023" y="509139"/>
                    </a:lnTo>
                    <a:lnTo>
                      <a:pt x="552878" y="515422"/>
                    </a:lnTo>
                    <a:lnTo>
                      <a:pt x="520391" y="515974"/>
                    </a:lnTo>
                    <a:lnTo>
                      <a:pt x="670898" y="515974"/>
                    </a:lnTo>
                    <a:lnTo>
                      <a:pt x="663853" y="512209"/>
                    </a:lnTo>
                    <a:lnTo>
                      <a:pt x="639818" y="508285"/>
                    </a:lnTo>
                    <a:close/>
                  </a:path>
                  <a:path w="710564" h="620394">
                    <a:moveTo>
                      <a:pt x="351067" y="395281"/>
                    </a:moveTo>
                    <a:lnTo>
                      <a:pt x="356020" y="403867"/>
                    </a:lnTo>
                    <a:lnTo>
                      <a:pt x="353861" y="399363"/>
                    </a:lnTo>
                    <a:lnTo>
                      <a:pt x="351067" y="395281"/>
                    </a:lnTo>
                    <a:close/>
                  </a:path>
                  <a:path w="710564" h="620394">
                    <a:moveTo>
                      <a:pt x="353861" y="399363"/>
                    </a:moveTo>
                    <a:lnTo>
                      <a:pt x="356020" y="403867"/>
                    </a:lnTo>
                    <a:lnTo>
                      <a:pt x="356943" y="403867"/>
                    </a:lnTo>
                    <a:lnTo>
                      <a:pt x="353861" y="399363"/>
                    </a:lnTo>
                    <a:close/>
                  </a:path>
                  <a:path w="710564" h="620394">
                    <a:moveTo>
                      <a:pt x="351904" y="395281"/>
                    </a:moveTo>
                    <a:lnTo>
                      <a:pt x="351067" y="395281"/>
                    </a:lnTo>
                    <a:lnTo>
                      <a:pt x="353861" y="399363"/>
                    </a:lnTo>
                    <a:lnTo>
                      <a:pt x="351904" y="395281"/>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9" name="object 16">
                <a:extLst>
                  <a:ext uri="{FF2B5EF4-FFF2-40B4-BE49-F238E27FC236}">
                    <a16:creationId xmlns:a16="http://schemas.microsoft.com/office/drawing/2014/main" id="{AB5502E7-0D9B-516F-E452-FA6E2BB1E8E3}"/>
                  </a:ext>
                </a:extLst>
              </p:cNvPr>
              <p:cNvPicPr/>
              <p:nvPr/>
            </p:nvPicPr>
            <p:blipFill>
              <a:blip r:embed="rId5" cstate="print"/>
              <a:stretch>
                <a:fillRect/>
              </a:stretch>
            </p:blipFill>
            <p:spPr>
              <a:xfrm>
                <a:off x="4620387" y="1788762"/>
                <a:ext cx="241460" cy="241465"/>
              </a:xfrm>
              <a:prstGeom prst="rect">
                <a:avLst/>
              </a:prstGeom>
            </p:spPr>
          </p:pic>
        </p:grpSp>
        <p:sp>
          <p:nvSpPr>
            <p:cNvPr id="13" name="object 17">
              <a:extLst>
                <a:ext uri="{FF2B5EF4-FFF2-40B4-BE49-F238E27FC236}">
                  <a16:creationId xmlns:a16="http://schemas.microsoft.com/office/drawing/2014/main" id="{B4DE9CE2-BDD6-9273-66C2-B7093C045597}"/>
                </a:ext>
              </a:extLst>
            </p:cNvPr>
            <p:cNvSpPr/>
            <p:nvPr/>
          </p:nvSpPr>
          <p:spPr>
            <a:xfrm>
              <a:off x="5174641" y="1606674"/>
              <a:ext cx="279400" cy="346075"/>
            </a:xfrm>
            <a:custGeom>
              <a:avLst/>
              <a:gdLst/>
              <a:ahLst/>
              <a:cxnLst/>
              <a:rect l="l" t="t" r="r" b="b"/>
              <a:pathLst>
                <a:path w="279400" h="346075">
                  <a:moveTo>
                    <a:pt x="167021" y="0"/>
                  </a:moveTo>
                  <a:lnTo>
                    <a:pt x="116848" y="7522"/>
                  </a:lnTo>
                  <a:lnTo>
                    <a:pt x="73048" y="29347"/>
                  </a:lnTo>
                  <a:lnTo>
                    <a:pt x="37536" y="62835"/>
                  </a:lnTo>
                  <a:lnTo>
                    <a:pt x="12732" y="105525"/>
                  </a:lnTo>
                  <a:lnTo>
                    <a:pt x="795" y="155004"/>
                  </a:lnTo>
                  <a:lnTo>
                    <a:pt x="0" y="172633"/>
                  </a:lnTo>
                  <a:lnTo>
                    <a:pt x="809" y="190463"/>
                  </a:lnTo>
                  <a:lnTo>
                    <a:pt x="12952" y="240390"/>
                  </a:lnTo>
                  <a:lnTo>
                    <a:pt x="37834" y="283282"/>
                  </a:lnTo>
                  <a:lnTo>
                    <a:pt x="73157" y="316731"/>
                  </a:lnTo>
                  <a:lnTo>
                    <a:pt x="117136" y="338297"/>
                  </a:lnTo>
                  <a:lnTo>
                    <a:pt x="167021" y="345696"/>
                  </a:lnTo>
                  <a:lnTo>
                    <a:pt x="181549" y="345130"/>
                  </a:lnTo>
                  <a:lnTo>
                    <a:pt x="223354" y="336638"/>
                  </a:lnTo>
                  <a:lnTo>
                    <a:pt x="261255" y="317214"/>
                  </a:lnTo>
                  <a:lnTo>
                    <a:pt x="278808" y="296493"/>
                  </a:lnTo>
                  <a:lnTo>
                    <a:pt x="278808" y="288158"/>
                  </a:lnTo>
                  <a:lnTo>
                    <a:pt x="248599" y="279237"/>
                  </a:lnTo>
                  <a:lnTo>
                    <a:pt x="239397" y="285749"/>
                  </a:lnTo>
                  <a:lnTo>
                    <a:pt x="199876" y="303902"/>
                  </a:lnTo>
                  <a:lnTo>
                    <a:pt x="167021" y="308147"/>
                  </a:lnTo>
                  <a:lnTo>
                    <a:pt x="154061" y="307499"/>
                  </a:lnTo>
                  <a:lnTo>
                    <a:pt x="106400" y="292084"/>
                  </a:lnTo>
                  <a:lnTo>
                    <a:pt x="68461" y="258926"/>
                  </a:lnTo>
                  <a:lnTo>
                    <a:pt x="49202" y="225500"/>
                  </a:lnTo>
                  <a:lnTo>
                    <a:pt x="39896" y="186617"/>
                  </a:lnTo>
                  <a:lnTo>
                    <a:pt x="39276" y="172633"/>
                  </a:lnTo>
                  <a:lnTo>
                    <a:pt x="39896" y="159014"/>
                  </a:lnTo>
                  <a:lnTo>
                    <a:pt x="49202" y="120415"/>
                  </a:lnTo>
                  <a:lnTo>
                    <a:pt x="68461" y="86912"/>
                  </a:lnTo>
                  <a:lnTo>
                    <a:pt x="106400" y="53785"/>
                  </a:lnTo>
                  <a:lnTo>
                    <a:pt x="154061" y="37792"/>
                  </a:lnTo>
                  <a:lnTo>
                    <a:pt x="167021" y="37119"/>
                  </a:lnTo>
                  <a:lnTo>
                    <a:pt x="180240" y="37578"/>
                  </a:lnTo>
                  <a:lnTo>
                    <a:pt x="221733" y="48552"/>
                  </a:lnTo>
                  <a:lnTo>
                    <a:pt x="247301" y="66029"/>
                  </a:lnTo>
                  <a:lnTo>
                    <a:pt x="251615" y="69202"/>
                  </a:lnTo>
                  <a:lnTo>
                    <a:pt x="256002" y="70709"/>
                  </a:lnTo>
                  <a:lnTo>
                    <a:pt x="264913" y="70416"/>
                  </a:lnTo>
                  <a:lnTo>
                    <a:pt x="268798" y="69055"/>
                  </a:lnTo>
                  <a:lnTo>
                    <a:pt x="275415" y="63872"/>
                  </a:lnTo>
                  <a:lnTo>
                    <a:pt x="277216" y="60417"/>
                  </a:lnTo>
                  <a:lnTo>
                    <a:pt x="277509" y="56103"/>
                  </a:lnTo>
                  <a:lnTo>
                    <a:pt x="278378" y="54092"/>
                  </a:lnTo>
                  <a:lnTo>
                    <a:pt x="278881" y="52008"/>
                  </a:lnTo>
                  <a:lnTo>
                    <a:pt x="279164" y="47684"/>
                  </a:lnTo>
                  <a:lnTo>
                    <a:pt x="278734" y="45527"/>
                  </a:lnTo>
                  <a:lnTo>
                    <a:pt x="248480" y="20445"/>
                  </a:lnTo>
                  <a:lnTo>
                    <a:pt x="211208" y="4978"/>
                  </a:lnTo>
                  <a:lnTo>
                    <a:pt x="182721" y="553"/>
                  </a:lnTo>
                  <a:lnTo>
                    <a:pt x="167021"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bject 18">
              <a:extLst>
                <a:ext uri="{FF2B5EF4-FFF2-40B4-BE49-F238E27FC236}">
                  <a16:creationId xmlns:a16="http://schemas.microsoft.com/office/drawing/2014/main" id="{16ADFE0F-8188-2B66-BF96-ADD729A458FB}"/>
                </a:ext>
              </a:extLst>
            </p:cNvPr>
            <p:cNvSpPr/>
            <p:nvPr/>
          </p:nvSpPr>
          <p:spPr>
            <a:xfrm>
              <a:off x="5520335" y="1610985"/>
              <a:ext cx="220979" cy="337820"/>
            </a:xfrm>
            <a:custGeom>
              <a:avLst/>
              <a:gdLst/>
              <a:ahLst/>
              <a:cxnLst/>
              <a:rect l="l" t="t" r="r" b="b"/>
              <a:pathLst>
                <a:path w="220979" h="337819">
                  <a:moveTo>
                    <a:pt x="25894" y="0"/>
                  </a:moveTo>
                  <a:lnTo>
                    <a:pt x="14093" y="0"/>
                  </a:lnTo>
                  <a:lnTo>
                    <a:pt x="9350" y="1800"/>
                  </a:lnTo>
                  <a:lnTo>
                    <a:pt x="1874" y="9004"/>
                  </a:lnTo>
                  <a:lnTo>
                    <a:pt x="0" y="13811"/>
                  </a:lnTo>
                  <a:lnTo>
                    <a:pt x="0" y="323414"/>
                  </a:lnTo>
                  <a:lnTo>
                    <a:pt x="1874" y="328157"/>
                  </a:lnTo>
                  <a:lnTo>
                    <a:pt x="9350" y="335633"/>
                  </a:lnTo>
                  <a:lnTo>
                    <a:pt x="14093" y="337497"/>
                  </a:lnTo>
                  <a:lnTo>
                    <a:pt x="25894" y="337497"/>
                  </a:lnTo>
                  <a:lnTo>
                    <a:pt x="30711" y="335633"/>
                  </a:lnTo>
                  <a:lnTo>
                    <a:pt x="37904" y="328157"/>
                  </a:lnTo>
                  <a:lnTo>
                    <a:pt x="39705" y="323414"/>
                  </a:lnTo>
                  <a:lnTo>
                    <a:pt x="39705" y="193355"/>
                  </a:lnTo>
                  <a:lnTo>
                    <a:pt x="40284" y="185180"/>
                  </a:lnTo>
                  <a:lnTo>
                    <a:pt x="59828" y="151919"/>
                  </a:lnTo>
                  <a:lnTo>
                    <a:pt x="99294" y="135571"/>
                  </a:lnTo>
                  <a:lnTo>
                    <a:pt x="108761" y="135084"/>
                  </a:lnTo>
                  <a:lnTo>
                    <a:pt x="118822" y="135585"/>
                  </a:lnTo>
                  <a:lnTo>
                    <a:pt x="159794" y="153111"/>
                  </a:lnTo>
                  <a:lnTo>
                    <a:pt x="179808" y="196743"/>
                  </a:lnTo>
                  <a:lnTo>
                    <a:pt x="180402" y="208894"/>
                  </a:lnTo>
                  <a:lnTo>
                    <a:pt x="180402" y="323121"/>
                  </a:lnTo>
                  <a:lnTo>
                    <a:pt x="182350" y="327791"/>
                  </a:lnTo>
                  <a:lnTo>
                    <a:pt x="190109" y="335560"/>
                  </a:lnTo>
                  <a:lnTo>
                    <a:pt x="194926" y="337497"/>
                  </a:lnTo>
                  <a:lnTo>
                    <a:pt x="206150" y="337497"/>
                  </a:lnTo>
                  <a:lnTo>
                    <a:pt x="210831" y="335560"/>
                  </a:lnTo>
                  <a:lnTo>
                    <a:pt x="214715" y="331675"/>
                  </a:lnTo>
                  <a:lnTo>
                    <a:pt x="218600" y="327791"/>
                  </a:lnTo>
                  <a:lnTo>
                    <a:pt x="220537" y="323121"/>
                  </a:lnTo>
                  <a:lnTo>
                    <a:pt x="220537" y="208894"/>
                  </a:lnTo>
                  <a:lnTo>
                    <a:pt x="212771" y="161875"/>
                  </a:lnTo>
                  <a:lnTo>
                    <a:pt x="190433" y="127267"/>
                  </a:lnTo>
                  <a:lnTo>
                    <a:pt x="156907" y="105999"/>
                  </a:lnTo>
                  <a:lnTo>
                    <a:pt x="115232" y="98834"/>
                  </a:lnTo>
                  <a:lnTo>
                    <a:pt x="101343" y="99604"/>
                  </a:lnTo>
                  <a:lnTo>
                    <a:pt x="63872" y="111137"/>
                  </a:lnTo>
                  <a:lnTo>
                    <a:pt x="39705" y="129346"/>
                  </a:lnTo>
                  <a:lnTo>
                    <a:pt x="39705" y="13811"/>
                  </a:lnTo>
                  <a:lnTo>
                    <a:pt x="37904" y="9004"/>
                  </a:lnTo>
                  <a:lnTo>
                    <a:pt x="30711" y="1800"/>
                  </a:lnTo>
                  <a:lnTo>
                    <a:pt x="25894"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object 19">
              <a:extLst>
                <a:ext uri="{FF2B5EF4-FFF2-40B4-BE49-F238E27FC236}">
                  <a16:creationId xmlns:a16="http://schemas.microsoft.com/office/drawing/2014/main" id="{60436E3F-D031-6570-5986-C65CEB5E5618}"/>
                </a:ext>
              </a:extLst>
            </p:cNvPr>
            <p:cNvSpPr/>
            <p:nvPr/>
          </p:nvSpPr>
          <p:spPr>
            <a:xfrm>
              <a:off x="5812955" y="1617896"/>
              <a:ext cx="53340" cy="330200"/>
            </a:xfrm>
            <a:custGeom>
              <a:avLst/>
              <a:gdLst/>
              <a:ahLst/>
              <a:cxnLst/>
              <a:rect l="l" t="t" r="r" b="b"/>
              <a:pathLst>
                <a:path w="53339" h="330200">
                  <a:moveTo>
                    <a:pt x="46596" y="107899"/>
                  </a:moveTo>
                  <a:lnTo>
                    <a:pt x="44729" y="103085"/>
                  </a:lnTo>
                  <a:lnTo>
                    <a:pt x="37249" y="95885"/>
                  </a:lnTo>
                  <a:lnTo>
                    <a:pt x="32499" y="94094"/>
                  </a:lnTo>
                  <a:lnTo>
                    <a:pt x="26746" y="94094"/>
                  </a:lnTo>
                  <a:lnTo>
                    <a:pt x="20713" y="94094"/>
                  </a:lnTo>
                  <a:lnTo>
                    <a:pt x="15811" y="95885"/>
                  </a:lnTo>
                  <a:lnTo>
                    <a:pt x="8331" y="103085"/>
                  </a:lnTo>
                  <a:lnTo>
                    <a:pt x="6464" y="107899"/>
                  </a:lnTo>
                  <a:lnTo>
                    <a:pt x="6464" y="316077"/>
                  </a:lnTo>
                  <a:lnTo>
                    <a:pt x="8331" y="320814"/>
                  </a:lnTo>
                  <a:lnTo>
                    <a:pt x="15811" y="328307"/>
                  </a:lnTo>
                  <a:lnTo>
                    <a:pt x="20713" y="330161"/>
                  </a:lnTo>
                  <a:lnTo>
                    <a:pt x="32499" y="330161"/>
                  </a:lnTo>
                  <a:lnTo>
                    <a:pt x="37249" y="328307"/>
                  </a:lnTo>
                  <a:lnTo>
                    <a:pt x="44729" y="320814"/>
                  </a:lnTo>
                  <a:lnTo>
                    <a:pt x="46596" y="316077"/>
                  </a:lnTo>
                  <a:lnTo>
                    <a:pt x="46596" y="107899"/>
                  </a:lnTo>
                  <a:close/>
                </a:path>
                <a:path w="53339" h="330200">
                  <a:moveTo>
                    <a:pt x="53086" y="18846"/>
                  </a:moveTo>
                  <a:lnTo>
                    <a:pt x="50406" y="12598"/>
                  </a:lnTo>
                  <a:lnTo>
                    <a:pt x="39763" y="2527"/>
                  </a:lnTo>
                  <a:lnTo>
                    <a:pt x="33655" y="0"/>
                  </a:lnTo>
                  <a:lnTo>
                    <a:pt x="19558" y="0"/>
                  </a:lnTo>
                  <a:lnTo>
                    <a:pt x="13296" y="2527"/>
                  </a:lnTo>
                  <a:lnTo>
                    <a:pt x="2641" y="12598"/>
                  </a:lnTo>
                  <a:lnTo>
                    <a:pt x="0" y="18846"/>
                  </a:lnTo>
                  <a:lnTo>
                    <a:pt x="0" y="33807"/>
                  </a:lnTo>
                  <a:lnTo>
                    <a:pt x="2578" y="40132"/>
                  </a:lnTo>
                  <a:lnTo>
                    <a:pt x="12941" y="50507"/>
                  </a:lnTo>
                  <a:lnTo>
                    <a:pt x="19126" y="53086"/>
                  </a:lnTo>
                  <a:lnTo>
                    <a:pt x="26314" y="53086"/>
                  </a:lnTo>
                  <a:lnTo>
                    <a:pt x="33794" y="53086"/>
                  </a:lnTo>
                  <a:lnTo>
                    <a:pt x="40132" y="50507"/>
                  </a:lnTo>
                  <a:lnTo>
                    <a:pt x="50482" y="40132"/>
                  </a:lnTo>
                  <a:lnTo>
                    <a:pt x="53086" y="33807"/>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object 20">
              <a:extLst>
                <a:ext uri="{FF2B5EF4-FFF2-40B4-BE49-F238E27FC236}">
                  <a16:creationId xmlns:a16="http://schemas.microsoft.com/office/drawing/2014/main" id="{F19325D3-7BEA-0C26-1925-69F1FE63ABA8}"/>
                </a:ext>
              </a:extLst>
            </p:cNvPr>
            <p:cNvSpPr/>
            <p:nvPr/>
          </p:nvSpPr>
          <p:spPr>
            <a:xfrm>
              <a:off x="5933795" y="1610988"/>
              <a:ext cx="349250" cy="339090"/>
            </a:xfrm>
            <a:custGeom>
              <a:avLst/>
              <a:gdLst/>
              <a:ahLst/>
              <a:cxnLst/>
              <a:rect l="l" t="t" r="r" b="b"/>
              <a:pathLst>
                <a:path w="349250" h="339089">
                  <a:moveTo>
                    <a:pt x="91059" y="311607"/>
                  </a:moveTo>
                  <a:lnTo>
                    <a:pt x="89471" y="306793"/>
                  </a:lnTo>
                  <a:lnTo>
                    <a:pt x="83146" y="299593"/>
                  </a:lnTo>
                  <a:lnTo>
                    <a:pt x="78828" y="297802"/>
                  </a:lnTo>
                  <a:lnTo>
                    <a:pt x="55664" y="297802"/>
                  </a:lnTo>
                  <a:lnTo>
                    <a:pt x="50050" y="294208"/>
                  </a:lnTo>
                  <a:lnTo>
                    <a:pt x="39268" y="259384"/>
                  </a:lnTo>
                  <a:lnTo>
                    <a:pt x="39268" y="13665"/>
                  </a:lnTo>
                  <a:lnTo>
                    <a:pt x="37465" y="9004"/>
                  </a:lnTo>
                  <a:lnTo>
                    <a:pt x="30264" y="1803"/>
                  </a:lnTo>
                  <a:lnTo>
                    <a:pt x="25463" y="0"/>
                  </a:lnTo>
                  <a:lnTo>
                    <a:pt x="13652" y="0"/>
                  </a:lnTo>
                  <a:lnTo>
                    <a:pt x="8978" y="1803"/>
                  </a:lnTo>
                  <a:lnTo>
                    <a:pt x="1790" y="9004"/>
                  </a:lnTo>
                  <a:lnTo>
                    <a:pt x="0" y="13665"/>
                  </a:lnTo>
                  <a:lnTo>
                    <a:pt x="0" y="259384"/>
                  </a:lnTo>
                  <a:lnTo>
                    <a:pt x="7988" y="299745"/>
                  </a:lnTo>
                  <a:lnTo>
                    <a:pt x="37566" y="331495"/>
                  </a:lnTo>
                  <a:lnTo>
                    <a:pt x="62572" y="337070"/>
                  </a:lnTo>
                  <a:lnTo>
                    <a:pt x="73075" y="337070"/>
                  </a:lnTo>
                  <a:lnTo>
                    <a:pt x="79184" y="335280"/>
                  </a:lnTo>
                  <a:lnTo>
                    <a:pt x="88684" y="328091"/>
                  </a:lnTo>
                  <a:lnTo>
                    <a:pt x="91059" y="323405"/>
                  </a:lnTo>
                  <a:lnTo>
                    <a:pt x="91059" y="311607"/>
                  </a:lnTo>
                  <a:close/>
                </a:path>
                <a:path w="349250" h="339089">
                  <a:moveTo>
                    <a:pt x="348716" y="13817"/>
                  </a:moveTo>
                  <a:lnTo>
                    <a:pt x="346849" y="8991"/>
                  </a:lnTo>
                  <a:lnTo>
                    <a:pt x="339356" y="1816"/>
                  </a:lnTo>
                  <a:lnTo>
                    <a:pt x="334467" y="0"/>
                  </a:lnTo>
                  <a:lnTo>
                    <a:pt x="322668" y="0"/>
                  </a:lnTo>
                  <a:lnTo>
                    <a:pt x="317919" y="1816"/>
                  </a:lnTo>
                  <a:lnTo>
                    <a:pt x="310451" y="8991"/>
                  </a:lnTo>
                  <a:lnTo>
                    <a:pt x="309867" y="10502"/>
                  </a:lnTo>
                  <a:lnTo>
                    <a:pt x="309867" y="218821"/>
                  </a:lnTo>
                  <a:lnTo>
                    <a:pt x="309206" y="230593"/>
                  </a:lnTo>
                  <a:lnTo>
                    <a:pt x="293535" y="271284"/>
                  </a:lnTo>
                  <a:lnTo>
                    <a:pt x="261213" y="297218"/>
                  </a:lnTo>
                  <a:lnTo>
                    <a:pt x="229158" y="303403"/>
                  </a:lnTo>
                  <a:lnTo>
                    <a:pt x="218186" y="302717"/>
                  </a:lnTo>
                  <a:lnTo>
                    <a:pt x="179387" y="286385"/>
                  </a:lnTo>
                  <a:lnTo>
                    <a:pt x="154406" y="252285"/>
                  </a:lnTo>
                  <a:lnTo>
                    <a:pt x="148463" y="218821"/>
                  </a:lnTo>
                  <a:lnTo>
                    <a:pt x="149123" y="207060"/>
                  </a:lnTo>
                  <a:lnTo>
                    <a:pt x="164820" y="166662"/>
                  </a:lnTo>
                  <a:lnTo>
                    <a:pt x="197688" y="140855"/>
                  </a:lnTo>
                  <a:lnTo>
                    <a:pt x="229158" y="134658"/>
                  </a:lnTo>
                  <a:lnTo>
                    <a:pt x="240487" y="135343"/>
                  </a:lnTo>
                  <a:lnTo>
                    <a:pt x="279184" y="151663"/>
                  </a:lnTo>
                  <a:lnTo>
                    <a:pt x="303923" y="185483"/>
                  </a:lnTo>
                  <a:lnTo>
                    <a:pt x="309867" y="218821"/>
                  </a:lnTo>
                  <a:lnTo>
                    <a:pt x="309867" y="10502"/>
                  </a:lnTo>
                  <a:lnTo>
                    <a:pt x="308571" y="13817"/>
                  </a:lnTo>
                  <a:lnTo>
                    <a:pt x="308571" y="140703"/>
                  </a:lnTo>
                  <a:lnTo>
                    <a:pt x="303339" y="134658"/>
                  </a:lnTo>
                  <a:lnTo>
                    <a:pt x="271678" y="110490"/>
                  </a:lnTo>
                  <a:lnTo>
                    <a:pt x="222694" y="99275"/>
                  </a:lnTo>
                  <a:lnTo>
                    <a:pt x="206933" y="100266"/>
                  </a:lnTo>
                  <a:lnTo>
                    <a:pt x="164858" y="115023"/>
                  </a:lnTo>
                  <a:lnTo>
                    <a:pt x="132727" y="144970"/>
                  </a:lnTo>
                  <a:lnTo>
                    <a:pt x="113715" y="186512"/>
                  </a:lnTo>
                  <a:lnTo>
                    <a:pt x="110045" y="218821"/>
                  </a:lnTo>
                  <a:lnTo>
                    <a:pt x="111036" y="235445"/>
                  </a:lnTo>
                  <a:lnTo>
                    <a:pt x="125806" y="280111"/>
                  </a:lnTo>
                  <a:lnTo>
                    <a:pt x="155740" y="314464"/>
                  </a:lnTo>
                  <a:lnTo>
                    <a:pt x="197167" y="334860"/>
                  </a:lnTo>
                  <a:lnTo>
                    <a:pt x="229158" y="338797"/>
                  </a:lnTo>
                  <a:lnTo>
                    <a:pt x="245643" y="337820"/>
                  </a:lnTo>
                  <a:lnTo>
                    <a:pt x="289801" y="323265"/>
                  </a:lnTo>
                  <a:lnTo>
                    <a:pt x="315201" y="303403"/>
                  </a:lnTo>
                  <a:lnTo>
                    <a:pt x="323951" y="293408"/>
                  </a:lnTo>
                  <a:lnTo>
                    <a:pt x="344449" y="251726"/>
                  </a:lnTo>
                  <a:lnTo>
                    <a:pt x="348716" y="219684"/>
                  </a:lnTo>
                  <a:lnTo>
                    <a:pt x="348716" y="140703"/>
                  </a:lnTo>
                  <a:lnTo>
                    <a:pt x="348716" y="13817"/>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21">
              <a:extLst>
                <a:ext uri="{FF2B5EF4-FFF2-40B4-BE49-F238E27FC236}">
                  <a16:creationId xmlns:a16="http://schemas.microsoft.com/office/drawing/2014/main" id="{617E1701-4F4F-E128-2D28-85A8A7DBD41F}"/>
                </a:ext>
              </a:extLst>
            </p:cNvPr>
            <p:cNvPicPr/>
            <p:nvPr/>
          </p:nvPicPr>
          <p:blipFill>
            <a:blip r:embed="rId7" cstate="print"/>
            <a:stretch>
              <a:fillRect/>
            </a:stretch>
          </p:blipFill>
          <p:spPr>
            <a:xfrm>
              <a:off x="6360193" y="1709394"/>
              <a:ext cx="398355" cy="240389"/>
            </a:xfrm>
            <a:prstGeom prst="rect">
              <a:avLst/>
            </a:prstGeom>
          </p:spPr>
        </p:pic>
        <p:grpSp>
          <p:nvGrpSpPr>
            <p:cNvPr id="18" name="object 22">
              <a:extLst>
                <a:ext uri="{FF2B5EF4-FFF2-40B4-BE49-F238E27FC236}">
                  <a16:creationId xmlns:a16="http://schemas.microsoft.com/office/drawing/2014/main" id="{12A656EB-172F-2FA8-2717-5E2DF8CC3537}"/>
                </a:ext>
              </a:extLst>
            </p:cNvPr>
            <p:cNvGrpSpPr/>
            <p:nvPr/>
          </p:nvGrpSpPr>
          <p:grpSpPr>
            <a:xfrm>
              <a:off x="6814654" y="1605808"/>
              <a:ext cx="311150" cy="342900"/>
              <a:chOff x="6814654" y="1605808"/>
              <a:chExt cx="311150" cy="342900"/>
            </a:xfrm>
          </p:grpSpPr>
          <p:pic>
            <p:nvPicPr>
              <p:cNvPr id="46" name="object 23">
                <a:extLst>
                  <a:ext uri="{FF2B5EF4-FFF2-40B4-BE49-F238E27FC236}">
                    <a16:creationId xmlns:a16="http://schemas.microsoft.com/office/drawing/2014/main" id="{F39E4B2C-E2DD-C114-32CF-DAC656428AD4}"/>
                  </a:ext>
                </a:extLst>
              </p:cNvPr>
              <p:cNvPicPr/>
              <p:nvPr/>
            </p:nvPicPr>
            <p:blipFill>
              <a:blip r:embed="rId8" cstate="print"/>
              <a:stretch>
                <a:fillRect/>
              </a:stretch>
            </p:blipFill>
            <p:spPr>
              <a:xfrm>
                <a:off x="6814654" y="1709815"/>
                <a:ext cx="220537" cy="238673"/>
              </a:xfrm>
              <a:prstGeom prst="rect">
                <a:avLst/>
              </a:prstGeom>
            </p:spPr>
          </p:pic>
          <p:sp>
            <p:nvSpPr>
              <p:cNvPr id="47" name="object 24">
                <a:extLst>
                  <a:ext uri="{FF2B5EF4-FFF2-40B4-BE49-F238E27FC236}">
                    <a16:creationId xmlns:a16="http://schemas.microsoft.com/office/drawing/2014/main" id="{5130AF24-80B8-EFEB-9568-296A37B085DE}"/>
                  </a:ext>
                </a:extLst>
              </p:cNvPr>
              <p:cNvSpPr/>
              <p:nvPr/>
            </p:nvSpPr>
            <p:spPr>
              <a:xfrm>
                <a:off x="7068574" y="1605808"/>
                <a:ext cx="57150" cy="121285"/>
              </a:xfrm>
              <a:custGeom>
                <a:avLst/>
                <a:gdLst/>
                <a:ahLst/>
                <a:cxnLst/>
                <a:rect l="l" t="t" r="r" b="b"/>
                <a:pathLst>
                  <a:path w="57150" h="121285">
                    <a:moveTo>
                      <a:pt x="38836" y="0"/>
                    </a:moveTo>
                    <a:lnTo>
                      <a:pt x="23590" y="0"/>
                    </a:lnTo>
                    <a:lnTo>
                      <a:pt x="17758" y="2314"/>
                    </a:lnTo>
                    <a:lnTo>
                      <a:pt x="8261" y="11507"/>
                    </a:lnTo>
                    <a:lnTo>
                      <a:pt x="5895" y="17559"/>
                    </a:lnTo>
                    <a:lnTo>
                      <a:pt x="5895" y="31077"/>
                    </a:lnTo>
                    <a:lnTo>
                      <a:pt x="6533" y="36543"/>
                    </a:lnTo>
                    <a:lnTo>
                      <a:pt x="9130" y="46333"/>
                    </a:lnTo>
                    <a:lnTo>
                      <a:pt x="10209" y="51359"/>
                    </a:lnTo>
                    <a:lnTo>
                      <a:pt x="11936" y="61715"/>
                    </a:lnTo>
                    <a:lnTo>
                      <a:pt x="11863" y="67976"/>
                    </a:lnTo>
                    <a:lnTo>
                      <a:pt x="10858" y="75317"/>
                    </a:lnTo>
                    <a:lnTo>
                      <a:pt x="0" y="107462"/>
                    </a:lnTo>
                    <a:lnTo>
                      <a:pt x="209" y="111493"/>
                    </a:lnTo>
                    <a:lnTo>
                      <a:pt x="5099" y="118980"/>
                    </a:lnTo>
                    <a:lnTo>
                      <a:pt x="8481" y="120844"/>
                    </a:lnTo>
                    <a:lnTo>
                      <a:pt x="12795" y="120844"/>
                    </a:lnTo>
                    <a:lnTo>
                      <a:pt x="17109" y="120844"/>
                    </a:lnTo>
                    <a:lnTo>
                      <a:pt x="41066" y="89557"/>
                    </a:lnTo>
                    <a:lnTo>
                      <a:pt x="55307" y="52951"/>
                    </a:lnTo>
                    <a:lnTo>
                      <a:pt x="56815" y="44742"/>
                    </a:lnTo>
                    <a:lnTo>
                      <a:pt x="56815" y="37548"/>
                    </a:lnTo>
                    <a:lnTo>
                      <a:pt x="45307" y="3528"/>
                    </a:lnTo>
                    <a:lnTo>
                      <a:pt x="38836"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pic>
          <p:nvPicPr>
            <p:cNvPr id="19" name="object 25">
              <a:extLst>
                <a:ext uri="{FF2B5EF4-FFF2-40B4-BE49-F238E27FC236}">
                  <a16:creationId xmlns:a16="http://schemas.microsoft.com/office/drawing/2014/main" id="{DAFB82CB-2601-8433-C1A2-362F46B9C2AD}"/>
                </a:ext>
              </a:extLst>
            </p:cNvPr>
            <p:cNvPicPr/>
            <p:nvPr/>
          </p:nvPicPr>
          <p:blipFill>
            <a:blip r:embed="rId9" cstate="print"/>
            <a:stretch>
              <a:fillRect/>
            </a:stretch>
          </p:blipFill>
          <p:spPr>
            <a:xfrm>
              <a:off x="7170988" y="1710252"/>
              <a:ext cx="192203" cy="239531"/>
            </a:xfrm>
            <a:prstGeom prst="rect">
              <a:avLst/>
            </a:prstGeom>
          </p:spPr>
        </p:pic>
        <p:grpSp>
          <p:nvGrpSpPr>
            <p:cNvPr id="20" name="object 26">
              <a:extLst>
                <a:ext uri="{FF2B5EF4-FFF2-40B4-BE49-F238E27FC236}">
                  <a16:creationId xmlns:a16="http://schemas.microsoft.com/office/drawing/2014/main" id="{E6076C0C-83D1-82CF-9AB4-9DB67CDE6DB4}"/>
                </a:ext>
              </a:extLst>
            </p:cNvPr>
            <p:cNvGrpSpPr/>
            <p:nvPr/>
          </p:nvGrpSpPr>
          <p:grpSpPr>
            <a:xfrm>
              <a:off x="5190614" y="2128890"/>
              <a:ext cx="481330" cy="339090"/>
              <a:chOff x="5190614" y="2128890"/>
              <a:chExt cx="481330" cy="339090"/>
            </a:xfrm>
          </p:grpSpPr>
          <p:sp>
            <p:nvSpPr>
              <p:cNvPr id="44" name="object 27">
                <a:extLst>
                  <a:ext uri="{FF2B5EF4-FFF2-40B4-BE49-F238E27FC236}">
                    <a16:creationId xmlns:a16="http://schemas.microsoft.com/office/drawing/2014/main" id="{153ADF2D-E964-CB33-2306-C59B8DB36D52}"/>
                  </a:ext>
                </a:extLst>
              </p:cNvPr>
              <p:cNvSpPr/>
              <p:nvPr/>
            </p:nvSpPr>
            <p:spPr>
              <a:xfrm>
                <a:off x="5190614" y="2128890"/>
                <a:ext cx="216535" cy="337185"/>
              </a:xfrm>
              <a:custGeom>
                <a:avLst/>
                <a:gdLst/>
                <a:ahLst/>
                <a:cxnLst/>
                <a:rect l="l" t="t" r="r" b="b"/>
                <a:pathLst>
                  <a:path w="216535" h="337185">
                    <a:moveTo>
                      <a:pt x="106593" y="0"/>
                    </a:moveTo>
                    <a:lnTo>
                      <a:pt x="14523" y="0"/>
                    </a:lnTo>
                    <a:lnTo>
                      <a:pt x="9706" y="1947"/>
                    </a:lnTo>
                    <a:lnTo>
                      <a:pt x="1937" y="9716"/>
                    </a:lnTo>
                    <a:lnTo>
                      <a:pt x="117" y="14240"/>
                    </a:lnTo>
                    <a:lnTo>
                      <a:pt x="0" y="322545"/>
                    </a:lnTo>
                    <a:lnTo>
                      <a:pt x="1937" y="327361"/>
                    </a:lnTo>
                    <a:lnTo>
                      <a:pt x="9706" y="335120"/>
                    </a:lnTo>
                    <a:lnTo>
                      <a:pt x="14523" y="337068"/>
                    </a:lnTo>
                    <a:lnTo>
                      <a:pt x="26323" y="337068"/>
                    </a:lnTo>
                    <a:lnTo>
                      <a:pt x="31213" y="335120"/>
                    </a:lnTo>
                    <a:lnTo>
                      <a:pt x="38689" y="327361"/>
                    </a:lnTo>
                    <a:lnTo>
                      <a:pt x="40564" y="322545"/>
                    </a:lnTo>
                    <a:lnTo>
                      <a:pt x="40564" y="219249"/>
                    </a:lnTo>
                    <a:lnTo>
                      <a:pt x="106593" y="219249"/>
                    </a:lnTo>
                    <a:lnTo>
                      <a:pt x="150900" y="211484"/>
                    </a:lnTo>
                    <a:lnTo>
                      <a:pt x="185843" y="188931"/>
                    </a:lnTo>
                    <a:lnTo>
                      <a:pt x="192528" y="181271"/>
                    </a:lnTo>
                    <a:lnTo>
                      <a:pt x="40564" y="181271"/>
                    </a:lnTo>
                    <a:lnTo>
                      <a:pt x="40564" y="37977"/>
                    </a:lnTo>
                    <a:lnTo>
                      <a:pt x="191429" y="37977"/>
                    </a:lnTo>
                    <a:lnTo>
                      <a:pt x="185523" y="31131"/>
                    </a:lnTo>
                    <a:lnTo>
                      <a:pt x="150785" y="8013"/>
                    </a:lnTo>
                    <a:lnTo>
                      <a:pt x="122294" y="891"/>
                    </a:lnTo>
                    <a:lnTo>
                      <a:pt x="106593" y="0"/>
                    </a:lnTo>
                    <a:close/>
                  </a:path>
                  <a:path w="216535" h="337185">
                    <a:moveTo>
                      <a:pt x="191429" y="37977"/>
                    </a:moveTo>
                    <a:lnTo>
                      <a:pt x="106593" y="37977"/>
                    </a:lnTo>
                    <a:lnTo>
                      <a:pt x="116659" y="38558"/>
                    </a:lnTo>
                    <a:lnTo>
                      <a:pt x="126128" y="40301"/>
                    </a:lnTo>
                    <a:lnTo>
                      <a:pt x="163350" y="65186"/>
                    </a:lnTo>
                    <a:lnTo>
                      <a:pt x="177376" y="110918"/>
                    </a:lnTo>
                    <a:lnTo>
                      <a:pt x="176811" y="120793"/>
                    </a:lnTo>
                    <a:lnTo>
                      <a:pt x="157523" y="161415"/>
                    </a:lnTo>
                    <a:lnTo>
                      <a:pt x="116659" y="180704"/>
                    </a:lnTo>
                    <a:lnTo>
                      <a:pt x="106593" y="181271"/>
                    </a:lnTo>
                    <a:lnTo>
                      <a:pt x="192528" y="181271"/>
                    </a:lnTo>
                    <a:lnTo>
                      <a:pt x="212769" y="140697"/>
                    </a:lnTo>
                    <a:lnTo>
                      <a:pt x="216223" y="110918"/>
                    </a:lnTo>
                    <a:lnTo>
                      <a:pt x="215346" y="95019"/>
                    </a:lnTo>
                    <a:lnTo>
                      <a:pt x="212714" y="80117"/>
                    </a:lnTo>
                    <a:lnTo>
                      <a:pt x="208329" y="66213"/>
                    </a:lnTo>
                    <a:lnTo>
                      <a:pt x="202192" y="53307"/>
                    </a:lnTo>
                    <a:lnTo>
                      <a:pt x="194518" y="41559"/>
                    </a:lnTo>
                    <a:lnTo>
                      <a:pt x="191429" y="37977"/>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5" name="object 28">
                <a:extLst>
                  <a:ext uri="{FF2B5EF4-FFF2-40B4-BE49-F238E27FC236}">
                    <a16:creationId xmlns:a16="http://schemas.microsoft.com/office/drawing/2014/main" id="{495DE359-E76B-55B6-C329-2C8503EBD6EC}"/>
                  </a:ext>
                </a:extLst>
              </p:cNvPr>
              <p:cNvPicPr/>
              <p:nvPr/>
            </p:nvPicPr>
            <p:blipFill>
              <a:blip r:embed="rId10" cstate="print"/>
              <a:stretch>
                <a:fillRect/>
              </a:stretch>
            </p:blipFill>
            <p:spPr>
              <a:xfrm>
                <a:off x="5432729" y="2228154"/>
                <a:ext cx="238673" cy="239531"/>
              </a:xfrm>
              <a:prstGeom prst="rect">
                <a:avLst/>
              </a:prstGeom>
            </p:spPr>
          </p:pic>
        </p:grpSp>
        <p:grpSp>
          <p:nvGrpSpPr>
            <p:cNvPr id="21" name="object 29">
              <a:extLst>
                <a:ext uri="{FF2B5EF4-FFF2-40B4-BE49-F238E27FC236}">
                  <a16:creationId xmlns:a16="http://schemas.microsoft.com/office/drawing/2014/main" id="{16AFC7E1-4607-05D0-FBB8-1D8B11C00AF9}"/>
                </a:ext>
              </a:extLst>
            </p:cNvPr>
            <p:cNvGrpSpPr/>
            <p:nvPr/>
          </p:nvGrpSpPr>
          <p:grpSpPr>
            <a:xfrm>
              <a:off x="5736566" y="2154785"/>
              <a:ext cx="324485" cy="311785"/>
              <a:chOff x="5736566" y="2154785"/>
              <a:chExt cx="324485" cy="311785"/>
            </a:xfrm>
          </p:grpSpPr>
          <p:pic>
            <p:nvPicPr>
              <p:cNvPr id="42" name="object 30">
                <a:extLst>
                  <a:ext uri="{FF2B5EF4-FFF2-40B4-BE49-F238E27FC236}">
                    <a16:creationId xmlns:a16="http://schemas.microsoft.com/office/drawing/2014/main" id="{7F6746F6-6FCD-01BC-F48A-22ED52FE56B3}"/>
                  </a:ext>
                </a:extLst>
              </p:cNvPr>
              <p:cNvPicPr/>
              <p:nvPr/>
            </p:nvPicPr>
            <p:blipFill>
              <a:blip r:embed="rId11" cstate="print"/>
              <a:stretch>
                <a:fillRect/>
              </a:stretch>
            </p:blipFill>
            <p:spPr>
              <a:xfrm>
                <a:off x="5736566" y="2227290"/>
                <a:ext cx="158675" cy="238673"/>
              </a:xfrm>
              <a:prstGeom prst="rect">
                <a:avLst/>
              </a:prstGeom>
            </p:spPr>
          </p:pic>
          <p:sp>
            <p:nvSpPr>
              <p:cNvPr id="43" name="object 31">
                <a:extLst>
                  <a:ext uri="{FF2B5EF4-FFF2-40B4-BE49-F238E27FC236}">
                    <a16:creationId xmlns:a16="http://schemas.microsoft.com/office/drawing/2014/main" id="{B033E523-C354-B752-4F90-F56EC45F0A7D}"/>
                  </a:ext>
                </a:extLst>
              </p:cNvPr>
              <p:cNvSpPr/>
              <p:nvPr/>
            </p:nvSpPr>
            <p:spPr>
              <a:xfrm>
                <a:off x="5911352" y="2154785"/>
                <a:ext cx="149860" cy="311785"/>
              </a:xfrm>
              <a:custGeom>
                <a:avLst/>
                <a:gdLst/>
                <a:ahLst/>
                <a:cxnLst/>
                <a:rect l="l" t="t" r="r" b="b"/>
                <a:pathLst>
                  <a:path w="149860" h="311785">
                    <a:moveTo>
                      <a:pt x="66605" y="0"/>
                    </a:moveTo>
                    <a:lnTo>
                      <a:pt x="55097" y="0"/>
                    </a:lnTo>
                    <a:lnTo>
                      <a:pt x="50417" y="1874"/>
                    </a:lnTo>
                    <a:lnTo>
                      <a:pt x="43223" y="9350"/>
                    </a:lnTo>
                    <a:lnTo>
                      <a:pt x="41433" y="14104"/>
                    </a:lnTo>
                    <a:lnTo>
                      <a:pt x="41433" y="83725"/>
                    </a:lnTo>
                    <a:lnTo>
                      <a:pt x="12952" y="83725"/>
                    </a:lnTo>
                    <a:lnTo>
                      <a:pt x="8628" y="85316"/>
                    </a:lnTo>
                    <a:lnTo>
                      <a:pt x="1727" y="91641"/>
                    </a:lnTo>
                    <a:lnTo>
                      <a:pt x="0" y="95819"/>
                    </a:lnTo>
                    <a:lnTo>
                      <a:pt x="0" y="105892"/>
                    </a:lnTo>
                    <a:lnTo>
                      <a:pt x="1727" y="109912"/>
                    </a:lnTo>
                    <a:lnTo>
                      <a:pt x="8628" y="116247"/>
                    </a:lnTo>
                    <a:lnTo>
                      <a:pt x="12952" y="117818"/>
                    </a:lnTo>
                    <a:lnTo>
                      <a:pt x="41433" y="117818"/>
                    </a:lnTo>
                    <a:lnTo>
                      <a:pt x="41433" y="227438"/>
                    </a:lnTo>
                    <a:lnTo>
                      <a:pt x="51359" y="270389"/>
                    </a:lnTo>
                    <a:lnTo>
                      <a:pt x="78981" y="300168"/>
                    </a:lnTo>
                    <a:lnTo>
                      <a:pt x="118687" y="311173"/>
                    </a:lnTo>
                    <a:lnTo>
                      <a:pt x="126886" y="311173"/>
                    </a:lnTo>
                    <a:lnTo>
                      <a:pt x="133503" y="311173"/>
                    </a:lnTo>
                    <a:lnTo>
                      <a:pt x="138896" y="309383"/>
                    </a:lnTo>
                    <a:lnTo>
                      <a:pt x="147241" y="302179"/>
                    </a:lnTo>
                    <a:lnTo>
                      <a:pt x="149335" y="297509"/>
                    </a:lnTo>
                    <a:lnTo>
                      <a:pt x="149335" y="286001"/>
                    </a:lnTo>
                    <a:lnTo>
                      <a:pt x="147670" y="281247"/>
                    </a:lnTo>
                    <a:lnTo>
                      <a:pt x="141053" y="273771"/>
                    </a:lnTo>
                    <a:lnTo>
                      <a:pt x="136959" y="271897"/>
                    </a:lnTo>
                    <a:lnTo>
                      <a:pt x="118687" y="271897"/>
                    </a:lnTo>
                    <a:lnTo>
                      <a:pt x="110833" y="271115"/>
                    </a:lnTo>
                    <a:lnTo>
                      <a:pt x="81383" y="236724"/>
                    </a:lnTo>
                    <a:lnTo>
                      <a:pt x="80709" y="227438"/>
                    </a:lnTo>
                    <a:lnTo>
                      <a:pt x="80709" y="117818"/>
                    </a:lnTo>
                    <a:lnTo>
                      <a:pt x="127315" y="117818"/>
                    </a:lnTo>
                    <a:lnTo>
                      <a:pt x="131629" y="116247"/>
                    </a:lnTo>
                    <a:lnTo>
                      <a:pt x="138540" y="109912"/>
                    </a:lnTo>
                    <a:lnTo>
                      <a:pt x="140267" y="105892"/>
                    </a:lnTo>
                    <a:lnTo>
                      <a:pt x="140267" y="95819"/>
                    </a:lnTo>
                    <a:lnTo>
                      <a:pt x="138540" y="91641"/>
                    </a:lnTo>
                    <a:lnTo>
                      <a:pt x="131629" y="85316"/>
                    </a:lnTo>
                    <a:lnTo>
                      <a:pt x="127315" y="83725"/>
                    </a:lnTo>
                    <a:lnTo>
                      <a:pt x="80709" y="83725"/>
                    </a:lnTo>
                    <a:lnTo>
                      <a:pt x="80709" y="14104"/>
                    </a:lnTo>
                    <a:lnTo>
                      <a:pt x="78835" y="9350"/>
                    </a:lnTo>
                    <a:lnTo>
                      <a:pt x="71359" y="1874"/>
                    </a:lnTo>
                    <a:lnTo>
                      <a:pt x="66605"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2" name="object 32">
              <a:extLst>
                <a:ext uri="{FF2B5EF4-FFF2-40B4-BE49-F238E27FC236}">
                  <a16:creationId xmlns:a16="http://schemas.microsoft.com/office/drawing/2014/main" id="{8913E7DB-19EE-2340-CBD5-7573EEC0CEC0}"/>
                </a:ext>
              </a:extLst>
            </p:cNvPr>
            <p:cNvSpPr/>
            <p:nvPr/>
          </p:nvSpPr>
          <p:spPr>
            <a:xfrm>
              <a:off x="6113322" y="2135802"/>
              <a:ext cx="53340" cy="330200"/>
            </a:xfrm>
            <a:custGeom>
              <a:avLst/>
              <a:gdLst/>
              <a:ahLst/>
              <a:cxnLst/>
              <a:rect l="l" t="t" r="r" b="b"/>
              <a:pathLst>
                <a:path w="53339" h="330200">
                  <a:moveTo>
                    <a:pt x="46609" y="107899"/>
                  </a:moveTo>
                  <a:lnTo>
                    <a:pt x="44729" y="103085"/>
                  </a:lnTo>
                  <a:lnTo>
                    <a:pt x="37261" y="95885"/>
                  </a:lnTo>
                  <a:lnTo>
                    <a:pt x="32512" y="94081"/>
                  </a:lnTo>
                  <a:lnTo>
                    <a:pt x="26758" y="94081"/>
                  </a:lnTo>
                  <a:lnTo>
                    <a:pt x="20713" y="94081"/>
                  </a:lnTo>
                  <a:lnTo>
                    <a:pt x="15811" y="95885"/>
                  </a:lnTo>
                  <a:lnTo>
                    <a:pt x="8343" y="103085"/>
                  </a:lnTo>
                  <a:lnTo>
                    <a:pt x="6477" y="107899"/>
                  </a:lnTo>
                  <a:lnTo>
                    <a:pt x="6477" y="316064"/>
                  </a:lnTo>
                  <a:lnTo>
                    <a:pt x="8343" y="320814"/>
                  </a:lnTo>
                  <a:lnTo>
                    <a:pt x="15811" y="328295"/>
                  </a:lnTo>
                  <a:lnTo>
                    <a:pt x="20713" y="330161"/>
                  </a:lnTo>
                  <a:lnTo>
                    <a:pt x="32512" y="330161"/>
                  </a:lnTo>
                  <a:lnTo>
                    <a:pt x="37261" y="328295"/>
                  </a:lnTo>
                  <a:lnTo>
                    <a:pt x="44729" y="320814"/>
                  </a:lnTo>
                  <a:lnTo>
                    <a:pt x="46609" y="316064"/>
                  </a:lnTo>
                  <a:lnTo>
                    <a:pt x="46609" y="107899"/>
                  </a:lnTo>
                  <a:close/>
                </a:path>
                <a:path w="53339" h="330200">
                  <a:moveTo>
                    <a:pt x="53086" y="18846"/>
                  </a:moveTo>
                  <a:lnTo>
                    <a:pt x="50419" y="12585"/>
                  </a:lnTo>
                  <a:lnTo>
                    <a:pt x="45097" y="7556"/>
                  </a:lnTo>
                  <a:lnTo>
                    <a:pt x="39776" y="2514"/>
                  </a:lnTo>
                  <a:lnTo>
                    <a:pt x="33667" y="0"/>
                  </a:lnTo>
                  <a:lnTo>
                    <a:pt x="19558" y="0"/>
                  </a:lnTo>
                  <a:lnTo>
                    <a:pt x="13296" y="2514"/>
                  </a:lnTo>
                  <a:lnTo>
                    <a:pt x="2654" y="12585"/>
                  </a:lnTo>
                  <a:lnTo>
                    <a:pt x="0" y="18846"/>
                  </a:lnTo>
                  <a:lnTo>
                    <a:pt x="0" y="33820"/>
                  </a:lnTo>
                  <a:lnTo>
                    <a:pt x="2590" y="40144"/>
                  </a:lnTo>
                  <a:lnTo>
                    <a:pt x="12941" y="50495"/>
                  </a:lnTo>
                  <a:lnTo>
                    <a:pt x="19126" y="53086"/>
                  </a:lnTo>
                  <a:lnTo>
                    <a:pt x="33794" y="53086"/>
                  </a:lnTo>
                  <a:lnTo>
                    <a:pt x="40132" y="50495"/>
                  </a:lnTo>
                  <a:lnTo>
                    <a:pt x="50507" y="40144"/>
                  </a:lnTo>
                  <a:lnTo>
                    <a:pt x="53086" y="33820"/>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3" name="object 33">
              <a:extLst>
                <a:ext uri="{FF2B5EF4-FFF2-40B4-BE49-F238E27FC236}">
                  <a16:creationId xmlns:a16="http://schemas.microsoft.com/office/drawing/2014/main" id="{6D5FD6EC-518C-D742-D8D8-3457E7F499EB}"/>
                </a:ext>
              </a:extLst>
            </p:cNvPr>
            <p:cNvPicPr/>
            <p:nvPr/>
          </p:nvPicPr>
          <p:blipFill>
            <a:blip r:embed="rId12" cstate="print"/>
            <a:stretch>
              <a:fillRect/>
            </a:stretch>
          </p:blipFill>
          <p:spPr>
            <a:xfrm>
              <a:off x="6230716" y="2228153"/>
              <a:ext cx="206224" cy="239531"/>
            </a:xfrm>
            <a:prstGeom prst="rect">
              <a:avLst/>
            </a:prstGeom>
          </p:spPr>
        </p:pic>
        <p:sp>
          <p:nvSpPr>
            <p:cNvPr id="24" name="object 34">
              <a:extLst>
                <a:ext uri="{FF2B5EF4-FFF2-40B4-BE49-F238E27FC236}">
                  <a16:creationId xmlns:a16="http://schemas.microsoft.com/office/drawing/2014/main" id="{AAB3964F-1788-D8F1-62B8-2FCA8A3943C0}"/>
                </a:ext>
              </a:extLst>
            </p:cNvPr>
            <p:cNvSpPr/>
            <p:nvPr/>
          </p:nvSpPr>
          <p:spPr>
            <a:xfrm>
              <a:off x="6500012" y="2135802"/>
              <a:ext cx="53340" cy="330200"/>
            </a:xfrm>
            <a:custGeom>
              <a:avLst/>
              <a:gdLst/>
              <a:ahLst/>
              <a:cxnLst/>
              <a:rect l="l" t="t" r="r" b="b"/>
              <a:pathLst>
                <a:path w="53340" h="330200">
                  <a:moveTo>
                    <a:pt x="46621" y="107899"/>
                  </a:moveTo>
                  <a:lnTo>
                    <a:pt x="44742" y="103085"/>
                  </a:lnTo>
                  <a:lnTo>
                    <a:pt x="37261" y="95885"/>
                  </a:lnTo>
                  <a:lnTo>
                    <a:pt x="32512" y="94081"/>
                  </a:lnTo>
                  <a:lnTo>
                    <a:pt x="26771" y="94081"/>
                  </a:lnTo>
                  <a:lnTo>
                    <a:pt x="20726" y="94081"/>
                  </a:lnTo>
                  <a:lnTo>
                    <a:pt x="15824" y="95885"/>
                  </a:lnTo>
                  <a:lnTo>
                    <a:pt x="8343" y="103085"/>
                  </a:lnTo>
                  <a:lnTo>
                    <a:pt x="6489" y="107899"/>
                  </a:lnTo>
                  <a:lnTo>
                    <a:pt x="6489" y="316064"/>
                  </a:lnTo>
                  <a:lnTo>
                    <a:pt x="8343" y="320814"/>
                  </a:lnTo>
                  <a:lnTo>
                    <a:pt x="15824" y="328295"/>
                  </a:lnTo>
                  <a:lnTo>
                    <a:pt x="20726" y="330161"/>
                  </a:lnTo>
                  <a:lnTo>
                    <a:pt x="32512" y="330161"/>
                  </a:lnTo>
                  <a:lnTo>
                    <a:pt x="37261" y="328295"/>
                  </a:lnTo>
                  <a:lnTo>
                    <a:pt x="44742" y="320814"/>
                  </a:lnTo>
                  <a:lnTo>
                    <a:pt x="46621" y="316064"/>
                  </a:lnTo>
                  <a:lnTo>
                    <a:pt x="46621" y="107899"/>
                  </a:lnTo>
                  <a:close/>
                </a:path>
                <a:path w="53340" h="330200">
                  <a:moveTo>
                    <a:pt x="53086" y="18846"/>
                  </a:moveTo>
                  <a:lnTo>
                    <a:pt x="50431" y="12585"/>
                  </a:lnTo>
                  <a:lnTo>
                    <a:pt x="39776" y="2527"/>
                  </a:lnTo>
                  <a:lnTo>
                    <a:pt x="33667" y="0"/>
                  </a:lnTo>
                  <a:lnTo>
                    <a:pt x="26771" y="0"/>
                  </a:lnTo>
                  <a:lnTo>
                    <a:pt x="19570" y="0"/>
                  </a:lnTo>
                  <a:lnTo>
                    <a:pt x="13309" y="2527"/>
                  </a:lnTo>
                  <a:lnTo>
                    <a:pt x="2667" y="12585"/>
                  </a:lnTo>
                  <a:lnTo>
                    <a:pt x="0" y="18846"/>
                  </a:lnTo>
                  <a:lnTo>
                    <a:pt x="0" y="33807"/>
                  </a:lnTo>
                  <a:lnTo>
                    <a:pt x="2603" y="40132"/>
                  </a:lnTo>
                  <a:lnTo>
                    <a:pt x="12954" y="50495"/>
                  </a:lnTo>
                  <a:lnTo>
                    <a:pt x="19138" y="53086"/>
                  </a:lnTo>
                  <a:lnTo>
                    <a:pt x="33807" y="53086"/>
                  </a:lnTo>
                  <a:lnTo>
                    <a:pt x="40144" y="50495"/>
                  </a:lnTo>
                  <a:lnTo>
                    <a:pt x="50507" y="40132"/>
                  </a:lnTo>
                  <a:lnTo>
                    <a:pt x="53086" y="33807"/>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object 35">
              <a:extLst>
                <a:ext uri="{FF2B5EF4-FFF2-40B4-BE49-F238E27FC236}">
                  <a16:creationId xmlns:a16="http://schemas.microsoft.com/office/drawing/2014/main" id="{F41260DE-8C95-5219-C4F6-0FF974D69BC9}"/>
                </a:ext>
              </a:extLst>
            </p:cNvPr>
            <p:cNvSpPr/>
            <p:nvPr/>
          </p:nvSpPr>
          <p:spPr>
            <a:xfrm>
              <a:off x="6629500" y="2228154"/>
              <a:ext cx="238760" cy="339090"/>
            </a:xfrm>
            <a:custGeom>
              <a:avLst/>
              <a:gdLst/>
              <a:ahLst/>
              <a:cxnLst/>
              <a:rect l="l" t="t" r="r" b="b"/>
              <a:pathLst>
                <a:path w="238759" h="339089">
                  <a:moveTo>
                    <a:pt x="118687" y="0"/>
                  </a:moveTo>
                  <a:lnTo>
                    <a:pt x="72479" y="8742"/>
                  </a:lnTo>
                  <a:lnTo>
                    <a:pt x="34687" y="33991"/>
                  </a:lnTo>
                  <a:lnTo>
                    <a:pt x="9263" y="72268"/>
                  </a:lnTo>
                  <a:lnTo>
                    <a:pt x="0" y="119116"/>
                  </a:lnTo>
                  <a:lnTo>
                    <a:pt x="0" y="324702"/>
                  </a:lnTo>
                  <a:lnTo>
                    <a:pt x="1863" y="329445"/>
                  </a:lnTo>
                  <a:lnTo>
                    <a:pt x="9350" y="336921"/>
                  </a:lnTo>
                  <a:lnTo>
                    <a:pt x="14093" y="338795"/>
                  </a:lnTo>
                  <a:lnTo>
                    <a:pt x="25894" y="338795"/>
                  </a:lnTo>
                  <a:lnTo>
                    <a:pt x="30711" y="336921"/>
                  </a:lnTo>
                  <a:lnTo>
                    <a:pt x="37904" y="329445"/>
                  </a:lnTo>
                  <a:lnTo>
                    <a:pt x="39705" y="324702"/>
                  </a:lnTo>
                  <a:lnTo>
                    <a:pt x="39705" y="198098"/>
                  </a:lnTo>
                  <a:lnTo>
                    <a:pt x="87751" y="198098"/>
                  </a:lnTo>
                  <a:lnTo>
                    <a:pt x="54876" y="172017"/>
                  </a:lnTo>
                  <a:lnTo>
                    <a:pt x="39493" y="131570"/>
                  </a:lnTo>
                  <a:lnTo>
                    <a:pt x="38846" y="119985"/>
                  </a:lnTo>
                  <a:lnTo>
                    <a:pt x="39495" y="108210"/>
                  </a:lnTo>
                  <a:lnTo>
                    <a:pt x="54876" y="67816"/>
                  </a:lnTo>
                  <a:lnTo>
                    <a:pt x="87352" y="41704"/>
                  </a:lnTo>
                  <a:lnTo>
                    <a:pt x="119116" y="35391"/>
                  </a:lnTo>
                  <a:lnTo>
                    <a:pt x="205238" y="35391"/>
                  </a:lnTo>
                  <a:lnTo>
                    <a:pt x="204348" y="34370"/>
                  </a:lnTo>
                  <a:lnTo>
                    <a:pt x="166226" y="8865"/>
                  </a:lnTo>
                  <a:lnTo>
                    <a:pt x="135477" y="985"/>
                  </a:lnTo>
                  <a:lnTo>
                    <a:pt x="118687" y="0"/>
                  </a:lnTo>
                  <a:close/>
                </a:path>
                <a:path w="238759" h="339089">
                  <a:moveTo>
                    <a:pt x="87751" y="198098"/>
                  </a:moveTo>
                  <a:lnTo>
                    <a:pt x="39705" y="198098"/>
                  </a:lnTo>
                  <a:lnTo>
                    <a:pt x="47692" y="207108"/>
                  </a:lnTo>
                  <a:lnTo>
                    <a:pt x="88151" y="233219"/>
                  </a:lnTo>
                  <a:lnTo>
                    <a:pt x="126027" y="239531"/>
                  </a:lnTo>
                  <a:lnTo>
                    <a:pt x="141588" y="238548"/>
                  </a:lnTo>
                  <a:lnTo>
                    <a:pt x="183418" y="223773"/>
                  </a:lnTo>
                  <a:lnTo>
                    <a:pt x="207139" y="204140"/>
                  </a:lnTo>
                  <a:lnTo>
                    <a:pt x="118687" y="204140"/>
                  </a:lnTo>
                  <a:lnTo>
                    <a:pt x="107720" y="203453"/>
                  </a:lnTo>
                  <a:lnTo>
                    <a:pt x="97266" y="201390"/>
                  </a:lnTo>
                  <a:lnTo>
                    <a:pt x="87751" y="198098"/>
                  </a:lnTo>
                  <a:close/>
                </a:path>
                <a:path w="238759" h="339089">
                  <a:moveTo>
                    <a:pt x="205238" y="35391"/>
                  </a:moveTo>
                  <a:lnTo>
                    <a:pt x="119116" y="35391"/>
                  </a:lnTo>
                  <a:lnTo>
                    <a:pt x="130338" y="36092"/>
                  </a:lnTo>
                  <a:lnTo>
                    <a:pt x="140854" y="38141"/>
                  </a:lnTo>
                  <a:lnTo>
                    <a:pt x="176730" y="59454"/>
                  </a:lnTo>
                  <a:lnTo>
                    <a:pt x="197191" y="97113"/>
                  </a:lnTo>
                  <a:lnTo>
                    <a:pt x="199826" y="119985"/>
                  </a:lnTo>
                  <a:lnTo>
                    <a:pt x="199164" y="131570"/>
                  </a:lnTo>
                  <a:lnTo>
                    <a:pt x="183474" y="172017"/>
                  </a:lnTo>
                  <a:lnTo>
                    <a:pt x="150849" y="197951"/>
                  </a:lnTo>
                  <a:lnTo>
                    <a:pt x="118687" y="204140"/>
                  </a:lnTo>
                  <a:lnTo>
                    <a:pt x="207139" y="204140"/>
                  </a:lnTo>
                  <a:lnTo>
                    <a:pt x="230287" y="167122"/>
                  </a:lnTo>
                  <a:lnTo>
                    <a:pt x="238662" y="119985"/>
                  </a:lnTo>
                  <a:lnTo>
                    <a:pt x="237677" y="103368"/>
                  </a:lnTo>
                  <a:lnTo>
                    <a:pt x="234723" y="87615"/>
                  </a:lnTo>
                  <a:lnTo>
                    <a:pt x="229801" y="72725"/>
                  </a:lnTo>
                  <a:lnTo>
                    <a:pt x="222914" y="58699"/>
                  </a:lnTo>
                  <a:lnTo>
                    <a:pt x="214331" y="45820"/>
                  </a:lnTo>
                  <a:lnTo>
                    <a:pt x="205238" y="35391"/>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6" name="object 36">
              <a:extLst>
                <a:ext uri="{FF2B5EF4-FFF2-40B4-BE49-F238E27FC236}">
                  <a16:creationId xmlns:a16="http://schemas.microsoft.com/office/drawing/2014/main" id="{C4FFFE98-2E35-2E9F-1DB1-691C999E62B3}"/>
                </a:ext>
              </a:extLst>
            </p:cNvPr>
            <p:cNvGrpSpPr/>
            <p:nvPr/>
          </p:nvGrpSpPr>
          <p:grpSpPr>
            <a:xfrm>
              <a:off x="6921675" y="2154785"/>
              <a:ext cx="423545" cy="313055"/>
              <a:chOff x="6921675" y="2154785"/>
              <a:chExt cx="423545" cy="313055"/>
            </a:xfrm>
          </p:grpSpPr>
          <p:pic>
            <p:nvPicPr>
              <p:cNvPr id="40" name="object 37">
                <a:extLst>
                  <a:ext uri="{FF2B5EF4-FFF2-40B4-BE49-F238E27FC236}">
                    <a16:creationId xmlns:a16="http://schemas.microsoft.com/office/drawing/2014/main" id="{02E6C322-5E1B-B264-B0E4-E565F1D74510}"/>
                  </a:ext>
                </a:extLst>
              </p:cNvPr>
              <p:cNvPicPr/>
              <p:nvPr/>
            </p:nvPicPr>
            <p:blipFill>
              <a:blip r:embed="rId10" cstate="print"/>
              <a:stretch>
                <a:fillRect/>
              </a:stretch>
            </p:blipFill>
            <p:spPr>
              <a:xfrm>
                <a:off x="6921675" y="2228154"/>
                <a:ext cx="238673" cy="239531"/>
              </a:xfrm>
              <a:prstGeom prst="rect">
                <a:avLst/>
              </a:prstGeom>
            </p:spPr>
          </p:pic>
          <p:sp>
            <p:nvSpPr>
              <p:cNvPr id="41" name="object 38">
                <a:extLst>
                  <a:ext uri="{FF2B5EF4-FFF2-40B4-BE49-F238E27FC236}">
                    <a16:creationId xmlns:a16="http://schemas.microsoft.com/office/drawing/2014/main" id="{58D51EBA-284F-784B-D82C-A0911B08E7F8}"/>
                  </a:ext>
                </a:extLst>
              </p:cNvPr>
              <p:cNvSpPr/>
              <p:nvPr/>
            </p:nvSpPr>
            <p:spPr>
              <a:xfrm>
                <a:off x="7195297" y="2154785"/>
                <a:ext cx="149860" cy="311785"/>
              </a:xfrm>
              <a:custGeom>
                <a:avLst/>
                <a:gdLst/>
                <a:ahLst/>
                <a:cxnLst/>
                <a:rect l="l" t="t" r="r" b="b"/>
                <a:pathLst>
                  <a:path w="149859" h="311785">
                    <a:moveTo>
                      <a:pt x="66605" y="0"/>
                    </a:moveTo>
                    <a:lnTo>
                      <a:pt x="55097" y="0"/>
                    </a:lnTo>
                    <a:lnTo>
                      <a:pt x="50427" y="1874"/>
                    </a:lnTo>
                    <a:lnTo>
                      <a:pt x="43234" y="9350"/>
                    </a:lnTo>
                    <a:lnTo>
                      <a:pt x="41443" y="14104"/>
                    </a:lnTo>
                    <a:lnTo>
                      <a:pt x="41443" y="83725"/>
                    </a:lnTo>
                    <a:lnTo>
                      <a:pt x="12952" y="83725"/>
                    </a:lnTo>
                    <a:lnTo>
                      <a:pt x="8638" y="85316"/>
                    </a:lnTo>
                    <a:lnTo>
                      <a:pt x="1727" y="91641"/>
                    </a:lnTo>
                    <a:lnTo>
                      <a:pt x="0" y="95819"/>
                    </a:lnTo>
                    <a:lnTo>
                      <a:pt x="0" y="105892"/>
                    </a:lnTo>
                    <a:lnTo>
                      <a:pt x="1727" y="109912"/>
                    </a:lnTo>
                    <a:lnTo>
                      <a:pt x="8638" y="116247"/>
                    </a:lnTo>
                    <a:lnTo>
                      <a:pt x="12952" y="117818"/>
                    </a:lnTo>
                    <a:lnTo>
                      <a:pt x="41443" y="117818"/>
                    </a:lnTo>
                    <a:lnTo>
                      <a:pt x="41443" y="227438"/>
                    </a:lnTo>
                    <a:lnTo>
                      <a:pt x="51359" y="270389"/>
                    </a:lnTo>
                    <a:lnTo>
                      <a:pt x="78981" y="300168"/>
                    </a:lnTo>
                    <a:lnTo>
                      <a:pt x="118687" y="311173"/>
                    </a:lnTo>
                    <a:lnTo>
                      <a:pt x="133503" y="311173"/>
                    </a:lnTo>
                    <a:lnTo>
                      <a:pt x="138896" y="309383"/>
                    </a:lnTo>
                    <a:lnTo>
                      <a:pt x="147241" y="302179"/>
                    </a:lnTo>
                    <a:lnTo>
                      <a:pt x="149335" y="297509"/>
                    </a:lnTo>
                    <a:lnTo>
                      <a:pt x="149335" y="286001"/>
                    </a:lnTo>
                    <a:lnTo>
                      <a:pt x="147670" y="281247"/>
                    </a:lnTo>
                    <a:lnTo>
                      <a:pt x="141063" y="273771"/>
                    </a:lnTo>
                    <a:lnTo>
                      <a:pt x="136959" y="271897"/>
                    </a:lnTo>
                    <a:lnTo>
                      <a:pt x="118687" y="271897"/>
                    </a:lnTo>
                    <a:lnTo>
                      <a:pt x="110838" y="271115"/>
                    </a:lnTo>
                    <a:lnTo>
                      <a:pt x="81384" y="236724"/>
                    </a:lnTo>
                    <a:lnTo>
                      <a:pt x="80709" y="227438"/>
                    </a:lnTo>
                    <a:lnTo>
                      <a:pt x="80709" y="117818"/>
                    </a:lnTo>
                    <a:lnTo>
                      <a:pt x="127315" y="117818"/>
                    </a:lnTo>
                    <a:lnTo>
                      <a:pt x="131639" y="116247"/>
                    </a:lnTo>
                    <a:lnTo>
                      <a:pt x="138540" y="109912"/>
                    </a:lnTo>
                    <a:lnTo>
                      <a:pt x="140267" y="105892"/>
                    </a:lnTo>
                    <a:lnTo>
                      <a:pt x="140267" y="95819"/>
                    </a:lnTo>
                    <a:lnTo>
                      <a:pt x="138540" y="91641"/>
                    </a:lnTo>
                    <a:lnTo>
                      <a:pt x="131639" y="85316"/>
                    </a:lnTo>
                    <a:lnTo>
                      <a:pt x="127315" y="83725"/>
                    </a:lnTo>
                    <a:lnTo>
                      <a:pt x="80709" y="83725"/>
                    </a:lnTo>
                    <a:lnTo>
                      <a:pt x="80709" y="14104"/>
                    </a:lnTo>
                    <a:lnTo>
                      <a:pt x="78835" y="9350"/>
                    </a:lnTo>
                    <a:lnTo>
                      <a:pt x="71359" y="1874"/>
                    </a:lnTo>
                    <a:lnTo>
                      <a:pt x="66605"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7" name="object 39">
              <a:extLst>
                <a:ext uri="{FF2B5EF4-FFF2-40B4-BE49-F238E27FC236}">
                  <a16:creationId xmlns:a16="http://schemas.microsoft.com/office/drawing/2014/main" id="{002D36FA-910D-6FEC-8F03-C69F2C198F57}"/>
                </a:ext>
              </a:extLst>
            </p:cNvPr>
            <p:cNvSpPr/>
            <p:nvPr/>
          </p:nvSpPr>
          <p:spPr>
            <a:xfrm>
              <a:off x="7397267" y="2135802"/>
              <a:ext cx="53340" cy="330200"/>
            </a:xfrm>
            <a:custGeom>
              <a:avLst/>
              <a:gdLst/>
              <a:ahLst/>
              <a:cxnLst/>
              <a:rect l="l" t="t" r="r" b="b"/>
              <a:pathLst>
                <a:path w="53340" h="330200">
                  <a:moveTo>
                    <a:pt x="46609" y="107899"/>
                  </a:moveTo>
                  <a:lnTo>
                    <a:pt x="44742" y="103085"/>
                  </a:lnTo>
                  <a:lnTo>
                    <a:pt x="37261" y="95885"/>
                  </a:lnTo>
                  <a:lnTo>
                    <a:pt x="32512" y="94081"/>
                  </a:lnTo>
                  <a:lnTo>
                    <a:pt x="26758" y="94081"/>
                  </a:lnTo>
                  <a:lnTo>
                    <a:pt x="20713" y="94081"/>
                  </a:lnTo>
                  <a:lnTo>
                    <a:pt x="15824" y="95885"/>
                  </a:lnTo>
                  <a:lnTo>
                    <a:pt x="8343" y="103085"/>
                  </a:lnTo>
                  <a:lnTo>
                    <a:pt x="6477" y="107899"/>
                  </a:lnTo>
                  <a:lnTo>
                    <a:pt x="6477" y="316064"/>
                  </a:lnTo>
                  <a:lnTo>
                    <a:pt x="8343" y="320814"/>
                  </a:lnTo>
                  <a:lnTo>
                    <a:pt x="15824" y="328295"/>
                  </a:lnTo>
                  <a:lnTo>
                    <a:pt x="20713" y="330161"/>
                  </a:lnTo>
                  <a:lnTo>
                    <a:pt x="32512" y="330161"/>
                  </a:lnTo>
                  <a:lnTo>
                    <a:pt x="37261" y="328295"/>
                  </a:lnTo>
                  <a:lnTo>
                    <a:pt x="44742" y="320814"/>
                  </a:lnTo>
                  <a:lnTo>
                    <a:pt x="46609" y="316064"/>
                  </a:lnTo>
                  <a:lnTo>
                    <a:pt x="46609" y="107899"/>
                  </a:lnTo>
                  <a:close/>
                </a:path>
                <a:path w="53340" h="330200">
                  <a:moveTo>
                    <a:pt x="53086" y="18846"/>
                  </a:moveTo>
                  <a:lnTo>
                    <a:pt x="50419" y="12598"/>
                  </a:lnTo>
                  <a:lnTo>
                    <a:pt x="39776" y="2527"/>
                  </a:lnTo>
                  <a:lnTo>
                    <a:pt x="33667" y="0"/>
                  </a:lnTo>
                  <a:lnTo>
                    <a:pt x="19558" y="0"/>
                  </a:lnTo>
                  <a:lnTo>
                    <a:pt x="13296" y="2527"/>
                  </a:lnTo>
                  <a:lnTo>
                    <a:pt x="2654" y="12598"/>
                  </a:lnTo>
                  <a:lnTo>
                    <a:pt x="0" y="18846"/>
                  </a:lnTo>
                  <a:lnTo>
                    <a:pt x="0" y="33807"/>
                  </a:lnTo>
                  <a:lnTo>
                    <a:pt x="2590" y="40132"/>
                  </a:lnTo>
                  <a:lnTo>
                    <a:pt x="12941" y="50495"/>
                  </a:lnTo>
                  <a:lnTo>
                    <a:pt x="19138" y="53086"/>
                  </a:lnTo>
                  <a:lnTo>
                    <a:pt x="26327" y="53086"/>
                  </a:lnTo>
                  <a:lnTo>
                    <a:pt x="33807" y="53086"/>
                  </a:lnTo>
                  <a:lnTo>
                    <a:pt x="40144" y="50495"/>
                  </a:lnTo>
                  <a:lnTo>
                    <a:pt x="50495" y="40132"/>
                  </a:lnTo>
                  <a:lnTo>
                    <a:pt x="53086" y="33807"/>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8" name="object 40">
              <a:extLst>
                <a:ext uri="{FF2B5EF4-FFF2-40B4-BE49-F238E27FC236}">
                  <a16:creationId xmlns:a16="http://schemas.microsoft.com/office/drawing/2014/main" id="{CCAD937E-B64B-0454-3EB8-7BEF0854EF2E}"/>
                </a:ext>
              </a:extLst>
            </p:cNvPr>
            <p:cNvPicPr/>
            <p:nvPr/>
          </p:nvPicPr>
          <p:blipFill>
            <a:blip r:embed="rId13" cstate="print"/>
            <a:stretch>
              <a:fillRect/>
            </a:stretch>
          </p:blipFill>
          <p:spPr>
            <a:xfrm>
              <a:off x="7514673" y="2228151"/>
              <a:ext cx="238662" cy="239531"/>
            </a:xfrm>
            <a:prstGeom prst="rect">
              <a:avLst/>
            </a:prstGeom>
          </p:spPr>
        </p:pic>
        <p:pic>
          <p:nvPicPr>
            <p:cNvPr id="29" name="object 41">
              <a:extLst>
                <a:ext uri="{FF2B5EF4-FFF2-40B4-BE49-F238E27FC236}">
                  <a16:creationId xmlns:a16="http://schemas.microsoft.com/office/drawing/2014/main" id="{5A9D0AD6-3216-6C2E-273A-202E9CBF7910}"/>
                </a:ext>
              </a:extLst>
            </p:cNvPr>
            <p:cNvPicPr/>
            <p:nvPr/>
          </p:nvPicPr>
          <p:blipFill>
            <a:blip r:embed="rId14" cstate="print"/>
            <a:stretch>
              <a:fillRect/>
            </a:stretch>
          </p:blipFill>
          <p:spPr>
            <a:xfrm>
              <a:off x="7818501" y="2227727"/>
              <a:ext cx="220537" cy="238662"/>
            </a:xfrm>
            <a:prstGeom prst="rect">
              <a:avLst/>
            </a:prstGeom>
          </p:spPr>
        </p:pic>
        <p:sp>
          <p:nvSpPr>
            <p:cNvPr id="30" name="object 42">
              <a:extLst>
                <a:ext uri="{FF2B5EF4-FFF2-40B4-BE49-F238E27FC236}">
                  <a16:creationId xmlns:a16="http://schemas.microsoft.com/office/drawing/2014/main" id="{E9DEBEAA-CAC9-AC2B-8186-E14C6B517451}"/>
                </a:ext>
              </a:extLst>
            </p:cNvPr>
            <p:cNvSpPr/>
            <p:nvPr/>
          </p:nvSpPr>
          <p:spPr>
            <a:xfrm>
              <a:off x="5184356" y="2653708"/>
              <a:ext cx="53340" cy="330200"/>
            </a:xfrm>
            <a:custGeom>
              <a:avLst/>
              <a:gdLst/>
              <a:ahLst/>
              <a:cxnLst/>
              <a:rect l="l" t="t" r="r" b="b"/>
              <a:pathLst>
                <a:path w="53339" h="330200">
                  <a:moveTo>
                    <a:pt x="46609" y="107886"/>
                  </a:moveTo>
                  <a:lnTo>
                    <a:pt x="44729" y="103073"/>
                  </a:lnTo>
                  <a:lnTo>
                    <a:pt x="37249" y="95885"/>
                  </a:lnTo>
                  <a:lnTo>
                    <a:pt x="32499" y="94081"/>
                  </a:lnTo>
                  <a:lnTo>
                    <a:pt x="26746" y="94081"/>
                  </a:lnTo>
                  <a:lnTo>
                    <a:pt x="20713" y="94081"/>
                  </a:lnTo>
                  <a:lnTo>
                    <a:pt x="15811" y="95885"/>
                  </a:lnTo>
                  <a:lnTo>
                    <a:pt x="8331" y="103073"/>
                  </a:lnTo>
                  <a:lnTo>
                    <a:pt x="6464" y="107886"/>
                  </a:lnTo>
                  <a:lnTo>
                    <a:pt x="6464" y="316064"/>
                  </a:lnTo>
                  <a:lnTo>
                    <a:pt x="8331" y="320802"/>
                  </a:lnTo>
                  <a:lnTo>
                    <a:pt x="15811" y="328295"/>
                  </a:lnTo>
                  <a:lnTo>
                    <a:pt x="20713" y="330149"/>
                  </a:lnTo>
                  <a:lnTo>
                    <a:pt x="32499" y="330149"/>
                  </a:lnTo>
                  <a:lnTo>
                    <a:pt x="37249" y="328295"/>
                  </a:lnTo>
                  <a:lnTo>
                    <a:pt x="44729" y="320802"/>
                  </a:lnTo>
                  <a:lnTo>
                    <a:pt x="46609" y="316064"/>
                  </a:lnTo>
                  <a:lnTo>
                    <a:pt x="46609" y="107886"/>
                  </a:lnTo>
                  <a:close/>
                </a:path>
                <a:path w="53339" h="330200">
                  <a:moveTo>
                    <a:pt x="53086" y="18846"/>
                  </a:moveTo>
                  <a:lnTo>
                    <a:pt x="50406" y="12585"/>
                  </a:lnTo>
                  <a:lnTo>
                    <a:pt x="45097" y="7543"/>
                  </a:lnTo>
                  <a:lnTo>
                    <a:pt x="39776" y="2501"/>
                  </a:lnTo>
                  <a:lnTo>
                    <a:pt x="33655" y="0"/>
                  </a:lnTo>
                  <a:lnTo>
                    <a:pt x="19558" y="0"/>
                  </a:lnTo>
                  <a:lnTo>
                    <a:pt x="13296" y="2501"/>
                  </a:lnTo>
                  <a:lnTo>
                    <a:pt x="2641" y="12585"/>
                  </a:lnTo>
                  <a:lnTo>
                    <a:pt x="0" y="18846"/>
                  </a:lnTo>
                  <a:lnTo>
                    <a:pt x="0" y="33807"/>
                  </a:lnTo>
                  <a:lnTo>
                    <a:pt x="2578" y="40132"/>
                  </a:lnTo>
                  <a:lnTo>
                    <a:pt x="12941" y="50482"/>
                  </a:lnTo>
                  <a:lnTo>
                    <a:pt x="19126" y="53086"/>
                  </a:lnTo>
                  <a:lnTo>
                    <a:pt x="33794" y="53086"/>
                  </a:lnTo>
                  <a:lnTo>
                    <a:pt x="40132" y="50482"/>
                  </a:lnTo>
                  <a:lnTo>
                    <a:pt x="50495" y="40132"/>
                  </a:lnTo>
                  <a:lnTo>
                    <a:pt x="53086" y="33807"/>
                  </a:lnTo>
                  <a:lnTo>
                    <a:pt x="53086" y="18846"/>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1" name="object 43">
              <a:extLst>
                <a:ext uri="{FF2B5EF4-FFF2-40B4-BE49-F238E27FC236}">
                  <a16:creationId xmlns:a16="http://schemas.microsoft.com/office/drawing/2014/main" id="{0B353538-241D-23BB-1B39-DDC9AC09858A}"/>
                </a:ext>
              </a:extLst>
            </p:cNvPr>
            <p:cNvPicPr/>
            <p:nvPr/>
          </p:nvPicPr>
          <p:blipFill>
            <a:blip r:embed="rId15" cstate="print"/>
            <a:stretch>
              <a:fillRect/>
            </a:stretch>
          </p:blipFill>
          <p:spPr>
            <a:xfrm>
              <a:off x="5313181" y="2745623"/>
              <a:ext cx="220537" cy="238673"/>
            </a:xfrm>
            <a:prstGeom prst="rect">
              <a:avLst/>
            </a:prstGeom>
          </p:spPr>
        </p:pic>
        <p:sp>
          <p:nvSpPr>
            <p:cNvPr id="32" name="object 44">
              <a:extLst>
                <a:ext uri="{FF2B5EF4-FFF2-40B4-BE49-F238E27FC236}">
                  <a16:creationId xmlns:a16="http://schemas.microsoft.com/office/drawing/2014/main" id="{DF1EFCCC-1F64-9F33-8AAA-8DD528662C98}"/>
                </a:ext>
              </a:extLst>
            </p:cNvPr>
            <p:cNvSpPr/>
            <p:nvPr/>
          </p:nvSpPr>
          <p:spPr>
            <a:xfrm>
              <a:off x="5718937" y="2642910"/>
              <a:ext cx="241935" cy="345440"/>
            </a:xfrm>
            <a:custGeom>
              <a:avLst/>
              <a:gdLst/>
              <a:ahLst/>
              <a:cxnLst/>
              <a:rect l="l" t="t" r="r" b="b"/>
              <a:pathLst>
                <a:path w="241935" h="345439">
                  <a:moveTo>
                    <a:pt x="128111" y="0"/>
                  </a:moveTo>
                  <a:lnTo>
                    <a:pt x="82142" y="5822"/>
                  </a:lnTo>
                  <a:lnTo>
                    <a:pt x="45024" y="23038"/>
                  </a:lnTo>
                  <a:lnTo>
                    <a:pt x="15787" y="61987"/>
                  </a:lnTo>
                  <a:lnTo>
                    <a:pt x="12010" y="87609"/>
                  </a:lnTo>
                  <a:lnTo>
                    <a:pt x="13871" y="105843"/>
                  </a:lnTo>
                  <a:lnTo>
                    <a:pt x="41789" y="151482"/>
                  </a:lnTo>
                  <a:lnTo>
                    <a:pt x="77176" y="172308"/>
                  </a:lnTo>
                  <a:lnTo>
                    <a:pt x="142887" y="186230"/>
                  </a:lnTo>
                  <a:lnTo>
                    <a:pt x="159181" y="191195"/>
                  </a:lnTo>
                  <a:lnTo>
                    <a:pt x="191467" y="215929"/>
                  </a:lnTo>
                  <a:lnTo>
                    <a:pt x="201910" y="249018"/>
                  </a:lnTo>
                  <a:lnTo>
                    <a:pt x="201248" y="258149"/>
                  </a:lnTo>
                  <a:lnTo>
                    <a:pt x="179036" y="292773"/>
                  </a:lnTo>
                  <a:lnTo>
                    <a:pt x="134755" y="307717"/>
                  </a:lnTo>
                  <a:lnTo>
                    <a:pt x="124226" y="308147"/>
                  </a:lnTo>
                  <a:lnTo>
                    <a:pt x="114661" y="307797"/>
                  </a:lnTo>
                  <a:lnTo>
                    <a:pt x="71946" y="296009"/>
                  </a:lnTo>
                  <a:lnTo>
                    <a:pt x="40930" y="266714"/>
                  </a:lnTo>
                  <a:lnTo>
                    <a:pt x="38627" y="261824"/>
                  </a:lnTo>
                  <a:lnTo>
                    <a:pt x="35171" y="258159"/>
                  </a:lnTo>
                  <a:lnTo>
                    <a:pt x="0" y="267436"/>
                  </a:lnTo>
                  <a:lnTo>
                    <a:pt x="73" y="272473"/>
                  </a:lnTo>
                  <a:lnTo>
                    <a:pt x="21236" y="305453"/>
                  </a:lnTo>
                  <a:lnTo>
                    <a:pt x="60414" y="332222"/>
                  </a:lnTo>
                  <a:lnTo>
                    <a:pt x="97409" y="343162"/>
                  </a:lnTo>
                  <a:lnTo>
                    <a:pt x="124226" y="345266"/>
                  </a:lnTo>
                  <a:lnTo>
                    <a:pt x="135758" y="344874"/>
                  </a:lnTo>
                  <a:lnTo>
                    <a:pt x="179265" y="335501"/>
                  </a:lnTo>
                  <a:lnTo>
                    <a:pt x="214406" y="313936"/>
                  </a:lnTo>
                  <a:lnTo>
                    <a:pt x="236389" y="280582"/>
                  </a:lnTo>
                  <a:lnTo>
                    <a:pt x="241615" y="247730"/>
                  </a:lnTo>
                  <a:lnTo>
                    <a:pt x="239888" y="227811"/>
                  </a:lnTo>
                  <a:lnTo>
                    <a:pt x="213993" y="180182"/>
                  </a:lnTo>
                  <a:lnTo>
                    <a:pt x="180218" y="159420"/>
                  </a:lnTo>
                  <a:lnTo>
                    <a:pt x="134152" y="148466"/>
                  </a:lnTo>
                  <a:lnTo>
                    <a:pt x="118870" y="146210"/>
                  </a:lnTo>
                  <a:lnTo>
                    <a:pt x="105396" y="143337"/>
                  </a:lnTo>
                  <a:lnTo>
                    <a:pt x="68656" y="126130"/>
                  </a:lnTo>
                  <a:lnTo>
                    <a:pt x="51715" y="89337"/>
                  </a:lnTo>
                  <a:lnTo>
                    <a:pt x="53037" y="76998"/>
                  </a:lnTo>
                  <a:lnTo>
                    <a:pt x="84165" y="44114"/>
                  </a:lnTo>
                  <a:lnTo>
                    <a:pt x="126812" y="37108"/>
                  </a:lnTo>
                  <a:lnTo>
                    <a:pt x="135779" y="37434"/>
                  </a:lnTo>
                  <a:lnTo>
                    <a:pt x="177293" y="52005"/>
                  </a:lnTo>
                  <a:lnTo>
                    <a:pt x="201763" y="81285"/>
                  </a:lnTo>
                  <a:lnTo>
                    <a:pt x="206014" y="84583"/>
                  </a:lnTo>
                  <a:lnTo>
                    <a:pt x="217228" y="88039"/>
                  </a:lnTo>
                  <a:lnTo>
                    <a:pt x="222621" y="87463"/>
                  </a:lnTo>
                  <a:lnTo>
                    <a:pt x="227804" y="84583"/>
                  </a:lnTo>
                  <a:lnTo>
                    <a:pt x="232401" y="81714"/>
                  </a:lnTo>
                  <a:lnTo>
                    <a:pt x="235071" y="77756"/>
                  </a:lnTo>
                  <a:lnTo>
                    <a:pt x="236505" y="67683"/>
                  </a:lnTo>
                  <a:lnTo>
                    <a:pt x="235144" y="62291"/>
                  </a:lnTo>
                  <a:lnTo>
                    <a:pt x="206873" y="27402"/>
                  </a:lnTo>
                  <a:lnTo>
                    <a:pt x="172780" y="7329"/>
                  </a:lnTo>
                  <a:lnTo>
                    <a:pt x="140285" y="459"/>
                  </a:lnTo>
                  <a:lnTo>
                    <a:pt x="128111"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3" name="object 45">
              <a:extLst>
                <a:ext uri="{FF2B5EF4-FFF2-40B4-BE49-F238E27FC236}">
                  <a16:creationId xmlns:a16="http://schemas.microsoft.com/office/drawing/2014/main" id="{CD087F12-0CAF-76B7-F418-CBA148CB0ECB}"/>
                </a:ext>
              </a:extLst>
            </p:cNvPr>
            <p:cNvPicPr/>
            <p:nvPr/>
          </p:nvPicPr>
          <p:blipFill>
            <a:blip r:embed="rId16" cstate="print"/>
            <a:stretch>
              <a:fillRect/>
            </a:stretch>
          </p:blipFill>
          <p:spPr>
            <a:xfrm>
              <a:off x="6013633" y="2746057"/>
              <a:ext cx="206224" cy="239531"/>
            </a:xfrm>
            <a:prstGeom prst="rect">
              <a:avLst/>
            </a:prstGeom>
          </p:spPr>
        </p:pic>
        <p:sp>
          <p:nvSpPr>
            <p:cNvPr id="34" name="object 46">
              <a:extLst>
                <a:ext uri="{FF2B5EF4-FFF2-40B4-BE49-F238E27FC236}">
                  <a16:creationId xmlns:a16="http://schemas.microsoft.com/office/drawing/2014/main" id="{D01A24E0-3CC2-3526-FBCB-BDEED8EB27B6}"/>
                </a:ext>
              </a:extLst>
            </p:cNvPr>
            <p:cNvSpPr/>
            <p:nvPr/>
          </p:nvSpPr>
          <p:spPr>
            <a:xfrm>
              <a:off x="6284238" y="2646788"/>
              <a:ext cx="220979" cy="337820"/>
            </a:xfrm>
            <a:custGeom>
              <a:avLst/>
              <a:gdLst/>
              <a:ahLst/>
              <a:cxnLst/>
              <a:rect l="l" t="t" r="r" b="b"/>
              <a:pathLst>
                <a:path w="220979" h="337819">
                  <a:moveTo>
                    <a:pt x="25894" y="0"/>
                  </a:moveTo>
                  <a:lnTo>
                    <a:pt x="14093" y="0"/>
                  </a:lnTo>
                  <a:lnTo>
                    <a:pt x="9340" y="1800"/>
                  </a:lnTo>
                  <a:lnTo>
                    <a:pt x="1863" y="8994"/>
                  </a:lnTo>
                  <a:lnTo>
                    <a:pt x="0" y="13811"/>
                  </a:lnTo>
                  <a:lnTo>
                    <a:pt x="0" y="323403"/>
                  </a:lnTo>
                  <a:lnTo>
                    <a:pt x="1863" y="328157"/>
                  </a:lnTo>
                  <a:lnTo>
                    <a:pt x="9340" y="335633"/>
                  </a:lnTo>
                  <a:lnTo>
                    <a:pt x="14093" y="337508"/>
                  </a:lnTo>
                  <a:lnTo>
                    <a:pt x="25894" y="337508"/>
                  </a:lnTo>
                  <a:lnTo>
                    <a:pt x="30711" y="335633"/>
                  </a:lnTo>
                  <a:lnTo>
                    <a:pt x="37904" y="328157"/>
                  </a:lnTo>
                  <a:lnTo>
                    <a:pt x="39705" y="323403"/>
                  </a:lnTo>
                  <a:lnTo>
                    <a:pt x="39705" y="193355"/>
                  </a:lnTo>
                  <a:lnTo>
                    <a:pt x="40284" y="185180"/>
                  </a:lnTo>
                  <a:lnTo>
                    <a:pt x="59828" y="151924"/>
                  </a:lnTo>
                  <a:lnTo>
                    <a:pt x="99290" y="135571"/>
                  </a:lnTo>
                  <a:lnTo>
                    <a:pt x="108761" y="135084"/>
                  </a:lnTo>
                  <a:lnTo>
                    <a:pt x="118816" y="135585"/>
                  </a:lnTo>
                  <a:lnTo>
                    <a:pt x="159787" y="153111"/>
                  </a:lnTo>
                  <a:lnTo>
                    <a:pt x="179808" y="196743"/>
                  </a:lnTo>
                  <a:lnTo>
                    <a:pt x="180402" y="208894"/>
                  </a:lnTo>
                  <a:lnTo>
                    <a:pt x="180402" y="323121"/>
                  </a:lnTo>
                  <a:lnTo>
                    <a:pt x="182339" y="327791"/>
                  </a:lnTo>
                  <a:lnTo>
                    <a:pt x="190109" y="335560"/>
                  </a:lnTo>
                  <a:lnTo>
                    <a:pt x="194926" y="337508"/>
                  </a:lnTo>
                  <a:lnTo>
                    <a:pt x="206150" y="337508"/>
                  </a:lnTo>
                  <a:lnTo>
                    <a:pt x="210820" y="335560"/>
                  </a:lnTo>
                  <a:lnTo>
                    <a:pt x="218590" y="327791"/>
                  </a:lnTo>
                  <a:lnTo>
                    <a:pt x="220537" y="323121"/>
                  </a:lnTo>
                  <a:lnTo>
                    <a:pt x="220537" y="208894"/>
                  </a:lnTo>
                  <a:lnTo>
                    <a:pt x="212767" y="161875"/>
                  </a:lnTo>
                  <a:lnTo>
                    <a:pt x="190430" y="127267"/>
                  </a:lnTo>
                  <a:lnTo>
                    <a:pt x="156905" y="105999"/>
                  </a:lnTo>
                  <a:lnTo>
                    <a:pt x="115232" y="98834"/>
                  </a:lnTo>
                  <a:lnTo>
                    <a:pt x="101337" y="99604"/>
                  </a:lnTo>
                  <a:lnTo>
                    <a:pt x="63872" y="111137"/>
                  </a:lnTo>
                  <a:lnTo>
                    <a:pt x="39705" y="129336"/>
                  </a:lnTo>
                  <a:lnTo>
                    <a:pt x="39705" y="13811"/>
                  </a:lnTo>
                  <a:lnTo>
                    <a:pt x="37904" y="8994"/>
                  </a:lnTo>
                  <a:lnTo>
                    <a:pt x="30711" y="1800"/>
                  </a:lnTo>
                  <a:lnTo>
                    <a:pt x="25894"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object 47">
              <a:extLst>
                <a:ext uri="{FF2B5EF4-FFF2-40B4-BE49-F238E27FC236}">
                  <a16:creationId xmlns:a16="http://schemas.microsoft.com/office/drawing/2014/main" id="{9642D7A9-C0F6-A2EF-01D5-C80E35D7654B}"/>
                </a:ext>
              </a:extLst>
            </p:cNvPr>
            <p:cNvPicPr/>
            <p:nvPr/>
          </p:nvPicPr>
          <p:blipFill>
            <a:blip r:embed="rId17" cstate="print"/>
            <a:stretch>
              <a:fillRect/>
            </a:stretch>
          </p:blipFill>
          <p:spPr>
            <a:xfrm>
              <a:off x="6566067" y="2746062"/>
              <a:ext cx="238662" cy="239521"/>
            </a:xfrm>
            <a:prstGeom prst="rect">
              <a:avLst/>
            </a:prstGeom>
          </p:spPr>
        </p:pic>
        <p:pic>
          <p:nvPicPr>
            <p:cNvPr id="36" name="object 48">
              <a:extLst>
                <a:ext uri="{FF2B5EF4-FFF2-40B4-BE49-F238E27FC236}">
                  <a16:creationId xmlns:a16="http://schemas.microsoft.com/office/drawing/2014/main" id="{D4C77EBA-6AEB-5996-1519-A6C09CD893E3}"/>
                </a:ext>
              </a:extLst>
            </p:cNvPr>
            <p:cNvPicPr/>
            <p:nvPr/>
          </p:nvPicPr>
          <p:blipFill>
            <a:blip r:embed="rId17" cstate="print"/>
            <a:stretch>
              <a:fillRect/>
            </a:stretch>
          </p:blipFill>
          <p:spPr>
            <a:xfrm>
              <a:off x="6857817" y="2746062"/>
              <a:ext cx="238662" cy="239521"/>
            </a:xfrm>
            <a:prstGeom prst="rect">
              <a:avLst/>
            </a:prstGeom>
          </p:spPr>
        </p:pic>
        <p:grpSp>
          <p:nvGrpSpPr>
            <p:cNvPr id="37" name="object 49">
              <a:extLst>
                <a:ext uri="{FF2B5EF4-FFF2-40B4-BE49-F238E27FC236}">
                  <a16:creationId xmlns:a16="http://schemas.microsoft.com/office/drawing/2014/main" id="{0C0989F2-DD43-EB87-AD78-CCE85077396F}"/>
                </a:ext>
              </a:extLst>
            </p:cNvPr>
            <p:cNvGrpSpPr/>
            <p:nvPr/>
          </p:nvGrpSpPr>
          <p:grpSpPr>
            <a:xfrm>
              <a:off x="7153013" y="2646791"/>
              <a:ext cx="313055" cy="339090"/>
              <a:chOff x="7153013" y="2646791"/>
              <a:chExt cx="313055" cy="339090"/>
            </a:xfrm>
          </p:grpSpPr>
          <p:sp>
            <p:nvSpPr>
              <p:cNvPr id="38" name="object 50">
                <a:extLst>
                  <a:ext uri="{FF2B5EF4-FFF2-40B4-BE49-F238E27FC236}">
                    <a16:creationId xmlns:a16="http://schemas.microsoft.com/office/drawing/2014/main" id="{627DADEE-F03B-ECBF-40E1-410C32573DFB}"/>
                  </a:ext>
                </a:extLst>
              </p:cNvPr>
              <p:cNvSpPr/>
              <p:nvPr/>
            </p:nvSpPr>
            <p:spPr>
              <a:xfrm>
                <a:off x="7153013" y="2646791"/>
                <a:ext cx="91440" cy="337185"/>
              </a:xfrm>
              <a:custGeom>
                <a:avLst/>
                <a:gdLst/>
                <a:ahLst/>
                <a:cxnLst/>
                <a:rect l="l" t="t" r="r" b="b"/>
                <a:pathLst>
                  <a:path w="91440" h="337185">
                    <a:moveTo>
                      <a:pt x="25465" y="0"/>
                    </a:moveTo>
                    <a:lnTo>
                      <a:pt x="13664" y="0"/>
                    </a:lnTo>
                    <a:lnTo>
                      <a:pt x="8984" y="1800"/>
                    </a:lnTo>
                    <a:lnTo>
                      <a:pt x="1790" y="8994"/>
                    </a:lnTo>
                    <a:lnTo>
                      <a:pt x="0" y="13674"/>
                    </a:lnTo>
                    <a:lnTo>
                      <a:pt x="0" y="259384"/>
                    </a:lnTo>
                    <a:lnTo>
                      <a:pt x="7989" y="299729"/>
                    </a:lnTo>
                    <a:lnTo>
                      <a:pt x="37574" y="331484"/>
                    </a:lnTo>
                    <a:lnTo>
                      <a:pt x="62574" y="337068"/>
                    </a:lnTo>
                    <a:lnTo>
                      <a:pt x="73076" y="337068"/>
                    </a:lnTo>
                    <a:lnTo>
                      <a:pt x="79191" y="335277"/>
                    </a:lnTo>
                    <a:lnTo>
                      <a:pt x="88688" y="328073"/>
                    </a:lnTo>
                    <a:lnTo>
                      <a:pt x="91065" y="323403"/>
                    </a:lnTo>
                    <a:lnTo>
                      <a:pt x="91065" y="311603"/>
                    </a:lnTo>
                    <a:lnTo>
                      <a:pt x="89473" y="306786"/>
                    </a:lnTo>
                    <a:lnTo>
                      <a:pt x="83149" y="299592"/>
                    </a:lnTo>
                    <a:lnTo>
                      <a:pt x="78835" y="297791"/>
                    </a:lnTo>
                    <a:lnTo>
                      <a:pt x="73369" y="297791"/>
                    </a:lnTo>
                    <a:lnTo>
                      <a:pt x="55673" y="297791"/>
                    </a:lnTo>
                    <a:lnTo>
                      <a:pt x="39276" y="259384"/>
                    </a:lnTo>
                    <a:lnTo>
                      <a:pt x="39276" y="13674"/>
                    </a:lnTo>
                    <a:lnTo>
                      <a:pt x="37475" y="8994"/>
                    </a:lnTo>
                    <a:lnTo>
                      <a:pt x="30271" y="1800"/>
                    </a:lnTo>
                    <a:lnTo>
                      <a:pt x="25465" y="0"/>
                    </a:lnTo>
                    <a:close/>
                  </a:path>
                </a:pathLst>
              </a:custGeom>
              <a:solidFill>
                <a:srgbClr val="28426D"/>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9" name="object 51">
                <a:extLst>
                  <a:ext uri="{FF2B5EF4-FFF2-40B4-BE49-F238E27FC236}">
                    <a16:creationId xmlns:a16="http://schemas.microsoft.com/office/drawing/2014/main" id="{1489F508-34E1-D03C-2A02-FC58DD8E8D35}"/>
                  </a:ext>
                </a:extLst>
              </p:cNvPr>
              <p:cNvPicPr/>
              <p:nvPr/>
            </p:nvPicPr>
            <p:blipFill>
              <a:blip r:embed="rId18" cstate="print"/>
              <a:stretch>
                <a:fillRect/>
              </a:stretch>
            </p:blipFill>
            <p:spPr>
              <a:xfrm>
                <a:off x="7273273" y="2746053"/>
                <a:ext cx="192203" cy="239531"/>
              </a:xfrm>
              <a:prstGeom prst="rect">
                <a:avLst/>
              </a:prstGeom>
            </p:spPr>
          </p:pic>
        </p:grpSp>
      </p:grpSp>
      <p:sp>
        <p:nvSpPr>
          <p:cNvPr id="61" name="AutoShape 2">
            <a:extLst>
              <a:ext uri="{FF2B5EF4-FFF2-40B4-BE49-F238E27FC236}">
                <a16:creationId xmlns:a16="http://schemas.microsoft.com/office/drawing/2014/main" id="{B20DEF1B-699B-A82B-E579-0FEFF5C2409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84EF46CA-8FF3-5930-4887-3FDE4913F328}"/>
              </a:ext>
            </a:extLst>
          </p:cNvPr>
          <p:cNvSpPr/>
          <p:nvPr/>
        </p:nvSpPr>
        <p:spPr>
          <a:xfrm>
            <a:off x="0" y="5935439"/>
            <a:ext cx="12192000" cy="922561"/>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4" name="Group 73">
            <a:extLst>
              <a:ext uri="{FF2B5EF4-FFF2-40B4-BE49-F238E27FC236}">
                <a16:creationId xmlns:a16="http://schemas.microsoft.com/office/drawing/2014/main" id="{DAB3B2C9-01E5-73E3-3EAE-5BE5A0132053}"/>
              </a:ext>
            </a:extLst>
          </p:cNvPr>
          <p:cNvGrpSpPr/>
          <p:nvPr/>
        </p:nvGrpSpPr>
        <p:grpSpPr>
          <a:xfrm>
            <a:off x="2279339" y="6080518"/>
            <a:ext cx="7496643" cy="613765"/>
            <a:chOff x="1060217" y="4950107"/>
            <a:chExt cx="10000987" cy="818804"/>
          </a:xfrm>
        </p:grpSpPr>
        <p:pic>
          <p:nvPicPr>
            <p:cNvPr id="63" name="Picture 62" descr="Text&#10;&#10;Description automatically generated with low confidence">
              <a:extLst>
                <a:ext uri="{FF2B5EF4-FFF2-40B4-BE49-F238E27FC236}">
                  <a16:creationId xmlns:a16="http://schemas.microsoft.com/office/drawing/2014/main" id="{2BFBEFCC-EDD7-57AF-9E5F-A7484C87957E}"/>
                </a:ext>
              </a:extLst>
            </p:cNvPr>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5773732" y="4950107"/>
              <a:ext cx="2601884" cy="760615"/>
            </a:xfrm>
            <a:prstGeom prst="rect">
              <a:avLst/>
            </a:prstGeom>
          </p:spPr>
        </p:pic>
        <p:pic>
          <p:nvPicPr>
            <p:cNvPr id="65" name="Picture 64" descr="Text&#10;&#10;Description automatically generated with medium confidence">
              <a:extLst>
                <a:ext uri="{FF2B5EF4-FFF2-40B4-BE49-F238E27FC236}">
                  <a16:creationId xmlns:a16="http://schemas.microsoft.com/office/drawing/2014/main" id="{18B11F4C-614E-9B84-0F36-56B5D1324C6F}"/>
                </a:ext>
              </a:extLst>
            </p:cNvPr>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3082347" y="5039209"/>
              <a:ext cx="2227811" cy="685800"/>
            </a:xfrm>
            <a:prstGeom prst="rect">
              <a:avLst/>
            </a:prstGeom>
          </p:spPr>
        </p:pic>
        <p:pic>
          <p:nvPicPr>
            <p:cNvPr id="67" name="Picture 66" descr="Text&#10;&#10;Description automatically generated">
              <a:extLst>
                <a:ext uri="{FF2B5EF4-FFF2-40B4-BE49-F238E27FC236}">
                  <a16:creationId xmlns:a16="http://schemas.microsoft.com/office/drawing/2014/main" id="{7CA04716-330C-1D75-C5AD-1DDA93E04980}"/>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8918079" y="5024922"/>
              <a:ext cx="2143125" cy="714375"/>
            </a:xfrm>
            <a:prstGeom prst="rect">
              <a:avLst/>
            </a:prstGeom>
          </p:spPr>
        </p:pic>
        <p:pic>
          <p:nvPicPr>
            <p:cNvPr id="69" name="Picture 68" descr="A red background with white text&#10;&#10;Description automatically generated with medium confidence">
              <a:extLst>
                <a:ext uri="{FF2B5EF4-FFF2-40B4-BE49-F238E27FC236}">
                  <a16:creationId xmlns:a16="http://schemas.microsoft.com/office/drawing/2014/main" id="{C5437715-55B0-DB16-22FD-35B4DB5D8769}"/>
                </a:ext>
              </a:extLst>
            </p:cNvPr>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1060217" y="5024922"/>
              <a:ext cx="1487978" cy="743989"/>
            </a:xfrm>
            <a:prstGeom prst="rect">
              <a:avLst/>
            </a:prstGeom>
          </p:spPr>
        </p:pic>
      </p:grpSp>
      <p:sp>
        <p:nvSpPr>
          <p:cNvPr id="6" name="Oval 5">
            <a:extLst>
              <a:ext uri="{FF2B5EF4-FFF2-40B4-BE49-F238E27FC236}">
                <a16:creationId xmlns:a16="http://schemas.microsoft.com/office/drawing/2014/main" id="{A3EE23E8-F213-EF44-7351-0880021AA88B}"/>
              </a:ext>
            </a:extLst>
          </p:cNvPr>
          <p:cNvSpPr/>
          <p:nvPr/>
        </p:nvSpPr>
        <p:spPr>
          <a:xfrm>
            <a:off x="10347183" y="922306"/>
            <a:ext cx="399786" cy="428454"/>
          </a:xfrm>
          <a:prstGeom prst="ellipse">
            <a:avLst/>
          </a:prstGeom>
          <a:solidFill>
            <a:srgbClr val="ECF1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02EB4350-BBCA-764F-DAEF-144B47C55DB1}"/>
              </a:ext>
            </a:extLst>
          </p:cNvPr>
          <p:cNvSpPr/>
          <p:nvPr/>
        </p:nvSpPr>
        <p:spPr>
          <a:xfrm>
            <a:off x="391563" y="2760395"/>
            <a:ext cx="303928" cy="3181653"/>
          </a:xfrm>
          <a:prstGeom prst="rect">
            <a:avLst/>
          </a:prstGeom>
          <a:solidFill>
            <a:srgbClr val="F8A1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3154A4"/>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DEE40D3D-DAF2-6C13-A6F7-2AFCF980467D}"/>
              </a:ext>
            </a:extLst>
          </p:cNvPr>
          <p:cNvSpPr/>
          <p:nvPr/>
        </p:nvSpPr>
        <p:spPr>
          <a:xfrm>
            <a:off x="385741" y="1289335"/>
            <a:ext cx="309750" cy="3056760"/>
          </a:xfrm>
          <a:prstGeom prst="rect">
            <a:avLst/>
          </a:prstGeom>
          <a:solidFill>
            <a:srgbClr val="4EB5A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4EB5AA"/>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2575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5DDC21-2C4C-3859-AA2D-EFAE75EACE94}"/>
            </a:ext>
          </a:extLst>
        </p:cNvPr>
        <p:cNvGrpSpPr/>
        <p:nvPr/>
      </p:nvGrpSpPr>
      <p:grpSpPr>
        <a:xfrm>
          <a:off x="0" y="0"/>
          <a:ext cx="0" cy="0"/>
          <a:chOff x="0" y="0"/>
          <a:chExt cx="0" cy="0"/>
        </a:xfrm>
      </p:grpSpPr>
      <p:grpSp>
        <p:nvGrpSpPr>
          <p:cNvPr id="5" name="object 2">
            <a:extLst>
              <a:ext uri="{FF2B5EF4-FFF2-40B4-BE49-F238E27FC236}">
                <a16:creationId xmlns:a16="http://schemas.microsoft.com/office/drawing/2014/main" id="{A7AA6E93-493A-D2E8-B164-06FF81ADCA30}"/>
              </a:ext>
            </a:extLst>
          </p:cNvPr>
          <p:cNvGrpSpPr/>
          <p:nvPr/>
        </p:nvGrpSpPr>
        <p:grpSpPr>
          <a:xfrm>
            <a:off x="565" y="-8290"/>
            <a:ext cx="12191435" cy="1156967"/>
            <a:chOff x="5235" y="0"/>
            <a:chExt cx="20104579" cy="1907924"/>
          </a:xfrm>
        </p:grpSpPr>
        <p:sp>
          <p:nvSpPr>
            <p:cNvPr id="7" name="object 3">
              <a:extLst>
                <a:ext uri="{FF2B5EF4-FFF2-40B4-BE49-F238E27FC236}">
                  <a16:creationId xmlns:a16="http://schemas.microsoft.com/office/drawing/2014/main" id="{D6E72640-F3D5-AC58-E2A5-06186638E0BF}"/>
                </a:ext>
              </a:extLst>
            </p:cNvPr>
            <p:cNvSpPr/>
            <p:nvPr/>
          </p:nvSpPr>
          <p:spPr>
            <a:xfrm>
              <a:off x="10794" y="28324"/>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object 4">
              <a:extLst>
                <a:ext uri="{FF2B5EF4-FFF2-40B4-BE49-F238E27FC236}">
                  <a16:creationId xmlns:a16="http://schemas.microsoft.com/office/drawing/2014/main" id="{2BCB5847-74ED-CC82-50A5-2A840519F632}"/>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object 5">
              <a:extLst>
                <a:ext uri="{FF2B5EF4-FFF2-40B4-BE49-F238E27FC236}">
                  <a16:creationId xmlns:a16="http://schemas.microsoft.com/office/drawing/2014/main" id="{CD3FE040-039E-4254-ECF4-317117816578}"/>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2" name="object 6">
              <a:extLst>
                <a:ext uri="{FF2B5EF4-FFF2-40B4-BE49-F238E27FC236}">
                  <a16:creationId xmlns:a16="http://schemas.microsoft.com/office/drawing/2014/main" id="{1E5259B7-3E19-1552-2229-2F6F1DB3BC91}"/>
                </a:ext>
              </a:extLst>
            </p:cNvPr>
            <p:cNvPicPr/>
            <p:nvPr/>
          </p:nvPicPr>
          <p:blipFill>
            <a:blip r:embed="rId3" cstate="print"/>
            <a:stretch>
              <a:fillRect/>
            </a:stretch>
          </p:blipFill>
          <p:spPr>
            <a:xfrm>
              <a:off x="1045555" y="438868"/>
              <a:ext cx="148906" cy="146676"/>
            </a:xfrm>
            <a:prstGeom prst="rect">
              <a:avLst/>
            </a:prstGeom>
          </p:spPr>
        </p:pic>
        <p:sp>
          <p:nvSpPr>
            <p:cNvPr id="64" name="object 7">
              <a:extLst>
                <a:ext uri="{FF2B5EF4-FFF2-40B4-BE49-F238E27FC236}">
                  <a16:creationId xmlns:a16="http://schemas.microsoft.com/office/drawing/2014/main" id="{A9633272-9E6B-0631-1CA2-E569650EEB5E}"/>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6" name="object 8">
              <a:extLst>
                <a:ext uri="{FF2B5EF4-FFF2-40B4-BE49-F238E27FC236}">
                  <a16:creationId xmlns:a16="http://schemas.microsoft.com/office/drawing/2014/main" id="{B24A252B-619F-7D08-8452-0AAE7488EF57}"/>
                </a:ext>
              </a:extLst>
            </p:cNvPr>
            <p:cNvPicPr/>
            <p:nvPr/>
          </p:nvPicPr>
          <p:blipFill>
            <a:blip r:embed="rId4" cstate="print"/>
            <a:stretch>
              <a:fillRect/>
            </a:stretch>
          </p:blipFill>
          <p:spPr>
            <a:xfrm>
              <a:off x="635261" y="676623"/>
              <a:ext cx="147806" cy="147809"/>
            </a:xfrm>
            <a:prstGeom prst="rect">
              <a:avLst/>
            </a:prstGeom>
          </p:spPr>
        </p:pic>
        <p:sp>
          <p:nvSpPr>
            <p:cNvPr id="68" name="object 9">
              <a:extLst>
                <a:ext uri="{FF2B5EF4-FFF2-40B4-BE49-F238E27FC236}">
                  <a16:creationId xmlns:a16="http://schemas.microsoft.com/office/drawing/2014/main" id="{66E976A1-085B-FEF9-B07D-B32000E140C9}"/>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0" name="object 10">
              <a:extLst>
                <a:ext uri="{FF2B5EF4-FFF2-40B4-BE49-F238E27FC236}">
                  <a16:creationId xmlns:a16="http://schemas.microsoft.com/office/drawing/2014/main" id="{D1BC54AB-B93A-4263-9009-7F22B43B4402}"/>
                </a:ext>
              </a:extLst>
            </p:cNvPr>
            <p:cNvPicPr/>
            <p:nvPr/>
          </p:nvPicPr>
          <p:blipFill>
            <a:blip r:embed="rId5" cstate="print"/>
            <a:stretch>
              <a:fillRect/>
            </a:stretch>
          </p:blipFill>
          <p:spPr>
            <a:xfrm>
              <a:off x="635262" y="1151026"/>
              <a:ext cx="147806" cy="147809"/>
            </a:xfrm>
            <a:prstGeom prst="rect">
              <a:avLst/>
            </a:prstGeom>
          </p:spPr>
        </p:pic>
        <p:sp>
          <p:nvSpPr>
            <p:cNvPr id="71" name="object 11">
              <a:extLst>
                <a:ext uri="{FF2B5EF4-FFF2-40B4-BE49-F238E27FC236}">
                  <a16:creationId xmlns:a16="http://schemas.microsoft.com/office/drawing/2014/main" id="{7884B194-2F13-3BC8-4623-6EFD6F506D27}"/>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2" name="object 12">
              <a:extLst>
                <a:ext uri="{FF2B5EF4-FFF2-40B4-BE49-F238E27FC236}">
                  <a16:creationId xmlns:a16="http://schemas.microsoft.com/office/drawing/2014/main" id="{99532F0A-A469-864B-308B-9FFC8D7323D0}"/>
                </a:ext>
              </a:extLst>
            </p:cNvPr>
            <p:cNvPicPr/>
            <p:nvPr/>
          </p:nvPicPr>
          <p:blipFill>
            <a:blip r:embed="rId6" cstate="print"/>
            <a:stretch>
              <a:fillRect/>
            </a:stretch>
          </p:blipFill>
          <p:spPr>
            <a:xfrm>
              <a:off x="1045558" y="1387673"/>
              <a:ext cx="148906" cy="148916"/>
            </a:xfrm>
            <a:prstGeom prst="rect">
              <a:avLst/>
            </a:prstGeom>
          </p:spPr>
        </p:pic>
        <p:sp>
          <p:nvSpPr>
            <p:cNvPr id="73" name="object 13">
              <a:extLst>
                <a:ext uri="{FF2B5EF4-FFF2-40B4-BE49-F238E27FC236}">
                  <a16:creationId xmlns:a16="http://schemas.microsoft.com/office/drawing/2014/main" id="{18A29393-A6E2-9663-683A-F652F19BC287}"/>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5" name="object 14">
              <a:extLst>
                <a:ext uri="{FF2B5EF4-FFF2-40B4-BE49-F238E27FC236}">
                  <a16:creationId xmlns:a16="http://schemas.microsoft.com/office/drawing/2014/main" id="{9D7CB256-0B17-4F51-60AB-0EE27A932A63}"/>
                </a:ext>
              </a:extLst>
            </p:cNvPr>
            <p:cNvPicPr/>
            <p:nvPr/>
          </p:nvPicPr>
          <p:blipFill>
            <a:blip r:embed="rId7" cstate="print"/>
            <a:stretch>
              <a:fillRect/>
            </a:stretch>
          </p:blipFill>
          <p:spPr>
            <a:xfrm>
              <a:off x="1456951" y="1151026"/>
              <a:ext cx="147806" cy="147809"/>
            </a:xfrm>
            <a:prstGeom prst="rect">
              <a:avLst/>
            </a:prstGeom>
          </p:spPr>
        </p:pic>
        <p:sp>
          <p:nvSpPr>
            <p:cNvPr id="76" name="object 15">
              <a:extLst>
                <a:ext uri="{FF2B5EF4-FFF2-40B4-BE49-F238E27FC236}">
                  <a16:creationId xmlns:a16="http://schemas.microsoft.com/office/drawing/2014/main" id="{85FC42D9-835B-FE80-11B4-7CC400E28BFD}"/>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7" name="object 16">
              <a:extLst>
                <a:ext uri="{FF2B5EF4-FFF2-40B4-BE49-F238E27FC236}">
                  <a16:creationId xmlns:a16="http://schemas.microsoft.com/office/drawing/2014/main" id="{7A493233-6C1F-E666-23AF-31522E8765EF}"/>
                </a:ext>
              </a:extLst>
            </p:cNvPr>
            <p:cNvPicPr/>
            <p:nvPr/>
          </p:nvPicPr>
          <p:blipFill>
            <a:blip r:embed="rId8" cstate="print"/>
            <a:stretch>
              <a:fillRect/>
            </a:stretch>
          </p:blipFill>
          <p:spPr>
            <a:xfrm>
              <a:off x="1456951" y="676624"/>
              <a:ext cx="147806" cy="147809"/>
            </a:xfrm>
            <a:prstGeom prst="rect">
              <a:avLst/>
            </a:prstGeom>
          </p:spPr>
        </p:pic>
        <p:pic>
          <p:nvPicPr>
            <p:cNvPr id="78" name="object 17">
              <a:extLst>
                <a:ext uri="{FF2B5EF4-FFF2-40B4-BE49-F238E27FC236}">
                  <a16:creationId xmlns:a16="http://schemas.microsoft.com/office/drawing/2014/main" id="{5271B7BB-9F35-D20C-D082-4B1B43B8F75A}"/>
                </a:ext>
              </a:extLst>
            </p:cNvPr>
            <p:cNvPicPr/>
            <p:nvPr/>
          </p:nvPicPr>
          <p:blipFill>
            <a:blip r:embed="rId9" cstate="print"/>
            <a:stretch>
              <a:fillRect/>
            </a:stretch>
          </p:blipFill>
          <p:spPr>
            <a:xfrm>
              <a:off x="1796231" y="564627"/>
              <a:ext cx="1339684" cy="212153"/>
            </a:xfrm>
            <a:prstGeom prst="rect">
              <a:avLst/>
            </a:prstGeom>
          </p:spPr>
        </p:pic>
        <p:pic>
          <p:nvPicPr>
            <p:cNvPr id="79" name="object 18">
              <a:extLst>
                <a:ext uri="{FF2B5EF4-FFF2-40B4-BE49-F238E27FC236}">
                  <a16:creationId xmlns:a16="http://schemas.microsoft.com/office/drawing/2014/main" id="{EEC34AB3-F75F-173C-714B-B76A683B4B56}"/>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6E6F6484-965B-3D61-2726-7D5014113F58}"/>
              </a:ext>
            </a:extLst>
          </p:cNvPr>
          <p:cNvSpPr>
            <a:spLocks noGrp="1"/>
          </p:cNvSpPr>
          <p:nvPr>
            <p:ph type="title"/>
          </p:nvPr>
        </p:nvSpPr>
        <p:spPr>
          <a:xfrm>
            <a:off x="2353188" y="142706"/>
            <a:ext cx="10515600" cy="1325563"/>
          </a:xfrm>
        </p:spPr>
        <p:txBody>
          <a:bodyPr>
            <a:noAutofit/>
          </a:bodyPr>
          <a:lstStyle/>
          <a:p>
            <a:r>
              <a:rPr lang="en-GB" sz="5000" b="1">
                <a:solidFill>
                  <a:srgbClr val="28426E"/>
                </a:solidFill>
                <a:latin typeface="Poppins" panose="00000500000000000000" pitchFamily="2" charset="0"/>
                <a:cs typeface="Poppins" panose="00000500000000000000" pitchFamily="2" charset="0"/>
              </a:rPr>
              <a:t>Meet the team</a:t>
            </a:r>
            <a:br>
              <a:rPr lang="en-GB" sz="5000" b="1">
                <a:latin typeface="Poppins" panose="00000500000000000000" pitchFamily="2" charset="0"/>
                <a:cs typeface="Poppins" panose="00000500000000000000" pitchFamily="2" charset="0"/>
              </a:rPr>
            </a:br>
            <a:r>
              <a:rPr lang="en-GB" sz="2000" b="1">
                <a:solidFill>
                  <a:srgbClr val="28426D"/>
                </a:solidFill>
                <a:latin typeface="Poppins"/>
                <a:cs typeface="Poppins"/>
              </a:rPr>
              <a:t> </a:t>
            </a:r>
            <a:endParaRPr lang="en-GB" sz="5000" b="1">
              <a:solidFill>
                <a:srgbClr val="28426D"/>
              </a:solidFill>
              <a:latin typeface="Poppins" panose="00000500000000000000" pitchFamily="2" charset="0"/>
              <a:cs typeface="Poppins" panose="00000500000000000000" pitchFamily="2" charset="0"/>
            </a:endParaRPr>
          </a:p>
        </p:txBody>
      </p:sp>
      <p:sp>
        <p:nvSpPr>
          <p:cNvPr id="61" name="AutoShape 2">
            <a:extLst>
              <a:ext uri="{FF2B5EF4-FFF2-40B4-BE49-F238E27FC236}">
                <a16:creationId xmlns:a16="http://schemas.microsoft.com/office/drawing/2014/main" id="{668EAE03-FA07-43F1-58C0-F9D1A5F35FC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5F9B32D4-631C-2286-EC72-056C2B82D5B1}"/>
              </a:ext>
            </a:extLst>
          </p:cNvPr>
          <p:cNvPicPr>
            <a:picLocks noChangeAspect="1"/>
          </p:cNvPicPr>
          <p:nvPr/>
        </p:nvPicPr>
        <p:blipFill>
          <a:blip r:embed="rId11"/>
          <a:stretch>
            <a:fillRect/>
          </a:stretch>
        </p:blipFill>
        <p:spPr>
          <a:xfrm>
            <a:off x="-3371" y="5926244"/>
            <a:ext cx="12192000" cy="931756"/>
          </a:xfrm>
          <a:prstGeom prst="rect">
            <a:avLst/>
          </a:prstGeom>
        </p:spPr>
      </p:pic>
      <p:pic>
        <p:nvPicPr>
          <p:cNvPr id="10" name="Picture 9">
            <a:extLst>
              <a:ext uri="{FF2B5EF4-FFF2-40B4-BE49-F238E27FC236}">
                <a16:creationId xmlns:a16="http://schemas.microsoft.com/office/drawing/2014/main" id="{F6930F61-8010-3FB4-64B1-2D6D05898538}"/>
              </a:ext>
            </a:extLst>
          </p:cNvPr>
          <p:cNvPicPr>
            <a:picLocks noChangeAspect="1"/>
          </p:cNvPicPr>
          <p:nvPr/>
        </p:nvPicPr>
        <p:blipFill>
          <a:blip r:embed="rId12"/>
          <a:stretch>
            <a:fillRect/>
          </a:stretch>
        </p:blipFill>
        <p:spPr>
          <a:xfrm>
            <a:off x="2499035" y="6193617"/>
            <a:ext cx="7498730" cy="615749"/>
          </a:xfrm>
          <a:prstGeom prst="rect">
            <a:avLst/>
          </a:prstGeom>
        </p:spPr>
      </p:pic>
      <p:sp>
        <p:nvSpPr>
          <p:cNvPr id="13" name="TextBox 12">
            <a:extLst>
              <a:ext uri="{FF2B5EF4-FFF2-40B4-BE49-F238E27FC236}">
                <a16:creationId xmlns:a16="http://schemas.microsoft.com/office/drawing/2014/main" id="{556CF7AC-5E79-DC5C-DB1F-18D41D6E9ADA}"/>
              </a:ext>
            </a:extLst>
          </p:cNvPr>
          <p:cNvSpPr txBox="1"/>
          <p:nvPr/>
        </p:nvSpPr>
        <p:spPr>
          <a:xfrm>
            <a:off x="676564" y="1713932"/>
            <a:ext cx="11944732" cy="841641"/>
          </a:xfrm>
          <a:prstGeom prst="rect">
            <a:avLst/>
          </a:prstGeom>
          <a:noFill/>
        </p:spPr>
        <p:txBody>
          <a:bodyPr wrap="square">
            <a:spAutoFit/>
          </a:bodyPr>
          <a:lstStyle/>
          <a:p>
            <a:pPr marL="342900" marR="0" lvl="0" indent="-342900" algn="l" defTabSz="914400" rtl="0" eaLnBrk="1" fontAlgn="auto" latinLnBrk="0" hangingPunct="1">
              <a:lnSpc>
                <a:spcPct val="150000"/>
              </a:lnSpc>
              <a:spcBef>
                <a:spcPts val="800"/>
              </a:spcBef>
              <a:spcAft>
                <a:spcPts val="0"/>
              </a:spcAft>
              <a:buClrTx/>
              <a:buSzTx/>
              <a:buFont typeface="Arial" panose="020B0604020202020204" pitchFamily="34" charset="0"/>
              <a:buChar char="•"/>
              <a:tabLst/>
              <a:defRPr/>
            </a:pPr>
            <a:endParaRPr kumimoji="0" lang="en-US" sz="900" b="0" i="0" u="none" strike="noStrike" kern="1200" cap="none" spc="0" normalizeH="0" baseline="0" noProof="0">
              <a:ln>
                <a:noFill/>
              </a:ln>
              <a:solidFill>
                <a:srgbClr val="28426D"/>
              </a:solidFill>
              <a:effectLst/>
              <a:uLnTx/>
              <a:uFillTx/>
              <a:latin typeface="Poppins"/>
              <a:ea typeface="+mn-ea"/>
              <a:cs typeface="Poppins"/>
            </a:endParaRPr>
          </a:p>
          <a:p>
            <a:pPr marL="342900" marR="0" lvl="0" indent="-342900" algn="l" defTabSz="914400" rtl="0" eaLnBrk="1" fontAlgn="auto" latinLnBrk="0" hangingPunct="1">
              <a:lnSpc>
                <a:spcPct val="150000"/>
              </a:lnSpc>
              <a:spcBef>
                <a:spcPts val="800"/>
              </a:spcBef>
              <a:spcAft>
                <a:spcPts val="0"/>
              </a:spcAft>
              <a:buClrTx/>
              <a:buSzTx/>
              <a:buFont typeface="Arial" panose="020B0604020202020204" pitchFamily="34" charset="0"/>
              <a:buChar char="•"/>
              <a:tabLst/>
              <a:defRPr/>
            </a:pPr>
            <a:endParaRPr kumimoji="0" lang="en-GB" sz="2100" b="0" i="0" u="none" strike="noStrike" kern="1200" cap="none" spc="0" normalizeH="0" baseline="0" noProof="0">
              <a:ln>
                <a:noFill/>
              </a:ln>
              <a:solidFill>
                <a:srgbClr val="28426D"/>
              </a:solidFill>
              <a:effectLst/>
              <a:uLnTx/>
              <a:uFillTx/>
              <a:latin typeface="Poppins"/>
              <a:ea typeface="+mn-ea"/>
              <a:cs typeface="Poppins"/>
            </a:endParaRPr>
          </a:p>
        </p:txBody>
      </p:sp>
      <p:sp>
        <p:nvSpPr>
          <p:cNvPr id="3" name="TextBox 2">
            <a:extLst>
              <a:ext uri="{FF2B5EF4-FFF2-40B4-BE49-F238E27FC236}">
                <a16:creationId xmlns:a16="http://schemas.microsoft.com/office/drawing/2014/main" id="{8B50E5FD-3D37-4B16-81E1-BD62E9585E09}"/>
              </a:ext>
            </a:extLst>
          </p:cNvPr>
          <p:cNvSpPr txBox="1"/>
          <p:nvPr/>
        </p:nvSpPr>
        <p:spPr>
          <a:xfrm>
            <a:off x="2271085" y="1584990"/>
            <a:ext cx="2356403"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US" sz="1600" b="1" i="0" u="none" strike="noStrike" kern="1200" cap="none" spc="0" normalizeH="0" baseline="0" noProof="0">
                <a:ln>
                  <a:noFill/>
                </a:ln>
                <a:solidFill>
                  <a:srgbClr val="28426D"/>
                </a:solidFill>
                <a:effectLst/>
                <a:uLnTx/>
                <a:uFillTx/>
                <a:latin typeface="Poppins"/>
                <a:ea typeface="+mn-ea"/>
                <a:cs typeface="Poppins"/>
              </a:rPr>
              <a:t>Dr Sarah Chicken</a:t>
            </a:r>
            <a:r>
              <a:rPr kumimoji="0" lang="en-US" sz="1600" b="0" i="0" u="none" strike="noStrike" kern="1200" cap="none" spc="0" normalizeH="0" baseline="0" noProof="0">
                <a:ln>
                  <a:noFill/>
                </a:ln>
                <a:solidFill>
                  <a:srgbClr val="28426D"/>
                </a:solidFill>
                <a:effectLst/>
                <a:uLnTx/>
                <a:uFillTx/>
                <a:latin typeface="Poppins"/>
                <a:ea typeface="+mn-ea"/>
                <a:cs typeface="Poppins"/>
              </a:rPr>
              <a:t> </a:t>
            </a:r>
            <a:endParaRPr kumimoji="0" lang="en-US" sz="16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endParaRP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a:ln>
                  <a:noFill/>
                </a:ln>
                <a:solidFill>
                  <a:srgbClr val="28426D"/>
                </a:solidFill>
                <a:effectLst/>
                <a:uLnTx/>
                <a:uFillTx/>
                <a:latin typeface="Poppins"/>
                <a:ea typeface="+mn-ea"/>
                <a:cs typeface="Poppins"/>
              </a:rPr>
              <a:t>Principal Investigator, Associate Professor of Childhood and Social Justice,  University of the West of England.</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28426D"/>
                </a:solidFill>
                <a:effectLst/>
                <a:uLnTx/>
                <a:uFillTx/>
                <a:latin typeface="Poppins"/>
                <a:ea typeface="+mn-ea"/>
                <a:cs typeface="Poppins"/>
              </a:rPr>
              <a:t>WP2 LEAD</a:t>
            </a:r>
            <a:endParaRPr kumimoji="0" lang="en-US" sz="1200" b="0" i="0" u="none" strike="noStrike" kern="1200" cap="none" spc="0" normalizeH="0" baseline="0" noProof="0">
              <a:ln>
                <a:noFill/>
              </a:ln>
              <a:solidFill>
                <a:srgbClr val="28426D"/>
              </a:solidFill>
              <a:effectLst/>
              <a:uLnTx/>
              <a:uFillTx/>
              <a:latin typeface="Poppins"/>
              <a:ea typeface="+mn-ea"/>
              <a:cs typeface="Poppins"/>
            </a:endParaRPr>
          </a:p>
        </p:txBody>
      </p:sp>
      <p:sp>
        <p:nvSpPr>
          <p:cNvPr id="9" name="TextBox 8">
            <a:extLst>
              <a:ext uri="{FF2B5EF4-FFF2-40B4-BE49-F238E27FC236}">
                <a16:creationId xmlns:a16="http://schemas.microsoft.com/office/drawing/2014/main" id="{1F08F710-4857-3608-0416-7A8FCC625E56}"/>
              </a:ext>
            </a:extLst>
          </p:cNvPr>
          <p:cNvSpPr txBox="1"/>
          <p:nvPr/>
        </p:nvSpPr>
        <p:spPr>
          <a:xfrm>
            <a:off x="9853511" y="1588216"/>
            <a:ext cx="2233905" cy="1154162"/>
          </a:xfrm>
          <a:prstGeom prst="rect">
            <a:avLst/>
          </a:prstGeom>
          <a:noFill/>
        </p:spPr>
        <p:txBody>
          <a:bodyPr wrap="square" lIns="91440" tIns="45720" rIns="91440" bIns="45720" rtlCol="0" anchor="t">
            <a:spAutoFit/>
          </a:bodyPr>
          <a:lstStyle/>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600" b="1" i="0" u="none" strike="noStrike" kern="1200" cap="none" spc="0" normalizeH="0" baseline="0" noProof="0">
                <a:ln>
                  <a:noFill/>
                </a:ln>
                <a:solidFill>
                  <a:srgbClr val="28426D"/>
                </a:solidFill>
                <a:effectLst/>
                <a:uLnTx/>
                <a:uFillTx/>
                <a:latin typeface="Poppins"/>
                <a:ea typeface="+mn-ea"/>
                <a:cs typeface="Poppins"/>
              </a:rPr>
              <a:t>Dr Jennie Clement </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0" i="0" u="none" strike="noStrike" kern="1200" cap="none" spc="0" normalizeH="0" baseline="0" noProof="0">
                <a:ln>
                  <a:noFill/>
                </a:ln>
                <a:solidFill>
                  <a:srgbClr val="28426D"/>
                </a:solidFill>
                <a:effectLst/>
                <a:uLnTx/>
                <a:uFillTx/>
                <a:latin typeface="Poppins"/>
                <a:ea typeface="+mn-ea"/>
                <a:cs typeface="Poppins"/>
              </a:rPr>
              <a:t>Co-Investigator, Senior Lecturer in  Initial Teacher Education at Cardiff Metropolitan University</a:t>
            </a:r>
            <a:r>
              <a:rPr kumimoji="0" lang="en-GB" sz="1000" b="0" i="0" u="none" strike="noStrike" kern="1200" cap="none" spc="0" normalizeH="0" baseline="0" noProof="0">
                <a:ln>
                  <a:noFill/>
                </a:ln>
                <a:solidFill>
                  <a:srgbClr val="28426D"/>
                </a:solidFill>
                <a:effectLst/>
                <a:uLnTx/>
                <a:uFillTx/>
                <a:latin typeface="Poppins"/>
                <a:ea typeface="+mn-ea"/>
                <a:cs typeface="Poppins"/>
              </a:rPr>
              <a:t>.</a:t>
            </a:r>
            <a:endParaRPr kumimoji="0" lang="en-GB" sz="1200" b="0" i="0" u="none" strike="noStrike" kern="1200" cap="none" spc="0" normalizeH="0" baseline="0" noProof="0">
              <a:ln>
                <a:noFill/>
              </a:ln>
              <a:solidFill>
                <a:srgbClr val="28426D"/>
              </a:solidFill>
              <a:effectLst/>
              <a:uLnTx/>
              <a:uFillTx/>
              <a:latin typeface="Poppins"/>
              <a:ea typeface="+mn-ea"/>
              <a:cs typeface="Poppins"/>
            </a:endParaRPr>
          </a:p>
        </p:txBody>
      </p:sp>
      <p:sp>
        <p:nvSpPr>
          <p:cNvPr id="11" name="TextBox 10">
            <a:extLst>
              <a:ext uri="{FF2B5EF4-FFF2-40B4-BE49-F238E27FC236}">
                <a16:creationId xmlns:a16="http://schemas.microsoft.com/office/drawing/2014/main" id="{E4491A62-8833-EB72-1BA1-468A8D0A70B7}"/>
              </a:ext>
            </a:extLst>
          </p:cNvPr>
          <p:cNvSpPr txBox="1"/>
          <p:nvPr/>
        </p:nvSpPr>
        <p:spPr>
          <a:xfrm>
            <a:off x="6115375" y="1576397"/>
            <a:ext cx="1990327" cy="1600438"/>
          </a:xfrm>
          <a:prstGeom prst="rect">
            <a:avLst/>
          </a:prstGeom>
          <a:noFill/>
        </p:spPr>
        <p:txBody>
          <a:bodyPr wrap="square" lIns="91440" tIns="45720" rIns="91440" bIns="45720" rtlCol="0" anchor="t">
            <a:spAutoFit/>
          </a:bodyPr>
          <a:lstStyle/>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600" b="1"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Dr Alison Murphy </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Co-Investigator, Lecturer </a:t>
            </a:r>
            <a:r>
              <a:rPr kumimoji="0" lang="en-US" altLang="en-US" sz="12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in the </a:t>
            </a:r>
            <a:r>
              <a:rPr kumimoji="0" lang="en-US" altLang="en-US" sz="1200" b="0" i="0" u="none" strike="noStrike" kern="1200" cap="none" spc="0" normalizeH="0" baseline="0" noProof="0" err="1">
                <a:ln>
                  <a:noFill/>
                </a:ln>
                <a:solidFill>
                  <a:srgbClr val="28426D"/>
                </a:solidFill>
                <a:effectLst/>
                <a:uLnTx/>
                <a:uFillTx/>
                <a:latin typeface="Poppins" panose="00000500000000000000" pitchFamily="2" charset="0"/>
                <a:ea typeface="+mn-ea"/>
                <a:cs typeface="Poppins" panose="00000500000000000000" pitchFamily="2" charset="0"/>
              </a:rPr>
              <a:t>Athrofa</a:t>
            </a:r>
            <a:r>
              <a:rPr kumimoji="0" lang="en-US" altLang="en-US" sz="12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 Institute of Education, </a:t>
            </a:r>
            <a:r>
              <a:rPr kumimoji="0" lang="en-GB" sz="12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University of Wales Trinity Saint David</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WP1 LEAD</a:t>
            </a:r>
          </a:p>
        </p:txBody>
      </p:sp>
      <p:sp>
        <p:nvSpPr>
          <p:cNvPr id="12" name="TextBox 11">
            <a:extLst>
              <a:ext uri="{FF2B5EF4-FFF2-40B4-BE49-F238E27FC236}">
                <a16:creationId xmlns:a16="http://schemas.microsoft.com/office/drawing/2014/main" id="{CF7E2381-1050-A580-D5B8-3A411CAEA612}"/>
              </a:ext>
            </a:extLst>
          </p:cNvPr>
          <p:cNvSpPr txBox="1"/>
          <p:nvPr/>
        </p:nvSpPr>
        <p:spPr>
          <a:xfrm>
            <a:off x="9959970" y="3643544"/>
            <a:ext cx="2233905" cy="1200329"/>
          </a:xfrm>
          <a:prstGeom prst="rect">
            <a:avLst/>
          </a:prstGeom>
          <a:noFill/>
        </p:spPr>
        <p:txBody>
          <a:bodyPr wrap="square" lIns="91440" tIns="45720" rIns="91440" bIns="45720" rtlCol="0" anchor="t">
            <a:spAutoFit/>
          </a:bodyPr>
          <a:lstStyle/>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600" b="1"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Prof Jane Williams</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Co-Investigator, </a:t>
            </a:r>
            <a:r>
              <a:rPr kumimoji="0" lang="en-US" sz="12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Professor of Law at </a:t>
            </a:r>
            <a:r>
              <a:rPr kumimoji="0" lang="en-GB" sz="12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Swansea University</a:t>
            </a:r>
          </a:p>
          <a:p>
            <a:pPr marL="0" marR="0" lvl="0" indent="0" algn="l" defTabSz="685800" rtl="0" eaLnBrk="1" fontAlgn="auto" latinLnBrk="0" hangingPunct="1">
              <a:lnSpc>
                <a:spcPct val="100000"/>
              </a:lnSpc>
              <a:spcBef>
                <a:spcPts val="0"/>
              </a:spcBef>
              <a:spcAft>
                <a:spcPts val="600"/>
              </a:spcAft>
              <a:buClrTx/>
              <a:buSzTx/>
              <a:buFontTx/>
              <a:buNone/>
              <a:tabLst/>
              <a:defRPr/>
            </a:pPr>
            <a:endParaRPr kumimoji="0" lang="en-GB" sz="1000" b="1"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sp>
        <p:nvSpPr>
          <p:cNvPr id="14" name="TextBox 13">
            <a:extLst>
              <a:ext uri="{FF2B5EF4-FFF2-40B4-BE49-F238E27FC236}">
                <a16:creationId xmlns:a16="http://schemas.microsoft.com/office/drawing/2014/main" id="{328E5704-FB57-F5B7-A890-026EA0926AB3}"/>
              </a:ext>
            </a:extLst>
          </p:cNvPr>
          <p:cNvSpPr txBox="1"/>
          <p:nvPr/>
        </p:nvSpPr>
        <p:spPr>
          <a:xfrm>
            <a:off x="2271085" y="3759381"/>
            <a:ext cx="1805381" cy="1231106"/>
          </a:xfrm>
          <a:prstGeom prst="rect">
            <a:avLst/>
          </a:prstGeom>
          <a:noFill/>
        </p:spPr>
        <p:txBody>
          <a:bodyPr wrap="square" lIns="91440" tIns="45720" rIns="91440" bIns="45720" rtlCol="0" anchor="t">
            <a:spAutoFit/>
          </a:bodyPr>
          <a:lstStyle/>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600" b="1"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Dr Jacky Tyrie </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0"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Co-Investigator, Senior Lecturer at Swansea University.</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28426D"/>
                </a:solidFill>
                <a:effectLst/>
                <a:uLnTx/>
                <a:uFillTx/>
                <a:latin typeface="Poppins" panose="00000500000000000000" pitchFamily="2" charset="0"/>
                <a:ea typeface="+mn-ea"/>
                <a:cs typeface="Poppins" panose="00000500000000000000" pitchFamily="2" charset="0"/>
              </a:rPr>
              <a:t>WP4 LEAD</a:t>
            </a:r>
          </a:p>
        </p:txBody>
      </p:sp>
      <p:pic>
        <p:nvPicPr>
          <p:cNvPr id="15" name="Picture 14" descr="A person with long hair smiling">
            <a:extLst>
              <a:ext uri="{FF2B5EF4-FFF2-40B4-BE49-F238E27FC236}">
                <a16:creationId xmlns:a16="http://schemas.microsoft.com/office/drawing/2014/main" id="{9FBD8FA8-C227-F507-E908-4F433301B39D}"/>
              </a:ext>
              <a:ext uri="{C183D7F6-B498-43B3-948B-1728B52AA6E4}">
                <adec:decorative xmlns:adec="http://schemas.microsoft.com/office/drawing/2017/decorative" val="0"/>
              </a:ext>
            </a:extLst>
          </p:cNvPr>
          <p:cNvPicPr>
            <a:picLocks noChangeAspect="1"/>
          </p:cNvPicPr>
          <p:nvPr/>
        </p:nvPicPr>
        <p:blipFill>
          <a:blip r:embed="rId13"/>
          <a:stretch>
            <a:fillRect/>
          </a:stretch>
        </p:blipFill>
        <p:spPr>
          <a:xfrm>
            <a:off x="556355" y="1661572"/>
            <a:ext cx="1584000" cy="1584000"/>
          </a:xfrm>
          <a:prstGeom prst="rect">
            <a:avLst/>
          </a:prstGeom>
          <a:solidFill>
            <a:srgbClr val="FFFFFF">
              <a:shade val="85000"/>
            </a:srgbClr>
          </a:solidFill>
          <a:ln w="88900" cap="sq">
            <a:solidFill>
              <a:srgbClr val="28426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Picture 15" descr="A person with short hair wearing a red shirt">
            <a:extLst>
              <a:ext uri="{FF2B5EF4-FFF2-40B4-BE49-F238E27FC236}">
                <a16:creationId xmlns:a16="http://schemas.microsoft.com/office/drawing/2014/main" id="{1F93C853-D62E-3634-B153-09FA760F301C}"/>
              </a:ext>
            </a:extLst>
          </p:cNvPr>
          <p:cNvPicPr>
            <a:picLocks noChangeAspect="1"/>
          </p:cNvPicPr>
          <p:nvPr/>
        </p:nvPicPr>
        <p:blipFill>
          <a:blip r:embed="rId14"/>
          <a:stretch>
            <a:fillRect/>
          </a:stretch>
        </p:blipFill>
        <p:spPr>
          <a:xfrm>
            <a:off x="550983" y="3753563"/>
            <a:ext cx="1573593" cy="1584000"/>
          </a:xfrm>
          <a:prstGeom prst="rect">
            <a:avLst/>
          </a:prstGeom>
          <a:solidFill>
            <a:srgbClr val="FFFFFF">
              <a:shade val="85000"/>
            </a:srgbClr>
          </a:solidFill>
          <a:ln w="88900" cap="sq">
            <a:solidFill>
              <a:srgbClr val="28426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7" name="Picture 16" descr="A person smiling for a selfie&#10;&#10;">
            <a:extLst>
              <a:ext uri="{FF2B5EF4-FFF2-40B4-BE49-F238E27FC236}">
                <a16:creationId xmlns:a16="http://schemas.microsoft.com/office/drawing/2014/main" id="{7DC82A5B-9C4B-5698-45F0-F4DFB2B17F13}"/>
              </a:ext>
            </a:extLst>
          </p:cNvPr>
          <p:cNvPicPr>
            <a:picLocks noChangeAspect="1"/>
          </p:cNvPicPr>
          <p:nvPr/>
        </p:nvPicPr>
        <p:blipFill>
          <a:blip r:embed="rId15"/>
          <a:stretch>
            <a:fillRect/>
          </a:stretch>
        </p:blipFill>
        <p:spPr>
          <a:xfrm>
            <a:off x="4454170" y="3756482"/>
            <a:ext cx="1583999" cy="1584000"/>
          </a:xfrm>
          <a:prstGeom prst="rect">
            <a:avLst/>
          </a:prstGeom>
          <a:solidFill>
            <a:srgbClr val="FFFFFF">
              <a:shade val="85000"/>
            </a:srgbClr>
          </a:solidFill>
          <a:ln w="88900" cap="sq">
            <a:solidFill>
              <a:srgbClr val="28426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Picture 17" descr="A person wearing glasses and smiling&#10;">
            <a:extLst>
              <a:ext uri="{FF2B5EF4-FFF2-40B4-BE49-F238E27FC236}">
                <a16:creationId xmlns:a16="http://schemas.microsoft.com/office/drawing/2014/main" id="{692CA0B0-2C2F-DF5D-5A07-7CC0F08C7561}"/>
              </a:ext>
            </a:extLst>
          </p:cNvPr>
          <p:cNvPicPr>
            <a:picLocks noChangeAspect="1"/>
          </p:cNvPicPr>
          <p:nvPr/>
        </p:nvPicPr>
        <p:blipFill>
          <a:blip r:embed="rId16"/>
          <a:stretch>
            <a:fillRect/>
          </a:stretch>
        </p:blipFill>
        <p:spPr>
          <a:xfrm>
            <a:off x="4454170" y="1659346"/>
            <a:ext cx="1584000" cy="1558402"/>
          </a:xfrm>
          <a:prstGeom prst="rect">
            <a:avLst/>
          </a:prstGeom>
          <a:solidFill>
            <a:srgbClr val="FFFFFF">
              <a:shade val="85000"/>
            </a:srgbClr>
          </a:solidFill>
          <a:ln w="88900" cap="sq">
            <a:solidFill>
              <a:srgbClr val="28426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9" name="Picture 18" descr="A person with curly hair wearing glasses&#10;&#10;">
            <a:extLst>
              <a:ext uri="{FF2B5EF4-FFF2-40B4-BE49-F238E27FC236}">
                <a16:creationId xmlns:a16="http://schemas.microsoft.com/office/drawing/2014/main" id="{480A0CA9-9F3F-A028-6089-12FA8A41311B}"/>
              </a:ext>
            </a:extLst>
          </p:cNvPr>
          <p:cNvPicPr>
            <a:picLocks noChangeAspect="1"/>
          </p:cNvPicPr>
          <p:nvPr/>
        </p:nvPicPr>
        <p:blipFill>
          <a:blip r:embed="rId17"/>
          <a:stretch>
            <a:fillRect/>
          </a:stretch>
        </p:blipFill>
        <p:spPr>
          <a:xfrm>
            <a:off x="8260889" y="3719922"/>
            <a:ext cx="1609912" cy="1620559"/>
          </a:xfrm>
          <a:prstGeom prst="rect">
            <a:avLst/>
          </a:prstGeom>
          <a:solidFill>
            <a:srgbClr val="FFFFFF">
              <a:shade val="85000"/>
            </a:srgbClr>
          </a:solidFill>
          <a:ln w="88900" cap="sq">
            <a:solidFill>
              <a:srgbClr val="28426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0" name="Picture 19" descr="A screenshot of a person smiling">
            <a:extLst>
              <a:ext uri="{FF2B5EF4-FFF2-40B4-BE49-F238E27FC236}">
                <a16:creationId xmlns:a16="http://schemas.microsoft.com/office/drawing/2014/main" id="{321DB825-3960-1D96-498B-5C28C5C81D66}"/>
              </a:ext>
            </a:extLst>
          </p:cNvPr>
          <p:cNvPicPr>
            <a:picLocks noChangeAspect="1"/>
          </p:cNvPicPr>
          <p:nvPr/>
        </p:nvPicPr>
        <p:blipFill rotWithShape="1">
          <a:blip r:embed="rId18"/>
          <a:srcRect l="38361" t="24057" r="37764" b="26728"/>
          <a:stretch/>
        </p:blipFill>
        <p:spPr>
          <a:xfrm>
            <a:off x="8297207" y="1669407"/>
            <a:ext cx="1430970" cy="1584000"/>
          </a:xfrm>
          <a:prstGeom prst="rect">
            <a:avLst/>
          </a:prstGeom>
          <a:solidFill>
            <a:srgbClr val="FFFFFF">
              <a:shade val="85000"/>
            </a:srgbClr>
          </a:solidFill>
          <a:ln w="88900" cap="sq">
            <a:solidFill>
              <a:srgbClr val="28426D"/>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2" name="TextBox 21">
            <a:extLst>
              <a:ext uri="{FF2B5EF4-FFF2-40B4-BE49-F238E27FC236}">
                <a16:creationId xmlns:a16="http://schemas.microsoft.com/office/drawing/2014/main" id="{F1D8914C-21F8-E687-AB64-ED90D4C2B10F}"/>
              </a:ext>
            </a:extLst>
          </p:cNvPr>
          <p:cNvSpPr txBox="1"/>
          <p:nvPr/>
        </p:nvSpPr>
        <p:spPr>
          <a:xfrm>
            <a:off x="6153833" y="3714566"/>
            <a:ext cx="1805381" cy="1846659"/>
          </a:xfrm>
          <a:prstGeom prst="rect">
            <a:avLst/>
          </a:prstGeom>
          <a:noFill/>
        </p:spPr>
        <p:txBody>
          <a:bodyPr wrap="square">
            <a:spAutoFit/>
          </a:bodyPr>
          <a:lstStyle/>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600" b="1" i="0" u="none" strike="noStrike" kern="1200" cap="none" spc="0" normalizeH="0" baseline="0" noProof="0">
                <a:ln>
                  <a:noFill/>
                </a:ln>
                <a:solidFill>
                  <a:srgbClr val="28426D"/>
                </a:solidFill>
                <a:effectLst/>
                <a:uLnTx/>
                <a:uFillTx/>
                <a:latin typeface="Poppins"/>
                <a:ea typeface="+mn-ea"/>
                <a:cs typeface="Poppins"/>
              </a:rPr>
              <a:t>Dr Jane Waters - Davies</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0" i="0" u="none" strike="noStrike" kern="1200" cap="none" spc="0" normalizeH="0" baseline="0" noProof="0">
                <a:ln>
                  <a:noFill/>
                </a:ln>
                <a:solidFill>
                  <a:srgbClr val="28426D"/>
                </a:solidFill>
                <a:effectLst/>
                <a:uLnTx/>
                <a:uFillTx/>
                <a:latin typeface="Poppins"/>
                <a:ea typeface="+mn-ea"/>
                <a:cs typeface="Poppins"/>
              </a:rPr>
              <a:t>Co-Investigator, Associate Professor in Early Education at University of Wales Trinity Saint David.</a:t>
            </a:r>
          </a:p>
          <a:p>
            <a:pPr marL="0" marR="0" lvl="0" indent="0" algn="l" defTabSz="685800" rtl="0" eaLnBrk="1" fontAlgn="auto" latinLnBrk="0" hangingPunct="1">
              <a:lnSpc>
                <a:spcPct val="100000"/>
              </a:lnSpc>
              <a:spcBef>
                <a:spcPts val="0"/>
              </a:spcBef>
              <a:spcAft>
                <a:spcPts val="600"/>
              </a:spcAft>
              <a:buClrTx/>
              <a:buSzTx/>
              <a:buFontTx/>
              <a:buNone/>
              <a:tabLst/>
              <a:defRPr/>
            </a:pPr>
            <a:r>
              <a:rPr kumimoji="0" lang="en-GB" sz="1200" b="1" i="0" u="none" strike="noStrike" kern="1200" cap="none" spc="0" normalizeH="0" baseline="0" noProof="0">
                <a:ln>
                  <a:noFill/>
                </a:ln>
                <a:solidFill>
                  <a:srgbClr val="28426D"/>
                </a:solidFill>
                <a:effectLst/>
                <a:uLnTx/>
                <a:uFillTx/>
                <a:latin typeface="Poppins"/>
                <a:ea typeface="+mn-ea"/>
                <a:cs typeface="Poppins"/>
              </a:rPr>
              <a:t>WP3 LEAD</a:t>
            </a:r>
          </a:p>
        </p:txBody>
      </p:sp>
    </p:spTree>
    <p:extLst>
      <p:ext uri="{BB962C8B-B14F-4D97-AF65-F5344CB8AC3E}">
        <p14:creationId xmlns:p14="http://schemas.microsoft.com/office/powerpoint/2010/main" val="995396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object 2">
            <a:extLst>
              <a:ext uri="{FF2B5EF4-FFF2-40B4-BE49-F238E27FC236}">
                <a16:creationId xmlns:a16="http://schemas.microsoft.com/office/drawing/2014/main" id="{8D213408-91AC-B4EE-F435-111BC07932FE}"/>
              </a:ext>
            </a:extLst>
          </p:cNvPr>
          <p:cNvGrpSpPr/>
          <p:nvPr/>
        </p:nvGrpSpPr>
        <p:grpSpPr>
          <a:xfrm>
            <a:off x="0" y="0"/>
            <a:ext cx="12194610" cy="1146337"/>
            <a:chOff x="0" y="-5235"/>
            <a:chExt cx="20109815" cy="1890395"/>
          </a:xfrm>
        </p:grpSpPr>
        <p:sp>
          <p:nvSpPr>
            <p:cNvPr id="21" name="object 3">
              <a:extLst>
                <a:ext uri="{FF2B5EF4-FFF2-40B4-BE49-F238E27FC236}">
                  <a16:creationId xmlns:a16="http://schemas.microsoft.com/office/drawing/2014/main" id="{3E2BFE6D-92BB-F1F2-BD83-D92AE22A9905}"/>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object 4">
              <a:extLst>
                <a:ext uri="{FF2B5EF4-FFF2-40B4-BE49-F238E27FC236}">
                  <a16:creationId xmlns:a16="http://schemas.microsoft.com/office/drawing/2014/main" id="{8F19BC6F-DBCA-EA42-10D4-A35EB8459B9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object 5">
              <a:extLst>
                <a:ext uri="{FF2B5EF4-FFF2-40B4-BE49-F238E27FC236}">
                  <a16:creationId xmlns:a16="http://schemas.microsoft.com/office/drawing/2014/main" id="{52179CD4-9758-0238-E492-39A702FB88B8}"/>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4" name="object 6">
              <a:extLst>
                <a:ext uri="{FF2B5EF4-FFF2-40B4-BE49-F238E27FC236}">
                  <a16:creationId xmlns:a16="http://schemas.microsoft.com/office/drawing/2014/main" id="{4DA7670A-7B5E-0B8D-57BE-22A5EE12AEEE}"/>
                </a:ext>
              </a:extLst>
            </p:cNvPr>
            <p:cNvPicPr/>
            <p:nvPr/>
          </p:nvPicPr>
          <p:blipFill>
            <a:blip r:embed="rId3" cstate="print"/>
            <a:stretch>
              <a:fillRect/>
            </a:stretch>
          </p:blipFill>
          <p:spPr>
            <a:xfrm>
              <a:off x="1045555" y="438868"/>
              <a:ext cx="148906" cy="146676"/>
            </a:xfrm>
            <a:prstGeom prst="rect">
              <a:avLst/>
            </a:prstGeom>
          </p:spPr>
        </p:pic>
        <p:sp>
          <p:nvSpPr>
            <p:cNvPr id="25" name="object 7">
              <a:extLst>
                <a:ext uri="{FF2B5EF4-FFF2-40B4-BE49-F238E27FC236}">
                  <a16:creationId xmlns:a16="http://schemas.microsoft.com/office/drawing/2014/main" id="{2A3AC348-14A7-0E09-0533-41E1014DC071}"/>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6" name="object 8">
              <a:extLst>
                <a:ext uri="{FF2B5EF4-FFF2-40B4-BE49-F238E27FC236}">
                  <a16:creationId xmlns:a16="http://schemas.microsoft.com/office/drawing/2014/main" id="{0C646FA1-7376-1202-9A89-16A57817ABDE}"/>
                </a:ext>
              </a:extLst>
            </p:cNvPr>
            <p:cNvPicPr/>
            <p:nvPr/>
          </p:nvPicPr>
          <p:blipFill>
            <a:blip r:embed="rId4" cstate="print"/>
            <a:stretch>
              <a:fillRect/>
            </a:stretch>
          </p:blipFill>
          <p:spPr>
            <a:xfrm>
              <a:off x="635261" y="676623"/>
              <a:ext cx="147806" cy="147809"/>
            </a:xfrm>
            <a:prstGeom prst="rect">
              <a:avLst/>
            </a:prstGeom>
          </p:spPr>
        </p:pic>
        <p:sp>
          <p:nvSpPr>
            <p:cNvPr id="27" name="object 9">
              <a:extLst>
                <a:ext uri="{FF2B5EF4-FFF2-40B4-BE49-F238E27FC236}">
                  <a16:creationId xmlns:a16="http://schemas.microsoft.com/office/drawing/2014/main" id="{C85BC71D-2857-B977-2CDA-76F7C28D4857}"/>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8" name="object 10">
              <a:extLst>
                <a:ext uri="{FF2B5EF4-FFF2-40B4-BE49-F238E27FC236}">
                  <a16:creationId xmlns:a16="http://schemas.microsoft.com/office/drawing/2014/main" id="{0C613A8F-685C-AEF9-2F33-26234CA91B7E}"/>
                </a:ext>
              </a:extLst>
            </p:cNvPr>
            <p:cNvPicPr/>
            <p:nvPr/>
          </p:nvPicPr>
          <p:blipFill>
            <a:blip r:embed="rId5" cstate="print"/>
            <a:stretch>
              <a:fillRect/>
            </a:stretch>
          </p:blipFill>
          <p:spPr>
            <a:xfrm>
              <a:off x="635262" y="1151026"/>
              <a:ext cx="147806" cy="147809"/>
            </a:xfrm>
            <a:prstGeom prst="rect">
              <a:avLst/>
            </a:prstGeom>
          </p:spPr>
        </p:pic>
        <p:sp>
          <p:nvSpPr>
            <p:cNvPr id="30" name="object 11">
              <a:extLst>
                <a:ext uri="{FF2B5EF4-FFF2-40B4-BE49-F238E27FC236}">
                  <a16:creationId xmlns:a16="http://schemas.microsoft.com/office/drawing/2014/main" id="{4C47227D-D0E8-0EB9-F369-A8F420711853}"/>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1" name="object 12">
              <a:extLst>
                <a:ext uri="{FF2B5EF4-FFF2-40B4-BE49-F238E27FC236}">
                  <a16:creationId xmlns:a16="http://schemas.microsoft.com/office/drawing/2014/main" id="{9E5EEA52-DE8B-5258-9406-10431918A067}"/>
                </a:ext>
              </a:extLst>
            </p:cNvPr>
            <p:cNvPicPr/>
            <p:nvPr/>
          </p:nvPicPr>
          <p:blipFill>
            <a:blip r:embed="rId6" cstate="print"/>
            <a:stretch>
              <a:fillRect/>
            </a:stretch>
          </p:blipFill>
          <p:spPr>
            <a:xfrm>
              <a:off x="1045558" y="1387673"/>
              <a:ext cx="148906" cy="148916"/>
            </a:xfrm>
            <a:prstGeom prst="rect">
              <a:avLst/>
            </a:prstGeom>
          </p:spPr>
        </p:pic>
        <p:sp>
          <p:nvSpPr>
            <p:cNvPr id="32" name="object 13">
              <a:extLst>
                <a:ext uri="{FF2B5EF4-FFF2-40B4-BE49-F238E27FC236}">
                  <a16:creationId xmlns:a16="http://schemas.microsoft.com/office/drawing/2014/main" id="{2BA4C6AA-1D2B-8973-2A25-047DD2FA2032}"/>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3" name="object 14">
              <a:extLst>
                <a:ext uri="{FF2B5EF4-FFF2-40B4-BE49-F238E27FC236}">
                  <a16:creationId xmlns:a16="http://schemas.microsoft.com/office/drawing/2014/main" id="{F5A91AA6-581B-F380-4C3C-B189A0461CEA}"/>
                </a:ext>
              </a:extLst>
            </p:cNvPr>
            <p:cNvPicPr/>
            <p:nvPr/>
          </p:nvPicPr>
          <p:blipFill>
            <a:blip r:embed="rId7" cstate="print"/>
            <a:stretch>
              <a:fillRect/>
            </a:stretch>
          </p:blipFill>
          <p:spPr>
            <a:xfrm>
              <a:off x="1456951" y="1151026"/>
              <a:ext cx="147806" cy="147809"/>
            </a:xfrm>
            <a:prstGeom prst="rect">
              <a:avLst/>
            </a:prstGeom>
          </p:spPr>
        </p:pic>
        <p:sp>
          <p:nvSpPr>
            <p:cNvPr id="34" name="object 15">
              <a:extLst>
                <a:ext uri="{FF2B5EF4-FFF2-40B4-BE49-F238E27FC236}">
                  <a16:creationId xmlns:a16="http://schemas.microsoft.com/office/drawing/2014/main" id="{B8BAD882-D24D-16FB-C76F-C9A74BDC876E}"/>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object 16">
              <a:extLst>
                <a:ext uri="{FF2B5EF4-FFF2-40B4-BE49-F238E27FC236}">
                  <a16:creationId xmlns:a16="http://schemas.microsoft.com/office/drawing/2014/main" id="{75A494AD-D6CB-1532-B47B-62DF78B44AEE}"/>
                </a:ext>
              </a:extLst>
            </p:cNvPr>
            <p:cNvPicPr/>
            <p:nvPr/>
          </p:nvPicPr>
          <p:blipFill>
            <a:blip r:embed="rId8" cstate="print"/>
            <a:stretch>
              <a:fillRect/>
            </a:stretch>
          </p:blipFill>
          <p:spPr>
            <a:xfrm>
              <a:off x="1456951" y="676624"/>
              <a:ext cx="147806" cy="147809"/>
            </a:xfrm>
            <a:prstGeom prst="rect">
              <a:avLst/>
            </a:prstGeom>
          </p:spPr>
        </p:pic>
        <p:pic>
          <p:nvPicPr>
            <p:cNvPr id="36" name="object 17">
              <a:extLst>
                <a:ext uri="{FF2B5EF4-FFF2-40B4-BE49-F238E27FC236}">
                  <a16:creationId xmlns:a16="http://schemas.microsoft.com/office/drawing/2014/main" id="{40FDCA06-40A7-54D8-DA82-29847F6AD2F2}"/>
                </a:ext>
              </a:extLst>
            </p:cNvPr>
            <p:cNvPicPr/>
            <p:nvPr/>
          </p:nvPicPr>
          <p:blipFill>
            <a:blip r:embed="rId9" cstate="print"/>
            <a:stretch>
              <a:fillRect/>
            </a:stretch>
          </p:blipFill>
          <p:spPr>
            <a:xfrm>
              <a:off x="1796231" y="564627"/>
              <a:ext cx="1339684" cy="212153"/>
            </a:xfrm>
            <a:prstGeom prst="rect">
              <a:avLst/>
            </a:prstGeom>
          </p:spPr>
        </p:pic>
        <p:pic>
          <p:nvPicPr>
            <p:cNvPr id="37" name="object 18">
              <a:extLst>
                <a:ext uri="{FF2B5EF4-FFF2-40B4-BE49-F238E27FC236}">
                  <a16:creationId xmlns:a16="http://schemas.microsoft.com/office/drawing/2014/main" id="{7AF8FB45-9587-E46C-2DE9-D137442FBE1B}"/>
                </a:ext>
              </a:extLst>
            </p:cNvPr>
            <p:cNvPicPr/>
            <p:nvPr/>
          </p:nvPicPr>
          <p:blipFill>
            <a:blip r:embed="rId10" cstate="print"/>
            <a:stretch>
              <a:fillRect/>
            </a:stretch>
          </p:blipFill>
          <p:spPr>
            <a:xfrm>
              <a:off x="1802172" y="884830"/>
              <a:ext cx="1747452" cy="525998"/>
            </a:xfrm>
            <a:prstGeom prst="rect">
              <a:avLst/>
            </a:prstGeom>
          </p:spPr>
        </p:pic>
      </p:grpSp>
      <p:sp>
        <p:nvSpPr>
          <p:cNvPr id="2" name="object 2"/>
          <p:cNvSpPr txBox="1">
            <a:spLocks noGrp="1"/>
          </p:cNvSpPr>
          <p:nvPr>
            <p:ph type="title"/>
          </p:nvPr>
        </p:nvSpPr>
        <p:spPr>
          <a:xfrm>
            <a:off x="2219961" y="118585"/>
            <a:ext cx="7157472" cy="995384"/>
          </a:xfrm>
          <a:prstGeom prst="rect">
            <a:avLst/>
          </a:prstGeom>
        </p:spPr>
        <p:txBody>
          <a:bodyPr vert="horz" wrap="square" lIns="0" tIns="10397" rIns="0" bIns="0" rtlCol="0" anchor="ctr">
            <a:spAutoFit/>
          </a:bodyPr>
          <a:lstStyle/>
          <a:p>
            <a:pPr marL="7620">
              <a:lnSpc>
                <a:spcPct val="100000"/>
              </a:lnSpc>
              <a:spcBef>
                <a:spcPts val="82"/>
              </a:spcBef>
            </a:pPr>
            <a:r>
              <a:rPr lang="en-US" sz="3200">
                <a:latin typeface="Poppins" panose="00000500000000000000" pitchFamily="2" charset="0"/>
                <a:ea typeface="Tahoma"/>
                <a:cs typeface="Poppins" panose="00000500000000000000" pitchFamily="2" charset="0"/>
              </a:rPr>
              <a:t>Human Rights Education and the Curriculum for Wales</a:t>
            </a:r>
            <a:endParaRPr lang="en-GB" sz="3200" spc="112">
              <a:solidFill>
                <a:srgbClr val="28426E"/>
              </a:solidFill>
              <a:latin typeface="Poppins" panose="00000500000000000000" pitchFamily="2" charset="0"/>
              <a:cs typeface="Poppins" panose="00000500000000000000" pitchFamily="2" charset="0"/>
            </a:endParaRPr>
          </a:p>
        </p:txBody>
      </p:sp>
      <p:grpSp>
        <p:nvGrpSpPr>
          <p:cNvPr id="5" name="object 5"/>
          <p:cNvGrpSpPr/>
          <p:nvPr/>
        </p:nvGrpSpPr>
        <p:grpSpPr>
          <a:xfrm>
            <a:off x="375322" y="616277"/>
            <a:ext cx="608787" cy="315753"/>
            <a:chOff x="618228" y="1016286"/>
            <a:chExt cx="1003935" cy="520700"/>
          </a:xfrm>
        </p:grpSpPr>
        <p:sp>
          <p:nvSpPr>
            <p:cNvPr id="6" name="object 6"/>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7" name="object 7"/>
            <p:cNvPicPr/>
            <p:nvPr/>
          </p:nvPicPr>
          <p:blipFill>
            <a:blip r:embed="rId5" cstate="print"/>
            <a:stretch>
              <a:fillRect/>
            </a:stretch>
          </p:blipFill>
          <p:spPr>
            <a:xfrm>
              <a:off x="635262" y="1151026"/>
              <a:ext cx="147806" cy="147809"/>
            </a:xfrm>
            <a:prstGeom prst="rect">
              <a:avLst/>
            </a:prstGeom>
          </p:spPr>
        </p:pic>
        <p:sp>
          <p:nvSpPr>
            <p:cNvPr id="8" name="object 8"/>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9" name="object 9"/>
            <p:cNvPicPr/>
            <p:nvPr/>
          </p:nvPicPr>
          <p:blipFill>
            <a:blip r:embed="rId6" cstate="print"/>
            <a:stretch>
              <a:fillRect/>
            </a:stretch>
          </p:blipFill>
          <p:spPr>
            <a:xfrm>
              <a:off x="1045558" y="1387673"/>
              <a:ext cx="148906" cy="148916"/>
            </a:xfrm>
            <a:prstGeom prst="rect">
              <a:avLst/>
            </a:prstGeom>
          </p:spPr>
        </p:pic>
        <p:sp>
          <p:nvSpPr>
            <p:cNvPr id="10" name="object 10"/>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11"/>
            <p:cNvPicPr/>
            <p:nvPr/>
          </p:nvPicPr>
          <p:blipFill>
            <a:blip r:embed="rId7" cstate="print"/>
            <a:stretch>
              <a:fillRect/>
            </a:stretch>
          </p:blipFill>
          <p:spPr>
            <a:xfrm>
              <a:off x="1456951" y="1151026"/>
              <a:ext cx="147806" cy="147809"/>
            </a:xfrm>
            <a:prstGeom prst="rect">
              <a:avLst/>
            </a:prstGeom>
          </p:spPr>
        </p:pic>
      </p:grpSp>
      <p:grpSp>
        <p:nvGrpSpPr>
          <p:cNvPr id="12" name="object 12"/>
          <p:cNvGrpSpPr/>
          <p:nvPr/>
        </p:nvGrpSpPr>
        <p:grpSpPr>
          <a:xfrm>
            <a:off x="375322" y="266130"/>
            <a:ext cx="608787" cy="315753"/>
            <a:chOff x="618228" y="438868"/>
            <a:chExt cx="1003935" cy="520700"/>
          </a:xfrm>
        </p:grpSpPr>
        <p:sp>
          <p:nvSpPr>
            <p:cNvPr id="13" name="object 13"/>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4" name="object 14"/>
            <p:cNvPicPr/>
            <p:nvPr/>
          </p:nvPicPr>
          <p:blipFill>
            <a:blip r:embed="rId3" cstate="print"/>
            <a:stretch>
              <a:fillRect/>
            </a:stretch>
          </p:blipFill>
          <p:spPr>
            <a:xfrm>
              <a:off x="1045555" y="438868"/>
              <a:ext cx="148906" cy="146676"/>
            </a:xfrm>
            <a:prstGeom prst="rect">
              <a:avLst/>
            </a:prstGeom>
          </p:spPr>
        </p:pic>
        <p:sp>
          <p:nvSpPr>
            <p:cNvPr id="15" name="object 15"/>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6" name="object 16"/>
            <p:cNvPicPr/>
            <p:nvPr/>
          </p:nvPicPr>
          <p:blipFill>
            <a:blip r:embed="rId4" cstate="print"/>
            <a:stretch>
              <a:fillRect/>
            </a:stretch>
          </p:blipFill>
          <p:spPr>
            <a:xfrm>
              <a:off x="635261" y="676623"/>
              <a:ext cx="147806" cy="147809"/>
            </a:xfrm>
            <a:prstGeom prst="rect">
              <a:avLst/>
            </a:prstGeom>
          </p:spPr>
        </p:pic>
        <p:sp>
          <p:nvSpPr>
            <p:cNvPr id="17" name="object 17"/>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 name="object 18"/>
            <p:cNvPicPr/>
            <p:nvPr/>
          </p:nvPicPr>
          <p:blipFill>
            <a:blip r:embed="rId8" cstate="print"/>
            <a:stretch>
              <a:fillRect/>
            </a:stretch>
          </p:blipFill>
          <p:spPr>
            <a:xfrm>
              <a:off x="1456951" y="676624"/>
              <a:ext cx="147806" cy="147809"/>
            </a:xfrm>
            <a:prstGeom prst="rect">
              <a:avLst/>
            </a:prstGeom>
          </p:spPr>
        </p:pic>
      </p:grpSp>
      <p:pic>
        <p:nvPicPr>
          <p:cNvPr id="19" name="object 19"/>
          <p:cNvPicPr/>
          <p:nvPr/>
        </p:nvPicPr>
        <p:blipFill>
          <a:blip r:embed="rId9" cstate="print"/>
          <a:stretch>
            <a:fillRect/>
          </a:stretch>
        </p:blipFill>
        <p:spPr>
          <a:xfrm>
            <a:off x="1089664" y="342391"/>
            <a:ext cx="812386" cy="128650"/>
          </a:xfrm>
          <a:prstGeom prst="rect">
            <a:avLst/>
          </a:prstGeom>
        </p:spPr>
      </p:pic>
      <p:pic>
        <p:nvPicPr>
          <p:cNvPr id="20" name="object 20"/>
          <p:cNvPicPr/>
          <p:nvPr/>
        </p:nvPicPr>
        <p:blipFill>
          <a:blip r:embed="rId10" cstate="print"/>
          <a:stretch>
            <a:fillRect/>
          </a:stretch>
        </p:blipFill>
        <p:spPr>
          <a:xfrm>
            <a:off x="1093267" y="536562"/>
            <a:ext cx="1059656" cy="318966"/>
          </a:xfrm>
          <a:prstGeom prst="rect">
            <a:avLst/>
          </a:prstGeom>
        </p:spPr>
      </p:pic>
      <p:pic>
        <p:nvPicPr>
          <p:cNvPr id="29" name="object 7">
            <a:extLst>
              <a:ext uri="{FF2B5EF4-FFF2-40B4-BE49-F238E27FC236}">
                <a16:creationId xmlns:a16="http://schemas.microsoft.com/office/drawing/2014/main" id="{3BCF8D06-506C-0C0C-BE2B-5713C7AB6C75}"/>
              </a:ext>
            </a:extLst>
          </p:cNvPr>
          <p:cNvPicPr/>
          <p:nvPr/>
        </p:nvPicPr>
        <p:blipFill>
          <a:blip r:embed="rId11" cstate="print"/>
          <a:stretch>
            <a:fillRect/>
          </a:stretch>
        </p:blipFill>
        <p:spPr>
          <a:xfrm>
            <a:off x="9546633" y="0"/>
            <a:ext cx="2644938" cy="2989088"/>
          </a:xfrm>
          <a:prstGeom prst="rect">
            <a:avLst/>
          </a:prstGeom>
        </p:spPr>
      </p:pic>
      <p:sp>
        <p:nvSpPr>
          <p:cNvPr id="3" name="Content Placeholder 2">
            <a:extLst>
              <a:ext uri="{FF2B5EF4-FFF2-40B4-BE49-F238E27FC236}">
                <a16:creationId xmlns:a16="http://schemas.microsoft.com/office/drawing/2014/main" id="{5FB7F211-C448-599B-5E90-91AEE40F9331}"/>
              </a:ext>
            </a:extLst>
          </p:cNvPr>
          <p:cNvSpPr>
            <a:spLocks noGrp="1"/>
          </p:cNvSpPr>
          <p:nvPr>
            <p:ph sz="half" idx="2"/>
          </p:nvPr>
        </p:nvSpPr>
        <p:spPr>
          <a:xfrm>
            <a:off x="296285" y="1335455"/>
            <a:ext cx="8636259" cy="368499"/>
          </a:xfrm>
        </p:spPr>
        <p:txBody>
          <a:bodyPr vert="horz" wrap="square" lIns="0" tIns="0" rIns="0" bIns="0" rtlCol="0" anchor="t">
            <a:spAutoFit/>
          </a:bodyPr>
          <a:lstStyle/>
          <a:p>
            <a:pPr>
              <a:lnSpc>
                <a:spcPct val="113999"/>
              </a:lnSpc>
              <a:spcBef>
                <a:spcPts val="0"/>
              </a:spcBef>
              <a:spcAft>
                <a:spcPts val="600"/>
              </a:spcAft>
              <a:buFont typeface="Wingdings" panose="05000000000000000000" pitchFamily="2" charset="2"/>
              <a:buChar char="v"/>
            </a:pPr>
            <a:r>
              <a:rPr lang="en-GB" sz="2200" err="1">
                <a:solidFill>
                  <a:srgbClr val="002060"/>
                </a:solidFill>
                <a:latin typeface="Poppins"/>
                <a:cs typeface="Poppins"/>
              </a:rPr>
              <a:t>CfW</a:t>
            </a:r>
            <a:r>
              <a:rPr lang="en-GB" sz="2200">
                <a:solidFill>
                  <a:srgbClr val="002060"/>
                </a:solidFill>
                <a:latin typeface="Poppins"/>
                <a:cs typeface="Poppins"/>
              </a:rPr>
              <a:t> cross cutting theme: there is a </a:t>
            </a:r>
            <a:r>
              <a:rPr lang="en-GB" sz="2200" b="1" u="sng">
                <a:solidFill>
                  <a:srgbClr val="002060"/>
                </a:solidFill>
                <a:latin typeface="Poppins"/>
                <a:cs typeface="Poppins"/>
              </a:rPr>
              <a:t>duty</a:t>
            </a:r>
            <a:r>
              <a:rPr lang="en-GB" sz="2200">
                <a:solidFill>
                  <a:srgbClr val="002060"/>
                </a:solidFill>
                <a:latin typeface="Poppins"/>
                <a:cs typeface="Poppins"/>
              </a:rPr>
              <a:t> on teachers to: </a:t>
            </a:r>
            <a:endParaRPr lang="en-GB" sz="2200" b="0" i="0">
              <a:solidFill>
                <a:srgbClr val="002060"/>
              </a:solidFill>
              <a:effectLst/>
              <a:latin typeface="Poppins" panose="00000500000000000000" pitchFamily="2" charset="0"/>
              <a:cs typeface="Poppins" panose="00000500000000000000" pitchFamily="2" charset="0"/>
            </a:endParaRPr>
          </a:p>
        </p:txBody>
      </p:sp>
      <p:sp>
        <p:nvSpPr>
          <p:cNvPr id="39" name="TextBox 38">
            <a:extLst>
              <a:ext uri="{FF2B5EF4-FFF2-40B4-BE49-F238E27FC236}">
                <a16:creationId xmlns:a16="http://schemas.microsoft.com/office/drawing/2014/main" id="{F9C028DE-199E-9DB7-5F5D-2898B3050D0F}"/>
              </a:ext>
            </a:extLst>
          </p:cNvPr>
          <p:cNvSpPr txBox="1"/>
          <p:nvPr/>
        </p:nvSpPr>
        <p:spPr>
          <a:xfrm>
            <a:off x="375322" y="2259900"/>
            <a:ext cx="9671685" cy="3936462"/>
          </a:xfrm>
          <a:prstGeom prst="rect">
            <a:avLst/>
          </a:prstGeom>
          <a:noFill/>
        </p:spPr>
        <p:txBody>
          <a:bodyPr wrap="square" lIns="91440" tIns="45720" rIns="91440" bIns="45720" rtlCol="0" anchor="t">
            <a:spAutoFit/>
          </a:bodyPr>
          <a:lstStyle/>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002060"/>
                </a:solidFill>
                <a:effectLst/>
                <a:uLnTx/>
                <a:uFillTx/>
                <a:latin typeface="Poppins" panose="00000500000000000000" pitchFamily="2" charset="0"/>
                <a:ea typeface="+mn-ea"/>
                <a:cs typeface="Poppins" panose="00000500000000000000" pitchFamily="2" charset="0"/>
              </a:rPr>
              <a:t>Learning </a:t>
            </a:r>
            <a:r>
              <a:rPr kumimoji="0" lang="en-GB" sz="1800" b="1" i="0" u="sng" strike="noStrike" kern="1200" cap="none" spc="0" normalizeH="0" baseline="0" noProof="0">
                <a:ln>
                  <a:noFill/>
                </a:ln>
                <a:solidFill>
                  <a:srgbClr val="002060"/>
                </a:solidFill>
                <a:effectLst/>
                <a:uLnTx/>
                <a:uFillTx/>
                <a:latin typeface="Poppins" panose="00000500000000000000" pitchFamily="2" charset="0"/>
                <a:ea typeface="+mn-ea"/>
                <a:cs typeface="Poppins" panose="00000500000000000000" pitchFamily="2" charset="0"/>
              </a:rPr>
              <a:t>about</a:t>
            </a:r>
            <a:r>
              <a:rPr kumimoji="0" lang="en-GB" sz="1800" b="0" i="0" u="none" strike="noStrike" kern="1200" cap="none" spc="0" normalizeH="0" baseline="0" noProof="0">
                <a:ln>
                  <a:noFill/>
                </a:ln>
                <a:solidFill>
                  <a:srgbClr val="002060"/>
                </a:solidFill>
                <a:effectLst/>
                <a:uLnTx/>
                <a:uFillTx/>
                <a:latin typeface="Poppins" panose="00000500000000000000" pitchFamily="2" charset="0"/>
                <a:ea typeface="+mn-ea"/>
                <a:cs typeface="Poppins" panose="00000500000000000000" pitchFamily="2" charset="0"/>
              </a:rPr>
              <a:t> human rights</a:t>
            </a:r>
          </a:p>
          <a:p>
            <a:pPr marL="457200" marR="0" lvl="1" indent="0" algn="l" defTabSz="914400" rtl="0" eaLnBrk="1" fontAlgn="base" latinLnBrk="0" hangingPunct="1">
              <a:lnSpc>
                <a:spcPct val="114000"/>
              </a:lnSpc>
              <a:spcBef>
                <a:spcPts val="0"/>
              </a:spcBef>
              <a:spcAft>
                <a:spcPts val="600"/>
              </a:spcAft>
              <a:buClrTx/>
              <a:buSzTx/>
              <a:buFontTx/>
              <a:buNone/>
              <a:tabLst/>
              <a:defRPr/>
            </a:pPr>
            <a:r>
              <a:rPr kumimoji="0" lang="en-GB" sz="1800" b="0" i="1" u="none" strike="noStrike" kern="1200" cap="none" spc="0" normalizeH="0" baseline="0" noProof="0">
                <a:ln>
                  <a:noFill/>
                </a:ln>
                <a:solidFill>
                  <a:srgbClr val="002060"/>
                </a:solidFill>
                <a:effectLst/>
                <a:uLnTx/>
                <a:uFillTx/>
                <a:latin typeface="Poppins"/>
                <a:ea typeface="+mn-ea"/>
                <a:cs typeface="Poppins"/>
              </a:rPr>
              <a:t>	Children understanding human rights and their sources including the 	UNCRC and UNCRPD.  </a:t>
            </a:r>
          </a:p>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002060"/>
                </a:solidFill>
                <a:effectLst/>
                <a:uLnTx/>
                <a:uFillTx/>
                <a:latin typeface="Poppins" panose="00000500000000000000" pitchFamily="2" charset="0"/>
                <a:ea typeface="+mn-ea"/>
                <a:cs typeface="Poppins" panose="00000500000000000000" pitchFamily="2" charset="0"/>
              </a:rPr>
              <a:t>Learning </a:t>
            </a:r>
            <a:r>
              <a:rPr kumimoji="0" lang="en-GB" sz="1800" b="1" i="0" u="sng" strike="noStrike" kern="1200" cap="none" spc="0" normalizeH="0" baseline="0" noProof="0">
                <a:ln>
                  <a:noFill/>
                </a:ln>
                <a:solidFill>
                  <a:srgbClr val="002060"/>
                </a:solidFill>
                <a:effectLst/>
                <a:uLnTx/>
                <a:uFillTx/>
                <a:latin typeface="Poppins" panose="00000500000000000000" pitchFamily="2" charset="0"/>
                <a:ea typeface="+mn-ea"/>
                <a:cs typeface="Poppins" panose="00000500000000000000" pitchFamily="2" charset="0"/>
              </a:rPr>
              <a:t>through</a:t>
            </a:r>
            <a:r>
              <a:rPr kumimoji="0" lang="en-GB" sz="1800" b="0" i="0" u="none" strike="noStrike" kern="1200" cap="none" spc="0" normalizeH="0" baseline="0" noProof="0">
                <a:ln>
                  <a:noFill/>
                </a:ln>
                <a:solidFill>
                  <a:srgbClr val="002060"/>
                </a:solidFill>
                <a:effectLst/>
                <a:uLnTx/>
                <a:uFillTx/>
                <a:latin typeface="Poppins" panose="00000500000000000000" pitchFamily="2" charset="0"/>
                <a:ea typeface="+mn-ea"/>
                <a:cs typeface="Poppins" panose="00000500000000000000" pitchFamily="2" charset="0"/>
              </a:rPr>
              <a:t> human rights </a:t>
            </a:r>
          </a:p>
          <a:p>
            <a:pPr lvl="1" fontAlgn="base">
              <a:lnSpc>
                <a:spcPct val="114000"/>
              </a:lnSpc>
              <a:spcAft>
                <a:spcPts val="600"/>
              </a:spcAft>
              <a:defRPr/>
            </a:pPr>
            <a:r>
              <a:rPr kumimoji="0" lang="en-GB" sz="1800" b="0" i="1" u="none" strike="noStrike" kern="1200" cap="none" spc="0" normalizeH="0" baseline="0" noProof="0">
                <a:ln>
                  <a:noFill/>
                </a:ln>
                <a:solidFill>
                  <a:srgbClr val="002060"/>
                </a:solidFill>
                <a:effectLst/>
                <a:uLnTx/>
                <a:uFillTx/>
                <a:latin typeface="Poppins"/>
                <a:ea typeface="+mn-ea"/>
                <a:cs typeface="Poppins"/>
              </a:rPr>
              <a:t>	A key principle of this approach is the rights of children and young people 	to participate in decisions </a:t>
            </a:r>
            <a:r>
              <a:rPr lang="en-GB" i="1">
                <a:solidFill>
                  <a:srgbClr val="002060"/>
                </a:solidFill>
                <a:latin typeface="Poppins"/>
                <a:cs typeface="Poppins"/>
              </a:rPr>
              <a:t>that affect them; for example - </a:t>
            </a:r>
            <a:r>
              <a:rPr kumimoji="0" lang="en-GB" sz="1800" b="0" i="1" u="none" strike="noStrike" kern="1200" cap="none" spc="0" normalizeH="0" baseline="0" noProof="0">
                <a:ln>
                  <a:noFill/>
                </a:ln>
                <a:solidFill>
                  <a:srgbClr val="002060"/>
                </a:solidFill>
                <a:effectLst/>
                <a:uLnTx/>
                <a:uFillTx/>
                <a:latin typeface="Poppins"/>
                <a:ea typeface="+mn-ea"/>
                <a:cs typeface="Poppins"/>
              </a:rPr>
              <a:t>about their 	learning and their wider school 	experience. </a:t>
            </a:r>
            <a:endParaRPr kumimoji="0" lang="en-GB" sz="1800" b="0" i="1" u="none" strike="noStrike" kern="1200" cap="none" spc="0" normalizeH="0" baseline="0" noProof="0">
              <a:ln>
                <a:noFill/>
              </a:ln>
              <a:solidFill>
                <a:srgbClr val="002060"/>
              </a:solidFill>
              <a:effectLst/>
              <a:uLnTx/>
              <a:uFillTx/>
              <a:latin typeface="Poppins" panose="00000500000000000000" pitchFamily="2" charset="0"/>
              <a:ea typeface="+mn-ea"/>
              <a:cs typeface="Poppins" panose="00000500000000000000" pitchFamily="2" charset="0"/>
            </a:endParaRPr>
          </a:p>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002060"/>
                </a:solidFill>
                <a:effectLst/>
                <a:uLnTx/>
                <a:uFillTx/>
                <a:latin typeface="Poppins"/>
                <a:ea typeface="+mn-ea"/>
                <a:cs typeface="Poppins"/>
              </a:rPr>
              <a:t>Learning </a:t>
            </a:r>
            <a:r>
              <a:rPr kumimoji="0" lang="en-GB" sz="1800" b="1" i="0" u="sng" strike="noStrike" kern="1200" cap="none" spc="0" normalizeH="0" baseline="0" noProof="0">
                <a:ln>
                  <a:noFill/>
                </a:ln>
                <a:solidFill>
                  <a:srgbClr val="002060"/>
                </a:solidFill>
                <a:effectLst/>
                <a:uLnTx/>
                <a:uFillTx/>
                <a:latin typeface="Poppins"/>
                <a:ea typeface="+mn-ea"/>
                <a:cs typeface="Poppins"/>
              </a:rPr>
              <a:t>for</a:t>
            </a:r>
            <a:r>
              <a:rPr kumimoji="0" lang="en-GB" sz="1800" b="0" i="0" u="none" strike="noStrike" kern="1200" cap="none" spc="0" normalizeH="0" baseline="0" noProof="0">
                <a:ln>
                  <a:noFill/>
                </a:ln>
                <a:solidFill>
                  <a:srgbClr val="002060"/>
                </a:solidFill>
                <a:effectLst/>
                <a:uLnTx/>
                <a:uFillTx/>
                <a:latin typeface="Poppins"/>
                <a:ea typeface="+mn-ea"/>
                <a:cs typeface="Poppins"/>
              </a:rPr>
              <a:t> human rights </a:t>
            </a:r>
          </a:p>
          <a:p>
            <a:pPr marL="457200" marR="0" lvl="1" indent="0" algn="l" defTabSz="914400" rtl="0" eaLnBrk="1" fontAlgn="base" latinLnBrk="0" hangingPunct="1">
              <a:lnSpc>
                <a:spcPct val="114000"/>
              </a:lnSpc>
              <a:spcBef>
                <a:spcPts val="0"/>
              </a:spcBef>
              <a:spcAft>
                <a:spcPts val="600"/>
              </a:spcAft>
              <a:buClrTx/>
              <a:buSzTx/>
              <a:buFont typeface="Arial" panose="020B0604020202020204" pitchFamily="34" charset="0"/>
              <a:buNone/>
              <a:tabLst/>
              <a:defRPr/>
            </a:pPr>
            <a:r>
              <a:rPr kumimoji="0" lang="en-GB" sz="1800" b="0" i="1" u="none" strike="noStrike" kern="1200" cap="none" spc="0" normalizeH="0" baseline="0" noProof="0">
                <a:ln>
                  <a:noFill/>
                </a:ln>
                <a:solidFill>
                  <a:srgbClr val="002060"/>
                </a:solidFill>
                <a:effectLst/>
                <a:uLnTx/>
                <a:uFillTx/>
                <a:latin typeface="Poppins"/>
                <a:ea typeface="+mn-ea"/>
                <a:cs typeface="Poppins"/>
              </a:rPr>
              <a:t>	Children are able to critically examine their own attitudes and behaviours 	and to develop skills to be ethically-informed citizens of Wales and the 	world, who can be advocates for their rights and the rights of others.</a:t>
            </a:r>
          </a:p>
        </p:txBody>
      </p:sp>
    </p:spTree>
    <p:extLst>
      <p:ext uri="{BB962C8B-B14F-4D97-AF65-F5344CB8AC3E}">
        <p14:creationId xmlns:p14="http://schemas.microsoft.com/office/powerpoint/2010/main" val="484043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object 2">
            <a:extLst>
              <a:ext uri="{FF2B5EF4-FFF2-40B4-BE49-F238E27FC236}">
                <a16:creationId xmlns:a16="http://schemas.microsoft.com/office/drawing/2014/main" id="{E47F3042-AF7A-6B4A-945C-F1B601E29DDF}"/>
              </a:ext>
            </a:extLst>
          </p:cNvPr>
          <p:cNvGrpSpPr/>
          <p:nvPr/>
        </p:nvGrpSpPr>
        <p:grpSpPr>
          <a:xfrm>
            <a:off x="-2722" y="0"/>
            <a:ext cx="12188064" cy="1139791"/>
            <a:chOff x="54396" y="554203"/>
            <a:chExt cx="20099020" cy="1879600"/>
          </a:xfrm>
        </p:grpSpPr>
        <p:sp>
          <p:nvSpPr>
            <p:cNvPr id="28" name="object 3">
              <a:extLst>
                <a:ext uri="{FF2B5EF4-FFF2-40B4-BE49-F238E27FC236}">
                  <a16:creationId xmlns:a16="http://schemas.microsoft.com/office/drawing/2014/main" id="{5EC01038-57D5-A12A-FFAB-BF56BB8DBFC5}"/>
                </a:ext>
              </a:extLst>
            </p:cNvPr>
            <p:cNvSpPr>
              <a:spLocks noGrp="1" noRot="1" noMove="1" noResize="1" noEditPoints="1" noAdjustHandles="1" noChangeArrowheads="1" noChangeShapeType="1"/>
            </p:cNvSpPr>
            <p:nvPr/>
          </p:nvSpPr>
          <p:spPr>
            <a:xfrm>
              <a:off x="54396" y="554203"/>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object 4">
              <a:extLst>
                <a:ext uri="{FF2B5EF4-FFF2-40B4-BE49-F238E27FC236}">
                  <a16:creationId xmlns:a16="http://schemas.microsoft.com/office/drawing/2014/main" id="{F3C5F2F4-4C27-5656-EB74-F0183E3C3A38}"/>
                </a:ext>
              </a:extLst>
            </p:cNvPr>
            <p:cNvSpPr/>
            <p:nvPr/>
          </p:nvSpPr>
          <p:spPr>
            <a:xfrm>
              <a:off x="54396" y="554203"/>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object 5">
              <a:extLst>
                <a:ext uri="{FF2B5EF4-FFF2-40B4-BE49-F238E27FC236}">
                  <a16:creationId xmlns:a16="http://schemas.microsoft.com/office/drawing/2014/main" id="{FFDAA8F6-DC0D-55EA-A8C1-A4FA9BD4FAC0}"/>
                </a:ext>
              </a:extLst>
            </p:cNvPr>
            <p:cNvSpPr/>
            <p:nvPr/>
          </p:nvSpPr>
          <p:spPr>
            <a:xfrm>
              <a:off x="957773" y="1073101"/>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1" name="object 6">
              <a:extLst>
                <a:ext uri="{FF2B5EF4-FFF2-40B4-BE49-F238E27FC236}">
                  <a16:creationId xmlns:a16="http://schemas.microsoft.com/office/drawing/2014/main" id="{E7D818AF-2957-4E92-CC33-99EAFA24D560}"/>
                </a:ext>
              </a:extLst>
            </p:cNvPr>
            <p:cNvPicPr/>
            <p:nvPr/>
          </p:nvPicPr>
          <p:blipFill>
            <a:blip r:embed="rId3" cstate="print"/>
            <a:stretch>
              <a:fillRect/>
            </a:stretch>
          </p:blipFill>
          <p:spPr>
            <a:xfrm>
              <a:off x="1094716" y="993071"/>
              <a:ext cx="148906" cy="146676"/>
            </a:xfrm>
            <a:prstGeom prst="rect">
              <a:avLst/>
            </a:prstGeom>
          </p:spPr>
        </p:pic>
        <p:sp>
          <p:nvSpPr>
            <p:cNvPr id="32" name="object 7">
              <a:extLst>
                <a:ext uri="{FF2B5EF4-FFF2-40B4-BE49-F238E27FC236}">
                  <a16:creationId xmlns:a16="http://schemas.microsoft.com/office/drawing/2014/main" id="{E0D38834-CCF9-8778-3982-D84686BC044F}"/>
                </a:ext>
              </a:extLst>
            </p:cNvPr>
            <p:cNvSpPr/>
            <p:nvPr/>
          </p:nvSpPr>
          <p:spPr>
            <a:xfrm>
              <a:off x="667389" y="1133748"/>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3" name="object 8">
              <a:extLst>
                <a:ext uri="{FF2B5EF4-FFF2-40B4-BE49-F238E27FC236}">
                  <a16:creationId xmlns:a16="http://schemas.microsoft.com/office/drawing/2014/main" id="{E306F280-1CDB-A022-F8B9-43ACE0C75364}"/>
                </a:ext>
              </a:extLst>
            </p:cNvPr>
            <p:cNvPicPr/>
            <p:nvPr/>
          </p:nvPicPr>
          <p:blipFill>
            <a:blip r:embed="rId4" cstate="print"/>
            <a:stretch>
              <a:fillRect/>
            </a:stretch>
          </p:blipFill>
          <p:spPr>
            <a:xfrm>
              <a:off x="684422" y="1230826"/>
              <a:ext cx="147806" cy="147809"/>
            </a:xfrm>
            <a:prstGeom prst="rect">
              <a:avLst/>
            </a:prstGeom>
          </p:spPr>
        </p:pic>
        <p:sp>
          <p:nvSpPr>
            <p:cNvPr id="34" name="object 9">
              <a:extLst>
                <a:ext uri="{FF2B5EF4-FFF2-40B4-BE49-F238E27FC236}">
                  <a16:creationId xmlns:a16="http://schemas.microsoft.com/office/drawing/2014/main" id="{4ADA8FDD-B4C5-2E2D-35B1-B8ECEFE2E801}"/>
                </a:ext>
              </a:extLst>
            </p:cNvPr>
            <p:cNvSpPr/>
            <p:nvPr/>
          </p:nvSpPr>
          <p:spPr>
            <a:xfrm>
              <a:off x="667389" y="1570489"/>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5" name="object 10">
              <a:extLst>
                <a:ext uri="{FF2B5EF4-FFF2-40B4-BE49-F238E27FC236}">
                  <a16:creationId xmlns:a16="http://schemas.microsoft.com/office/drawing/2014/main" id="{E9CF6933-9E28-2197-F12B-1BD09D21904C}"/>
                </a:ext>
              </a:extLst>
            </p:cNvPr>
            <p:cNvPicPr/>
            <p:nvPr/>
          </p:nvPicPr>
          <p:blipFill>
            <a:blip r:embed="rId5" cstate="print"/>
            <a:stretch>
              <a:fillRect/>
            </a:stretch>
          </p:blipFill>
          <p:spPr>
            <a:xfrm>
              <a:off x="684423" y="1705229"/>
              <a:ext cx="147806" cy="147809"/>
            </a:xfrm>
            <a:prstGeom prst="rect">
              <a:avLst/>
            </a:prstGeom>
          </p:spPr>
        </p:pic>
        <p:sp>
          <p:nvSpPr>
            <p:cNvPr id="36" name="object 11">
              <a:extLst>
                <a:ext uri="{FF2B5EF4-FFF2-40B4-BE49-F238E27FC236}">
                  <a16:creationId xmlns:a16="http://schemas.microsoft.com/office/drawing/2014/main" id="{87E7ADDD-848D-9F78-F951-7FA5C3A5FA35}"/>
                </a:ext>
              </a:extLst>
            </p:cNvPr>
            <p:cNvSpPr/>
            <p:nvPr/>
          </p:nvSpPr>
          <p:spPr>
            <a:xfrm>
              <a:off x="957773" y="1619212"/>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7" name="object 12">
              <a:extLst>
                <a:ext uri="{FF2B5EF4-FFF2-40B4-BE49-F238E27FC236}">
                  <a16:creationId xmlns:a16="http://schemas.microsoft.com/office/drawing/2014/main" id="{0691C0C2-1CC6-972F-B871-6934559D3723}"/>
                </a:ext>
              </a:extLst>
            </p:cNvPr>
            <p:cNvPicPr/>
            <p:nvPr/>
          </p:nvPicPr>
          <p:blipFill>
            <a:blip r:embed="rId6" cstate="print"/>
            <a:stretch>
              <a:fillRect/>
            </a:stretch>
          </p:blipFill>
          <p:spPr>
            <a:xfrm>
              <a:off x="1094719" y="1941876"/>
              <a:ext cx="148906" cy="148916"/>
            </a:xfrm>
            <a:prstGeom prst="rect">
              <a:avLst/>
            </a:prstGeom>
          </p:spPr>
        </p:pic>
        <p:sp>
          <p:nvSpPr>
            <p:cNvPr id="38" name="object 13">
              <a:extLst>
                <a:ext uri="{FF2B5EF4-FFF2-40B4-BE49-F238E27FC236}">
                  <a16:creationId xmlns:a16="http://schemas.microsoft.com/office/drawing/2014/main" id="{43281999-7B10-73A0-6013-D03155F57680}"/>
                </a:ext>
              </a:extLst>
            </p:cNvPr>
            <p:cNvSpPr/>
            <p:nvPr/>
          </p:nvSpPr>
          <p:spPr>
            <a:xfrm>
              <a:off x="1236098" y="1570489"/>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39" name="object 14">
              <a:extLst>
                <a:ext uri="{FF2B5EF4-FFF2-40B4-BE49-F238E27FC236}">
                  <a16:creationId xmlns:a16="http://schemas.microsoft.com/office/drawing/2014/main" id="{64D929FE-1BB0-4273-28DB-4EB8DBF53987}"/>
                </a:ext>
              </a:extLst>
            </p:cNvPr>
            <p:cNvPicPr/>
            <p:nvPr/>
          </p:nvPicPr>
          <p:blipFill>
            <a:blip r:embed="rId7" cstate="print"/>
            <a:stretch>
              <a:fillRect/>
            </a:stretch>
          </p:blipFill>
          <p:spPr>
            <a:xfrm>
              <a:off x="1506112" y="1705229"/>
              <a:ext cx="147806" cy="147809"/>
            </a:xfrm>
            <a:prstGeom prst="rect">
              <a:avLst/>
            </a:prstGeom>
          </p:spPr>
        </p:pic>
        <p:sp>
          <p:nvSpPr>
            <p:cNvPr id="40" name="object 15">
              <a:extLst>
                <a:ext uri="{FF2B5EF4-FFF2-40B4-BE49-F238E27FC236}">
                  <a16:creationId xmlns:a16="http://schemas.microsoft.com/office/drawing/2014/main" id="{A5267F70-46FA-1D61-5066-9A453E63CA34}"/>
                </a:ext>
              </a:extLst>
            </p:cNvPr>
            <p:cNvSpPr/>
            <p:nvPr/>
          </p:nvSpPr>
          <p:spPr>
            <a:xfrm>
              <a:off x="1236098" y="1133748"/>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1" name="object 16">
              <a:extLst>
                <a:ext uri="{FF2B5EF4-FFF2-40B4-BE49-F238E27FC236}">
                  <a16:creationId xmlns:a16="http://schemas.microsoft.com/office/drawing/2014/main" id="{22E9B8F2-1CA5-2A39-8713-77E1E6B7B6C4}"/>
                </a:ext>
              </a:extLst>
            </p:cNvPr>
            <p:cNvPicPr/>
            <p:nvPr/>
          </p:nvPicPr>
          <p:blipFill>
            <a:blip r:embed="rId8" cstate="print"/>
            <a:stretch>
              <a:fillRect/>
            </a:stretch>
          </p:blipFill>
          <p:spPr>
            <a:xfrm>
              <a:off x="1506112" y="1230827"/>
              <a:ext cx="147806" cy="147809"/>
            </a:xfrm>
            <a:prstGeom prst="rect">
              <a:avLst/>
            </a:prstGeom>
          </p:spPr>
        </p:pic>
        <p:pic>
          <p:nvPicPr>
            <p:cNvPr id="42" name="object 17">
              <a:extLst>
                <a:ext uri="{FF2B5EF4-FFF2-40B4-BE49-F238E27FC236}">
                  <a16:creationId xmlns:a16="http://schemas.microsoft.com/office/drawing/2014/main" id="{2A3BA49F-78AE-ED7D-EC1E-F4268F8C852F}"/>
                </a:ext>
              </a:extLst>
            </p:cNvPr>
            <p:cNvPicPr/>
            <p:nvPr/>
          </p:nvPicPr>
          <p:blipFill>
            <a:blip r:embed="rId9" cstate="print"/>
            <a:stretch>
              <a:fillRect/>
            </a:stretch>
          </p:blipFill>
          <p:spPr>
            <a:xfrm>
              <a:off x="1845392" y="1118830"/>
              <a:ext cx="1339684" cy="212153"/>
            </a:xfrm>
            <a:prstGeom prst="rect">
              <a:avLst/>
            </a:prstGeom>
          </p:spPr>
        </p:pic>
        <p:pic>
          <p:nvPicPr>
            <p:cNvPr id="43" name="object 18">
              <a:extLst>
                <a:ext uri="{FF2B5EF4-FFF2-40B4-BE49-F238E27FC236}">
                  <a16:creationId xmlns:a16="http://schemas.microsoft.com/office/drawing/2014/main" id="{8DF79444-049D-BA7A-787A-97B840FCB215}"/>
                </a:ext>
              </a:extLst>
            </p:cNvPr>
            <p:cNvPicPr/>
            <p:nvPr/>
          </p:nvPicPr>
          <p:blipFill>
            <a:blip r:embed="rId10" cstate="print"/>
            <a:stretch>
              <a:fillRect/>
            </a:stretch>
          </p:blipFill>
          <p:spPr>
            <a:xfrm>
              <a:off x="1851333" y="1439033"/>
              <a:ext cx="1747452" cy="525998"/>
            </a:xfrm>
            <a:prstGeom prst="rect">
              <a:avLst/>
            </a:prstGeom>
          </p:spPr>
        </p:pic>
      </p:grpSp>
      <p:sp>
        <p:nvSpPr>
          <p:cNvPr id="2" name="object 20">
            <a:extLst>
              <a:ext uri="{FF2B5EF4-FFF2-40B4-BE49-F238E27FC236}">
                <a16:creationId xmlns:a16="http://schemas.microsoft.com/office/drawing/2014/main" id="{78C5969E-1402-8DFE-CFC2-49C7FB2C3516}"/>
              </a:ext>
            </a:extLst>
          </p:cNvPr>
          <p:cNvSpPr txBox="1">
            <a:spLocks/>
          </p:cNvSpPr>
          <p:nvPr/>
        </p:nvSpPr>
        <p:spPr>
          <a:xfrm>
            <a:off x="421565" y="1349551"/>
            <a:ext cx="11153401" cy="5085701"/>
          </a:xfrm>
          <a:prstGeom prst="rect">
            <a:avLst/>
          </a:prstGeom>
        </p:spPr>
        <p:txBody>
          <a:bodyPr vert="horz" wrap="square" lIns="0" tIns="7316" rIns="0" bIns="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ts val="1000"/>
              </a:spcBef>
              <a:spcAft>
                <a:spcPts val="400"/>
              </a:spcAft>
              <a:buClrTx/>
              <a:buSzTx/>
              <a:buFont typeface="Arial" panose="020B0604020202020204" pitchFamily="34" charset="0"/>
              <a:buNone/>
              <a:tabLst/>
              <a:defRPr/>
            </a:pPr>
            <a:r>
              <a:rPr kumimoji="0" lang="en-US" sz="2000" b="1" i="0" u="none" strike="noStrike" kern="1200" cap="none" spc="0" normalizeH="0" baseline="0" noProof="0" dirty="0">
                <a:ln>
                  <a:noFill/>
                </a:ln>
                <a:solidFill>
                  <a:srgbClr val="28426E"/>
                </a:solidFill>
                <a:effectLst/>
                <a:uLnTx/>
                <a:uFillTx/>
                <a:latin typeface="Poppins"/>
                <a:ea typeface="Gill Sans MT" panose="020B0502020104020203" pitchFamily="34" charset="0"/>
                <a:cs typeface="Poppins"/>
              </a:rPr>
              <a:t>The project aims and objectives translate into five research questions.</a:t>
            </a:r>
            <a:endParaRPr kumimoji="0" lang="en-GB" sz="2000" b="1" i="0" u="none" strike="noStrike" kern="1200" cap="none" spc="0" normalizeH="0" baseline="0" noProof="0" dirty="0">
              <a:ln>
                <a:noFill/>
              </a:ln>
              <a:solidFill>
                <a:srgbClr val="28426E"/>
              </a:solidFill>
              <a:effectLst/>
              <a:uLnTx/>
              <a:uFillTx/>
              <a:latin typeface="Poppins"/>
              <a:ea typeface="Calibri" panose="020F0502020204030204" pitchFamily="34" charset="0"/>
              <a:cs typeface="Poppins"/>
            </a:endParaRPr>
          </a:p>
          <a:p>
            <a:pPr marL="342900" marR="0" lvl="0" indent="-342900" algn="just" defTabSz="914400" rtl="0" eaLnBrk="1" fontAlgn="auto" latinLnBrk="0" hangingPunct="1">
              <a:lnSpc>
                <a:spcPct val="100000"/>
              </a:lnSpc>
              <a:spcBef>
                <a:spcPts val="1000"/>
              </a:spcBef>
              <a:spcAft>
                <a:spcPts val="400"/>
              </a:spcAft>
              <a:buClrTx/>
              <a:buSzTx/>
              <a:buFont typeface="+mj-lt"/>
              <a:buAutoNum type="arabicParenR"/>
              <a:tabLst/>
              <a:defRPr/>
            </a:pPr>
            <a:r>
              <a:rPr kumimoji="0" lang="en-US" sz="2000" i="0" u="none" strike="noStrike" kern="1200" cap="none" spc="0" normalizeH="0" baseline="0" noProof="0" dirty="0">
                <a:ln>
                  <a:noFill/>
                </a:ln>
                <a:solidFill>
                  <a:srgbClr val="28426E"/>
                </a:solidFill>
                <a:effectLst/>
                <a:uLnTx/>
                <a:uFillTx/>
                <a:latin typeface="Poppins"/>
                <a:ea typeface="Gill Sans MT" panose="020B0502020104020203" pitchFamily="34" charset="0"/>
                <a:cs typeface="Poppins"/>
              </a:rPr>
              <a:t>How does the distinct Welsh policy context position teachers in relation to young children’s </a:t>
            </a:r>
            <a:r>
              <a:rPr kumimoji="0" lang="en-GB" sz="2000" i="0" u="none" strike="noStrike" kern="1200" cap="none" spc="0" normalizeH="0" baseline="0" noProof="0" dirty="0">
                <a:ln>
                  <a:noFill/>
                </a:ln>
                <a:solidFill>
                  <a:srgbClr val="28426E"/>
                </a:solidFill>
                <a:effectLst/>
                <a:uLnTx/>
                <a:uFillTx/>
                <a:latin typeface="Poppins"/>
                <a:ea typeface="Gill Sans MT" panose="020B0502020104020203" pitchFamily="34" charset="0"/>
                <a:cs typeface="Poppins"/>
              </a:rPr>
              <a:t>participative rights in primary schools in Wales? </a:t>
            </a:r>
            <a:endParaRPr kumimoji="0" lang="en-GB" sz="2000" i="0" u="none" strike="noStrike" kern="1200" cap="none" spc="0" normalizeH="0" baseline="0" noProof="0" dirty="0">
              <a:ln>
                <a:noFill/>
              </a:ln>
              <a:solidFill>
                <a:srgbClr val="28426E"/>
              </a:solidFill>
              <a:effectLst/>
              <a:uLnTx/>
              <a:uFillTx/>
              <a:latin typeface="Poppins" panose="00000500000000000000" pitchFamily="2" charset="0"/>
              <a:ea typeface="Calibri" panose="020F0502020204030204" pitchFamily="34" charset="0"/>
              <a:cs typeface="Poppins" panose="00000500000000000000" pitchFamily="2" charset="0"/>
            </a:endParaRPr>
          </a:p>
          <a:p>
            <a:pPr marL="342900" marR="0" lvl="0" indent="-342900" algn="just" defTabSz="914400" rtl="0" eaLnBrk="1" fontAlgn="auto" latinLnBrk="0" hangingPunct="1">
              <a:lnSpc>
                <a:spcPct val="100000"/>
              </a:lnSpc>
              <a:spcBef>
                <a:spcPts val="1000"/>
              </a:spcBef>
              <a:spcAft>
                <a:spcPts val="400"/>
              </a:spcAft>
              <a:buClrTx/>
              <a:buSzTx/>
              <a:buFont typeface="+mj-lt"/>
              <a:buAutoNum type="arabicParenR"/>
              <a:tabLst/>
              <a:defRPr/>
            </a:pPr>
            <a:r>
              <a:rPr kumimoji="0" lang="en-GB" sz="2000" i="0" u="none" strike="noStrike" kern="1200" cap="none" spc="0" normalizeH="0" baseline="0" noProof="0" dirty="0">
                <a:ln>
                  <a:noFill/>
                </a:ln>
                <a:solidFill>
                  <a:srgbClr val="28426E"/>
                </a:solidFill>
                <a:effectLst/>
                <a:uLnTx/>
                <a:uFillTx/>
                <a:latin typeface="Poppins"/>
                <a:ea typeface="Gill Sans MT" panose="020B0502020104020203" pitchFamily="34" charset="0"/>
                <a:cs typeface="Poppins"/>
              </a:rPr>
              <a:t>To what extent do programmes of professional learning, including Initial Teacher Education (ITE), support the WG vision/rhetoric for pedagogic practice that embeds young children's participative rights? </a:t>
            </a:r>
            <a:endParaRPr kumimoji="0" lang="en-GB" sz="2000" i="0" u="none" strike="noStrike" kern="1200" cap="none" spc="0" normalizeH="0" baseline="0" noProof="0" dirty="0">
              <a:ln>
                <a:noFill/>
              </a:ln>
              <a:solidFill>
                <a:srgbClr val="28426E"/>
              </a:solidFill>
              <a:effectLst/>
              <a:uLnTx/>
              <a:uFillTx/>
              <a:latin typeface="Poppins" panose="00000500000000000000" pitchFamily="2" charset="0"/>
              <a:ea typeface="Calibri" panose="020F0502020204030204" pitchFamily="34" charset="0"/>
              <a:cs typeface="Poppins" panose="00000500000000000000" pitchFamily="2" charset="0"/>
            </a:endParaRPr>
          </a:p>
          <a:p>
            <a:pPr marL="342900" marR="0" lvl="0" indent="-342900" algn="just" defTabSz="914400" rtl="0" eaLnBrk="1" fontAlgn="auto" latinLnBrk="0" hangingPunct="1">
              <a:lnSpc>
                <a:spcPct val="100000"/>
              </a:lnSpc>
              <a:spcBef>
                <a:spcPts val="1000"/>
              </a:spcBef>
              <a:spcAft>
                <a:spcPts val="400"/>
              </a:spcAft>
              <a:buClrTx/>
              <a:buSzTx/>
              <a:buFont typeface="+mj-lt"/>
              <a:buAutoNum type="arabicParenR"/>
              <a:tabLst/>
              <a:defRPr/>
            </a:pPr>
            <a:r>
              <a:rPr kumimoji="0" lang="en-GB" sz="2000" i="0" u="none" strike="noStrike" kern="1200" cap="none" spc="0" normalizeH="0" baseline="0" noProof="0" dirty="0">
                <a:ln>
                  <a:noFill/>
                </a:ln>
                <a:solidFill>
                  <a:srgbClr val="28426E"/>
                </a:solidFill>
                <a:effectLst/>
                <a:uLnTx/>
                <a:uFillTx/>
                <a:latin typeface="Poppins"/>
                <a:ea typeface="Gill Sans MT" panose="020B0502020104020203" pitchFamily="34" charset="0"/>
                <a:cs typeface="Poppins"/>
              </a:rPr>
              <a:t>How are young children's participative rights in Welsh primary schools understood and experienced by young children themselves?</a:t>
            </a:r>
            <a:endParaRPr kumimoji="0" lang="en-GB" sz="2000" i="0" u="none" strike="noStrike" kern="1200" cap="none" spc="0" normalizeH="0" baseline="0" noProof="0" dirty="0">
              <a:ln>
                <a:noFill/>
              </a:ln>
              <a:solidFill>
                <a:srgbClr val="28426E"/>
              </a:solidFill>
              <a:effectLst/>
              <a:uLnTx/>
              <a:uFillTx/>
              <a:latin typeface="Poppins"/>
              <a:ea typeface="Calibri" panose="020F0502020204030204" pitchFamily="34" charset="0"/>
              <a:cs typeface="Poppins"/>
            </a:endParaRPr>
          </a:p>
          <a:p>
            <a:pPr marL="342900" marR="0" lvl="0" indent="-342900" algn="just" defTabSz="914400" rtl="0" eaLnBrk="1" fontAlgn="auto" latinLnBrk="0" hangingPunct="1">
              <a:lnSpc>
                <a:spcPct val="100000"/>
              </a:lnSpc>
              <a:spcBef>
                <a:spcPts val="1000"/>
              </a:spcBef>
              <a:spcAft>
                <a:spcPts val="400"/>
              </a:spcAft>
              <a:buClrTx/>
              <a:buSzTx/>
              <a:buFont typeface="+mj-lt"/>
              <a:buAutoNum type="arabicParenR"/>
              <a:tabLst/>
              <a:defRPr/>
            </a:pPr>
            <a:r>
              <a:rPr kumimoji="0" lang="en-GB" sz="2000" i="0" u="none" strike="noStrike" kern="1200" cap="none" spc="0" normalizeH="0" baseline="0" noProof="0" dirty="0">
                <a:ln>
                  <a:noFill/>
                </a:ln>
                <a:solidFill>
                  <a:srgbClr val="28426E"/>
                </a:solidFill>
                <a:effectLst/>
                <a:uLnTx/>
                <a:uFillTx/>
                <a:latin typeface="Poppins"/>
                <a:ea typeface="Gill Sans MT" panose="020B0502020104020203" pitchFamily="34" charset="0"/>
                <a:cs typeface="Poppins"/>
              </a:rPr>
              <a:t>How do primary teachers in Wales conceptualise and support young children’s participative rights and what are perceived enablers and barriers to practice?  </a:t>
            </a:r>
            <a:endParaRPr kumimoji="0" lang="en-GB" sz="2000" i="0" u="none" strike="noStrike" kern="1200" cap="none" spc="0" normalizeH="0" baseline="0" noProof="0" dirty="0">
              <a:ln>
                <a:noFill/>
              </a:ln>
              <a:solidFill>
                <a:srgbClr val="28426E"/>
              </a:solidFill>
              <a:effectLst/>
              <a:uLnTx/>
              <a:uFillTx/>
              <a:latin typeface="Poppins" panose="00000500000000000000" pitchFamily="2" charset="0"/>
              <a:ea typeface="Calibri" panose="020F0502020204030204" pitchFamily="34" charset="0"/>
              <a:cs typeface="Poppins" panose="00000500000000000000" pitchFamily="2" charset="0"/>
            </a:endParaRPr>
          </a:p>
          <a:p>
            <a:pPr marL="342900" marR="0" lvl="0" indent="-342900" algn="just" defTabSz="914400" rtl="0" eaLnBrk="1" fontAlgn="auto" latinLnBrk="0" hangingPunct="1">
              <a:lnSpc>
                <a:spcPct val="100000"/>
              </a:lnSpc>
              <a:spcBef>
                <a:spcPts val="1000"/>
              </a:spcBef>
              <a:spcAft>
                <a:spcPts val="400"/>
              </a:spcAft>
              <a:buClrTx/>
              <a:buSzTx/>
              <a:buFont typeface="+mj-lt"/>
              <a:buAutoNum type="arabicParenR"/>
              <a:tabLst/>
              <a:defRPr/>
            </a:pPr>
            <a:r>
              <a:rPr kumimoji="0" lang="en-GB" sz="2000" i="0" u="none" strike="noStrike" kern="1200" cap="none" spc="0" normalizeH="0" baseline="0" noProof="0" dirty="0">
                <a:ln>
                  <a:noFill/>
                </a:ln>
                <a:solidFill>
                  <a:srgbClr val="28426E"/>
                </a:solidFill>
                <a:effectLst/>
                <a:uLnTx/>
                <a:uFillTx/>
                <a:latin typeface="Poppins"/>
                <a:ea typeface="Gill Sans MT" panose="020B0502020104020203" pitchFamily="34" charset="0"/>
                <a:cs typeface="Poppins"/>
              </a:rPr>
              <a:t>How can findings from this work be drawn together to understand the process by which pedagogies can be transformed in order to embed participative rights? </a:t>
            </a:r>
            <a:endParaRPr kumimoji="0" lang="en-GB" sz="2000" i="0" u="none" strike="noStrike" kern="1200" cap="none" spc="0" normalizeH="0" baseline="0" noProof="0" dirty="0">
              <a:ln>
                <a:noFill/>
              </a:ln>
              <a:solidFill>
                <a:srgbClr val="28426E"/>
              </a:solidFill>
              <a:effectLst/>
              <a:uLnTx/>
              <a:uFillTx/>
              <a:latin typeface="Poppins" panose="00000500000000000000" pitchFamily="2" charset="0"/>
              <a:ea typeface="Calibri" panose="020F0502020204030204" pitchFamily="34" charset="0"/>
              <a:cs typeface="Poppins" panose="00000500000000000000" pitchFamily="2" charset="0"/>
            </a:endParaRPr>
          </a:p>
          <a:p>
            <a:pPr marL="228600" marR="0" lvl="0" indent="-228600" algn="l" defTabSz="914400" rtl="0" eaLnBrk="1" fontAlgn="auto" latinLnBrk="0" hangingPunct="1">
              <a:lnSpc>
                <a:spcPct val="100000"/>
              </a:lnSpc>
              <a:spcBef>
                <a:spcPts val="1000"/>
              </a:spcBef>
              <a:spcAft>
                <a:spcPts val="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srgbClr val="314F83"/>
              </a:solidFill>
              <a:effectLst/>
              <a:uLnTx/>
              <a:uFillTx/>
              <a:latin typeface="Calibri" panose="020F0502020204030204"/>
              <a:ea typeface="+mn-ea"/>
              <a:cs typeface="Calibri"/>
            </a:endParaRPr>
          </a:p>
        </p:txBody>
      </p:sp>
      <p:sp>
        <p:nvSpPr>
          <p:cNvPr id="10" name="TextBox 9">
            <a:extLst>
              <a:ext uri="{FF2B5EF4-FFF2-40B4-BE49-F238E27FC236}">
                <a16:creationId xmlns:a16="http://schemas.microsoft.com/office/drawing/2014/main" id="{8064C57C-C12E-B9B8-B637-502631210F61}"/>
              </a:ext>
            </a:extLst>
          </p:cNvPr>
          <p:cNvSpPr txBox="1"/>
          <p:nvPr/>
        </p:nvSpPr>
        <p:spPr>
          <a:xfrm>
            <a:off x="2386683" y="272488"/>
            <a:ext cx="544411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srgbClr val="28436E"/>
                </a:solidFill>
                <a:effectLst/>
                <a:uLnTx/>
                <a:uFillTx/>
                <a:latin typeface="Poppins" panose="00000500000000000000" pitchFamily="2" charset="0"/>
                <a:ea typeface="+mn-ea"/>
                <a:cs typeface="Poppins" panose="00000500000000000000" pitchFamily="2" charset="0"/>
              </a:rPr>
              <a:t>Research Questions</a:t>
            </a:r>
          </a:p>
        </p:txBody>
      </p:sp>
    </p:spTree>
    <p:extLst>
      <p:ext uri="{BB962C8B-B14F-4D97-AF65-F5344CB8AC3E}">
        <p14:creationId xmlns:p14="http://schemas.microsoft.com/office/powerpoint/2010/main" val="3602711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5770E-B42B-CDBE-6758-67C55994200A}"/>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0EB72F87-51A9-0436-760B-CFDC153EA682}"/>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ADFD92DA-AC7D-2FBB-F258-CFFD4AB8A8C1}"/>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8C188530-93D7-87C1-441E-20883A632F5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C0AE5E2A-EF2D-3B91-8D7A-399BF14AB999}"/>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939D123A-6F0F-74A6-8DD8-C217E8B3937F}"/>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F0DE9783-61DE-9959-6DD5-B12FBBD4DC23}"/>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23CE579C-FE19-ECE0-22B2-BA7C6E405E02}"/>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F578E8C9-6D32-8109-2F27-D821113EC705}"/>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4457B1DA-9D9A-56F2-2F9A-1B9B756C4033}"/>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2A32B747-B473-83E7-125F-D72280CCEBB8}"/>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0179163C-A596-AD4C-7B8D-F031648D648F}"/>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053196FB-BB1B-73E6-7FF3-9B541A2F15EE}"/>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6A0E9ECD-289F-F089-19EB-1998A63B2D8D}"/>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EAB31848-5D54-E44D-5DD5-3A9C062927F1}"/>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E74BECB5-4355-0070-E46D-5F01CDCF5153}"/>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E3EFAB3D-CFB9-D461-E4B7-65A52A0AAFE0}"/>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049F2522-5222-E6D9-B9C1-CFFB710650EA}"/>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5F03B2E6-9218-C7BB-AB90-F72C833D8F33}"/>
              </a:ext>
            </a:extLst>
          </p:cNvPr>
          <p:cNvSpPr>
            <a:spLocks noGrp="1"/>
          </p:cNvSpPr>
          <p:nvPr>
            <p:ph type="title"/>
          </p:nvPr>
        </p:nvSpPr>
        <p:spPr>
          <a:xfrm>
            <a:off x="2391422" y="73217"/>
            <a:ext cx="9794671" cy="991236"/>
          </a:xfrm>
          <a:ln>
            <a:noFill/>
          </a:ln>
        </p:spPr>
        <p:txBody>
          <a:bodyPr vert="horz" lIns="91440" tIns="45720" rIns="91440" bIns="45720" rtlCol="0" anchor="t">
            <a:noAutofit/>
          </a:bodyPr>
          <a:lstStyle/>
          <a:p>
            <a:r>
              <a:rPr kumimoji="0" lang="en-GB" sz="3200" b="1" i="0" u="none" strike="noStrike" kern="1200" cap="none" spc="0" normalizeH="0" baseline="0" noProof="0">
                <a:ln>
                  <a:noFill/>
                </a:ln>
                <a:solidFill>
                  <a:srgbClr val="28436E"/>
                </a:solidFill>
                <a:effectLst/>
                <a:uLnTx/>
                <a:uFillTx/>
                <a:latin typeface="Poppins"/>
                <a:cs typeface="Poppins"/>
              </a:rPr>
              <a:t>Project overview</a:t>
            </a:r>
            <a:r>
              <a:rPr lang="en-GB" sz="3200" b="1">
                <a:solidFill>
                  <a:srgbClr val="28436E"/>
                </a:solidFill>
                <a:latin typeface="Poppins"/>
                <a:cs typeface="Poppins"/>
              </a:rPr>
              <a:t> – mobilising knowledge across the project</a:t>
            </a:r>
            <a:endParaRPr lang="en-US" sz="3200" b="1">
              <a:solidFill>
                <a:srgbClr val="28426E"/>
              </a:solidFill>
              <a:latin typeface="Poppins"/>
              <a:cs typeface="Poppins"/>
            </a:endParaRPr>
          </a:p>
        </p:txBody>
      </p:sp>
      <p:grpSp>
        <p:nvGrpSpPr>
          <p:cNvPr id="26" name="object 24">
            <a:extLst>
              <a:ext uri="{FF2B5EF4-FFF2-40B4-BE49-F238E27FC236}">
                <a16:creationId xmlns:a16="http://schemas.microsoft.com/office/drawing/2014/main" id="{6C0295E6-8CE3-6B60-51CC-81D7F707B703}"/>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E557D27D-2F58-7173-FF69-C9FADF0DBA6C}"/>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325E6B83-4740-DB78-8E65-E0CB1BA29D24}"/>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0B2F74FD-00A7-76AE-633A-0A9D74059F04}"/>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017A584E-B0CB-C26E-B048-D5552EFD0C23}"/>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E27F45BF-DFDE-A435-B314-E46F60D4CE85}"/>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pic>
        <p:nvPicPr>
          <p:cNvPr id="4" name="Content Placeholder 3" descr="Diagram">
            <a:extLst>
              <a:ext uri="{FF2B5EF4-FFF2-40B4-BE49-F238E27FC236}">
                <a16:creationId xmlns:a16="http://schemas.microsoft.com/office/drawing/2014/main" id="{75708CA5-E13C-BBF6-514A-DA1858053635}"/>
              </a:ext>
            </a:extLst>
          </p:cNvPr>
          <p:cNvPicPr>
            <a:picLocks noGrp="1" noChangeAspect="1"/>
          </p:cNvPicPr>
          <p:nvPr>
            <p:ph idx="1"/>
          </p:nvPr>
        </p:nvPicPr>
        <p:blipFill>
          <a:blip r:embed="rId11">
            <a:extLst>
              <a:ext uri="{28A0092B-C50C-407E-A947-70E740481C1C}">
                <a14:useLocalDpi xmlns:a14="http://schemas.microsoft.com/office/drawing/2010/main" val="0"/>
              </a:ext>
            </a:extLst>
          </a:blip>
          <a:srcRect/>
          <a:stretch>
            <a:fillRect/>
          </a:stretch>
        </p:blipFill>
        <p:spPr bwMode="auto">
          <a:xfrm>
            <a:off x="6658" y="1172511"/>
            <a:ext cx="12178683" cy="5637556"/>
          </a:xfrm>
          <a:prstGeom prst="rect">
            <a:avLst/>
          </a:prstGeom>
          <a:noFill/>
        </p:spPr>
      </p:pic>
      <p:cxnSp>
        <p:nvCxnSpPr>
          <p:cNvPr id="3" name="Straight Arrow Connector 2">
            <a:extLst>
              <a:ext uri="{FF2B5EF4-FFF2-40B4-BE49-F238E27FC236}">
                <a16:creationId xmlns:a16="http://schemas.microsoft.com/office/drawing/2014/main" id="{9CD24391-803D-DF15-ACE3-DA91592190C0}"/>
              </a:ext>
            </a:extLst>
          </p:cNvPr>
          <p:cNvCxnSpPr/>
          <p:nvPr/>
        </p:nvCxnSpPr>
        <p:spPr>
          <a:xfrm flipV="1">
            <a:off x="974650" y="6574463"/>
            <a:ext cx="10295858" cy="1772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5736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3B7F59-F031-38B5-F7E1-192053CA95BE}"/>
            </a:ext>
          </a:extLst>
        </p:cNvPr>
        <p:cNvGrpSpPr/>
        <p:nvPr/>
      </p:nvGrpSpPr>
      <p:grpSpPr>
        <a:xfrm>
          <a:off x="0" y="0"/>
          <a:ext cx="0" cy="0"/>
          <a:chOff x="0" y="0"/>
          <a:chExt cx="0" cy="0"/>
        </a:xfrm>
      </p:grpSpPr>
      <p:grpSp>
        <p:nvGrpSpPr>
          <p:cNvPr id="4" name="object 2">
            <a:extLst>
              <a:ext uri="{FF2B5EF4-FFF2-40B4-BE49-F238E27FC236}">
                <a16:creationId xmlns:a16="http://schemas.microsoft.com/office/drawing/2014/main" id="{56EB00EF-76AE-CD39-4E56-C2F098E65605}"/>
              </a:ext>
            </a:extLst>
          </p:cNvPr>
          <p:cNvGrpSpPr/>
          <p:nvPr/>
        </p:nvGrpSpPr>
        <p:grpSpPr>
          <a:xfrm>
            <a:off x="0" y="0"/>
            <a:ext cx="12194610" cy="1146337"/>
            <a:chOff x="0" y="-5235"/>
            <a:chExt cx="20109815" cy="1890395"/>
          </a:xfrm>
        </p:grpSpPr>
        <p:sp>
          <p:nvSpPr>
            <p:cNvPr id="24" name="object 3">
              <a:extLst>
                <a:ext uri="{FF2B5EF4-FFF2-40B4-BE49-F238E27FC236}">
                  <a16:creationId xmlns:a16="http://schemas.microsoft.com/office/drawing/2014/main" id="{C462F68C-E5BD-B2E2-B18F-68A508F0FD15}"/>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endParaRPr sz="1092" dirty="0"/>
            </a:p>
          </p:txBody>
        </p:sp>
        <p:sp>
          <p:nvSpPr>
            <p:cNvPr id="25" name="object 4">
              <a:extLst>
                <a:ext uri="{FF2B5EF4-FFF2-40B4-BE49-F238E27FC236}">
                  <a16:creationId xmlns:a16="http://schemas.microsoft.com/office/drawing/2014/main" id="{065C321E-C40C-93FD-3004-C6F1AA398435}"/>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endParaRPr sz="1092" dirty="0"/>
            </a:p>
          </p:txBody>
        </p:sp>
        <p:sp>
          <p:nvSpPr>
            <p:cNvPr id="26" name="object 5">
              <a:extLst>
                <a:ext uri="{FF2B5EF4-FFF2-40B4-BE49-F238E27FC236}">
                  <a16:creationId xmlns:a16="http://schemas.microsoft.com/office/drawing/2014/main" id="{F70AD3D3-3E39-CD08-4651-4A518101DDA6}"/>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27" name="object 6">
              <a:extLst>
                <a:ext uri="{FF2B5EF4-FFF2-40B4-BE49-F238E27FC236}">
                  <a16:creationId xmlns:a16="http://schemas.microsoft.com/office/drawing/2014/main" id="{EA41A771-681D-7881-0720-3DC64CAF9A39}"/>
                </a:ext>
              </a:extLst>
            </p:cNvPr>
            <p:cNvPicPr/>
            <p:nvPr/>
          </p:nvPicPr>
          <p:blipFill>
            <a:blip r:embed="rId3" cstate="print"/>
            <a:stretch>
              <a:fillRect/>
            </a:stretch>
          </p:blipFill>
          <p:spPr>
            <a:xfrm>
              <a:off x="1045555" y="438868"/>
              <a:ext cx="148906" cy="146676"/>
            </a:xfrm>
            <a:prstGeom prst="rect">
              <a:avLst/>
            </a:prstGeom>
          </p:spPr>
        </p:pic>
        <p:sp>
          <p:nvSpPr>
            <p:cNvPr id="28" name="object 7">
              <a:extLst>
                <a:ext uri="{FF2B5EF4-FFF2-40B4-BE49-F238E27FC236}">
                  <a16:creationId xmlns:a16="http://schemas.microsoft.com/office/drawing/2014/main" id="{8A018616-6300-CD48-B038-2502FD2EE531}"/>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29" name="object 8">
              <a:extLst>
                <a:ext uri="{FF2B5EF4-FFF2-40B4-BE49-F238E27FC236}">
                  <a16:creationId xmlns:a16="http://schemas.microsoft.com/office/drawing/2014/main" id="{DBD8493D-E92B-525E-D6AE-AE78CFE12BB2}"/>
                </a:ext>
              </a:extLst>
            </p:cNvPr>
            <p:cNvPicPr/>
            <p:nvPr/>
          </p:nvPicPr>
          <p:blipFill>
            <a:blip r:embed="rId4" cstate="print"/>
            <a:stretch>
              <a:fillRect/>
            </a:stretch>
          </p:blipFill>
          <p:spPr>
            <a:xfrm>
              <a:off x="635261" y="676623"/>
              <a:ext cx="147806" cy="147809"/>
            </a:xfrm>
            <a:prstGeom prst="rect">
              <a:avLst/>
            </a:prstGeom>
          </p:spPr>
        </p:pic>
        <p:sp>
          <p:nvSpPr>
            <p:cNvPr id="30" name="object 9">
              <a:extLst>
                <a:ext uri="{FF2B5EF4-FFF2-40B4-BE49-F238E27FC236}">
                  <a16:creationId xmlns:a16="http://schemas.microsoft.com/office/drawing/2014/main" id="{06F484AA-C23F-9284-312F-9E5F527FD0CC}"/>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31" name="object 10">
              <a:extLst>
                <a:ext uri="{FF2B5EF4-FFF2-40B4-BE49-F238E27FC236}">
                  <a16:creationId xmlns:a16="http://schemas.microsoft.com/office/drawing/2014/main" id="{1B98C952-5A23-276C-ABFB-011E1C23590F}"/>
                </a:ext>
              </a:extLst>
            </p:cNvPr>
            <p:cNvPicPr/>
            <p:nvPr/>
          </p:nvPicPr>
          <p:blipFill>
            <a:blip r:embed="rId5" cstate="print"/>
            <a:stretch>
              <a:fillRect/>
            </a:stretch>
          </p:blipFill>
          <p:spPr>
            <a:xfrm>
              <a:off x="635262" y="1151026"/>
              <a:ext cx="147806" cy="147809"/>
            </a:xfrm>
            <a:prstGeom prst="rect">
              <a:avLst/>
            </a:prstGeom>
          </p:spPr>
        </p:pic>
        <p:sp>
          <p:nvSpPr>
            <p:cNvPr id="32" name="object 11">
              <a:extLst>
                <a:ext uri="{FF2B5EF4-FFF2-40B4-BE49-F238E27FC236}">
                  <a16:creationId xmlns:a16="http://schemas.microsoft.com/office/drawing/2014/main" id="{3FB9BDE9-CC67-1928-EB1F-389B51282A0E}"/>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33" name="object 12">
              <a:extLst>
                <a:ext uri="{FF2B5EF4-FFF2-40B4-BE49-F238E27FC236}">
                  <a16:creationId xmlns:a16="http://schemas.microsoft.com/office/drawing/2014/main" id="{FE214BF4-022D-042A-ED91-C74382210C12}"/>
                </a:ext>
              </a:extLst>
            </p:cNvPr>
            <p:cNvPicPr/>
            <p:nvPr/>
          </p:nvPicPr>
          <p:blipFill>
            <a:blip r:embed="rId6" cstate="print"/>
            <a:stretch>
              <a:fillRect/>
            </a:stretch>
          </p:blipFill>
          <p:spPr>
            <a:xfrm>
              <a:off x="1045558" y="1387673"/>
              <a:ext cx="148906" cy="148916"/>
            </a:xfrm>
            <a:prstGeom prst="rect">
              <a:avLst/>
            </a:prstGeom>
          </p:spPr>
        </p:pic>
        <p:sp>
          <p:nvSpPr>
            <p:cNvPr id="34" name="object 13">
              <a:extLst>
                <a:ext uri="{FF2B5EF4-FFF2-40B4-BE49-F238E27FC236}">
                  <a16:creationId xmlns:a16="http://schemas.microsoft.com/office/drawing/2014/main" id="{84C0D46E-3FAD-8594-BC42-BA3869C04F56}"/>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35" name="object 14">
              <a:extLst>
                <a:ext uri="{FF2B5EF4-FFF2-40B4-BE49-F238E27FC236}">
                  <a16:creationId xmlns:a16="http://schemas.microsoft.com/office/drawing/2014/main" id="{D367D8A3-D4E4-764D-67D4-6E8C9B6FF5C5}"/>
                </a:ext>
              </a:extLst>
            </p:cNvPr>
            <p:cNvPicPr/>
            <p:nvPr/>
          </p:nvPicPr>
          <p:blipFill>
            <a:blip r:embed="rId7" cstate="print"/>
            <a:stretch>
              <a:fillRect/>
            </a:stretch>
          </p:blipFill>
          <p:spPr>
            <a:xfrm>
              <a:off x="1456951" y="1151026"/>
              <a:ext cx="147806" cy="147809"/>
            </a:xfrm>
            <a:prstGeom prst="rect">
              <a:avLst/>
            </a:prstGeom>
          </p:spPr>
        </p:pic>
        <p:sp>
          <p:nvSpPr>
            <p:cNvPr id="36" name="object 15">
              <a:extLst>
                <a:ext uri="{FF2B5EF4-FFF2-40B4-BE49-F238E27FC236}">
                  <a16:creationId xmlns:a16="http://schemas.microsoft.com/office/drawing/2014/main" id="{D832BDA5-7209-0A4E-483F-389AB9A9E7A0}"/>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37" name="object 16">
              <a:extLst>
                <a:ext uri="{FF2B5EF4-FFF2-40B4-BE49-F238E27FC236}">
                  <a16:creationId xmlns:a16="http://schemas.microsoft.com/office/drawing/2014/main" id="{0E25EB17-84B0-01D9-5822-0D114D0471F1}"/>
                </a:ext>
              </a:extLst>
            </p:cNvPr>
            <p:cNvPicPr/>
            <p:nvPr/>
          </p:nvPicPr>
          <p:blipFill>
            <a:blip r:embed="rId8" cstate="print"/>
            <a:stretch>
              <a:fillRect/>
            </a:stretch>
          </p:blipFill>
          <p:spPr>
            <a:xfrm>
              <a:off x="1456951" y="676624"/>
              <a:ext cx="147806" cy="147809"/>
            </a:xfrm>
            <a:prstGeom prst="rect">
              <a:avLst/>
            </a:prstGeom>
          </p:spPr>
        </p:pic>
        <p:pic>
          <p:nvPicPr>
            <p:cNvPr id="38" name="object 17">
              <a:extLst>
                <a:ext uri="{FF2B5EF4-FFF2-40B4-BE49-F238E27FC236}">
                  <a16:creationId xmlns:a16="http://schemas.microsoft.com/office/drawing/2014/main" id="{E329DDF3-6DC2-C23A-9CC4-2B151BE67E96}"/>
                </a:ext>
              </a:extLst>
            </p:cNvPr>
            <p:cNvPicPr/>
            <p:nvPr/>
          </p:nvPicPr>
          <p:blipFill>
            <a:blip r:embed="rId9" cstate="print"/>
            <a:stretch>
              <a:fillRect/>
            </a:stretch>
          </p:blipFill>
          <p:spPr>
            <a:xfrm>
              <a:off x="1796231" y="564627"/>
              <a:ext cx="1339684" cy="212153"/>
            </a:xfrm>
            <a:prstGeom prst="rect">
              <a:avLst/>
            </a:prstGeom>
          </p:spPr>
        </p:pic>
        <p:pic>
          <p:nvPicPr>
            <p:cNvPr id="39" name="object 18">
              <a:extLst>
                <a:ext uri="{FF2B5EF4-FFF2-40B4-BE49-F238E27FC236}">
                  <a16:creationId xmlns:a16="http://schemas.microsoft.com/office/drawing/2014/main" id="{63728DAB-A07B-2D0D-747E-091F77734455}"/>
                </a:ext>
              </a:extLst>
            </p:cNvPr>
            <p:cNvPicPr/>
            <p:nvPr/>
          </p:nvPicPr>
          <p:blipFill>
            <a:blip r:embed="rId10" cstate="print"/>
            <a:stretch>
              <a:fillRect/>
            </a:stretch>
          </p:blipFill>
          <p:spPr>
            <a:xfrm>
              <a:off x="1802172" y="884830"/>
              <a:ext cx="1747452" cy="525998"/>
            </a:xfrm>
            <a:prstGeom prst="rect">
              <a:avLst/>
            </a:prstGeom>
          </p:spPr>
        </p:pic>
      </p:grpSp>
      <p:sp>
        <p:nvSpPr>
          <p:cNvPr id="2" name="object 2">
            <a:extLst>
              <a:ext uri="{FF2B5EF4-FFF2-40B4-BE49-F238E27FC236}">
                <a16:creationId xmlns:a16="http://schemas.microsoft.com/office/drawing/2014/main" id="{924AA0DE-0FCB-3374-8662-FABE5F89129C}"/>
              </a:ext>
            </a:extLst>
          </p:cNvPr>
          <p:cNvSpPr txBox="1">
            <a:spLocks noGrp="1"/>
          </p:cNvSpPr>
          <p:nvPr>
            <p:ph type="title"/>
          </p:nvPr>
        </p:nvSpPr>
        <p:spPr>
          <a:xfrm>
            <a:off x="2355370" y="323155"/>
            <a:ext cx="7713205" cy="533719"/>
          </a:xfrm>
          <a:prstGeom prst="rect">
            <a:avLst/>
          </a:prstGeom>
        </p:spPr>
        <p:txBody>
          <a:bodyPr vert="horz" wrap="square" lIns="0" tIns="10397" rIns="0" bIns="0" rtlCol="0" anchor="ctr">
            <a:spAutoFit/>
          </a:bodyPr>
          <a:lstStyle/>
          <a:p>
            <a:pPr marL="7620">
              <a:lnSpc>
                <a:spcPct val="100000"/>
              </a:lnSpc>
              <a:spcBef>
                <a:spcPts val="82"/>
              </a:spcBef>
            </a:pPr>
            <a:r>
              <a:rPr lang="en-GB" sz="3400" spc="185" dirty="0">
                <a:latin typeface="Poppins" panose="00000500000000000000" pitchFamily="2" charset="0"/>
                <a:cs typeface="Poppins" panose="00000500000000000000" pitchFamily="2" charset="0"/>
              </a:rPr>
              <a:t>Defining participative rights</a:t>
            </a:r>
          </a:p>
        </p:txBody>
      </p:sp>
      <p:grpSp>
        <p:nvGrpSpPr>
          <p:cNvPr id="5" name="object 5">
            <a:extLst>
              <a:ext uri="{FF2B5EF4-FFF2-40B4-BE49-F238E27FC236}">
                <a16:creationId xmlns:a16="http://schemas.microsoft.com/office/drawing/2014/main" id="{267492B7-52EF-7F8A-14F8-35D907D034CA}"/>
              </a:ext>
            </a:extLst>
          </p:cNvPr>
          <p:cNvGrpSpPr/>
          <p:nvPr/>
        </p:nvGrpSpPr>
        <p:grpSpPr>
          <a:xfrm>
            <a:off x="375322" y="616277"/>
            <a:ext cx="608787" cy="315753"/>
            <a:chOff x="618228" y="1016286"/>
            <a:chExt cx="1003935" cy="520700"/>
          </a:xfrm>
        </p:grpSpPr>
        <p:sp>
          <p:nvSpPr>
            <p:cNvPr id="6" name="object 6">
              <a:extLst>
                <a:ext uri="{FF2B5EF4-FFF2-40B4-BE49-F238E27FC236}">
                  <a16:creationId xmlns:a16="http://schemas.microsoft.com/office/drawing/2014/main" id="{28527127-0B28-1C95-7B86-403FE0DCCEE1}"/>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7" name="object 7">
              <a:extLst>
                <a:ext uri="{FF2B5EF4-FFF2-40B4-BE49-F238E27FC236}">
                  <a16:creationId xmlns:a16="http://schemas.microsoft.com/office/drawing/2014/main" id="{64FD4EA0-4D3D-8DAA-9081-CDA8126B15EE}"/>
                </a:ext>
              </a:extLst>
            </p:cNvPr>
            <p:cNvPicPr/>
            <p:nvPr/>
          </p:nvPicPr>
          <p:blipFill>
            <a:blip r:embed="rId5" cstate="print"/>
            <a:stretch>
              <a:fillRect/>
            </a:stretch>
          </p:blipFill>
          <p:spPr>
            <a:xfrm>
              <a:off x="635262" y="1151026"/>
              <a:ext cx="147806" cy="147809"/>
            </a:xfrm>
            <a:prstGeom prst="rect">
              <a:avLst/>
            </a:prstGeom>
          </p:spPr>
        </p:pic>
        <p:sp>
          <p:nvSpPr>
            <p:cNvPr id="8" name="object 8">
              <a:extLst>
                <a:ext uri="{FF2B5EF4-FFF2-40B4-BE49-F238E27FC236}">
                  <a16:creationId xmlns:a16="http://schemas.microsoft.com/office/drawing/2014/main" id="{507BA303-8AEC-436B-1DC3-DDE4ED960823}"/>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9" name="object 9">
              <a:extLst>
                <a:ext uri="{FF2B5EF4-FFF2-40B4-BE49-F238E27FC236}">
                  <a16:creationId xmlns:a16="http://schemas.microsoft.com/office/drawing/2014/main" id="{6D205B14-A674-C5D1-DCC8-D840E537F7F6}"/>
                </a:ext>
              </a:extLst>
            </p:cNvPr>
            <p:cNvPicPr/>
            <p:nvPr/>
          </p:nvPicPr>
          <p:blipFill>
            <a:blip r:embed="rId6" cstate="print"/>
            <a:stretch>
              <a:fillRect/>
            </a:stretch>
          </p:blipFill>
          <p:spPr>
            <a:xfrm>
              <a:off x="1045558" y="1387673"/>
              <a:ext cx="148906" cy="148916"/>
            </a:xfrm>
            <a:prstGeom prst="rect">
              <a:avLst/>
            </a:prstGeom>
          </p:spPr>
        </p:pic>
        <p:sp>
          <p:nvSpPr>
            <p:cNvPr id="10" name="object 10">
              <a:extLst>
                <a:ext uri="{FF2B5EF4-FFF2-40B4-BE49-F238E27FC236}">
                  <a16:creationId xmlns:a16="http://schemas.microsoft.com/office/drawing/2014/main" id="{B9D68838-7E65-77ED-39CF-D1CC0403279E}"/>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11" name="object 11">
              <a:extLst>
                <a:ext uri="{FF2B5EF4-FFF2-40B4-BE49-F238E27FC236}">
                  <a16:creationId xmlns:a16="http://schemas.microsoft.com/office/drawing/2014/main" id="{0D02848B-2978-52DD-9DA9-9A62AB210F38}"/>
                </a:ext>
              </a:extLst>
            </p:cNvPr>
            <p:cNvPicPr/>
            <p:nvPr/>
          </p:nvPicPr>
          <p:blipFill>
            <a:blip r:embed="rId7" cstate="print"/>
            <a:stretch>
              <a:fillRect/>
            </a:stretch>
          </p:blipFill>
          <p:spPr>
            <a:xfrm>
              <a:off x="1456951" y="1151026"/>
              <a:ext cx="147806" cy="147809"/>
            </a:xfrm>
            <a:prstGeom prst="rect">
              <a:avLst/>
            </a:prstGeom>
          </p:spPr>
        </p:pic>
      </p:grpSp>
      <p:grpSp>
        <p:nvGrpSpPr>
          <p:cNvPr id="12" name="object 12">
            <a:extLst>
              <a:ext uri="{FF2B5EF4-FFF2-40B4-BE49-F238E27FC236}">
                <a16:creationId xmlns:a16="http://schemas.microsoft.com/office/drawing/2014/main" id="{97ABD96C-7AEF-9D18-FEAD-B5EC6CDE912B}"/>
              </a:ext>
            </a:extLst>
          </p:cNvPr>
          <p:cNvGrpSpPr/>
          <p:nvPr/>
        </p:nvGrpSpPr>
        <p:grpSpPr>
          <a:xfrm>
            <a:off x="375322" y="266130"/>
            <a:ext cx="608787" cy="315753"/>
            <a:chOff x="618228" y="438868"/>
            <a:chExt cx="1003935" cy="520700"/>
          </a:xfrm>
        </p:grpSpPr>
        <p:sp>
          <p:nvSpPr>
            <p:cNvPr id="13" name="object 13">
              <a:extLst>
                <a:ext uri="{FF2B5EF4-FFF2-40B4-BE49-F238E27FC236}">
                  <a16:creationId xmlns:a16="http://schemas.microsoft.com/office/drawing/2014/main" id="{8191EB55-92C0-9D50-EB1E-C69FD4B6732A}"/>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14" name="object 14">
              <a:extLst>
                <a:ext uri="{FF2B5EF4-FFF2-40B4-BE49-F238E27FC236}">
                  <a16:creationId xmlns:a16="http://schemas.microsoft.com/office/drawing/2014/main" id="{B12A4D0F-1A58-7FDD-1F27-C9CBC2D1FA64}"/>
                </a:ext>
              </a:extLst>
            </p:cNvPr>
            <p:cNvPicPr/>
            <p:nvPr/>
          </p:nvPicPr>
          <p:blipFill>
            <a:blip r:embed="rId3" cstate="print"/>
            <a:stretch>
              <a:fillRect/>
            </a:stretch>
          </p:blipFill>
          <p:spPr>
            <a:xfrm>
              <a:off x="1045555" y="438868"/>
              <a:ext cx="148906" cy="146676"/>
            </a:xfrm>
            <a:prstGeom prst="rect">
              <a:avLst/>
            </a:prstGeom>
          </p:spPr>
        </p:pic>
        <p:sp>
          <p:nvSpPr>
            <p:cNvPr id="15" name="object 15">
              <a:extLst>
                <a:ext uri="{FF2B5EF4-FFF2-40B4-BE49-F238E27FC236}">
                  <a16:creationId xmlns:a16="http://schemas.microsoft.com/office/drawing/2014/main" id="{03A108C1-7BF4-8E14-6E0B-35AE8A7E630C}"/>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16" name="object 16">
              <a:extLst>
                <a:ext uri="{FF2B5EF4-FFF2-40B4-BE49-F238E27FC236}">
                  <a16:creationId xmlns:a16="http://schemas.microsoft.com/office/drawing/2014/main" id="{763BD83E-41C6-8B37-8B02-A82D1A08A977}"/>
                </a:ext>
              </a:extLst>
            </p:cNvPr>
            <p:cNvPicPr/>
            <p:nvPr/>
          </p:nvPicPr>
          <p:blipFill>
            <a:blip r:embed="rId4" cstate="print"/>
            <a:stretch>
              <a:fillRect/>
            </a:stretch>
          </p:blipFill>
          <p:spPr>
            <a:xfrm>
              <a:off x="635261" y="676623"/>
              <a:ext cx="147806" cy="147809"/>
            </a:xfrm>
            <a:prstGeom prst="rect">
              <a:avLst/>
            </a:prstGeom>
          </p:spPr>
        </p:pic>
        <p:sp>
          <p:nvSpPr>
            <p:cNvPr id="17" name="object 17">
              <a:extLst>
                <a:ext uri="{FF2B5EF4-FFF2-40B4-BE49-F238E27FC236}">
                  <a16:creationId xmlns:a16="http://schemas.microsoft.com/office/drawing/2014/main" id="{53BACDA8-5963-1B44-7906-4A8265BE1D2B}"/>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18" name="object 18">
              <a:extLst>
                <a:ext uri="{FF2B5EF4-FFF2-40B4-BE49-F238E27FC236}">
                  <a16:creationId xmlns:a16="http://schemas.microsoft.com/office/drawing/2014/main" id="{49EA92CB-5430-D528-C671-D9450978DF0A}"/>
                </a:ext>
              </a:extLst>
            </p:cNvPr>
            <p:cNvPicPr/>
            <p:nvPr/>
          </p:nvPicPr>
          <p:blipFill>
            <a:blip r:embed="rId8" cstate="print"/>
            <a:stretch>
              <a:fillRect/>
            </a:stretch>
          </p:blipFill>
          <p:spPr>
            <a:xfrm>
              <a:off x="1456951" y="676624"/>
              <a:ext cx="147806" cy="147809"/>
            </a:xfrm>
            <a:prstGeom prst="rect">
              <a:avLst/>
            </a:prstGeom>
          </p:spPr>
        </p:pic>
      </p:grpSp>
      <p:pic>
        <p:nvPicPr>
          <p:cNvPr id="19" name="object 19">
            <a:extLst>
              <a:ext uri="{FF2B5EF4-FFF2-40B4-BE49-F238E27FC236}">
                <a16:creationId xmlns:a16="http://schemas.microsoft.com/office/drawing/2014/main" id="{0C295F81-B77F-63F0-EC1D-0002611B1382}"/>
              </a:ext>
            </a:extLst>
          </p:cNvPr>
          <p:cNvPicPr/>
          <p:nvPr/>
        </p:nvPicPr>
        <p:blipFill>
          <a:blip r:embed="rId9" cstate="print"/>
          <a:stretch>
            <a:fillRect/>
          </a:stretch>
        </p:blipFill>
        <p:spPr>
          <a:xfrm>
            <a:off x="1089664" y="342391"/>
            <a:ext cx="812386" cy="128650"/>
          </a:xfrm>
          <a:prstGeom prst="rect">
            <a:avLst/>
          </a:prstGeom>
        </p:spPr>
      </p:pic>
      <p:pic>
        <p:nvPicPr>
          <p:cNvPr id="20" name="object 20">
            <a:extLst>
              <a:ext uri="{FF2B5EF4-FFF2-40B4-BE49-F238E27FC236}">
                <a16:creationId xmlns:a16="http://schemas.microsoft.com/office/drawing/2014/main" id="{F925CAA7-6163-7B55-CB7C-9E42B275F61E}"/>
              </a:ext>
            </a:extLst>
          </p:cNvPr>
          <p:cNvPicPr/>
          <p:nvPr/>
        </p:nvPicPr>
        <p:blipFill>
          <a:blip r:embed="rId10" cstate="print"/>
          <a:stretch>
            <a:fillRect/>
          </a:stretch>
        </p:blipFill>
        <p:spPr>
          <a:xfrm>
            <a:off x="1093267" y="536562"/>
            <a:ext cx="1059656" cy="318966"/>
          </a:xfrm>
          <a:prstGeom prst="rect">
            <a:avLst/>
          </a:prstGeom>
        </p:spPr>
      </p:pic>
      <p:sp>
        <p:nvSpPr>
          <p:cNvPr id="21" name="TextBox 20">
            <a:extLst>
              <a:ext uri="{FF2B5EF4-FFF2-40B4-BE49-F238E27FC236}">
                <a16:creationId xmlns:a16="http://schemas.microsoft.com/office/drawing/2014/main" id="{3C57BD0E-E1EE-B991-4D0E-C6C54408572C}"/>
              </a:ext>
            </a:extLst>
          </p:cNvPr>
          <p:cNvSpPr txBox="1"/>
          <p:nvPr/>
        </p:nvSpPr>
        <p:spPr>
          <a:xfrm>
            <a:off x="-257278" y="1351917"/>
            <a:ext cx="9154273" cy="1077218"/>
          </a:xfrm>
          <a:prstGeom prst="rect">
            <a:avLst/>
          </a:prstGeom>
          <a:noFill/>
        </p:spPr>
        <p:txBody>
          <a:bodyPr wrap="square">
            <a:spAutoFit/>
          </a:bodyPr>
          <a:lstStyle/>
          <a:p>
            <a:pPr marL="0" indent="0">
              <a:lnSpc>
                <a:spcPct val="100000"/>
              </a:lnSpc>
              <a:buNone/>
            </a:pPr>
            <a:endParaRPr lang="en-US" sz="3200" b="1" dirty="0">
              <a:solidFill>
                <a:srgbClr val="28426D"/>
              </a:solidFill>
              <a:cs typeface="Calibri" panose="020F0502020204030204"/>
            </a:endParaRPr>
          </a:p>
          <a:p>
            <a:pPr marL="0" indent="0">
              <a:lnSpc>
                <a:spcPct val="100000"/>
              </a:lnSpc>
              <a:buNone/>
            </a:pPr>
            <a:endParaRPr lang="en-US" sz="3200" b="1" dirty="0">
              <a:solidFill>
                <a:srgbClr val="28426D"/>
              </a:solidFill>
              <a:cs typeface="Calibri" panose="020F0502020204030204"/>
            </a:endParaRPr>
          </a:p>
        </p:txBody>
      </p:sp>
      <p:sp>
        <p:nvSpPr>
          <p:cNvPr id="23" name="TextBox 22">
            <a:extLst>
              <a:ext uri="{FF2B5EF4-FFF2-40B4-BE49-F238E27FC236}">
                <a16:creationId xmlns:a16="http://schemas.microsoft.com/office/drawing/2014/main" id="{634A2385-3421-493C-61D7-85D1D24399F9}"/>
              </a:ext>
            </a:extLst>
          </p:cNvPr>
          <p:cNvSpPr txBox="1"/>
          <p:nvPr/>
        </p:nvSpPr>
        <p:spPr>
          <a:xfrm>
            <a:off x="201031" y="1240611"/>
            <a:ext cx="11521069" cy="5424049"/>
          </a:xfrm>
          <a:prstGeom prst="rect">
            <a:avLst/>
          </a:prstGeom>
          <a:noFill/>
        </p:spPr>
        <p:txBody>
          <a:bodyPr wrap="square" lIns="91440" tIns="45720" rIns="91440" bIns="45720" anchor="t">
            <a:spAutoFit/>
          </a:bodyPr>
          <a:lstStyle/>
          <a:p>
            <a:pPr>
              <a:lnSpc>
                <a:spcPct val="120000"/>
              </a:lnSpc>
              <a:spcAft>
                <a:spcPts val="600"/>
              </a:spcAft>
            </a:pPr>
            <a:r>
              <a:rPr lang="en-GB" sz="1400" b="1" dirty="0">
                <a:solidFill>
                  <a:srgbClr val="002060"/>
                </a:solidFill>
                <a:latin typeface="Poppins"/>
                <a:cs typeface="Poppins"/>
              </a:rPr>
              <a:t>Article 7: </a:t>
            </a:r>
            <a:r>
              <a:rPr lang="en-GB" sz="1400" dirty="0">
                <a:solidFill>
                  <a:srgbClr val="002060"/>
                </a:solidFill>
                <a:latin typeface="Poppins"/>
                <a:cs typeface="Poppins"/>
              </a:rPr>
              <a:t>birth registration and nationality </a:t>
            </a:r>
            <a:endParaRPr lang="en-GB" sz="1400" dirty="0">
              <a:solidFill>
                <a:srgbClr val="002060"/>
              </a:solidFill>
              <a:latin typeface="Poppins" panose="00000500000000000000" pitchFamily="2" charset="0"/>
              <a:cs typeface="Poppins" panose="00000500000000000000" pitchFamily="2" charset="0"/>
            </a:endParaRPr>
          </a:p>
          <a:p>
            <a:pPr marL="0" indent="0">
              <a:lnSpc>
                <a:spcPct val="120000"/>
              </a:lnSpc>
              <a:spcBef>
                <a:spcPts val="0"/>
              </a:spcBef>
              <a:spcAft>
                <a:spcPts val="600"/>
              </a:spcAft>
              <a:buNone/>
            </a:pPr>
            <a:r>
              <a:rPr lang="en-GB" sz="1400" b="1" dirty="0">
                <a:solidFill>
                  <a:srgbClr val="002060"/>
                </a:solidFill>
                <a:latin typeface="Poppins"/>
                <a:cs typeface="Poppins"/>
              </a:rPr>
              <a:t>Article 8: </a:t>
            </a:r>
            <a:r>
              <a:rPr lang="en-GB" sz="1400" dirty="0">
                <a:solidFill>
                  <a:srgbClr val="002060"/>
                </a:solidFill>
                <a:latin typeface="Poppins"/>
                <a:cs typeface="Poppins"/>
              </a:rPr>
              <a:t>identity</a:t>
            </a:r>
          </a:p>
          <a:p>
            <a:pPr>
              <a:lnSpc>
                <a:spcPct val="120000"/>
              </a:lnSpc>
              <a:spcAft>
                <a:spcPts val="600"/>
              </a:spcAft>
            </a:pPr>
            <a:r>
              <a:rPr lang="en-GB" sz="1400" b="1" dirty="0">
                <a:solidFill>
                  <a:srgbClr val="002060"/>
                </a:solidFill>
                <a:latin typeface="Poppins"/>
                <a:cs typeface="Poppins"/>
              </a:rPr>
              <a:t>Article 12: </a:t>
            </a:r>
            <a:r>
              <a:rPr lang="en-GB" sz="1400" dirty="0">
                <a:solidFill>
                  <a:srgbClr val="002060"/>
                </a:solidFill>
                <a:latin typeface="Poppins"/>
                <a:cs typeface="Poppins"/>
              </a:rPr>
              <a:t>right to express those views freely in all matters affecting the child, the views of the child</a:t>
            </a:r>
            <a:br>
              <a:rPr lang="en-GB" sz="1400" dirty="0">
                <a:latin typeface="Poppins" panose="00000500000000000000" pitchFamily="2" charset="0"/>
                <a:cs typeface="Poppins" panose="00000500000000000000" pitchFamily="2" charset="0"/>
              </a:rPr>
            </a:br>
            <a:r>
              <a:rPr lang="en-GB" sz="1400" dirty="0">
                <a:solidFill>
                  <a:srgbClr val="002060"/>
                </a:solidFill>
                <a:latin typeface="Poppins"/>
                <a:cs typeface="Poppins"/>
              </a:rPr>
              <a:t>being given due weight in accordance with the age and maturity of the child. Opportunity to be heard</a:t>
            </a:r>
            <a:br>
              <a:rPr lang="en-GB" sz="1400" dirty="0">
                <a:latin typeface="Poppins" panose="00000500000000000000" pitchFamily="2" charset="0"/>
                <a:cs typeface="Poppins" panose="00000500000000000000" pitchFamily="2" charset="0"/>
              </a:rPr>
            </a:br>
            <a:r>
              <a:rPr lang="en-GB" sz="1400" dirty="0">
                <a:solidFill>
                  <a:srgbClr val="002060"/>
                </a:solidFill>
                <a:latin typeface="Poppins"/>
                <a:cs typeface="Poppins"/>
              </a:rPr>
              <a:t>in any judicial and administrative proceedings affecting the child. </a:t>
            </a:r>
            <a:endParaRPr lang="en-GB" sz="1400" dirty="0">
              <a:solidFill>
                <a:srgbClr val="002060"/>
              </a:solidFill>
              <a:latin typeface="Poppins" panose="00000500000000000000" pitchFamily="2" charset="0"/>
              <a:cs typeface="Poppins" panose="00000500000000000000" pitchFamily="2" charset="0"/>
            </a:endParaRPr>
          </a:p>
          <a:p>
            <a:pPr marL="0" indent="0">
              <a:lnSpc>
                <a:spcPct val="120000"/>
              </a:lnSpc>
              <a:spcBef>
                <a:spcPts val="0"/>
              </a:spcBef>
              <a:spcAft>
                <a:spcPts val="600"/>
              </a:spcAft>
              <a:buNone/>
            </a:pPr>
            <a:r>
              <a:rPr lang="en-GB" sz="1400" b="1" dirty="0">
                <a:solidFill>
                  <a:srgbClr val="002060"/>
                </a:solidFill>
                <a:latin typeface="Poppins"/>
                <a:cs typeface="Poppins"/>
              </a:rPr>
              <a:t>Article 13:</a:t>
            </a:r>
            <a:r>
              <a:rPr lang="en-GB" sz="1400" dirty="0">
                <a:solidFill>
                  <a:srgbClr val="002060"/>
                </a:solidFill>
                <a:latin typeface="Poppins"/>
                <a:cs typeface="Poppins"/>
              </a:rPr>
              <a:t> freedom of expression, including freedom to seek, receive and impart information and ideas of all kinds</a:t>
            </a:r>
          </a:p>
          <a:p>
            <a:pPr marL="0" indent="0">
              <a:lnSpc>
                <a:spcPct val="120000"/>
              </a:lnSpc>
              <a:spcBef>
                <a:spcPts val="0"/>
              </a:spcBef>
              <a:spcAft>
                <a:spcPts val="600"/>
              </a:spcAft>
              <a:buNone/>
            </a:pPr>
            <a:r>
              <a:rPr lang="en-GB" sz="1400" b="1" dirty="0">
                <a:solidFill>
                  <a:srgbClr val="002060"/>
                </a:solidFill>
                <a:latin typeface="Poppins"/>
                <a:cs typeface="Poppins"/>
              </a:rPr>
              <a:t>Article 14: </a:t>
            </a:r>
            <a:r>
              <a:rPr lang="en-GB" sz="1400" dirty="0">
                <a:solidFill>
                  <a:srgbClr val="002060"/>
                </a:solidFill>
                <a:latin typeface="Poppins"/>
                <a:cs typeface="Poppins"/>
              </a:rPr>
              <a:t>freedom of thought, conscience and religion. Respect the rights and duties of the parents and, when applicable, legal guardians, to provide direction to the child in the exercise of his or her right in a manner consistent with the evolving capacities of the child</a:t>
            </a:r>
          </a:p>
          <a:p>
            <a:pPr marL="0" indent="0">
              <a:lnSpc>
                <a:spcPct val="120000"/>
              </a:lnSpc>
              <a:spcBef>
                <a:spcPts val="0"/>
              </a:spcBef>
              <a:spcAft>
                <a:spcPts val="600"/>
              </a:spcAft>
              <a:buNone/>
            </a:pPr>
            <a:r>
              <a:rPr lang="en-GB" sz="1400" b="1" dirty="0">
                <a:solidFill>
                  <a:srgbClr val="002060"/>
                </a:solidFill>
                <a:latin typeface="Poppins"/>
                <a:cs typeface="Poppins"/>
              </a:rPr>
              <a:t>Article 15: </a:t>
            </a:r>
            <a:r>
              <a:rPr lang="en-GB" sz="1400" dirty="0">
                <a:solidFill>
                  <a:srgbClr val="002060"/>
                </a:solidFill>
                <a:latin typeface="Poppins"/>
                <a:cs typeface="Poppins"/>
              </a:rPr>
              <a:t>freedom of association and peaceful assembly</a:t>
            </a:r>
          </a:p>
          <a:p>
            <a:pPr marL="0" indent="0">
              <a:lnSpc>
                <a:spcPct val="120000"/>
              </a:lnSpc>
              <a:spcBef>
                <a:spcPts val="0"/>
              </a:spcBef>
              <a:spcAft>
                <a:spcPts val="600"/>
              </a:spcAft>
              <a:buNone/>
            </a:pPr>
            <a:r>
              <a:rPr lang="en-GB" sz="1400" b="1" dirty="0">
                <a:solidFill>
                  <a:srgbClr val="002060"/>
                </a:solidFill>
                <a:latin typeface="Poppins"/>
                <a:cs typeface="Poppins"/>
              </a:rPr>
              <a:t>Article 16: </a:t>
            </a:r>
            <a:r>
              <a:rPr lang="en-GB" sz="1400" dirty="0">
                <a:solidFill>
                  <a:srgbClr val="002060"/>
                </a:solidFill>
                <a:latin typeface="Poppins"/>
                <a:cs typeface="Poppins"/>
              </a:rPr>
              <a:t>freedom from arbitrary or unlawful interference with privacy, family, home or correspondence, and from unlawful attacks on child’s honour and reputation.</a:t>
            </a:r>
          </a:p>
          <a:p>
            <a:pPr marL="0" indent="0">
              <a:lnSpc>
                <a:spcPct val="120000"/>
              </a:lnSpc>
              <a:spcBef>
                <a:spcPts val="0"/>
              </a:spcBef>
              <a:spcAft>
                <a:spcPts val="600"/>
              </a:spcAft>
              <a:buNone/>
            </a:pPr>
            <a:r>
              <a:rPr lang="en-GB" sz="1400" b="1" dirty="0">
                <a:solidFill>
                  <a:srgbClr val="002060"/>
                </a:solidFill>
                <a:latin typeface="Poppins"/>
                <a:cs typeface="Poppins"/>
              </a:rPr>
              <a:t>Article 17: </a:t>
            </a:r>
            <a:r>
              <a:rPr lang="en-GB" sz="1400" dirty="0">
                <a:solidFill>
                  <a:srgbClr val="002060"/>
                </a:solidFill>
                <a:latin typeface="Poppins"/>
                <a:cs typeface="Poppins"/>
              </a:rPr>
              <a:t>obligation to encourage mass media to enable child’s access to information and material from a diversity of national and international sources, especially those aimed at the promotion of child’s social, spiritual and moral well-being and physical and mental health</a:t>
            </a:r>
          </a:p>
          <a:p>
            <a:pPr marL="0" indent="0">
              <a:lnSpc>
                <a:spcPct val="120000"/>
              </a:lnSpc>
              <a:spcBef>
                <a:spcPts val="0"/>
              </a:spcBef>
              <a:spcAft>
                <a:spcPts val="600"/>
              </a:spcAft>
              <a:buNone/>
            </a:pPr>
            <a:r>
              <a:rPr lang="en-GB" sz="1400" b="1" dirty="0">
                <a:solidFill>
                  <a:srgbClr val="002060"/>
                </a:solidFill>
                <a:latin typeface="Poppins"/>
                <a:cs typeface="Poppins"/>
              </a:rPr>
              <a:t>Articles 28 and 29: </a:t>
            </a:r>
            <a:r>
              <a:rPr lang="en-GB" sz="1400" dirty="0">
                <a:solidFill>
                  <a:srgbClr val="002060"/>
                </a:solidFill>
                <a:latin typeface="Poppins"/>
                <a:cs typeface="Poppins"/>
              </a:rPr>
              <a:t>right to and aims of education</a:t>
            </a:r>
          </a:p>
          <a:p>
            <a:pPr marL="0" indent="0">
              <a:lnSpc>
                <a:spcPct val="120000"/>
              </a:lnSpc>
              <a:spcBef>
                <a:spcPts val="0"/>
              </a:spcBef>
              <a:spcAft>
                <a:spcPts val="600"/>
              </a:spcAft>
              <a:buNone/>
            </a:pPr>
            <a:r>
              <a:rPr lang="en-GB" sz="1400" b="1" dirty="0">
                <a:solidFill>
                  <a:srgbClr val="002060"/>
                </a:solidFill>
                <a:latin typeface="Poppins"/>
                <a:cs typeface="Poppins"/>
              </a:rPr>
              <a:t>Article 42: </a:t>
            </a:r>
            <a:r>
              <a:rPr lang="en-GB" sz="1400" dirty="0">
                <a:solidFill>
                  <a:srgbClr val="002060"/>
                </a:solidFill>
                <a:latin typeface="Poppins"/>
                <a:cs typeface="Poppins"/>
              </a:rPr>
              <a:t>obligation to make the principles and provisions of UNCRC widely known, by appropriate and active means, to adults and children alike</a:t>
            </a:r>
          </a:p>
        </p:txBody>
      </p:sp>
      <p:pic>
        <p:nvPicPr>
          <p:cNvPr id="3" name="object 55">
            <a:extLst>
              <a:ext uri="{FF2B5EF4-FFF2-40B4-BE49-F238E27FC236}">
                <a16:creationId xmlns:a16="http://schemas.microsoft.com/office/drawing/2014/main" id="{039477F7-41A1-2B68-9570-9D3DE9AC5781}"/>
              </a:ext>
            </a:extLst>
          </p:cNvPr>
          <p:cNvPicPr/>
          <p:nvPr/>
        </p:nvPicPr>
        <p:blipFill>
          <a:blip r:embed="rId11" cstate="print"/>
          <a:stretch>
            <a:fillRect/>
          </a:stretch>
        </p:blipFill>
        <p:spPr>
          <a:xfrm>
            <a:off x="9486900" y="-50800"/>
            <a:ext cx="2728361" cy="3009900"/>
          </a:xfrm>
          <a:prstGeom prst="rect">
            <a:avLst/>
          </a:prstGeom>
        </p:spPr>
      </p:pic>
    </p:spTree>
    <p:extLst>
      <p:ext uri="{BB962C8B-B14F-4D97-AF65-F5344CB8AC3E}">
        <p14:creationId xmlns:p14="http://schemas.microsoft.com/office/powerpoint/2010/main" val="31417737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object 2">
            <a:extLst>
              <a:ext uri="{FF2B5EF4-FFF2-40B4-BE49-F238E27FC236}">
                <a16:creationId xmlns:a16="http://schemas.microsoft.com/office/drawing/2014/main" id="{E47F3042-AF7A-6B4A-945C-F1B601E29DDF}"/>
              </a:ext>
            </a:extLst>
          </p:cNvPr>
          <p:cNvGrpSpPr/>
          <p:nvPr/>
        </p:nvGrpSpPr>
        <p:grpSpPr>
          <a:xfrm>
            <a:off x="-2722" y="0"/>
            <a:ext cx="12188064" cy="1139791"/>
            <a:chOff x="54396" y="554203"/>
            <a:chExt cx="20099020" cy="1879600"/>
          </a:xfrm>
        </p:grpSpPr>
        <p:sp>
          <p:nvSpPr>
            <p:cNvPr id="28" name="object 3">
              <a:extLst>
                <a:ext uri="{FF2B5EF4-FFF2-40B4-BE49-F238E27FC236}">
                  <a16:creationId xmlns:a16="http://schemas.microsoft.com/office/drawing/2014/main" id="{5EC01038-57D5-A12A-FFAB-BF56BB8DBFC5}"/>
                </a:ext>
              </a:extLst>
            </p:cNvPr>
            <p:cNvSpPr/>
            <p:nvPr/>
          </p:nvSpPr>
          <p:spPr>
            <a:xfrm>
              <a:off x="54396" y="554203"/>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sp>
          <p:nvSpPr>
            <p:cNvPr id="29" name="object 4">
              <a:extLst>
                <a:ext uri="{FF2B5EF4-FFF2-40B4-BE49-F238E27FC236}">
                  <a16:creationId xmlns:a16="http://schemas.microsoft.com/office/drawing/2014/main" id="{F3C5F2F4-4C27-5656-EB74-F0183E3C3A38}"/>
                </a:ext>
              </a:extLst>
            </p:cNvPr>
            <p:cNvSpPr/>
            <p:nvPr/>
          </p:nvSpPr>
          <p:spPr>
            <a:xfrm>
              <a:off x="54396" y="554203"/>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sp>
          <p:nvSpPr>
            <p:cNvPr id="30" name="object 5">
              <a:extLst>
                <a:ext uri="{FF2B5EF4-FFF2-40B4-BE49-F238E27FC236}">
                  <a16:creationId xmlns:a16="http://schemas.microsoft.com/office/drawing/2014/main" id="{FFDAA8F6-DC0D-55EA-A8C1-A4FA9BD4FAC0}"/>
                </a:ext>
              </a:extLst>
            </p:cNvPr>
            <p:cNvSpPr/>
            <p:nvPr/>
          </p:nvSpPr>
          <p:spPr>
            <a:xfrm>
              <a:off x="957773" y="1073101"/>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1" name="object 6">
              <a:extLst>
                <a:ext uri="{FF2B5EF4-FFF2-40B4-BE49-F238E27FC236}">
                  <a16:creationId xmlns:a16="http://schemas.microsoft.com/office/drawing/2014/main" id="{E7D818AF-2957-4E92-CC33-99EAFA24D560}"/>
                </a:ext>
              </a:extLst>
            </p:cNvPr>
            <p:cNvPicPr/>
            <p:nvPr/>
          </p:nvPicPr>
          <p:blipFill>
            <a:blip r:embed="rId3" cstate="print"/>
            <a:stretch>
              <a:fillRect/>
            </a:stretch>
          </p:blipFill>
          <p:spPr>
            <a:xfrm>
              <a:off x="1094716" y="993071"/>
              <a:ext cx="148906" cy="146676"/>
            </a:xfrm>
            <a:prstGeom prst="rect">
              <a:avLst/>
            </a:prstGeom>
          </p:spPr>
        </p:pic>
        <p:sp>
          <p:nvSpPr>
            <p:cNvPr id="32" name="object 7">
              <a:extLst>
                <a:ext uri="{FF2B5EF4-FFF2-40B4-BE49-F238E27FC236}">
                  <a16:creationId xmlns:a16="http://schemas.microsoft.com/office/drawing/2014/main" id="{E0D38834-CCF9-8778-3982-D84686BC044F}"/>
                </a:ext>
              </a:extLst>
            </p:cNvPr>
            <p:cNvSpPr/>
            <p:nvPr/>
          </p:nvSpPr>
          <p:spPr>
            <a:xfrm>
              <a:off x="667389" y="1133748"/>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3" name="object 8">
              <a:extLst>
                <a:ext uri="{FF2B5EF4-FFF2-40B4-BE49-F238E27FC236}">
                  <a16:creationId xmlns:a16="http://schemas.microsoft.com/office/drawing/2014/main" id="{E306F280-1CDB-A022-F8B9-43ACE0C75364}"/>
                </a:ext>
              </a:extLst>
            </p:cNvPr>
            <p:cNvPicPr/>
            <p:nvPr/>
          </p:nvPicPr>
          <p:blipFill>
            <a:blip r:embed="rId4" cstate="print"/>
            <a:stretch>
              <a:fillRect/>
            </a:stretch>
          </p:blipFill>
          <p:spPr>
            <a:xfrm>
              <a:off x="684422" y="1230826"/>
              <a:ext cx="147806" cy="147809"/>
            </a:xfrm>
            <a:prstGeom prst="rect">
              <a:avLst/>
            </a:prstGeom>
          </p:spPr>
        </p:pic>
        <p:sp>
          <p:nvSpPr>
            <p:cNvPr id="34" name="object 9">
              <a:extLst>
                <a:ext uri="{FF2B5EF4-FFF2-40B4-BE49-F238E27FC236}">
                  <a16:creationId xmlns:a16="http://schemas.microsoft.com/office/drawing/2014/main" id="{4ADA8FDD-B4C5-2E2D-35B1-B8ECEFE2E801}"/>
                </a:ext>
              </a:extLst>
            </p:cNvPr>
            <p:cNvSpPr/>
            <p:nvPr/>
          </p:nvSpPr>
          <p:spPr>
            <a:xfrm>
              <a:off x="667389" y="1570489"/>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5" name="object 10">
              <a:extLst>
                <a:ext uri="{FF2B5EF4-FFF2-40B4-BE49-F238E27FC236}">
                  <a16:creationId xmlns:a16="http://schemas.microsoft.com/office/drawing/2014/main" id="{E9CF6933-9E28-2197-F12B-1BD09D21904C}"/>
                </a:ext>
              </a:extLst>
            </p:cNvPr>
            <p:cNvPicPr/>
            <p:nvPr/>
          </p:nvPicPr>
          <p:blipFill>
            <a:blip r:embed="rId5" cstate="print"/>
            <a:stretch>
              <a:fillRect/>
            </a:stretch>
          </p:blipFill>
          <p:spPr>
            <a:xfrm>
              <a:off x="684423" y="1705229"/>
              <a:ext cx="147806" cy="147809"/>
            </a:xfrm>
            <a:prstGeom prst="rect">
              <a:avLst/>
            </a:prstGeom>
          </p:spPr>
        </p:pic>
        <p:sp>
          <p:nvSpPr>
            <p:cNvPr id="36" name="object 11">
              <a:extLst>
                <a:ext uri="{FF2B5EF4-FFF2-40B4-BE49-F238E27FC236}">
                  <a16:creationId xmlns:a16="http://schemas.microsoft.com/office/drawing/2014/main" id="{87E7ADDD-848D-9F78-F951-7FA5C3A5FA35}"/>
                </a:ext>
              </a:extLst>
            </p:cNvPr>
            <p:cNvSpPr/>
            <p:nvPr/>
          </p:nvSpPr>
          <p:spPr>
            <a:xfrm>
              <a:off x="957773" y="1619212"/>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7" name="object 12">
              <a:extLst>
                <a:ext uri="{FF2B5EF4-FFF2-40B4-BE49-F238E27FC236}">
                  <a16:creationId xmlns:a16="http://schemas.microsoft.com/office/drawing/2014/main" id="{0691C0C2-1CC6-972F-B871-6934559D3723}"/>
                </a:ext>
              </a:extLst>
            </p:cNvPr>
            <p:cNvPicPr/>
            <p:nvPr/>
          </p:nvPicPr>
          <p:blipFill>
            <a:blip r:embed="rId6" cstate="print"/>
            <a:stretch>
              <a:fillRect/>
            </a:stretch>
          </p:blipFill>
          <p:spPr>
            <a:xfrm>
              <a:off x="1094719" y="1941876"/>
              <a:ext cx="148906" cy="148916"/>
            </a:xfrm>
            <a:prstGeom prst="rect">
              <a:avLst/>
            </a:prstGeom>
          </p:spPr>
        </p:pic>
        <p:sp>
          <p:nvSpPr>
            <p:cNvPr id="38" name="object 13">
              <a:extLst>
                <a:ext uri="{FF2B5EF4-FFF2-40B4-BE49-F238E27FC236}">
                  <a16:creationId xmlns:a16="http://schemas.microsoft.com/office/drawing/2014/main" id="{43281999-7B10-73A0-6013-D03155F57680}"/>
                </a:ext>
              </a:extLst>
            </p:cNvPr>
            <p:cNvSpPr/>
            <p:nvPr/>
          </p:nvSpPr>
          <p:spPr>
            <a:xfrm>
              <a:off x="1236098" y="1570489"/>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9" name="object 14">
              <a:extLst>
                <a:ext uri="{FF2B5EF4-FFF2-40B4-BE49-F238E27FC236}">
                  <a16:creationId xmlns:a16="http://schemas.microsoft.com/office/drawing/2014/main" id="{64D929FE-1BB0-4273-28DB-4EB8DBF53987}"/>
                </a:ext>
              </a:extLst>
            </p:cNvPr>
            <p:cNvPicPr/>
            <p:nvPr/>
          </p:nvPicPr>
          <p:blipFill>
            <a:blip r:embed="rId7" cstate="print"/>
            <a:stretch>
              <a:fillRect/>
            </a:stretch>
          </p:blipFill>
          <p:spPr>
            <a:xfrm>
              <a:off x="1506112" y="1705229"/>
              <a:ext cx="147806" cy="147809"/>
            </a:xfrm>
            <a:prstGeom prst="rect">
              <a:avLst/>
            </a:prstGeom>
          </p:spPr>
        </p:pic>
        <p:sp>
          <p:nvSpPr>
            <p:cNvPr id="40" name="object 15">
              <a:extLst>
                <a:ext uri="{FF2B5EF4-FFF2-40B4-BE49-F238E27FC236}">
                  <a16:creationId xmlns:a16="http://schemas.microsoft.com/office/drawing/2014/main" id="{A5267F70-46FA-1D61-5066-9A453E63CA34}"/>
                </a:ext>
              </a:extLst>
            </p:cNvPr>
            <p:cNvSpPr/>
            <p:nvPr/>
          </p:nvSpPr>
          <p:spPr>
            <a:xfrm>
              <a:off x="1236098" y="1133748"/>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41" name="object 16">
              <a:extLst>
                <a:ext uri="{FF2B5EF4-FFF2-40B4-BE49-F238E27FC236}">
                  <a16:creationId xmlns:a16="http://schemas.microsoft.com/office/drawing/2014/main" id="{22E9B8F2-1CA5-2A39-8713-77E1E6B7B6C4}"/>
                </a:ext>
              </a:extLst>
            </p:cNvPr>
            <p:cNvPicPr/>
            <p:nvPr/>
          </p:nvPicPr>
          <p:blipFill>
            <a:blip r:embed="rId8" cstate="print"/>
            <a:stretch>
              <a:fillRect/>
            </a:stretch>
          </p:blipFill>
          <p:spPr>
            <a:xfrm>
              <a:off x="1506112" y="1230827"/>
              <a:ext cx="147806" cy="147809"/>
            </a:xfrm>
            <a:prstGeom prst="rect">
              <a:avLst/>
            </a:prstGeom>
          </p:spPr>
        </p:pic>
        <p:pic>
          <p:nvPicPr>
            <p:cNvPr id="42" name="object 17">
              <a:extLst>
                <a:ext uri="{FF2B5EF4-FFF2-40B4-BE49-F238E27FC236}">
                  <a16:creationId xmlns:a16="http://schemas.microsoft.com/office/drawing/2014/main" id="{2A3BA49F-78AE-ED7D-EC1E-F4268F8C852F}"/>
                </a:ext>
              </a:extLst>
            </p:cNvPr>
            <p:cNvPicPr/>
            <p:nvPr/>
          </p:nvPicPr>
          <p:blipFill>
            <a:blip r:embed="rId9" cstate="print"/>
            <a:stretch>
              <a:fillRect/>
            </a:stretch>
          </p:blipFill>
          <p:spPr>
            <a:xfrm>
              <a:off x="1845392" y="1118830"/>
              <a:ext cx="1339684" cy="212153"/>
            </a:xfrm>
            <a:prstGeom prst="rect">
              <a:avLst/>
            </a:prstGeom>
          </p:spPr>
        </p:pic>
        <p:pic>
          <p:nvPicPr>
            <p:cNvPr id="43" name="object 18">
              <a:extLst>
                <a:ext uri="{FF2B5EF4-FFF2-40B4-BE49-F238E27FC236}">
                  <a16:creationId xmlns:a16="http://schemas.microsoft.com/office/drawing/2014/main" id="{8DF79444-049D-BA7A-787A-97B840FCB215}"/>
                </a:ext>
              </a:extLst>
            </p:cNvPr>
            <p:cNvPicPr/>
            <p:nvPr/>
          </p:nvPicPr>
          <p:blipFill>
            <a:blip r:embed="rId10" cstate="print"/>
            <a:stretch>
              <a:fillRect/>
            </a:stretch>
          </p:blipFill>
          <p:spPr>
            <a:xfrm>
              <a:off x="1851333" y="1439033"/>
              <a:ext cx="1747452" cy="525998"/>
            </a:xfrm>
            <a:prstGeom prst="rect">
              <a:avLst/>
            </a:prstGeom>
          </p:spPr>
        </p:pic>
      </p:grpSp>
      <p:grpSp>
        <p:nvGrpSpPr>
          <p:cNvPr id="21" name="object 21"/>
          <p:cNvGrpSpPr/>
          <p:nvPr/>
        </p:nvGrpSpPr>
        <p:grpSpPr>
          <a:xfrm>
            <a:off x="10414725" y="3730404"/>
            <a:ext cx="1770527" cy="1836373"/>
            <a:chOff x="17173948" y="6880251"/>
            <a:chExt cx="2919730" cy="3028315"/>
          </a:xfrm>
        </p:grpSpPr>
        <p:sp>
          <p:nvSpPr>
            <p:cNvPr id="22" name="object 22"/>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endParaRPr sz="1092" dirty="0"/>
            </a:p>
          </p:txBody>
        </p:sp>
        <p:sp>
          <p:nvSpPr>
            <p:cNvPr id="23" name="object 23"/>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endParaRPr sz="1092" dirty="0"/>
            </a:p>
          </p:txBody>
        </p:sp>
      </p:grpSp>
      <p:grpSp>
        <p:nvGrpSpPr>
          <p:cNvPr id="24" name="object 24"/>
          <p:cNvGrpSpPr/>
          <p:nvPr/>
        </p:nvGrpSpPr>
        <p:grpSpPr>
          <a:xfrm>
            <a:off x="10414725" y="1692463"/>
            <a:ext cx="1770527" cy="1836373"/>
            <a:chOff x="17173948" y="3519536"/>
            <a:chExt cx="2919730" cy="3028315"/>
          </a:xfrm>
        </p:grpSpPr>
        <p:sp>
          <p:nvSpPr>
            <p:cNvPr id="25" name="object 25"/>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endParaRPr sz="1092" dirty="0"/>
            </a:p>
          </p:txBody>
        </p:sp>
        <p:sp>
          <p:nvSpPr>
            <p:cNvPr id="26" name="object 26"/>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endParaRPr sz="1092" dirty="0"/>
            </a:p>
          </p:txBody>
        </p:sp>
      </p:grpSp>
      <p:sp>
        <p:nvSpPr>
          <p:cNvPr id="3" name="Rectangle 2">
            <a:extLst>
              <a:ext uri="{FF2B5EF4-FFF2-40B4-BE49-F238E27FC236}">
                <a16:creationId xmlns:a16="http://schemas.microsoft.com/office/drawing/2014/main" id="{A8955558-30CE-96EA-C531-396AF56C24B8}"/>
              </a:ext>
            </a:extLst>
          </p:cNvPr>
          <p:cNvSpPr/>
          <p:nvPr/>
        </p:nvSpPr>
        <p:spPr>
          <a:xfrm>
            <a:off x="-429" y="5953549"/>
            <a:ext cx="12192000" cy="922561"/>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grpSp>
        <p:nvGrpSpPr>
          <p:cNvPr id="4" name="Group 3">
            <a:extLst>
              <a:ext uri="{FF2B5EF4-FFF2-40B4-BE49-F238E27FC236}">
                <a16:creationId xmlns:a16="http://schemas.microsoft.com/office/drawing/2014/main" id="{DC5056A4-C3F8-F6A1-B3C1-9620145A2A62}"/>
              </a:ext>
            </a:extLst>
          </p:cNvPr>
          <p:cNvGrpSpPr/>
          <p:nvPr/>
        </p:nvGrpSpPr>
        <p:grpSpPr>
          <a:xfrm>
            <a:off x="2347250" y="6107945"/>
            <a:ext cx="7496642" cy="613767"/>
            <a:chOff x="1060217" y="4950107"/>
            <a:chExt cx="10000987" cy="818804"/>
          </a:xfrm>
        </p:grpSpPr>
        <p:pic>
          <p:nvPicPr>
            <p:cNvPr id="5" name="Picture 4" descr="Text&#10;&#10;Description automatically generated with low confidence">
              <a:extLst>
                <a:ext uri="{FF2B5EF4-FFF2-40B4-BE49-F238E27FC236}">
                  <a16:creationId xmlns:a16="http://schemas.microsoft.com/office/drawing/2014/main" id="{084EC7D2-DBB7-8FC0-57A4-D2759F44215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773732" y="4950107"/>
              <a:ext cx="2601884" cy="760615"/>
            </a:xfrm>
            <a:prstGeom prst="rect">
              <a:avLst/>
            </a:prstGeom>
          </p:spPr>
        </p:pic>
        <p:pic>
          <p:nvPicPr>
            <p:cNvPr id="6" name="Picture 5" descr="Text&#10;&#10;Description automatically generated with medium confidence">
              <a:extLst>
                <a:ext uri="{FF2B5EF4-FFF2-40B4-BE49-F238E27FC236}">
                  <a16:creationId xmlns:a16="http://schemas.microsoft.com/office/drawing/2014/main" id="{7A735276-89DF-927C-A8F4-064D8284FC18}"/>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082347" y="5039209"/>
              <a:ext cx="2227811" cy="685800"/>
            </a:xfrm>
            <a:prstGeom prst="rect">
              <a:avLst/>
            </a:prstGeom>
          </p:spPr>
        </p:pic>
        <p:pic>
          <p:nvPicPr>
            <p:cNvPr id="7" name="Picture 6" descr="Text&#10;&#10;Description automatically generated">
              <a:extLst>
                <a:ext uri="{FF2B5EF4-FFF2-40B4-BE49-F238E27FC236}">
                  <a16:creationId xmlns:a16="http://schemas.microsoft.com/office/drawing/2014/main" id="{023A0338-134F-A6B8-B8B8-86CA85E699F2}"/>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918079" y="5024922"/>
              <a:ext cx="2143125" cy="714375"/>
            </a:xfrm>
            <a:prstGeom prst="rect">
              <a:avLst/>
            </a:prstGeom>
          </p:spPr>
        </p:pic>
        <p:pic>
          <p:nvPicPr>
            <p:cNvPr id="8" name="Picture 7" descr="A red background with white text&#10;&#10;Description automatically generated with medium confidence">
              <a:extLst>
                <a:ext uri="{FF2B5EF4-FFF2-40B4-BE49-F238E27FC236}">
                  <a16:creationId xmlns:a16="http://schemas.microsoft.com/office/drawing/2014/main" id="{663FFD9F-F301-F87D-41DF-DDB5C201F7F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60217" y="5024922"/>
              <a:ext cx="1487978" cy="743989"/>
            </a:xfrm>
            <a:prstGeom prst="rect">
              <a:avLst/>
            </a:prstGeom>
          </p:spPr>
        </p:pic>
      </p:grpSp>
      <p:sp>
        <p:nvSpPr>
          <p:cNvPr id="9" name="Content Placeholder 3">
            <a:extLst>
              <a:ext uri="{FF2B5EF4-FFF2-40B4-BE49-F238E27FC236}">
                <a16:creationId xmlns:a16="http://schemas.microsoft.com/office/drawing/2014/main" id="{85DB75C9-41D4-8ADC-9261-17403E373595}"/>
              </a:ext>
            </a:extLst>
          </p:cNvPr>
          <p:cNvSpPr>
            <a:spLocks noGrp="1"/>
          </p:cNvSpPr>
          <p:nvPr>
            <p:ph idx="1"/>
          </p:nvPr>
        </p:nvSpPr>
        <p:spPr>
          <a:xfrm>
            <a:off x="877600" y="1596296"/>
            <a:ext cx="9498486" cy="3367695"/>
          </a:xfrm>
        </p:spPr>
        <p:txBody>
          <a:bodyPr vert="horz" lIns="91440" tIns="45720" rIns="91440" bIns="45720" rtlCol="0" anchor="b">
            <a:noAutofit/>
          </a:bodyPr>
          <a:lstStyle/>
          <a:p>
            <a:pPr marL="0" indent="0" algn="ctr">
              <a:lnSpc>
                <a:spcPct val="120000"/>
              </a:lnSpc>
              <a:buNone/>
            </a:pPr>
            <a:r>
              <a:rPr lang="en-US" sz="4000" b="1" dirty="0">
                <a:solidFill>
                  <a:srgbClr val="28426D"/>
                </a:solidFill>
                <a:latin typeface="Poppins" panose="00000500000000000000" pitchFamily="2" charset="0"/>
                <a:cs typeface="Poppins" panose="00000500000000000000" pitchFamily="2" charset="0"/>
              </a:rPr>
              <a:t>WP1  Part 1</a:t>
            </a:r>
          </a:p>
          <a:p>
            <a:pPr marL="0" indent="0" algn="ctr">
              <a:lnSpc>
                <a:spcPct val="120000"/>
              </a:lnSpc>
              <a:buNone/>
            </a:pPr>
            <a:r>
              <a:rPr lang="en-US" sz="4000" b="1" dirty="0">
                <a:solidFill>
                  <a:srgbClr val="28426D"/>
                </a:solidFill>
                <a:latin typeface="Poppins" panose="00000500000000000000" pitchFamily="2" charset="0"/>
                <a:cs typeface="Poppins" panose="00000500000000000000" pitchFamily="2" charset="0"/>
              </a:rPr>
              <a:t>Scoping out the legislative and policy landscape</a:t>
            </a:r>
          </a:p>
          <a:p>
            <a:pPr marL="0" indent="0" algn="ctr">
              <a:lnSpc>
                <a:spcPct val="120000"/>
              </a:lnSpc>
              <a:buNone/>
            </a:pPr>
            <a:endParaRPr lang="en-US" sz="3000" b="1" dirty="0">
              <a:solidFill>
                <a:srgbClr val="28426D"/>
              </a:solidFill>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3064727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object 2">
            <a:extLst>
              <a:ext uri="{FF2B5EF4-FFF2-40B4-BE49-F238E27FC236}">
                <a16:creationId xmlns:a16="http://schemas.microsoft.com/office/drawing/2014/main" id="{8D213408-91AC-B4EE-F435-111BC07932FE}"/>
              </a:ext>
            </a:extLst>
          </p:cNvPr>
          <p:cNvGrpSpPr/>
          <p:nvPr/>
        </p:nvGrpSpPr>
        <p:grpSpPr>
          <a:xfrm>
            <a:off x="0" y="0"/>
            <a:ext cx="12194610" cy="1146337"/>
            <a:chOff x="0" y="-5235"/>
            <a:chExt cx="20109815" cy="1890395"/>
          </a:xfrm>
        </p:grpSpPr>
        <p:sp>
          <p:nvSpPr>
            <p:cNvPr id="21" name="object 3">
              <a:extLst>
                <a:ext uri="{FF2B5EF4-FFF2-40B4-BE49-F238E27FC236}">
                  <a16:creationId xmlns:a16="http://schemas.microsoft.com/office/drawing/2014/main" id="{3E2BFE6D-92BB-F1F2-BD83-D92AE22A9905}"/>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endParaRPr sz="1092" dirty="0"/>
            </a:p>
          </p:txBody>
        </p:sp>
        <p:sp>
          <p:nvSpPr>
            <p:cNvPr id="22" name="object 4">
              <a:extLst>
                <a:ext uri="{FF2B5EF4-FFF2-40B4-BE49-F238E27FC236}">
                  <a16:creationId xmlns:a16="http://schemas.microsoft.com/office/drawing/2014/main" id="{8F19BC6F-DBCA-EA42-10D4-A35EB8459B9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endParaRPr sz="1092" dirty="0"/>
            </a:p>
          </p:txBody>
        </p:sp>
        <p:sp>
          <p:nvSpPr>
            <p:cNvPr id="23" name="object 5">
              <a:extLst>
                <a:ext uri="{FF2B5EF4-FFF2-40B4-BE49-F238E27FC236}">
                  <a16:creationId xmlns:a16="http://schemas.microsoft.com/office/drawing/2014/main" id="{52179CD4-9758-0238-E492-39A702FB88B8}"/>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24" name="object 6">
              <a:extLst>
                <a:ext uri="{FF2B5EF4-FFF2-40B4-BE49-F238E27FC236}">
                  <a16:creationId xmlns:a16="http://schemas.microsoft.com/office/drawing/2014/main" id="{4DA7670A-7B5E-0B8D-57BE-22A5EE12AEEE}"/>
                </a:ext>
              </a:extLst>
            </p:cNvPr>
            <p:cNvPicPr/>
            <p:nvPr/>
          </p:nvPicPr>
          <p:blipFill>
            <a:blip r:embed="rId3" cstate="print"/>
            <a:stretch>
              <a:fillRect/>
            </a:stretch>
          </p:blipFill>
          <p:spPr>
            <a:xfrm>
              <a:off x="1045555" y="438868"/>
              <a:ext cx="148906" cy="146676"/>
            </a:xfrm>
            <a:prstGeom prst="rect">
              <a:avLst/>
            </a:prstGeom>
          </p:spPr>
        </p:pic>
        <p:sp>
          <p:nvSpPr>
            <p:cNvPr id="25" name="object 7">
              <a:extLst>
                <a:ext uri="{FF2B5EF4-FFF2-40B4-BE49-F238E27FC236}">
                  <a16:creationId xmlns:a16="http://schemas.microsoft.com/office/drawing/2014/main" id="{2A3AC348-14A7-0E09-0533-41E1014DC071}"/>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26" name="object 8">
              <a:extLst>
                <a:ext uri="{FF2B5EF4-FFF2-40B4-BE49-F238E27FC236}">
                  <a16:creationId xmlns:a16="http://schemas.microsoft.com/office/drawing/2014/main" id="{0C646FA1-7376-1202-9A89-16A57817ABDE}"/>
                </a:ext>
              </a:extLst>
            </p:cNvPr>
            <p:cNvPicPr/>
            <p:nvPr/>
          </p:nvPicPr>
          <p:blipFill>
            <a:blip r:embed="rId4" cstate="print"/>
            <a:stretch>
              <a:fillRect/>
            </a:stretch>
          </p:blipFill>
          <p:spPr>
            <a:xfrm>
              <a:off x="635261" y="676623"/>
              <a:ext cx="147806" cy="147809"/>
            </a:xfrm>
            <a:prstGeom prst="rect">
              <a:avLst/>
            </a:prstGeom>
          </p:spPr>
        </p:pic>
        <p:sp>
          <p:nvSpPr>
            <p:cNvPr id="27" name="object 9">
              <a:extLst>
                <a:ext uri="{FF2B5EF4-FFF2-40B4-BE49-F238E27FC236}">
                  <a16:creationId xmlns:a16="http://schemas.microsoft.com/office/drawing/2014/main" id="{C85BC71D-2857-B977-2CDA-76F7C28D4857}"/>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28" name="object 10">
              <a:extLst>
                <a:ext uri="{FF2B5EF4-FFF2-40B4-BE49-F238E27FC236}">
                  <a16:creationId xmlns:a16="http://schemas.microsoft.com/office/drawing/2014/main" id="{0C613A8F-685C-AEF9-2F33-26234CA91B7E}"/>
                </a:ext>
              </a:extLst>
            </p:cNvPr>
            <p:cNvPicPr/>
            <p:nvPr/>
          </p:nvPicPr>
          <p:blipFill>
            <a:blip r:embed="rId5" cstate="print"/>
            <a:stretch>
              <a:fillRect/>
            </a:stretch>
          </p:blipFill>
          <p:spPr>
            <a:xfrm>
              <a:off x="635262" y="1151026"/>
              <a:ext cx="147806" cy="147809"/>
            </a:xfrm>
            <a:prstGeom prst="rect">
              <a:avLst/>
            </a:prstGeom>
          </p:spPr>
        </p:pic>
        <p:sp>
          <p:nvSpPr>
            <p:cNvPr id="30" name="object 11">
              <a:extLst>
                <a:ext uri="{FF2B5EF4-FFF2-40B4-BE49-F238E27FC236}">
                  <a16:creationId xmlns:a16="http://schemas.microsoft.com/office/drawing/2014/main" id="{4C47227D-D0E8-0EB9-F369-A8F420711853}"/>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31" name="object 12">
              <a:extLst>
                <a:ext uri="{FF2B5EF4-FFF2-40B4-BE49-F238E27FC236}">
                  <a16:creationId xmlns:a16="http://schemas.microsoft.com/office/drawing/2014/main" id="{9E5EEA52-DE8B-5258-9406-10431918A067}"/>
                </a:ext>
              </a:extLst>
            </p:cNvPr>
            <p:cNvPicPr/>
            <p:nvPr/>
          </p:nvPicPr>
          <p:blipFill>
            <a:blip r:embed="rId6" cstate="print"/>
            <a:stretch>
              <a:fillRect/>
            </a:stretch>
          </p:blipFill>
          <p:spPr>
            <a:xfrm>
              <a:off x="1045558" y="1387673"/>
              <a:ext cx="148906" cy="148916"/>
            </a:xfrm>
            <a:prstGeom prst="rect">
              <a:avLst/>
            </a:prstGeom>
          </p:spPr>
        </p:pic>
        <p:sp>
          <p:nvSpPr>
            <p:cNvPr id="32" name="object 13">
              <a:extLst>
                <a:ext uri="{FF2B5EF4-FFF2-40B4-BE49-F238E27FC236}">
                  <a16:creationId xmlns:a16="http://schemas.microsoft.com/office/drawing/2014/main" id="{2BA4C6AA-1D2B-8973-2A25-047DD2FA2032}"/>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33" name="object 14">
              <a:extLst>
                <a:ext uri="{FF2B5EF4-FFF2-40B4-BE49-F238E27FC236}">
                  <a16:creationId xmlns:a16="http://schemas.microsoft.com/office/drawing/2014/main" id="{F5A91AA6-581B-F380-4C3C-B189A0461CEA}"/>
                </a:ext>
              </a:extLst>
            </p:cNvPr>
            <p:cNvPicPr/>
            <p:nvPr/>
          </p:nvPicPr>
          <p:blipFill>
            <a:blip r:embed="rId7" cstate="print"/>
            <a:stretch>
              <a:fillRect/>
            </a:stretch>
          </p:blipFill>
          <p:spPr>
            <a:xfrm>
              <a:off x="1456951" y="1151026"/>
              <a:ext cx="147806" cy="147809"/>
            </a:xfrm>
            <a:prstGeom prst="rect">
              <a:avLst/>
            </a:prstGeom>
          </p:spPr>
        </p:pic>
        <p:sp>
          <p:nvSpPr>
            <p:cNvPr id="34" name="object 15">
              <a:extLst>
                <a:ext uri="{FF2B5EF4-FFF2-40B4-BE49-F238E27FC236}">
                  <a16:creationId xmlns:a16="http://schemas.microsoft.com/office/drawing/2014/main" id="{B8BAD882-D24D-16FB-C76F-C9A74BDC876E}"/>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35" name="object 16">
              <a:extLst>
                <a:ext uri="{FF2B5EF4-FFF2-40B4-BE49-F238E27FC236}">
                  <a16:creationId xmlns:a16="http://schemas.microsoft.com/office/drawing/2014/main" id="{75A494AD-D6CB-1532-B47B-62DF78B44AEE}"/>
                </a:ext>
              </a:extLst>
            </p:cNvPr>
            <p:cNvPicPr/>
            <p:nvPr/>
          </p:nvPicPr>
          <p:blipFill>
            <a:blip r:embed="rId8" cstate="print"/>
            <a:stretch>
              <a:fillRect/>
            </a:stretch>
          </p:blipFill>
          <p:spPr>
            <a:xfrm>
              <a:off x="1456951" y="676624"/>
              <a:ext cx="147806" cy="147809"/>
            </a:xfrm>
            <a:prstGeom prst="rect">
              <a:avLst/>
            </a:prstGeom>
          </p:spPr>
        </p:pic>
        <p:pic>
          <p:nvPicPr>
            <p:cNvPr id="36" name="object 17">
              <a:extLst>
                <a:ext uri="{FF2B5EF4-FFF2-40B4-BE49-F238E27FC236}">
                  <a16:creationId xmlns:a16="http://schemas.microsoft.com/office/drawing/2014/main" id="{40FDCA06-40A7-54D8-DA82-29847F6AD2F2}"/>
                </a:ext>
              </a:extLst>
            </p:cNvPr>
            <p:cNvPicPr/>
            <p:nvPr/>
          </p:nvPicPr>
          <p:blipFill>
            <a:blip r:embed="rId9" cstate="print"/>
            <a:stretch>
              <a:fillRect/>
            </a:stretch>
          </p:blipFill>
          <p:spPr>
            <a:xfrm>
              <a:off x="1796231" y="564627"/>
              <a:ext cx="1339684" cy="212153"/>
            </a:xfrm>
            <a:prstGeom prst="rect">
              <a:avLst/>
            </a:prstGeom>
          </p:spPr>
        </p:pic>
        <p:pic>
          <p:nvPicPr>
            <p:cNvPr id="37" name="object 18">
              <a:extLst>
                <a:ext uri="{FF2B5EF4-FFF2-40B4-BE49-F238E27FC236}">
                  <a16:creationId xmlns:a16="http://schemas.microsoft.com/office/drawing/2014/main" id="{7AF8FB45-9587-E46C-2DE9-D137442FBE1B}"/>
                </a:ext>
              </a:extLst>
            </p:cNvPr>
            <p:cNvPicPr/>
            <p:nvPr/>
          </p:nvPicPr>
          <p:blipFill>
            <a:blip r:embed="rId10" cstate="print"/>
            <a:stretch>
              <a:fillRect/>
            </a:stretch>
          </p:blipFill>
          <p:spPr>
            <a:xfrm>
              <a:off x="1802172" y="884830"/>
              <a:ext cx="1747452" cy="525998"/>
            </a:xfrm>
            <a:prstGeom prst="rect">
              <a:avLst/>
            </a:prstGeom>
          </p:spPr>
        </p:pic>
      </p:grpSp>
      <p:sp>
        <p:nvSpPr>
          <p:cNvPr id="2" name="object 2"/>
          <p:cNvSpPr txBox="1">
            <a:spLocks noGrp="1"/>
          </p:cNvSpPr>
          <p:nvPr>
            <p:ph type="title"/>
          </p:nvPr>
        </p:nvSpPr>
        <p:spPr>
          <a:xfrm>
            <a:off x="2355369" y="269952"/>
            <a:ext cx="8535895" cy="687607"/>
          </a:xfrm>
          <a:prstGeom prst="rect">
            <a:avLst/>
          </a:prstGeom>
        </p:spPr>
        <p:txBody>
          <a:bodyPr vert="horz" wrap="square" lIns="0" tIns="10397" rIns="0" bIns="0" rtlCol="0" anchor="ctr">
            <a:spAutoFit/>
          </a:bodyPr>
          <a:lstStyle/>
          <a:p>
            <a:pPr marL="7620">
              <a:lnSpc>
                <a:spcPct val="100000"/>
              </a:lnSpc>
              <a:spcBef>
                <a:spcPts val="82"/>
              </a:spcBef>
            </a:pPr>
            <a:r>
              <a:rPr lang="en-GB" sz="4400" spc="-30" dirty="0">
                <a:latin typeface="Poppins" panose="00000500000000000000" pitchFamily="2" charset="0"/>
                <a:cs typeface="Poppins" panose="00000500000000000000" pitchFamily="2" charset="0"/>
              </a:rPr>
              <a:t>Methodology</a:t>
            </a:r>
            <a:endParaRPr lang="en-GB" sz="4400" spc="112" dirty="0">
              <a:latin typeface="Poppins" panose="00000500000000000000" pitchFamily="2" charset="0"/>
              <a:cs typeface="Poppins" panose="00000500000000000000" pitchFamily="2" charset="0"/>
            </a:endParaRPr>
          </a:p>
        </p:txBody>
      </p:sp>
      <p:grpSp>
        <p:nvGrpSpPr>
          <p:cNvPr id="5" name="object 5"/>
          <p:cNvGrpSpPr/>
          <p:nvPr/>
        </p:nvGrpSpPr>
        <p:grpSpPr>
          <a:xfrm>
            <a:off x="375322" y="616277"/>
            <a:ext cx="608787" cy="315753"/>
            <a:chOff x="618228" y="1016286"/>
            <a:chExt cx="1003935" cy="520700"/>
          </a:xfrm>
        </p:grpSpPr>
        <p:sp>
          <p:nvSpPr>
            <p:cNvPr id="6" name="object 6"/>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7" name="object 7"/>
            <p:cNvPicPr/>
            <p:nvPr/>
          </p:nvPicPr>
          <p:blipFill>
            <a:blip r:embed="rId5" cstate="print"/>
            <a:stretch>
              <a:fillRect/>
            </a:stretch>
          </p:blipFill>
          <p:spPr>
            <a:xfrm>
              <a:off x="635262" y="1151026"/>
              <a:ext cx="147806" cy="147809"/>
            </a:xfrm>
            <a:prstGeom prst="rect">
              <a:avLst/>
            </a:prstGeom>
          </p:spPr>
        </p:pic>
        <p:sp>
          <p:nvSpPr>
            <p:cNvPr id="8" name="object 8"/>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9" name="object 9"/>
            <p:cNvPicPr/>
            <p:nvPr/>
          </p:nvPicPr>
          <p:blipFill>
            <a:blip r:embed="rId6" cstate="print"/>
            <a:stretch>
              <a:fillRect/>
            </a:stretch>
          </p:blipFill>
          <p:spPr>
            <a:xfrm>
              <a:off x="1045558" y="1387673"/>
              <a:ext cx="148906" cy="148916"/>
            </a:xfrm>
            <a:prstGeom prst="rect">
              <a:avLst/>
            </a:prstGeom>
          </p:spPr>
        </p:pic>
        <p:sp>
          <p:nvSpPr>
            <p:cNvPr id="10" name="object 10"/>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11" name="object 11"/>
            <p:cNvPicPr/>
            <p:nvPr/>
          </p:nvPicPr>
          <p:blipFill>
            <a:blip r:embed="rId7" cstate="print"/>
            <a:stretch>
              <a:fillRect/>
            </a:stretch>
          </p:blipFill>
          <p:spPr>
            <a:xfrm>
              <a:off x="1456951" y="1151026"/>
              <a:ext cx="147806" cy="147809"/>
            </a:xfrm>
            <a:prstGeom prst="rect">
              <a:avLst/>
            </a:prstGeom>
          </p:spPr>
        </p:pic>
      </p:grpSp>
      <p:grpSp>
        <p:nvGrpSpPr>
          <p:cNvPr id="12" name="object 12"/>
          <p:cNvGrpSpPr/>
          <p:nvPr/>
        </p:nvGrpSpPr>
        <p:grpSpPr>
          <a:xfrm>
            <a:off x="375322" y="266130"/>
            <a:ext cx="608787" cy="315753"/>
            <a:chOff x="618228" y="438868"/>
            <a:chExt cx="1003935" cy="520700"/>
          </a:xfrm>
        </p:grpSpPr>
        <p:sp>
          <p:nvSpPr>
            <p:cNvPr id="13" name="object 13"/>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14" name="object 14"/>
            <p:cNvPicPr/>
            <p:nvPr/>
          </p:nvPicPr>
          <p:blipFill>
            <a:blip r:embed="rId3" cstate="print"/>
            <a:stretch>
              <a:fillRect/>
            </a:stretch>
          </p:blipFill>
          <p:spPr>
            <a:xfrm>
              <a:off x="1045555" y="438868"/>
              <a:ext cx="148906" cy="146676"/>
            </a:xfrm>
            <a:prstGeom prst="rect">
              <a:avLst/>
            </a:prstGeom>
          </p:spPr>
        </p:pic>
        <p:sp>
          <p:nvSpPr>
            <p:cNvPr id="15" name="object 15"/>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16" name="object 16"/>
            <p:cNvPicPr/>
            <p:nvPr/>
          </p:nvPicPr>
          <p:blipFill>
            <a:blip r:embed="rId4" cstate="print"/>
            <a:stretch>
              <a:fillRect/>
            </a:stretch>
          </p:blipFill>
          <p:spPr>
            <a:xfrm>
              <a:off x="635261" y="676623"/>
              <a:ext cx="147806" cy="147809"/>
            </a:xfrm>
            <a:prstGeom prst="rect">
              <a:avLst/>
            </a:prstGeom>
          </p:spPr>
        </p:pic>
        <p:sp>
          <p:nvSpPr>
            <p:cNvPr id="17" name="object 17"/>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18" name="object 18"/>
            <p:cNvPicPr/>
            <p:nvPr/>
          </p:nvPicPr>
          <p:blipFill>
            <a:blip r:embed="rId8" cstate="print"/>
            <a:stretch>
              <a:fillRect/>
            </a:stretch>
          </p:blipFill>
          <p:spPr>
            <a:xfrm>
              <a:off x="1456951" y="676624"/>
              <a:ext cx="147806" cy="147809"/>
            </a:xfrm>
            <a:prstGeom prst="rect">
              <a:avLst/>
            </a:prstGeom>
          </p:spPr>
        </p:pic>
      </p:grpSp>
      <p:pic>
        <p:nvPicPr>
          <p:cNvPr id="19" name="object 19"/>
          <p:cNvPicPr/>
          <p:nvPr/>
        </p:nvPicPr>
        <p:blipFill>
          <a:blip r:embed="rId9" cstate="print"/>
          <a:stretch>
            <a:fillRect/>
          </a:stretch>
        </p:blipFill>
        <p:spPr>
          <a:xfrm>
            <a:off x="1089664" y="342391"/>
            <a:ext cx="812386" cy="128650"/>
          </a:xfrm>
          <a:prstGeom prst="rect">
            <a:avLst/>
          </a:prstGeom>
        </p:spPr>
      </p:pic>
      <p:pic>
        <p:nvPicPr>
          <p:cNvPr id="20" name="object 20"/>
          <p:cNvPicPr/>
          <p:nvPr/>
        </p:nvPicPr>
        <p:blipFill>
          <a:blip r:embed="rId10" cstate="print"/>
          <a:stretch>
            <a:fillRect/>
          </a:stretch>
        </p:blipFill>
        <p:spPr>
          <a:xfrm>
            <a:off x="1093267" y="536562"/>
            <a:ext cx="1059656" cy="318966"/>
          </a:xfrm>
          <a:prstGeom prst="rect">
            <a:avLst/>
          </a:prstGeom>
        </p:spPr>
      </p:pic>
      <p:sp>
        <p:nvSpPr>
          <p:cNvPr id="39" name="TextBox 38">
            <a:extLst>
              <a:ext uri="{FF2B5EF4-FFF2-40B4-BE49-F238E27FC236}">
                <a16:creationId xmlns:a16="http://schemas.microsoft.com/office/drawing/2014/main" id="{7384F9BF-E81C-0AD4-C0CB-48236590DCD7}"/>
              </a:ext>
            </a:extLst>
          </p:cNvPr>
          <p:cNvSpPr txBox="1"/>
          <p:nvPr/>
        </p:nvSpPr>
        <p:spPr>
          <a:xfrm>
            <a:off x="1089236" y="1628507"/>
            <a:ext cx="9403492" cy="4548938"/>
          </a:xfrm>
          <a:prstGeom prst="rect">
            <a:avLst/>
          </a:prstGeom>
          <a:noFill/>
        </p:spPr>
        <p:txBody>
          <a:bodyPr wrap="square" lIns="91440" tIns="45720" rIns="91440" bIns="45720" anchor="t">
            <a:spAutoFit/>
          </a:bodyPr>
          <a:lstStyle/>
          <a:p>
            <a:pPr marL="342900" indent="-342900">
              <a:lnSpc>
                <a:spcPct val="120000"/>
              </a:lnSpc>
              <a:buFont typeface="Arial" panose="020B0604020202020204" pitchFamily="34" charset="0"/>
              <a:buChar char="•"/>
            </a:pPr>
            <a:r>
              <a:rPr lang="en-GB" sz="2400" dirty="0">
                <a:solidFill>
                  <a:srgbClr val="28426D"/>
                </a:solidFill>
                <a:latin typeface="Poppins"/>
                <a:cs typeface="Poppins"/>
              </a:rPr>
              <a:t>Range of legislative and policy documents from Devolution</a:t>
            </a:r>
          </a:p>
          <a:p>
            <a:pPr marL="342900" indent="-342900">
              <a:lnSpc>
                <a:spcPct val="120000"/>
              </a:lnSpc>
              <a:buFont typeface="Arial" panose="020B0604020202020204" pitchFamily="34" charset="0"/>
              <a:buChar char="•"/>
            </a:pPr>
            <a:r>
              <a:rPr lang="en-GB" sz="2400" dirty="0">
                <a:solidFill>
                  <a:srgbClr val="28426D"/>
                </a:solidFill>
                <a:latin typeface="Poppins"/>
                <a:cs typeface="Poppins"/>
              </a:rPr>
              <a:t>2000-2022</a:t>
            </a:r>
          </a:p>
          <a:p>
            <a:pPr marL="342900" indent="-342900">
              <a:lnSpc>
                <a:spcPct val="120000"/>
              </a:lnSpc>
              <a:buFont typeface="Arial" panose="020B0604020202020204" pitchFamily="34" charset="0"/>
              <a:buChar char="•"/>
            </a:pPr>
            <a:r>
              <a:rPr lang="en-GB" sz="2400" dirty="0">
                <a:solidFill>
                  <a:srgbClr val="28426D"/>
                </a:solidFill>
                <a:latin typeface="Poppins"/>
                <a:cs typeface="Poppins"/>
              </a:rPr>
              <a:t>Cardno (2018)</a:t>
            </a:r>
          </a:p>
          <a:p>
            <a:pPr marL="800100" lvl="1" indent="-342900">
              <a:lnSpc>
                <a:spcPct val="120000"/>
              </a:lnSpc>
              <a:buFont typeface="Courier New" panose="02070309020205020404" pitchFamily="49" charset="0"/>
              <a:buChar char="o"/>
            </a:pPr>
            <a:r>
              <a:rPr lang="en-GB" sz="2400" dirty="0">
                <a:solidFill>
                  <a:srgbClr val="28426D"/>
                </a:solidFill>
                <a:latin typeface="Poppins"/>
                <a:cs typeface="Poppins"/>
              </a:rPr>
              <a:t>Authorship / Audience / Purpose / Context</a:t>
            </a:r>
          </a:p>
          <a:p>
            <a:pPr marL="800100" lvl="1" indent="-342900">
              <a:lnSpc>
                <a:spcPct val="120000"/>
              </a:lnSpc>
              <a:buFont typeface="Courier New" panose="02070309020205020404" pitchFamily="49" charset="0"/>
              <a:buChar char="o"/>
            </a:pPr>
            <a:r>
              <a:rPr lang="en-GB" sz="2400" b="1" dirty="0">
                <a:solidFill>
                  <a:srgbClr val="28426D"/>
                </a:solidFill>
                <a:latin typeface="Poppins"/>
                <a:cs typeface="Poppins"/>
              </a:rPr>
              <a:t>Text</a:t>
            </a:r>
          </a:p>
          <a:p>
            <a:pPr marL="800100" lvl="1" indent="-342900">
              <a:lnSpc>
                <a:spcPct val="120000"/>
              </a:lnSpc>
              <a:buFont typeface="Courier New" panose="02070309020205020404" pitchFamily="49" charset="0"/>
              <a:buChar char="o"/>
            </a:pPr>
            <a:r>
              <a:rPr lang="en-GB" sz="2400" dirty="0">
                <a:solidFill>
                  <a:srgbClr val="28426D"/>
                </a:solidFill>
                <a:latin typeface="Poppins"/>
                <a:cs typeface="Poppins"/>
              </a:rPr>
              <a:t>Consequences</a:t>
            </a:r>
          </a:p>
          <a:p>
            <a:pPr marL="342900" indent="-342900">
              <a:lnSpc>
                <a:spcPct val="100000"/>
              </a:lnSpc>
              <a:spcBef>
                <a:spcPts val="0"/>
              </a:spcBef>
              <a:buFont typeface="Arial" panose="020B0604020202020204" pitchFamily="34" charset="0"/>
              <a:buChar char="•"/>
            </a:pPr>
            <a:endParaRPr lang="en-GB" sz="2400" dirty="0">
              <a:solidFill>
                <a:srgbClr val="28426D"/>
              </a:solidFill>
              <a:latin typeface="Poppins" panose="00000500000000000000" pitchFamily="2" charset="0"/>
              <a:cs typeface="Poppins" panose="00000500000000000000" pitchFamily="2" charset="0"/>
            </a:endParaRPr>
          </a:p>
          <a:p>
            <a:pPr marL="342900" indent="-342900">
              <a:lnSpc>
                <a:spcPct val="100000"/>
              </a:lnSpc>
              <a:spcBef>
                <a:spcPts val="0"/>
              </a:spcBef>
              <a:buFont typeface="Arial" panose="020B0604020202020204" pitchFamily="34" charset="0"/>
              <a:buChar char="•"/>
            </a:pPr>
            <a:r>
              <a:rPr lang="en-GB" sz="2400" dirty="0">
                <a:solidFill>
                  <a:srgbClr val="28426D"/>
                </a:solidFill>
                <a:latin typeface="Poppins"/>
                <a:cs typeface="Poppins"/>
              </a:rPr>
              <a:t>Deductive qualitative content analysis</a:t>
            </a:r>
          </a:p>
          <a:p>
            <a:pPr marL="342900" indent="-342900">
              <a:lnSpc>
                <a:spcPct val="100000"/>
              </a:lnSpc>
              <a:spcBef>
                <a:spcPts val="0"/>
              </a:spcBef>
              <a:buFont typeface="Arial" panose="020B0604020202020204" pitchFamily="34" charset="0"/>
              <a:buChar char="•"/>
            </a:pPr>
            <a:endParaRPr lang="en-GB" sz="2000" dirty="0">
              <a:solidFill>
                <a:srgbClr val="28426D"/>
              </a:solidFill>
              <a:latin typeface="Poppins"/>
              <a:cs typeface="Poppins"/>
            </a:endParaRPr>
          </a:p>
          <a:p>
            <a:pPr marL="0" indent="0">
              <a:lnSpc>
                <a:spcPct val="100000"/>
              </a:lnSpc>
              <a:spcBef>
                <a:spcPts val="0"/>
              </a:spcBef>
              <a:buNone/>
            </a:pPr>
            <a:endParaRPr lang="en-GB" sz="2000" dirty="0">
              <a:solidFill>
                <a:srgbClr val="28426D"/>
              </a:solidFill>
              <a:latin typeface="Poppins"/>
              <a:cs typeface="Poppins"/>
            </a:endParaRPr>
          </a:p>
        </p:txBody>
      </p:sp>
      <p:pic>
        <p:nvPicPr>
          <p:cNvPr id="3" name="object 55">
            <a:extLst>
              <a:ext uri="{FF2B5EF4-FFF2-40B4-BE49-F238E27FC236}">
                <a16:creationId xmlns:a16="http://schemas.microsoft.com/office/drawing/2014/main" id="{8197A267-006C-82D5-816B-CD740DCC8C3E}"/>
              </a:ext>
            </a:extLst>
          </p:cNvPr>
          <p:cNvPicPr/>
          <p:nvPr/>
        </p:nvPicPr>
        <p:blipFill>
          <a:blip r:embed="rId11" cstate="print"/>
          <a:stretch>
            <a:fillRect/>
          </a:stretch>
        </p:blipFill>
        <p:spPr>
          <a:xfrm>
            <a:off x="9486900" y="-50800"/>
            <a:ext cx="2728361" cy="3009900"/>
          </a:xfrm>
          <a:prstGeom prst="rect">
            <a:avLst/>
          </a:prstGeom>
        </p:spPr>
      </p:pic>
    </p:spTree>
    <p:extLst>
      <p:ext uri="{BB962C8B-B14F-4D97-AF65-F5344CB8AC3E}">
        <p14:creationId xmlns:p14="http://schemas.microsoft.com/office/powerpoint/2010/main" val="1214509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object 2">
            <a:extLst>
              <a:ext uri="{FF2B5EF4-FFF2-40B4-BE49-F238E27FC236}">
                <a16:creationId xmlns:a16="http://schemas.microsoft.com/office/drawing/2014/main" id="{8D213408-91AC-B4EE-F435-111BC07932FE}"/>
              </a:ext>
            </a:extLst>
          </p:cNvPr>
          <p:cNvGrpSpPr/>
          <p:nvPr/>
        </p:nvGrpSpPr>
        <p:grpSpPr>
          <a:xfrm>
            <a:off x="0" y="0"/>
            <a:ext cx="12194610" cy="1146337"/>
            <a:chOff x="0" y="-5235"/>
            <a:chExt cx="20109815" cy="1890395"/>
          </a:xfrm>
        </p:grpSpPr>
        <p:sp>
          <p:nvSpPr>
            <p:cNvPr id="21" name="object 3">
              <a:extLst>
                <a:ext uri="{FF2B5EF4-FFF2-40B4-BE49-F238E27FC236}">
                  <a16:creationId xmlns:a16="http://schemas.microsoft.com/office/drawing/2014/main" id="{3E2BFE6D-92BB-F1F2-BD83-D92AE22A9905}"/>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endParaRPr sz="1092" dirty="0"/>
            </a:p>
          </p:txBody>
        </p:sp>
        <p:sp>
          <p:nvSpPr>
            <p:cNvPr id="22" name="object 4">
              <a:extLst>
                <a:ext uri="{FF2B5EF4-FFF2-40B4-BE49-F238E27FC236}">
                  <a16:creationId xmlns:a16="http://schemas.microsoft.com/office/drawing/2014/main" id="{8F19BC6F-DBCA-EA42-10D4-A35EB8459B9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endParaRPr sz="1092" dirty="0"/>
            </a:p>
          </p:txBody>
        </p:sp>
        <p:sp>
          <p:nvSpPr>
            <p:cNvPr id="23" name="object 5">
              <a:extLst>
                <a:ext uri="{FF2B5EF4-FFF2-40B4-BE49-F238E27FC236}">
                  <a16:creationId xmlns:a16="http://schemas.microsoft.com/office/drawing/2014/main" id="{52179CD4-9758-0238-E492-39A702FB88B8}"/>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24" name="object 6">
              <a:extLst>
                <a:ext uri="{FF2B5EF4-FFF2-40B4-BE49-F238E27FC236}">
                  <a16:creationId xmlns:a16="http://schemas.microsoft.com/office/drawing/2014/main" id="{4DA7670A-7B5E-0B8D-57BE-22A5EE12AEEE}"/>
                </a:ext>
              </a:extLst>
            </p:cNvPr>
            <p:cNvPicPr/>
            <p:nvPr/>
          </p:nvPicPr>
          <p:blipFill>
            <a:blip r:embed="rId3" cstate="print"/>
            <a:stretch>
              <a:fillRect/>
            </a:stretch>
          </p:blipFill>
          <p:spPr>
            <a:xfrm>
              <a:off x="1045555" y="438868"/>
              <a:ext cx="148906" cy="146676"/>
            </a:xfrm>
            <a:prstGeom prst="rect">
              <a:avLst/>
            </a:prstGeom>
          </p:spPr>
        </p:pic>
        <p:sp>
          <p:nvSpPr>
            <p:cNvPr id="25" name="object 7">
              <a:extLst>
                <a:ext uri="{FF2B5EF4-FFF2-40B4-BE49-F238E27FC236}">
                  <a16:creationId xmlns:a16="http://schemas.microsoft.com/office/drawing/2014/main" id="{2A3AC348-14A7-0E09-0533-41E1014DC071}"/>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26" name="object 8">
              <a:extLst>
                <a:ext uri="{FF2B5EF4-FFF2-40B4-BE49-F238E27FC236}">
                  <a16:creationId xmlns:a16="http://schemas.microsoft.com/office/drawing/2014/main" id="{0C646FA1-7376-1202-9A89-16A57817ABDE}"/>
                </a:ext>
              </a:extLst>
            </p:cNvPr>
            <p:cNvPicPr/>
            <p:nvPr/>
          </p:nvPicPr>
          <p:blipFill>
            <a:blip r:embed="rId4" cstate="print"/>
            <a:stretch>
              <a:fillRect/>
            </a:stretch>
          </p:blipFill>
          <p:spPr>
            <a:xfrm>
              <a:off x="635261" y="676623"/>
              <a:ext cx="147806" cy="147809"/>
            </a:xfrm>
            <a:prstGeom prst="rect">
              <a:avLst/>
            </a:prstGeom>
          </p:spPr>
        </p:pic>
        <p:sp>
          <p:nvSpPr>
            <p:cNvPr id="27" name="object 9">
              <a:extLst>
                <a:ext uri="{FF2B5EF4-FFF2-40B4-BE49-F238E27FC236}">
                  <a16:creationId xmlns:a16="http://schemas.microsoft.com/office/drawing/2014/main" id="{C85BC71D-2857-B977-2CDA-76F7C28D4857}"/>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28" name="object 10">
              <a:extLst>
                <a:ext uri="{FF2B5EF4-FFF2-40B4-BE49-F238E27FC236}">
                  <a16:creationId xmlns:a16="http://schemas.microsoft.com/office/drawing/2014/main" id="{0C613A8F-685C-AEF9-2F33-26234CA91B7E}"/>
                </a:ext>
              </a:extLst>
            </p:cNvPr>
            <p:cNvPicPr/>
            <p:nvPr/>
          </p:nvPicPr>
          <p:blipFill>
            <a:blip r:embed="rId5" cstate="print"/>
            <a:stretch>
              <a:fillRect/>
            </a:stretch>
          </p:blipFill>
          <p:spPr>
            <a:xfrm>
              <a:off x="635262" y="1151026"/>
              <a:ext cx="147806" cy="147809"/>
            </a:xfrm>
            <a:prstGeom prst="rect">
              <a:avLst/>
            </a:prstGeom>
          </p:spPr>
        </p:pic>
        <p:sp>
          <p:nvSpPr>
            <p:cNvPr id="30" name="object 11">
              <a:extLst>
                <a:ext uri="{FF2B5EF4-FFF2-40B4-BE49-F238E27FC236}">
                  <a16:creationId xmlns:a16="http://schemas.microsoft.com/office/drawing/2014/main" id="{4C47227D-D0E8-0EB9-F369-A8F420711853}"/>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31" name="object 12">
              <a:extLst>
                <a:ext uri="{FF2B5EF4-FFF2-40B4-BE49-F238E27FC236}">
                  <a16:creationId xmlns:a16="http://schemas.microsoft.com/office/drawing/2014/main" id="{9E5EEA52-DE8B-5258-9406-10431918A067}"/>
                </a:ext>
              </a:extLst>
            </p:cNvPr>
            <p:cNvPicPr/>
            <p:nvPr/>
          </p:nvPicPr>
          <p:blipFill>
            <a:blip r:embed="rId6" cstate="print"/>
            <a:stretch>
              <a:fillRect/>
            </a:stretch>
          </p:blipFill>
          <p:spPr>
            <a:xfrm>
              <a:off x="1045558" y="1387673"/>
              <a:ext cx="148906" cy="148916"/>
            </a:xfrm>
            <a:prstGeom prst="rect">
              <a:avLst/>
            </a:prstGeom>
          </p:spPr>
        </p:pic>
        <p:sp>
          <p:nvSpPr>
            <p:cNvPr id="32" name="object 13">
              <a:extLst>
                <a:ext uri="{FF2B5EF4-FFF2-40B4-BE49-F238E27FC236}">
                  <a16:creationId xmlns:a16="http://schemas.microsoft.com/office/drawing/2014/main" id="{2BA4C6AA-1D2B-8973-2A25-047DD2FA2032}"/>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33" name="object 14">
              <a:extLst>
                <a:ext uri="{FF2B5EF4-FFF2-40B4-BE49-F238E27FC236}">
                  <a16:creationId xmlns:a16="http://schemas.microsoft.com/office/drawing/2014/main" id="{F5A91AA6-581B-F380-4C3C-B189A0461CEA}"/>
                </a:ext>
              </a:extLst>
            </p:cNvPr>
            <p:cNvPicPr/>
            <p:nvPr/>
          </p:nvPicPr>
          <p:blipFill>
            <a:blip r:embed="rId7" cstate="print"/>
            <a:stretch>
              <a:fillRect/>
            </a:stretch>
          </p:blipFill>
          <p:spPr>
            <a:xfrm>
              <a:off x="1456951" y="1151026"/>
              <a:ext cx="147806" cy="147809"/>
            </a:xfrm>
            <a:prstGeom prst="rect">
              <a:avLst/>
            </a:prstGeom>
          </p:spPr>
        </p:pic>
        <p:sp>
          <p:nvSpPr>
            <p:cNvPr id="34" name="object 15">
              <a:extLst>
                <a:ext uri="{FF2B5EF4-FFF2-40B4-BE49-F238E27FC236}">
                  <a16:creationId xmlns:a16="http://schemas.microsoft.com/office/drawing/2014/main" id="{B8BAD882-D24D-16FB-C76F-C9A74BDC876E}"/>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35" name="object 16">
              <a:extLst>
                <a:ext uri="{FF2B5EF4-FFF2-40B4-BE49-F238E27FC236}">
                  <a16:creationId xmlns:a16="http://schemas.microsoft.com/office/drawing/2014/main" id="{75A494AD-D6CB-1532-B47B-62DF78B44AEE}"/>
                </a:ext>
              </a:extLst>
            </p:cNvPr>
            <p:cNvPicPr/>
            <p:nvPr/>
          </p:nvPicPr>
          <p:blipFill>
            <a:blip r:embed="rId8" cstate="print"/>
            <a:stretch>
              <a:fillRect/>
            </a:stretch>
          </p:blipFill>
          <p:spPr>
            <a:xfrm>
              <a:off x="1456951" y="676624"/>
              <a:ext cx="147806" cy="147809"/>
            </a:xfrm>
            <a:prstGeom prst="rect">
              <a:avLst/>
            </a:prstGeom>
          </p:spPr>
        </p:pic>
        <p:pic>
          <p:nvPicPr>
            <p:cNvPr id="36" name="object 17">
              <a:extLst>
                <a:ext uri="{FF2B5EF4-FFF2-40B4-BE49-F238E27FC236}">
                  <a16:creationId xmlns:a16="http://schemas.microsoft.com/office/drawing/2014/main" id="{40FDCA06-40A7-54D8-DA82-29847F6AD2F2}"/>
                </a:ext>
              </a:extLst>
            </p:cNvPr>
            <p:cNvPicPr/>
            <p:nvPr/>
          </p:nvPicPr>
          <p:blipFill>
            <a:blip r:embed="rId9" cstate="print"/>
            <a:stretch>
              <a:fillRect/>
            </a:stretch>
          </p:blipFill>
          <p:spPr>
            <a:xfrm>
              <a:off x="1796231" y="564627"/>
              <a:ext cx="1339684" cy="212153"/>
            </a:xfrm>
            <a:prstGeom prst="rect">
              <a:avLst/>
            </a:prstGeom>
          </p:spPr>
        </p:pic>
        <p:pic>
          <p:nvPicPr>
            <p:cNvPr id="37" name="object 18">
              <a:extLst>
                <a:ext uri="{FF2B5EF4-FFF2-40B4-BE49-F238E27FC236}">
                  <a16:creationId xmlns:a16="http://schemas.microsoft.com/office/drawing/2014/main" id="{7AF8FB45-9587-E46C-2DE9-D137442FBE1B}"/>
                </a:ext>
              </a:extLst>
            </p:cNvPr>
            <p:cNvPicPr/>
            <p:nvPr/>
          </p:nvPicPr>
          <p:blipFill>
            <a:blip r:embed="rId10" cstate="print"/>
            <a:stretch>
              <a:fillRect/>
            </a:stretch>
          </p:blipFill>
          <p:spPr>
            <a:xfrm>
              <a:off x="1802172" y="884830"/>
              <a:ext cx="1747452" cy="525998"/>
            </a:xfrm>
            <a:prstGeom prst="rect">
              <a:avLst/>
            </a:prstGeom>
          </p:spPr>
        </p:pic>
      </p:grpSp>
      <p:sp>
        <p:nvSpPr>
          <p:cNvPr id="2" name="object 2"/>
          <p:cNvSpPr txBox="1">
            <a:spLocks noGrp="1"/>
          </p:cNvSpPr>
          <p:nvPr>
            <p:ph type="title"/>
          </p:nvPr>
        </p:nvSpPr>
        <p:spPr>
          <a:xfrm>
            <a:off x="2006901" y="302019"/>
            <a:ext cx="7194438" cy="687607"/>
          </a:xfrm>
          <a:prstGeom prst="rect">
            <a:avLst/>
          </a:prstGeom>
        </p:spPr>
        <p:txBody>
          <a:bodyPr vert="horz" wrap="square" lIns="0" tIns="10397" rIns="0" bIns="0" rtlCol="0" anchor="ctr">
            <a:spAutoFit/>
          </a:bodyPr>
          <a:lstStyle/>
          <a:p>
            <a:pPr marL="7620" algn="ctr">
              <a:lnSpc>
                <a:spcPct val="100000"/>
              </a:lnSpc>
              <a:spcBef>
                <a:spcPts val="82"/>
              </a:spcBef>
            </a:pPr>
            <a:r>
              <a:rPr lang="en-GB" sz="4400" spc="112" dirty="0">
                <a:latin typeface="Poppins" panose="00000500000000000000" pitchFamily="2" charset="0"/>
                <a:cs typeface="Poppins" panose="00000500000000000000" pitchFamily="2" charset="0"/>
              </a:rPr>
              <a:t>Headline findings</a:t>
            </a:r>
          </a:p>
        </p:txBody>
      </p:sp>
      <p:grpSp>
        <p:nvGrpSpPr>
          <p:cNvPr id="5" name="object 5"/>
          <p:cNvGrpSpPr/>
          <p:nvPr/>
        </p:nvGrpSpPr>
        <p:grpSpPr>
          <a:xfrm>
            <a:off x="375322" y="616277"/>
            <a:ext cx="608787" cy="315753"/>
            <a:chOff x="618228" y="1016286"/>
            <a:chExt cx="1003935" cy="520700"/>
          </a:xfrm>
        </p:grpSpPr>
        <p:sp>
          <p:nvSpPr>
            <p:cNvPr id="6" name="object 6"/>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7" name="object 7"/>
            <p:cNvPicPr/>
            <p:nvPr/>
          </p:nvPicPr>
          <p:blipFill>
            <a:blip r:embed="rId5" cstate="print"/>
            <a:stretch>
              <a:fillRect/>
            </a:stretch>
          </p:blipFill>
          <p:spPr>
            <a:xfrm>
              <a:off x="635262" y="1151026"/>
              <a:ext cx="147806" cy="147809"/>
            </a:xfrm>
            <a:prstGeom prst="rect">
              <a:avLst/>
            </a:prstGeom>
          </p:spPr>
        </p:pic>
        <p:sp>
          <p:nvSpPr>
            <p:cNvPr id="8" name="object 8"/>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9" name="object 9"/>
            <p:cNvPicPr/>
            <p:nvPr/>
          </p:nvPicPr>
          <p:blipFill>
            <a:blip r:embed="rId6" cstate="print"/>
            <a:stretch>
              <a:fillRect/>
            </a:stretch>
          </p:blipFill>
          <p:spPr>
            <a:xfrm>
              <a:off x="1045558" y="1387673"/>
              <a:ext cx="148906" cy="148916"/>
            </a:xfrm>
            <a:prstGeom prst="rect">
              <a:avLst/>
            </a:prstGeom>
          </p:spPr>
        </p:pic>
        <p:sp>
          <p:nvSpPr>
            <p:cNvPr id="10" name="object 10"/>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11" name="object 11"/>
            <p:cNvPicPr/>
            <p:nvPr/>
          </p:nvPicPr>
          <p:blipFill>
            <a:blip r:embed="rId7" cstate="print"/>
            <a:stretch>
              <a:fillRect/>
            </a:stretch>
          </p:blipFill>
          <p:spPr>
            <a:xfrm>
              <a:off x="1456951" y="1151026"/>
              <a:ext cx="147806" cy="147809"/>
            </a:xfrm>
            <a:prstGeom prst="rect">
              <a:avLst/>
            </a:prstGeom>
          </p:spPr>
        </p:pic>
      </p:grpSp>
      <p:grpSp>
        <p:nvGrpSpPr>
          <p:cNvPr id="12" name="object 12"/>
          <p:cNvGrpSpPr/>
          <p:nvPr/>
        </p:nvGrpSpPr>
        <p:grpSpPr>
          <a:xfrm>
            <a:off x="375322" y="266130"/>
            <a:ext cx="608787" cy="315753"/>
            <a:chOff x="618228" y="438868"/>
            <a:chExt cx="1003935" cy="520700"/>
          </a:xfrm>
        </p:grpSpPr>
        <p:sp>
          <p:nvSpPr>
            <p:cNvPr id="13" name="object 13"/>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14" name="object 14"/>
            <p:cNvPicPr/>
            <p:nvPr/>
          </p:nvPicPr>
          <p:blipFill>
            <a:blip r:embed="rId3" cstate="print"/>
            <a:stretch>
              <a:fillRect/>
            </a:stretch>
          </p:blipFill>
          <p:spPr>
            <a:xfrm>
              <a:off x="1045555" y="438868"/>
              <a:ext cx="148906" cy="146676"/>
            </a:xfrm>
            <a:prstGeom prst="rect">
              <a:avLst/>
            </a:prstGeom>
          </p:spPr>
        </p:pic>
        <p:sp>
          <p:nvSpPr>
            <p:cNvPr id="15" name="object 15"/>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16" name="object 16"/>
            <p:cNvPicPr/>
            <p:nvPr/>
          </p:nvPicPr>
          <p:blipFill>
            <a:blip r:embed="rId4" cstate="print"/>
            <a:stretch>
              <a:fillRect/>
            </a:stretch>
          </p:blipFill>
          <p:spPr>
            <a:xfrm>
              <a:off x="635261" y="676623"/>
              <a:ext cx="147806" cy="147809"/>
            </a:xfrm>
            <a:prstGeom prst="rect">
              <a:avLst/>
            </a:prstGeom>
          </p:spPr>
        </p:pic>
        <p:sp>
          <p:nvSpPr>
            <p:cNvPr id="17" name="object 17"/>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18" name="object 18"/>
            <p:cNvPicPr/>
            <p:nvPr/>
          </p:nvPicPr>
          <p:blipFill>
            <a:blip r:embed="rId8" cstate="print"/>
            <a:stretch>
              <a:fillRect/>
            </a:stretch>
          </p:blipFill>
          <p:spPr>
            <a:xfrm>
              <a:off x="1456951" y="676624"/>
              <a:ext cx="147806" cy="147809"/>
            </a:xfrm>
            <a:prstGeom prst="rect">
              <a:avLst/>
            </a:prstGeom>
          </p:spPr>
        </p:pic>
      </p:grpSp>
      <p:pic>
        <p:nvPicPr>
          <p:cNvPr id="19" name="object 19"/>
          <p:cNvPicPr/>
          <p:nvPr/>
        </p:nvPicPr>
        <p:blipFill>
          <a:blip r:embed="rId9" cstate="print"/>
          <a:stretch>
            <a:fillRect/>
          </a:stretch>
        </p:blipFill>
        <p:spPr>
          <a:xfrm>
            <a:off x="1089664" y="342391"/>
            <a:ext cx="812386" cy="128650"/>
          </a:xfrm>
          <a:prstGeom prst="rect">
            <a:avLst/>
          </a:prstGeom>
        </p:spPr>
      </p:pic>
      <p:pic>
        <p:nvPicPr>
          <p:cNvPr id="20" name="object 20"/>
          <p:cNvPicPr/>
          <p:nvPr/>
        </p:nvPicPr>
        <p:blipFill>
          <a:blip r:embed="rId10" cstate="print"/>
          <a:stretch>
            <a:fillRect/>
          </a:stretch>
        </p:blipFill>
        <p:spPr>
          <a:xfrm>
            <a:off x="1093267" y="536562"/>
            <a:ext cx="1059656" cy="318966"/>
          </a:xfrm>
          <a:prstGeom prst="rect">
            <a:avLst/>
          </a:prstGeom>
        </p:spPr>
      </p:pic>
      <p:sp>
        <p:nvSpPr>
          <p:cNvPr id="38" name="Content Placeholder 3">
            <a:extLst>
              <a:ext uri="{FF2B5EF4-FFF2-40B4-BE49-F238E27FC236}">
                <a16:creationId xmlns:a16="http://schemas.microsoft.com/office/drawing/2014/main" id="{D6E35742-AC1D-8134-56D5-C20094BA5AE8}"/>
              </a:ext>
            </a:extLst>
          </p:cNvPr>
          <p:cNvSpPr txBox="1">
            <a:spLocks/>
          </p:cNvSpPr>
          <p:nvPr/>
        </p:nvSpPr>
        <p:spPr>
          <a:xfrm>
            <a:off x="477133" y="1579000"/>
            <a:ext cx="9069500" cy="4351338"/>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spcAft>
                <a:spcPts val="1200"/>
              </a:spcAft>
            </a:pPr>
            <a:endParaRPr lang="en-US" sz="2000" dirty="0"/>
          </a:p>
        </p:txBody>
      </p:sp>
      <p:sp>
        <p:nvSpPr>
          <p:cNvPr id="39" name="TextBox 38">
            <a:extLst>
              <a:ext uri="{FF2B5EF4-FFF2-40B4-BE49-F238E27FC236}">
                <a16:creationId xmlns:a16="http://schemas.microsoft.com/office/drawing/2014/main" id="{7384F9BF-E81C-0AD4-C0CB-48236590DCD7}"/>
              </a:ext>
            </a:extLst>
          </p:cNvPr>
          <p:cNvSpPr txBox="1"/>
          <p:nvPr/>
        </p:nvSpPr>
        <p:spPr>
          <a:xfrm>
            <a:off x="0" y="1520986"/>
            <a:ext cx="11662123" cy="5167825"/>
          </a:xfrm>
          <a:prstGeom prst="rect">
            <a:avLst/>
          </a:prstGeom>
          <a:noFill/>
        </p:spPr>
        <p:txBody>
          <a:bodyPr wrap="square" lIns="91440" tIns="45720" rIns="91440" bIns="45720" anchor="t">
            <a:spAutoFit/>
          </a:bodyPr>
          <a:lstStyle/>
          <a:p>
            <a:pPr marL="457200" indent="-457200">
              <a:lnSpc>
                <a:spcPct val="113999"/>
              </a:lnSpc>
              <a:spcAft>
                <a:spcPts val="600"/>
              </a:spcAft>
              <a:buFont typeface="Arial" panose="020B0604020202020204" pitchFamily="34" charset="0"/>
              <a:buChar char="•"/>
            </a:pPr>
            <a:r>
              <a:rPr lang="en-GB" sz="2200" dirty="0">
                <a:solidFill>
                  <a:srgbClr val="314F83"/>
                </a:solidFill>
                <a:latin typeface="Poppins"/>
                <a:cs typeface="Poppins"/>
              </a:rPr>
              <a:t>Legislation introduces requirements to know about and have</a:t>
            </a:r>
            <a:br>
              <a:rPr lang="en-GB" sz="2200" dirty="0">
                <a:solidFill>
                  <a:srgbClr val="314F83"/>
                </a:solidFill>
                <a:latin typeface="Poppins"/>
                <a:cs typeface="Poppins"/>
              </a:rPr>
            </a:br>
            <a:r>
              <a:rPr lang="en-GB" sz="2200" dirty="0">
                <a:solidFill>
                  <a:srgbClr val="314F83"/>
                </a:solidFill>
                <a:latin typeface="Poppins"/>
                <a:cs typeface="Poppins"/>
              </a:rPr>
              <a:t>due regard to children's rights but lacks detail on what this</a:t>
            </a:r>
            <a:br>
              <a:rPr lang="en-GB" sz="2200" dirty="0">
                <a:solidFill>
                  <a:srgbClr val="314F83"/>
                </a:solidFill>
                <a:latin typeface="Poppins"/>
                <a:cs typeface="Poppins"/>
              </a:rPr>
            </a:br>
            <a:r>
              <a:rPr lang="en-GB" sz="2200" dirty="0">
                <a:solidFill>
                  <a:srgbClr val="314F83"/>
                </a:solidFill>
                <a:latin typeface="Poppins"/>
                <a:cs typeface="Poppins"/>
              </a:rPr>
              <a:t>means in practice</a:t>
            </a:r>
          </a:p>
          <a:p>
            <a:pPr marL="457200" indent="-457200">
              <a:lnSpc>
                <a:spcPct val="113999"/>
              </a:lnSpc>
              <a:spcAft>
                <a:spcPts val="600"/>
              </a:spcAft>
              <a:buFont typeface="Arial" panose="020B0604020202020204" pitchFamily="34" charset="0"/>
              <a:buChar char="•"/>
            </a:pPr>
            <a:r>
              <a:rPr lang="en-GB" sz="2200" dirty="0">
                <a:solidFill>
                  <a:srgbClr val="314F83"/>
                </a:solidFill>
                <a:latin typeface="Poppins"/>
                <a:cs typeface="Poppins"/>
              </a:rPr>
              <a:t>Omissions and inconsistencies in Welsh education policy as well as</a:t>
            </a:r>
            <a:br>
              <a:rPr lang="en-GB" sz="2200" dirty="0">
                <a:solidFill>
                  <a:srgbClr val="314F83"/>
                </a:solidFill>
                <a:latin typeface="Poppins"/>
                <a:cs typeface="Poppins"/>
              </a:rPr>
            </a:br>
            <a:r>
              <a:rPr lang="en-GB" sz="2200" dirty="0">
                <a:solidFill>
                  <a:srgbClr val="314F83"/>
                </a:solidFill>
                <a:latin typeface="Poppins"/>
                <a:cs typeface="Poppins"/>
              </a:rPr>
              <a:t>differing understandings of participative rights</a:t>
            </a:r>
          </a:p>
          <a:p>
            <a:pPr marL="457200" indent="-457200">
              <a:lnSpc>
                <a:spcPct val="114000"/>
              </a:lnSpc>
              <a:spcAft>
                <a:spcPts val="600"/>
              </a:spcAft>
              <a:buFont typeface="Arial" panose="020B0604020202020204" pitchFamily="34" charset="0"/>
              <a:buChar char="•"/>
            </a:pPr>
            <a:r>
              <a:rPr lang="en-GB" sz="2200" dirty="0">
                <a:solidFill>
                  <a:srgbClr val="314F83"/>
                </a:solidFill>
                <a:latin typeface="Poppins"/>
                <a:cs typeface="Poppins"/>
              </a:rPr>
              <a:t>Practical guidance for educators in Wales (Hwb) from 2006 is inclusive of education </a:t>
            </a:r>
            <a:r>
              <a:rPr lang="en-GB" sz="2200" i="1" dirty="0">
                <a:solidFill>
                  <a:srgbClr val="314F83"/>
                </a:solidFill>
                <a:latin typeface="Poppins"/>
                <a:cs typeface="Poppins"/>
              </a:rPr>
              <a:t>about</a:t>
            </a:r>
            <a:r>
              <a:rPr lang="en-GB" sz="2200" dirty="0">
                <a:solidFill>
                  <a:srgbClr val="314F83"/>
                </a:solidFill>
                <a:latin typeface="Poppins"/>
                <a:cs typeface="Poppins"/>
              </a:rPr>
              <a:t> and </a:t>
            </a:r>
            <a:r>
              <a:rPr lang="en-GB" sz="2200" i="1" dirty="0">
                <a:solidFill>
                  <a:srgbClr val="314F83"/>
                </a:solidFill>
                <a:latin typeface="Poppins"/>
                <a:cs typeface="Poppins"/>
              </a:rPr>
              <a:t>through</a:t>
            </a:r>
            <a:r>
              <a:rPr lang="en-GB" sz="2200" dirty="0">
                <a:solidFill>
                  <a:srgbClr val="314F83"/>
                </a:solidFill>
                <a:latin typeface="Poppins"/>
                <a:cs typeface="Poppins"/>
              </a:rPr>
              <a:t> human rights at all ages</a:t>
            </a:r>
          </a:p>
          <a:p>
            <a:pPr marL="457200" indent="-457200">
              <a:lnSpc>
                <a:spcPct val="114000"/>
              </a:lnSpc>
              <a:spcAft>
                <a:spcPts val="600"/>
              </a:spcAft>
              <a:buFont typeface="Arial" panose="020B0604020202020204" pitchFamily="34" charset="0"/>
              <a:buChar char="•"/>
            </a:pPr>
            <a:r>
              <a:rPr lang="en-GB" sz="2200" dirty="0">
                <a:solidFill>
                  <a:srgbClr val="314F83"/>
                </a:solidFill>
                <a:latin typeface="Poppins"/>
                <a:cs typeface="Poppins"/>
              </a:rPr>
              <a:t>The new Curriculum for Wales (2021) is underpinned by HRE and details extensively the </a:t>
            </a:r>
            <a:r>
              <a:rPr lang="en-GB" sz="2200" i="1" dirty="0">
                <a:solidFill>
                  <a:srgbClr val="314F83"/>
                </a:solidFill>
                <a:latin typeface="Poppins"/>
                <a:cs typeface="Poppins"/>
              </a:rPr>
              <a:t>about</a:t>
            </a:r>
            <a:r>
              <a:rPr lang="en-GB" sz="2200" dirty="0">
                <a:solidFill>
                  <a:srgbClr val="314F83"/>
                </a:solidFill>
                <a:latin typeface="Poppins"/>
                <a:cs typeface="Poppins"/>
              </a:rPr>
              <a:t>, </a:t>
            </a:r>
            <a:r>
              <a:rPr lang="en-GB" sz="2200" i="1" dirty="0">
                <a:solidFill>
                  <a:srgbClr val="314F83"/>
                </a:solidFill>
                <a:latin typeface="Poppins"/>
                <a:cs typeface="Poppins"/>
              </a:rPr>
              <a:t>through</a:t>
            </a:r>
            <a:r>
              <a:rPr lang="en-GB" sz="2200" dirty="0">
                <a:solidFill>
                  <a:srgbClr val="314F83"/>
                </a:solidFill>
                <a:latin typeface="Poppins"/>
                <a:cs typeface="Poppins"/>
              </a:rPr>
              <a:t> and </a:t>
            </a:r>
            <a:r>
              <a:rPr lang="en-GB" sz="2200" i="1" dirty="0">
                <a:solidFill>
                  <a:srgbClr val="314F83"/>
                </a:solidFill>
                <a:latin typeface="Poppins"/>
                <a:cs typeface="Poppins"/>
              </a:rPr>
              <a:t>for</a:t>
            </a:r>
            <a:r>
              <a:rPr lang="en-GB" sz="2200" dirty="0">
                <a:solidFill>
                  <a:srgbClr val="314F83"/>
                </a:solidFill>
                <a:latin typeface="Poppins"/>
                <a:cs typeface="Poppins"/>
              </a:rPr>
              <a:t> of the United Nations Framework (2011)</a:t>
            </a:r>
          </a:p>
          <a:p>
            <a:pPr marL="457200" indent="-457200">
              <a:lnSpc>
                <a:spcPct val="114000"/>
              </a:lnSpc>
              <a:spcAft>
                <a:spcPts val="600"/>
              </a:spcAft>
              <a:buFont typeface="Arial" panose="020B0604020202020204" pitchFamily="34" charset="0"/>
              <a:buChar char="•"/>
            </a:pPr>
            <a:r>
              <a:rPr lang="en-GB" sz="2200" dirty="0">
                <a:solidFill>
                  <a:srgbClr val="314F83"/>
                </a:solidFill>
                <a:latin typeface="Poppins"/>
                <a:cs typeface="Poppins"/>
              </a:rPr>
              <a:t>Focus on ‘what’ not ‘how’</a:t>
            </a:r>
          </a:p>
          <a:p>
            <a:pPr marL="457200" indent="-457200">
              <a:lnSpc>
                <a:spcPct val="114000"/>
              </a:lnSpc>
              <a:spcAft>
                <a:spcPts val="600"/>
              </a:spcAft>
              <a:buFont typeface="Arial" panose="020B0604020202020204" pitchFamily="34" charset="0"/>
              <a:buChar char="•"/>
            </a:pPr>
            <a:r>
              <a:rPr lang="en-GB" sz="2200" dirty="0">
                <a:solidFill>
                  <a:srgbClr val="314F83"/>
                </a:solidFill>
                <a:latin typeface="Poppins"/>
                <a:cs typeface="Poppins"/>
              </a:rPr>
              <a:t>Golden thread of implementation through to impact</a:t>
            </a:r>
          </a:p>
          <a:p>
            <a:pPr marL="457200" indent="-457200">
              <a:lnSpc>
                <a:spcPct val="114000"/>
              </a:lnSpc>
              <a:spcAft>
                <a:spcPts val="600"/>
              </a:spcAft>
              <a:buFont typeface="Arial" panose="020B0604020202020204" pitchFamily="34" charset="0"/>
              <a:buChar char="•"/>
            </a:pPr>
            <a:r>
              <a:rPr lang="en-GB" sz="2200" dirty="0">
                <a:solidFill>
                  <a:srgbClr val="314F83"/>
                </a:solidFill>
                <a:latin typeface="Poppins"/>
                <a:cs typeface="Poppins"/>
              </a:rPr>
              <a:t>Maintaining the commitment</a:t>
            </a:r>
            <a:endParaRPr lang="en-GB" sz="2200" dirty="0">
              <a:solidFill>
                <a:srgbClr val="002060"/>
              </a:solidFill>
              <a:latin typeface="Poppins" panose="00000500000000000000" pitchFamily="2" charset="0"/>
              <a:cs typeface="Poppins" panose="00000500000000000000" pitchFamily="2" charset="0"/>
            </a:endParaRPr>
          </a:p>
        </p:txBody>
      </p:sp>
      <p:pic>
        <p:nvPicPr>
          <p:cNvPr id="3" name="object 55">
            <a:extLst>
              <a:ext uri="{FF2B5EF4-FFF2-40B4-BE49-F238E27FC236}">
                <a16:creationId xmlns:a16="http://schemas.microsoft.com/office/drawing/2014/main" id="{AD871569-5701-F697-8A3E-5707096D66FD}"/>
              </a:ext>
            </a:extLst>
          </p:cNvPr>
          <p:cNvPicPr/>
          <p:nvPr/>
        </p:nvPicPr>
        <p:blipFill>
          <a:blip r:embed="rId11" cstate="print"/>
          <a:stretch>
            <a:fillRect/>
          </a:stretch>
        </p:blipFill>
        <p:spPr>
          <a:xfrm>
            <a:off x="9486900" y="-50800"/>
            <a:ext cx="2728361" cy="3009900"/>
          </a:xfrm>
          <a:prstGeom prst="rect">
            <a:avLst/>
          </a:prstGeom>
        </p:spPr>
      </p:pic>
    </p:spTree>
    <p:extLst>
      <p:ext uri="{BB962C8B-B14F-4D97-AF65-F5344CB8AC3E}">
        <p14:creationId xmlns:p14="http://schemas.microsoft.com/office/powerpoint/2010/main" val="3411151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7" name="object 2">
            <a:extLst>
              <a:ext uri="{FF2B5EF4-FFF2-40B4-BE49-F238E27FC236}">
                <a16:creationId xmlns:a16="http://schemas.microsoft.com/office/drawing/2014/main" id="{E47F3042-AF7A-6B4A-945C-F1B601E29DDF}"/>
              </a:ext>
            </a:extLst>
          </p:cNvPr>
          <p:cNvGrpSpPr/>
          <p:nvPr/>
        </p:nvGrpSpPr>
        <p:grpSpPr>
          <a:xfrm>
            <a:off x="-2722" y="0"/>
            <a:ext cx="12188064" cy="1139791"/>
            <a:chOff x="54396" y="554203"/>
            <a:chExt cx="20099020" cy="1879600"/>
          </a:xfrm>
        </p:grpSpPr>
        <p:sp>
          <p:nvSpPr>
            <p:cNvPr id="28" name="object 3">
              <a:extLst>
                <a:ext uri="{FF2B5EF4-FFF2-40B4-BE49-F238E27FC236}">
                  <a16:creationId xmlns:a16="http://schemas.microsoft.com/office/drawing/2014/main" id="{5EC01038-57D5-A12A-FFAB-BF56BB8DBFC5}"/>
                </a:ext>
              </a:extLst>
            </p:cNvPr>
            <p:cNvSpPr/>
            <p:nvPr/>
          </p:nvSpPr>
          <p:spPr>
            <a:xfrm>
              <a:off x="54396" y="554203"/>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sp>
          <p:nvSpPr>
            <p:cNvPr id="29" name="object 4">
              <a:extLst>
                <a:ext uri="{FF2B5EF4-FFF2-40B4-BE49-F238E27FC236}">
                  <a16:creationId xmlns:a16="http://schemas.microsoft.com/office/drawing/2014/main" id="{F3C5F2F4-4C27-5656-EB74-F0183E3C3A38}"/>
                </a:ext>
              </a:extLst>
            </p:cNvPr>
            <p:cNvSpPr/>
            <p:nvPr/>
          </p:nvSpPr>
          <p:spPr>
            <a:xfrm>
              <a:off x="54396" y="554203"/>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sp>
          <p:nvSpPr>
            <p:cNvPr id="30" name="object 5">
              <a:extLst>
                <a:ext uri="{FF2B5EF4-FFF2-40B4-BE49-F238E27FC236}">
                  <a16:creationId xmlns:a16="http://schemas.microsoft.com/office/drawing/2014/main" id="{FFDAA8F6-DC0D-55EA-A8C1-A4FA9BD4FAC0}"/>
                </a:ext>
              </a:extLst>
            </p:cNvPr>
            <p:cNvSpPr/>
            <p:nvPr/>
          </p:nvSpPr>
          <p:spPr>
            <a:xfrm>
              <a:off x="957773" y="1073101"/>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1" name="object 6">
              <a:extLst>
                <a:ext uri="{FF2B5EF4-FFF2-40B4-BE49-F238E27FC236}">
                  <a16:creationId xmlns:a16="http://schemas.microsoft.com/office/drawing/2014/main" id="{E7D818AF-2957-4E92-CC33-99EAFA24D560}"/>
                </a:ext>
              </a:extLst>
            </p:cNvPr>
            <p:cNvPicPr/>
            <p:nvPr/>
          </p:nvPicPr>
          <p:blipFill>
            <a:blip r:embed="rId3" cstate="print"/>
            <a:stretch>
              <a:fillRect/>
            </a:stretch>
          </p:blipFill>
          <p:spPr>
            <a:xfrm>
              <a:off x="1094716" y="993071"/>
              <a:ext cx="148906" cy="146676"/>
            </a:xfrm>
            <a:prstGeom prst="rect">
              <a:avLst/>
            </a:prstGeom>
          </p:spPr>
        </p:pic>
        <p:sp>
          <p:nvSpPr>
            <p:cNvPr id="32" name="object 7">
              <a:extLst>
                <a:ext uri="{FF2B5EF4-FFF2-40B4-BE49-F238E27FC236}">
                  <a16:creationId xmlns:a16="http://schemas.microsoft.com/office/drawing/2014/main" id="{E0D38834-CCF9-8778-3982-D84686BC044F}"/>
                </a:ext>
              </a:extLst>
            </p:cNvPr>
            <p:cNvSpPr/>
            <p:nvPr/>
          </p:nvSpPr>
          <p:spPr>
            <a:xfrm>
              <a:off x="667389" y="1133748"/>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3" name="object 8">
              <a:extLst>
                <a:ext uri="{FF2B5EF4-FFF2-40B4-BE49-F238E27FC236}">
                  <a16:creationId xmlns:a16="http://schemas.microsoft.com/office/drawing/2014/main" id="{E306F280-1CDB-A022-F8B9-43ACE0C75364}"/>
                </a:ext>
              </a:extLst>
            </p:cNvPr>
            <p:cNvPicPr/>
            <p:nvPr/>
          </p:nvPicPr>
          <p:blipFill>
            <a:blip r:embed="rId4" cstate="print"/>
            <a:stretch>
              <a:fillRect/>
            </a:stretch>
          </p:blipFill>
          <p:spPr>
            <a:xfrm>
              <a:off x="684422" y="1230826"/>
              <a:ext cx="147806" cy="147809"/>
            </a:xfrm>
            <a:prstGeom prst="rect">
              <a:avLst/>
            </a:prstGeom>
          </p:spPr>
        </p:pic>
        <p:sp>
          <p:nvSpPr>
            <p:cNvPr id="34" name="object 9">
              <a:extLst>
                <a:ext uri="{FF2B5EF4-FFF2-40B4-BE49-F238E27FC236}">
                  <a16:creationId xmlns:a16="http://schemas.microsoft.com/office/drawing/2014/main" id="{4ADA8FDD-B4C5-2E2D-35B1-B8ECEFE2E801}"/>
                </a:ext>
              </a:extLst>
            </p:cNvPr>
            <p:cNvSpPr/>
            <p:nvPr/>
          </p:nvSpPr>
          <p:spPr>
            <a:xfrm>
              <a:off x="667389" y="1570489"/>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5" name="object 10">
              <a:extLst>
                <a:ext uri="{FF2B5EF4-FFF2-40B4-BE49-F238E27FC236}">
                  <a16:creationId xmlns:a16="http://schemas.microsoft.com/office/drawing/2014/main" id="{E9CF6933-9E28-2197-F12B-1BD09D21904C}"/>
                </a:ext>
              </a:extLst>
            </p:cNvPr>
            <p:cNvPicPr/>
            <p:nvPr/>
          </p:nvPicPr>
          <p:blipFill>
            <a:blip r:embed="rId5" cstate="print"/>
            <a:stretch>
              <a:fillRect/>
            </a:stretch>
          </p:blipFill>
          <p:spPr>
            <a:xfrm>
              <a:off x="684423" y="1705229"/>
              <a:ext cx="147806" cy="147809"/>
            </a:xfrm>
            <a:prstGeom prst="rect">
              <a:avLst/>
            </a:prstGeom>
          </p:spPr>
        </p:pic>
        <p:sp>
          <p:nvSpPr>
            <p:cNvPr id="36" name="object 11">
              <a:extLst>
                <a:ext uri="{FF2B5EF4-FFF2-40B4-BE49-F238E27FC236}">
                  <a16:creationId xmlns:a16="http://schemas.microsoft.com/office/drawing/2014/main" id="{87E7ADDD-848D-9F78-F951-7FA5C3A5FA35}"/>
                </a:ext>
              </a:extLst>
            </p:cNvPr>
            <p:cNvSpPr/>
            <p:nvPr/>
          </p:nvSpPr>
          <p:spPr>
            <a:xfrm>
              <a:off x="957773" y="1619212"/>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7" name="object 12">
              <a:extLst>
                <a:ext uri="{FF2B5EF4-FFF2-40B4-BE49-F238E27FC236}">
                  <a16:creationId xmlns:a16="http://schemas.microsoft.com/office/drawing/2014/main" id="{0691C0C2-1CC6-972F-B871-6934559D3723}"/>
                </a:ext>
              </a:extLst>
            </p:cNvPr>
            <p:cNvPicPr/>
            <p:nvPr/>
          </p:nvPicPr>
          <p:blipFill>
            <a:blip r:embed="rId6" cstate="print"/>
            <a:stretch>
              <a:fillRect/>
            </a:stretch>
          </p:blipFill>
          <p:spPr>
            <a:xfrm>
              <a:off x="1094719" y="1941876"/>
              <a:ext cx="148906" cy="148916"/>
            </a:xfrm>
            <a:prstGeom prst="rect">
              <a:avLst/>
            </a:prstGeom>
          </p:spPr>
        </p:pic>
        <p:sp>
          <p:nvSpPr>
            <p:cNvPr id="38" name="object 13">
              <a:extLst>
                <a:ext uri="{FF2B5EF4-FFF2-40B4-BE49-F238E27FC236}">
                  <a16:creationId xmlns:a16="http://schemas.microsoft.com/office/drawing/2014/main" id="{43281999-7B10-73A0-6013-D03155F57680}"/>
                </a:ext>
              </a:extLst>
            </p:cNvPr>
            <p:cNvSpPr/>
            <p:nvPr/>
          </p:nvSpPr>
          <p:spPr>
            <a:xfrm>
              <a:off x="1236098" y="1570489"/>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39" name="object 14">
              <a:extLst>
                <a:ext uri="{FF2B5EF4-FFF2-40B4-BE49-F238E27FC236}">
                  <a16:creationId xmlns:a16="http://schemas.microsoft.com/office/drawing/2014/main" id="{64D929FE-1BB0-4273-28DB-4EB8DBF53987}"/>
                </a:ext>
              </a:extLst>
            </p:cNvPr>
            <p:cNvPicPr/>
            <p:nvPr/>
          </p:nvPicPr>
          <p:blipFill>
            <a:blip r:embed="rId7" cstate="print"/>
            <a:stretch>
              <a:fillRect/>
            </a:stretch>
          </p:blipFill>
          <p:spPr>
            <a:xfrm>
              <a:off x="1506112" y="1705229"/>
              <a:ext cx="147806" cy="147809"/>
            </a:xfrm>
            <a:prstGeom prst="rect">
              <a:avLst/>
            </a:prstGeom>
          </p:spPr>
        </p:pic>
        <p:sp>
          <p:nvSpPr>
            <p:cNvPr id="40" name="object 15">
              <a:extLst>
                <a:ext uri="{FF2B5EF4-FFF2-40B4-BE49-F238E27FC236}">
                  <a16:creationId xmlns:a16="http://schemas.microsoft.com/office/drawing/2014/main" id="{A5267F70-46FA-1D61-5066-9A453E63CA34}"/>
                </a:ext>
              </a:extLst>
            </p:cNvPr>
            <p:cNvSpPr/>
            <p:nvPr/>
          </p:nvSpPr>
          <p:spPr>
            <a:xfrm>
              <a:off x="1236098" y="1133748"/>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092" dirty="0"/>
            </a:p>
          </p:txBody>
        </p:sp>
        <p:pic>
          <p:nvPicPr>
            <p:cNvPr id="41" name="object 16">
              <a:extLst>
                <a:ext uri="{FF2B5EF4-FFF2-40B4-BE49-F238E27FC236}">
                  <a16:creationId xmlns:a16="http://schemas.microsoft.com/office/drawing/2014/main" id="{22E9B8F2-1CA5-2A39-8713-77E1E6B7B6C4}"/>
                </a:ext>
              </a:extLst>
            </p:cNvPr>
            <p:cNvPicPr/>
            <p:nvPr/>
          </p:nvPicPr>
          <p:blipFill>
            <a:blip r:embed="rId8" cstate="print"/>
            <a:stretch>
              <a:fillRect/>
            </a:stretch>
          </p:blipFill>
          <p:spPr>
            <a:xfrm>
              <a:off x="1506112" y="1230827"/>
              <a:ext cx="147806" cy="147809"/>
            </a:xfrm>
            <a:prstGeom prst="rect">
              <a:avLst/>
            </a:prstGeom>
          </p:spPr>
        </p:pic>
        <p:pic>
          <p:nvPicPr>
            <p:cNvPr id="42" name="object 17">
              <a:extLst>
                <a:ext uri="{FF2B5EF4-FFF2-40B4-BE49-F238E27FC236}">
                  <a16:creationId xmlns:a16="http://schemas.microsoft.com/office/drawing/2014/main" id="{2A3BA49F-78AE-ED7D-EC1E-F4268F8C852F}"/>
                </a:ext>
              </a:extLst>
            </p:cNvPr>
            <p:cNvPicPr/>
            <p:nvPr/>
          </p:nvPicPr>
          <p:blipFill>
            <a:blip r:embed="rId9" cstate="print"/>
            <a:stretch>
              <a:fillRect/>
            </a:stretch>
          </p:blipFill>
          <p:spPr>
            <a:xfrm>
              <a:off x="1845392" y="1118830"/>
              <a:ext cx="1339684" cy="212153"/>
            </a:xfrm>
            <a:prstGeom prst="rect">
              <a:avLst/>
            </a:prstGeom>
          </p:spPr>
        </p:pic>
        <p:pic>
          <p:nvPicPr>
            <p:cNvPr id="43" name="object 18">
              <a:extLst>
                <a:ext uri="{FF2B5EF4-FFF2-40B4-BE49-F238E27FC236}">
                  <a16:creationId xmlns:a16="http://schemas.microsoft.com/office/drawing/2014/main" id="{8DF79444-049D-BA7A-787A-97B840FCB215}"/>
                </a:ext>
              </a:extLst>
            </p:cNvPr>
            <p:cNvPicPr/>
            <p:nvPr/>
          </p:nvPicPr>
          <p:blipFill>
            <a:blip r:embed="rId10" cstate="print"/>
            <a:stretch>
              <a:fillRect/>
            </a:stretch>
          </p:blipFill>
          <p:spPr>
            <a:xfrm>
              <a:off x="1851333" y="1439033"/>
              <a:ext cx="1747452" cy="525998"/>
            </a:xfrm>
            <a:prstGeom prst="rect">
              <a:avLst/>
            </a:prstGeom>
          </p:spPr>
        </p:pic>
      </p:grpSp>
      <p:grpSp>
        <p:nvGrpSpPr>
          <p:cNvPr id="21" name="object 21"/>
          <p:cNvGrpSpPr/>
          <p:nvPr/>
        </p:nvGrpSpPr>
        <p:grpSpPr>
          <a:xfrm>
            <a:off x="10414725" y="3730404"/>
            <a:ext cx="1770527" cy="1836373"/>
            <a:chOff x="17173948" y="6880251"/>
            <a:chExt cx="2919730" cy="3028315"/>
          </a:xfrm>
        </p:grpSpPr>
        <p:sp>
          <p:nvSpPr>
            <p:cNvPr id="22" name="object 22"/>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endParaRPr sz="1092" dirty="0"/>
            </a:p>
          </p:txBody>
        </p:sp>
        <p:sp>
          <p:nvSpPr>
            <p:cNvPr id="23" name="object 23"/>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endParaRPr sz="1092" dirty="0"/>
            </a:p>
          </p:txBody>
        </p:sp>
      </p:grpSp>
      <p:grpSp>
        <p:nvGrpSpPr>
          <p:cNvPr id="24" name="object 24"/>
          <p:cNvGrpSpPr/>
          <p:nvPr/>
        </p:nvGrpSpPr>
        <p:grpSpPr>
          <a:xfrm>
            <a:off x="10414725" y="1692463"/>
            <a:ext cx="1770527" cy="1836373"/>
            <a:chOff x="17173948" y="3519536"/>
            <a:chExt cx="2919730" cy="3028315"/>
          </a:xfrm>
        </p:grpSpPr>
        <p:sp>
          <p:nvSpPr>
            <p:cNvPr id="25" name="object 25"/>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endParaRPr sz="1092" dirty="0"/>
            </a:p>
          </p:txBody>
        </p:sp>
        <p:sp>
          <p:nvSpPr>
            <p:cNvPr id="26" name="object 26"/>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endParaRPr sz="1092" dirty="0"/>
            </a:p>
          </p:txBody>
        </p:sp>
      </p:grpSp>
      <p:sp>
        <p:nvSpPr>
          <p:cNvPr id="3" name="Rectangle 2">
            <a:extLst>
              <a:ext uri="{FF2B5EF4-FFF2-40B4-BE49-F238E27FC236}">
                <a16:creationId xmlns:a16="http://schemas.microsoft.com/office/drawing/2014/main" id="{A8955558-30CE-96EA-C531-396AF56C24B8}"/>
              </a:ext>
            </a:extLst>
          </p:cNvPr>
          <p:cNvSpPr/>
          <p:nvPr/>
        </p:nvSpPr>
        <p:spPr>
          <a:xfrm>
            <a:off x="-429" y="5953549"/>
            <a:ext cx="12192000" cy="922561"/>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grpSp>
        <p:nvGrpSpPr>
          <p:cNvPr id="4" name="Group 3">
            <a:extLst>
              <a:ext uri="{FF2B5EF4-FFF2-40B4-BE49-F238E27FC236}">
                <a16:creationId xmlns:a16="http://schemas.microsoft.com/office/drawing/2014/main" id="{DC5056A4-C3F8-F6A1-B3C1-9620145A2A62}"/>
              </a:ext>
            </a:extLst>
          </p:cNvPr>
          <p:cNvGrpSpPr/>
          <p:nvPr/>
        </p:nvGrpSpPr>
        <p:grpSpPr>
          <a:xfrm>
            <a:off x="2347250" y="6107945"/>
            <a:ext cx="7496642" cy="613767"/>
            <a:chOff x="1060217" y="4950107"/>
            <a:chExt cx="10000987" cy="818804"/>
          </a:xfrm>
        </p:grpSpPr>
        <p:pic>
          <p:nvPicPr>
            <p:cNvPr id="5" name="Picture 4" descr="Text&#10;&#10;Description automatically generated with low confidence">
              <a:extLst>
                <a:ext uri="{FF2B5EF4-FFF2-40B4-BE49-F238E27FC236}">
                  <a16:creationId xmlns:a16="http://schemas.microsoft.com/office/drawing/2014/main" id="{084EC7D2-DBB7-8FC0-57A4-D2759F44215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773732" y="4950107"/>
              <a:ext cx="2601884" cy="760615"/>
            </a:xfrm>
            <a:prstGeom prst="rect">
              <a:avLst/>
            </a:prstGeom>
          </p:spPr>
        </p:pic>
        <p:pic>
          <p:nvPicPr>
            <p:cNvPr id="6" name="Picture 5" descr="Text&#10;&#10;Description automatically generated with medium confidence">
              <a:extLst>
                <a:ext uri="{FF2B5EF4-FFF2-40B4-BE49-F238E27FC236}">
                  <a16:creationId xmlns:a16="http://schemas.microsoft.com/office/drawing/2014/main" id="{7A735276-89DF-927C-A8F4-064D8284FC18}"/>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082347" y="5039209"/>
              <a:ext cx="2227811" cy="685800"/>
            </a:xfrm>
            <a:prstGeom prst="rect">
              <a:avLst/>
            </a:prstGeom>
          </p:spPr>
        </p:pic>
        <p:pic>
          <p:nvPicPr>
            <p:cNvPr id="7" name="Picture 6" descr="Text&#10;&#10;Description automatically generated">
              <a:extLst>
                <a:ext uri="{FF2B5EF4-FFF2-40B4-BE49-F238E27FC236}">
                  <a16:creationId xmlns:a16="http://schemas.microsoft.com/office/drawing/2014/main" id="{023A0338-134F-A6B8-B8B8-86CA85E699F2}"/>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918079" y="5024922"/>
              <a:ext cx="2143125" cy="714375"/>
            </a:xfrm>
            <a:prstGeom prst="rect">
              <a:avLst/>
            </a:prstGeom>
          </p:spPr>
        </p:pic>
        <p:pic>
          <p:nvPicPr>
            <p:cNvPr id="8" name="Picture 7" descr="A red background with white text&#10;&#10;Description automatically generated with medium confidence">
              <a:extLst>
                <a:ext uri="{FF2B5EF4-FFF2-40B4-BE49-F238E27FC236}">
                  <a16:creationId xmlns:a16="http://schemas.microsoft.com/office/drawing/2014/main" id="{663FFD9F-F301-F87D-41DF-DDB5C201F7FF}"/>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060217" y="5024922"/>
              <a:ext cx="1487978" cy="743989"/>
            </a:xfrm>
            <a:prstGeom prst="rect">
              <a:avLst/>
            </a:prstGeom>
          </p:spPr>
        </p:pic>
      </p:grpSp>
      <p:sp>
        <p:nvSpPr>
          <p:cNvPr id="9" name="Content Placeholder 3">
            <a:extLst>
              <a:ext uri="{FF2B5EF4-FFF2-40B4-BE49-F238E27FC236}">
                <a16:creationId xmlns:a16="http://schemas.microsoft.com/office/drawing/2014/main" id="{85DB75C9-41D4-8ADC-9261-17403E373595}"/>
              </a:ext>
            </a:extLst>
          </p:cNvPr>
          <p:cNvSpPr>
            <a:spLocks noGrp="1"/>
          </p:cNvSpPr>
          <p:nvPr>
            <p:ph idx="1"/>
          </p:nvPr>
        </p:nvSpPr>
        <p:spPr>
          <a:xfrm>
            <a:off x="845747" y="4699052"/>
            <a:ext cx="9498486" cy="812553"/>
          </a:xfrm>
        </p:spPr>
        <p:txBody>
          <a:bodyPr vert="horz" lIns="91440" tIns="45720" rIns="91440" bIns="45720" rtlCol="0" anchor="b">
            <a:noAutofit/>
          </a:bodyPr>
          <a:lstStyle/>
          <a:p>
            <a:pPr marL="0" indent="0" algn="ctr">
              <a:lnSpc>
                <a:spcPct val="120000"/>
              </a:lnSpc>
              <a:buNone/>
            </a:pPr>
            <a:endParaRPr lang="en-US" sz="4000" b="1" dirty="0">
              <a:solidFill>
                <a:srgbClr val="28426D"/>
              </a:solidFill>
              <a:latin typeface="Poppins"/>
              <a:cs typeface="Poppins"/>
            </a:endParaRPr>
          </a:p>
          <a:p>
            <a:pPr marL="0" indent="0" algn="ctr">
              <a:lnSpc>
                <a:spcPct val="120000"/>
              </a:lnSpc>
              <a:buNone/>
            </a:pPr>
            <a:r>
              <a:rPr lang="en-US" sz="4000" b="1" dirty="0">
                <a:solidFill>
                  <a:srgbClr val="28426D"/>
                </a:solidFill>
                <a:latin typeface="Poppins"/>
                <a:cs typeface="Poppins"/>
              </a:rPr>
              <a:t>WP1 Part 2</a:t>
            </a:r>
          </a:p>
          <a:p>
            <a:pPr marL="0" indent="0" algn="ctr">
              <a:lnSpc>
                <a:spcPct val="120000"/>
              </a:lnSpc>
              <a:buNone/>
            </a:pPr>
            <a:r>
              <a:rPr lang="en-US" sz="4000" b="1" dirty="0">
                <a:solidFill>
                  <a:srgbClr val="28426D"/>
                </a:solidFill>
                <a:latin typeface="Poppins"/>
                <a:cs typeface="Poppins"/>
              </a:rPr>
              <a:t>Young children’s participative rights across Initial Teacher Education (ITE) in Wales</a:t>
            </a:r>
            <a:endParaRPr lang="en-US" dirty="0"/>
          </a:p>
          <a:p>
            <a:pPr marL="0" indent="0" algn="ctr">
              <a:lnSpc>
                <a:spcPct val="120000"/>
              </a:lnSpc>
              <a:buNone/>
            </a:pPr>
            <a:endParaRPr lang="en-US" sz="4000" b="1" dirty="0">
              <a:solidFill>
                <a:srgbClr val="28426D"/>
              </a:solidFill>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652942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object 2">
            <a:extLst>
              <a:ext uri="{FF2B5EF4-FFF2-40B4-BE49-F238E27FC236}">
                <a16:creationId xmlns:a16="http://schemas.microsoft.com/office/drawing/2014/main" id="{8D213408-91AC-B4EE-F435-111BC07932FE}"/>
              </a:ext>
            </a:extLst>
          </p:cNvPr>
          <p:cNvGrpSpPr/>
          <p:nvPr/>
        </p:nvGrpSpPr>
        <p:grpSpPr>
          <a:xfrm>
            <a:off x="0" y="0"/>
            <a:ext cx="12194610" cy="1146337"/>
            <a:chOff x="0" y="-5235"/>
            <a:chExt cx="20109815" cy="1890395"/>
          </a:xfrm>
        </p:grpSpPr>
        <p:sp>
          <p:nvSpPr>
            <p:cNvPr id="21" name="object 3">
              <a:extLst>
                <a:ext uri="{FF2B5EF4-FFF2-40B4-BE49-F238E27FC236}">
                  <a16:creationId xmlns:a16="http://schemas.microsoft.com/office/drawing/2014/main" id="{3E2BFE6D-92BB-F1F2-BD83-D92AE22A9905}"/>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endParaRPr sz="1092" dirty="0"/>
            </a:p>
          </p:txBody>
        </p:sp>
        <p:sp>
          <p:nvSpPr>
            <p:cNvPr id="22" name="object 4">
              <a:extLst>
                <a:ext uri="{FF2B5EF4-FFF2-40B4-BE49-F238E27FC236}">
                  <a16:creationId xmlns:a16="http://schemas.microsoft.com/office/drawing/2014/main" id="{8F19BC6F-DBCA-EA42-10D4-A35EB8459B9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endParaRPr sz="1092" dirty="0"/>
            </a:p>
          </p:txBody>
        </p:sp>
        <p:sp>
          <p:nvSpPr>
            <p:cNvPr id="23" name="object 5">
              <a:extLst>
                <a:ext uri="{FF2B5EF4-FFF2-40B4-BE49-F238E27FC236}">
                  <a16:creationId xmlns:a16="http://schemas.microsoft.com/office/drawing/2014/main" id="{52179CD4-9758-0238-E492-39A702FB88B8}"/>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24" name="object 6">
              <a:extLst>
                <a:ext uri="{FF2B5EF4-FFF2-40B4-BE49-F238E27FC236}">
                  <a16:creationId xmlns:a16="http://schemas.microsoft.com/office/drawing/2014/main" id="{4DA7670A-7B5E-0B8D-57BE-22A5EE12AEEE}"/>
                </a:ext>
              </a:extLst>
            </p:cNvPr>
            <p:cNvPicPr/>
            <p:nvPr/>
          </p:nvPicPr>
          <p:blipFill>
            <a:blip r:embed="rId3" cstate="print"/>
            <a:stretch>
              <a:fillRect/>
            </a:stretch>
          </p:blipFill>
          <p:spPr>
            <a:xfrm>
              <a:off x="1045555" y="438868"/>
              <a:ext cx="148906" cy="146676"/>
            </a:xfrm>
            <a:prstGeom prst="rect">
              <a:avLst/>
            </a:prstGeom>
          </p:spPr>
        </p:pic>
        <p:sp>
          <p:nvSpPr>
            <p:cNvPr id="25" name="object 7">
              <a:extLst>
                <a:ext uri="{FF2B5EF4-FFF2-40B4-BE49-F238E27FC236}">
                  <a16:creationId xmlns:a16="http://schemas.microsoft.com/office/drawing/2014/main" id="{2A3AC348-14A7-0E09-0533-41E1014DC071}"/>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26" name="object 8">
              <a:extLst>
                <a:ext uri="{FF2B5EF4-FFF2-40B4-BE49-F238E27FC236}">
                  <a16:creationId xmlns:a16="http://schemas.microsoft.com/office/drawing/2014/main" id="{0C646FA1-7376-1202-9A89-16A57817ABDE}"/>
                </a:ext>
              </a:extLst>
            </p:cNvPr>
            <p:cNvPicPr/>
            <p:nvPr/>
          </p:nvPicPr>
          <p:blipFill>
            <a:blip r:embed="rId4" cstate="print"/>
            <a:stretch>
              <a:fillRect/>
            </a:stretch>
          </p:blipFill>
          <p:spPr>
            <a:xfrm>
              <a:off x="635261" y="676623"/>
              <a:ext cx="147806" cy="147809"/>
            </a:xfrm>
            <a:prstGeom prst="rect">
              <a:avLst/>
            </a:prstGeom>
          </p:spPr>
        </p:pic>
        <p:sp>
          <p:nvSpPr>
            <p:cNvPr id="27" name="object 9">
              <a:extLst>
                <a:ext uri="{FF2B5EF4-FFF2-40B4-BE49-F238E27FC236}">
                  <a16:creationId xmlns:a16="http://schemas.microsoft.com/office/drawing/2014/main" id="{C85BC71D-2857-B977-2CDA-76F7C28D4857}"/>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28" name="object 10">
              <a:extLst>
                <a:ext uri="{FF2B5EF4-FFF2-40B4-BE49-F238E27FC236}">
                  <a16:creationId xmlns:a16="http://schemas.microsoft.com/office/drawing/2014/main" id="{0C613A8F-685C-AEF9-2F33-26234CA91B7E}"/>
                </a:ext>
              </a:extLst>
            </p:cNvPr>
            <p:cNvPicPr/>
            <p:nvPr/>
          </p:nvPicPr>
          <p:blipFill>
            <a:blip r:embed="rId5" cstate="print"/>
            <a:stretch>
              <a:fillRect/>
            </a:stretch>
          </p:blipFill>
          <p:spPr>
            <a:xfrm>
              <a:off x="635262" y="1151026"/>
              <a:ext cx="147806" cy="147809"/>
            </a:xfrm>
            <a:prstGeom prst="rect">
              <a:avLst/>
            </a:prstGeom>
          </p:spPr>
        </p:pic>
        <p:sp>
          <p:nvSpPr>
            <p:cNvPr id="30" name="object 11">
              <a:extLst>
                <a:ext uri="{FF2B5EF4-FFF2-40B4-BE49-F238E27FC236}">
                  <a16:creationId xmlns:a16="http://schemas.microsoft.com/office/drawing/2014/main" id="{4C47227D-D0E8-0EB9-F369-A8F420711853}"/>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31" name="object 12">
              <a:extLst>
                <a:ext uri="{FF2B5EF4-FFF2-40B4-BE49-F238E27FC236}">
                  <a16:creationId xmlns:a16="http://schemas.microsoft.com/office/drawing/2014/main" id="{9E5EEA52-DE8B-5258-9406-10431918A067}"/>
                </a:ext>
              </a:extLst>
            </p:cNvPr>
            <p:cNvPicPr/>
            <p:nvPr/>
          </p:nvPicPr>
          <p:blipFill>
            <a:blip r:embed="rId6" cstate="print"/>
            <a:stretch>
              <a:fillRect/>
            </a:stretch>
          </p:blipFill>
          <p:spPr>
            <a:xfrm>
              <a:off x="1045558" y="1387673"/>
              <a:ext cx="148906" cy="148916"/>
            </a:xfrm>
            <a:prstGeom prst="rect">
              <a:avLst/>
            </a:prstGeom>
          </p:spPr>
        </p:pic>
        <p:sp>
          <p:nvSpPr>
            <p:cNvPr id="32" name="object 13">
              <a:extLst>
                <a:ext uri="{FF2B5EF4-FFF2-40B4-BE49-F238E27FC236}">
                  <a16:creationId xmlns:a16="http://schemas.microsoft.com/office/drawing/2014/main" id="{2BA4C6AA-1D2B-8973-2A25-047DD2FA2032}"/>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33" name="object 14">
              <a:extLst>
                <a:ext uri="{FF2B5EF4-FFF2-40B4-BE49-F238E27FC236}">
                  <a16:creationId xmlns:a16="http://schemas.microsoft.com/office/drawing/2014/main" id="{F5A91AA6-581B-F380-4C3C-B189A0461CEA}"/>
                </a:ext>
              </a:extLst>
            </p:cNvPr>
            <p:cNvPicPr/>
            <p:nvPr/>
          </p:nvPicPr>
          <p:blipFill>
            <a:blip r:embed="rId7" cstate="print"/>
            <a:stretch>
              <a:fillRect/>
            </a:stretch>
          </p:blipFill>
          <p:spPr>
            <a:xfrm>
              <a:off x="1456951" y="1151026"/>
              <a:ext cx="147806" cy="147809"/>
            </a:xfrm>
            <a:prstGeom prst="rect">
              <a:avLst/>
            </a:prstGeom>
          </p:spPr>
        </p:pic>
        <p:sp>
          <p:nvSpPr>
            <p:cNvPr id="34" name="object 15">
              <a:extLst>
                <a:ext uri="{FF2B5EF4-FFF2-40B4-BE49-F238E27FC236}">
                  <a16:creationId xmlns:a16="http://schemas.microsoft.com/office/drawing/2014/main" id="{B8BAD882-D24D-16FB-C76F-C9A74BDC876E}"/>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35" name="object 16">
              <a:extLst>
                <a:ext uri="{FF2B5EF4-FFF2-40B4-BE49-F238E27FC236}">
                  <a16:creationId xmlns:a16="http://schemas.microsoft.com/office/drawing/2014/main" id="{75A494AD-D6CB-1532-B47B-62DF78B44AEE}"/>
                </a:ext>
              </a:extLst>
            </p:cNvPr>
            <p:cNvPicPr/>
            <p:nvPr/>
          </p:nvPicPr>
          <p:blipFill>
            <a:blip r:embed="rId8" cstate="print"/>
            <a:stretch>
              <a:fillRect/>
            </a:stretch>
          </p:blipFill>
          <p:spPr>
            <a:xfrm>
              <a:off x="1456951" y="676624"/>
              <a:ext cx="147806" cy="147809"/>
            </a:xfrm>
            <a:prstGeom prst="rect">
              <a:avLst/>
            </a:prstGeom>
          </p:spPr>
        </p:pic>
        <p:pic>
          <p:nvPicPr>
            <p:cNvPr id="36" name="object 17">
              <a:extLst>
                <a:ext uri="{FF2B5EF4-FFF2-40B4-BE49-F238E27FC236}">
                  <a16:creationId xmlns:a16="http://schemas.microsoft.com/office/drawing/2014/main" id="{40FDCA06-40A7-54D8-DA82-29847F6AD2F2}"/>
                </a:ext>
              </a:extLst>
            </p:cNvPr>
            <p:cNvPicPr/>
            <p:nvPr/>
          </p:nvPicPr>
          <p:blipFill>
            <a:blip r:embed="rId9" cstate="print"/>
            <a:stretch>
              <a:fillRect/>
            </a:stretch>
          </p:blipFill>
          <p:spPr>
            <a:xfrm>
              <a:off x="1796231" y="564627"/>
              <a:ext cx="1339684" cy="212153"/>
            </a:xfrm>
            <a:prstGeom prst="rect">
              <a:avLst/>
            </a:prstGeom>
          </p:spPr>
        </p:pic>
        <p:pic>
          <p:nvPicPr>
            <p:cNvPr id="37" name="object 18">
              <a:extLst>
                <a:ext uri="{FF2B5EF4-FFF2-40B4-BE49-F238E27FC236}">
                  <a16:creationId xmlns:a16="http://schemas.microsoft.com/office/drawing/2014/main" id="{7AF8FB45-9587-E46C-2DE9-D137442FBE1B}"/>
                </a:ext>
              </a:extLst>
            </p:cNvPr>
            <p:cNvPicPr/>
            <p:nvPr/>
          </p:nvPicPr>
          <p:blipFill>
            <a:blip r:embed="rId10" cstate="print"/>
            <a:stretch>
              <a:fillRect/>
            </a:stretch>
          </p:blipFill>
          <p:spPr>
            <a:xfrm>
              <a:off x="1802172" y="884830"/>
              <a:ext cx="1747452" cy="525998"/>
            </a:xfrm>
            <a:prstGeom prst="rect">
              <a:avLst/>
            </a:prstGeom>
          </p:spPr>
        </p:pic>
      </p:grpSp>
      <p:sp>
        <p:nvSpPr>
          <p:cNvPr id="2" name="object 2"/>
          <p:cNvSpPr txBox="1">
            <a:spLocks noGrp="1"/>
          </p:cNvSpPr>
          <p:nvPr>
            <p:ph type="title"/>
          </p:nvPr>
        </p:nvSpPr>
        <p:spPr>
          <a:xfrm>
            <a:off x="2355370" y="269953"/>
            <a:ext cx="6757414" cy="687607"/>
          </a:xfrm>
          <a:prstGeom prst="rect">
            <a:avLst/>
          </a:prstGeom>
        </p:spPr>
        <p:txBody>
          <a:bodyPr vert="horz" wrap="square" lIns="0" tIns="10397" rIns="0" bIns="0" rtlCol="0" anchor="ctr">
            <a:spAutoFit/>
          </a:bodyPr>
          <a:lstStyle/>
          <a:p>
            <a:pPr marL="7620">
              <a:lnSpc>
                <a:spcPct val="100000"/>
              </a:lnSpc>
              <a:spcBef>
                <a:spcPts val="82"/>
              </a:spcBef>
            </a:pPr>
            <a:r>
              <a:rPr lang="en-GB" sz="4400" spc="112" dirty="0">
                <a:latin typeface="Poppins"/>
                <a:cs typeface="Poppins"/>
              </a:rPr>
              <a:t>Methodology </a:t>
            </a:r>
            <a:endParaRPr lang="en-GB" sz="4400" spc="112" dirty="0">
              <a:latin typeface="Poppins" panose="00000500000000000000" pitchFamily="2" charset="0"/>
              <a:cs typeface="Poppins" panose="00000500000000000000" pitchFamily="2" charset="0"/>
            </a:endParaRPr>
          </a:p>
        </p:txBody>
      </p:sp>
      <p:grpSp>
        <p:nvGrpSpPr>
          <p:cNvPr id="5" name="object 5"/>
          <p:cNvGrpSpPr/>
          <p:nvPr/>
        </p:nvGrpSpPr>
        <p:grpSpPr>
          <a:xfrm>
            <a:off x="375322" y="616277"/>
            <a:ext cx="608787" cy="315753"/>
            <a:chOff x="618228" y="1016286"/>
            <a:chExt cx="1003935" cy="520700"/>
          </a:xfrm>
        </p:grpSpPr>
        <p:sp>
          <p:nvSpPr>
            <p:cNvPr id="6" name="object 6"/>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7" name="object 7"/>
            <p:cNvPicPr/>
            <p:nvPr/>
          </p:nvPicPr>
          <p:blipFill>
            <a:blip r:embed="rId5" cstate="print"/>
            <a:stretch>
              <a:fillRect/>
            </a:stretch>
          </p:blipFill>
          <p:spPr>
            <a:xfrm>
              <a:off x="635262" y="1151026"/>
              <a:ext cx="147806" cy="147809"/>
            </a:xfrm>
            <a:prstGeom prst="rect">
              <a:avLst/>
            </a:prstGeom>
          </p:spPr>
        </p:pic>
        <p:sp>
          <p:nvSpPr>
            <p:cNvPr id="8" name="object 8"/>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9" name="object 9"/>
            <p:cNvPicPr/>
            <p:nvPr/>
          </p:nvPicPr>
          <p:blipFill>
            <a:blip r:embed="rId6" cstate="print"/>
            <a:stretch>
              <a:fillRect/>
            </a:stretch>
          </p:blipFill>
          <p:spPr>
            <a:xfrm>
              <a:off x="1045558" y="1387673"/>
              <a:ext cx="148906" cy="148916"/>
            </a:xfrm>
            <a:prstGeom prst="rect">
              <a:avLst/>
            </a:prstGeom>
          </p:spPr>
        </p:pic>
        <p:sp>
          <p:nvSpPr>
            <p:cNvPr id="10" name="object 10"/>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11" name="object 11"/>
            <p:cNvPicPr/>
            <p:nvPr/>
          </p:nvPicPr>
          <p:blipFill>
            <a:blip r:embed="rId7" cstate="print"/>
            <a:stretch>
              <a:fillRect/>
            </a:stretch>
          </p:blipFill>
          <p:spPr>
            <a:xfrm>
              <a:off x="1456951" y="1151026"/>
              <a:ext cx="147806" cy="147809"/>
            </a:xfrm>
            <a:prstGeom prst="rect">
              <a:avLst/>
            </a:prstGeom>
          </p:spPr>
        </p:pic>
      </p:grpSp>
      <p:grpSp>
        <p:nvGrpSpPr>
          <p:cNvPr id="12" name="object 12"/>
          <p:cNvGrpSpPr/>
          <p:nvPr/>
        </p:nvGrpSpPr>
        <p:grpSpPr>
          <a:xfrm>
            <a:off x="375322" y="266130"/>
            <a:ext cx="608787" cy="315753"/>
            <a:chOff x="618228" y="438868"/>
            <a:chExt cx="1003935" cy="520700"/>
          </a:xfrm>
        </p:grpSpPr>
        <p:sp>
          <p:nvSpPr>
            <p:cNvPr id="13" name="object 13"/>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14" name="object 14"/>
            <p:cNvPicPr/>
            <p:nvPr/>
          </p:nvPicPr>
          <p:blipFill>
            <a:blip r:embed="rId3" cstate="print"/>
            <a:stretch>
              <a:fillRect/>
            </a:stretch>
          </p:blipFill>
          <p:spPr>
            <a:xfrm>
              <a:off x="1045555" y="438868"/>
              <a:ext cx="148906" cy="146676"/>
            </a:xfrm>
            <a:prstGeom prst="rect">
              <a:avLst/>
            </a:prstGeom>
          </p:spPr>
        </p:pic>
        <p:sp>
          <p:nvSpPr>
            <p:cNvPr id="15" name="object 15"/>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16" name="object 16"/>
            <p:cNvPicPr/>
            <p:nvPr/>
          </p:nvPicPr>
          <p:blipFill>
            <a:blip r:embed="rId4" cstate="print"/>
            <a:stretch>
              <a:fillRect/>
            </a:stretch>
          </p:blipFill>
          <p:spPr>
            <a:xfrm>
              <a:off x="635261" y="676623"/>
              <a:ext cx="147806" cy="147809"/>
            </a:xfrm>
            <a:prstGeom prst="rect">
              <a:avLst/>
            </a:prstGeom>
          </p:spPr>
        </p:pic>
        <p:sp>
          <p:nvSpPr>
            <p:cNvPr id="17" name="object 17"/>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18" name="object 18"/>
            <p:cNvPicPr/>
            <p:nvPr/>
          </p:nvPicPr>
          <p:blipFill>
            <a:blip r:embed="rId8" cstate="print"/>
            <a:stretch>
              <a:fillRect/>
            </a:stretch>
          </p:blipFill>
          <p:spPr>
            <a:xfrm>
              <a:off x="1456951" y="676624"/>
              <a:ext cx="147806" cy="147809"/>
            </a:xfrm>
            <a:prstGeom prst="rect">
              <a:avLst/>
            </a:prstGeom>
          </p:spPr>
        </p:pic>
      </p:grpSp>
      <p:pic>
        <p:nvPicPr>
          <p:cNvPr id="19" name="object 19"/>
          <p:cNvPicPr/>
          <p:nvPr/>
        </p:nvPicPr>
        <p:blipFill>
          <a:blip r:embed="rId9" cstate="print"/>
          <a:stretch>
            <a:fillRect/>
          </a:stretch>
        </p:blipFill>
        <p:spPr>
          <a:xfrm>
            <a:off x="1089664" y="342391"/>
            <a:ext cx="812386" cy="128650"/>
          </a:xfrm>
          <a:prstGeom prst="rect">
            <a:avLst/>
          </a:prstGeom>
        </p:spPr>
      </p:pic>
      <p:pic>
        <p:nvPicPr>
          <p:cNvPr id="20" name="object 20"/>
          <p:cNvPicPr/>
          <p:nvPr/>
        </p:nvPicPr>
        <p:blipFill>
          <a:blip r:embed="rId10" cstate="print"/>
          <a:stretch>
            <a:fillRect/>
          </a:stretch>
        </p:blipFill>
        <p:spPr>
          <a:xfrm>
            <a:off x="1093267" y="536562"/>
            <a:ext cx="1059656" cy="318966"/>
          </a:xfrm>
          <a:prstGeom prst="rect">
            <a:avLst/>
          </a:prstGeom>
        </p:spPr>
      </p:pic>
      <p:pic>
        <p:nvPicPr>
          <p:cNvPr id="29" name="object 7">
            <a:extLst>
              <a:ext uri="{FF2B5EF4-FFF2-40B4-BE49-F238E27FC236}">
                <a16:creationId xmlns:a16="http://schemas.microsoft.com/office/drawing/2014/main" id="{3BCF8D06-506C-0C0C-BE2B-5713C7AB6C75}"/>
              </a:ext>
            </a:extLst>
          </p:cNvPr>
          <p:cNvPicPr/>
          <p:nvPr/>
        </p:nvPicPr>
        <p:blipFill>
          <a:blip r:embed="rId11" cstate="print"/>
          <a:stretch>
            <a:fillRect/>
          </a:stretch>
        </p:blipFill>
        <p:spPr>
          <a:xfrm>
            <a:off x="9546633" y="0"/>
            <a:ext cx="2644938" cy="2989088"/>
          </a:xfrm>
          <a:prstGeom prst="rect">
            <a:avLst/>
          </a:prstGeom>
        </p:spPr>
      </p:pic>
      <p:sp>
        <p:nvSpPr>
          <p:cNvPr id="41" name="object 20">
            <a:extLst>
              <a:ext uri="{FF2B5EF4-FFF2-40B4-BE49-F238E27FC236}">
                <a16:creationId xmlns:a16="http://schemas.microsoft.com/office/drawing/2014/main" id="{5E8665F6-C9B4-B61A-D244-6890D2C55C8E}"/>
              </a:ext>
            </a:extLst>
          </p:cNvPr>
          <p:cNvSpPr txBox="1">
            <a:spLocks/>
          </p:cNvSpPr>
          <p:nvPr/>
        </p:nvSpPr>
        <p:spPr>
          <a:xfrm>
            <a:off x="361568" y="1337687"/>
            <a:ext cx="9185971" cy="4329083"/>
          </a:xfrm>
          <a:prstGeom prst="rect">
            <a:avLst/>
          </a:prstGeom>
        </p:spPr>
        <p:txBody>
          <a:bodyPr vert="horz" wrap="square" lIns="0" tIns="7316" rIns="0" bIns="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400"/>
              </a:spcAft>
            </a:pPr>
            <a:r>
              <a:rPr lang="en-GB" sz="2200" dirty="0">
                <a:solidFill>
                  <a:srgbClr val="28426D"/>
                </a:solidFill>
                <a:latin typeface="Poppins"/>
                <a:cs typeface="Calibri" panose="020F0502020204030204"/>
              </a:rPr>
              <a:t>A survey administered to all HEIs that provide ITE in Wales</a:t>
            </a:r>
          </a:p>
          <a:p>
            <a:pPr lvl="1">
              <a:lnSpc>
                <a:spcPct val="100000"/>
              </a:lnSpc>
              <a:spcAft>
                <a:spcPts val="400"/>
              </a:spcAft>
              <a:buFont typeface="Courier New" panose="02070309020205020404" pitchFamily="49" charset="0"/>
              <a:buChar char="o"/>
            </a:pPr>
            <a:r>
              <a:rPr lang="en-GB" sz="2200" dirty="0">
                <a:solidFill>
                  <a:srgbClr val="28426D"/>
                </a:solidFill>
                <a:latin typeface="Poppins"/>
                <a:cs typeface="Calibri" panose="020F0502020204030204"/>
              </a:rPr>
              <a:t>Programme title</a:t>
            </a:r>
          </a:p>
          <a:p>
            <a:pPr lvl="1">
              <a:lnSpc>
                <a:spcPct val="100000"/>
              </a:lnSpc>
              <a:spcAft>
                <a:spcPts val="400"/>
              </a:spcAft>
              <a:buFont typeface="Courier New" panose="02070309020205020404" pitchFamily="49" charset="0"/>
              <a:buChar char="o"/>
            </a:pPr>
            <a:r>
              <a:rPr lang="en-GB" sz="2200" dirty="0">
                <a:solidFill>
                  <a:srgbClr val="28426D"/>
                </a:solidFill>
                <a:latin typeface="Poppins"/>
                <a:cs typeface="Calibri" panose="020F0502020204030204"/>
              </a:rPr>
              <a:t>Number of current students</a:t>
            </a:r>
          </a:p>
          <a:p>
            <a:pPr lvl="1">
              <a:lnSpc>
                <a:spcPct val="100000"/>
              </a:lnSpc>
              <a:spcAft>
                <a:spcPts val="400"/>
              </a:spcAft>
              <a:buFont typeface="Courier New" panose="02070309020205020404" pitchFamily="49" charset="0"/>
              <a:buChar char="o"/>
            </a:pPr>
            <a:r>
              <a:rPr lang="en-GB" sz="2200" dirty="0">
                <a:solidFill>
                  <a:srgbClr val="28426D"/>
                </a:solidFill>
                <a:latin typeface="Poppins"/>
                <a:cs typeface="Calibri" panose="020F0502020204030204"/>
              </a:rPr>
              <a:t>Aims and learning objectives related to young children’s participative rights in validation documents</a:t>
            </a:r>
          </a:p>
          <a:p>
            <a:pPr lvl="1">
              <a:lnSpc>
                <a:spcPct val="100000"/>
              </a:lnSpc>
              <a:spcAft>
                <a:spcPts val="400"/>
              </a:spcAft>
              <a:buFont typeface="Courier New" panose="02070309020205020404" pitchFamily="49" charset="0"/>
              <a:buChar char="o"/>
            </a:pPr>
            <a:r>
              <a:rPr lang="en-GB" sz="2200" dirty="0">
                <a:solidFill>
                  <a:srgbClr val="28426D"/>
                </a:solidFill>
                <a:latin typeface="Poppins"/>
                <a:cs typeface="Calibri" panose="020F0502020204030204"/>
              </a:rPr>
              <a:t>Modules titles where young children’s participative rights are covered</a:t>
            </a:r>
          </a:p>
          <a:p>
            <a:pPr lvl="1">
              <a:lnSpc>
                <a:spcPct val="100000"/>
              </a:lnSpc>
              <a:spcAft>
                <a:spcPts val="400"/>
              </a:spcAft>
              <a:buFont typeface="Courier New" panose="02070309020205020404" pitchFamily="49" charset="0"/>
              <a:buChar char="o"/>
            </a:pPr>
            <a:r>
              <a:rPr lang="en-GB" sz="2200" dirty="0">
                <a:solidFill>
                  <a:srgbClr val="28426D"/>
                </a:solidFill>
                <a:latin typeface="Poppins"/>
                <a:cs typeface="Calibri" panose="020F0502020204030204"/>
              </a:rPr>
              <a:t>Aspects of young children’s participative rights to rank order</a:t>
            </a:r>
          </a:p>
          <a:p>
            <a:pPr>
              <a:lnSpc>
                <a:spcPct val="100000"/>
              </a:lnSpc>
              <a:spcAft>
                <a:spcPts val="400"/>
              </a:spcAft>
            </a:pPr>
            <a:r>
              <a:rPr lang="en-GB" sz="2200" dirty="0">
                <a:solidFill>
                  <a:srgbClr val="28426D"/>
                </a:solidFill>
                <a:latin typeface="Poppins"/>
                <a:cs typeface="Calibri" panose="020F0502020204030204"/>
              </a:rPr>
              <a:t>Deductive content analysis (Elo &amp; Kyngas, 2008)</a:t>
            </a:r>
          </a:p>
          <a:p>
            <a:pPr>
              <a:lnSpc>
                <a:spcPct val="100000"/>
              </a:lnSpc>
              <a:spcAft>
                <a:spcPts val="400"/>
              </a:spcAft>
            </a:pPr>
            <a:r>
              <a:rPr lang="en-GB" sz="2200" dirty="0">
                <a:solidFill>
                  <a:srgbClr val="28426D"/>
                </a:solidFill>
                <a:latin typeface="Poppins"/>
                <a:cs typeface="Calibri" panose="020F0502020204030204"/>
              </a:rPr>
              <a:t>Tibbitts (2017) three models of Human Rights Education </a:t>
            </a:r>
          </a:p>
        </p:txBody>
      </p:sp>
    </p:spTree>
    <p:extLst>
      <p:ext uri="{BB962C8B-B14F-4D97-AF65-F5344CB8AC3E}">
        <p14:creationId xmlns:p14="http://schemas.microsoft.com/office/powerpoint/2010/main" val="174630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object 2">
            <a:extLst>
              <a:ext uri="{FF2B5EF4-FFF2-40B4-BE49-F238E27FC236}">
                <a16:creationId xmlns:a16="http://schemas.microsoft.com/office/drawing/2014/main" id="{85DFCAAA-BBC4-08E7-9EB1-BF88B424F0A2}"/>
              </a:ext>
            </a:extLst>
          </p:cNvPr>
          <p:cNvGrpSpPr/>
          <p:nvPr/>
        </p:nvGrpSpPr>
        <p:grpSpPr>
          <a:xfrm>
            <a:off x="0" y="0"/>
            <a:ext cx="12194610" cy="1146337"/>
            <a:chOff x="0" y="-5235"/>
            <a:chExt cx="20109815" cy="1890395"/>
          </a:xfrm>
        </p:grpSpPr>
        <p:sp>
          <p:nvSpPr>
            <p:cNvPr id="24" name="object 3">
              <a:extLst>
                <a:ext uri="{FF2B5EF4-FFF2-40B4-BE49-F238E27FC236}">
                  <a16:creationId xmlns:a16="http://schemas.microsoft.com/office/drawing/2014/main" id="{A98C9F3D-1F2C-AACF-8A72-3F93BC55C98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endParaRPr sz="1092" dirty="0"/>
            </a:p>
          </p:txBody>
        </p:sp>
        <p:sp>
          <p:nvSpPr>
            <p:cNvPr id="25" name="object 4">
              <a:extLst>
                <a:ext uri="{FF2B5EF4-FFF2-40B4-BE49-F238E27FC236}">
                  <a16:creationId xmlns:a16="http://schemas.microsoft.com/office/drawing/2014/main" id="{E0DEC63E-0759-FE54-4381-8CCF97A51A7F}"/>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endParaRPr sz="1092" dirty="0"/>
            </a:p>
          </p:txBody>
        </p:sp>
        <p:sp>
          <p:nvSpPr>
            <p:cNvPr id="26" name="object 5">
              <a:extLst>
                <a:ext uri="{FF2B5EF4-FFF2-40B4-BE49-F238E27FC236}">
                  <a16:creationId xmlns:a16="http://schemas.microsoft.com/office/drawing/2014/main" id="{FCA21E5E-7DBB-0DA0-4CCB-E3BB831636CD}"/>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27" name="object 6">
              <a:extLst>
                <a:ext uri="{FF2B5EF4-FFF2-40B4-BE49-F238E27FC236}">
                  <a16:creationId xmlns:a16="http://schemas.microsoft.com/office/drawing/2014/main" id="{C0CB888F-3025-F026-3BF8-83D907B924F9}"/>
                </a:ext>
              </a:extLst>
            </p:cNvPr>
            <p:cNvPicPr/>
            <p:nvPr/>
          </p:nvPicPr>
          <p:blipFill>
            <a:blip r:embed="rId3" cstate="print"/>
            <a:stretch>
              <a:fillRect/>
            </a:stretch>
          </p:blipFill>
          <p:spPr>
            <a:xfrm>
              <a:off x="1045555" y="438868"/>
              <a:ext cx="148906" cy="146676"/>
            </a:xfrm>
            <a:prstGeom prst="rect">
              <a:avLst/>
            </a:prstGeom>
          </p:spPr>
        </p:pic>
        <p:sp>
          <p:nvSpPr>
            <p:cNvPr id="28" name="object 7">
              <a:extLst>
                <a:ext uri="{FF2B5EF4-FFF2-40B4-BE49-F238E27FC236}">
                  <a16:creationId xmlns:a16="http://schemas.microsoft.com/office/drawing/2014/main" id="{A1FD2B1B-9096-0A90-B873-A85058D8D0EC}"/>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29" name="object 8">
              <a:extLst>
                <a:ext uri="{FF2B5EF4-FFF2-40B4-BE49-F238E27FC236}">
                  <a16:creationId xmlns:a16="http://schemas.microsoft.com/office/drawing/2014/main" id="{D2BF3725-DD50-AF60-75D6-0DBF386A8039}"/>
                </a:ext>
              </a:extLst>
            </p:cNvPr>
            <p:cNvPicPr/>
            <p:nvPr/>
          </p:nvPicPr>
          <p:blipFill>
            <a:blip r:embed="rId4" cstate="print"/>
            <a:stretch>
              <a:fillRect/>
            </a:stretch>
          </p:blipFill>
          <p:spPr>
            <a:xfrm>
              <a:off x="635261" y="676623"/>
              <a:ext cx="147806" cy="147809"/>
            </a:xfrm>
            <a:prstGeom prst="rect">
              <a:avLst/>
            </a:prstGeom>
          </p:spPr>
        </p:pic>
        <p:sp>
          <p:nvSpPr>
            <p:cNvPr id="30" name="object 9">
              <a:extLst>
                <a:ext uri="{FF2B5EF4-FFF2-40B4-BE49-F238E27FC236}">
                  <a16:creationId xmlns:a16="http://schemas.microsoft.com/office/drawing/2014/main" id="{FA5CF0DD-3094-9D9C-6D9D-A25345436B81}"/>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31" name="object 10">
              <a:extLst>
                <a:ext uri="{FF2B5EF4-FFF2-40B4-BE49-F238E27FC236}">
                  <a16:creationId xmlns:a16="http://schemas.microsoft.com/office/drawing/2014/main" id="{1099784B-B67D-C5E2-52DD-E2B4B893F57C}"/>
                </a:ext>
              </a:extLst>
            </p:cNvPr>
            <p:cNvPicPr/>
            <p:nvPr/>
          </p:nvPicPr>
          <p:blipFill>
            <a:blip r:embed="rId5" cstate="print"/>
            <a:stretch>
              <a:fillRect/>
            </a:stretch>
          </p:blipFill>
          <p:spPr>
            <a:xfrm>
              <a:off x="635262" y="1151026"/>
              <a:ext cx="147806" cy="147809"/>
            </a:xfrm>
            <a:prstGeom prst="rect">
              <a:avLst/>
            </a:prstGeom>
          </p:spPr>
        </p:pic>
        <p:sp>
          <p:nvSpPr>
            <p:cNvPr id="32" name="object 11">
              <a:extLst>
                <a:ext uri="{FF2B5EF4-FFF2-40B4-BE49-F238E27FC236}">
                  <a16:creationId xmlns:a16="http://schemas.microsoft.com/office/drawing/2014/main" id="{CD0BB251-E4B0-35EB-E05B-66AF29BA1566}"/>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33" name="object 12">
              <a:extLst>
                <a:ext uri="{FF2B5EF4-FFF2-40B4-BE49-F238E27FC236}">
                  <a16:creationId xmlns:a16="http://schemas.microsoft.com/office/drawing/2014/main" id="{D0DF838C-450C-B725-7684-B0C52014DB5C}"/>
                </a:ext>
              </a:extLst>
            </p:cNvPr>
            <p:cNvPicPr/>
            <p:nvPr/>
          </p:nvPicPr>
          <p:blipFill>
            <a:blip r:embed="rId6" cstate="print"/>
            <a:stretch>
              <a:fillRect/>
            </a:stretch>
          </p:blipFill>
          <p:spPr>
            <a:xfrm>
              <a:off x="1045558" y="1387673"/>
              <a:ext cx="148906" cy="148916"/>
            </a:xfrm>
            <a:prstGeom prst="rect">
              <a:avLst/>
            </a:prstGeom>
          </p:spPr>
        </p:pic>
        <p:sp>
          <p:nvSpPr>
            <p:cNvPr id="34" name="object 13">
              <a:extLst>
                <a:ext uri="{FF2B5EF4-FFF2-40B4-BE49-F238E27FC236}">
                  <a16:creationId xmlns:a16="http://schemas.microsoft.com/office/drawing/2014/main" id="{41F4312B-DC58-5485-CD0D-36CD9A194316}"/>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35" name="object 14">
              <a:extLst>
                <a:ext uri="{FF2B5EF4-FFF2-40B4-BE49-F238E27FC236}">
                  <a16:creationId xmlns:a16="http://schemas.microsoft.com/office/drawing/2014/main" id="{B9B2B4A1-74F5-B5E7-EEBF-8FBB1F9D1CBC}"/>
                </a:ext>
              </a:extLst>
            </p:cNvPr>
            <p:cNvPicPr/>
            <p:nvPr/>
          </p:nvPicPr>
          <p:blipFill>
            <a:blip r:embed="rId7" cstate="print"/>
            <a:stretch>
              <a:fillRect/>
            </a:stretch>
          </p:blipFill>
          <p:spPr>
            <a:xfrm>
              <a:off x="1456951" y="1151026"/>
              <a:ext cx="147806" cy="147809"/>
            </a:xfrm>
            <a:prstGeom prst="rect">
              <a:avLst/>
            </a:prstGeom>
          </p:spPr>
        </p:pic>
        <p:sp>
          <p:nvSpPr>
            <p:cNvPr id="36" name="object 15">
              <a:extLst>
                <a:ext uri="{FF2B5EF4-FFF2-40B4-BE49-F238E27FC236}">
                  <a16:creationId xmlns:a16="http://schemas.microsoft.com/office/drawing/2014/main" id="{B8A153B5-39F0-CF7F-407A-5789DA170AE7}"/>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37" name="object 16">
              <a:extLst>
                <a:ext uri="{FF2B5EF4-FFF2-40B4-BE49-F238E27FC236}">
                  <a16:creationId xmlns:a16="http://schemas.microsoft.com/office/drawing/2014/main" id="{1DC0E71C-9E2D-732D-B838-0B85507BCCF0}"/>
                </a:ext>
              </a:extLst>
            </p:cNvPr>
            <p:cNvPicPr/>
            <p:nvPr/>
          </p:nvPicPr>
          <p:blipFill>
            <a:blip r:embed="rId8" cstate="print"/>
            <a:stretch>
              <a:fillRect/>
            </a:stretch>
          </p:blipFill>
          <p:spPr>
            <a:xfrm>
              <a:off x="1456951" y="676624"/>
              <a:ext cx="147806" cy="147809"/>
            </a:xfrm>
            <a:prstGeom prst="rect">
              <a:avLst/>
            </a:prstGeom>
          </p:spPr>
        </p:pic>
        <p:pic>
          <p:nvPicPr>
            <p:cNvPr id="38" name="object 17">
              <a:extLst>
                <a:ext uri="{FF2B5EF4-FFF2-40B4-BE49-F238E27FC236}">
                  <a16:creationId xmlns:a16="http://schemas.microsoft.com/office/drawing/2014/main" id="{7B4F97DB-604A-7D8A-FF79-19DC07D5CFA6}"/>
                </a:ext>
              </a:extLst>
            </p:cNvPr>
            <p:cNvPicPr/>
            <p:nvPr/>
          </p:nvPicPr>
          <p:blipFill>
            <a:blip r:embed="rId9" cstate="print"/>
            <a:stretch>
              <a:fillRect/>
            </a:stretch>
          </p:blipFill>
          <p:spPr>
            <a:xfrm>
              <a:off x="1796231" y="564627"/>
              <a:ext cx="1339684" cy="212153"/>
            </a:xfrm>
            <a:prstGeom prst="rect">
              <a:avLst/>
            </a:prstGeom>
          </p:spPr>
        </p:pic>
        <p:pic>
          <p:nvPicPr>
            <p:cNvPr id="39" name="object 18">
              <a:extLst>
                <a:ext uri="{FF2B5EF4-FFF2-40B4-BE49-F238E27FC236}">
                  <a16:creationId xmlns:a16="http://schemas.microsoft.com/office/drawing/2014/main" id="{A4AF8784-D80C-FCCA-98EC-346DC0ACAE91}"/>
                </a:ext>
              </a:extLst>
            </p:cNvPr>
            <p:cNvPicPr/>
            <p:nvPr/>
          </p:nvPicPr>
          <p:blipFill>
            <a:blip r:embed="rId10" cstate="print"/>
            <a:stretch>
              <a:fillRect/>
            </a:stretch>
          </p:blipFill>
          <p:spPr>
            <a:xfrm>
              <a:off x="1802172" y="884830"/>
              <a:ext cx="1747452" cy="525998"/>
            </a:xfrm>
            <a:prstGeom prst="rect">
              <a:avLst/>
            </a:prstGeom>
          </p:spPr>
        </p:pic>
      </p:grpSp>
      <p:sp>
        <p:nvSpPr>
          <p:cNvPr id="2" name="object 2"/>
          <p:cNvSpPr txBox="1">
            <a:spLocks noGrp="1"/>
          </p:cNvSpPr>
          <p:nvPr>
            <p:ph type="title"/>
          </p:nvPr>
        </p:nvSpPr>
        <p:spPr>
          <a:xfrm>
            <a:off x="2436995" y="269835"/>
            <a:ext cx="7241097" cy="687607"/>
          </a:xfrm>
          <a:prstGeom prst="rect">
            <a:avLst/>
          </a:prstGeom>
        </p:spPr>
        <p:txBody>
          <a:bodyPr vert="horz" wrap="square" lIns="0" tIns="10397" rIns="0" bIns="0" rtlCol="0" anchor="ctr">
            <a:spAutoFit/>
          </a:bodyPr>
          <a:lstStyle/>
          <a:p>
            <a:pPr marL="7701">
              <a:lnSpc>
                <a:spcPct val="100000"/>
              </a:lnSpc>
              <a:spcBef>
                <a:spcPts val="82"/>
              </a:spcBef>
            </a:pPr>
            <a:r>
              <a:rPr lang="en-GB" sz="4400" spc="185" dirty="0">
                <a:latin typeface="Poppins" panose="00000500000000000000" pitchFamily="2" charset="0"/>
                <a:cs typeface="Poppins" panose="00000500000000000000" pitchFamily="2" charset="0"/>
              </a:rPr>
              <a:t>Headline findings </a:t>
            </a:r>
            <a:endParaRPr sz="4400" spc="185" dirty="0">
              <a:latin typeface="Poppins" panose="00000500000000000000" pitchFamily="2" charset="0"/>
              <a:cs typeface="Poppins" panose="00000500000000000000" pitchFamily="2" charset="0"/>
            </a:endParaRPr>
          </a:p>
        </p:txBody>
      </p:sp>
      <p:grpSp>
        <p:nvGrpSpPr>
          <p:cNvPr id="5" name="object 5"/>
          <p:cNvGrpSpPr/>
          <p:nvPr/>
        </p:nvGrpSpPr>
        <p:grpSpPr>
          <a:xfrm>
            <a:off x="375322" y="616277"/>
            <a:ext cx="608787" cy="315753"/>
            <a:chOff x="618228" y="1016286"/>
            <a:chExt cx="1003935" cy="520700"/>
          </a:xfrm>
        </p:grpSpPr>
        <p:sp>
          <p:nvSpPr>
            <p:cNvPr id="6" name="object 6"/>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7" name="object 7"/>
            <p:cNvPicPr/>
            <p:nvPr/>
          </p:nvPicPr>
          <p:blipFill>
            <a:blip r:embed="rId5" cstate="print"/>
            <a:stretch>
              <a:fillRect/>
            </a:stretch>
          </p:blipFill>
          <p:spPr>
            <a:xfrm>
              <a:off x="635262" y="1151026"/>
              <a:ext cx="147806" cy="147809"/>
            </a:xfrm>
            <a:prstGeom prst="rect">
              <a:avLst/>
            </a:prstGeom>
          </p:spPr>
        </p:pic>
        <p:sp>
          <p:nvSpPr>
            <p:cNvPr id="8" name="object 8"/>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9" name="object 9"/>
            <p:cNvPicPr/>
            <p:nvPr/>
          </p:nvPicPr>
          <p:blipFill>
            <a:blip r:embed="rId6" cstate="print"/>
            <a:stretch>
              <a:fillRect/>
            </a:stretch>
          </p:blipFill>
          <p:spPr>
            <a:xfrm>
              <a:off x="1045558" y="1387673"/>
              <a:ext cx="148906" cy="148916"/>
            </a:xfrm>
            <a:prstGeom prst="rect">
              <a:avLst/>
            </a:prstGeom>
          </p:spPr>
        </p:pic>
        <p:sp>
          <p:nvSpPr>
            <p:cNvPr id="10" name="object 10"/>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11" name="object 11"/>
            <p:cNvPicPr/>
            <p:nvPr/>
          </p:nvPicPr>
          <p:blipFill>
            <a:blip r:embed="rId7" cstate="print"/>
            <a:stretch>
              <a:fillRect/>
            </a:stretch>
          </p:blipFill>
          <p:spPr>
            <a:xfrm>
              <a:off x="1456951" y="1151026"/>
              <a:ext cx="147806" cy="147809"/>
            </a:xfrm>
            <a:prstGeom prst="rect">
              <a:avLst/>
            </a:prstGeom>
          </p:spPr>
        </p:pic>
      </p:grpSp>
      <p:grpSp>
        <p:nvGrpSpPr>
          <p:cNvPr id="12" name="object 12"/>
          <p:cNvGrpSpPr/>
          <p:nvPr/>
        </p:nvGrpSpPr>
        <p:grpSpPr>
          <a:xfrm>
            <a:off x="375322" y="266130"/>
            <a:ext cx="608787" cy="315753"/>
            <a:chOff x="618228" y="438868"/>
            <a:chExt cx="1003935" cy="520700"/>
          </a:xfrm>
        </p:grpSpPr>
        <p:sp>
          <p:nvSpPr>
            <p:cNvPr id="13" name="object 13"/>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14" name="object 14"/>
            <p:cNvPicPr/>
            <p:nvPr/>
          </p:nvPicPr>
          <p:blipFill>
            <a:blip r:embed="rId3" cstate="print"/>
            <a:stretch>
              <a:fillRect/>
            </a:stretch>
          </p:blipFill>
          <p:spPr>
            <a:xfrm>
              <a:off x="1045555" y="438868"/>
              <a:ext cx="148906" cy="146676"/>
            </a:xfrm>
            <a:prstGeom prst="rect">
              <a:avLst/>
            </a:prstGeom>
          </p:spPr>
        </p:pic>
        <p:sp>
          <p:nvSpPr>
            <p:cNvPr id="15" name="object 15"/>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16" name="object 16"/>
            <p:cNvPicPr/>
            <p:nvPr/>
          </p:nvPicPr>
          <p:blipFill>
            <a:blip r:embed="rId4" cstate="print"/>
            <a:stretch>
              <a:fillRect/>
            </a:stretch>
          </p:blipFill>
          <p:spPr>
            <a:xfrm>
              <a:off x="635261" y="676623"/>
              <a:ext cx="147806" cy="147809"/>
            </a:xfrm>
            <a:prstGeom prst="rect">
              <a:avLst/>
            </a:prstGeom>
          </p:spPr>
        </p:pic>
        <p:sp>
          <p:nvSpPr>
            <p:cNvPr id="17" name="object 17"/>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18" name="object 18"/>
            <p:cNvPicPr/>
            <p:nvPr/>
          </p:nvPicPr>
          <p:blipFill>
            <a:blip r:embed="rId8" cstate="print"/>
            <a:stretch>
              <a:fillRect/>
            </a:stretch>
          </p:blipFill>
          <p:spPr>
            <a:xfrm>
              <a:off x="1456951" y="676624"/>
              <a:ext cx="147806" cy="147809"/>
            </a:xfrm>
            <a:prstGeom prst="rect">
              <a:avLst/>
            </a:prstGeom>
          </p:spPr>
        </p:pic>
      </p:grpSp>
      <p:pic>
        <p:nvPicPr>
          <p:cNvPr id="19" name="object 19"/>
          <p:cNvPicPr/>
          <p:nvPr/>
        </p:nvPicPr>
        <p:blipFill>
          <a:blip r:embed="rId9" cstate="print"/>
          <a:stretch>
            <a:fillRect/>
          </a:stretch>
        </p:blipFill>
        <p:spPr>
          <a:xfrm>
            <a:off x="1089664" y="342391"/>
            <a:ext cx="812386" cy="128650"/>
          </a:xfrm>
          <a:prstGeom prst="rect">
            <a:avLst/>
          </a:prstGeom>
        </p:spPr>
      </p:pic>
      <p:pic>
        <p:nvPicPr>
          <p:cNvPr id="20" name="object 20"/>
          <p:cNvPicPr/>
          <p:nvPr/>
        </p:nvPicPr>
        <p:blipFill>
          <a:blip r:embed="rId10" cstate="print"/>
          <a:stretch>
            <a:fillRect/>
          </a:stretch>
        </p:blipFill>
        <p:spPr>
          <a:xfrm>
            <a:off x="1093267" y="536562"/>
            <a:ext cx="1059656" cy="318966"/>
          </a:xfrm>
          <a:prstGeom prst="rect">
            <a:avLst/>
          </a:prstGeom>
        </p:spPr>
      </p:pic>
      <p:sp>
        <p:nvSpPr>
          <p:cNvPr id="22" name="Content Placeholder 3">
            <a:extLst>
              <a:ext uri="{FF2B5EF4-FFF2-40B4-BE49-F238E27FC236}">
                <a16:creationId xmlns:a16="http://schemas.microsoft.com/office/drawing/2014/main" id="{F2C76B05-FC1E-263E-AAAD-396D311A273C}"/>
              </a:ext>
            </a:extLst>
          </p:cNvPr>
          <p:cNvSpPr txBox="1">
            <a:spLocks/>
          </p:cNvSpPr>
          <p:nvPr/>
        </p:nvSpPr>
        <p:spPr>
          <a:xfrm>
            <a:off x="385983" y="1454452"/>
            <a:ext cx="11805256" cy="5544032"/>
          </a:xfrm>
          <a:prstGeom prst="rect">
            <a:avLst/>
          </a:prstGeom>
        </p:spPr>
        <p:txBody>
          <a:bodyPr lIns="91440" tIns="45720" rIns="91440" bIns="4572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200" b="1" dirty="0">
                <a:solidFill>
                  <a:srgbClr val="28426D"/>
                </a:solidFill>
                <a:latin typeface="Poppins" panose="00000500000000000000" pitchFamily="2" charset="0"/>
                <a:cs typeface="Poppins" panose="00000500000000000000" pitchFamily="2" charset="0"/>
              </a:rPr>
              <a:t>Themes related to children’s participative rights were ranked</a:t>
            </a:r>
            <a:r>
              <a:rPr lang="en-GB" sz="2200" dirty="0">
                <a:solidFill>
                  <a:srgbClr val="28426D"/>
                </a:solidFill>
                <a:latin typeface="Poppins" panose="00000500000000000000" pitchFamily="2" charset="0"/>
                <a:cs typeface="Poppins" panose="00000500000000000000" pitchFamily="2" charset="0"/>
              </a:rPr>
              <a:t> </a:t>
            </a:r>
          </a:p>
          <a:p>
            <a:pPr>
              <a:lnSpc>
                <a:spcPct val="150000"/>
              </a:lnSpc>
            </a:pPr>
            <a:r>
              <a:rPr lang="en-GB" sz="2200" dirty="0">
                <a:solidFill>
                  <a:srgbClr val="28426D"/>
                </a:solidFill>
                <a:latin typeface="Poppins" panose="00000500000000000000" pitchFamily="2" charset="0"/>
                <a:cs typeface="Poppins" panose="00000500000000000000" pitchFamily="2" charset="0"/>
              </a:rPr>
              <a:t>Those considered to be covered most were:</a:t>
            </a:r>
          </a:p>
          <a:p>
            <a:pPr lvl="1">
              <a:lnSpc>
                <a:spcPct val="150000"/>
              </a:lnSpc>
              <a:buFont typeface="Courier New" panose="02070309020205020404" pitchFamily="49" charset="0"/>
              <a:buChar char="o"/>
            </a:pPr>
            <a:r>
              <a:rPr lang="en-GB" sz="2200" dirty="0">
                <a:solidFill>
                  <a:srgbClr val="28426D"/>
                </a:solidFill>
                <a:latin typeface="Poppins" panose="00000500000000000000" pitchFamily="2" charset="0"/>
                <a:cs typeface="Poppins" panose="00000500000000000000" pitchFamily="2" charset="0"/>
              </a:rPr>
              <a:t>Knowledge of the UNCRC</a:t>
            </a:r>
          </a:p>
          <a:p>
            <a:pPr lvl="1">
              <a:lnSpc>
                <a:spcPct val="150000"/>
              </a:lnSpc>
              <a:buFont typeface="Courier New" panose="02070309020205020404" pitchFamily="49" charset="0"/>
              <a:buChar char="o"/>
            </a:pPr>
            <a:r>
              <a:rPr lang="en-GB" sz="2200" dirty="0">
                <a:solidFill>
                  <a:srgbClr val="28426D"/>
                </a:solidFill>
                <a:latin typeface="Poppins" panose="00000500000000000000" pitchFamily="2" charset="0"/>
                <a:cs typeface="Poppins" panose="00000500000000000000" pitchFamily="2" charset="0"/>
              </a:rPr>
              <a:t>Pedagogies to support young children’s participative rights</a:t>
            </a:r>
          </a:p>
          <a:p>
            <a:pPr>
              <a:lnSpc>
                <a:spcPct val="150000"/>
              </a:lnSpc>
            </a:pPr>
            <a:r>
              <a:rPr lang="en-GB" sz="2200" dirty="0">
                <a:solidFill>
                  <a:srgbClr val="28426D"/>
                </a:solidFill>
                <a:latin typeface="Poppins" panose="00000500000000000000" pitchFamily="2" charset="0"/>
                <a:cs typeface="Poppins" panose="00000500000000000000" pitchFamily="2" charset="0"/>
              </a:rPr>
              <a:t>Those considered to be covered the least were:</a:t>
            </a:r>
          </a:p>
          <a:p>
            <a:pPr lvl="1">
              <a:lnSpc>
                <a:spcPct val="150000"/>
              </a:lnSpc>
              <a:buFont typeface="Courier New" panose="02070309020205020404" pitchFamily="49" charset="0"/>
              <a:buChar char="o"/>
            </a:pPr>
            <a:r>
              <a:rPr lang="en-GB" sz="2200" dirty="0">
                <a:solidFill>
                  <a:srgbClr val="28426D"/>
                </a:solidFill>
                <a:latin typeface="Poppins" panose="00000500000000000000" pitchFamily="2" charset="0"/>
                <a:cs typeface="Poppins" panose="00000500000000000000" pitchFamily="2" charset="0"/>
              </a:rPr>
              <a:t>Understanding tensions between theory, policy and practice</a:t>
            </a:r>
          </a:p>
          <a:p>
            <a:pPr lvl="1">
              <a:lnSpc>
                <a:spcPct val="150000"/>
              </a:lnSpc>
              <a:buFont typeface="Courier New" panose="02070309020205020404" pitchFamily="49" charset="0"/>
              <a:buChar char="o"/>
            </a:pPr>
            <a:r>
              <a:rPr lang="en-GB" sz="2200" dirty="0">
                <a:solidFill>
                  <a:srgbClr val="28426D"/>
                </a:solidFill>
                <a:latin typeface="Poppins" panose="00000500000000000000" pitchFamily="2" charset="0"/>
                <a:cs typeface="Poppins" panose="00000500000000000000" pitchFamily="2" charset="0"/>
              </a:rPr>
              <a:t>Constructions of children and childhood</a:t>
            </a:r>
          </a:p>
          <a:p>
            <a:pPr marL="0" indent="0">
              <a:lnSpc>
                <a:spcPct val="150000"/>
              </a:lnSpc>
              <a:buNone/>
            </a:pPr>
            <a:r>
              <a:rPr lang="en-GB" sz="2200" b="1" dirty="0">
                <a:solidFill>
                  <a:srgbClr val="28426D"/>
                </a:solidFill>
                <a:latin typeface="Poppins" panose="00000500000000000000" pitchFamily="2" charset="0"/>
                <a:cs typeface="Poppins" panose="00000500000000000000" pitchFamily="2" charset="0"/>
              </a:rPr>
              <a:t>All but one response asked for support with young children’s participative rights</a:t>
            </a:r>
          </a:p>
        </p:txBody>
      </p:sp>
      <p:pic>
        <p:nvPicPr>
          <p:cNvPr id="3" name="object 7">
            <a:extLst>
              <a:ext uri="{FF2B5EF4-FFF2-40B4-BE49-F238E27FC236}">
                <a16:creationId xmlns:a16="http://schemas.microsoft.com/office/drawing/2014/main" id="{FE3C46FF-041F-975A-4676-054115B407B2}"/>
              </a:ext>
            </a:extLst>
          </p:cNvPr>
          <p:cNvPicPr/>
          <p:nvPr/>
        </p:nvPicPr>
        <p:blipFill>
          <a:blip r:embed="rId11" cstate="print"/>
          <a:stretch>
            <a:fillRect/>
          </a:stretch>
        </p:blipFill>
        <p:spPr>
          <a:xfrm>
            <a:off x="9546633" y="0"/>
            <a:ext cx="2644938" cy="2989088"/>
          </a:xfrm>
          <a:prstGeom prst="rect">
            <a:avLst/>
          </a:prstGeom>
        </p:spPr>
      </p:pic>
    </p:spTree>
    <p:extLst>
      <p:ext uri="{BB962C8B-B14F-4D97-AF65-F5344CB8AC3E}">
        <p14:creationId xmlns:p14="http://schemas.microsoft.com/office/powerpoint/2010/main" val="3314800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ECD84-18F8-441C-CEAA-8488DF5AB0C2}"/>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17B6DE23-1D9E-C72C-4A72-9E4F060956C9}"/>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7FDCD962-C5A3-9756-7060-6B33A3F08E5B}"/>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53712BE8-423A-2E3B-BE4D-8820144A6079}"/>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589987EE-CB57-C669-002D-5EAD7C2152BD}"/>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1449B855-3130-917A-5715-9B26EC36ABAF}"/>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E456F065-E756-A2D3-A24F-A1FB79FF5F51}"/>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B1AA1457-4923-AAC3-BBF2-5511231685C8}"/>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09DE5BC2-064D-774D-3AEC-6BE80CFFE42E}"/>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26997276-F6A4-E10B-9BEA-1780DDF3C454}"/>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D4686BCE-2EA8-16CF-1735-34A7D207D328}"/>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8C080DE6-6C40-C951-5D24-2F4846826323}"/>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89E8D21F-3CED-27FD-B603-3B721426DE23}"/>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0F2ED492-3E44-7A3D-B186-815C4EABE1C2}"/>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F7A348A9-B1C9-807A-3023-01EE4B247785}"/>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D9E50D8F-D8DD-5CAE-60EB-A48E7D9AAE4B}"/>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6F158A44-FFAC-EBFB-9D16-EAB4472FCE45}"/>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BB649709-42B4-033F-09EE-1AD1B6FC4156}"/>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74CB1FDD-741F-EF6F-453E-21047F96674C}"/>
              </a:ext>
            </a:extLst>
          </p:cNvPr>
          <p:cNvSpPr>
            <a:spLocks noGrp="1"/>
          </p:cNvSpPr>
          <p:nvPr>
            <p:ph type="title"/>
          </p:nvPr>
        </p:nvSpPr>
        <p:spPr>
          <a:xfrm>
            <a:off x="2397329" y="313832"/>
            <a:ext cx="9794671" cy="991236"/>
          </a:xfrm>
          <a:ln>
            <a:noFill/>
          </a:ln>
        </p:spPr>
        <p:txBody>
          <a:bodyPr vert="horz" lIns="91440" tIns="45720" rIns="91440" bIns="45720" rtlCol="0" anchor="t">
            <a:noAutofit/>
          </a:bodyPr>
          <a:lstStyle/>
          <a:p>
            <a:r>
              <a:rPr lang="en-US" sz="3600" b="1" dirty="0">
                <a:solidFill>
                  <a:srgbClr val="314F83"/>
                </a:solidFill>
                <a:latin typeface="Poppins"/>
                <a:cs typeface="Poppins"/>
              </a:rPr>
              <a:t> </a:t>
            </a:r>
            <a:r>
              <a:rPr kumimoji="0" lang="en-GB" sz="4000" b="1" i="0" u="none" strike="noStrike" kern="1200" cap="none" spc="0" normalizeH="0" baseline="0" noProof="0" dirty="0">
                <a:ln>
                  <a:noFill/>
                </a:ln>
                <a:solidFill>
                  <a:srgbClr val="28436E"/>
                </a:solidFill>
                <a:effectLst/>
                <a:uLnTx/>
                <a:uFillTx/>
                <a:latin typeface="Poppins" panose="00000500000000000000" pitchFamily="2" charset="0"/>
                <a:ea typeface="+mj-ea"/>
                <a:cs typeface="Poppins" panose="00000500000000000000" pitchFamily="2" charset="0"/>
              </a:rPr>
              <a:t>Work package 3 overview</a:t>
            </a:r>
            <a:endParaRPr lang="en-US" sz="3600" b="1" dirty="0">
              <a:solidFill>
                <a:srgbClr val="28426E"/>
              </a:solidFill>
              <a:latin typeface="Poppins"/>
              <a:cs typeface="Poppins"/>
            </a:endParaRPr>
          </a:p>
        </p:txBody>
      </p:sp>
      <p:sp>
        <p:nvSpPr>
          <p:cNvPr id="25" name="Rectangle 2">
            <a:extLst>
              <a:ext uri="{FF2B5EF4-FFF2-40B4-BE49-F238E27FC236}">
                <a16:creationId xmlns:a16="http://schemas.microsoft.com/office/drawing/2014/main" id="{8561EEAB-7B82-F067-B31A-5110D11A0A6C}"/>
              </a:ext>
            </a:extLst>
          </p:cNvPr>
          <p:cNvSpPr>
            <a:spLocks noGrp="1" noChangeArrowheads="1"/>
          </p:cNvSpPr>
          <p:nvPr>
            <p:ph idx="1"/>
          </p:nvPr>
        </p:nvSpPr>
        <p:spPr bwMode="auto">
          <a:xfrm>
            <a:off x="320988" y="1476389"/>
            <a:ext cx="9924846" cy="51121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indent="-342900">
              <a:lnSpc>
                <a:spcPct val="120000"/>
              </a:lnSpc>
              <a:spcBef>
                <a:spcPts val="0"/>
              </a:spcBef>
              <a:spcAft>
                <a:spcPts val="600"/>
              </a:spcAft>
              <a:buFont typeface="Wingdings" panose="05000000000000000000" pitchFamily="2" charset="2"/>
              <a:buChar char="v"/>
              <a:defRPr/>
            </a:pPr>
            <a:r>
              <a:rPr lang="en-GB" sz="2400" dirty="0">
                <a:solidFill>
                  <a:srgbClr val="28426D"/>
                </a:solidFill>
                <a:latin typeface="Poppins"/>
                <a:cs typeface="Poppins"/>
              </a:rPr>
              <a:t>Work with ITE students and teacher educators to:</a:t>
            </a:r>
            <a:endParaRPr lang="en-US" sz="2400" dirty="0">
              <a:ea typeface="Calibri"/>
              <a:cs typeface="Calibri"/>
            </a:endParaRPr>
          </a:p>
          <a:p>
            <a:pPr marL="0" indent="0">
              <a:lnSpc>
                <a:spcPct val="120000"/>
              </a:lnSpc>
              <a:spcBef>
                <a:spcPts val="0"/>
              </a:spcBef>
              <a:spcAft>
                <a:spcPts val="600"/>
              </a:spcAft>
              <a:buNone/>
              <a:defRPr/>
            </a:pPr>
            <a:endParaRPr lang="en-GB" dirty="0">
              <a:solidFill>
                <a:srgbClr val="28426D"/>
              </a:solidFill>
              <a:latin typeface="Poppins"/>
              <a:cs typeface="Poppins"/>
            </a:endParaRPr>
          </a:p>
          <a:p>
            <a:pPr marL="800100" lvl="1" indent="-342900">
              <a:lnSpc>
                <a:spcPct val="120000"/>
              </a:lnSpc>
              <a:spcBef>
                <a:spcPts val="0"/>
              </a:spcBef>
              <a:spcAft>
                <a:spcPts val="600"/>
              </a:spcAft>
              <a:buFont typeface="Courier New" panose="05000000000000000000" pitchFamily="2" charset="2"/>
              <a:buChar char="o"/>
              <a:defRPr/>
            </a:pPr>
            <a:r>
              <a:rPr lang="en-GB" dirty="0">
                <a:solidFill>
                  <a:srgbClr val="28426D"/>
                </a:solidFill>
                <a:latin typeface="Poppins"/>
                <a:cs typeface="Poppins"/>
              </a:rPr>
              <a:t>Interrogate pedagogic practices that embed young children’s participation rights. </a:t>
            </a:r>
            <a:endParaRPr lang="en-GB" dirty="0">
              <a:ea typeface="Calibri"/>
              <a:cs typeface="Calibri"/>
            </a:endParaRPr>
          </a:p>
          <a:p>
            <a:pPr marL="800100" lvl="1" indent="-342900">
              <a:lnSpc>
                <a:spcPct val="120000"/>
              </a:lnSpc>
              <a:spcBef>
                <a:spcPts val="0"/>
              </a:spcBef>
              <a:spcAft>
                <a:spcPts val="600"/>
              </a:spcAft>
              <a:buFont typeface="Courier New" panose="05000000000000000000" pitchFamily="2" charset="2"/>
              <a:buChar char="o"/>
              <a:defRPr/>
            </a:pPr>
            <a:r>
              <a:rPr lang="en-GB" dirty="0">
                <a:solidFill>
                  <a:srgbClr val="28426D"/>
                </a:solidFill>
                <a:latin typeface="Poppins"/>
                <a:cs typeface="Poppins"/>
              </a:rPr>
              <a:t>identify levers and enablers, tensions and challenges to participatory pedagogic practice. </a:t>
            </a:r>
          </a:p>
          <a:p>
            <a:pPr marL="800100" lvl="1" indent="-342900">
              <a:lnSpc>
                <a:spcPct val="120000"/>
              </a:lnSpc>
              <a:spcBef>
                <a:spcPts val="0"/>
              </a:spcBef>
              <a:spcAft>
                <a:spcPts val="600"/>
              </a:spcAft>
              <a:buFont typeface="Courier New" panose="05000000000000000000" pitchFamily="2" charset="2"/>
              <a:buChar char="o"/>
              <a:defRPr/>
            </a:pPr>
            <a:r>
              <a:rPr lang="en-GB" dirty="0">
                <a:solidFill>
                  <a:srgbClr val="28426D"/>
                </a:solidFill>
                <a:latin typeface="Poppins"/>
                <a:cs typeface="Poppins"/>
              </a:rPr>
              <a:t>and co-create insights for action.</a:t>
            </a:r>
          </a:p>
          <a:p>
            <a:pPr marL="457200" lvl="1" indent="0">
              <a:lnSpc>
                <a:spcPct val="120000"/>
              </a:lnSpc>
              <a:spcBef>
                <a:spcPts val="0"/>
              </a:spcBef>
              <a:spcAft>
                <a:spcPts val="600"/>
              </a:spcAft>
              <a:buNone/>
              <a:defRPr/>
            </a:pPr>
            <a:endParaRPr lang="en-GB" dirty="0">
              <a:solidFill>
                <a:srgbClr val="28426D"/>
              </a:solidFill>
              <a:latin typeface="Poppins"/>
              <a:cs typeface="Poppins"/>
            </a:endParaRPr>
          </a:p>
          <a:p>
            <a:pPr marL="342900" lvl="0" indent="-342900">
              <a:lnSpc>
                <a:spcPct val="120000"/>
              </a:lnSpc>
              <a:spcBef>
                <a:spcPts val="0"/>
              </a:spcBef>
              <a:spcAft>
                <a:spcPts val="600"/>
              </a:spcAft>
              <a:buFont typeface="Wingdings" panose="05000000000000000000" pitchFamily="2" charset="2"/>
              <a:buChar char="v"/>
              <a:defRPr/>
            </a:pPr>
            <a:r>
              <a:rPr kumimoji="0" lang="en-GB" sz="2400" b="0" i="0" u="none" strike="noStrike" kern="1200" cap="none" spc="0" normalizeH="0" baseline="0" noProof="0" dirty="0">
                <a:ln>
                  <a:noFill/>
                </a:ln>
                <a:solidFill>
                  <a:srgbClr val="28426D"/>
                </a:solidFill>
                <a:effectLst/>
                <a:uLnTx/>
                <a:uFillTx/>
                <a:latin typeface="Poppins"/>
                <a:cs typeface="Poppins"/>
              </a:rPr>
              <a:t>Series of 6 focus groups at end 2023/24</a:t>
            </a:r>
            <a:endParaRPr lang="en-GB" sz="2400" b="0" i="0" u="none" strike="noStrike" kern="1200" cap="none" spc="0" normalizeH="0" baseline="0" noProof="0" dirty="0">
              <a:ln>
                <a:noFill/>
              </a:ln>
              <a:solidFill>
                <a:srgbClr val="28426D"/>
              </a:solidFill>
              <a:effectLst/>
              <a:uLnTx/>
              <a:uFillTx/>
              <a:latin typeface="Poppins"/>
              <a:cs typeface="Poppins"/>
            </a:endParaRPr>
          </a:p>
          <a:p>
            <a:pPr marL="342900" lvl="0" indent="-342900">
              <a:lnSpc>
                <a:spcPct val="120000"/>
              </a:lnSpc>
              <a:spcBef>
                <a:spcPts val="0"/>
              </a:spcBef>
              <a:spcAft>
                <a:spcPts val="600"/>
              </a:spcAft>
              <a:buFont typeface="Wingdings" panose="05000000000000000000" pitchFamily="2" charset="2"/>
              <a:buChar char="v"/>
              <a:defRPr/>
            </a:pPr>
            <a:r>
              <a:rPr lang="en-GB" sz="2400" dirty="0">
                <a:solidFill>
                  <a:srgbClr val="28426D"/>
                </a:solidFill>
                <a:latin typeface="Poppins"/>
                <a:cs typeface="Poppins"/>
              </a:rPr>
              <a:t>Series of 3 workshops during 2024/25</a:t>
            </a:r>
            <a:endParaRPr lang="en-GB" sz="2400" b="0" i="0" u="none" strike="noStrike" kern="1200" cap="none" spc="0" normalizeH="0" baseline="0" noProof="0" dirty="0">
              <a:ln>
                <a:noFill/>
              </a:ln>
              <a:solidFill>
                <a:srgbClr val="28426D"/>
              </a:solidFill>
              <a:effectLst/>
              <a:uLnTx/>
              <a:uFillTx/>
              <a:latin typeface="Poppins"/>
              <a:cs typeface="Poppins"/>
            </a:endParaRPr>
          </a:p>
        </p:txBody>
      </p:sp>
      <p:grpSp>
        <p:nvGrpSpPr>
          <p:cNvPr id="26" name="object 24">
            <a:extLst>
              <a:ext uri="{FF2B5EF4-FFF2-40B4-BE49-F238E27FC236}">
                <a16:creationId xmlns:a16="http://schemas.microsoft.com/office/drawing/2014/main" id="{0F146BB5-3919-6991-86F4-0ABC6C6C88CD}"/>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DF1E9AC2-082E-E130-EC80-E375AB6B24E4}"/>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0B818CD8-5A48-85B5-9B84-699FEAB0EF40}"/>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5F20EFDA-59F4-51B3-EDA6-F6F416AA476D}"/>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0E152720-3082-085E-B021-F8E7BA5C1BE2}"/>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17A145A1-3166-72D2-D406-A396C359E221}"/>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415285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14A24-12B4-5D77-6697-8233C8FCF809}"/>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A0EB44CC-3701-8E72-A9BC-3E546C4A264C}"/>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F3373B9C-718B-B52F-5569-426FAF9E43D0}"/>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3912A31F-84E8-CE5B-2F2B-A9B9BF0D470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784DFAD1-FFA9-D753-1705-17845E4F10B9}"/>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D1E7AF2A-B1A8-0479-5342-D96DDB9A23CB}"/>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0288859C-854C-9F84-2EBE-F829C6985513}"/>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4BA654CD-F985-80B0-483E-1E54E64BD150}"/>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CCBAB0EF-E614-CFA5-AF88-82A1CF45AA57}"/>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29BCD39A-06E8-B93E-A257-D580CBB39697}"/>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32CA9C74-0B70-C4BD-7E14-3F4801E1EFD4}"/>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4CE76B5C-6CA0-D7DC-6384-741811FC1B3A}"/>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D237DC9C-060E-A7BC-48E3-6A27DC1195AF}"/>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2E559B8C-85A5-1187-1243-D29FF2901AA0}"/>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487F07FA-A0C5-AEC5-2265-4CB2FE887087}"/>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47BE0D43-2A9E-C9D1-25E1-B0B8F58827B7}"/>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0DB928F5-45AE-5DA4-93EA-F7B78E905334}"/>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287451E8-B36F-BE17-3B2E-6436558EEBAD}"/>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DB7837EA-A04E-331E-FC55-26326D5A94C0}"/>
              </a:ext>
            </a:extLst>
          </p:cNvPr>
          <p:cNvSpPr>
            <a:spLocks noGrp="1"/>
          </p:cNvSpPr>
          <p:nvPr>
            <p:ph type="title"/>
          </p:nvPr>
        </p:nvSpPr>
        <p:spPr>
          <a:xfrm>
            <a:off x="2397329" y="345565"/>
            <a:ext cx="9794671" cy="991236"/>
          </a:xfrm>
          <a:ln>
            <a:noFill/>
          </a:ln>
        </p:spPr>
        <p:txBody>
          <a:bodyPr vert="horz" lIns="91440" tIns="45720" rIns="91440" bIns="45720" rtlCol="0" anchor="t">
            <a:noAutofit/>
          </a:bodyPr>
          <a:lstStyle/>
          <a:p>
            <a:r>
              <a:rPr lang="en-US" sz="3600" b="1" dirty="0">
                <a:solidFill>
                  <a:srgbClr val="314F83"/>
                </a:solidFill>
                <a:latin typeface="Poppins"/>
                <a:cs typeface="Poppins"/>
              </a:rPr>
              <a:t> </a:t>
            </a:r>
            <a:r>
              <a:rPr kumimoji="0" lang="en-GB" sz="4000" b="1" i="0" u="none" strike="noStrike" kern="1200" cap="none" spc="-30" normalizeH="0" baseline="0" noProof="0" dirty="0">
                <a:ln>
                  <a:noFill/>
                </a:ln>
                <a:solidFill>
                  <a:srgbClr val="28426D"/>
                </a:solidFill>
                <a:effectLst/>
                <a:uLnTx/>
                <a:uFillTx/>
                <a:latin typeface="Poppins" panose="00000500000000000000" pitchFamily="2" charset="0"/>
                <a:ea typeface="+mj-ea"/>
                <a:cs typeface="Poppins" panose="00000500000000000000" pitchFamily="2" charset="0"/>
              </a:rPr>
              <a:t>Focus groups overview</a:t>
            </a:r>
            <a:endParaRPr lang="en-US" sz="3600" b="1" dirty="0">
              <a:solidFill>
                <a:srgbClr val="28426E"/>
              </a:solidFill>
              <a:latin typeface="Poppins"/>
              <a:cs typeface="Poppins"/>
            </a:endParaRPr>
          </a:p>
        </p:txBody>
      </p:sp>
      <p:sp>
        <p:nvSpPr>
          <p:cNvPr id="25" name="Rectangle 2">
            <a:extLst>
              <a:ext uri="{FF2B5EF4-FFF2-40B4-BE49-F238E27FC236}">
                <a16:creationId xmlns:a16="http://schemas.microsoft.com/office/drawing/2014/main" id="{31B27521-030B-A4DC-4E6B-2F206B5DA535}"/>
              </a:ext>
            </a:extLst>
          </p:cNvPr>
          <p:cNvSpPr>
            <a:spLocks noGrp="1" noChangeArrowheads="1"/>
          </p:cNvSpPr>
          <p:nvPr>
            <p:ph idx="1"/>
          </p:nvPr>
        </p:nvSpPr>
        <p:spPr bwMode="auto">
          <a:xfrm>
            <a:off x="323851" y="1610315"/>
            <a:ext cx="9829800" cy="4743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nSpc>
                <a:spcPct val="120000"/>
              </a:lnSpc>
              <a:spcBef>
                <a:spcPts val="0"/>
              </a:spcBef>
              <a:spcAft>
                <a:spcPts val="600"/>
              </a:spcAft>
              <a:buFont typeface="Wingdings" panose="05000000000000000000" pitchFamily="2" charset="2"/>
              <a:buChar char="v"/>
              <a:defRPr/>
            </a:pPr>
            <a:r>
              <a:rPr lang="en-GB" sz="2400">
                <a:solidFill>
                  <a:srgbClr val="28426D"/>
                </a:solidFill>
                <a:latin typeface="Poppins"/>
                <a:cs typeface="Poppins"/>
              </a:rPr>
              <a:t>End of the academic year 2023/24</a:t>
            </a:r>
          </a:p>
          <a:p>
            <a:pPr lvl="0">
              <a:lnSpc>
                <a:spcPct val="120000"/>
              </a:lnSpc>
              <a:spcBef>
                <a:spcPts val="0"/>
              </a:spcBef>
              <a:spcAft>
                <a:spcPts val="600"/>
              </a:spcAft>
              <a:buFont typeface="Wingdings" panose="05000000000000000000" pitchFamily="2" charset="2"/>
              <a:buChar char="v"/>
              <a:defRPr/>
            </a:pPr>
            <a:r>
              <a:rPr kumimoji="0" lang="en-GB" sz="2400" b="0" i="0" u="none" strike="noStrike" kern="1200" cap="none" spc="0" normalizeH="0" baseline="0" noProof="0">
                <a:ln>
                  <a:noFill/>
                </a:ln>
                <a:solidFill>
                  <a:srgbClr val="28426D"/>
                </a:solidFill>
                <a:effectLst/>
                <a:uLnTx/>
                <a:uFillTx/>
                <a:latin typeface="Poppins"/>
                <a:cs typeface="Poppins"/>
              </a:rPr>
              <a:t>4 FGs with student teachers at the (n=14, 11 with primary focus)</a:t>
            </a:r>
            <a:endParaRPr lang="en-GB" sz="2400" b="0" i="0" u="none" strike="noStrike" kern="1200" cap="none" spc="0" normalizeH="0" baseline="0" noProof="0">
              <a:ln>
                <a:noFill/>
              </a:ln>
              <a:solidFill>
                <a:srgbClr val="28426D"/>
              </a:solidFill>
              <a:effectLst/>
              <a:uLnTx/>
              <a:uFillTx/>
              <a:latin typeface="Poppins"/>
              <a:cs typeface="Poppins"/>
            </a:endParaRPr>
          </a:p>
          <a:p>
            <a:pPr marR="0" lvl="0" algn="l" defTabSz="914400" rtl="0" eaLnBrk="1" fontAlgn="auto" latinLnBrk="0" hangingPunct="1">
              <a:lnSpc>
                <a:spcPct val="120000"/>
              </a:lnSpc>
              <a:spcBef>
                <a:spcPts val="0"/>
              </a:spcBef>
              <a:spcAft>
                <a:spcPts val="600"/>
              </a:spcAft>
              <a:buClrTx/>
              <a:buSzTx/>
              <a:buFont typeface="Wingdings" panose="05000000000000000000" pitchFamily="2" charset="2"/>
              <a:buChar char="v"/>
              <a:tabLst/>
              <a:defRPr/>
            </a:pPr>
            <a:r>
              <a:rPr kumimoji="0" lang="en-GB" sz="2400" b="0" i="0" u="none" strike="noStrike" kern="1200" cap="none" spc="0" normalizeH="0" baseline="0" noProof="0">
                <a:ln>
                  <a:noFill/>
                </a:ln>
                <a:solidFill>
                  <a:srgbClr val="28426D"/>
                </a:solidFill>
                <a:effectLst/>
                <a:uLnTx/>
                <a:uFillTx/>
                <a:latin typeface="Poppins"/>
                <a:cs typeface="Poppins"/>
              </a:rPr>
              <a:t>2 FGs with University-based ITE educators (n=8)</a:t>
            </a:r>
            <a:endParaRPr lang="en-GB" sz="2400" b="0" i="0" u="none" strike="noStrike" kern="1200" cap="none" spc="0" normalizeH="0" baseline="0" noProof="0">
              <a:ln>
                <a:noFill/>
              </a:ln>
              <a:solidFill>
                <a:srgbClr val="28426D"/>
              </a:solidFill>
              <a:effectLst/>
              <a:uLnTx/>
              <a:uFillTx/>
              <a:latin typeface="Poppins"/>
              <a:cs typeface="Poppins"/>
            </a:endParaRPr>
          </a:p>
          <a:p>
            <a:pPr>
              <a:lnSpc>
                <a:spcPct val="120000"/>
              </a:lnSpc>
              <a:spcBef>
                <a:spcPts val="0"/>
              </a:spcBef>
              <a:spcAft>
                <a:spcPts val="600"/>
              </a:spcAft>
              <a:buFont typeface="Wingdings" panose="05000000000000000000" pitchFamily="2" charset="2"/>
              <a:buChar char="v"/>
              <a:defRPr/>
            </a:pPr>
            <a:r>
              <a:rPr lang="en-GB" sz="2400">
                <a:solidFill>
                  <a:srgbClr val="28426D"/>
                </a:solidFill>
                <a:latin typeface="Poppins"/>
                <a:cs typeface="Poppins"/>
              </a:rPr>
              <a:t>Confirmed findings from WP1 survey which revealed limited activity in ITE.</a:t>
            </a:r>
          </a:p>
          <a:p>
            <a:pPr>
              <a:lnSpc>
                <a:spcPct val="120000"/>
              </a:lnSpc>
              <a:spcBef>
                <a:spcPts val="0"/>
              </a:spcBef>
              <a:spcAft>
                <a:spcPts val="600"/>
              </a:spcAft>
              <a:buFont typeface="Wingdings" panose="05000000000000000000" pitchFamily="2" charset="2"/>
              <a:buChar char="v"/>
              <a:defRPr/>
            </a:pPr>
            <a:r>
              <a:rPr lang="en-GB" sz="2400">
                <a:solidFill>
                  <a:srgbClr val="28426D"/>
                </a:solidFill>
                <a:latin typeface="Poppins"/>
                <a:cs typeface="Poppins"/>
              </a:rPr>
              <a:t>Nuanced understanding</a:t>
            </a:r>
            <a:r>
              <a:rPr kumimoji="0" lang="en-GB" sz="2400" b="0" i="0" u="none" strike="noStrike" kern="1200" cap="none" spc="0" normalizeH="0" baseline="0" noProof="0">
                <a:ln>
                  <a:noFill/>
                </a:ln>
                <a:solidFill>
                  <a:srgbClr val="28426D"/>
                </a:solidFill>
                <a:effectLst/>
                <a:uLnTx/>
                <a:uFillTx/>
                <a:latin typeface="Poppins"/>
                <a:cs typeface="Poppins"/>
              </a:rPr>
              <a:t>: </a:t>
            </a:r>
            <a:endParaRPr lang="en-GB" sz="2400" b="0" i="0" u="none" strike="noStrike" kern="1200" cap="none" spc="0" normalizeH="0" baseline="0" noProof="0">
              <a:ln>
                <a:noFill/>
              </a:ln>
              <a:solidFill>
                <a:srgbClr val="28426D"/>
              </a:solidFill>
              <a:effectLst/>
              <a:uLnTx/>
              <a:uFillTx/>
              <a:latin typeface="Poppins"/>
              <a:cs typeface="Poppins"/>
            </a:endParaRPr>
          </a:p>
          <a:p>
            <a:pPr lvl="1">
              <a:lnSpc>
                <a:spcPct val="120000"/>
              </a:lnSpc>
              <a:spcBef>
                <a:spcPts val="0"/>
              </a:spcBef>
              <a:spcAft>
                <a:spcPts val="600"/>
              </a:spcAft>
              <a:buFont typeface="Wingdings" panose="05000000000000000000" pitchFamily="2" charset="2"/>
              <a:buChar char="v"/>
              <a:defRPr/>
            </a:pPr>
            <a:r>
              <a:rPr kumimoji="0" lang="en-GB" sz="2000" b="0" i="0" u="none" strike="noStrike" kern="1200" cap="none" spc="0" normalizeH="0" baseline="0" noProof="0">
                <a:ln>
                  <a:noFill/>
                </a:ln>
                <a:solidFill>
                  <a:srgbClr val="28426D"/>
                </a:solidFill>
                <a:effectLst/>
                <a:uLnTx/>
                <a:uFillTx/>
                <a:latin typeface="Poppins"/>
                <a:cs typeface="Poppins"/>
              </a:rPr>
              <a:t>ITE</a:t>
            </a:r>
            <a:r>
              <a:rPr lang="en-GB" sz="2000">
                <a:solidFill>
                  <a:srgbClr val="28426D"/>
                </a:solidFill>
                <a:latin typeface="Poppins"/>
                <a:cs typeface="Poppins"/>
              </a:rPr>
              <a:t> focus on children knowing </a:t>
            </a:r>
            <a:r>
              <a:rPr lang="en-GB" sz="2000" b="1" i="1">
                <a:solidFill>
                  <a:srgbClr val="28426D"/>
                </a:solidFill>
                <a:latin typeface="Poppins"/>
                <a:cs typeface="Poppins"/>
              </a:rPr>
              <a:t>about</a:t>
            </a:r>
            <a:r>
              <a:rPr lang="en-GB" sz="2000">
                <a:solidFill>
                  <a:srgbClr val="28426D"/>
                </a:solidFill>
                <a:latin typeface="Poppins"/>
                <a:cs typeface="Poppins"/>
              </a:rPr>
              <a:t> children’s rights but NOT learning </a:t>
            </a:r>
            <a:r>
              <a:rPr lang="en-GB" sz="2000" b="1" i="1">
                <a:solidFill>
                  <a:srgbClr val="28426D"/>
                </a:solidFill>
                <a:latin typeface="Poppins"/>
                <a:cs typeface="Poppins"/>
              </a:rPr>
              <a:t>through</a:t>
            </a:r>
            <a:r>
              <a:rPr lang="en-GB" sz="2000">
                <a:solidFill>
                  <a:srgbClr val="28426D"/>
                </a:solidFill>
                <a:latin typeface="Poppins"/>
                <a:cs typeface="Poppins"/>
              </a:rPr>
              <a:t> them (as required by </a:t>
            </a:r>
            <a:r>
              <a:rPr lang="en-GB" sz="2000" err="1">
                <a:solidFill>
                  <a:srgbClr val="28426D"/>
                </a:solidFill>
                <a:latin typeface="Poppins"/>
                <a:cs typeface="Poppins"/>
              </a:rPr>
              <a:t>CfW</a:t>
            </a:r>
            <a:r>
              <a:rPr lang="en-GB" sz="2000">
                <a:solidFill>
                  <a:srgbClr val="28426D"/>
                </a:solidFill>
                <a:latin typeface="Poppins"/>
                <a:cs typeface="Poppins"/>
              </a:rPr>
              <a:t>). </a:t>
            </a:r>
          </a:p>
          <a:p>
            <a:pPr lvl="1">
              <a:lnSpc>
                <a:spcPct val="120000"/>
              </a:lnSpc>
              <a:spcBef>
                <a:spcPts val="0"/>
              </a:spcBef>
              <a:spcAft>
                <a:spcPts val="600"/>
              </a:spcAft>
              <a:buFont typeface="Wingdings" panose="05000000000000000000" pitchFamily="2" charset="2"/>
              <a:buChar char="v"/>
              <a:defRPr/>
            </a:pPr>
            <a:r>
              <a:rPr lang="en-GB" sz="2000">
                <a:solidFill>
                  <a:srgbClr val="28426D"/>
                </a:solidFill>
                <a:latin typeface="Poppins"/>
                <a:cs typeface="Poppins"/>
              </a:rPr>
              <a:t>No pedagogical focus in ITE regarding participatory pedagogies.  </a:t>
            </a:r>
            <a:endParaRPr lang="en-GB" sz="2000" b="0" i="0" u="none" strike="noStrike" kern="1200" cap="none" spc="0" normalizeH="0" baseline="0" noProof="0">
              <a:ln>
                <a:noFill/>
              </a:ln>
              <a:solidFill>
                <a:srgbClr val="28426D"/>
              </a:solidFill>
              <a:effectLst/>
              <a:uLnTx/>
              <a:uFillTx/>
              <a:latin typeface="Poppins"/>
              <a:cs typeface="Poppins"/>
            </a:endParaRPr>
          </a:p>
        </p:txBody>
      </p:sp>
      <p:grpSp>
        <p:nvGrpSpPr>
          <p:cNvPr id="26" name="object 24">
            <a:extLst>
              <a:ext uri="{FF2B5EF4-FFF2-40B4-BE49-F238E27FC236}">
                <a16:creationId xmlns:a16="http://schemas.microsoft.com/office/drawing/2014/main" id="{FD252383-5A48-4342-FE4B-84F2E3F43596}"/>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A59246D1-94AC-5816-8EAD-91C941154A49}"/>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D93E3911-7326-D39E-D838-D57C3278E3DE}"/>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C7BCC01C-61F3-1DC0-E91E-2107044C451F}"/>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0AFE6BED-D964-F39A-2011-C1F4AB0CF6C8}"/>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9168ECC4-05EB-211A-F276-9A5FFC004ED8}"/>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466522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8DD011-4F10-2045-A3A7-3FE7EDEF821F}"/>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6CFE5625-A367-1795-B106-BFD9C6A6C5C0}"/>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6F78BC4D-97F6-76B5-9E6B-C79B6728D0A9}"/>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C73FC34F-75E6-2C6A-32EF-7D9AA98186D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77C3D1D9-7F6F-1077-2D68-D192BC9D8E03}"/>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4C1D9BFD-4BB7-C8F6-2A79-2CBDED4D4573}"/>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6F25FD51-B7DA-AB4B-B17B-912690F525C2}"/>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8F9E9442-9D39-F1A9-6182-4DB26D7C0828}"/>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13D48013-3130-8D04-EDB1-DDFF848E91F8}"/>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2027B669-E4F9-527A-830B-C6FD51D3C7A9}"/>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C0B2D430-C217-845C-3FBF-A1FE44F56F1F}"/>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1F811AF6-6A92-E284-4652-BECC68EF8132}"/>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1EC49B71-BDD7-37B2-AD95-22FE590DA4AA}"/>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C77350BE-E181-4E81-7EEF-3EA52E1C9E9B}"/>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3B0F743D-88D5-4D74-0BDC-C6B7039D0C7A}"/>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31E69815-12E8-9542-BB68-178D563AC0DF}"/>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EB736601-2CE8-E129-AF36-A69BE8BFEC20}"/>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3079F343-7754-F748-4375-EDE80B02229C}"/>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5F70202F-B07C-67E3-2699-6A9625087932}"/>
              </a:ext>
            </a:extLst>
          </p:cNvPr>
          <p:cNvSpPr>
            <a:spLocks noGrp="1"/>
          </p:cNvSpPr>
          <p:nvPr>
            <p:ph type="title"/>
          </p:nvPr>
        </p:nvSpPr>
        <p:spPr>
          <a:xfrm>
            <a:off x="2397329" y="345565"/>
            <a:ext cx="9794671" cy="991236"/>
          </a:xfrm>
          <a:ln>
            <a:noFill/>
          </a:ln>
        </p:spPr>
        <p:txBody>
          <a:bodyPr vert="horz" lIns="91440" tIns="45720" rIns="91440" bIns="45720" rtlCol="0" anchor="t">
            <a:noAutofit/>
          </a:bodyPr>
          <a:lstStyle/>
          <a:p>
            <a:r>
              <a:rPr lang="en-US" sz="3600" b="1" dirty="0">
                <a:solidFill>
                  <a:srgbClr val="314F83"/>
                </a:solidFill>
                <a:latin typeface="Poppins"/>
                <a:cs typeface="Poppins"/>
              </a:rPr>
              <a:t> </a:t>
            </a:r>
            <a:r>
              <a:rPr kumimoji="0" lang="en-GB" sz="3600" b="1" i="0" u="none" strike="noStrike" kern="1200" cap="none" spc="-30" normalizeH="0" baseline="0" noProof="0" dirty="0">
                <a:ln>
                  <a:noFill/>
                </a:ln>
                <a:solidFill>
                  <a:srgbClr val="28426D"/>
                </a:solidFill>
                <a:effectLst/>
                <a:uLnTx/>
                <a:uFillTx/>
                <a:latin typeface="Poppins" panose="00000500000000000000" pitchFamily="2" charset="0"/>
                <a:ea typeface="+mj-ea"/>
                <a:cs typeface="Poppins" panose="00000500000000000000" pitchFamily="2" charset="0"/>
              </a:rPr>
              <a:t>Focus groups r</a:t>
            </a:r>
            <a:r>
              <a:rPr lang="en-GB" sz="3600" b="1" spc="-30" dirty="0" err="1">
                <a:solidFill>
                  <a:srgbClr val="28426D"/>
                </a:solidFill>
                <a:latin typeface="Poppins" panose="00000500000000000000" pitchFamily="2" charset="0"/>
                <a:cs typeface="Poppins" panose="00000500000000000000" pitchFamily="2" charset="0"/>
              </a:rPr>
              <a:t>ecommendations</a:t>
            </a:r>
            <a:r>
              <a:rPr lang="en-GB" sz="3600" b="1" spc="-30" dirty="0">
                <a:solidFill>
                  <a:srgbClr val="28426D"/>
                </a:solidFill>
                <a:latin typeface="Poppins" panose="00000500000000000000" pitchFamily="2" charset="0"/>
                <a:cs typeface="Poppins" panose="00000500000000000000" pitchFamily="2" charset="0"/>
              </a:rPr>
              <a:t> </a:t>
            </a:r>
            <a:br>
              <a:rPr lang="en-GB" sz="3600" dirty="0"/>
            </a:br>
            <a:endParaRPr lang="en-US" sz="3600" b="1" dirty="0">
              <a:solidFill>
                <a:srgbClr val="28426E"/>
              </a:solidFill>
              <a:latin typeface="Poppins"/>
              <a:cs typeface="Poppins"/>
            </a:endParaRPr>
          </a:p>
        </p:txBody>
      </p:sp>
      <p:sp>
        <p:nvSpPr>
          <p:cNvPr id="25" name="Rectangle 2">
            <a:extLst>
              <a:ext uri="{FF2B5EF4-FFF2-40B4-BE49-F238E27FC236}">
                <a16:creationId xmlns:a16="http://schemas.microsoft.com/office/drawing/2014/main" id="{9969748A-8F01-368C-91A5-5C16C9947644}"/>
              </a:ext>
            </a:extLst>
          </p:cNvPr>
          <p:cNvSpPr>
            <a:spLocks noGrp="1" noChangeArrowheads="1"/>
          </p:cNvSpPr>
          <p:nvPr>
            <p:ph idx="1"/>
          </p:nvPr>
        </p:nvSpPr>
        <p:spPr bwMode="auto">
          <a:xfrm>
            <a:off x="323851" y="1922963"/>
            <a:ext cx="9829800" cy="4118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buFont typeface="Wingdings" panose="05000000000000000000" pitchFamily="2" charset="2"/>
              <a:buChar char="v"/>
            </a:pPr>
            <a:r>
              <a:rPr lang="en-GB" dirty="0">
                <a:solidFill>
                  <a:srgbClr val="28436E"/>
                </a:solidFill>
                <a:latin typeface="Poppins" panose="00000500000000000000" pitchFamily="2" charset="0"/>
                <a:cs typeface="Poppins" panose="00000500000000000000" pitchFamily="2" charset="0"/>
              </a:rPr>
              <a:t>Teacher educators, based in schools and universities, require guidance to enable them to support the development of participatory pedagogic practice in their students.</a:t>
            </a:r>
            <a:r>
              <a:rPr lang="en-US" dirty="0">
                <a:solidFill>
                  <a:srgbClr val="28436E"/>
                </a:solidFill>
                <a:latin typeface="Poppins" panose="00000500000000000000" pitchFamily="2" charset="0"/>
                <a:cs typeface="Poppins" panose="00000500000000000000" pitchFamily="2" charset="0"/>
              </a:rPr>
              <a:t> </a:t>
            </a:r>
            <a:endParaRPr lang="en-GB" dirty="0">
              <a:solidFill>
                <a:srgbClr val="28436E"/>
              </a:solidFill>
              <a:latin typeface="Poppins" panose="00000500000000000000" pitchFamily="2" charset="0"/>
              <a:cs typeface="Poppins" panose="00000500000000000000" pitchFamily="2" charset="0"/>
            </a:endParaRPr>
          </a:p>
          <a:p>
            <a:pPr lvl="0">
              <a:buFont typeface="Wingdings" panose="05000000000000000000" pitchFamily="2" charset="2"/>
              <a:buChar char="v"/>
            </a:pPr>
            <a:r>
              <a:rPr lang="en-GB" dirty="0">
                <a:solidFill>
                  <a:srgbClr val="28436E"/>
                </a:solidFill>
                <a:latin typeface="Poppins" panose="00000500000000000000" pitchFamily="2" charset="0"/>
                <a:cs typeface="Poppins" panose="00000500000000000000" pitchFamily="2" charset="0"/>
              </a:rPr>
              <a:t>ITE programmes need to ensure that ITE students are provided with (a) appropriate pedagogical and content knowledge and exemplification, and (b) school-based opportunities to enact participatory pedagogies within their ITE programme.</a:t>
            </a:r>
            <a:r>
              <a:rPr lang="en-US" dirty="0">
                <a:solidFill>
                  <a:srgbClr val="28436E"/>
                </a:solidFill>
                <a:latin typeface="Poppins" panose="00000500000000000000" pitchFamily="2" charset="0"/>
                <a:cs typeface="Poppins" panose="00000500000000000000" pitchFamily="2" charset="0"/>
              </a:rPr>
              <a:t> </a:t>
            </a:r>
            <a:endParaRPr lang="en-GB" dirty="0">
              <a:solidFill>
                <a:srgbClr val="28436E"/>
              </a:solidFill>
              <a:latin typeface="Poppins" panose="00000500000000000000" pitchFamily="2" charset="0"/>
              <a:cs typeface="Poppins" panose="00000500000000000000" pitchFamily="2" charset="0"/>
            </a:endParaRPr>
          </a:p>
          <a:p>
            <a:pPr fontAlgn="base"/>
            <a:endParaRPr lang="en-GB" sz="2000" b="0" i="0" u="none" strike="noStrike" kern="1200" cap="none" spc="0" normalizeH="0" baseline="0" noProof="0" dirty="0">
              <a:ln>
                <a:noFill/>
              </a:ln>
              <a:solidFill>
                <a:srgbClr val="28426D"/>
              </a:solidFill>
              <a:effectLst/>
              <a:uLnTx/>
              <a:uFillTx/>
              <a:latin typeface="Poppins"/>
              <a:cs typeface="Poppins"/>
            </a:endParaRPr>
          </a:p>
        </p:txBody>
      </p:sp>
      <p:grpSp>
        <p:nvGrpSpPr>
          <p:cNvPr id="26" name="object 24">
            <a:extLst>
              <a:ext uri="{FF2B5EF4-FFF2-40B4-BE49-F238E27FC236}">
                <a16:creationId xmlns:a16="http://schemas.microsoft.com/office/drawing/2014/main" id="{62519CF1-FD76-C56F-825D-67BA45698B7B}"/>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2228B5C5-1CB7-D238-0649-9D43A5959371}"/>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7B27FDFF-B3AA-BD9A-CE0D-F2C00310AA7D}"/>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B95E31A8-08C3-8EC5-E62C-7561879A01B5}"/>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E7DC8FF4-D2FB-1507-3E5A-74B9810A4BAB}"/>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5722C3AB-0E3B-1B6F-D078-4EB0803D1322}"/>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796863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9764B-36E6-2E3D-3486-3B5743554D4D}"/>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F2894D6B-1D7D-C80E-7BC0-1BEF10519AA0}"/>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8D7D81FE-8384-2BC0-F72B-1248F38EC5FB}"/>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98B15DDC-23ED-E71F-BF10-479240EA2723}"/>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DAF70925-82B8-7F9C-5216-66F16602E433}"/>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3A3FFFB6-496D-76FD-359A-EA3E3106497E}"/>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7FEB825D-8923-38A5-00BC-DC1218B97BAE}"/>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6C602BF2-DAB4-D6FE-939E-3C99D4C93F67}"/>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91D427FB-D79F-E716-1518-654B913678BA}"/>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53EDE1DF-2CCE-474E-AF20-B4841977AE14}"/>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8A3E8767-F2DB-C210-62A3-F73DF4E5A495}"/>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C5F1E6C4-BD07-53BF-883B-DE3B9DDEB24F}"/>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5D7E2AD8-2B94-0359-2B0E-86B417B3C8CF}"/>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ECCAFA61-835B-239C-EBED-1894C130D389}"/>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0D46EDB4-5EEF-E58D-FDD6-E1DBCF9F1DD6}"/>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7816D505-0BA1-C393-DC10-499427355234}"/>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31453F3D-D7A3-55A9-8DEF-D597CB41C425}"/>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AE6DEBCA-9ACF-1A4C-F7DC-9C958E406720}"/>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090DE205-67D7-6286-9ADF-5AA7FDD6C039}"/>
              </a:ext>
            </a:extLst>
          </p:cNvPr>
          <p:cNvSpPr>
            <a:spLocks noGrp="1"/>
          </p:cNvSpPr>
          <p:nvPr>
            <p:ph type="title"/>
          </p:nvPr>
        </p:nvSpPr>
        <p:spPr>
          <a:xfrm>
            <a:off x="2397329" y="295172"/>
            <a:ext cx="9794671" cy="991236"/>
          </a:xfrm>
          <a:ln>
            <a:noFill/>
          </a:ln>
        </p:spPr>
        <p:txBody>
          <a:bodyPr vert="horz" lIns="91440" tIns="45720" rIns="91440" bIns="45720" rtlCol="0" anchor="t">
            <a:noAutofit/>
          </a:bodyPr>
          <a:lstStyle/>
          <a:p>
            <a:r>
              <a:rPr lang="en-US" sz="3600" b="1">
                <a:solidFill>
                  <a:srgbClr val="314F83"/>
                </a:solidFill>
                <a:latin typeface="Poppins"/>
                <a:cs typeface="Poppins"/>
              </a:rPr>
              <a:t> </a:t>
            </a:r>
            <a:r>
              <a:rPr kumimoji="0" lang="en-GB" sz="4000" b="1" i="0" u="none" strike="noStrike" kern="1200" cap="none" spc="0" normalizeH="0" baseline="0" noProof="0">
                <a:ln>
                  <a:noFill/>
                </a:ln>
                <a:solidFill>
                  <a:srgbClr val="28426D"/>
                </a:solidFill>
                <a:effectLst/>
                <a:uLnTx/>
                <a:uFillTx/>
                <a:latin typeface="Poppins" panose="00000500000000000000" pitchFamily="2" charset="0"/>
                <a:ea typeface="+mj-ea"/>
                <a:cs typeface="Poppins" panose="00000500000000000000" pitchFamily="2" charset="0"/>
              </a:rPr>
              <a:t>Workshops</a:t>
            </a:r>
            <a:endParaRPr lang="en-US" sz="3600" b="1">
              <a:solidFill>
                <a:srgbClr val="28426E"/>
              </a:solidFill>
              <a:latin typeface="Poppins"/>
              <a:cs typeface="Poppins"/>
            </a:endParaRPr>
          </a:p>
        </p:txBody>
      </p:sp>
      <p:sp>
        <p:nvSpPr>
          <p:cNvPr id="25" name="Rectangle 2">
            <a:extLst>
              <a:ext uri="{FF2B5EF4-FFF2-40B4-BE49-F238E27FC236}">
                <a16:creationId xmlns:a16="http://schemas.microsoft.com/office/drawing/2014/main" id="{B93879F4-7DC2-7A26-85FE-7A5C060682B7}"/>
              </a:ext>
            </a:extLst>
          </p:cNvPr>
          <p:cNvSpPr>
            <a:spLocks noGrp="1" noChangeArrowheads="1"/>
          </p:cNvSpPr>
          <p:nvPr>
            <p:ph idx="1"/>
          </p:nvPr>
        </p:nvSpPr>
        <p:spPr bwMode="auto">
          <a:xfrm>
            <a:off x="138861" y="1520701"/>
            <a:ext cx="10447859" cy="46361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20000"/>
              </a:lnSpc>
              <a:spcBef>
                <a:spcPts val="0"/>
              </a:spcBef>
              <a:spcAft>
                <a:spcPts val="600"/>
              </a:spcAft>
              <a:buFont typeface="Wingdings" panose="05000000000000000000" pitchFamily="2" charset="2"/>
              <a:buChar char="v"/>
              <a:defRPr/>
            </a:pPr>
            <a:r>
              <a:rPr kumimoji="0" lang="en-GB" sz="2000" b="0" i="0" u="none" strike="noStrike" kern="1200" cap="none" spc="0" normalizeH="0" baseline="0" noProof="0" dirty="0">
                <a:ln>
                  <a:noFill/>
                </a:ln>
                <a:solidFill>
                  <a:srgbClr val="28426D"/>
                </a:solidFill>
                <a:effectLst/>
                <a:uLnTx/>
                <a:uFillTx/>
                <a:latin typeface="Poppins"/>
                <a:cs typeface="Poppins"/>
              </a:rPr>
              <a:t>3 workshops across 1 academic year</a:t>
            </a:r>
            <a:r>
              <a:rPr lang="en-GB" sz="2000" dirty="0">
                <a:solidFill>
                  <a:srgbClr val="28426D"/>
                </a:solidFill>
                <a:latin typeface="Poppins"/>
                <a:cs typeface="Poppins"/>
              </a:rPr>
              <a:t> </a:t>
            </a:r>
            <a:r>
              <a:rPr kumimoji="0" lang="en-GB" sz="2000" b="0" i="0" u="none" strike="noStrike" kern="1200" cap="none" spc="0" normalizeH="0" baseline="0" noProof="0" dirty="0">
                <a:ln>
                  <a:noFill/>
                </a:ln>
                <a:solidFill>
                  <a:srgbClr val="28426D"/>
                </a:solidFill>
                <a:effectLst/>
                <a:uLnTx/>
                <a:uFillTx/>
                <a:latin typeface="Poppins"/>
                <a:cs typeface="Poppins"/>
              </a:rPr>
              <a:t>with student teachers, university-based and school-based teacher educators.</a:t>
            </a:r>
            <a:endParaRPr lang="en-GB" sz="2000" b="0" i="0" u="none" strike="noStrike" kern="1200" cap="none" spc="0" normalizeH="0" baseline="0" noProof="0" dirty="0">
              <a:ln>
                <a:noFill/>
              </a:ln>
              <a:solidFill>
                <a:srgbClr val="28426D"/>
              </a:solidFill>
              <a:effectLst/>
              <a:uLnTx/>
              <a:uFillTx/>
              <a:latin typeface="Poppins"/>
              <a:cs typeface="Poppins"/>
            </a:endParaRPr>
          </a:p>
          <a:p>
            <a:pPr marR="0" lvl="0" algn="l" defTabSz="914400" rtl="0" eaLnBrk="1" fontAlgn="auto" latinLnBrk="0" hangingPunct="1">
              <a:lnSpc>
                <a:spcPct val="120000"/>
              </a:lnSpc>
              <a:spcBef>
                <a:spcPts val="0"/>
              </a:spcBef>
              <a:spcAft>
                <a:spcPts val="600"/>
              </a:spcAft>
              <a:buClrTx/>
              <a:buSzTx/>
              <a:buFont typeface="Wingdings" panose="05000000000000000000" pitchFamily="2" charset="2"/>
              <a:buChar char="v"/>
              <a:tabLst/>
              <a:defRPr/>
            </a:pPr>
            <a:r>
              <a:rPr kumimoji="0" lang="en-GB" sz="2000" b="0" i="0" u="none" strike="noStrike" kern="1200" cap="none" spc="0" normalizeH="0" baseline="0" noProof="0" dirty="0">
                <a:ln>
                  <a:noFill/>
                </a:ln>
                <a:solidFill>
                  <a:srgbClr val="28426D"/>
                </a:solidFill>
                <a:effectLst/>
                <a:uLnTx/>
                <a:uFillTx/>
                <a:latin typeface="Poppins"/>
                <a:cs typeface="Poppins"/>
              </a:rPr>
              <a:t>Participant group: </a:t>
            </a:r>
            <a:endParaRPr lang="en-GB" sz="2000" b="0" i="0" u="none" strike="noStrike" kern="1200" cap="none" spc="0" normalizeH="0" baseline="0" noProof="0" dirty="0">
              <a:ln>
                <a:noFill/>
              </a:ln>
              <a:solidFill>
                <a:srgbClr val="28426D"/>
              </a:solidFill>
              <a:effectLst/>
              <a:uLnTx/>
              <a:uFillTx/>
              <a:latin typeface="Poppins"/>
              <a:cs typeface="Poppins"/>
            </a:endParaRPr>
          </a:p>
          <a:p>
            <a:pPr lvl="1">
              <a:lnSpc>
                <a:spcPct val="120000"/>
              </a:lnSpc>
              <a:spcBef>
                <a:spcPts val="0"/>
              </a:spcBef>
              <a:spcAft>
                <a:spcPts val="600"/>
              </a:spcAft>
              <a:buFont typeface="Wingdings" panose="05000000000000000000" pitchFamily="2" charset="2"/>
              <a:buChar char="v"/>
              <a:defRPr/>
            </a:pPr>
            <a:r>
              <a:rPr kumimoji="0" lang="en-GB" sz="1800" b="0" i="0" u="none" strike="noStrike" kern="1200" cap="none" spc="0" normalizeH="0" baseline="0" noProof="0" dirty="0">
                <a:ln>
                  <a:noFill/>
                </a:ln>
                <a:solidFill>
                  <a:srgbClr val="28426D"/>
                </a:solidFill>
                <a:effectLst/>
                <a:uLnTx/>
                <a:uFillTx/>
                <a:latin typeface="Poppins"/>
                <a:cs typeface="Poppins"/>
              </a:rPr>
              <a:t>27 student participants, 3 </a:t>
            </a:r>
            <a:r>
              <a:rPr kumimoji="0" lang="en-GB" sz="1800" b="0" i="0" u="none" strike="noStrike" kern="1200" cap="none" spc="0" normalizeH="0" baseline="0" noProof="0" dirty="0" err="1">
                <a:ln>
                  <a:noFill/>
                </a:ln>
                <a:solidFill>
                  <a:srgbClr val="28426D"/>
                </a:solidFill>
                <a:effectLst/>
                <a:uLnTx/>
                <a:uFillTx/>
                <a:latin typeface="Poppins"/>
                <a:cs typeface="Poppins"/>
              </a:rPr>
              <a:t>uni</a:t>
            </a:r>
            <a:r>
              <a:rPr kumimoji="0" lang="en-GB" sz="1800" b="0" i="0" u="none" strike="noStrike" kern="1200" cap="none" spc="0" normalizeH="0" baseline="0" noProof="0" dirty="0">
                <a:ln>
                  <a:noFill/>
                </a:ln>
                <a:solidFill>
                  <a:srgbClr val="28426D"/>
                </a:solidFill>
                <a:effectLst/>
                <a:uLnTx/>
                <a:uFillTx/>
                <a:latin typeface="Poppins"/>
                <a:cs typeface="Poppins"/>
              </a:rPr>
              <a:t>-based educators and 5 school-based educators.</a:t>
            </a:r>
            <a:endParaRPr lang="en-GB" sz="1800" b="0" i="0" u="none" strike="noStrike" kern="1200" cap="none" spc="0" normalizeH="0" baseline="0" noProof="0" dirty="0">
              <a:ln>
                <a:noFill/>
              </a:ln>
              <a:solidFill>
                <a:srgbClr val="28426D"/>
              </a:solidFill>
              <a:effectLst/>
              <a:uLnTx/>
              <a:uFillTx/>
              <a:latin typeface="Poppins"/>
              <a:cs typeface="Poppins"/>
            </a:endParaRPr>
          </a:p>
          <a:p>
            <a:pPr marR="0" lvl="0" algn="l" defTabSz="914400" rtl="0" eaLnBrk="1" fontAlgn="auto" latinLnBrk="0" hangingPunct="1">
              <a:lnSpc>
                <a:spcPct val="120000"/>
              </a:lnSpc>
              <a:spcBef>
                <a:spcPts val="0"/>
              </a:spcBef>
              <a:spcAft>
                <a:spcPts val="600"/>
              </a:spcAft>
              <a:buClrTx/>
              <a:buSzTx/>
              <a:buFont typeface="Wingdings" panose="05000000000000000000" pitchFamily="2" charset="2"/>
              <a:buChar char="v"/>
              <a:tabLst/>
              <a:defRPr/>
            </a:pPr>
            <a:r>
              <a:rPr kumimoji="0" lang="en-GB" sz="2000" b="0" i="0" u="none" strike="noStrike" kern="1200" cap="none" spc="0" normalizeH="0" baseline="0" noProof="0" dirty="0">
                <a:ln>
                  <a:noFill/>
                </a:ln>
                <a:solidFill>
                  <a:srgbClr val="28426D"/>
                </a:solidFill>
                <a:effectLst/>
                <a:uLnTx/>
                <a:uFillTx/>
                <a:latin typeface="Poppins"/>
                <a:cs typeface="Poppins"/>
              </a:rPr>
              <a:t>8 groups of 3-4 participants with 1 teacher educator per group.</a:t>
            </a:r>
            <a:endParaRPr lang="en-GB" sz="2000" b="0" i="0" u="none" strike="noStrike" kern="1200" cap="none" spc="0" normalizeH="0" baseline="0" noProof="0" dirty="0">
              <a:ln>
                <a:noFill/>
              </a:ln>
              <a:solidFill>
                <a:srgbClr val="28426D"/>
              </a:solidFill>
              <a:effectLst/>
              <a:uLnTx/>
              <a:uFillTx/>
              <a:latin typeface="Poppins"/>
              <a:cs typeface="Poppins"/>
            </a:endParaRPr>
          </a:p>
          <a:p>
            <a:pPr lvl="0">
              <a:lnSpc>
                <a:spcPct val="120000"/>
              </a:lnSpc>
              <a:spcBef>
                <a:spcPts val="0"/>
              </a:spcBef>
              <a:spcAft>
                <a:spcPts val="600"/>
              </a:spcAft>
              <a:buFont typeface="Wingdings" panose="05000000000000000000" pitchFamily="2" charset="2"/>
              <a:buChar char="v"/>
              <a:defRPr/>
            </a:pPr>
            <a:r>
              <a:rPr kumimoji="0" lang="en-GB" sz="2000" b="0" i="0" u="none" strike="noStrike" kern="1200" cap="none" spc="0" normalizeH="0" baseline="0" noProof="0" dirty="0">
                <a:ln>
                  <a:noFill/>
                </a:ln>
                <a:solidFill>
                  <a:srgbClr val="28426D"/>
                </a:solidFill>
                <a:effectLst/>
                <a:uLnTx/>
                <a:uFillTx/>
                <a:latin typeface="Poppins"/>
                <a:cs typeface="Poppins"/>
              </a:rPr>
              <a:t>Interactive discursive workshops </a:t>
            </a:r>
            <a:r>
              <a:rPr lang="en-GB" sz="2000" dirty="0">
                <a:solidFill>
                  <a:srgbClr val="28426D"/>
                </a:solidFill>
                <a:latin typeface="Poppins"/>
                <a:cs typeface="Poppins"/>
              </a:rPr>
              <a:t>(Gergen et al., 2001; </a:t>
            </a:r>
            <a:r>
              <a:rPr lang="en-GB" sz="2000" dirty="0" err="1">
                <a:solidFill>
                  <a:srgbClr val="28426D"/>
                </a:solidFill>
                <a:latin typeface="Poppins"/>
                <a:cs typeface="Poppins"/>
              </a:rPr>
              <a:t>Wodak</a:t>
            </a:r>
            <a:r>
              <a:rPr lang="en-GB" sz="2000" dirty="0">
                <a:solidFill>
                  <a:srgbClr val="28426D"/>
                </a:solidFill>
                <a:latin typeface="Poppins"/>
                <a:cs typeface="Poppins"/>
              </a:rPr>
              <a:t> and Meyer, 2009, Phillips and Hardy, 2002)</a:t>
            </a:r>
          </a:p>
          <a:p>
            <a:pPr lvl="1">
              <a:lnSpc>
                <a:spcPct val="120000"/>
              </a:lnSpc>
              <a:spcBef>
                <a:spcPts val="0"/>
              </a:spcBef>
              <a:spcAft>
                <a:spcPts val="600"/>
              </a:spcAft>
              <a:buFont typeface="Wingdings" panose="05000000000000000000" pitchFamily="2" charset="2"/>
              <a:buChar char="v"/>
              <a:defRPr/>
            </a:pPr>
            <a:r>
              <a:rPr lang="en-GB" sz="1800" dirty="0">
                <a:solidFill>
                  <a:srgbClr val="28426D"/>
                </a:solidFill>
                <a:latin typeface="Poppins"/>
                <a:cs typeface="Poppins"/>
              </a:rPr>
              <a:t>Provocation: Work Package 2 findings were used to challenge assumptions and stimulate discussion.</a:t>
            </a:r>
          </a:p>
          <a:p>
            <a:pPr lvl="1">
              <a:lnSpc>
                <a:spcPct val="120000"/>
              </a:lnSpc>
              <a:spcBef>
                <a:spcPts val="0"/>
              </a:spcBef>
              <a:spcAft>
                <a:spcPts val="600"/>
              </a:spcAft>
              <a:buFont typeface="Wingdings" panose="05000000000000000000" pitchFamily="2" charset="2"/>
              <a:buChar char="v"/>
              <a:defRPr/>
            </a:pPr>
            <a:r>
              <a:rPr kumimoji="0" lang="en-GB" sz="1800" b="0" i="0" u="none" strike="noStrike" kern="1200" cap="none" spc="0" normalizeH="0" baseline="0" noProof="0" dirty="0">
                <a:ln>
                  <a:noFill/>
                </a:ln>
                <a:solidFill>
                  <a:srgbClr val="28426D"/>
                </a:solidFill>
                <a:effectLst/>
                <a:uLnTx/>
                <a:uFillTx/>
                <a:latin typeface="Poppins"/>
                <a:cs typeface="Poppins"/>
              </a:rPr>
              <a:t>Discussion</a:t>
            </a:r>
            <a:endParaRPr lang="en-GB" sz="1800" b="0" i="0" u="none" strike="noStrike" kern="1200" cap="none" spc="0" normalizeH="0" baseline="0" noProof="0" dirty="0">
              <a:ln>
                <a:noFill/>
              </a:ln>
              <a:solidFill>
                <a:srgbClr val="28426D"/>
              </a:solidFill>
              <a:effectLst/>
              <a:uLnTx/>
              <a:uFillTx/>
              <a:latin typeface="Poppins"/>
              <a:cs typeface="Poppins"/>
            </a:endParaRPr>
          </a:p>
          <a:p>
            <a:pPr lvl="1">
              <a:lnSpc>
                <a:spcPct val="120000"/>
              </a:lnSpc>
              <a:spcBef>
                <a:spcPts val="0"/>
              </a:spcBef>
              <a:spcAft>
                <a:spcPts val="600"/>
              </a:spcAft>
              <a:buFont typeface="Wingdings" panose="05000000000000000000" pitchFamily="2" charset="2"/>
              <a:buChar char="v"/>
              <a:defRPr/>
            </a:pPr>
            <a:r>
              <a:rPr lang="en-GB" sz="1800" dirty="0">
                <a:solidFill>
                  <a:srgbClr val="28426D"/>
                </a:solidFill>
                <a:latin typeface="Poppins"/>
                <a:cs typeface="Poppins"/>
              </a:rPr>
              <a:t>Recording responses</a:t>
            </a:r>
            <a:endParaRPr lang="en-GB" sz="1800" b="0" i="0" u="none" strike="noStrike" kern="1200" cap="none" spc="0" normalizeH="0" baseline="0" noProof="0" dirty="0">
              <a:ln>
                <a:noFill/>
              </a:ln>
              <a:solidFill>
                <a:srgbClr val="28426D"/>
              </a:solidFill>
              <a:effectLst/>
              <a:uLnTx/>
              <a:uFillTx/>
              <a:latin typeface="Poppins"/>
              <a:cs typeface="Poppins"/>
            </a:endParaRPr>
          </a:p>
        </p:txBody>
      </p:sp>
      <p:grpSp>
        <p:nvGrpSpPr>
          <p:cNvPr id="26" name="object 24">
            <a:extLst>
              <a:ext uri="{FF2B5EF4-FFF2-40B4-BE49-F238E27FC236}">
                <a16:creationId xmlns:a16="http://schemas.microsoft.com/office/drawing/2014/main" id="{482E2688-EBFF-89FF-C4B2-10B4486477AE}"/>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F2410423-A91F-7DCE-ECEC-76329B3C1A2D}"/>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0EA3FF19-0011-982B-BB72-E355C58DA9F9}"/>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BABE2307-5129-1BEB-F566-7DB08CA02F65}"/>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80440E6E-93BD-2815-78F4-18B5871C9D74}"/>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90C8963F-56F1-1EAD-6D86-A07FF129C8E9}"/>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419158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5E1BA-E7B3-67E2-95F8-67D974DF84FC}"/>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A8D58368-C519-73E5-BB20-26822EDE1476}"/>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BD26FAF1-9860-D4D0-CFE9-7C9BAD8C11DF}"/>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31A9694E-50EE-8B63-F2A0-1A8D53E5F8CC}"/>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4A7C4BC9-A490-A60A-41E7-B84C903E9450}"/>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6381B405-F9C4-C40A-6AD6-1B8BCEBD47CD}"/>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80F614B7-104F-A916-C1CD-5C7D5C5F23BD}"/>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BC8C9491-51F8-EEF5-0FC8-7B1B7F564FE4}"/>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C139E1D5-BFA2-D142-E4FA-797D44EE0E97}"/>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59EEF803-41B2-C60F-3DC6-CECBAF0D7E9A}"/>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1D073FCD-1474-131D-34CC-B25162EA4761}"/>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AC480C7E-3499-722F-4CE8-2AA79728FE44}"/>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2366C885-76F7-D6EF-6A53-8FFDB781B956}"/>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0D203122-6033-9424-B815-5C2B936D09B8}"/>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82688B22-CCFD-C33B-C4DE-FBC851A1127F}"/>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EE429B51-3BE4-369C-11D9-8389C378B9F2}"/>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881C4462-5C5D-18E6-7EAE-40B729F72AC2}"/>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F35A08A8-8FCB-D5E6-0D56-F7F2D41061D1}"/>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2424F533-66FB-B463-2683-5398D3F2C30F}"/>
              </a:ext>
            </a:extLst>
          </p:cNvPr>
          <p:cNvSpPr>
            <a:spLocks noGrp="1"/>
          </p:cNvSpPr>
          <p:nvPr>
            <p:ph type="title"/>
          </p:nvPr>
        </p:nvSpPr>
        <p:spPr>
          <a:xfrm>
            <a:off x="2183424" y="338960"/>
            <a:ext cx="9794671" cy="991236"/>
          </a:xfrm>
          <a:ln>
            <a:noFill/>
          </a:ln>
        </p:spPr>
        <p:txBody>
          <a:bodyPr vert="horz" lIns="91440" tIns="45720" rIns="91440" bIns="45720" rtlCol="0" anchor="t">
            <a:noAutofit/>
          </a:bodyPr>
          <a:lstStyle/>
          <a:p>
            <a:r>
              <a:rPr lang="en-US" sz="3600" b="1" dirty="0">
                <a:solidFill>
                  <a:srgbClr val="314F83"/>
                </a:solidFill>
                <a:latin typeface="Poppins"/>
                <a:cs typeface="Poppins"/>
              </a:rPr>
              <a:t>Key findings from WP3</a:t>
            </a:r>
            <a:endParaRPr lang="en-US" sz="3600" b="1" dirty="0">
              <a:solidFill>
                <a:srgbClr val="28436E"/>
              </a:solidFill>
              <a:latin typeface="Poppins"/>
              <a:cs typeface="Poppins"/>
            </a:endParaRPr>
          </a:p>
        </p:txBody>
      </p:sp>
      <p:sp>
        <p:nvSpPr>
          <p:cNvPr id="25" name="Rectangle 2">
            <a:extLst>
              <a:ext uri="{FF2B5EF4-FFF2-40B4-BE49-F238E27FC236}">
                <a16:creationId xmlns:a16="http://schemas.microsoft.com/office/drawing/2014/main" id="{34BE0C31-E3EF-3383-FDFE-C08B020435B5}"/>
              </a:ext>
            </a:extLst>
          </p:cNvPr>
          <p:cNvSpPr>
            <a:spLocks noGrp="1" noChangeArrowheads="1"/>
          </p:cNvSpPr>
          <p:nvPr>
            <p:ph idx="1"/>
          </p:nvPr>
        </p:nvSpPr>
        <p:spPr bwMode="auto">
          <a:xfrm>
            <a:off x="242410" y="1431551"/>
            <a:ext cx="10782641" cy="4632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fontAlgn="base">
              <a:buFont typeface="Wingdings" panose="05000000000000000000" pitchFamily="2" charset="2"/>
              <a:buChar char="v"/>
            </a:pPr>
            <a:r>
              <a:rPr lang="en-GB" sz="2000" dirty="0">
                <a:solidFill>
                  <a:schemeClr val="tx2"/>
                </a:solidFill>
                <a:latin typeface="Poppins"/>
                <a:cs typeface="Poppins"/>
              </a:rPr>
              <a:t>There are missed opportunities for ITE students to develop participatory pedagogies and for learners in schools to participate in decisions and curriculum-making in the classroom.  </a:t>
            </a:r>
          </a:p>
          <a:p>
            <a:pPr fontAlgn="base">
              <a:buFont typeface="Wingdings" panose="05000000000000000000" pitchFamily="2" charset="2"/>
              <a:buChar char="v"/>
            </a:pPr>
            <a:r>
              <a:rPr lang="en-GB" sz="2000" dirty="0">
                <a:solidFill>
                  <a:schemeClr val="tx2"/>
                </a:solidFill>
                <a:latin typeface="Poppins"/>
                <a:cs typeface="Poppins"/>
              </a:rPr>
              <a:t>Despite the </a:t>
            </a:r>
            <a:r>
              <a:rPr lang="en-GB" sz="2000" dirty="0" err="1">
                <a:solidFill>
                  <a:schemeClr val="tx2"/>
                </a:solidFill>
                <a:latin typeface="Poppins"/>
                <a:cs typeface="Poppins"/>
              </a:rPr>
              <a:t>CfW</a:t>
            </a:r>
            <a:r>
              <a:rPr lang="en-GB" sz="2000" dirty="0">
                <a:solidFill>
                  <a:schemeClr val="tx2"/>
                </a:solidFill>
                <a:latin typeface="Poppins"/>
                <a:cs typeface="Poppins"/>
              </a:rPr>
              <a:t> explicitly requiring that children learn ‘about’, ‘through’ and ‘for’ human rights, ITE students primarily experience children learning ‘about’ human rights when they are in schools.  Similarly, ITE providers currently support students to know about Human Rights Education (HRE), but they are not routinely supported to develop participatory pedagogies.</a:t>
            </a:r>
          </a:p>
          <a:p>
            <a:pPr fontAlgn="base">
              <a:buFont typeface="Wingdings" panose="05000000000000000000" pitchFamily="2" charset="2"/>
              <a:buChar char="v"/>
            </a:pPr>
            <a:r>
              <a:rPr lang="en-GB" sz="2000" dirty="0">
                <a:solidFill>
                  <a:schemeClr val="tx2"/>
                </a:solidFill>
                <a:latin typeface="Poppins"/>
                <a:cs typeface="Poppins"/>
              </a:rPr>
              <a:t>Teacher educators and ITE students rely on formalised processes of democratic representation such as school council, eco-committee, to fulfil curriculum requirements about HRE. </a:t>
            </a:r>
          </a:p>
          <a:p>
            <a:pPr fontAlgn="base">
              <a:buFont typeface="Wingdings" panose="05000000000000000000" pitchFamily="2" charset="2"/>
              <a:buChar char="v"/>
            </a:pPr>
            <a:r>
              <a:rPr lang="en-GB" sz="2000" dirty="0">
                <a:solidFill>
                  <a:schemeClr val="tx2"/>
                </a:solidFill>
                <a:latin typeface="Poppins"/>
                <a:cs typeface="Poppins"/>
              </a:rPr>
              <a:t>Teacher educators recognise that the </a:t>
            </a:r>
            <a:r>
              <a:rPr lang="en-GB" sz="2000" dirty="0" err="1">
                <a:solidFill>
                  <a:schemeClr val="tx2"/>
                </a:solidFill>
                <a:latin typeface="Poppins"/>
                <a:cs typeface="Poppins"/>
              </a:rPr>
              <a:t>CfW</a:t>
            </a:r>
            <a:r>
              <a:rPr lang="en-GB" sz="2000" dirty="0">
                <a:solidFill>
                  <a:schemeClr val="tx2"/>
                </a:solidFill>
                <a:latin typeface="Poppins"/>
                <a:cs typeface="Poppins"/>
              </a:rPr>
              <a:t>, as a process-orientated curriculum, aligns closely with a participatory pedagogic approach. Teacher educators note a lack of opportunities for themselves to engage in professional learning around this issue.   </a:t>
            </a:r>
          </a:p>
        </p:txBody>
      </p:sp>
      <p:grpSp>
        <p:nvGrpSpPr>
          <p:cNvPr id="26" name="object 24">
            <a:extLst>
              <a:ext uri="{FF2B5EF4-FFF2-40B4-BE49-F238E27FC236}">
                <a16:creationId xmlns:a16="http://schemas.microsoft.com/office/drawing/2014/main" id="{D4F98552-1DC2-CD12-2CA5-47E4F5F6C6DF}"/>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4F427F1F-868F-7E40-C9B1-EB9799F2C04A}"/>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D2CB6D5C-AEE0-4B6B-6BE0-8325B315E08F}"/>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4BB4AE64-4061-2852-E0F3-7503540C0DE8}"/>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DB3BE926-B4AA-31B1-830E-C4520FED0298}"/>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EDAEA163-C51F-CAC1-CCA9-D8EFC560801D}"/>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0397156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4444E9-B796-0E80-D9E2-58192D709B35}"/>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32E91647-CFD7-802A-95A5-C598C9B38D9C}"/>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9C16A87C-DFC6-4229-FF96-244FD8527ED1}"/>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AC249FF7-8323-C048-B882-ECEB061882A5}"/>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402534FB-F85D-BA72-1903-A15B29D25F18}"/>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795CC673-3AA2-4F4D-3B8F-A756D2449040}"/>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F5991720-6FFA-B48B-C5E1-1FDA9FEA3E5F}"/>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73D0F5F6-8A9F-D0DA-9D65-7D8574B22D4A}"/>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19E7AA80-5DB1-0952-A33A-42B1986E0A11}"/>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D9E3CB3D-0FC4-0B67-8785-2A81EA38C761}"/>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EFA53317-7BCB-B283-26FF-C51756F677A8}"/>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A88B9A63-DAEA-8A7F-3B7B-658BC12B434D}"/>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DCDB6BAE-FCD8-1686-7A8D-4410F0DE9893}"/>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B35A2A91-C74C-6BFD-80DC-30D14F969756}"/>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287E3124-9927-76AF-3B71-BC687B2B4DC5}"/>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DB468AAB-7FAE-F940-2987-80E4AE3459DC}"/>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6CE10CC4-BF2F-52B9-DAE4-5F4CE34489EB}"/>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1075754A-8413-6641-875B-8470DCF6C76E}"/>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60111A10-7DE9-6F94-D73F-56BE28C2B025}"/>
              </a:ext>
            </a:extLst>
          </p:cNvPr>
          <p:cNvSpPr>
            <a:spLocks noGrp="1"/>
          </p:cNvSpPr>
          <p:nvPr>
            <p:ph type="title"/>
          </p:nvPr>
        </p:nvSpPr>
        <p:spPr>
          <a:xfrm>
            <a:off x="2183424" y="338960"/>
            <a:ext cx="9794671" cy="991236"/>
          </a:xfrm>
          <a:ln>
            <a:noFill/>
          </a:ln>
        </p:spPr>
        <p:txBody>
          <a:bodyPr vert="horz" lIns="91440" tIns="45720" rIns="91440" bIns="45720" rtlCol="0" anchor="t">
            <a:noAutofit/>
          </a:bodyPr>
          <a:lstStyle/>
          <a:p>
            <a:r>
              <a:rPr lang="en-US" sz="3600" b="1">
                <a:solidFill>
                  <a:srgbClr val="314F83"/>
                </a:solidFill>
                <a:latin typeface="Poppins"/>
                <a:cs typeface="Poppins"/>
              </a:rPr>
              <a:t>Overview:</a:t>
            </a:r>
            <a:r>
              <a:rPr lang="en-US" sz="3600" b="1">
                <a:solidFill>
                  <a:srgbClr val="28436E"/>
                </a:solidFill>
                <a:latin typeface="Poppins"/>
                <a:cs typeface="Poppins"/>
              </a:rPr>
              <a:t> findings to actionable insights</a:t>
            </a:r>
          </a:p>
        </p:txBody>
      </p:sp>
      <p:sp>
        <p:nvSpPr>
          <p:cNvPr id="25" name="Rectangle 2">
            <a:extLst>
              <a:ext uri="{FF2B5EF4-FFF2-40B4-BE49-F238E27FC236}">
                <a16:creationId xmlns:a16="http://schemas.microsoft.com/office/drawing/2014/main" id="{84B9FB35-BE90-9EDC-1D6D-20B3AB01B9BE}"/>
              </a:ext>
            </a:extLst>
          </p:cNvPr>
          <p:cNvSpPr>
            <a:spLocks noGrp="1" noChangeArrowheads="1"/>
          </p:cNvSpPr>
          <p:nvPr>
            <p:ph idx="1"/>
          </p:nvPr>
        </p:nvSpPr>
        <p:spPr bwMode="auto">
          <a:xfrm>
            <a:off x="242410" y="1467970"/>
            <a:ext cx="10172311" cy="45591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sz="2400" dirty="0">
                <a:solidFill>
                  <a:schemeClr val="accent1">
                    <a:lumMod val="50000"/>
                  </a:schemeClr>
                </a:solidFill>
                <a:latin typeface="Poppins"/>
                <a:cs typeface="Poppins"/>
              </a:rPr>
              <a:t>The project findings indicate:</a:t>
            </a:r>
          </a:p>
          <a:p>
            <a:pPr>
              <a:buFont typeface="Wingdings" panose="05000000000000000000" pitchFamily="2" charset="2"/>
              <a:buChar char="v"/>
            </a:pPr>
            <a:r>
              <a:rPr lang="en-GB" sz="2400" dirty="0">
                <a:solidFill>
                  <a:schemeClr val="accent1">
                    <a:lumMod val="50000"/>
                  </a:schemeClr>
                </a:solidFill>
                <a:latin typeface="Poppins"/>
                <a:cs typeface="Poppins"/>
              </a:rPr>
              <a:t> Willingness and enthusiasm within the teacher community and the ITE community for increased emphasis on participatory pedagogy as a mechanism for curriculum-making in </a:t>
            </a:r>
            <a:r>
              <a:rPr lang="en-GB" sz="2400" dirty="0" err="1">
                <a:solidFill>
                  <a:schemeClr val="accent1">
                    <a:lumMod val="50000"/>
                  </a:schemeClr>
                </a:solidFill>
                <a:latin typeface="Poppins"/>
                <a:cs typeface="Poppins"/>
              </a:rPr>
              <a:t>CfW</a:t>
            </a:r>
            <a:r>
              <a:rPr lang="en-GB" sz="2400" dirty="0">
                <a:solidFill>
                  <a:schemeClr val="accent1">
                    <a:lumMod val="50000"/>
                  </a:schemeClr>
                </a:solidFill>
                <a:latin typeface="Poppins"/>
                <a:cs typeface="Poppins"/>
              </a:rPr>
              <a:t>, particularly in the early–mid primary school; </a:t>
            </a:r>
          </a:p>
          <a:p>
            <a:pPr>
              <a:buFont typeface="Wingdings" panose="05000000000000000000" pitchFamily="2" charset="2"/>
              <a:buChar char="v"/>
            </a:pPr>
            <a:endParaRPr lang="en-GB" sz="2400" dirty="0">
              <a:solidFill>
                <a:schemeClr val="accent1">
                  <a:lumMod val="50000"/>
                </a:schemeClr>
              </a:solidFill>
              <a:latin typeface="Poppins"/>
              <a:cs typeface="Poppins"/>
            </a:endParaRPr>
          </a:p>
          <a:p>
            <a:pPr lvl="0" eaLnBrk="0" fontAlgn="base" hangingPunct="0">
              <a:lnSpc>
                <a:spcPct val="100000"/>
              </a:lnSpc>
              <a:spcBef>
                <a:spcPct val="0"/>
              </a:spcBef>
              <a:spcAft>
                <a:spcPct val="0"/>
              </a:spcAft>
              <a:buFont typeface="Wingdings" panose="05000000000000000000" pitchFamily="2" charset="2"/>
              <a:buChar char="v"/>
            </a:pPr>
            <a:r>
              <a:rPr lang="en-GB" altLang="en-US" sz="2400" dirty="0">
                <a:solidFill>
                  <a:schemeClr val="accent1">
                    <a:lumMod val="50000"/>
                  </a:schemeClr>
                </a:solidFill>
                <a:latin typeface="Poppins"/>
                <a:cs typeface="Poppins"/>
              </a:rPr>
              <a:t> Curriculum–practice gap &amp; need for professional learning;</a:t>
            </a:r>
          </a:p>
          <a:p>
            <a:pPr lvl="0" eaLnBrk="0" fontAlgn="base" hangingPunct="0">
              <a:lnSpc>
                <a:spcPct val="100000"/>
              </a:lnSpc>
              <a:spcBef>
                <a:spcPct val="0"/>
              </a:spcBef>
              <a:spcAft>
                <a:spcPct val="0"/>
              </a:spcAft>
              <a:buFont typeface="Wingdings" panose="05000000000000000000" pitchFamily="2" charset="2"/>
              <a:buChar char="v"/>
            </a:pPr>
            <a:endParaRPr lang="en-GB" altLang="en-US" sz="2400" dirty="0">
              <a:solidFill>
                <a:schemeClr val="accent1">
                  <a:lumMod val="50000"/>
                </a:schemeClr>
              </a:solidFill>
              <a:latin typeface="Poppins"/>
              <a:cs typeface="Poppins"/>
            </a:endParaRPr>
          </a:p>
          <a:p>
            <a:pPr eaLnBrk="0" fontAlgn="base" hangingPunct="0">
              <a:lnSpc>
                <a:spcPct val="100000"/>
              </a:lnSpc>
              <a:spcBef>
                <a:spcPct val="0"/>
              </a:spcBef>
              <a:spcAft>
                <a:spcPct val="0"/>
              </a:spcAft>
              <a:buFont typeface="Wingdings" panose="05000000000000000000" pitchFamily="2" charset="2"/>
              <a:buChar char="v"/>
            </a:pPr>
            <a:r>
              <a:rPr lang="en-GB" altLang="en-US" sz="2400" dirty="0">
                <a:solidFill>
                  <a:schemeClr val="accent1">
                    <a:lumMod val="50000"/>
                  </a:schemeClr>
                </a:solidFill>
                <a:latin typeface="Poppins"/>
                <a:cs typeface="Poppins"/>
              </a:rPr>
              <a:t> A need to create space for enquiry and thinking, with more knowledgeable other(s), not just locally but more widely to address this issue at national level. ITE partnerships are a rich model for this. </a:t>
            </a:r>
            <a:endParaRPr lang="en-GB" altLang="en-US" sz="2400" dirty="0">
              <a:solidFill>
                <a:schemeClr val="accent1">
                  <a:lumMod val="50000"/>
                </a:schemeClr>
              </a:solidFill>
              <a:latin typeface="Poppins" panose="00000500000000000000" pitchFamily="2" charset="0"/>
              <a:cs typeface="Poppins" panose="00000500000000000000" pitchFamily="2" charset="0"/>
            </a:endParaRPr>
          </a:p>
        </p:txBody>
      </p:sp>
      <p:grpSp>
        <p:nvGrpSpPr>
          <p:cNvPr id="26" name="object 24">
            <a:extLst>
              <a:ext uri="{FF2B5EF4-FFF2-40B4-BE49-F238E27FC236}">
                <a16:creationId xmlns:a16="http://schemas.microsoft.com/office/drawing/2014/main" id="{8E5563AC-B7F6-3E95-9F72-2B6EB14D8081}"/>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7DF7FEC4-FB0F-60FD-4E7D-C9A10FF22E4D}"/>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D26EF362-9245-7B41-E2D5-F28AB0914529}"/>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5149A0E8-A134-ECD0-0D26-4597E438C369}"/>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250A10C9-ACA1-1576-1305-18ACF5CB373F}"/>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68346BBD-86F5-1CEE-381E-FA8E943D2E1E}"/>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9460403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7637E6-FF4C-A48B-977B-2CF0E7E86933}"/>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E5C0F825-B997-5E39-535A-0F4F7A254B4C}"/>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F346F29E-3923-5A6D-ADF3-CC0CC2AB410E}"/>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AEEEFAFE-1697-D24F-B6AF-F40DBDA92A57}"/>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4F295E7E-92E1-ED37-B073-4B8A17ECD908}"/>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B00FF1E5-3702-98CC-5EA5-47B3CF7AAD6E}"/>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C7F286BB-DC75-E8A9-CBEB-2D1F418529F7}"/>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4EFD50C0-C13F-9DCF-11D2-F04FCB9E6405}"/>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8E2CD81A-70DA-39F2-1E7E-62EA636EFB7F}"/>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3E6E071F-D351-8CCD-372D-6B042493234F}"/>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5ABABAC9-A265-14C7-8C25-E1FE8F7FD6C6}"/>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D947F26B-CAC8-6BDF-B559-88A20C6054C7}"/>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7C6005F4-3122-C2C7-0340-F59CDF775D5B}"/>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A1992551-0754-1B81-EE84-AD1F599F0B37}"/>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DDF0ACDF-B303-5C01-5436-1393E9703FAE}"/>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CBE371E9-27B1-74BF-D0FB-92FED394D581}"/>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DB079D3E-DD55-B89D-43F0-DFA03A225736}"/>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5AE6A7EA-E17E-BE98-7CF4-D4062E737526}"/>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088C6945-80B5-C458-60B5-BEE68F294712}"/>
              </a:ext>
            </a:extLst>
          </p:cNvPr>
          <p:cNvSpPr>
            <a:spLocks noGrp="1"/>
          </p:cNvSpPr>
          <p:nvPr>
            <p:ph type="title"/>
          </p:nvPr>
        </p:nvSpPr>
        <p:spPr>
          <a:xfrm>
            <a:off x="2183424" y="338960"/>
            <a:ext cx="9794671" cy="991236"/>
          </a:xfrm>
          <a:ln>
            <a:noFill/>
          </a:ln>
        </p:spPr>
        <p:txBody>
          <a:bodyPr vert="horz" lIns="91440" tIns="45720" rIns="91440" bIns="45720" rtlCol="0" anchor="t">
            <a:noAutofit/>
          </a:bodyPr>
          <a:lstStyle/>
          <a:p>
            <a:r>
              <a:rPr lang="en-US" sz="3600" b="1" dirty="0">
                <a:solidFill>
                  <a:srgbClr val="314F83"/>
                </a:solidFill>
                <a:latin typeface="Poppins"/>
                <a:cs typeface="Poppins"/>
              </a:rPr>
              <a:t> </a:t>
            </a:r>
            <a:r>
              <a:rPr lang="en-US" sz="3600" b="1" dirty="0">
                <a:solidFill>
                  <a:srgbClr val="28436E"/>
                </a:solidFill>
                <a:latin typeface="Poppins"/>
                <a:cs typeface="Poppins"/>
              </a:rPr>
              <a:t>From findings to actionable insights </a:t>
            </a:r>
          </a:p>
        </p:txBody>
      </p:sp>
      <p:sp>
        <p:nvSpPr>
          <p:cNvPr id="25" name="Rectangle 2">
            <a:extLst>
              <a:ext uri="{FF2B5EF4-FFF2-40B4-BE49-F238E27FC236}">
                <a16:creationId xmlns:a16="http://schemas.microsoft.com/office/drawing/2014/main" id="{72F243D3-DDA3-ECDF-0F54-277F1DCB6C30}"/>
              </a:ext>
            </a:extLst>
          </p:cNvPr>
          <p:cNvSpPr>
            <a:spLocks noGrp="1" noChangeArrowheads="1"/>
          </p:cNvSpPr>
          <p:nvPr>
            <p:ph idx="1"/>
          </p:nvPr>
        </p:nvSpPr>
        <p:spPr bwMode="auto">
          <a:xfrm>
            <a:off x="308652" y="2337396"/>
            <a:ext cx="11574695" cy="34517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a:buNone/>
            </a:pPr>
            <a:r>
              <a:rPr lang="en-GB" b="1" dirty="0">
                <a:solidFill>
                  <a:schemeClr val="tx2"/>
                </a:solidFill>
                <a:latin typeface="Poppins"/>
                <a:cs typeface="Poppins"/>
              </a:rPr>
              <a:t>Pedagogic enquiry into learners’ experience of participation in the classroom as part of ITE programming: </a:t>
            </a:r>
            <a:r>
              <a:rPr lang="en-US" dirty="0">
                <a:solidFill>
                  <a:schemeClr val="tx2"/>
                </a:solidFill>
                <a:latin typeface="Poppins"/>
                <a:cs typeface="Poppins"/>
              </a:rPr>
              <a:t> </a:t>
            </a:r>
          </a:p>
          <a:p>
            <a:pPr marL="0" indent="0">
              <a:buNone/>
            </a:pPr>
            <a:endParaRPr lang="en-GB" dirty="0">
              <a:solidFill>
                <a:schemeClr val="tx2"/>
              </a:solidFill>
              <a:latin typeface="Poppins"/>
              <a:cs typeface="Poppins"/>
            </a:endParaRPr>
          </a:p>
          <a:p>
            <a:pPr lvl="0">
              <a:buFont typeface="Wingdings" panose="05000000000000000000" pitchFamily="2" charset="2"/>
              <a:buChar char="v"/>
            </a:pPr>
            <a:r>
              <a:rPr lang="en-GB" dirty="0">
                <a:solidFill>
                  <a:schemeClr val="tx2"/>
                </a:solidFill>
                <a:latin typeface="Poppins"/>
                <a:cs typeface="Poppins"/>
              </a:rPr>
              <a:t>Reflective Practice as a Driver of Change </a:t>
            </a:r>
          </a:p>
          <a:p>
            <a:pPr lvl="0">
              <a:buFont typeface="Wingdings" panose="05000000000000000000" pitchFamily="2" charset="2"/>
              <a:buChar char="v"/>
            </a:pPr>
            <a:r>
              <a:rPr lang="en-GB" dirty="0">
                <a:solidFill>
                  <a:schemeClr val="tx2"/>
                </a:solidFill>
                <a:latin typeface="Poppins"/>
                <a:cs typeface="Poppins"/>
              </a:rPr>
              <a:t>Collaborative Learning as a Catalyst</a:t>
            </a:r>
          </a:p>
          <a:p>
            <a:pPr lvl="0">
              <a:buFont typeface="Wingdings" panose="05000000000000000000" pitchFamily="2" charset="2"/>
              <a:buChar char="v"/>
            </a:pPr>
            <a:r>
              <a:rPr lang="en-GB" dirty="0">
                <a:solidFill>
                  <a:schemeClr val="tx2"/>
                </a:solidFill>
                <a:latin typeface="Poppins"/>
                <a:cs typeface="Poppins"/>
              </a:rPr>
              <a:t>Need for Systemic Support</a:t>
            </a:r>
          </a:p>
          <a:p>
            <a:pPr lvl="0">
              <a:buFont typeface="Wingdings" panose="05000000000000000000" pitchFamily="2" charset="2"/>
              <a:buChar char="v"/>
            </a:pPr>
            <a:r>
              <a:rPr lang="en-GB" dirty="0">
                <a:solidFill>
                  <a:schemeClr val="tx2"/>
                </a:solidFill>
                <a:latin typeface="Poppins"/>
                <a:cs typeface="Poppins"/>
              </a:rPr>
              <a:t>Flexibility and Contextual Adaptation</a:t>
            </a:r>
            <a:endParaRPr lang="en-GB" altLang="en-US" dirty="0">
              <a:solidFill>
                <a:schemeClr val="accent1">
                  <a:lumMod val="50000"/>
                </a:schemeClr>
              </a:solidFill>
              <a:latin typeface="Poppins" panose="00000500000000000000" pitchFamily="2" charset="0"/>
              <a:cs typeface="Poppins" panose="00000500000000000000" pitchFamily="2" charset="0"/>
            </a:endParaRPr>
          </a:p>
        </p:txBody>
      </p:sp>
      <p:grpSp>
        <p:nvGrpSpPr>
          <p:cNvPr id="26" name="object 24">
            <a:extLst>
              <a:ext uri="{FF2B5EF4-FFF2-40B4-BE49-F238E27FC236}">
                <a16:creationId xmlns:a16="http://schemas.microsoft.com/office/drawing/2014/main" id="{D5B6DDC7-768A-F0CC-8832-D69249974996}"/>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3B09973F-4810-021E-3F49-C8C2F5362209}"/>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2603B7E0-C59E-B11F-8501-C23D50A50A6A}"/>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2E21E4EF-E21B-3283-DA47-0EEF50FEE1F0}"/>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8433EA35-FE88-93E2-8D02-B37A6156A970}"/>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BB54E736-A883-08C7-3690-BBA4C81FF1FA}"/>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425716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F38159-67BA-7486-412A-70E1EFE249CF}"/>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AF81BF1E-0E90-93CF-2B7D-57D7E1F57A5E}"/>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785A0388-9652-7D3F-89F0-C4FF4EDA45BF}"/>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9C233E59-4841-4D02-2D85-9C4A9FA4DC4D}"/>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75F86FC1-A357-A4FC-3225-91F2CC8B4EA1}"/>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63B2287F-F581-E50B-F3B1-D5BDF2D951E2}"/>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49A45C99-E6BB-9FE3-0F71-3BB28DC0FD5D}"/>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74ED5044-2015-D651-0F44-627981D7C03B}"/>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BBC00DB4-5F44-EE43-B5BE-735F9DFA054E}"/>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AC3EEE5D-3E52-FEDD-E8B1-6FEC321A60EF}"/>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2B2BBBD2-BA57-168A-26F7-532E1B3A55A1}"/>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1229B939-9B3C-9808-7DD4-78D542E88403}"/>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C091CA60-4C0F-89F5-1CA3-AE87C296E7E4}"/>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B983CB4C-3434-EB15-F49B-69615D1D7ADA}"/>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D2078302-13E8-22C6-556E-567AFE5866D1}"/>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DC9F7F1C-881A-65C8-F732-0FFD33DB30A4}"/>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A7BC7B85-9679-EB7F-DD8A-6BBA5AF98F89}"/>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6D7F94D4-83CA-15AA-3021-A91B2CE72CDE}"/>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5BB2F4BF-BA98-A376-2CEA-B8A3ED68622A}"/>
              </a:ext>
            </a:extLst>
          </p:cNvPr>
          <p:cNvSpPr>
            <a:spLocks noGrp="1"/>
          </p:cNvSpPr>
          <p:nvPr>
            <p:ph type="title"/>
          </p:nvPr>
        </p:nvSpPr>
        <p:spPr>
          <a:xfrm>
            <a:off x="2142493" y="304129"/>
            <a:ext cx="9794671" cy="991236"/>
          </a:xfrm>
          <a:ln>
            <a:noFill/>
          </a:ln>
        </p:spPr>
        <p:txBody>
          <a:bodyPr vert="horz" lIns="91440" tIns="45720" rIns="91440" bIns="45720" rtlCol="0" anchor="t">
            <a:noAutofit/>
          </a:bodyPr>
          <a:lstStyle/>
          <a:p>
            <a:r>
              <a:rPr lang="en-US" sz="3600" b="1">
                <a:solidFill>
                  <a:srgbClr val="314F83"/>
                </a:solidFill>
                <a:latin typeface="Poppins"/>
                <a:cs typeface="Poppins"/>
              </a:rPr>
              <a:t> </a:t>
            </a:r>
            <a:r>
              <a:rPr lang="en-US" sz="3600" b="1">
                <a:solidFill>
                  <a:srgbClr val="28436E"/>
                </a:solidFill>
                <a:latin typeface="Poppins"/>
                <a:cs typeface="Poppins"/>
              </a:rPr>
              <a:t>Actionable insights for ITE sector</a:t>
            </a:r>
          </a:p>
        </p:txBody>
      </p:sp>
      <p:sp>
        <p:nvSpPr>
          <p:cNvPr id="25" name="Rectangle 2">
            <a:extLst>
              <a:ext uri="{FF2B5EF4-FFF2-40B4-BE49-F238E27FC236}">
                <a16:creationId xmlns:a16="http://schemas.microsoft.com/office/drawing/2014/main" id="{CD37535C-D9C7-FE58-F2FC-FEC058A4A7B4}"/>
              </a:ext>
            </a:extLst>
          </p:cNvPr>
          <p:cNvSpPr>
            <a:spLocks noGrp="1" noChangeArrowheads="1"/>
          </p:cNvSpPr>
          <p:nvPr>
            <p:ph idx="1"/>
          </p:nvPr>
        </p:nvSpPr>
        <p:spPr bwMode="auto">
          <a:xfrm>
            <a:off x="254835" y="1619465"/>
            <a:ext cx="11093955"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lang="en-GB" altLang="en-US" sz="2400" dirty="0">
                <a:solidFill>
                  <a:schemeClr val="accent1">
                    <a:lumMod val="50000"/>
                  </a:schemeClr>
                </a:solidFill>
                <a:latin typeface="Poppins"/>
                <a:cs typeface="Poppins"/>
              </a:rPr>
              <a:t>Actionable insights:  </a:t>
            </a:r>
          </a:p>
          <a:p>
            <a:pPr lvl="1" eaLnBrk="0" fontAlgn="base" hangingPunct="0">
              <a:lnSpc>
                <a:spcPct val="100000"/>
              </a:lnSpc>
              <a:spcBef>
                <a:spcPct val="0"/>
              </a:spcBef>
              <a:spcAft>
                <a:spcPct val="0"/>
              </a:spcAft>
              <a:buFont typeface="Wingdings" panose="05000000000000000000" pitchFamily="2" charset="2"/>
              <a:buChar char="v"/>
            </a:pPr>
            <a:r>
              <a:rPr lang="en-GB" altLang="en-US" sz="2000" dirty="0">
                <a:solidFill>
                  <a:schemeClr val="accent1">
                    <a:lumMod val="50000"/>
                  </a:schemeClr>
                </a:solidFill>
                <a:latin typeface="Poppins"/>
                <a:cs typeface="Poppins"/>
              </a:rPr>
              <a:t>Professional learning: Pedagogical Content Knowledge/ Signature Pedagogies (teacher educators/ ITE programmes) about participation and participatory pedagogy. </a:t>
            </a:r>
          </a:p>
          <a:p>
            <a:pPr marL="457200" lvl="1" indent="0" eaLnBrk="0" fontAlgn="base" hangingPunct="0">
              <a:lnSpc>
                <a:spcPct val="100000"/>
              </a:lnSpc>
              <a:spcBef>
                <a:spcPct val="0"/>
              </a:spcBef>
              <a:spcAft>
                <a:spcPct val="0"/>
              </a:spcAft>
              <a:buNone/>
            </a:pPr>
            <a:endParaRPr lang="en-GB" altLang="en-US" sz="2000" dirty="0">
              <a:solidFill>
                <a:schemeClr val="accent1">
                  <a:lumMod val="50000"/>
                </a:schemeClr>
              </a:solidFill>
              <a:latin typeface="Poppins"/>
              <a:cs typeface="Poppins"/>
            </a:endParaRPr>
          </a:p>
          <a:p>
            <a:pPr lvl="1" eaLnBrk="0" fontAlgn="base" hangingPunct="0">
              <a:lnSpc>
                <a:spcPct val="100000"/>
              </a:lnSpc>
              <a:spcBef>
                <a:spcPct val="0"/>
              </a:spcBef>
              <a:spcAft>
                <a:spcPct val="0"/>
              </a:spcAft>
              <a:buFont typeface="Wingdings" panose="05000000000000000000" pitchFamily="2" charset="2"/>
              <a:buChar char="v"/>
            </a:pPr>
            <a:r>
              <a:rPr lang="en-GB" altLang="en-US" sz="2000" dirty="0">
                <a:solidFill>
                  <a:schemeClr val="accent1">
                    <a:lumMod val="50000"/>
                  </a:schemeClr>
                </a:solidFill>
                <a:latin typeface="Poppins"/>
                <a:cs typeface="Poppins"/>
              </a:rPr>
              <a:t>The Professional Teacher Standards – how these may be mobilised to emphasise children’s participation.</a:t>
            </a:r>
          </a:p>
          <a:p>
            <a:pPr marL="457200" lvl="1" indent="0" eaLnBrk="0" fontAlgn="base" hangingPunct="0">
              <a:lnSpc>
                <a:spcPct val="100000"/>
              </a:lnSpc>
              <a:spcBef>
                <a:spcPct val="0"/>
              </a:spcBef>
              <a:spcAft>
                <a:spcPct val="0"/>
              </a:spcAft>
              <a:buNone/>
            </a:pPr>
            <a:endParaRPr lang="en-GB" altLang="en-US" sz="2000" dirty="0">
              <a:solidFill>
                <a:schemeClr val="accent1">
                  <a:lumMod val="50000"/>
                </a:schemeClr>
              </a:solidFill>
              <a:latin typeface="Poppins"/>
              <a:cs typeface="Poppins"/>
            </a:endParaRPr>
          </a:p>
          <a:p>
            <a:pPr lvl="1" eaLnBrk="0" fontAlgn="base" hangingPunct="0">
              <a:lnSpc>
                <a:spcPct val="100000"/>
              </a:lnSpc>
              <a:spcBef>
                <a:spcPct val="0"/>
              </a:spcBef>
              <a:spcAft>
                <a:spcPct val="0"/>
              </a:spcAft>
              <a:buFont typeface="Wingdings" panose="05000000000000000000" pitchFamily="2" charset="2"/>
              <a:buChar char="v"/>
            </a:pPr>
            <a:r>
              <a:rPr lang="en-GB" altLang="en-US" sz="2000" dirty="0">
                <a:solidFill>
                  <a:schemeClr val="accent1">
                    <a:lumMod val="50000"/>
                  </a:schemeClr>
                </a:solidFill>
                <a:latin typeface="Poppins"/>
                <a:cs typeface="Poppins"/>
              </a:rPr>
              <a:t>ITE accreditation criteria – how ITE programmes could demonstrate a focus upon development of participatory pedagogy.</a:t>
            </a:r>
          </a:p>
          <a:p>
            <a:pPr marL="457200" lvl="1" indent="0" eaLnBrk="0" fontAlgn="base" hangingPunct="0">
              <a:lnSpc>
                <a:spcPct val="100000"/>
              </a:lnSpc>
              <a:spcBef>
                <a:spcPct val="0"/>
              </a:spcBef>
              <a:spcAft>
                <a:spcPct val="0"/>
              </a:spcAft>
              <a:buNone/>
            </a:pPr>
            <a:endParaRPr lang="en-GB" altLang="en-US" sz="2000" dirty="0">
              <a:solidFill>
                <a:schemeClr val="accent1">
                  <a:lumMod val="50000"/>
                </a:schemeClr>
              </a:solidFill>
              <a:latin typeface="Poppins"/>
              <a:cs typeface="Poppins"/>
            </a:endParaRPr>
          </a:p>
          <a:p>
            <a:pPr lvl="1" eaLnBrk="0" fontAlgn="base" hangingPunct="0">
              <a:lnSpc>
                <a:spcPct val="100000"/>
              </a:lnSpc>
              <a:spcBef>
                <a:spcPct val="0"/>
              </a:spcBef>
              <a:spcAft>
                <a:spcPct val="0"/>
              </a:spcAft>
              <a:buFont typeface="Wingdings" panose="05000000000000000000" pitchFamily="2" charset="2"/>
              <a:buChar char="v"/>
            </a:pPr>
            <a:r>
              <a:rPr lang="en-GB" altLang="en-US" sz="2000" dirty="0">
                <a:solidFill>
                  <a:schemeClr val="accent1">
                    <a:lumMod val="50000"/>
                  </a:schemeClr>
                </a:solidFill>
                <a:latin typeface="Poppins"/>
                <a:cs typeface="Poppins"/>
              </a:rPr>
              <a:t>Using the national PL enquiry model to mobilise local/system-level consideration of children’s experiences of participation in school and how these many be optimised. </a:t>
            </a:r>
          </a:p>
          <a:p>
            <a:pPr marL="0" marR="0" lvl="0" indent="0" algn="l" defTabSz="914400" rtl="0" eaLnBrk="0" fontAlgn="base" latinLnBrk="0" hangingPunct="0">
              <a:lnSpc>
                <a:spcPct val="100000"/>
              </a:lnSpc>
              <a:spcBef>
                <a:spcPct val="0"/>
              </a:spcBef>
              <a:spcAft>
                <a:spcPct val="0"/>
              </a:spcAft>
              <a:buClrTx/>
              <a:buSzTx/>
              <a:buNone/>
              <a:tabLst/>
            </a:pPr>
            <a:endParaRPr lang="en-GB" altLang="en-US" dirty="0">
              <a:solidFill>
                <a:schemeClr val="accent1">
                  <a:lumMod val="50000"/>
                </a:schemeClr>
              </a:solidFill>
              <a:latin typeface="Poppins" panose="00000500000000000000" pitchFamily="2" charset="0"/>
              <a:cs typeface="Poppins" panose="00000500000000000000" pitchFamily="2"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GB" altLang="en-US" sz="2400" dirty="0">
              <a:solidFill>
                <a:schemeClr val="accent1">
                  <a:lumMod val="50000"/>
                </a:schemeClr>
              </a:solidFill>
              <a:latin typeface="Poppins" panose="00000500000000000000" pitchFamily="2" charset="0"/>
              <a:cs typeface="Poppins" panose="00000500000000000000" pitchFamily="2" charset="0"/>
            </a:endParaRPr>
          </a:p>
        </p:txBody>
      </p:sp>
      <p:grpSp>
        <p:nvGrpSpPr>
          <p:cNvPr id="26" name="object 24">
            <a:extLst>
              <a:ext uri="{FF2B5EF4-FFF2-40B4-BE49-F238E27FC236}">
                <a16:creationId xmlns:a16="http://schemas.microsoft.com/office/drawing/2014/main" id="{ED880AF2-5614-18BA-297C-56BCC092740E}"/>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201E1C6A-6DBB-0204-B7E4-CC177A10C718}"/>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6BD015F9-476A-A6FF-311E-82EBDBAF51DE}"/>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1FFAD31F-DC64-7EF3-19E5-C5707963A937}"/>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F4FDEB74-772F-B5BF-60B3-E49683587CA7}"/>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14F44EAE-194A-F573-9255-45E55E3BBCB9}"/>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208463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AF448-EFFD-3F5F-BBB4-4C45FF35FB08}"/>
            </a:ext>
          </a:extLst>
        </p:cNvPr>
        <p:cNvGrpSpPr/>
        <p:nvPr/>
      </p:nvGrpSpPr>
      <p:grpSpPr>
        <a:xfrm>
          <a:off x="0" y="0"/>
          <a:ext cx="0" cy="0"/>
          <a:chOff x="0" y="0"/>
          <a:chExt cx="0" cy="0"/>
        </a:xfrm>
      </p:grpSpPr>
      <p:grpSp>
        <p:nvGrpSpPr>
          <p:cNvPr id="7" name="object 2">
            <a:extLst>
              <a:ext uri="{FF2B5EF4-FFF2-40B4-BE49-F238E27FC236}">
                <a16:creationId xmlns:a16="http://schemas.microsoft.com/office/drawing/2014/main" id="{D47CA956-091B-6C47-AAC9-D4F3B3EAE9C1}"/>
              </a:ext>
            </a:extLst>
          </p:cNvPr>
          <p:cNvGrpSpPr/>
          <p:nvPr/>
        </p:nvGrpSpPr>
        <p:grpSpPr>
          <a:xfrm>
            <a:off x="3175" y="3175"/>
            <a:ext cx="12188064" cy="1139791"/>
            <a:chOff x="5235" y="0"/>
            <a:chExt cx="20099020" cy="1879600"/>
          </a:xfrm>
        </p:grpSpPr>
        <p:sp>
          <p:nvSpPr>
            <p:cNvPr id="8" name="object 3">
              <a:extLst>
                <a:ext uri="{FF2B5EF4-FFF2-40B4-BE49-F238E27FC236}">
                  <a16:creationId xmlns:a16="http://schemas.microsoft.com/office/drawing/2014/main" id="{18D67C94-DACD-0A59-BEB1-75B733609629}"/>
                </a:ext>
              </a:extLst>
            </p:cNvPr>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object 4">
              <a:extLst>
                <a:ext uri="{FF2B5EF4-FFF2-40B4-BE49-F238E27FC236}">
                  <a16:creationId xmlns:a16="http://schemas.microsoft.com/office/drawing/2014/main" id="{C63B4048-ACEC-7C8C-A1BC-1FA477DD062F}"/>
                </a:ext>
              </a:extLst>
            </p:cNvPr>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object 5">
              <a:extLst>
                <a:ext uri="{FF2B5EF4-FFF2-40B4-BE49-F238E27FC236}">
                  <a16:creationId xmlns:a16="http://schemas.microsoft.com/office/drawing/2014/main" id="{B2E0E0D3-91CB-C1C5-DD5F-131D864DFBD5}"/>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object 6">
              <a:extLst>
                <a:ext uri="{FF2B5EF4-FFF2-40B4-BE49-F238E27FC236}">
                  <a16:creationId xmlns:a16="http://schemas.microsoft.com/office/drawing/2014/main" id="{7C314AE6-66F8-64AC-4AE5-A81DBADB62EB}"/>
                </a:ext>
              </a:extLst>
            </p:cNvPr>
            <p:cNvPicPr/>
            <p:nvPr/>
          </p:nvPicPr>
          <p:blipFill>
            <a:blip r:embed="rId3" cstate="print"/>
            <a:stretch>
              <a:fillRect/>
            </a:stretch>
          </p:blipFill>
          <p:spPr>
            <a:xfrm>
              <a:off x="1045555" y="438868"/>
              <a:ext cx="148906" cy="146676"/>
            </a:xfrm>
            <a:prstGeom prst="rect">
              <a:avLst/>
            </a:prstGeom>
          </p:spPr>
        </p:pic>
        <p:sp>
          <p:nvSpPr>
            <p:cNvPr id="12" name="object 7">
              <a:extLst>
                <a:ext uri="{FF2B5EF4-FFF2-40B4-BE49-F238E27FC236}">
                  <a16:creationId xmlns:a16="http://schemas.microsoft.com/office/drawing/2014/main" id="{9D5632F9-752C-7CB4-9EE9-34A41E28A751}"/>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3" name="object 8">
              <a:extLst>
                <a:ext uri="{FF2B5EF4-FFF2-40B4-BE49-F238E27FC236}">
                  <a16:creationId xmlns:a16="http://schemas.microsoft.com/office/drawing/2014/main" id="{A7AC9626-07B2-1A28-8136-96E7D8D6B4DC}"/>
                </a:ext>
              </a:extLst>
            </p:cNvPr>
            <p:cNvPicPr/>
            <p:nvPr/>
          </p:nvPicPr>
          <p:blipFill>
            <a:blip r:embed="rId4" cstate="print"/>
            <a:stretch>
              <a:fillRect/>
            </a:stretch>
          </p:blipFill>
          <p:spPr>
            <a:xfrm>
              <a:off x="635261" y="676623"/>
              <a:ext cx="147806" cy="147809"/>
            </a:xfrm>
            <a:prstGeom prst="rect">
              <a:avLst/>
            </a:prstGeom>
          </p:spPr>
        </p:pic>
        <p:sp>
          <p:nvSpPr>
            <p:cNvPr id="14" name="object 9">
              <a:extLst>
                <a:ext uri="{FF2B5EF4-FFF2-40B4-BE49-F238E27FC236}">
                  <a16:creationId xmlns:a16="http://schemas.microsoft.com/office/drawing/2014/main" id="{F42CE02C-320F-ABDA-F6AD-58DAECE5FA06}"/>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5" name="object 10">
              <a:extLst>
                <a:ext uri="{FF2B5EF4-FFF2-40B4-BE49-F238E27FC236}">
                  <a16:creationId xmlns:a16="http://schemas.microsoft.com/office/drawing/2014/main" id="{6E7DAA29-D9F2-35B8-6788-674C1208A3BB}"/>
                </a:ext>
              </a:extLst>
            </p:cNvPr>
            <p:cNvPicPr/>
            <p:nvPr/>
          </p:nvPicPr>
          <p:blipFill>
            <a:blip r:embed="rId5" cstate="print"/>
            <a:stretch>
              <a:fillRect/>
            </a:stretch>
          </p:blipFill>
          <p:spPr>
            <a:xfrm>
              <a:off x="635262" y="1151026"/>
              <a:ext cx="147806" cy="147809"/>
            </a:xfrm>
            <a:prstGeom prst="rect">
              <a:avLst/>
            </a:prstGeom>
          </p:spPr>
        </p:pic>
        <p:sp>
          <p:nvSpPr>
            <p:cNvPr id="16" name="object 11">
              <a:extLst>
                <a:ext uri="{FF2B5EF4-FFF2-40B4-BE49-F238E27FC236}">
                  <a16:creationId xmlns:a16="http://schemas.microsoft.com/office/drawing/2014/main" id="{AC11250E-39ED-5E50-82D0-169052CEE4B1}"/>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7" name="object 12">
              <a:extLst>
                <a:ext uri="{FF2B5EF4-FFF2-40B4-BE49-F238E27FC236}">
                  <a16:creationId xmlns:a16="http://schemas.microsoft.com/office/drawing/2014/main" id="{8AC0CD05-98F3-2341-228B-5CAE3E78E643}"/>
                </a:ext>
              </a:extLst>
            </p:cNvPr>
            <p:cNvPicPr/>
            <p:nvPr/>
          </p:nvPicPr>
          <p:blipFill>
            <a:blip r:embed="rId6" cstate="print"/>
            <a:stretch>
              <a:fillRect/>
            </a:stretch>
          </p:blipFill>
          <p:spPr>
            <a:xfrm>
              <a:off x="1045558" y="1387673"/>
              <a:ext cx="148906" cy="148916"/>
            </a:xfrm>
            <a:prstGeom prst="rect">
              <a:avLst/>
            </a:prstGeom>
          </p:spPr>
        </p:pic>
        <p:sp>
          <p:nvSpPr>
            <p:cNvPr id="18" name="object 13">
              <a:extLst>
                <a:ext uri="{FF2B5EF4-FFF2-40B4-BE49-F238E27FC236}">
                  <a16:creationId xmlns:a16="http://schemas.microsoft.com/office/drawing/2014/main" id="{6770AE40-8101-0B7F-6255-02E3267384EC}"/>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9" name="object 14">
              <a:extLst>
                <a:ext uri="{FF2B5EF4-FFF2-40B4-BE49-F238E27FC236}">
                  <a16:creationId xmlns:a16="http://schemas.microsoft.com/office/drawing/2014/main" id="{E21C3B95-5E45-E15A-7669-11914DD5B5FB}"/>
                </a:ext>
              </a:extLst>
            </p:cNvPr>
            <p:cNvPicPr/>
            <p:nvPr/>
          </p:nvPicPr>
          <p:blipFill>
            <a:blip r:embed="rId7" cstate="print"/>
            <a:stretch>
              <a:fillRect/>
            </a:stretch>
          </p:blipFill>
          <p:spPr>
            <a:xfrm>
              <a:off x="1456951" y="1151026"/>
              <a:ext cx="147806" cy="147809"/>
            </a:xfrm>
            <a:prstGeom prst="rect">
              <a:avLst/>
            </a:prstGeom>
          </p:spPr>
        </p:pic>
        <p:sp>
          <p:nvSpPr>
            <p:cNvPr id="20" name="object 15">
              <a:extLst>
                <a:ext uri="{FF2B5EF4-FFF2-40B4-BE49-F238E27FC236}">
                  <a16:creationId xmlns:a16="http://schemas.microsoft.com/office/drawing/2014/main" id="{932BF226-2EF6-A2DE-1549-9C1C4E7B5BC1}"/>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1" name="object 16">
              <a:extLst>
                <a:ext uri="{FF2B5EF4-FFF2-40B4-BE49-F238E27FC236}">
                  <a16:creationId xmlns:a16="http://schemas.microsoft.com/office/drawing/2014/main" id="{50F3283F-2AB0-D264-9628-EE4B3639FE15}"/>
                </a:ext>
              </a:extLst>
            </p:cNvPr>
            <p:cNvPicPr/>
            <p:nvPr/>
          </p:nvPicPr>
          <p:blipFill>
            <a:blip r:embed="rId8" cstate="print"/>
            <a:stretch>
              <a:fillRect/>
            </a:stretch>
          </p:blipFill>
          <p:spPr>
            <a:xfrm>
              <a:off x="1456951" y="676624"/>
              <a:ext cx="147806" cy="147809"/>
            </a:xfrm>
            <a:prstGeom prst="rect">
              <a:avLst/>
            </a:prstGeom>
          </p:spPr>
        </p:pic>
        <p:pic>
          <p:nvPicPr>
            <p:cNvPr id="22" name="object 17">
              <a:extLst>
                <a:ext uri="{FF2B5EF4-FFF2-40B4-BE49-F238E27FC236}">
                  <a16:creationId xmlns:a16="http://schemas.microsoft.com/office/drawing/2014/main" id="{4A32C379-40A1-AC96-147B-0B9BBCB33DCC}"/>
                </a:ext>
              </a:extLst>
            </p:cNvPr>
            <p:cNvPicPr/>
            <p:nvPr/>
          </p:nvPicPr>
          <p:blipFill>
            <a:blip r:embed="rId9" cstate="print"/>
            <a:stretch>
              <a:fillRect/>
            </a:stretch>
          </p:blipFill>
          <p:spPr>
            <a:xfrm>
              <a:off x="1796231" y="564627"/>
              <a:ext cx="1339684" cy="212153"/>
            </a:xfrm>
            <a:prstGeom prst="rect">
              <a:avLst/>
            </a:prstGeom>
          </p:spPr>
        </p:pic>
        <p:pic>
          <p:nvPicPr>
            <p:cNvPr id="23" name="object 18">
              <a:extLst>
                <a:ext uri="{FF2B5EF4-FFF2-40B4-BE49-F238E27FC236}">
                  <a16:creationId xmlns:a16="http://schemas.microsoft.com/office/drawing/2014/main" id="{3C8F2C85-E0DD-55BB-33D0-44F60C113B2C}"/>
                </a:ext>
              </a:extLst>
            </p:cNvPr>
            <p:cNvPicPr/>
            <p:nvPr/>
          </p:nvPicPr>
          <p:blipFill>
            <a:blip r:embed="rId10" cstate="print"/>
            <a:stretch>
              <a:fillRect/>
            </a:stretch>
          </p:blipFill>
          <p:spPr>
            <a:xfrm>
              <a:off x="1802172" y="884830"/>
              <a:ext cx="1747452" cy="525998"/>
            </a:xfrm>
            <a:prstGeom prst="rect">
              <a:avLst/>
            </a:prstGeom>
          </p:spPr>
        </p:pic>
      </p:grpSp>
      <p:sp>
        <p:nvSpPr>
          <p:cNvPr id="2" name="Title 1">
            <a:extLst>
              <a:ext uri="{FF2B5EF4-FFF2-40B4-BE49-F238E27FC236}">
                <a16:creationId xmlns:a16="http://schemas.microsoft.com/office/drawing/2014/main" id="{7DFBA960-ED35-A743-3FCB-C766C89A3B94}"/>
              </a:ext>
            </a:extLst>
          </p:cNvPr>
          <p:cNvSpPr>
            <a:spLocks noGrp="1"/>
          </p:cNvSpPr>
          <p:nvPr>
            <p:ph type="title"/>
          </p:nvPr>
        </p:nvSpPr>
        <p:spPr>
          <a:xfrm>
            <a:off x="2397329" y="335789"/>
            <a:ext cx="9794671" cy="991236"/>
          </a:xfrm>
          <a:ln>
            <a:noFill/>
          </a:ln>
        </p:spPr>
        <p:txBody>
          <a:bodyPr vert="horz" lIns="91440" tIns="45720" rIns="91440" bIns="45720" rtlCol="0" anchor="t">
            <a:noAutofit/>
          </a:bodyPr>
          <a:lstStyle/>
          <a:p>
            <a:r>
              <a:rPr lang="en-US" sz="3600" b="1" dirty="0">
                <a:solidFill>
                  <a:srgbClr val="28436E"/>
                </a:solidFill>
                <a:latin typeface="Poppins"/>
                <a:cs typeface="Poppins"/>
              </a:rPr>
              <a:t> Vlog about this part of the research</a:t>
            </a:r>
          </a:p>
        </p:txBody>
      </p:sp>
      <p:sp>
        <p:nvSpPr>
          <p:cNvPr id="25" name="Rectangle 2">
            <a:extLst>
              <a:ext uri="{FF2B5EF4-FFF2-40B4-BE49-F238E27FC236}">
                <a16:creationId xmlns:a16="http://schemas.microsoft.com/office/drawing/2014/main" id="{6559C960-BABB-9282-D69A-AAAAF1281E8F}"/>
              </a:ext>
            </a:extLst>
          </p:cNvPr>
          <p:cNvSpPr>
            <a:spLocks noGrp="1" noChangeArrowheads="1"/>
          </p:cNvSpPr>
          <p:nvPr>
            <p:ph idx="1"/>
          </p:nvPr>
        </p:nvSpPr>
        <p:spPr bwMode="auto">
          <a:xfrm>
            <a:off x="155487" y="3674530"/>
            <a:ext cx="1075081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lnSpc>
                <a:spcPct val="100000"/>
              </a:lnSpc>
              <a:spcBef>
                <a:spcPct val="0"/>
              </a:spcBef>
              <a:spcAft>
                <a:spcPct val="0"/>
              </a:spcAft>
              <a:buFont typeface="Wingdings" panose="05000000000000000000" pitchFamily="2" charset="2"/>
              <a:buChar char="v"/>
            </a:pPr>
            <a:r>
              <a:rPr lang="en-GB" dirty="0">
                <a:hlinkClick r:id="rId11" tooltip="Original URL: https://youtu.be/jL-j1Uco9pM. Click or tap if you trust this link."/>
              </a:rPr>
              <a:t>https://youtu.be/jL-j1Uco9pM</a:t>
            </a:r>
            <a:endParaRPr lang="en-GB" altLang="en-US" sz="2000" dirty="0">
              <a:solidFill>
                <a:schemeClr val="accent1">
                  <a:lumMod val="50000"/>
                </a:schemeClr>
              </a:solidFill>
              <a:latin typeface="Poppins"/>
              <a:cs typeface="Poppins"/>
            </a:endParaRPr>
          </a:p>
        </p:txBody>
      </p:sp>
      <p:grpSp>
        <p:nvGrpSpPr>
          <p:cNvPr id="26" name="object 24">
            <a:extLst>
              <a:ext uri="{FF2B5EF4-FFF2-40B4-BE49-F238E27FC236}">
                <a16:creationId xmlns:a16="http://schemas.microsoft.com/office/drawing/2014/main" id="{688C89C2-6ABA-FDBD-EB6B-B2EC36C56319}"/>
              </a:ext>
            </a:extLst>
          </p:cNvPr>
          <p:cNvGrpSpPr/>
          <p:nvPr/>
        </p:nvGrpSpPr>
        <p:grpSpPr>
          <a:xfrm>
            <a:off x="10414725" y="1692463"/>
            <a:ext cx="1770527" cy="1836373"/>
            <a:chOff x="17173948" y="3519536"/>
            <a:chExt cx="2919730" cy="3028315"/>
          </a:xfrm>
        </p:grpSpPr>
        <p:sp>
          <p:nvSpPr>
            <p:cNvPr id="27" name="object 25">
              <a:extLst>
                <a:ext uri="{FF2B5EF4-FFF2-40B4-BE49-F238E27FC236}">
                  <a16:creationId xmlns:a16="http://schemas.microsoft.com/office/drawing/2014/main" id="{3DA99210-3DA9-A591-4EE7-8097F117BB7B}"/>
                </a:ext>
              </a:extLst>
            </p:cNvPr>
            <p:cNvSpPr/>
            <p:nvPr/>
          </p:nvSpPr>
          <p:spPr>
            <a:xfrm>
              <a:off x="18863196" y="3519544"/>
              <a:ext cx="1230630" cy="2743200"/>
            </a:xfrm>
            <a:custGeom>
              <a:avLst/>
              <a:gdLst/>
              <a:ahLst/>
              <a:cxnLst/>
              <a:rect l="l" t="t" r="r" b="b"/>
              <a:pathLst>
                <a:path w="1230630" h="2743200">
                  <a:moveTo>
                    <a:pt x="1230426" y="1289837"/>
                  </a:moveTo>
                  <a:lnTo>
                    <a:pt x="1187043" y="1288961"/>
                  </a:lnTo>
                  <a:lnTo>
                    <a:pt x="1128725" y="1285290"/>
                  </a:lnTo>
                  <a:lnTo>
                    <a:pt x="1073924" y="1279321"/>
                  </a:lnTo>
                  <a:lnTo>
                    <a:pt x="1022502" y="1271168"/>
                  </a:lnTo>
                  <a:lnTo>
                    <a:pt x="974318" y="1260944"/>
                  </a:lnTo>
                  <a:lnTo>
                    <a:pt x="929246" y="1248752"/>
                  </a:lnTo>
                  <a:lnTo>
                    <a:pt x="887145" y="1234732"/>
                  </a:lnTo>
                  <a:lnTo>
                    <a:pt x="847877" y="1218971"/>
                  </a:lnTo>
                  <a:lnTo>
                    <a:pt x="811301" y="1201610"/>
                  </a:lnTo>
                  <a:lnTo>
                    <a:pt x="777290" y="1182738"/>
                  </a:lnTo>
                  <a:lnTo>
                    <a:pt x="716394" y="1140980"/>
                  </a:lnTo>
                  <a:lnTo>
                    <a:pt x="664083" y="1094613"/>
                  </a:lnTo>
                  <a:lnTo>
                    <a:pt x="619264" y="1044575"/>
                  </a:lnTo>
                  <a:lnTo>
                    <a:pt x="580847" y="991755"/>
                  </a:lnTo>
                  <a:lnTo>
                    <a:pt x="547738" y="937107"/>
                  </a:lnTo>
                  <a:lnTo>
                    <a:pt x="518820" y="881532"/>
                  </a:lnTo>
                  <a:lnTo>
                    <a:pt x="493014" y="825957"/>
                  </a:lnTo>
                  <a:lnTo>
                    <a:pt x="457746" y="744601"/>
                  </a:lnTo>
                  <a:lnTo>
                    <a:pt x="446354" y="718489"/>
                  </a:lnTo>
                  <a:lnTo>
                    <a:pt x="423291" y="668439"/>
                  </a:lnTo>
                  <a:lnTo>
                    <a:pt x="398957" y="622071"/>
                  </a:lnTo>
                  <a:lnTo>
                    <a:pt x="372249" y="580313"/>
                  </a:lnTo>
                  <a:lnTo>
                    <a:pt x="342074" y="544080"/>
                  </a:lnTo>
                  <a:lnTo>
                    <a:pt x="307327" y="514299"/>
                  </a:lnTo>
                  <a:lnTo>
                    <a:pt x="266915" y="491883"/>
                  </a:lnTo>
                  <a:lnTo>
                    <a:pt x="219748" y="477761"/>
                  </a:lnTo>
                  <a:lnTo>
                    <a:pt x="164719" y="472846"/>
                  </a:lnTo>
                  <a:lnTo>
                    <a:pt x="105295" y="479425"/>
                  </a:lnTo>
                  <a:lnTo>
                    <a:pt x="61328" y="497560"/>
                  </a:lnTo>
                  <a:lnTo>
                    <a:pt x="30797" y="524852"/>
                  </a:lnTo>
                  <a:lnTo>
                    <a:pt x="11734" y="558927"/>
                  </a:lnTo>
                  <a:lnTo>
                    <a:pt x="2133" y="597369"/>
                  </a:lnTo>
                  <a:lnTo>
                    <a:pt x="0" y="637819"/>
                  </a:lnTo>
                  <a:lnTo>
                    <a:pt x="3352" y="677875"/>
                  </a:lnTo>
                  <a:lnTo>
                    <a:pt x="11874" y="720407"/>
                  </a:lnTo>
                  <a:lnTo>
                    <a:pt x="25133" y="761669"/>
                  </a:lnTo>
                  <a:lnTo>
                    <a:pt x="42570" y="801420"/>
                  </a:lnTo>
                  <a:lnTo>
                    <a:pt x="63665" y="839470"/>
                  </a:lnTo>
                  <a:lnTo>
                    <a:pt x="1230426" y="2743136"/>
                  </a:lnTo>
                  <a:lnTo>
                    <a:pt x="1230426" y="1290205"/>
                  </a:lnTo>
                  <a:lnTo>
                    <a:pt x="1213713" y="1290205"/>
                  </a:lnTo>
                  <a:lnTo>
                    <a:pt x="1230426" y="1289875"/>
                  </a:lnTo>
                  <a:close/>
                </a:path>
                <a:path w="1230630" h="2743200">
                  <a:moveTo>
                    <a:pt x="1230426" y="0"/>
                  </a:moveTo>
                  <a:lnTo>
                    <a:pt x="1184148" y="2489"/>
                  </a:lnTo>
                  <a:lnTo>
                    <a:pt x="1138402" y="9944"/>
                  </a:lnTo>
                  <a:lnTo>
                    <a:pt x="1094397" y="22034"/>
                  </a:lnTo>
                  <a:lnTo>
                    <a:pt x="1052385" y="38519"/>
                  </a:lnTo>
                  <a:lnTo>
                    <a:pt x="1012647" y="59105"/>
                  </a:lnTo>
                  <a:lnTo>
                    <a:pt x="975436" y="83553"/>
                  </a:lnTo>
                  <a:lnTo>
                    <a:pt x="941019" y="111594"/>
                  </a:lnTo>
                  <a:lnTo>
                    <a:pt x="909662" y="142951"/>
                  </a:lnTo>
                  <a:lnTo>
                    <a:pt x="881634" y="177368"/>
                  </a:lnTo>
                  <a:lnTo>
                    <a:pt x="857186" y="214579"/>
                  </a:lnTo>
                  <a:lnTo>
                    <a:pt x="836587" y="254317"/>
                  </a:lnTo>
                  <a:lnTo>
                    <a:pt x="820115" y="296329"/>
                  </a:lnTo>
                  <a:lnTo>
                    <a:pt x="808012" y="340334"/>
                  </a:lnTo>
                  <a:lnTo>
                    <a:pt x="800569" y="386080"/>
                  </a:lnTo>
                  <a:lnTo>
                    <a:pt x="798017" y="433298"/>
                  </a:lnTo>
                  <a:lnTo>
                    <a:pt x="800569" y="480517"/>
                  </a:lnTo>
                  <a:lnTo>
                    <a:pt x="808012" y="526262"/>
                  </a:lnTo>
                  <a:lnTo>
                    <a:pt x="820115" y="570268"/>
                  </a:lnTo>
                  <a:lnTo>
                    <a:pt x="836587" y="612279"/>
                  </a:lnTo>
                  <a:lnTo>
                    <a:pt x="857186" y="652018"/>
                  </a:lnTo>
                  <a:lnTo>
                    <a:pt x="881634" y="689229"/>
                  </a:lnTo>
                  <a:lnTo>
                    <a:pt x="909662" y="723646"/>
                  </a:lnTo>
                  <a:lnTo>
                    <a:pt x="941019" y="755002"/>
                  </a:lnTo>
                  <a:lnTo>
                    <a:pt x="975436" y="783031"/>
                  </a:lnTo>
                  <a:lnTo>
                    <a:pt x="1012647" y="807478"/>
                  </a:lnTo>
                  <a:lnTo>
                    <a:pt x="1052385" y="828078"/>
                  </a:lnTo>
                  <a:lnTo>
                    <a:pt x="1094397" y="844550"/>
                  </a:lnTo>
                  <a:lnTo>
                    <a:pt x="1138402" y="856653"/>
                  </a:lnTo>
                  <a:lnTo>
                    <a:pt x="1184148" y="864095"/>
                  </a:lnTo>
                  <a:lnTo>
                    <a:pt x="1230426" y="866597"/>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object 26">
              <a:extLst>
                <a:ext uri="{FF2B5EF4-FFF2-40B4-BE49-F238E27FC236}">
                  <a16:creationId xmlns:a16="http://schemas.microsoft.com/office/drawing/2014/main" id="{440C8C19-FEBA-2B1C-4143-92E595E06AF0}"/>
                </a:ext>
              </a:extLst>
            </p:cNvPr>
            <p:cNvSpPr/>
            <p:nvPr/>
          </p:nvSpPr>
          <p:spPr>
            <a:xfrm>
              <a:off x="17173943" y="4339481"/>
              <a:ext cx="2531110" cy="2208530"/>
            </a:xfrm>
            <a:custGeom>
              <a:avLst/>
              <a:gdLst/>
              <a:ahLst/>
              <a:cxnLst/>
              <a:rect l="l" t="t" r="r" b="b"/>
              <a:pathLst>
                <a:path w="2531109" h="2208529">
                  <a:moveTo>
                    <a:pt x="962787" y="991616"/>
                  </a:moveTo>
                  <a:lnTo>
                    <a:pt x="960221" y="947166"/>
                  </a:lnTo>
                  <a:lnTo>
                    <a:pt x="953147" y="903351"/>
                  </a:lnTo>
                  <a:lnTo>
                    <a:pt x="941679" y="860513"/>
                  </a:lnTo>
                  <a:lnTo>
                    <a:pt x="925880" y="819023"/>
                  </a:lnTo>
                  <a:lnTo>
                    <a:pt x="905878" y="779246"/>
                  </a:lnTo>
                  <a:lnTo>
                    <a:pt x="881761" y="741540"/>
                  </a:lnTo>
                  <a:lnTo>
                    <a:pt x="853617" y="706272"/>
                  </a:lnTo>
                  <a:lnTo>
                    <a:pt x="821563" y="673785"/>
                  </a:lnTo>
                  <a:lnTo>
                    <a:pt x="785672" y="644461"/>
                  </a:lnTo>
                  <a:lnTo>
                    <a:pt x="746048" y="618655"/>
                  </a:lnTo>
                  <a:lnTo>
                    <a:pt x="703884" y="597242"/>
                  </a:lnTo>
                  <a:lnTo>
                    <a:pt x="660539" y="580821"/>
                  </a:lnTo>
                  <a:lnTo>
                    <a:pt x="616381" y="569302"/>
                  </a:lnTo>
                  <a:lnTo>
                    <a:pt x="571754" y="562559"/>
                  </a:lnTo>
                  <a:lnTo>
                    <a:pt x="527050" y="560527"/>
                  </a:lnTo>
                  <a:lnTo>
                    <a:pt x="482600" y="563092"/>
                  </a:lnTo>
                  <a:lnTo>
                    <a:pt x="438772" y="570166"/>
                  </a:lnTo>
                  <a:lnTo>
                    <a:pt x="395935" y="581647"/>
                  </a:lnTo>
                  <a:lnTo>
                    <a:pt x="354457" y="597433"/>
                  </a:lnTo>
                  <a:lnTo>
                    <a:pt x="314680" y="617435"/>
                  </a:lnTo>
                  <a:lnTo>
                    <a:pt x="276974" y="641553"/>
                  </a:lnTo>
                  <a:lnTo>
                    <a:pt x="241693" y="669696"/>
                  </a:lnTo>
                  <a:lnTo>
                    <a:pt x="209219" y="701751"/>
                  </a:lnTo>
                  <a:lnTo>
                    <a:pt x="179882" y="737641"/>
                  </a:lnTo>
                  <a:lnTo>
                    <a:pt x="154076" y="777265"/>
                  </a:lnTo>
                  <a:lnTo>
                    <a:pt x="132664" y="819429"/>
                  </a:lnTo>
                  <a:lnTo>
                    <a:pt x="116255" y="862774"/>
                  </a:lnTo>
                  <a:lnTo>
                    <a:pt x="104724" y="906932"/>
                  </a:lnTo>
                  <a:lnTo>
                    <a:pt x="97993" y="951560"/>
                  </a:lnTo>
                  <a:lnTo>
                    <a:pt x="95961" y="996276"/>
                  </a:lnTo>
                  <a:lnTo>
                    <a:pt x="98526" y="1040726"/>
                  </a:lnTo>
                  <a:lnTo>
                    <a:pt x="105587" y="1084541"/>
                  </a:lnTo>
                  <a:lnTo>
                    <a:pt x="117068" y="1127379"/>
                  </a:lnTo>
                  <a:lnTo>
                    <a:pt x="132854" y="1168869"/>
                  </a:lnTo>
                  <a:lnTo>
                    <a:pt x="152857" y="1208646"/>
                  </a:lnTo>
                  <a:lnTo>
                    <a:pt x="176987" y="1246352"/>
                  </a:lnTo>
                  <a:lnTo>
                    <a:pt x="205117" y="1281620"/>
                  </a:lnTo>
                  <a:lnTo>
                    <a:pt x="237185" y="1314107"/>
                  </a:lnTo>
                  <a:lnTo>
                    <a:pt x="273075" y="1343431"/>
                  </a:lnTo>
                  <a:lnTo>
                    <a:pt x="312699" y="1369237"/>
                  </a:lnTo>
                  <a:lnTo>
                    <a:pt x="354863" y="1390650"/>
                  </a:lnTo>
                  <a:lnTo>
                    <a:pt x="398208" y="1407058"/>
                  </a:lnTo>
                  <a:lnTo>
                    <a:pt x="442366" y="1418590"/>
                  </a:lnTo>
                  <a:lnTo>
                    <a:pt x="486981" y="1425321"/>
                  </a:lnTo>
                  <a:lnTo>
                    <a:pt x="531698" y="1427353"/>
                  </a:lnTo>
                  <a:lnTo>
                    <a:pt x="576148" y="1424787"/>
                  </a:lnTo>
                  <a:lnTo>
                    <a:pt x="619975" y="1417726"/>
                  </a:lnTo>
                  <a:lnTo>
                    <a:pt x="662800" y="1406245"/>
                  </a:lnTo>
                  <a:lnTo>
                    <a:pt x="704291" y="1390459"/>
                  </a:lnTo>
                  <a:lnTo>
                    <a:pt x="744067" y="1370457"/>
                  </a:lnTo>
                  <a:lnTo>
                    <a:pt x="781773" y="1346327"/>
                  </a:lnTo>
                  <a:lnTo>
                    <a:pt x="817054" y="1318196"/>
                  </a:lnTo>
                  <a:lnTo>
                    <a:pt x="849528" y="1286129"/>
                  </a:lnTo>
                  <a:lnTo>
                    <a:pt x="878852" y="1250238"/>
                  </a:lnTo>
                  <a:lnTo>
                    <a:pt x="904671" y="1210614"/>
                  </a:lnTo>
                  <a:lnTo>
                    <a:pt x="926071" y="1168450"/>
                  </a:lnTo>
                  <a:lnTo>
                    <a:pt x="942492" y="1125105"/>
                  </a:lnTo>
                  <a:lnTo>
                    <a:pt x="954024" y="1080947"/>
                  </a:lnTo>
                  <a:lnTo>
                    <a:pt x="960755" y="1036332"/>
                  </a:lnTo>
                  <a:lnTo>
                    <a:pt x="962787" y="991616"/>
                  </a:lnTo>
                  <a:close/>
                </a:path>
                <a:path w="2531109" h="2208529">
                  <a:moveTo>
                    <a:pt x="2531084" y="2149640"/>
                  </a:moveTo>
                  <a:lnTo>
                    <a:pt x="2361857" y="1837893"/>
                  </a:lnTo>
                  <a:lnTo>
                    <a:pt x="2144598" y="1437690"/>
                  </a:lnTo>
                  <a:lnTo>
                    <a:pt x="2127999" y="1407109"/>
                  </a:lnTo>
                  <a:lnTo>
                    <a:pt x="1464983" y="185762"/>
                  </a:lnTo>
                  <a:lnTo>
                    <a:pt x="1442593" y="148475"/>
                  </a:lnTo>
                  <a:lnTo>
                    <a:pt x="1416875" y="113499"/>
                  </a:lnTo>
                  <a:lnTo>
                    <a:pt x="1387779" y="81381"/>
                  </a:lnTo>
                  <a:lnTo>
                    <a:pt x="1355191" y="52730"/>
                  </a:lnTo>
                  <a:lnTo>
                    <a:pt x="1322184" y="29806"/>
                  </a:lnTo>
                  <a:lnTo>
                    <a:pt x="1286090" y="11430"/>
                  </a:lnTo>
                  <a:lnTo>
                    <a:pt x="1247990" y="520"/>
                  </a:lnTo>
                  <a:lnTo>
                    <a:pt x="1208951" y="0"/>
                  </a:lnTo>
                  <a:lnTo>
                    <a:pt x="1170051" y="12788"/>
                  </a:lnTo>
                  <a:lnTo>
                    <a:pt x="1132357" y="41808"/>
                  </a:lnTo>
                  <a:lnTo>
                    <a:pt x="1096949" y="89966"/>
                  </a:lnTo>
                  <a:lnTo>
                    <a:pt x="1073696" y="140081"/>
                  </a:lnTo>
                  <a:lnTo>
                    <a:pt x="1062342" y="187998"/>
                  </a:lnTo>
                  <a:lnTo>
                    <a:pt x="1060704" y="211289"/>
                  </a:lnTo>
                  <a:lnTo>
                    <a:pt x="1061542" y="234200"/>
                  </a:lnTo>
                  <a:lnTo>
                    <a:pt x="1069962" y="279184"/>
                  </a:lnTo>
                  <a:lnTo>
                    <a:pt x="1086243" y="323443"/>
                  </a:lnTo>
                  <a:lnTo>
                    <a:pt x="1109052" y="367449"/>
                  </a:lnTo>
                  <a:lnTo>
                    <a:pt x="1137043" y="411708"/>
                  </a:lnTo>
                  <a:lnTo>
                    <a:pt x="1168857" y="456692"/>
                  </a:lnTo>
                  <a:lnTo>
                    <a:pt x="1220812" y="526630"/>
                  </a:lnTo>
                  <a:lnTo>
                    <a:pt x="1238592" y="550837"/>
                  </a:lnTo>
                  <a:lnTo>
                    <a:pt x="1273822" y="600976"/>
                  </a:lnTo>
                  <a:lnTo>
                    <a:pt x="1307490" y="653796"/>
                  </a:lnTo>
                  <a:lnTo>
                    <a:pt x="1338275" y="709803"/>
                  </a:lnTo>
                  <a:lnTo>
                    <a:pt x="1364792" y="769480"/>
                  </a:lnTo>
                  <a:lnTo>
                    <a:pt x="1385735" y="833310"/>
                  </a:lnTo>
                  <a:lnTo>
                    <a:pt x="1399730" y="901801"/>
                  </a:lnTo>
                  <a:lnTo>
                    <a:pt x="1405445" y="975423"/>
                  </a:lnTo>
                  <a:lnTo>
                    <a:pt x="1404772" y="1014310"/>
                  </a:lnTo>
                  <a:lnTo>
                    <a:pt x="1401533" y="1054658"/>
                  </a:lnTo>
                  <a:lnTo>
                    <a:pt x="1395539" y="1096543"/>
                  </a:lnTo>
                  <a:lnTo>
                    <a:pt x="1386636" y="1140028"/>
                  </a:lnTo>
                  <a:lnTo>
                    <a:pt x="1374660" y="1185151"/>
                  </a:lnTo>
                  <a:lnTo>
                    <a:pt x="1359420" y="1231988"/>
                  </a:lnTo>
                  <a:lnTo>
                    <a:pt x="1340777" y="1280604"/>
                  </a:lnTo>
                  <a:lnTo>
                    <a:pt x="1318539" y="1331048"/>
                  </a:lnTo>
                  <a:lnTo>
                    <a:pt x="1292555" y="1383385"/>
                  </a:lnTo>
                  <a:lnTo>
                    <a:pt x="1271206" y="1422133"/>
                  </a:lnTo>
                  <a:lnTo>
                    <a:pt x="1248232" y="1460157"/>
                  </a:lnTo>
                  <a:lnTo>
                    <a:pt x="1215898" y="1508836"/>
                  </a:lnTo>
                  <a:lnTo>
                    <a:pt x="1183322" y="1553311"/>
                  </a:lnTo>
                  <a:lnTo>
                    <a:pt x="1150556" y="1593761"/>
                  </a:lnTo>
                  <a:lnTo>
                    <a:pt x="1117600" y="1630375"/>
                  </a:lnTo>
                  <a:lnTo>
                    <a:pt x="1084516" y="1663319"/>
                  </a:lnTo>
                  <a:lnTo>
                    <a:pt x="1051318" y="1692770"/>
                  </a:lnTo>
                  <a:lnTo>
                    <a:pt x="1018032" y="1718894"/>
                  </a:lnTo>
                  <a:lnTo>
                    <a:pt x="984707" y="1741881"/>
                  </a:lnTo>
                  <a:lnTo>
                    <a:pt x="951369" y="1761909"/>
                  </a:lnTo>
                  <a:lnTo>
                    <a:pt x="884758" y="1793773"/>
                  </a:lnTo>
                  <a:lnTo>
                    <a:pt x="818451" y="1815884"/>
                  </a:lnTo>
                  <a:lnTo>
                    <a:pt x="752703" y="1829676"/>
                  </a:lnTo>
                  <a:lnTo>
                    <a:pt x="687755" y="1836534"/>
                  </a:lnTo>
                  <a:lnTo>
                    <a:pt x="623862" y="1837893"/>
                  </a:lnTo>
                  <a:lnTo>
                    <a:pt x="592391" y="1836940"/>
                  </a:lnTo>
                  <a:lnTo>
                    <a:pt x="561276" y="1835137"/>
                  </a:lnTo>
                  <a:lnTo>
                    <a:pt x="530555" y="1832673"/>
                  </a:lnTo>
                  <a:lnTo>
                    <a:pt x="500253" y="1829701"/>
                  </a:lnTo>
                  <a:lnTo>
                    <a:pt x="383844" y="1816379"/>
                  </a:lnTo>
                  <a:lnTo>
                    <a:pt x="356108" y="1813572"/>
                  </a:lnTo>
                  <a:lnTo>
                    <a:pt x="328980" y="1811324"/>
                  </a:lnTo>
                  <a:lnTo>
                    <a:pt x="302475" y="1809813"/>
                  </a:lnTo>
                  <a:lnTo>
                    <a:pt x="276656" y="1809216"/>
                  </a:lnTo>
                  <a:lnTo>
                    <a:pt x="251523" y="1809711"/>
                  </a:lnTo>
                  <a:lnTo>
                    <a:pt x="203504" y="1814664"/>
                  </a:lnTo>
                  <a:lnTo>
                    <a:pt x="158661" y="1826107"/>
                  </a:lnTo>
                  <a:lnTo>
                    <a:pt x="117233" y="1845424"/>
                  </a:lnTo>
                  <a:lnTo>
                    <a:pt x="79489" y="1874037"/>
                  </a:lnTo>
                  <a:lnTo>
                    <a:pt x="45656" y="1913356"/>
                  </a:lnTo>
                  <a:lnTo>
                    <a:pt x="6286" y="1992210"/>
                  </a:lnTo>
                  <a:lnTo>
                    <a:pt x="0" y="2039366"/>
                  </a:lnTo>
                  <a:lnTo>
                    <a:pt x="8382" y="2079447"/>
                  </a:lnTo>
                  <a:lnTo>
                    <a:pt x="28346" y="2113000"/>
                  </a:lnTo>
                  <a:lnTo>
                    <a:pt x="56845" y="2140534"/>
                  </a:lnTo>
                  <a:lnTo>
                    <a:pt x="90817" y="2162606"/>
                  </a:lnTo>
                  <a:lnTo>
                    <a:pt x="127177" y="2179726"/>
                  </a:lnTo>
                  <a:lnTo>
                    <a:pt x="168275" y="2193620"/>
                  </a:lnTo>
                  <a:lnTo>
                    <a:pt x="210629" y="2202764"/>
                  </a:lnTo>
                  <a:lnTo>
                    <a:pt x="253784" y="2207539"/>
                  </a:lnTo>
                  <a:lnTo>
                    <a:pt x="297268" y="2208288"/>
                  </a:lnTo>
                  <a:lnTo>
                    <a:pt x="2531084" y="2149640"/>
                  </a:lnTo>
                  <a:close/>
                </a:path>
              </a:pathLst>
            </a:custGeom>
            <a:solidFill>
              <a:srgbClr val="3A61A0">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29" name="object 21">
            <a:extLst>
              <a:ext uri="{FF2B5EF4-FFF2-40B4-BE49-F238E27FC236}">
                <a16:creationId xmlns:a16="http://schemas.microsoft.com/office/drawing/2014/main" id="{F971AF90-4AFD-D8ED-CBAD-7705D6601A12}"/>
              </a:ext>
            </a:extLst>
          </p:cNvPr>
          <p:cNvGrpSpPr/>
          <p:nvPr/>
        </p:nvGrpSpPr>
        <p:grpSpPr>
          <a:xfrm>
            <a:off x="10414725" y="3730404"/>
            <a:ext cx="1770527" cy="1836373"/>
            <a:chOff x="17173948" y="6880251"/>
            <a:chExt cx="2919730" cy="3028315"/>
          </a:xfrm>
        </p:grpSpPr>
        <p:sp>
          <p:nvSpPr>
            <p:cNvPr id="30" name="object 22">
              <a:extLst>
                <a:ext uri="{FF2B5EF4-FFF2-40B4-BE49-F238E27FC236}">
                  <a16:creationId xmlns:a16="http://schemas.microsoft.com/office/drawing/2014/main" id="{A5E87587-104A-9183-EEE7-E6E86DCDB7EA}"/>
                </a:ext>
              </a:extLst>
            </p:cNvPr>
            <p:cNvSpPr/>
            <p:nvPr/>
          </p:nvSpPr>
          <p:spPr>
            <a:xfrm>
              <a:off x="18863196" y="7206608"/>
              <a:ext cx="1230630" cy="2701925"/>
            </a:xfrm>
            <a:custGeom>
              <a:avLst/>
              <a:gdLst/>
              <a:ahLst/>
              <a:cxnLst/>
              <a:rect l="l" t="t" r="r" b="b"/>
              <a:pathLst>
                <a:path w="1230630" h="2701925">
                  <a:moveTo>
                    <a:pt x="1230426" y="1848319"/>
                  </a:moveTo>
                  <a:lnTo>
                    <a:pt x="1184160" y="1850771"/>
                  </a:lnTo>
                  <a:lnTo>
                    <a:pt x="1138415" y="1858111"/>
                  </a:lnTo>
                  <a:lnTo>
                    <a:pt x="1094397" y="1870024"/>
                  </a:lnTo>
                  <a:lnTo>
                    <a:pt x="1052385" y="1886254"/>
                  </a:lnTo>
                  <a:lnTo>
                    <a:pt x="1012647" y="1906536"/>
                  </a:lnTo>
                  <a:lnTo>
                    <a:pt x="975436" y="1930615"/>
                  </a:lnTo>
                  <a:lnTo>
                    <a:pt x="941019" y="1958238"/>
                  </a:lnTo>
                  <a:lnTo>
                    <a:pt x="909662" y="1989124"/>
                  </a:lnTo>
                  <a:lnTo>
                    <a:pt x="881634" y="2023021"/>
                  </a:lnTo>
                  <a:lnTo>
                    <a:pt x="857186" y="2059673"/>
                  </a:lnTo>
                  <a:lnTo>
                    <a:pt x="836587" y="2098814"/>
                  </a:lnTo>
                  <a:lnTo>
                    <a:pt x="820115" y="2140191"/>
                  </a:lnTo>
                  <a:lnTo>
                    <a:pt x="808012" y="2183536"/>
                  </a:lnTo>
                  <a:lnTo>
                    <a:pt x="800557" y="2228596"/>
                  </a:lnTo>
                  <a:lnTo>
                    <a:pt x="798017" y="2275103"/>
                  </a:lnTo>
                  <a:lnTo>
                    <a:pt x="800557" y="2321610"/>
                  </a:lnTo>
                  <a:lnTo>
                    <a:pt x="808012" y="2366670"/>
                  </a:lnTo>
                  <a:lnTo>
                    <a:pt x="820115" y="2410015"/>
                  </a:lnTo>
                  <a:lnTo>
                    <a:pt x="836587" y="2451392"/>
                  </a:lnTo>
                  <a:lnTo>
                    <a:pt x="857186" y="2490533"/>
                  </a:lnTo>
                  <a:lnTo>
                    <a:pt x="881634" y="2527185"/>
                  </a:lnTo>
                  <a:lnTo>
                    <a:pt x="909662" y="2561094"/>
                  </a:lnTo>
                  <a:lnTo>
                    <a:pt x="941019" y="2591968"/>
                  </a:lnTo>
                  <a:lnTo>
                    <a:pt x="975436" y="2619591"/>
                  </a:lnTo>
                  <a:lnTo>
                    <a:pt x="1012647" y="2643670"/>
                  </a:lnTo>
                  <a:lnTo>
                    <a:pt x="1052385" y="2663952"/>
                  </a:lnTo>
                  <a:lnTo>
                    <a:pt x="1094397" y="2680182"/>
                  </a:lnTo>
                  <a:lnTo>
                    <a:pt x="1138415" y="2692095"/>
                  </a:lnTo>
                  <a:lnTo>
                    <a:pt x="1184160" y="2699435"/>
                  </a:lnTo>
                  <a:lnTo>
                    <a:pt x="1230426" y="2701887"/>
                  </a:lnTo>
                  <a:lnTo>
                    <a:pt x="1230426" y="1848319"/>
                  </a:lnTo>
                  <a:close/>
                </a:path>
                <a:path w="1230630" h="2701925">
                  <a:moveTo>
                    <a:pt x="1230426" y="0"/>
                  </a:moveTo>
                  <a:lnTo>
                    <a:pt x="63665" y="1875040"/>
                  </a:lnTo>
                  <a:lnTo>
                    <a:pt x="42570" y="1912505"/>
                  </a:lnTo>
                  <a:lnTo>
                    <a:pt x="25133" y="1951672"/>
                  </a:lnTo>
                  <a:lnTo>
                    <a:pt x="11874" y="1992312"/>
                  </a:lnTo>
                  <a:lnTo>
                    <a:pt x="3352" y="2034209"/>
                  </a:lnTo>
                  <a:lnTo>
                    <a:pt x="0" y="2073656"/>
                  </a:lnTo>
                  <a:lnTo>
                    <a:pt x="2133" y="2113496"/>
                  </a:lnTo>
                  <a:lnTo>
                    <a:pt x="11734" y="2151367"/>
                  </a:lnTo>
                  <a:lnTo>
                    <a:pt x="30797" y="2184933"/>
                  </a:lnTo>
                  <a:lnTo>
                    <a:pt x="61315" y="2211819"/>
                  </a:lnTo>
                  <a:lnTo>
                    <a:pt x="105295" y="2229675"/>
                  </a:lnTo>
                  <a:lnTo>
                    <a:pt x="164706" y="2236152"/>
                  </a:lnTo>
                  <a:lnTo>
                    <a:pt x="193268" y="2234920"/>
                  </a:lnTo>
                  <a:lnTo>
                    <a:pt x="244233" y="2225433"/>
                  </a:lnTo>
                  <a:lnTo>
                    <a:pt x="287883" y="2207323"/>
                  </a:lnTo>
                  <a:lnTo>
                    <a:pt x="325335" y="2181504"/>
                  </a:lnTo>
                  <a:lnTo>
                    <a:pt x="357657" y="2148890"/>
                  </a:lnTo>
                  <a:lnTo>
                    <a:pt x="385965" y="2110359"/>
                  </a:lnTo>
                  <a:lnTo>
                    <a:pt x="411353" y="2066848"/>
                  </a:lnTo>
                  <a:lnTo>
                    <a:pt x="434911" y="2019261"/>
                  </a:lnTo>
                  <a:lnTo>
                    <a:pt x="457746" y="1968487"/>
                  </a:lnTo>
                  <a:lnTo>
                    <a:pt x="480936" y="1915452"/>
                  </a:lnTo>
                  <a:lnTo>
                    <a:pt x="493014" y="1888363"/>
                  </a:lnTo>
                  <a:lnTo>
                    <a:pt x="518820" y="1833626"/>
                  </a:lnTo>
                  <a:lnTo>
                    <a:pt x="547725" y="1778876"/>
                  </a:lnTo>
                  <a:lnTo>
                    <a:pt x="580847" y="1725053"/>
                  </a:lnTo>
                  <a:lnTo>
                    <a:pt x="619264" y="1673034"/>
                  </a:lnTo>
                  <a:lnTo>
                    <a:pt x="664083" y="1623733"/>
                  </a:lnTo>
                  <a:lnTo>
                    <a:pt x="716381" y="1578063"/>
                  </a:lnTo>
                  <a:lnTo>
                    <a:pt x="777290" y="1536941"/>
                  </a:lnTo>
                  <a:lnTo>
                    <a:pt x="811301" y="1518361"/>
                  </a:lnTo>
                  <a:lnTo>
                    <a:pt x="847877" y="1501254"/>
                  </a:lnTo>
                  <a:lnTo>
                    <a:pt x="887145" y="1485734"/>
                  </a:lnTo>
                  <a:lnTo>
                    <a:pt x="929246" y="1471917"/>
                  </a:lnTo>
                  <a:lnTo>
                    <a:pt x="974318" y="1459915"/>
                  </a:lnTo>
                  <a:lnTo>
                    <a:pt x="1022502" y="1449844"/>
                  </a:lnTo>
                  <a:lnTo>
                    <a:pt x="1073924" y="1441805"/>
                  </a:lnTo>
                  <a:lnTo>
                    <a:pt x="1128725" y="1435925"/>
                  </a:lnTo>
                  <a:lnTo>
                    <a:pt x="1187043" y="1432318"/>
                  </a:lnTo>
                  <a:lnTo>
                    <a:pt x="1230426" y="1431455"/>
                  </a:lnTo>
                  <a:lnTo>
                    <a:pt x="1213713" y="1431086"/>
                  </a:lnTo>
                  <a:lnTo>
                    <a:pt x="1230426" y="1431086"/>
                  </a:lnTo>
                  <a:lnTo>
                    <a:pt x="1230426" y="0"/>
                  </a:lnTo>
                  <a:close/>
                </a:path>
              </a:pathLst>
            </a:custGeom>
            <a:solidFill>
              <a:srgbClr val="F79F41">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object 23">
              <a:extLst>
                <a:ext uri="{FF2B5EF4-FFF2-40B4-BE49-F238E27FC236}">
                  <a16:creationId xmlns:a16="http://schemas.microsoft.com/office/drawing/2014/main" id="{4A071E20-0CDF-067A-1D08-79843BCEE880}"/>
                </a:ext>
              </a:extLst>
            </p:cNvPr>
            <p:cNvSpPr/>
            <p:nvPr/>
          </p:nvSpPr>
          <p:spPr>
            <a:xfrm>
              <a:off x="17173943" y="6880256"/>
              <a:ext cx="2531110" cy="2208530"/>
            </a:xfrm>
            <a:custGeom>
              <a:avLst/>
              <a:gdLst/>
              <a:ahLst/>
              <a:cxnLst/>
              <a:rect l="l" t="t" r="r" b="b"/>
              <a:pathLst>
                <a:path w="2531109" h="2208529">
                  <a:moveTo>
                    <a:pt x="962787" y="1216672"/>
                  </a:moveTo>
                  <a:lnTo>
                    <a:pt x="960755" y="1171956"/>
                  </a:lnTo>
                  <a:lnTo>
                    <a:pt x="954024" y="1127340"/>
                  </a:lnTo>
                  <a:lnTo>
                    <a:pt x="942492" y="1083183"/>
                  </a:lnTo>
                  <a:lnTo>
                    <a:pt x="926084" y="1039837"/>
                  </a:lnTo>
                  <a:lnTo>
                    <a:pt x="904671" y="997673"/>
                  </a:lnTo>
                  <a:lnTo>
                    <a:pt x="878865" y="958049"/>
                  </a:lnTo>
                  <a:lnTo>
                    <a:pt x="849528" y="922159"/>
                  </a:lnTo>
                  <a:lnTo>
                    <a:pt x="817054" y="890092"/>
                  </a:lnTo>
                  <a:lnTo>
                    <a:pt x="781773" y="861949"/>
                  </a:lnTo>
                  <a:lnTo>
                    <a:pt x="744067" y="837831"/>
                  </a:lnTo>
                  <a:lnTo>
                    <a:pt x="704291" y="817829"/>
                  </a:lnTo>
                  <a:lnTo>
                    <a:pt x="662813" y="802043"/>
                  </a:lnTo>
                  <a:lnTo>
                    <a:pt x="619975" y="790562"/>
                  </a:lnTo>
                  <a:lnTo>
                    <a:pt x="576148" y="783501"/>
                  </a:lnTo>
                  <a:lnTo>
                    <a:pt x="531698" y="780935"/>
                  </a:lnTo>
                  <a:lnTo>
                    <a:pt x="486994" y="782967"/>
                  </a:lnTo>
                  <a:lnTo>
                    <a:pt x="442366" y="789698"/>
                  </a:lnTo>
                  <a:lnTo>
                    <a:pt x="398208" y="801230"/>
                  </a:lnTo>
                  <a:lnTo>
                    <a:pt x="354863" y="817651"/>
                  </a:lnTo>
                  <a:lnTo>
                    <a:pt x="312699" y="839063"/>
                  </a:lnTo>
                  <a:lnTo>
                    <a:pt x="273075" y="864870"/>
                  </a:lnTo>
                  <a:lnTo>
                    <a:pt x="237185" y="894194"/>
                  </a:lnTo>
                  <a:lnTo>
                    <a:pt x="205130" y="926668"/>
                  </a:lnTo>
                  <a:lnTo>
                    <a:pt x="176987" y="961948"/>
                  </a:lnTo>
                  <a:lnTo>
                    <a:pt x="152869" y="999655"/>
                  </a:lnTo>
                  <a:lnTo>
                    <a:pt x="132867" y="1039431"/>
                  </a:lnTo>
                  <a:lnTo>
                    <a:pt x="117068" y="1080909"/>
                  </a:lnTo>
                  <a:lnTo>
                    <a:pt x="105600" y="1123746"/>
                  </a:lnTo>
                  <a:lnTo>
                    <a:pt x="98526" y="1167574"/>
                  </a:lnTo>
                  <a:lnTo>
                    <a:pt x="95961" y="1212024"/>
                  </a:lnTo>
                  <a:lnTo>
                    <a:pt x="97993" y="1256728"/>
                  </a:lnTo>
                  <a:lnTo>
                    <a:pt x="104724" y="1301356"/>
                  </a:lnTo>
                  <a:lnTo>
                    <a:pt x="116255" y="1345514"/>
                  </a:lnTo>
                  <a:lnTo>
                    <a:pt x="132676" y="1388859"/>
                  </a:lnTo>
                  <a:lnTo>
                    <a:pt x="154076" y="1431023"/>
                  </a:lnTo>
                  <a:lnTo>
                    <a:pt x="179895" y="1470634"/>
                  </a:lnTo>
                  <a:lnTo>
                    <a:pt x="209219" y="1506537"/>
                  </a:lnTo>
                  <a:lnTo>
                    <a:pt x="241693" y="1538592"/>
                  </a:lnTo>
                  <a:lnTo>
                    <a:pt x="276974" y="1566735"/>
                  </a:lnTo>
                  <a:lnTo>
                    <a:pt x="314680" y="1590852"/>
                  </a:lnTo>
                  <a:lnTo>
                    <a:pt x="354457" y="1610855"/>
                  </a:lnTo>
                  <a:lnTo>
                    <a:pt x="395947" y="1626641"/>
                  </a:lnTo>
                  <a:lnTo>
                    <a:pt x="438772" y="1638122"/>
                  </a:lnTo>
                  <a:lnTo>
                    <a:pt x="482600" y="1645196"/>
                  </a:lnTo>
                  <a:lnTo>
                    <a:pt x="527050" y="1647761"/>
                  </a:lnTo>
                  <a:lnTo>
                    <a:pt x="571766" y="1645729"/>
                  </a:lnTo>
                  <a:lnTo>
                    <a:pt x="616381" y="1638998"/>
                  </a:lnTo>
                  <a:lnTo>
                    <a:pt x="660539" y="1627466"/>
                  </a:lnTo>
                  <a:lnTo>
                    <a:pt x="703884" y="1611045"/>
                  </a:lnTo>
                  <a:lnTo>
                    <a:pt x="746048" y="1589646"/>
                  </a:lnTo>
                  <a:lnTo>
                    <a:pt x="785672" y="1563827"/>
                  </a:lnTo>
                  <a:lnTo>
                    <a:pt x="821563" y="1534502"/>
                  </a:lnTo>
                  <a:lnTo>
                    <a:pt x="853630" y="1502029"/>
                  </a:lnTo>
                  <a:lnTo>
                    <a:pt x="881761" y="1466748"/>
                  </a:lnTo>
                  <a:lnTo>
                    <a:pt x="905891" y="1429042"/>
                  </a:lnTo>
                  <a:lnTo>
                    <a:pt x="925893" y="1389265"/>
                  </a:lnTo>
                  <a:lnTo>
                    <a:pt x="941679" y="1347787"/>
                  </a:lnTo>
                  <a:lnTo>
                    <a:pt x="953160" y="1304950"/>
                  </a:lnTo>
                  <a:lnTo>
                    <a:pt x="960221" y="1261122"/>
                  </a:lnTo>
                  <a:lnTo>
                    <a:pt x="962787" y="1216672"/>
                  </a:lnTo>
                  <a:close/>
                </a:path>
                <a:path w="2531109" h="2208529">
                  <a:moveTo>
                    <a:pt x="2531084" y="58661"/>
                  </a:moveTo>
                  <a:lnTo>
                    <a:pt x="297268" y="0"/>
                  </a:lnTo>
                  <a:lnTo>
                    <a:pt x="253784" y="749"/>
                  </a:lnTo>
                  <a:lnTo>
                    <a:pt x="210629" y="5524"/>
                  </a:lnTo>
                  <a:lnTo>
                    <a:pt x="168275" y="14681"/>
                  </a:lnTo>
                  <a:lnTo>
                    <a:pt x="127177" y="28562"/>
                  </a:lnTo>
                  <a:lnTo>
                    <a:pt x="90817" y="45694"/>
                  </a:lnTo>
                  <a:lnTo>
                    <a:pt x="56845" y="67754"/>
                  </a:lnTo>
                  <a:lnTo>
                    <a:pt x="28346" y="95300"/>
                  </a:lnTo>
                  <a:lnTo>
                    <a:pt x="8382" y="128854"/>
                  </a:lnTo>
                  <a:lnTo>
                    <a:pt x="0" y="168935"/>
                  </a:lnTo>
                  <a:lnTo>
                    <a:pt x="6286" y="216077"/>
                  </a:lnTo>
                  <a:lnTo>
                    <a:pt x="30289" y="270814"/>
                  </a:lnTo>
                  <a:lnTo>
                    <a:pt x="62064" y="316014"/>
                  </a:lnTo>
                  <a:lnTo>
                    <a:pt x="97878" y="349808"/>
                  </a:lnTo>
                  <a:lnTo>
                    <a:pt x="137502" y="373595"/>
                  </a:lnTo>
                  <a:lnTo>
                    <a:pt x="180670" y="388797"/>
                  </a:lnTo>
                  <a:lnTo>
                    <a:pt x="227139" y="396824"/>
                  </a:lnTo>
                  <a:lnTo>
                    <a:pt x="276656" y="399072"/>
                  </a:lnTo>
                  <a:lnTo>
                    <a:pt x="302475" y="398475"/>
                  </a:lnTo>
                  <a:lnTo>
                    <a:pt x="328980" y="396963"/>
                  </a:lnTo>
                  <a:lnTo>
                    <a:pt x="356108" y="394716"/>
                  </a:lnTo>
                  <a:lnTo>
                    <a:pt x="383844" y="391909"/>
                  </a:lnTo>
                  <a:lnTo>
                    <a:pt x="500253" y="378587"/>
                  </a:lnTo>
                  <a:lnTo>
                    <a:pt x="530555" y="375627"/>
                  </a:lnTo>
                  <a:lnTo>
                    <a:pt x="561276" y="373151"/>
                  </a:lnTo>
                  <a:lnTo>
                    <a:pt x="592391" y="371348"/>
                  </a:lnTo>
                  <a:lnTo>
                    <a:pt x="623862" y="370395"/>
                  </a:lnTo>
                  <a:lnTo>
                    <a:pt x="655662" y="370471"/>
                  </a:lnTo>
                  <a:lnTo>
                    <a:pt x="720115" y="374408"/>
                  </a:lnTo>
                  <a:lnTo>
                    <a:pt x="785482" y="384556"/>
                  </a:lnTo>
                  <a:lnTo>
                    <a:pt x="851547" y="402336"/>
                  </a:lnTo>
                  <a:lnTo>
                    <a:pt x="918032" y="429145"/>
                  </a:lnTo>
                  <a:lnTo>
                    <a:pt x="984707" y="466407"/>
                  </a:lnTo>
                  <a:lnTo>
                    <a:pt x="1018032" y="489394"/>
                  </a:lnTo>
                  <a:lnTo>
                    <a:pt x="1051318" y="515531"/>
                  </a:lnTo>
                  <a:lnTo>
                    <a:pt x="1084516" y="544982"/>
                  </a:lnTo>
                  <a:lnTo>
                    <a:pt x="1117600" y="577913"/>
                  </a:lnTo>
                  <a:lnTo>
                    <a:pt x="1150556" y="614527"/>
                  </a:lnTo>
                  <a:lnTo>
                    <a:pt x="1183322" y="654989"/>
                  </a:lnTo>
                  <a:lnTo>
                    <a:pt x="1215898" y="699465"/>
                  </a:lnTo>
                  <a:lnTo>
                    <a:pt x="1248232" y="748144"/>
                  </a:lnTo>
                  <a:lnTo>
                    <a:pt x="1271206" y="786155"/>
                  </a:lnTo>
                  <a:lnTo>
                    <a:pt x="1292555" y="824903"/>
                  </a:lnTo>
                  <a:lnTo>
                    <a:pt x="1318539" y="877252"/>
                  </a:lnTo>
                  <a:lnTo>
                    <a:pt x="1340777" y="927696"/>
                  </a:lnTo>
                  <a:lnTo>
                    <a:pt x="1359420" y="976299"/>
                  </a:lnTo>
                  <a:lnTo>
                    <a:pt x="1374660" y="1023150"/>
                  </a:lnTo>
                  <a:lnTo>
                    <a:pt x="1386636" y="1068273"/>
                  </a:lnTo>
                  <a:lnTo>
                    <a:pt x="1395539" y="1111745"/>
                  </a:lnTo>
                  <a:lnTo>
                    <a:pt x="1401533" y="1153629"/>
                  </a:lnTo>
                  <a:lnTo>
                    <a:pt x="1404772" y="1193990"/>
                  </a:lnTo>
                  <a:lnTo>
                    <a:pt x="1405445" y="1232877"/>
                  </a:lnTo>
                  <a:lnTo>
                    <a:pt x="1403705" y="1270355"/>
                  </a:lnTo>
                  <a:lnTo>
                    <a:pt x="1393685" y="1341348"/>
                  </a:lnTo>
                  <a:lnTo>
                    <a:pt x="1376045" y="1407452"/>
                  </a:lnTo>
                  <a:lnTo>
                    <a:pt x="1352143" y="1469136"/>
                  </a:lnTo>
                  <a:lnTo>
                    <a:pt x="1323327" y="1526921"/>
                  </a:lnTo>
                  <a:lnTo>
                    <a:pt x="1290942" y="1581277"/>
                  </a:lnTo>
                  <a:lnTo>
                    <a:pt x="1256322" y="1632686"/>
                  </a:lnTo>
                  <a:lnTo>
                    <a:pt x="1220812" y="1681657"/>
                  </a:lnTo>
                  <a:lnTo>
                    <a:pt x="1185786" y="1728673"/>
                  </a:lnTo>
                  <a:lnTo>
                    <a:pt x="1168857" y="1751596"/>
                  </a:lnTo>
                  <a:lnTo>
                    <a:pt x="1137043" y="1796592"/>
                  </a:lnTo>
                  <a:lnTo>
                    <a:pt x="1109052" y="1840852"/>
                  </a:lnTo>
                  <a:lnTo>
                    <a:pt x="1086243" y="1884857"/>
                  </a:lnTo>
                  <a:lnTo>
                    <a:pt x="1069962" y="1929104"/>
                  </a:lnTo>
                  <a:lnTo>
                    <a:pt x="1061542" y="1974088"/>
                  </a:lnTo>
                  <a:lnTo>
                    <a:pt x="1060704" y="1997011"/>
                  </a:lnTo>
                  <a:lnTo>
                    <a:pt x="1062342" y="2020290"/>
                  </a:lnTo>
                  <a:lnTo>
                    <a:pt x="1073696" y="2068207"/>
                  </a:lnTo>
                  <a:lnTo>
                    <a:pt x="1096949" y="2118322"/>
                  </a:lnTo>
                  <a:lnTo>
                    <a:pt x="1132357" y="2166493"/>
                  </a:lnTo>
                  <a:lnTo>
                    <a:pt x="1170051" y="2195499"/>
                  </a:lnTo>
                  <a:lnTo>
                    <a:pt x="1208951" y="2208288"/>
                  </a:lnTo>
                  <a:lnTo>
                    <a:pt x="1247990" y="2207768"/>
                  </a:lnTo>
                  <a:lnTo>
                    <a:pt x="1286090" y="2196858"/>
                  </a:lnTo>
                  <a:lnTo>
                    <a:pt x="1322184" y="2178494"/>
                  </a:lnTo>
                  <a:lnTo>
                    <a:pt x="1355191" y="2155571"/>
                  </a:lnTo>
                  <a:lnTo>
                    <a:pt x="1387779" y="2126907"/>
                  </a:lnTo>
                  <a:lnTo>
                    <a:pt x="1416875" y="2094801"/>
                  </a:lnTo>
                  <a:lnTo>
                    <a:pt x="1442593" y="2059825"/>
                  </a:lnTo>
                  <a:lnTo>
                    <a:pt x="1464983" y="2022538"/>
                  </a:lnTo>
                  <a:lnTo>
                    <a:pt x="2127999" y="801192"/>
                  </a:lnTo>
                  <a:lnTo>
                    <a:pt x="2144598" y="770610"/>
                  </a:lnTo>
                  <a:lnTo>
                    <a:pt x="2361857" y="370395"/>
                  </a:lnTo>
                  <a:lnTo>
                    <a:pt x="2531084" y="58661"/>
                  </a:lnTo>
                  <a:close/>
                </a:path>
              </a:pathLst>
            </a:custGeom>
            <a:solidFill>
              <a:srgbClr val="49B4A9">
                <a:alpha val="50000"/>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5864599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phone&#10;&#10;AI-generated content may be incorrect.">
            <a:extLst>
              <a:ext uri="{FF2B5EF4-FFF2-40B4-BE49-F238E27FC236}">
                <a16:creationId xmlns:a16="http://schemas.microsoft.com/office/drawing/2014/main" id="{78577B3E-56A7-26BC-EE9A-EA5EB5A30C9A}"/>
              </a:ext>
            </a:extLst>
          </p:cNvPr>
          <p:cNvPicPr>
            <a:picLocks noChangeAspect="1"/>
          </p:cNvPicPr>
          <p:nvPr/>
        </p:nvPicPr>
        <p:blipFill>
          <a:blip r:embed="rId3">
            <a:extLst>
              <a:ext uri="{28A0092B-C50C-407E-A947-70E740481C1C}">
                <a14:useLocalDpi xmlns:a14="http://schemas.microsoft.com/office/drawing/2010/main" val="0"/>
              </a:ext>
            </a:extLst>
          </a:blip>
          <a:srcRect l="12767" t="1575" r="11255" b="-1580"/>
          <a:stretch>
            <a:fillRect/>
          </a:stretch>
        </p:blipFill>
        <p:spPr>
          <a:xfrm>
            <a:off x="786783" y="3607234"/>
            <a:ext cx="6864191" cy="3065037"/>
          </a:xfrm>
          <a:prstGeom prst="rect">
            <a:avLst/>
          </a:prstGeom>
          <a:ln>
            <a:noFill/>
          </a:ln>
          <a:effectLst>
            <a:outerShdw blurRad="292100" dist="139700" dir="2700000" algn="tl" rotWithShape="0">
              <a:srgbClr val="333333">
                <a:alpha val="65000"/>
              </a:srgbClr>
            </a:outerShdw>
          </a:effectLst>
        </p:spPr>
      </p:pic>
      <p:pic>
        <p:nvPicPr>
          <p:cNvPr id="5" name="Picture 4" descr="A screenshot of a web page&#10;&#10;AI-generated content may be incorrect.">
            <a:extLst>
              <a:ext uri="{FF2B5EF4-FFF2-40B4-BE49-F238E27FC236}">
                <a16:creationId xmlns:a16="http://schemas.microsoft.com/office/drawing/2014/main" id="{D54B7944-D5C6-9BC1-C24D-D7407443FB92}"/>
              </a:ext>
            </a:extLst>
          </p:cNvPr>
          <p:cNvPicPr>
            <a:picLocks noChangeAspect="1"/>
          </p:cNvPicPr>
          <p:nvPr/>
        </p:nvPicPr>
        <p:blipFill>
          <a:blip r:embed="rId4">
            <a:extLst>
              <a:ext uri="{28A0092B-C50C-407E-A947-70E740481C1C}">
                <a14:useLocalDpi xmlns:a14="http://schemas.microsoft.com/office/drawing/2010/main" val="0"/>
              </a:ext>
            </a:extLst>
          </a:blip>
          <a:srcRect t="2993" r="10274" b="4132"/>
          <a:stretch/>
        </p:blipFill>
        <p:spPr>
          <a:xfrm>
            <a:off x="7973122" y="4390325"/>
            <a:ext cx="3735660" cy="2003837"/>
          </a:xfrm>
          <a:prstGeom prst="rect">
            <a:avLst/>
          </a:prstGeom>
          <a:ln>
            <a:noFill/>
          </a:ln>
          <a:effectLst>
            <a:outerShdw blurRad="292100" dist="139700" dir="2700000" algn="tl" rotWithShape="0">
              <a:srgbClr val="333333">
                <a:alpha val="65000"/>
              </a:srgbClr>
            </a:outerShdw>
          </a:effectLst>
        </p:spPr>
      </p:pic>
      <p:pic>
        <p:nvPicPr>
          <p:cNvPr id="7" name="Picture 6" descr="A close-up of text&#10;&#10;AI-generated content may be incorrect.">
            <a:extLst>
              <a:ext uri="{FF2B5EF4-FFF2-40B4-BE49-F238E27FC236}">
                <a16:creationId xmlns:a16="http://schemas.microsoft.com/office/drawing/2014/main" id="{5FD298A0-BE5A-F118-A71C-3E31791BD61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55169" y="585973"/>
            <a:ext cx="8443368" cy="2664793"/>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F81DD95C-09EF-A1C6-9C73-4C3890DAA79E}"/>
              </a:ext>
            </a:extLst>
          </p:cNvPr>
          <p:cNvSpPr txBox="1"/>
          <p:nvPr/>
        </p:nvSpPr>
        <p:spPr>
          <a:xfrm>
            <a:off x="178420" y="634250"/>
            <a:ext cx="2330604" cy="1200329"/>
          </a:xfrm>
          <a:prstGeom prst="rect">
            <a:avLst/>
          </a:prstGeom>
          <a:noFill/>
          <a:ln w="38100">
            <a:solidFill>
              <a:srgbClr val="28426E"/>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28426E"/>
                </a:solidFill>
                <a:effectLst/>
                <a:uLnTx/>
                <a:uFillTx/>
                <a:latin typeface="Poppins" panose="00000500000000000000" pitchFamily="2" charset="0"/>
                <a:ea typeface="+mn-ea"/>
                <a:cs typeface="Poppins" panose="00000500000000000000" pitchFamily="2" charset="0"/>
              </a:rPr>
              <a:t>Website: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28426E"/>
                </a:solidFill>
                <a:effectLst/>
                <a:uLnTx/>
                <a:uFillTx/>
                <a:latin typeface="Poppins" panose="00000500000000000000" pitchFamily="2" charset="0"/>
                <a:ea typeface="+mn-ea"/>
                <a:cs typeface="Poppins" panose="00000500000000000000" pitchFamily="2" charset="0"/>
              </a:rPr>
              <a:t>Resource Section</a:t>
            </a:r>
          </a:p>
        </p:txBody>
      </p:sp>
    </p:spTree>
    <p:extLst>
      <p:ext uri="{BB962C8B-B14F-4D97-AF65-F5344CB8AC3E}">
        <p14:creationId xmlns:p14="http://schemas.microsoft.com/office/powerpoint/2010/main" val="2623269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newsletter&#10;&#10;AI-generated content may be incorrect.">
            <a:extLst>
              <a:ext uri="{FF2B5EF4-FFF2-40B4-BE49-F238E27FC236}">
                <a16:creationId xmlns:a16="http://schemas.microsoft.com/office/drawing/2014/main" id="{52D918E0-BE2D-4855-E9B3-E261153B3F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381" y="209222"/>
            <a:ext cx="4654848" cy="4621694"/>
          </a:xfrm>
          <a:prstGeom prst="rect">
            <a:avLst/>
          </a:prstGeom>
          <a:ln>
            <a:noFill/>
          </a:ln>
          <a:effectLst>
            <a:outerShdw blurRad="292100" dist="139700" dir="2700000" algn="tl" rotWithShape="0">
              <a:srgbClr val="333333">
                <a:alpha val="65000"/>
              </a:srgbClr>
            </a:outerShdw>
          </a:effectLst>
        </p:spPr>
      </p:pic>
      <p:pic>
        <p:nvPicPr>
          <p:cNvPr id="5" name="Picture 4" descr="A page of a paper&#10;&#10;AI-generated content may be incorrect.">
            <a:extLst>
              <a:ext uri="{FF2B5EF4-FFF2-40B4-BE49-F238E27FC236}">
                <a16:creationId xmlns:a16="http://schemas.microsoft.com/office/drawing/2014/main" id="{0B3E0E9B-2D05-A6E5-5D74-86F9FF2FF9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10049" y="209222"/>
            <a:ext cx="4682436" cy="4702677"/>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626BCF16-11FF-353C-015B-F4C29C1C453D}"/>
              </a:ext>
            </a:extLst>
          </p:cNvPr>
          <p:cNvSpPr txBox="1"/>
          <p:nvPr/>
        </p:nvSpPr>
        <p:spPr>
          <a:xfrm>
            <a:off x="3100039" y="5698273"/>
            <a:ext cx="5633273" cy="523220"/>
          </a:xfrm>
          <a:prstGeom prst="rect">
            <a:avLst/>
          </a:prstGeom>
          <a:noFill/>
          <a:ln w="38100">
            <a:solidFill>
              <a:srgbClr val="28426E"/>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28426E"/>
                </a:solidFill>
                <a:effectLst/>
                <a:uLnTx/>
                <a:uFillTx/>
                <a:latin typeface="Poppins" panose="00000500000000000000" pitchFamily="2" charset="0"/>
                <a:ea typeface="+mn-ea"/>
                <a:cs typeface="Poppins" panose="00000500000000000000" pitchFamily="2" charset="0"/>
              </a:rPr>
              <a:t>Network Members Newsletter</a:t>
            </a:r>
          </a:p>
        </p:txBody>
      </p:sp>
    </p:spTree>
    <p:extLst>
      <p:ext uri="{BB962C8B-B14F-4D97-AF65-F5344CB8AC3E}">
        <p14:creationId xmlns:p14="http://schemas.microsoft.com/office/powerpoint/2010/main" val="36020451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33093A-FAD5-8EE9-CE0C-E08A2E936D38}"/>
            </a:ext>
          </a:extLst>
        </p:cNvPr>
        <p:cNvGrpSpPr/>
        <p:nvPr/>
      </p:nvGrpSpPr>
      <p:grpSpPr>
        <a:xfrm>
          <a:off x="0" y="0"/>
          <a:ext cx="0" cy="0"/>
          <a:chOff x="0" y="0"/>
          <a:chExt cx="0" cy="0"/>
        </a:xfrm>
      </p:grpSpPr>
      <p:pic>
        <p:nvPicPr>
          <p:cNvPr id="2" name="Picture 1" descr="A poster of a school application&#10;&#10;AI-generated content may be incorrect.">
            <a:extLst>
              <a:ext uri="{FF2B5EF4-FFF2-40B4-BE49-F238E27FC236}">
                <a16:creationId xmlns:a16="http://schemas.microsoft.com/office/drawing/2014/main" id="{272EDF7C-10B0-3AAC-AE0B-41FC654A96F5}"/>
              </a:ext>
            </a:extLst>
          </p:cNvPr>
          <p:cNvPicPr>
            <a:picLocks noChangeAspect="1"/>
          </p:cNvPicPr>
          <p:nvPr/>
        </p:nvPicPr>
        <p:blipFill>
          <a:blip r:embed="rId3">
            <a:extLst>
              <a:ext uri="{28A0092B-C50C-407E-A947-70E740481C1C}">
                <a14:useLocalDpi xmlns:a14="http://schemas.microsoft.com/office/drawing/2010/main" val="0"/>
              </a:ext>
            </a:extLst>
          </a:blip>
          <a:srcRect l="2999" t="1295"/>
          <a:stretch/>
        </p:blipFill>
        <p:spPr>
          <a:xfrm>
            <a:off x="317997" y="250043"/>
            <a:ext cx="3881321" cy="6357911"/>
          </a:xfrm>
          <a:prstGeom prst="rect">
            <a:avLst/>
          </a:prstGeom>
          <a:ln>
            <a:noFill/>
          </a:ln>
          <a:effectLst/>
        </p:spPr>
      </p:pic>
      <p:sp>
        <p:nvSpPr>
          <p:cNvPr id="4" name="TextBox 3">
            <a:extLst>
              <a:ext uri="{FF2B5EF4-FFF2-40B4-BE49-F238E27FC236}">
                <a16:creationId xmlns:a16="http://schemas.microsoft.com/office/drawing/2014/main" id="{55AF0A5F-626F-3D6F-9877-8C8B20983874}"/>
              </a:ext>
            </a:extLst>
          </p:cNvPr>
          <p:cNvSpPr txBox="1"/>
          <p:nvPr/>
        </p:nvSpPr>
        <p:spPr>
          <a:xfrm rot="2499529">
            <a:off x="4142720" y="2512207"/>
            <a:ext cx="3550972" cy="707886"/>
          </a:xfrm>
          <a:prstGeom prst="rect">
            <a:avLst/>
          </a:prstGeom>
          <a:noFill/>
          <a:ln w="28575">
            <a:solidFill>
              <a:srgbClr val="28426E"/>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a:ln>
                  <a:noFill/>
                </a:ln>
                <a:solidFill>
                  <a:srgbClr val="28426E"/>
                </a:solidFill>
                <a:effectLst/>
                <a:uLnTx/>
                <a:uFillTx/>
                <a:latin typeface="Poppins" panose="00000500000000000000" pitchFamily="2" charset="0"/>
                <a:ea typeface="+mn-ea"/>
                <a:cs typeface="Poppins" panose="00000500000000000000" pitchFamily="2" charset="0"/>
              </a:rPr>
              <a:t>Infographics</a:t>
            </a:r>
          </a:p>
        </p:txBody>
      </p:sp>
      <p:pic>
        <p:nvPicPr>
          <p:cNvPr id="7" name="Picture 6" descr="A diagram of a document&#10;&#10;AI-generated content may be incorrect.">
            <a:extLst>
              <a:ext uri="{FF2B5EF4-FFF2-40B4-BE49-F238E27FC236}">
                <a16:creationId xmlns:a16="http://schemas.microsoft.com/office/drawing/2014/main" id="{2648BECE-4A9B-D6FD-9125-45CB4904E3AB}"/>
              </a:ext>
            </a:extLst>
          </p:cNvPr>
          <p:cNvPicPr>
            <a:picLocks noChangeAspect="1"/>
          </p:cNvPicPr>
          <p:nvPr/>
        </p:nvPicPr>
        <p:blipFill>
          <a:blip r:embed="rId4">
            <a:extLst>
              <a:ext uri="{28A0092B-C50C-407E-A947-70E740481C1C}">
                <a14:useLocalDpi xmlns:a14="http://schemas.microsoft.com/office/drawing/2010/main" val="0"/>
              </a:ext>
            </a:extLst>
          </a:blip>
          <a:srcRect t="1606"/>
          <a:stretch/>
        </p:blipFill>
        <p:spPr>
          <a:xfrm>
            <a:off x="7735859" y="336489"/>
            <a:ext cx="4051556" cy="6439711"/>
          </a:xfrm>
          <a:prstGeom prst="rect">
            <a:avLst/>
          </a:prstGeom>
          <a:ln>
            <a:noFill/>
          </a:ln>
          <a:effectLst/>
        </p:spPr>
      </p:pic>
    </p:spTree>
    <p:extLst>
      <p:ext uri="{BB962C8B-B14F-4D97-AF65-F5344CB8AC3E}">
        <p14:creationId xmlns:p14="http://schemas.microsoft.com/office/powerpoint/2010/main" val="17440812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aper with text on it&#10;&#10;AI-generated content may be incorrect.">
            <a:extLst>
              <a:ext uri="{FF2B5EF4-FFF2-40B4-BE49-F238E27FC236}">
                <a16:creationId xmlns:a16="http://schemas.microsoft.com/office/drawing/2014/main" id="{D91C789C-7737-0D90-F329-8EF9887575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878" y="1484705"/>
            <a:ext cx="4246314" cy="4978175"/>
          </a:xfrm>
          <a:prstGeom prst="rect">
            <a:avLst/>
          </a:prstGeom>
          <a:ln>
            <a:noFill/>
          </a:ln>
          <a:effectLst>
            <a:outerShdw blurRad="292100" dist="139700" dir="2700000" algn="tl" rotWithShape="0">
              <a:srgbClr val="333333">
                <a:alpha val="65000"/>
              </a:srgbClr>
            </a:outerShdw>
          </a:effectLst>
        </p:spPr>
      </p:pic>
      <p:pic>
        <p:nvPicPr>
          <p:cNvPr id="5" name="Picture 4" descr="A white paper with black text&#10;&#10;AI-generated content may be incorrect.">
            <a:extLst>
              <a:ext uri="{FF2B5EF4-FFF2-40B4-BE49-F238E27FC236}">
                <a16:creationId xmlns:a16="http://schemas.microsoft.com/office/drawing/2014/main" id="{57B29FAD-6AEE-F215-7B42-19D51C6409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236034"/>
            <a:ext cx="5712889" cy="2864144"/>
          </a:xfrm>
          <a:prstGeom prst="rect">
            <a:avLst/>
          </a:prstGeom>
          <a:ln>
            <a:noFill/>
          </a:ln>
          <a:effectLst>
            <a:outerShdw blurRad="292100" dist="139700" dir="2700000" algn="tl" rotWithShape="0">
              <a:srgbClr val="333333">
                <a:alpha val="65000"/>
              </a:srgbClr>
            </a:outerShdw>
          </a:effectLst>
        </p:spPr>
      </p:pic>
      <p:sp>
        <p:nvSpPr>
          <p:cNvPr id="6" name="Arrow: Up 5">
            <a:extLst>
              <a:ext uri="{FF2B5EF4-FFF2-40B4-BE49-F238E27FC236}">
                <a16:creationId xmlns:a16="http://schemas.microsoft.com/office/drawing/2014/main" id="{9BFCF5FE-FFB6-B656-9FFC-DAEA830AC1A3}"/>
              </a:ext>
            </a:extLst>
          </p:cNvPr>
          <p:cNvSpPr/>
          <p:nvPr/>
        </p:nvSpPr>
        <p:spPr>
          <a:xfrm>
            <a:off x="9054790" y="3429000"/>
            <a:ext cx="769434" cy="1618646"/>
          </a:xfrm>
          <a:prstGeom prst="upArrow">
            <a:avLst/>
          </a:prstGeom>
          <a:solidFill>
            <a:srgbClr val="28426E"/>
          </a:solidFill>
          <a:ln>
            <a:solidFill>
              <a:srgbClr val="28426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541B6788-14F5-84C9-3A55-477B574382A0}"/>
              </a:ext>
            </a:extLst>
          </p:cNvPr>
          <p:cNvSpPr txBox="1"/>
          <p:nvPr/>
        </p:nvSpPr>
        <p:spPr>
          <a:xfrm>
            <a:off x="6866526" y="5300268"/>
            <a:ext cx="514596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28426E"/>
                </a:solidFill>
                <a:effectLst/>
                <a:uLnTx/>
                <a:uFillTx/>
                <a:latin typeface="Poppins" panose="00000500000000000000" pitchFamily="2" charset="0"/>
                <a:ea typeface="+mn-ea"/>
                <a:cs typeface="Poppins" panose="00000500000000000000" pitchFamily="2" charset="0"/>
              </a:rPr>
              <a:t>Targeted press releases across institutions </a:t>
            </a:r>
          </a:p>
        </p:txBody>
      </p:sp>
      <p:sp>
        <p:nvSpPr>
          <p:cNvPr id="8" name="TextBox 7">
            <a:extLst>
              <a:ext uri="{FF2B5EF4-FFF2-40B4-BE49-F238E27FC236}">
                <a16:creationId xmlns:a16="http://schemas.microsoft.com/office/drawing/2014/main" id="{FF9953A9-46A3-7D0D-9E1B-87E56EBE9621}"/>
              </a:ext>
            </a:extLst>
          </p:cNvPr>
          <p:cNvSpPr txBox="1"/>
          <p:nvPr/>
        </p:nvSpPr>
        <p:spPr>
          <a:xfrm>
            <a:off x="1151103" y="620486"/>
            <a:ext cx="3054041" cy="646331"/>
          </a:xfrm>
          <a:prstGeom prst="rect">
            <a:avLst/>
          </a:prstGeom>
          <a:noFill/>
          <a:ln w="38100">
            <a:solidFill>
              <a:srgbClr val="28426E"/>
            </a:solidFill>
          </a:ln>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28426E"/>
                </a:solidFill>
                <a:effectLst/>
                <a:uLnTx/>
                <a:uFillTx/>
                <a:latin typeface="Poppins" panose="00000500000000000000" pitchFamily="2" charset="0"/>
                <a:ea typeface="+mn-ea"/>
                <a:cs typeface="Poppins" panose="00000500000000000000" pitchFamily="2" charset="0"/>
              </a:rPr>
              <a:t>Policy Briefs</a:t>
            </a:r>
          </a:p>
        </p:txBody>
      </p:sp>
    </p:spTree>
    <p:extLst>
      <p:ext uri="{BB962C8B-B14F-4D97-AF65-F5344CB8AC3E}">
        <p14:creationId xmlns:p14="http://schemas.microsoft.com/office/powerpoint/2010/main" val="28607577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a:grpSpLocks noGrp="1" noUngrp="1" noRot="1" noMove="1" noResize="1"/>
          </p:cNvGrpSpPr>
          <p:nvPr/>
        </p:nvGrpSpPr>
        <p:grpSpPr>
          <a:xfrm>
            <a:off x="0" y="0"/>
            <a:ext cx="12194610" cy="1146337"/>
            <a:chOff x="0" y="-5235"/>
            <a:chExt cx="20109815" cy="1890395"/>
          </a:xfrm>
        </p:grpSpPr>
        <p:sp>
          <p:nvSpPr>
            <p:cNvPr id="3" name="object 3"/>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close/>
                </a:path>
              </a:pathLst>
            </a:custGeom>
            <a:solidFill>
              <a:srgbClr val="89A0C7">
                <a:alpha val="19999"/>
              </a:srgb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object 4"/>
            <p:cNvSpPr>
              <a:spLocks noGrp="1" noRot="1" noMove="1" noResize="1" noEditPoints="1" noAdjustHandles="1" noChangeArrowheads="1" noChangeShapeType="1"/>
            </p:cNvSpPr>
            <p:nvPr/>
          </p:nvSpPr>
          <p:spPr>
            <a:xfrm>
              <a:off x="5235" y="0"/>
              <a:ext cx="20099020" cy="1879600"/>
            </a:xfrm>
            <a:custGeom>
              <a:avLst/>
              <a:gdLst/>
              <a:ahLst/>
              <a:cxnLst/>
              <a:rect l="l" t="t" r="r" b="b"/>
              <a:pathLst>
                <a:path w="20099020" h="1879600">
                  <a:moveTo>
                    <a:pt x="20098864" y="1879523"/>
                  </a:moveTo>
                  <a:lnTo>
                    <a:pt x="0" y="1879523"/>
                  </a:lnTo>
                  <a:lnTo>
                    <a:pt x="0" y="0"/>
                  </a:lnTo>
                  <a:lnTo>
                    <a:pt x="20098864" y="0"/>
                  </a:lnTo>
                  <a:lnTo>
                    <a:pt x="20098864" y="1879523"/>
                  </a:lnTo>
                </a:path>
              </a:pathLst>
            </a:custGeom>
            <a:ln w="10470">
              <a:solidFill>
                <a:srgbClr val="3A61A0"/>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object 5"/>
            <p:cNvSpPr>
              <a:spLocks noGrp="1" noRot="1" noMove="1" noResize="1" noEditPoints="1" noAdjustHandles="1" noChangeArrowheads="1" noChangeShapeType="1"/>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object 6"/>
            <p:cNvPicPr>
              <a:picLocks noGrp="1" noRot="1" noMove="1" noResize="1" noEditPoints="1" noAdjustHandles="1" noChangeArrowheads="1" noChangeShapeType="1" noCrop="1"/>
            </p:cNvPicPr>
            <p:nvPr/>
          </p:nvPicPr>
          <p:blipFill>
            <a:blip r:embed="rId3" cstate="print"/>
            <a:stretch>
              <a:fillRect/>
            </a:stretch>
          </p:blipFill>
          <p:spPr>
            <a:xfrm>
              <a:off x="1045555" y="438868"/>
              <a:ext cx="148906" cy="146676"/>
            </a:xfrm>
            <a:prstGeom prst="rect">
              <a:avLst/>
            </a:prstGeom>
          </p:spPr>
        </p:pic>
        <p:sp>
          <p:nvSpPr>
            <p:cNvPr id="7" name="object 7"/>
            <p:cNvSpPr>
              <a:spLocks noGrp="1" noRot="1" noMove="1" noResize="1" noEditPoints="1" noAdjustHandles="1" noChangeArrowheads="1" noChangeShapeType="1"/>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8" name="object 8"/>
            <p:cNvPicPr>
              <a:picLocks noGrp="1" noRot="1" noMove="1" noResize="1" noEditPoints="1" noAdjustHandles="1" noChangeArrowheads="1" noChangeShapeType="1" noCrop="1"/>
            </p:cNvPicPr>
            <p:nvPr/>
          </p:nvPicPr>
          <p:blipFill>
            <a:blip r:embed="rId4" cstate="print"/>
            <a:stretch>
              <a:fillRect/>
            </a:stretch>
          </p:blipFill>
          <p:spPr>
            <a:xfrm>
              <a:off x="635261" y="676623"/>
              <a:ext cx="147806" cy="147809"/>
            </a:xfrm>
            <a:prstGeom prst="rect">
              <a:avLst/>
            </a:prstGeom>
          </p:spPr>
        </p:pic>
        <p:sp>
          <p:nvSpPr>
            <p:cNvPr id="9" name="object 9"/>
            <p:cNvSpPr>
              <a:spLocks noGrp="1" noRot="1" noMove="1" noResize="1" noEditPoints="1" noAdjustHandles="1" noChangeArrowheads="1" noChangeShapeType="1"/>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0" name="object 10"/>
            <p:cNvPicPr>
              <a:picLocks noGrp="1" noRot="1" noMove="1" noResize="1" noEditPoints="1" noAdjustHandles="1" noChangeArrowheads="1" noChangeShapeType="1" noCrop="1"/>
            </p:cNvPicPr>
            <p:nvPr/>
          </p:nvPicPr>
          <p:blipFill>
            <a:blip r:embed="rId5" cstate="print"/>
            <a:stretch>
              <a:fillRect/>
            </a:stretch>
          </p:blipFill>
          <p:spPr>
            <a:xfrm>
              <a:off x="635262" y="1151026"/>
              <a:ext cx="147806" cy="147809"/>
            </a:xfrm>
            <a:prstGeom prst="rect">
              <a:avLst/>
            </a:prstGeom>
          </p:spPr>
        </p:pic>
        <p:sp>
          <p:nvSpPr>
            <p:cNvPr id="11" name="object 11"/>
            <p:cNvSpPr>
              <a:spLocks noGrp="1" noRot="1" noMove="1" noResize="1" noEditPoints="1" noAdjustHandles="1" noChangeArrowheads="1" noChangeShapeType="1"/>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2" name="object 12"/>
            <p:cNvPicPr>
              <a:picLocks noGrp="1" noRot="1" noMove="1" noResize="1" noEditPoints="1" noAdjustHandles="1" noChangeArrowheads="1" noChangeShapeType="1" noCrop="1"/>
            </p:cNvPicPr>
            <p:nvPr/>
          </p:nvPicPr>
          <p:blipFill>
            <a:blip r:embed="rId6" cstate="print"/>
            <a:stretch>
              <a:fillRect/>
            </a:stretch>
          </p:blipFill>
          <p:spPr>
            <a:xfrm>
              <a:off x="1045558" y="1387673"/>
              <a:ext cx="148906" cy="148916"/>
            </a:xfrm>
            <a:prstGeom prst="rect">
              <a:avLst/>
            </a:prstGeom>
          </p:spPr>
        </p:pic>
        <p:sp>
          <p:nvSpPr>
            <p:cNvPr id="13" name="object 13"/>
            <p:cNvSpPr>
              <a:spLocks noGrp="1" noRot="1" noMove="1" noResize="1" noEditPoints="1" noAdjustHandles="1" noChangeArrowheads="1" noChangeShapeType="1"/>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4" name="object 14"/>
            <p:cNvPicPr>
              <a:picLocks noGrp="1" noRot="1" noMove="1" noResize="1" noEditPoints="1" noAdjustHandles="1" noChangeArrowheads="1" noChangeShapeType="1" noCrop="1"/>
            </p:cNvPicPr>
            <p:nvPr/>
          </p:nvPicPr>
          <p:blipFill>
            <a:blip r:embed="rId7" cstate="print"/>
            <a:stretch>
              <a:fillRect/>
            </a:stretch>
          </p:blipFill>
          <p:spPr>
            <a:xfrm>
              <a:off x="1456951" y="1151026"/>
              <a:ext cx="147806" cy="147809"/>
            </a:xfrm>
            <a:prstGeom prst="rect">
              <a:avLst/>
            </a:prstGeom>
          </p:spPr>
        </p:pic>
        <p:sp>
          <p:nvSpPr>
            <p:cNvPr id="15" name="object 15"/>
            <p:cNvSpPr>
              <a:spLocks noGrp="1" noRot="1" noMove="1" noResize="1" noEditPoints="1" noAdjustHandles="1" noChangeArrowheads="1" noChangeShapeType="1"/>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092"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6" name="object 16"/>
            <p:cNvPicPr>
              <a:picLocks noGrp="1" noRot="1" noMove="1" noResize="1" noEditPoints="1" noAdjustHandles="1" noChangeArrowheads="1" noChangeShapeType="1" noCrop="1"/>
            </p:cNvPicPr>
            <p:nvPr/>
          </p:nvPicPr>
          <p:blipFill>
            <a:blip r:embed="rId8" cstate="print"/>
            <a:stretch>
              <a:fillRect/>
            </a:stretch>
          </p:blipFill>
          <p:spPr>
            <a:xfrm>
              <a:off x="1456951" y="676624"/>
              <a:ext cx="147806" cy="147809"/>
            </a:xfrm>
            <a:prstGeom prst="rect">
              <a:avLst/>
            </a:prstGeom>
          </p:spPr>
        </p:pic>
        <p:pic>
          <p:nvPicPr>
            <p:cNvPr id="17" name="object 17"/>
            <p:cNvPicPr>
              <a:picLocks noGrp="1" noRot="1" noMove="1" noResize="1" noEditPoints="1" noAdjustHandles="1" noChangeArrowheads="1" noChangeShapeType="1" noCrop="1"/>
            </p:cNvPicPr>
            <p:nvPr/>
          </p:nvPicPr>
          <p:blipFill>
            <a:blip r:embed="rId9" cstate="print"/>
            <a:stretch>
              <a:fillRect/>
            </a:stretch>
          </p:blipFill>
          <p:spPr>
            <a:xfrm>
              <a:off x="1796231" y="564627"/>
              <a:ext cx="1339684" cy="212153"/>
            </a:xfrm>
            <a:prstGeom prst="rect">
              <a:avLst/>
            </a:prstGeom>
          </p:spPr>
        </p:pic>
        <p:pic>
          <p:nvPicPr>
            <p:cNvPr id="18" name="object 18"/>
            <p:cNvPicPr>
              <a:picLocks noGrp="1" noRot="1" noMove="1" noResize="1" noEditPoints="1" noAdjustHandles="1" noChangeArrowheads="1" noChangeShapeType="1" noCrop="1"/>
            </p:cNvPicPr>
            <p:nvPr/>
          </p:nvPicPr>
          <p:blipFill>
            <a:blip r:embed="rId10" cstate="print"/>
            <a:stretch>
              <a:fillRect/>
            </a:stretch>
          </p:blipFill>
          <p:spPr>
            <a:xfrm>
              <a:off x="1802172" y="884830"/>
              <a:ext cx="1747452" cy="525998"/>
            </a:xfrm>
            <a:prstGeom prst="rect">
              <a:avLst/>
            </a:prstGeom>
          </p:spPr>
        </p:pic>
      </p:grpSp>
      <p:sp>
        <p:nvSpPr>
          <p:cNvPr id="19" name="object 19"/>
          <p:cNvSpPr txBox="1">
            <a:spLocks noGrp="1"/>
          </p:cNvSpPr>
          <p:nvPr>
            <p:ph type="title"/>
          </p:nvPr>
        </p:nvSpPr>
        <p:spPr>
          <a:xfrm>
            <a:off x="2437900" y="378084"/>
            <a:ext cx="9640686" cy="617588"/>
          </a:xfrm>
          <a:prstGeom prst="rect">
            <a:avLst/>
          </a:prstGeom>
        </p:spPr>
        <p:txBody>
          <a:bodyPr vert="horz" wrap="square" lIns="0" tIns="10397" rIns="0" bIns="0" rtlCol="0" anchor="ctr">
            <a:spAutoFit/>
          </a:bodyPr>
          <a:lstStyle/>
          <a:p>
            <a:pPr lvl="0">
              <a:lnSpc>
                <a:spcPct val="115000"/>
              </a:lnSpc>
              <a:spcBef>
                <a:spcPts val="0"/>
              </a:spcBef>
              <a:spcAft>
                <a:spcPts val="800"/>
              </a:spcAft>
              <a:defRPr/>
            </a:pPr>
            <a:r>
              <a:rPr lang="en-GB" sz="3600" b="1" kern="0">
                <a:solidFill>
                  <a:srgbClr val="28436E"/>
                </a:solidFill>
                <a:latin typeface="Poppins"/>
                <a:ea typeface="Times New Roman" panose="02020603050405020304" pitchFamily="18" charset="0"/>
                <a:cs typeface="Poppins"/>
              </a:rPr>
              <a:t>Thank you for listening</a:t>
            </a:r>
            <a:endParaRPr lang="en-GB" sz="3200" b="1" kern="0">
              <a:solidFill>
                <a:srgbClr val="28436E"/>
              </a:solidFill>
              <a:latin typeface="Poppins"/>
              <a:ea typeface="Times New Roman" panose="02020603050405020304" pitchFamily="18" charset="0"/>
              <a:cs typeface="Poppins"/>
            </a:endParaRPr>
          </a:p>
        </p:txBody>
      </p:sp>
      <p:pic>
        <p:nvPicPr>
          <p:cNvPr id="24" name="Picture 24" descr="A child holding a pink mask&#10;&#10;Description automatically generated">
            <a:extLst>
              <a:ext uri="{FF2B5EF4-FFF2-40B4-BE49-F238E27FC236}">
                <a16:creationId xmlns:a16="http://schemas.microsoft.com/office/drawing/2014/main" id="{DC6675C6-D7AD-623C-5859-DD424DB9BAAD}"/>
              </a:ext>
            </a:extLst>
          </p:cNvPr>
          <p:cNvPicPr>
            <a:picLocks noChangeAspect="1"/>
          </p:cNvPicPr>
          <p:nvPr/>
        </p:nvPicPr>
        <p:blipFill rotWithShape="1">
          <a:blip r:embed="rId11"/>
          <a:srcRect r="182" b="6706"/>
          <a:stretch/>
        </p:blipFill>
        <p:spPr>
          <a:xfrm>
            <a:off x="430038" y="1428718"/>
            <a:ext cx="5668576" cy="2347146"/>
          </a:xfrm>
          <a:prstGeom prst="rect">
            <a:avLst/>
          </a:prstGeom>
        </p:spPr>
      </p:pic>
      <p:pic>
        <p:nvPicPr>
          <p:cNvPr id="26" name="Picture 26" descr="A blue circle with a white letter and a letter o&#10;&#10;Description automatically generated">
            <a:extLst>
              <a:ext uri="{FF2B5EF4-FFF2-40B4-BE49-F238E27FC236}">
                <a16:creationId xmlns:a16="http://schemas.microsoft.com/office/drawing/2014/main" id="{450F4E40-0664-B4CD-0652-BE0556262BAC}"/>
              </a:ext>
            </a:extLst>
          </p:cNvPr>
          <p:cNvPicPr>
            <a:picLocks noChangeAspect="1"/>
          </p:cNvPicPr>
          <p:nvPr/>
        </p:nvPicPr>
        <p:blipFill>
          <a:blip r:embed="rId12"/>
          <a:stretch>
            <a:fillRect/>
          </a:stretch>
        </p:blipFill>
        <p:spPr>
          <a:xfrm>
            <a:off x="6831644" y="3543880"/>
            <a:ext cx="569570" cy="550215"/>
          </a:xfrm>
          <a:prstGeom prst="rect">
            <a:avLst/>
          </a:prstGeom>
        </p:spPr>
      </p:pic>
      <p:sp>
        <p:nvSpPr>
          <p:cNvPr id="27" name="TextBox 26">
            <a:extLst>
              <a:ext uri="{FF2B5EF4-FFF2-40B4-BE49-F238E27FC236}">
                <a16:creationId xmlns:a16="http://schemas.microsoft.com/office/drawing/2014/main" id="{7C11CC74-5488-18AA-A62F-0E6D84D001F0}"/>
              </a:ext>
            </a:extLst>
          </p:cNvPr>
          <p:cNvSpPr txBox="1"/>
          <p:nvPr/>
        </p:nvSpPr>
        <p:spPr>
          <a:xfrm>
            <a:off x="7684182" y="3685274"/>
            <a:ext cx="339121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8426E"/>
                </a:solidFill>
                <a:effectLst/>
                <a:uLnTx/>
                <a:uFillTx/>
                <a:latin typeface="Poppins"/>
                <a:ea typeface="+mn-ea"/>
                <a:cs typeface="Poppins"/>
              </a:rPr>
              <a:t>child.participation@uwe.ac.uk</a:t>
            </a:r>
          </a:p>
        </p:txBody>
      </p:sp>
      <p:sp>
        <p:nvSpPr>
          <p:cNvPr id="28" name="TextBox 27">
            <a:extLst>
              <a:ext uri="{FF2B5EF4-FFF2-40B4-BE49-F238E27FC236}">
                <a16:creationId xmlns:a16="http://schemas.microsoft.com/office/drawing/2014/main" id="{3F4A26BA-1D1D-0871-D7A1-6B21341BD043}"/>
              </a:ext>
            </a:extLst>
          </p:cNvPr>
          <p:cNvSpPr txBox="1"/>
          <p:nvPr/>
        </p:nvSpPr>
        <p:spPr>
          <a:xfrm>
            <a:off x="6369194" y="1437426"/>
            <a:ext cx="330925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28426E"/>
                </a:solidFill>
                <a:effectLst/>
                <a:uLnTx/>
                <a:uFillTx/>
                <a:latin typeface="Poppins"/>
                <a:ea typeface="+mn-ea"/>
                <a:cs typeface="Calibri"/>
              </a:rPr>
              <a:t>Follow us on Social Media!</a:t>
            </a:r>
            <a:endParaRPr kumimoji="0" lang="en-US" sz="2400" b="1" i="0" u="none" strike="noStrike" kern="1200" cap="none" spc="0" normalizeH="0" baseline="0" noProof="0">
              <a:ln>
                <a:noFill/>
              </a:ln>
              <a:solidFill>
                <a:srgbClr val="28426E"/>
              </a:solidFill>
              <a:effectLst/>
              <a:uLnTx/>
              <a:uFillTx/>
              <a:latin typeface="Poppins"/>
              <a:ea typeface="+mn-ea"/>
              <a:cs typeface="Poppins"/>
            </a:endParaRPr>
          </a:p>
        </p:txBody>
      </p:sp>
      <p:sp>
        <p:nvSpPr>
          <p:cNvPr id="29" name="TextBox 28">
            <a:extLst>
              <a:ext uri="{FF2B5EF4-FFF2-40B4-BE49-F238E27FC236}">
                <a16:creationId xmlns:a16="http://schemas.microsoft.com/office/drawing/2014/main" id="{9C7A46FF-682D-EDF8-E638-95BA3EA92469}"/>
              </a:ext>
            </a:extLst>
          </p:cNvPr>
          <p:cNvSpPr txBox="1"/>
          <p:nvPr/>
        </p:nvSpPr>
        <p:spPr>
          <a:xfrm>
            <a:off x="97456" y="3963773"/>
            <a:ext cx="416857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a:ln>
                  <a:noFill/>
                </a:ln>
                <a:solidFill>
                  <a:srgbClr val="28426E"/>
                </a:solidFill>
                <a:effectLst/>
                <a:uLnTx/>
                <a:uFillTx/>
                <a:latin typeface="Poppins"/>
                <a:ea typeface="Calibri" panose="020F0502020204030204"/>
                <a:cs typeface="Calibri" panose="020F0502020204030204"/>
              </a:rPr>
              <a:t>Website </a:t>
            </a:r>
            <a:r>
              <a:rPr kumimoji="0" lang="en-US" sz="1800" b="0" i="0" u="none" strike="noStrike" kern="1200" cap="none" spc="0" normalizeH="0" baseline="0" noProof="0">
                <a:ln>
                  <a:noFill/>
                </a:ln>
                <a:solidFill>
                  <a:srgbClr val="28426E"/>
                </a:solidFill>
                <a:effectLst/>
                <a:uLnTx/>
                <a:uFillTx/>
                <a:latin typeface="Poppins"/>
                <a:ea typeface="Calibri" panose="020F0502020204030204"/>
                <a:cs typeface="Calibri" panose="020F0502020204030204"/>
              </a:rPr>
              <a:t>you can find out more about all parts of the project.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1800" b="0" i="0" u="none" strike="noStrike" kern="1200" cap="none" spc="0" normalizeH="0" baseline="0" noProof="0">
              <a:ln>
                <a:noFill/>
              </a:ln>
              <a:solidFill>
                <a:srgbClr val="28426E"/>
              </a:solidFill>
              <a:effectLst/>
              <a:uLnTx/>
              <a:uFillTx/>
              <a:latin typeface="Poppins"/>
              <a:ea typeface="Calibri" panose="020F0502020204030204"/>
              <a:cs typeface="Calibri" panose="020F0502020204030204"/>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a:ln>
                  <a:noFill/>
                </a:ln>
                <a:solidFill>
                  <a:srgbClr val="28426E"/>
                </a:solidFill>
                <a:effectLst/>
                <a:uLnTx/>
                <a:uFillTx/>
                <a:latin typeface="Poppins"/>
                <a:ea typeface="Calibri" panose="020F0502020204030204"/>
                <a:cs typeface="Calibri" panose="020F0502020204030204"/>
              </a:rPr>
              <a:t>Resources Centre </a:t>
            </a:r>
            <a:r>
              <a:rPr kumimoji="0" lang="en-US" sz="1800" b="0" i="0" u="none" strike="noStrike" kern="1200" cap="none" spc="0" normalizeH="0" baseline="0" noProof="0">
                <a:ln>
                  <a:noFill/>
                </a:ln>
                <a:solidFill>
                  <a:srgbClr val="28426E"/>
                </a:solidFill>
                <a:effectLst/>
                <a:uLnTx/>
                <a:uFillTx/>
                <a:latin typeface="Poppins"/>
                <a:ea typeface="Calibri" panose="020F0502020204030204"/>
                <a:cs typeface="Calibri" panose="020F0502020204030204"/>
              </a:rPr>
              <a:t>for all things related to children’s participation in schools</a:t>
            </a:r>
          </a:p>
        </p:txBody>
      </p:sp>
      <p:sp>
        <p:nvSpPr>
          <p:cNvPr id="30" name="TextBox 29">
            <a:extLst>
              <a:ext uri="{FF2B5EF4-FFF2-40B4-BE49-F238E27FC236}">
                <a16:creationId xmlns:a16="http://schemas.microsoft.com/office/drawing/2014/main" id="{F6B6D118-FF60-CD75-6C8E-565340B2A9E9}"/>
              </a:ext>
            </a:extLst>
          </p:cNvPr>
          <p:cNvSpPr txBox="1"/>
          <p:nvPr/>
        </p:nvSpPr>
        <p:spPr>
          <a:xfrm>
            <a:off x="97456" y="5718099"/>
            <a:ext cx="48578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1" i="0" u="none" strike="noStrike" kern="1200" cap="none" spc="0" normalizeH="0" baseline="0" noProof="0">
                <a:ln>
                  <a:noFill/>
                </a:ln>
                <a:solidFill>
                  <a:srgbClr val="28426E"/>
                </a:solidFill>
                <a:effectLst/>
                <a:uLnTx/>
                <a:uFillTx/>
                <a:latin typeface="Poppins"/>
                <a:ea typeface="Calibri" panose="020F0502020204030204"/>
                <a:cs typeface="Calibri" panose="020F0502020204030204"/>
              </a:rPr>
              <a:t>Latest news and events </a:t>
            </a:r>
            <a:r>
              <a:rPr kumimoji="0" lang="en-US" sz="1800" b="0" i="0" u="none" strike="noStrike" kern="1200" cap="none" spc="0" normalizeH="0" baseline="0" noProof="0">
                <a:ln>
                  <a:noFill/>
                </a:ln>
                <a:solidFill>
                  <a:srgbClr val="28426E"/>
                </a:solidFill>
                <a:effectLst/>
                <a:uLnTx/>
                <a:uFillTx/>
                <a:latin typeface="Poppins"/>
                <a:ea typeface="Calibri" panose="020F0502020204030204"/>
                <a:cs typeface="Calibri" panose="020F0502020204030204"/>
              </a:rPr>
              <a:t>in the field such as upcoming training sessions, conferences and webinars.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426E"/>
              </a:solidFill>
              <a:effectLst/>
              <a:uLnTx/>
              <a:uFillTx/>
              <a:latin typeface="Poppins"/>
              <a:ea typeface="Calibri" panose="020F0502020204030204"/>
              <a:cs typeface="Calibri" panose="020F0502020204030204"/>
            </a:endParaRPr>
          </a:p>
        </p:txBody>
      </p:sp>
      <p:sp>
        <p:nvSpPr>
          <p:cNvPr id="31" name="TextBox 30">
            <a:extLst>
              <a:ext uri="{FF2B5EF4-FFF2-40B4-BE49-F238E27FC236}">
                <a16:creationId xmlns:a16="http://schemas.microsoft.com/office/drawing/2014/main" id="{FDA09989-4C63-D6D6-4FE0-2D928FF92501}"/>
              </a:ext>
            </a:extLst>
          </p:cNvPr>
          <p:cNvSpPr txBox="1"/>
          <p:nvPr/>
        </p:nvSpPr>
        <p:spPr>
          <a:xfrm>
            <a:off x="4955322" y="4510691"/>
            <a:ext cx="612007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a:ln>
                  <a:noFill/>
                </a:ln>
                <a:solidFill>
                  <a:srgbClr val="28426E"/>
                </a:solidFill>
                <a:effectLst/>
                <a:uLnTx/>
                <a:uFillTx/>
                <a:latin typeface="Poppins"/>
                <a:ea typeface="+mn-ea"/>
                <a:cs typeface="Calibri"/>
                <a:hlinkClick r:id="rId13">
                  <a:extLst>
                    <a:ext uri="{A12FA001-AC4F-418D-AE19-62706E023703}">
                      <ahyp:hlinkClr xmlns:ahyp="http://schemas.microsoft.com/office/drawing/2018/hyperlinkcolor" val="tx"/>
                    </a:ext>
                  </a:extLst>
                </a:hlinkClick>
              </a:rPr>
              <a:t>https://childrens-participation.org/</a:t>
            </a:r>
            <a:r>
              <a:rPr kumimoji="0" lang="en-US" sz="1800" b="1" i="0" u="none" strike="noStrike" kern="1200" cap="none" spc="0" normalizeH="0" baseline="0" noProof="0">
                <a:ln>
                  <a:noFill/>
                </a:ln>
                <a:solidFill>
                  <a:srgbClr val="28426E"/>
                </a:solidFill>
                <a:effectLst/>
                <a:uLnTx/>
                <a:uFillTx/>
                <a:latin typeface="Poppins"/>
                <a:ea typeface="+mn-ea"/>
                <a:cs typeface="Calibri"/>
              </a:rPr>
              <a:t> </a:t>
            </a:r>
            <a:endParaRPr kumimoji="0" lang="en-US" sz="1800" b="0" i="0" u="none" strike="noStrike" kern="1200" cap="none" spc="0" normalizeH="0" baseline="0" noProof="0">
              <a:ln>
                <a:noFill/>
              </a:ln>
              <a:solidFill>
                <a:srgbClr val="28426E"/>
              </a:solidFill>
              <a:effectLst/>
              <a:uLnTx/>
              <a:uFillTx/>
              <a:latin typeface="Calibri" panose="020F0502020204030204"/>
              <a:ea typeface="+mn-ea"/>
              <a:cs typeface="+mn-cs"/>
            </a:endParaRPr>
          </a:p>
        </p:txBody>
      </p:sp>
      <p:pic>
        <p:nvPicPr>
          <p:cNvPr id="33" name="Picture 32" descr="LinkedIn Circle Logo - Circle, linkedin, logo, media, network, share, social icon">
            <a:extLst>
              <a:ext uri="{FF2B5EF4-FFF2-40B4-BE49-F238E27FC236}">
                <a16:creationId xmlns:a16="http://schemas.microsoft.com/office/drawing/2014/main" id="{5B88E78F-2594-AC73-38F7-09394A982873}"/>
              </a:ext>
            </a:extLst>
          </p:cNvPr>
          <p:cNvPicPr>
            <a:picLocks noChangeAspect="1"/>
          </p:cNvPicPr>
          <p:nvPr/>
        </p:nvPicPr>
        <p:blipFill>
          <a:blip r:embed="rId14"/>
          <a:stretch>
            <a:fillRect/>
          </a:stretch>
        </p:blipFill>
        <p:spPr>
          <a:xfrm>
            <a:off x="6831644" y="2899752"/>
            <a:ext cx="569570" cy="569570"/>
          </a:xfrm>
          <a:prstGeom prst="rect">
            <a:avLst/>
          </a:prstGeom>
        </p:spPr>
      </p:pic>
      <p:sp>
        <p:nvSpPr>
          <p:cNvPr id="34" name="TextBox 33">
            <a:extLst>
              <a:ext uri="{FF2B5EF4-FFF2-40B4-BE49-F238E27FC236}">
                <a16:creationId xmlns:a16="http://schemas.microsoft.com/office/drawing/2014/main" id="{307A05F7-D25D-960D-1331-674E00078B26}"/>
              </a:ext>
            </a:extLst>
          </p:cNvPr>
          <p:cNvSpPr txBox="1"/>
          <p:nvPr/>
        </p:nvSpPr>
        <p:spPr>
          <a:xfrm>
            <a:off x="7684182" y="3104475"/>
            <a:ext cx="525578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a:ln>
                  <a:noFill/>
                </a:ln>
                <a:solidFill>
                  <a:srgbClr val="28426E"/>
                </a:solidFill>
                <a:effectLst/>
                <a:uLnTx/>
                <a:uFillTx/>
                <a:latin typeface="Poppins"/>
                <a:ea typeface="Calibri"/>
                <a:cs typeface="Calibri"/>
              </a:rPr>
              <a:t>Children's Participation in Schools</a:t>
            </a:r>
          </a:p>
        </p:txBody>
      </p:sp>
      <p:pic>
        <p:nvPicPr>
          <p:cNvPr id="20" name="Picture 19" descr="A screenshot of a computer&#10;&#10;Description automatically generated">
            <a:extLst>
              <a:ext uri="{FF2B5EF4-FFF2-40B4-BE49-F238E27FC236}">
                <a16:creationId xmlns:a16="http://schemas.microsoft.com/office/drawing/2014/main" id="{76DB9EE2-65BF-6E51-A15F-B82DC7C4FA23}"/>
              </a:ext>
            </a:extLst>
          </p:cNvPr>
          <p:cNvPicPr>
            <a:picLocks noChangeAspect="1"/>
          </p:cNvPicPr>
          <p:nvPr/>
        </p:nvPicPr>
        <p:blipFill rotWithShape="1">
          <a:blip r:embed="rId15">
            <a:extLst>
              <a:ext uri="{28A0092B-C50C-407E-A947-70E740481C1C}">
                <a14:useLocalDpi xmlns:a14="http://schemas.microsoft.com/office/drawing/2010/main" val="0"/>
              </a:ext>
            </a:extLst>
          </a:blip>
          <a:srcRect l="35668" t="33502" r="37297" b="16429"/>
          <a:stretch/>
        </p:blipFill>
        <p:spPr>
          <a:xfrm>
            <a:off x="9803463" y="4498335"/>
            <a:ext cx="2233941" cy="2197909"/>
          </a:xfrm>
          <a:prstGeom prst="rect">
            <a:avLst/>
          </a:prstGeom>
        </p:spPr>
      </p:pic>
      <p:sp>
        <p:nvSpPr>
          <p:cNvPr id="25" name="TextBox 24">
            <a:extLst>
              <a:ext uri="{FF2B5EF4-FFF2-40B4-BE49-F238E27FC236}">
                <a16:creationId xmlns:a16="http://schemas.microsoft.com/office/drawing/2014/main" id="{B1F167FB-448B-00DC-17F2-579625964B13}"/>
              </a:ext>
            </a:extLst>
          </p:cNvPr>
          <p:cNvSpPr txBox="1"/>
          <p:nvPr/>
        </p:nvSpPr>
        <p:spPr>
          <a:xfrm>
            <a:off x="5013351" y="4892379"/>
            <a:ext cx="3883514" cy="14465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200" b="0" i="0" u="none" strike="noStrike" kern="1200" cap="none" spc="0" normalizeH="0" baseline="0" noProof="0">
                <a:ln>
                  <a:noFill/>
                </a:ln>
                <a:solidFill>
                  <a:srgbClr val="F8A141"/>
                </a:solidFill>
                <a:effectLst/>
                <a:uLnTx/>
                <a:uFillTx/>
                <a:latin typeface="Poppins"/>
                <a:ea typeface="Calibri" panose="020F0502020204030204"/>
                <a:cs typeface="Calibri" panose="020F0502020204030204"/>
              </a:rPr>
              <a:t>Become a </a:t>
            </a:r>
            <a:r>
              <a:rPr kumimoji="0" lang="en-US" sz="2200" b="1" i="0" u="none" strike="noStrike" kern="1200" cap="none" spc="0" normalizeH="0" baseline="0" noProof="0">
                <a:ln>
                  <a:noFill/>
                </a:ln>
                <a:solidFill>
                  <a:srgbClr val="F8A141"/>
                </a:solidFill>
                <a:effectLst/>
                <a:uLnTx/>
                <a:uFillTx/>
                <a:latin typeface="Poppins"/>
                <a:ea typeface="Calibri" panose="020F0502020204030204"/>
                <a:cs typeface="Calibri" panose="020F0502020204030204"/>
              </a:rPr>
              <a:t>Network Member </a:t>
            </a:r>
            <a:r>
              <a:rPr kumimoji="0" lang="en-US" sz="2200" b="0" i="0" u="none" strike="noStrike" kern="1200" cap="none" spc="0" normalizeH="0" baseline="0" noProof="0">
                <a:ln>
                  <a:noFill/>
                </a:ln>
                <a:solidFill>
                  <a:srgbClr val="F8A141"/>
                </a:solidFill>
                <a:effectLst/>
                <a:uLnTx/>
                <a:uFillTx/>
                <a:latin typeface="Poppins"/>
                <a:ea typeface="Calibri" panose="020F0502020204030204"/>
                <a:cs typeface="Calibri" panose="020F0502020204030204"/>
              </a:rPr>
              <a:t>- receive a monthly newsletter and invitation to our events</a:t>
            </a:r>
          </a:p>
        </p:txBody>
      </p:sp>
      <p:pic>
        <p:nvPicPr>
          <p:cNvPr id="1026" name="Picture 2" descr="Bluesky Social iPhone-App - Download - CHIP">
            <a:extLst>
              <a:ext uri="{FF2B5EF4-FFF2-40B4-BE49-F238E27FC236}">
                <a16:creationId xmlns:a16="http://schemas.microsoft.com/office/drawing/2014/main" id="{A9CD153E-6F70-C77F-C9CC-ACEE3D6E1232}"/>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6831643" y="2280779"/>
            <a:ext cx="569571" cy="559958"/>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104B51B5-0EAE-98A3-1009-D0FF4588107B}"/>
              </a:ext>
            </a:extLst>
          </p:cNvPr>
          <p:cNvSpPr txBox="1"/>
          <p:nvPr/>
        </p:nvSpPr>
        <p:spPr>
          <a:xfrm>
            <a:off x="7684182" y="2457496"/>
            <a:ext cx="632650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42576C"/>
                </a:solidFill>
                <a:effectLst/>
                <a:uLnTx/>
                <a:uFillTx/>
                <a:latin typeface="InterVariable"/>
                <a:ea typeface="+mn-ea"/>
                <a:cs typeface="+mn-cs"/>
              </a:rPr>
              <a:t>‪</a:t>
            </a:r>
            <a:r>
              <a:rPr kumimoji="0" lang="en-GB" sz="1600" b="0" i="0" u="none" strike="noStrike" kern="1200" cap="none" spc="0" normalizeH="0" baseline="0" noProof="0">
                <a:ln>
                  <a:noFill/>
                </a:ln>
                <a:solidFill>
                  <a:srgbClr val="42576C"/>
                </a:solidFill>
                <a:effectLst/>
                <a:uLnTx/>
                <a:uFillTx/>
                <a:latin typeface="Poppins" panose="00000500000000000000" pitchFamily="2" charset="0"/>
                <a:ea typeface="+mn-ea"/>
                <a:cs typeface="Poppins" panose="00000500000000000000" pitchFamily="2" charset="0"/>
              </a:rPr>
              <a:t>@</a:t>
            </a:r>
            <a:r>
              <a:rPr kumimoji="0" lang="en-GB" sz="1600" b="0" i="0" u="none" strike="noStrike" kern="1200" cap="none" spc="0" normalizeH="0" baseline="0" noProof="0" err="1">
                <a:ln>
                  <a:noFill/>
                </a:ln>
                <a:solidFill>
                  <a:srgbClr val="42576C"/>
                </a:solidFill>
                <a:effectLst/>
                <a:uLnTx/>
                <a:uFillTx/>
                <a:latin typeface="Poppins" panose="00000500000000000000" pitchFamily="2" charset="0"/>
                <a:ea typeface="+mn-ea"/>
                <a:cs typeface="Poppins" panose="00000500000000000000" pitchFamily="2" charset="0"/>
              </a:rPr>
              <a:t>childpart.bsky.social</a:t>
            </a:r>
            <a:endParaRPr kumimoji="0" lang="en-GB" sz="1800" b="0" i="0" u="none" strike="noStrike" kern="1200" cap="none" spc="0" normalizeH="0" baseline="0" noProof="0">
              <a:ln>
                <a:noFill/>
              </a:ln>
              <a:solidFill>
                <a:prstClr val="black"/>
              </a:solidFill>
              <a:effectLst/>
              <a:uLnTx/>
              <a:uFillTx/>
              <a:latin typeface="Poppins" panose="00000500000000000000" pitchFamily="2" charset="0"/>
              <a:ea typeface="+mn-ea"/>
              <a:cs typeface="Poppins" panose="00000500000000000000" pitchFamily="2" charset="0"/>
            </a:endParaRPr>
          </a:p>
        </p:txBody>
      </p:sp>
    </p:spTree>
    <p:extLst>
      <p:ext uri="{BB962C8B-B14F-4D97-AF65-F5344CB8AC3E}">
        <p14:creationId xmlns:p14="http://schemas.microsoft.com/office/powerpoint/2010/main" val="29346234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95A3BA-A67C-614C-E963-46E51661D77F}"/>
            </a:ext>
          </a:extLst>
        </p:cNvPr>
        <p:cNvGrpSpPr/>
        <p:nvPr/>
      </p:nvGrpSpPr>
      <p:grpSpPr>
        <a:xfrm>
          <a:off x="0" y="0"/>
          <a:ext cx="0" cy="0"/>
          <a:chOff x="0" y="0"/>
          <a:chExt cx="0" cy="0"/>
        </a:xfrm>
      </p:grpSpPr>
      <p:sp>
        <p:nvSpPr>
          <p:cNvPr id="74" name="Rectangle 73">
            <a:extLst>
              <a:ext uri="{FF2B5EF4-FFF2-40B4-BE49-F238E27FC236}">
                <a16:creationId xmlns:a16="http://schemas.microsoft.com/office/drawing/2014/main" id="{0F3C8426-A3A8-E7D9-7960-6DCAEC4848B9}"/>
              </a:ext>
            </a:extLst>
          </p:cNvPr>
          <p:cNvSpPr/>
          <p:nvPr/>
        </p:nvSpPr>
        <p:spPr>
          <a:xfrm>
            <a:off x="10792" y="-12431"/>
            <a:ext cx="12192000" cy="1294293"/>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2" name="object 2">
            <a:extLst>
              <a:ext uri="{FF2B5EF4-FFF2-40B4-BE49-F238E27FC236}">
                <a16:creationId xmlns:a16="http://schemas.microsoft.com/office/drawing/2014/main" id="{DAFE0471-D96C-4A11-7CD0-18FCF0F1955A}"/>
              </a:ext>
            </a:extLst>
          </p:cNvPr>
          <p:cNvSpPr txBox="1">
            <a:spLocks noGrp="1"/>
          </p:cNvSpPr>
          <p:nvPr>
            <p:ph type="title"/>
          </p:nvPr>
        </p:nvSpPr>
        <p:spPr>
          <a:xfrm>
            <a:off x="326101" y="1752783"/>
            <a:ext cx="6168018" cy="687607"/>
          </a:xfrm>
          <a:prstGeom prst="rect">
            <a:avLst/>
          </a:prstGeom>
        </p:spPr>
        <p:txBody>
          <a:bodyPr vert="horz" wrap="square" lIns="0" tIns="10397" rIns="0" bIns="0" rtlCol="0" anchor="ctr">
            <a:spAutoFit/>
          </a:bodyPr>
          <a:lstStyle/>
          <a:p>
            <a:pPr marL="7620">
              <a:lnSpc>
                <a:spcPct val="100000"/>
              </a:lnSpc>
              <a:spcBef>
                <a:spcPts val="82"/>
              </a:spcBef>
            </a:pPr>
            <a:r>
              <a:rPr lang="en-GB" sz="4400" b="1" spc="185" dirty="0">
                <a:solidFill>
                  <a:srgbClr val="28426D"/>
                </a:solidFill>
                <a:latin typeface="Poppins"/>
                <a:cs typeface="Poppins"/>
              </a:rPr>
              <a:t>Any Questions?</a:t>
            </a:r>
            <a:endParaRPr lang="en-GB" sz="4400" b="1" spc="185" dirty="0">
              <a:solidFill>
                <a:srgbClr val="28426D"/>
              </a:solidFill>
              <a:latin typeface="Poppins" panose="00000500000000000000" pitchFamily="2" charset="0"/>
              <a:cs typeface="Poppins" panose="00000500000000000000" pitchFamily="2" charset="0"/>
            </a:endParaRPr>
          </a:p>
        </p:txBody>
      </p:sp>
      <p:grpSp>
        <p:nvGrpSpPr>
          <p:cNvPr id="5" name="object 5">
            <a:extLst>
              <a:ext uri="{FF2B5EF4-FFF2-40B4-BE49-F238E27FC236}">
                <a16:creationId xmlns:a16="http://schemas.microsoft.com/office/drawing/2014/main" id="{E5C22256-35CD-E8C2-5018-2BEE64C7C30E}"/>
              </a:ext>
            </a:extLst>
          </p:cNvPr>
          <p:cNvGrpSpPr/>
          <p:nvPr/>
        </p:nvGrpSpPr>
        <p:grpSpPr>
          <a:xfrm>
            <a:off x="326101" y="651895"/>
            <a:ext cx="608787" cy="315753"/>
            <a:chOff x="618228" y="1016286"/>
            <a:chExt cx="1003935" cy="520700"/>
          </a:xfrm>
        </p:grpSpPr>
        <p:sp>
          <p:nvSpPr>
            <p:cNvPr id="6" name="object 6">
              <a:extLst>
                <a:ext uri="{FF2B5EF4-FFF2-40B4-BE49-F238E27FC236}">
                  <a16:creationId xmlns:a16="http://schemas.microsoft.com/office/drawing/2014/main" id="{678A53BC-E89A-F935-B6DF-6D06EF1051AA}"/>
                </a:ext>
              </a:extLst>
            </p:cNvPr>
            <p:cNvSpPr/>
            <p:nvPr/>
          </p:nvSpPr>
          <p:spPr>
            <a:xfrm>
              <a:off x="618228" y="1016286"/>
              <a:ext cx="434975" cy="379730"/>
            </a:xfrm>
            <a:custGeom>
              <a:avLst/>
              <a:gdLst/>
              <a:ahLst/>
              <a:cxnLst/>
              <a:rect l="l" t="t" r="r" b="b"/>
              <a:pathLst>
                <a:path w="434975" h="379730">
                  <a:moveTo>
                    <a:pt x="218143" y="135238"/>
                  </a:moveTo>
                  <a:lnTo>
                    <a:pt x="237265" y="179706"/>
                  </a:lnTo>
                  <a:lnTo>
                    <a:pt x="241159" y="218268"/>
                  </a:lnTo>
                  <a:lnTo>
                    <a:pt x="233415" y="249837"/>
                  </a:lnTo>
                  <a:lnTo>
                    <a:pt x="218843" y="276161"/>
                  </a:lnTo>
                  <a:lnTo>
                    <a:pt x="202251" y="298988"/>
                  </a:lnTo>
                  <a:lnTo>
                    <a:pt x="188449" y="320064"/>
                  </a:lnTo>
                  <a:lnTo>
                    <a:pt x="182247" y="341138"/>
                  </a:lnTo>
                  <a:lnTo>
                    <a:pt x="188454" y="363957"/>
                  </a:lnTo>
                  <a:lnTo>
                    <a:pt x="199366" y="376253"/>
                  </a:lnTo>
                  <a:lnTo>
                    <a:pt x="211056" y="379627"/>
                  </a:lnTo>
                  <a:lnTo>
                    <a:pt x="222537" y="376765"/>
                  </a:lnTo>
                  <a:lnTo>
                    <a:pt x="251687" y="347497"/>
                  </a:lnTo>
                  <a:lnTo>
                    <a:pt x="365598" y="137660"/>
                  </a:lnTo>
                  <a:lnTo>
                    <a:pt x="219950" y="137660"/>
                  </a:lnTo>
                  <a:lnTo>
                    <a:pt x="218143" y="135238"/>
                  </a:lnTo>
                  <a:close/>
                </a:path>
                <a:path w="434975" h="379730">
                  <a:moveTo>
                    <a:pt x="216924" y="132404"/>
                  </a:moveTo>
                  <a:lnTo>
                    <a:pt x="218143" y="135238"/>
                  </a:lnTo>
                  <a:lnTo>
                    <a:pt x="219950" y="137660"/>
                  </a:lnTo>
                  <a:lnTo>
                    <a:pt x="216924" y="132404"/>
                  </a:lnTo>
                  <a:close/>
                </a:path>
                <a:path w="434975" h="379730">
                  <a:moveTo>
                    <a:pt x="368452" y="132404"/>
                  </a:moveTo>
                  <a:lnTo>
                    <a:pt x="216924" y="132404"/>
                  </a:lnTo>
                  <a:lnTo>
                    <a:pt x="219950" y="137660"/>
                  </a:lnTo>
                  <a:lnTo>
                    <a:pt x="365598" y="137660"/>
                  </a:lnTo>
                  <a:lnTo>
                    <a:pt x="368452" y="132404"/>
                  </a:lnTo>
                  <a:close/>
                </a:path>
                <a:path w="434975" h="379730">
                  <a:moveTo>
                    <a:pt x="405523" y="64115"/>
                  </a:moveTo>
                  <a:lnTo>
                    <a:pt x="96417" y="64115"/>
                  </a:lnTo>
                  <a:lnTo>
                    <a:pt x="126500" y="64658"/>
                  </a:lnTo>
                  <a:lnTo>
                    <a:pt x="157710" y="73737"/>
                  </a:lnTo>
                  <a:lnTo>
                    <a:pt x="189158" y="96392"/>
                  </a:lnTo>
                  <a:lnTo>
                    <a:pt x="218143" y="135238"/>
                  </a:lnTo>
                  <a:lnTo>
                    <a:pt x="216924" y="132404"/>
                  </a:lnTo>
                  <a:lnTo>
                    <a:pt x="368452" y="132404"/>
                  </a:lnTo>
                  <a:lnTo>
                    <a:pt x="405523" y="64115"/>
                  </a:lnTo>
                  <a:close/>
                </a:path>
                <a:path w="434975" h="379730">
                  <a:moveTo>
                    <a:pt x="51055" y="0"/>
                  </a:moveTo>
                  <a:lnTo>
                    <a:pt x="11144" y="10613"/>
                  </a:lnTo>
                  <a:lnTo>
                    <a:pt x="0" y="30935"/>
                  </a:lnTo>
                  <a:lnTo>
                    <a:pt x="5192" y="46532"/>
                  </a:lnTo>
                  <a:lnTo>
                    <a:pt x="21850" y="63317"/>
                  </a:lnTo>
                  <a:lnTo>
                    <a:pt x="43201" y="68484"/>
                  </a:lnTo>
                  <a:lnTo>
                    <a:pt x="68354" y="67070"/>
                  </a:lnTo>
                  <a:lnTo>
                    <a:pt x="96417" y="64115"/>
                  </a:lnTo>
                  <a:lnTo>
                    <a:pt x="405523" y="64115"/>
                  </a:lnTo>
                  <a:lnTo>
                    <a:pt x="434854" y="10083"/>
                  </a:lnTo>
                  <a:lnTo>
                    <a:pt x="51055" y="0"/>
                  </a:lnTo>
                  <a:close/>
                </a:path>
              </a:pathLst>
            </a:custGeom>
            <a:solidFill>
              <a:srgbClr val="49B4A9"/>
            </a:solidFill>
          </p:spPr>
          <p:txBody>
            <a:bodyPr wrap="square" lIns="0" tIns="0" rIns="0" bIns="0" rtlCol="0"/>
            <a:lstStyle/>
            <a:p>
              <a:endParaRPr sz="1092" dirty="0"/>
            </a:p>
          </p:txBody>
        </p:sp>
        <p:pic>
          <p:nvPicPr>
            <p:cNvPr id="7" name="object 7">
              <a:extLst>
                <a:ext uri="{FF2B5EF4-FFF2-40B4-BE49-F238E27FC236}">
                  <a16:creationId xmlns:a16="http://schemas.microsoft.com/office/drawing/2014/main" id="{6EEADE96-85AB-2D6C-64C2-7A5FBDF71021}"/>
                </a:ext>
              </a:extLst>
            </p:cNvPr>
            <p:cNvPicPr/>
            <p:nvPr/>
          </p:nvPicPr>
          <p:blipFill>
            <a:blip r:embed="rId3" cstate="print"/>
            <a:stretch>
              <a:fillRect/>
            </a:stretch>
          </p:blipFill>
          <p:spPr>
            <a:xfrm>
              <a:off x="635262" y="1151026"/>
              <a:ext cx="147806" cy="147809"/>
            </a:xfrm>
            <a:prstGeom prst="rect">
              <a:avLst/>
            </a:prstGeom>
          </p:spPr>
        </p:pic>
        <p:sp>
          <p:nvSpPr>
            <p:cNvPr id="8" name="object 8">
              <a:extLst>
                <a:ext uri="{FF2B5EF4-FFF2-40B4-BE49-F238E27FC236}">
                  <a16:creationId xmlns:a16="http://schemas.microsoft.com/office/drawing/2014/main" id="{5DD9B57C-FEBB-3B01-8690-B74F66A330AE}"/>
                </a:ext>
              </a:extLst>
            </p:cNvPr>
            <p:cNvSpPr/>
            <p:nvPr/>
          </p:nvSpPr>
          <p:spPr>
            <a:xfrm>
              <a:off x="908612" y="1065009"/>
              <a:ext cx="422909" cy="390525"/>
            </a:xfrm>
            <a:custGeom>
              <a:avLst/>
              <a:gdLst/>
              <a:ahLst/>
              <a:cxnLst/>
              <a:rect l="l" t="t" r="r" b="b"/>
              <a:pathLst>
                <a:path w="422909" h="390525">
                  <a:moveTo>
                    <a:pt x="211397" y="0"/>
                  </a:moveTo>
                  <a:lnTo>
                    <a:pt x="10775" y="327340"/>
                  </a:lnTo>
                  <a:lnTo>
                    <a:pt x="0" y="367206"/>
                  </a:lnTo>
                  <a:lnTo>
                    <a:pt x="3262" y="378581"/>
                  </a:lnTo>
                  <a:lnTo>
                    <a:pt x="12029" y="387020"/>
                  </a:lnTo>
                  <a:lnTo>
                    <a:pt x="28135" y="390323"/>
                  </a:lnTo>
                  <a:lnTo>
                    <a:pt x="51000" y="384289"/>
                  </a:lnTo>
                  <a:lnTo>
                    <a:pt x="66149" y="368381"/>
                  </a:lnTo>
                  <a:lnTo>
                    <a:pt x="77500" y="345891"/>
                  </a:lnTo>
                  <a:lnTo>
                    <a:pt x="88973" y="320110"/>
                  </a:lnTo>
                  <a:lnTo>
                    <a:pt x="104484" y="294329"/>
                  </a:lnTo>
                  <a:lnTo>
                    <a:pt x="127953" y="271839"/>
                  </a:lnTo>
                  <a:lnTo>
                    <a:pt x="163296" y="255932"/>
                  </a:lnTo>
                  <a:lnTo>
                    <a:pt x="211397" y="250256"/>
                  </a:lnTo>
                  <a:lnTo>
                    <a:pt x="208360" y="249898"/>
                  </a:lnTo>
                  <a:lnTo>
                    <a:pt x="364556" y="249898"/>
                  </a:lnTo>
                  <a:lnTo>
                    <a:pt x="211397" y="0"/>
                  </a:lnTo>
                  <a:close/>
                </a:path>
                <a:path w="422909" h="390525">
                  <a:moveTo>
                    <a:pt x="364556" y="249898"/>
                  </a:moveTo>
                  <a:lnTo>
                    <a:pt x="214433" y="249898"/>
                  </a:lnTo>
                  <a:lnTo>
                    <a:pt x="211397" y="250256"/>
                  </a:lnTo>
                  <a:lnTo>
                    <a:pt x="259497" y="255932"/>
                  </a:lnTo>
                  <a:lnTo>
                    <a:pt x="294841" y="271839"/>
                  </a:lnTo>
                  <a:lnTo>
                    <a:pt x="318310" y="294329"/>
                  </a:lnTo>
                  <a:lnTo>
                    <a:pt x="333821" y="320110"/>
                  </a:lnTo>
                  <a:lnTo>
                    <a:pt x="345294" y="345891"/>
                  </a:lnTo>
                  <a:lnTo>
                    <a:pt x="356645" y="368381"/>
                  </a:lnTo>
                  <a:lnTo>
                    <a:pt x="371794" y="384289"/>
                  </a:lnTo>
                  <a:lnTo>
                    <a:pt x="394658" y="390323"/>
                  </a:lnTo>
                  <a:lnTo>
                    <a:pt x="410764" y="387020"/>
                  </a:lnTo>
                  <a:lnTo>
                    <a:pt x="419532" y="378581"/>
                  </a:lnTo>
                  <a:lnTo>
                    <a:pt x="422794" y="367206"/>
                  </a:lnTo>
                  <a:lnTo>
                    <a:pt x="422385" y="355099"/>
                  </a:lnTo>
                  <a:lnTo>
                    <a:pt x="420920" y="347791"/>
                  </a:lnTo>
                  <a:lnTo>
                    <a:pt x="418643" y="340705"/>
                  </a:lnTo>
                  <a:lnTo>
                    <a:pt x="415646" y="333876"/>
                  </a:lnTo>
                  <a:lnTo>
                    <a:pt x="412019" y="327340"/>
                  </a:lnTo>
                  <a:lnTo>
                    <a:pt x="364556" y="249898"/>
                  </a:lnTo>
                  <a:close/>
                </a:path>
                <a:path w="422909" h="390525">
                  <a:moveTo>
                    <a:pt x="214433" y="249898"/>
                  </a:moveTo>
                  <a:lnTo>
                    <a:pt x="208360" y="249898"/>
                  </a:lnTo>
                  <a:lnTo>
                    <a:pt x="211397" y="250256"/>
                  </a:lnTo>
                  <a:lnTo>
                    <a:pt x="214433" y="249898"/>
                  </a:lnTo>
                  <a:close/>
                </a:path>
              </a:pathLst>
            </a:custGeom>
            <a:solidFill>
              <a:srgbClr val="F79F41"/>
            </a:solidFill>
          </p:spPr>
          <p:txBody>
            <a:bodyPr wrap="square" lIns="0" tIns="0" rIns="0" bIns="0" rtlCol="0"/>
            <a:lstStyle/>
            <a:p>
              <a:endParaRPr sz="1092" dirty="0"/>
            </a:p>
          </p:txBody>
        </p:sp>
        <p:pic>
          <p:nvPicPr>
            <p:cNvPr id="9" name="object 9">
              <a:extLst>
                <a:ext uri="{FF2B5EF4-FFF2-40B4-BE49-F238E27FC236}">
                  <a16:creationId xmlns:a16="http://schemas.microsoft.com/office/drawing/2014/main" id="{88C88502-B8F7-F7C2-5747-CE7FE61FEF44}"/>
                </a:ext>
              </a:extLst>
            </p:cNvPr>
            <p:cNvPicPr/>
            <p:nvPr/>
          </p:nvPicPr>
          <p:blipFill>
            <a:blip r:embed="rId4" cstate="print"/>
            <a:stretch>
              <a:fillRect/>
            </a:stretch>
          </p:blipFill>
          <p:spPr>
            <a:xfrm>
              <a:off x="1045558" y="1387673"/>
              <a:ext cx="148906" cy="148916"/>
            </a:xfrm>
            <a:prstGeom prst="rect">
              <a:avLst/>
            </a:prstGeom>
          </p:spPr>
        </p:pic>
        <p:sp>
          <p:nvSpPr>
            <p:cNvPr id="10" name="object 10">
              <a:extLst>
                <a:ext uri="{FF2B5EF4-FFF2-40B4-BE49-F238E27FC236}">
                  <a16:creationId xmlns:a16="http://schemas.microsoft.com/office/drawing/2014/main" id="{CBF0E4D9-D056-A21D-7393-D1EBB4A83540}"/>
                </a:ext>
              </a:extLst>
            </p:cNvPr>
            <p:cNvSpPr/>
            <p:nvPr/>
          </p:nvSpPr>
          <p:spPr>
            <a:xfrm>
              <a:off x="1186937" y="1016286"/>
              <a:ext cx="434975" cy="379730"/>
            </a:xfrm>
            <a:custGeom>
              <a:avLst/>
              <a:gdLst/>
              <a:ahLst/>
              <a:cxnLst/>
              <a:rect l="l" t="t" r="r" b="b"/>
              <a:pathLst>
                <a:path w="434975" h="379730">
                  <a:moveTo>
                    <a:pt x="383799" y="0"/>
                  </a:moveTo>
                  <a:lnTo>
                    <a:pt x="0" y="10083"/>
                  </a:lnTo>
                  <a:lnTo>
                    <a:pt x="183167" y="347497"/>
                  </a:lnTo>
                  <a:lnTo>
                    <a:pt x="187018" y="353904"/>
                  </a:lnTo>
                  <a:lnTo>
                    <a:pt x="223798" y="379627"/>
                  </a:lnTo>
                  <a:lnTo>
                    <a:pt x="235488" y="376253"/>
                  </a:lnTo>
                  <a:lnTo>
                    <a:pt x="252607" y="341138"/>
                  </a:lnTo>
                  <a:lnTo>
                    <a:pt x="232603" y="298988"/>
                  </a:lnTo>
                  <a:lnTo>
                    <a:pt x="216011" y="276161"/>
                  </a:lnTo>
                  <a:lnTo>
                    <a:pt x="201439" y="249837"/>
                  </a:lnTo>
                  <a:lnTo>
                    <a:pt x="193695" y="218268"/>
                  </a:lnTo>
                  <a:lnTo>
                    <a:pt x="197589" y="179706"/>
                  </a:lnTo>
                  <a:lnTo>
                    <a:pt x="215670" y="137660"/>
                  </a:lnTo>
                  <a:lnTo>
                    <a:pt x="214904" y="137660"/>
                  </a:lnTo>
                  <a:lnTo>
                    <a:pt x="217930" y="132404"/>
                  </a:lnTo>
                  <a:lnTo>
                    <a:pt x="218826" y="132404"/>
                  </a:lnTo>
                  <a:lnTo>
                    <a:pt x="245696" y="96392"/>
                  </a:lnTo>
                  <a:lnTo>
                    <a:pt x="277144" y="73737"/>
                  </a:lnTo>
                  <a:lnTo>
                    <a:pt x="308354" y="64658"/>
                  </a:lnTo>
                  <a:lnTo>
                    <a:pt x="338437" y="64115"/>
                  </a:lnTo>
                  <a:lnTo>
                    <a:pt x="409706" y="64115"/>
                  </a:lnTo>
                  <a:lnTo>
                    <a:pt x="413004" y="63317"/>
                  </a:lnTo>
                  <a:lnTo>
                    <a:pt x="429662" y="46532"/>
                  </a:lnTo>
                  <a:lnTo>
                    <a:pt x="434854" y="30935"/>
                  </a:lnTo>
                  <a:lnTo>
                    <a:pt x="431929" y="19125"/>
                  </a:lnTo>
                  <a:lnTo>
                    <a:pt x="391266" y="129"/>
                  </a:lnTo>
                  <a:lnTo>
                    <a:pt x="383799" y="0"/>
                  </a:lnTo>
                  <a:close/>
                </a:path>
                <a:path w="434975" h="379730">
                  <a:moveTo>
                    <a:pt x="217930" y="132404"/>
                  </a:moveTo>
                  <a:lnTo>
                    <a:pt x="214904" y="137660"/>
                  </a:lnTo>
                  <a:lnTo>
                    <a:pt x="216711" y="135238"/>
                  </a:lnTo>
                  <a:lnTo>
                    <a:pt x="217930" y="132404"/>
                  </a:lnTo>
                  <a:close/>
                </a:path>
                <a:path w="434975" h="379730">
                  <a:moveTo>
                    <a:pt x="216711" y="135238"/>
                  </a:moveTo>
                  <a:lnTo>
                    <a:pt x="214904" y="137660"/>
                  </a:lnTo>
                  <a:lnTo>
                    <a:pt x="215670" y="137660"/>
                  </a:lnTo>
                  <a:lnTo>
                    <a:pt x="216711" y="135238"/>
                  </a:lnTo>
                  <a:close/>
                </a:path>
                <a:path w="434975" h="379730">
                  <a:moveTo>
                    <a:pt x="218826" y="132404"/>
                  </a:moveTo>
                  <a:lnTo>
                    <a:pt x="217930" y="132404"/>
                  </a:lnTo>
                  <a:lnTo>
                    <a:pt x="216711" y="135238"/>
                  </a:lnTo>
                  <a:lnTo>
                    <a:pt x="218826" y="132404"/>
                  </a:lnTo>
                  <a:close/>
                </a:path>
                <a:path w="434975" h="379730">
                  <a:moveTo>
                    <a:pt x="409706" y="64115"/>
                  </a:moveTo>
                  <a:lnTo>
                    <a:pt x="338437" y="64115"/>
                  </a:lnTo>
                  <a:lnTo>
                    <a:pt x="366500" y="67070"/>
                  </a:lnTo>
                  <a:lnTo>
                    <a:pt x="391653" y="68484"/>
                  </a:lnTo>
                  <a:lnTo>
                    <a:pt x="409706" y="64115"/>
                  </a:lnTo>
                  <a:close/>
                </a:path>
              </a:pathLst>
            </a:custGeom>
            <a:solidFill>
              <a:srgbClr val="3A61A0"/>
            </a:solidFill>
          </p:spPr>
          <p:txBody>
            <a:bodyPr wrap="square" lIns="0" tIns="0" rIns="0" bIns="0" rtlCol="0"/>
            <a:lstStyle/>
            <a:p>
              <a:endParaRPr sz="1092" dirty="0"/>
            </a:p>
          </p:txBody>
        </p:sp>
        <p:pic>
          <p:nvPicPr>
            <p:cNvPr id="11" name="object 11">
              <a:extLst>
                <a:ext uri="{FF2B5EF4-FFF2-40B4-BE49-F238E27FC236}">
                  <a16:creationId xmlns:a16="http://schemas.microsoft.com/office/drawing/2014/main" id="{F2F915F4-33F1-0425-8E75-15297C861EFA}"/>
                </a:ext>
              </a:extLst>
            </p:cNvPr>
            <p:cNvPicPr/>
            <p:nvPr/>
          </p:nvPicPr>
          <p:blipFill>
            <a:blip r:embed="rId5" cstate="print"/>
            <a:stretch>
              <a:fillRect/>
            </a:stretch>
          </p:blipFill>
          <p:spPr>
            <a:xfrm>
              <a:off x="1456951" y="1151026"/>
              <a:ext cx="147806" cy="147809"/>
            </a:xfrm>
            <a:prstGeom prst="rect">
              <a:avLst/>
            </a:prstGeom>
          </p:spPr>
        </p:pic>
      </p:grpSp>
      <p:grpSp>
        <p:nvGrpSpPr>
          <p:cNvPr id="12" name="object 12">
            <a:extLst>
              <a:ext uri="{FF2B5EF4-FFF2-40B4-BE49-F238E27FC236}">
                <a16:creationId xmlns:a16="http://schemas.microsoft.com/office/drawing/2014/main" id="{84FAA2DB-5B42-E0AE-32E2-E2D0E14F768D}"/>
              </a:ext>
            </a:extLst>
          </p:cNvPr>
          <p:cNvGrpSpPr/>
          <p:nvPr/>
        </p:nvGrpSpPr>
        <p:grpSpPr>
          <a:xfrm>
            <a:off x="326101" y="301748"/>
            <a:ext cx="608787" cy="315753"/>
            <a:chOff x="618228" y="438868"/>
            <a:chExt cx="1003935" cy="520700"/>
          </a:xfrm>
        </p:grpSpPr>
        <p:sp>
          <p:nvSpPr>
            <p:cNvPr id="13" name="object 13">
              <a:extLst>
                <a:ext uri="{FF2B5EF4-FFF2-40B4-BE49-F238E27FC236}">
                  <a16:creationId xmlns:a16="http://schemas.microsoft.com/office/drawing/2014/main" id="{18F75A91-2695-5706-91B6-89C9F249AA69}"/>
                </a:ext>
              </a:extLst>
            </p:cNvPr>
            <p:cNvSpPr/>
            <p:nvPr/>
          </p:nvSpPr>
          <p:spPr>
            <a:xfrm>
              <a:off x="908612" y="518898"/>
              <a:ext cx="422909" cy="384810"/>
            </a:xfrm>
            <a:custGeom>
              <a:avLst/>
              <a:gdLst/>
              <a:ahLst/>
              <a:cxnLst/>
              <a:rect l="l" t="t" r="r" b="b"/>
              <a:pathLst>
                <a:path w="422909" h="384809">
                  <a:moveTo>
                    <a:pt x="28135" y="0"/>
                  </a:moveTo>
                  <a:lnTo>
                    <a:pt x="12029" y="3253"/>
                  </a:lnTo>
                  <a:lnTo>
                    <a:pt x="3262" y="11566"/>
                  </a:lnTo>
                  <a:lnTo>
                    <a:pt x="0" y="22771"/>
                  </a:lnTo>
                  <a:lnTo>
                    <a:pt x="409" y="34700"/>
                  </a:lnTo>
                  <a:lnTo>
                    <a:pt x="211397" y="384459"/>
                  </a:lnTo>
                  <a:lnTo>
                    <a:pt x="364554" y="138320"/>
                  </a:lnTo>
                  <a:lnTo>
                    <a:pt x="208360" y="138320"/>
                  </a:lnTo>
                  <a:lnTo>
                    <a:pt x="211397" y="137967"/>
                  </a:lnTo>
                  <a:lnTo>
                    <a:pt x="163296" y="132376"/>
                  </a:lnTo>
                  <a:lnTo>
                    <a:pt x="127953" y="116707"/>
                  </a:lnTo>
                  <a:lnTo>
                    <a:pt x="88973" y="69160"/>
                  </a:lnTo>
                  <a:lnTo>
                    <a:pt x="77500" y="43765"/>
                  </a:lnTo>
                  <a:lnTo>
                    <a:pt x="66149" y="21612"/>
                  </a:lnTo>
                  <a:lnTo>
                    <a:pt x="51000" y="5943"/>
                  </a:lnTo>
                  <a:lnTo>
                    <a:pt x="28135" y="0"/>
                  </a:lnTo>
                  <a:close/>
                </a:path>
                <a:path w="422909" h="384809">
                  <a:moveTo>
                    <a:pt x="211397" y="137967"/>
                  </a:moveTo>
                  <a:lnTo>
                    <a:pt x="208360" y="138320"/>
                  </a:lnTo>
                  <a:lnTo>
                    <a:pt x="214433" y="138320"/>
                  </a:lnTo>
                  <a:lnTo>
                    <a:pt x="211397" y="137967"/>
                  </a:lnTo>
                  <a:close/>
                </a:path>
                <a:path w="422909" h="384809">
                  <a:moveTo>
                    <a:pt x="394658" y="0"/>
                  </a:moveTo>
                  <a:lnTo>
                    <a:pt x="371794" y="5943"/>
                  </a:lnTo>
                  <a:lnTo>
                    <a:pt x="356645" y="21612"/>
                  </a:lnTo>
                  <a:lnTo>
                    <a:pt x="345294" y="43765"/>
                  </a:lnTo>
                  <a:lnTo>
                    <a:pt x="333821" y="69160"/>
                  </a:lnTo>
                  <a:lnTo>
                    <a:pt x="318310" y="94554"/>
                  </a:lnTo>
                  <a:lnTo>
                    <a:pt x="294841" y="116707"/>
                  </a:lnTo>
                  <a:lnTo>
                    <a:pt x="259497" y="132376"/>
                  </a:lnTo>
                  <a:lnTo>
                    <a:pt x="211397" y="137967"/>
                  </a:lnTo>
                  <a:lnTo>
                    <a:pt x="214433" y="138320"/>
                  </a:lnTo>
                  <a:lnTo>
                    <a:pt x="364554" y="138320"/>
                  </a:lnTo>
                  <a:lnTo>
                    <a:pt x="412019" y="62039"/>
                  </a:lnTo>
                  <a:lnTo>
                    <a:pt x="422794" y="22771"/>
                  </a:lnTo>
                  <a:lnTo>
                    <a:pt x="419532" y="11566"/>
                  </a:lnTo>
                  <a:lnTo>
                    <a:pt x="410764" y="3253"/>
                  </a:lnTo>
                  <a:lnTo>
                    <a:pt x="394658" y="0"/>
                  </a:lnTo>
                  <a:close/>
                </a:path>
              </a:pathLst>
            </a:custGeom>
            <a:solidFill>
              <a:srgbClr val="F79F41"/>
            </a:solidFill>
          </p:spPr>
          <p:txBody>
            <a:bodyPr wrap="square" lIns="0" tIns="0" rIns="0" bIns="0" rtlCol="0"/>
            <a:lstStyle/>
            <a:p>
              <a:endParaRPr sz="1092" dirty="0"/>
            </a:p>
          </p:txBody>
        </p:sp>
        <p:pic>
          <p:nvPicPr>
            <p:cNvPr id="14" name="object 14">
              <a:extLst>
                <a:ext uri="{FF2B5EF4-FFF2-40B4-BE49-F238E27FC236}">
                  <a16:creationId xmlns:a16="http://schemas.microsoft.com/office/drawing/2014/main" id="{17045BBF-6DC2-2866-7E6D-C69F08EE3E4A}"/>
                </a:ext>
              </a:extLst>
            </p:cNvPr>
            <p:cNvPicPr/>
            <p:nvPr/>
          </p:nvPicPr>
          <p:blipFill>
            <a:blip r:embed="rId6" cstate="print"/>
            <a:stretch>
              <a:fillRect/>
            </a:stretch>
          </p:blipFill>
          <p:spPr>
            <a:xfrm>
              <a:off x="1045555" y="438868"/>
              <a:ext cx="148906" cy="146676"/>
            </a:xfrm>
            <a:prstGeom prst="rect">
              <a:avLst/>
            </a:prstGeom>
          </p:spPr>
        </p:pic>
        <p:sp>
          <p:nvSpPr>
            <p:cNvPr id="15" name="object 15">
              <a:extLst>
                <a:ext uri="{FF2B5EF4-FFF2-40B4-BE49-F238E27FC236}">
                  <a16:creationId xmlns:a16="http://schemas.microsoft.com/office/drawing/2014/main" id="{C2DE0C86-471D-9062-A9DD-45B2ED7C1704}"/>
                </a:ext>
              </a:extLst>
            </p:cNvPr>
            <p:cNvSpPr/>
            <p:nvPr/>
          </p:nvSpPr>
          <p:spPr>
            <a:xfrm>
              <a:off x="618228" y="579545"/>
              <a:ext cx="434975" cy="379730"/>
            </a:xfrm>
            <a:custGeom>
              <a:avLst/>
              <a:gdLst/>
              <a:ahLst/>
              <a:cxnLst/>
              <a:rect l="l" t="t" r="r" b="b"/>
              <a:pathLst>
                <a:path w="434975" h="379730">
                  <a:moveTo>
                    <a:pt x="43201" y="311143"/>
                  </a:moveTo>
                  <a:lnTo>
                    <a:pt x="21850" y="316309"/>
                  </a:lnTo>
                  <a:lnTo>
                    <a:pt x="5192" y="333094"/>
                  </a:lnTo>
                  <a:lnTo>
                    <a:pt x="0" y="348691"/>
                  </a:lnTo>
                  <a:lnTo>
                    <a:pt x="2925" y="360502"/>
                  </a:lnTo>
                  <a:lnTo>
                    <a:pt x="43583" y="379497"/>
                  </a:lnTo>
                  <a:lnTo>
                    <a:pt x="51055" y="379627"/>
                  </a:lnTo>
                  <a:lnTo>
                    <a:pt x="434854" y="369543"/>
                  </a:lnTo>
                  <a:lnTo>
                    <a:pt x="405523" y="315511"/>
                  </a:lnTo>
                  <a:lnTo>
                    <a:pt x="96417" y="315511"/>
                  </a:lnTo>
                  <a:lnTo>
                    <a:pt x="68354" y="312556"/>
                  </a:lnTo>
                  <a:lnTo>
                    <a:pt x="43201" y="311143"/>
                  </a:lnTo>
                  <a:close/>
                </a:path>
                <a:path w="434975" h="379730">
                  <a:moveTo>
                    <a:pt x="218143" y="244388"/>
                  </a:moveTo>
                  <a:lnTo>
                    <a:pt x="189158" y="283234"/>
                  </a:lnTo>
                  <a:lnTo>
                    <a:pt x="157710" y="305889"/>
                  </a:lnTo>
                  <a:lnTo>
                    <a:pt x="126500" y="314968"/>
                  </a:lnTo>
                  <a:lnTo>
                    <a:pt x="96417" y="315511"/>
                  </a:lnTo>
                  <a:lnTo>
                    <a:pt x="405523" y="315511"/>
                  </a:lnTo>
                  <a:lnTo>
                    <a:pt x="368452" y="247222"/>
                  </a:lnTo>
                  <a:lnTo>
                    <a:pt x="216924" y="247222"/>
                  </a:lnTo>
                  <a:lnTo>
                    <a:pt x="218143" y="244388"/>
                  </a:lnTo>
                  <a:close/>
                </a:path>
                <a:path w="434975" h="379730">
                  <a:moveTo>
                    <a:pt x="219950" y="241966"/>
                  </a:moveTo>
                  <a:lnTo>
                    <a:pt x="218143" y="244388"/>
                  </a:lnTo>
                  <a:lnTo>
                    <a:pt x="216924" y="247222"/>
                  </a:lnTo>
                  <a:lnTo>
                    <a:pt x="219950" y="241966"/>
                  </a:lnTo>
                  <a:close/>
                </a:path>
                <a:path w="434975" h="379730">
                  <a:moveTo>
                    <a:pt x="365598" y="241966"/>
                  </a:moveTo>
                  <a:lnTo>
                    <a:pt x="219950" y="241966"/>
                  </a:lnTo>
                  <a:lnTo>
                    <a:pt x="216924" y="247222"/>
                  </a:lnTo>
                  <a:lnTo>
                    <a:pt x="368452" y="247222"/>
                  </a:lnTo>
                  <a:lnTo>
                    <a:pt x="365598" y="241966"/>
                  </a:lnTo>
                  <a:close/>
                </a:path>
                <a:path w="434975" h="379730">
                  <a:moveTo>
                    <a:pt x="211056" y="0"/>
                  </a:moveTo>
                  <a:lnTo>
                    <a:pt x="199366" y="3373"/>
                  </a:lnTo>
                  <a:lnTo>
                    <a:pt x="188454" y="15669"/>
                  </a:lnTo>
                  <a:lnTo>
                    <a:pt x="182247" y="38488"/>
                  </a:lnTo>
                  <a:lnTo>
                    <a:pt x="188449" y="59562"/>
                  </a:lnTo>
                  <a:lnTo>
                    <a:pt x="202251" y="80639"/>
                  </a:lnTo>
                  <a:lnTo>
                    <a:pt x="218843" y="103465"/>
                  </a:lnTo>
                  <a:lnTo>
                    <a:pt x="233415" y="129789"/>
                  </a:lnTo>
                  <a:lnTo>
                    <a:pt x="241159" y="161358"/>
                  </a:lnTo>
                  <a:lnTo>
                    <a:pt x="237265" y="199920"/>
                  </a:lnTo>
                  <a:lnTo>
                    <a:pt x="218143" y="244388"/>
                  </a:lnTo>
                  <a:lnTo>
                    <a:pt x="219950" y="241966"/>
                  </a:lnTo>
                  <a:lnTo>
                    <a:pt x="365598" y="241966"/>
                  </a:lnTo>
                  <a:lnTo>
                    <a:pt x="251687" y="32129"/>
                  </a:lnTo>
                  <a:lnTo>
                    <a:pt x="222537" y="2862"/>
                  </a:lnTo>
                  <a:lnTo>
                    <a:pt x="211056" y="0"/>
                  </a:lnTo>
                  <a:close/>
                </a:path>
              </a:pathLst>
            </a:custGeom>
            <a:solidFill>
              <a:srgbClr val="3A61A0"/>
            </a:solidFill>
          </p:spPr>
          <p:txBody>
            <a:bodyPr wrap="square" lIns="0" tIns="0" rIns="0" bIns="0" rtlCol="0"/>
            <a:lstStyle/>
            <a:p>
              <a:endParaRPr sz="1092" dirty="0"/>
            </a:p>
          </p:txBody>
        </p:sp>
        <p:pic>
          <p:nvPicPr>
            <p:cNvPr id="16" name="object 16">
              <a:extLst>
                <a:ext uri="{FF2B5EF4-FFF2-40B4-BE49-F238E27FC236}">
                  <a16:creationId xmlns:a16="http://schemas.microsoft.com/office/drawing/2014/main" id="{EB290AB8-B66D-B1DE-89BD-ECB6C68B4E56}"/>
                </a:ext>
              </a:extLst>
            </p:cNvPr>
            <p:cNvPicPr/>
            <p:nvPr/>
          </p:nvPicPr>
          <p:blipFill>
            <a:blip r:embed="rId7" cstate="print"/>
            <a:stretch>
              <a:fillRect/>
            </a:stretch>
          </p:blipFill>
          <p:spPr>
            <a:xfrm>
              <a:off x="635261" y="676623"/>
              <a:ext cx="147806" cy="147809"/>
            </a:xfrm>
            <a:prstGeom prst="rect">
              <a:avLst/>
            </a:prstGeom>
          </p:spPr>
        </p:pic>
        <p:sp>
          <p:nvSpPr>
            <p:cNvPr id="17" name="object 17">
              <a:extLst>
                <a:ext uri="{FF2B5EF4-FFF2-40B4-BE49-F238E27FC236}">
                  <a16:creationId xmlns:a16="http://schemas.microsoft.com/office/drawing/2014/main" id="{761BE218-F5BB-0960-2998-AA494D8B85AF}"/>
                </a:ext>
              </a:extLst>
            </p:cNvPr>
            <p:cNvSpPr/>
            <p:nvPr/>
          </p:nvSpPr>
          <p:spPr>
            <a:xfrm>
              <a:off x="1186937" y="579545"/>
              <a:ext cx="434975" cy="379730"/>
            </a:xfrm>
            <a:custGeom>
              <a:avLst/>
              <a:gdLst/>
              <a:ahLst/>
              <a:cxnLst/>
              <a:rect l="l" t="t" r="r" b="b"/>
              <a:pathLst>
                <a:path w="434975" h="379730">
                  <a:moveTo>
                    <a:pt x="223798" y="0"/>
                  </a:moveTo>
                  <a:lnTo>
                    <a:pt x="187018" y="25722"/>
                  </a:lnTo>
                  <a:lnTo>
                    <a:pt x="0" y="369543"/>
                  </a:lnTo>
                  <a:lnTo>
                    <a:pt x="383799" y="379627"/>
                  </a:lnTo>
                  <a:lnTo>
                    <a:pt x="423710" y="369013"/>
                  </a:lnTo>
                  <a:lnTo>
                    <a:pt x="434854" y="348691"/>
                  </a:lnTo>
                  <a:lnTo>
                    <a:pt x="429662" y="333094"/>
                  </a:lnTo>
                  <a:lnTo>
                    <a:pt x="413004" y="316309"/>
                  </a:lnTo>
                  <a:lnTo>
                    <a:pt x="409706" y="315511"/>
                  </a:lnTo>
                  <a:lnTo>
                    <a:pt x="338437" y="315511"/>
                  </a:lnTo>
                  <a:lnTo>
                    <a:pt x="308354" y="314968"/>
                  </a:lnTo>
                  <a:lnTo>
                    <a:pt x="277144" y="305889"/>
                  </a:lnTo>
                  <a:lnTo>
                    <a:pt x="245696" y="283234"/>
                  </a:lnTo>
                  <a:lnTo>
                    <a:pt x="218826" y="247222"/>
                  </a:lnTo>
                  <a:lnTo>
                    <a:pt x="217930" y="247222"/>
                  </a:lnTo>
                  <a:lnTo>
                    <a:pt x="214904" y="241966"/>
                  </a:lnTo>
                  <a:lnTo>
                    <a:pt x="215670" y="241966"/>
                  </a:lnTo>
                  <a:lnTo>
                    <a:pt x="197589" y="199920"/>
                  </a:lnTo>
                  <a:lnTo>
                    <a:pt x="193695" y="161358"/>
                  </a:lnTo>
                  <a:lnTo>
                    <a:pt x="201439" y="129789"/>
                  </a:lnTo>
                  <a:lnTo>
                    <a:pt x="216011" y="103465"/>
                  </a:lnTo>
                  <a:lnTo>
                    <a:pt x="232603" y="80639"/>
                  </a:lnTo>
                  <a:lnTo>
                    <a:pt x="246405" y="59562"/>
                  </a:lnTo>
                  <a:lnTo>
                    <a:pt x="252607" y="38488"/>
                  </a:lnTo>
                  <a:lnTo>
                    <a:pt x="246400" y="15669"/>
                  </a:lnTo>
                  <a:lnTo>
                    <a:pt x="235488" y="3373"/>
                  </a:lnTo>
                  <a:lnTo>
                    <a:pt x="223798" y="0"/>
                  </a:lnTo>
                  <a:close/>
                </a:path>
                <a:path w="434975" h="379730">
                  <a:moveTo>
                    <a:pt x="391653" y="311143"/>
                  </a:moveTo>
                  <a:lnTo>
                    <a:pt x="366500" y="312556"/>
                  </a:lnTo>
                  <a:lnTo>
                    <a:pt x="338437" y="315511"/>
                  </a:lnTo>
                  <a:lnTo>
                    <a:pt x="409706" y="315511"/>
                  </a:lnTo>
                  <a:lnTo>
                    <a:pt x="391653" y="311143"/>
                  </a:lnTo>
                  <a:close/>
                </a:path>
                <a:path w="434975" h="379730">
                  <a:moveTo>
                    <a:pt x="214904" y="241966"/>
                  </a:moveTo>
                  <a:lnTo>
                    <a:pt x="217930" y="247222"/>
                  </a:lnTo>
                  <a:lnTo>
                    <a:pt x="216711" y="244388"/>
                  </a:lnTo>
                  <a:lnTo>
                    <a:pt x="214904" y="241966"/>
                  </a:lnTo>
                  <a:close/>
                </a:path>
                <a:path w="434975" h="379730">
                  <a:moveTo>
                    <a:pt x="216711" y="244388"/>
                  </a:moveTo>
                  <a:lnTo>
                    <a:pt x="217930" y="247222"/>
                  </a:lnTo>
                  <a:lnTo>
                    <a:pt x="218826" y="247222"/>
                  </a:lnTo>
                  <a:lnTo>
                    <a:pt x="216711" y="244388"/>
                  </a:lnTo>
                  <a:close/>
                </a:path>
                <a:path w="434975" h="379730">
                  <a:moveTo>
                    <a:pt x="215670" y="241966"/>
                  </a:moveTo>
                  <a:lnTo>
                    <a:pt x="214904" y="241966"/>
                  </a:lnTo>
                  <a:lnTo>
                    <a:pt x="216711" y="244388"/>
                  </a:lnTo>
                  <a:lnTo>
                    <a:pt x="215670" y="241966"/>
                  </a:lnTo>
                  <a:close/>
                </a:path>
              </a:pathLst>
            </a:custGeom>
            <a:solidFill>
              <a:srgbClr val="49B4A9"/>
            </a:solidFill>
          </p:spPr>
          <p:txBody>
            <a:bodyPr wrap="square" lIns="0" tIns="0" rIns="0" bIns="0" rtlCol="0"/>
            <a:lstStyle/>
            <a:p>
              <a:endParaRPr sz="1092" dirty="0"/>
            </a:p>
          </p:txBody>
        </p:sp>
        <p:pic>
          <p:nvPicPr>
            <p:cNvPr id="18" name="object 18">
              <a:extLst>
                <a:ext uri="{FF2B5EF4-FFF2-40B4-BE49-F238E27FC236}">
                  <a16:creationId xmlns:a16="http://schemas.microsoft.com/office/drawing/2014/main" id="{5D23AA12-E24E-DDDD-CB62-DCD59A9AA620}"/>
                </a:ext>
              </a:extLst>
            </p:cNvPr>
            <p:cNvPicPr/>
            <p:nvPr/>
          </p:nvPicPr>
          <p:blipFill>
            <a:blip r:embed="rId8" cstate="print"/>
            <a:stretch>
              <a:fillRect/>
            </a:stretch>
          </p:blipFill>
          <p:spPr>
            <a:xfrm>
              <a:off x="1456951" y="676624"/>
              <a:ext cx="147806" cy="147809"/>
            </a:xfrm>
            <a:prstGeom prst="rect">
              <a:avLst/>
            </a:prstGeom>
          </p:spPr>
        </p:pic>
      </p:grpSp>
      <p:pic>
        <p:nvPicPr>
          <p:cNvPr id="19" name="object 19">
            <a:extLst>
              <a:ext uri="{FF2B5EF4-FFF2-40B4-BE49-F238E27FC236}">
                <a16:creationId xmlns:a16="http://schemas.microsoft.com/office/drawing/2014/main" id="{1DA680CC-6A92-4A12-B53F-F865AE1B1A51}"/>
              </a:ext>
            </a:extLst>
          </p:cNvPr>
          <p:cNvPicPr/>
          <p:nvPr/>
        </p:nvPicPr>
        <p:blipFill>
          <a:blip r:embed="rId9" cstate="print"/>
          <a:stretch>
            <a:fillRect/>
          </a:stretch>
        </p:blipFill>
        <p:spPr>
          <a:xfrm>
            <a:off x="1040443" y="378009"/>
            <a:ext cx="812386" cy="128650"/>
          </a:xfrm>
          <a:prstGeom prst="rect">
            <a:avLst/>
          </a:prstGeom>
        </p:spPr>
      </p:pic>
      <p:pic>
        <p:nvPicPr>
          <p:cNvPr id="20" name="object 20">
            <a:extLst>
              <a:ext uri="{FF2B5EF4-FFF2-40B4-BE49-F238E27FC236}">
                <a16:creationId xmlns:a16="http://schemas.microsoft.com/office/drawing/2014/main" id="{8AD02BEB-0E77-3C98-C7B2-49955E63CFC2}"/>
              </a:ext>
            </a:extLst>
          </p:cNvPr>
          <p:cNvPicPr/>
          <p:nvPr/>
        </p:nvPicPr>
        <p:blipFill>
          <a:blip r:embed="rId10" cstate="print"/>
          <a:stretch>
            <a:fillRect/>
          </a:stretch>
        </p:blipFill>
        <p:spPr>
          <a:xfrm>
            <a:off x="1044046" y="572180"/>
            <a:ext cx="1059656" cy="318966"/>
          </a:xfrm>
          <a:prstGeom prst="rect">
            <a:avLst/>
          </a:prstGeom>
        </p:spPr>
      </p:pic>
      <p:sp>
        <p:nvSpPr>
          <p:cNvPr id="55" name="object 20">
            <a:extLst>
              <a:ext uri="{FF2B5EF4-FFF2-40B4-BE49-F238E27FC236}">
                <a16:creationId xmlns:a16="http://schemas.microsoft.com/office/drawing/2014/main" id="{A3A8DD5B-3503-7E5A-71F1-2EA2306BBA3A}"/>
              </a:ext>
            </a:extLst>
          </p:cNvPr>
          <p:cNvSpPr txBox="1">
            <a:spLocks/>
          </p:cNvSpPr>
          <p:nvPr/>
        </p:nvSpPr>
        <p:spPr>
          <a:xfrm>
            <a:off x="2901815" y="5381079"/>
            <a:ext cx="2100260" cy="231038"/>
          </a:xfrm>
          <a:prstGeom prst="rect">
            <a:avLst/>
          </a:prstGeom>
        </p:spPr>
        <p:txBody>
          <a:bodyPr vert="horz" wrap="square" lIns="0" tIns="7316" rIns="0" bIns="0" rtlCol="0" anchor="t">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sz="1600" dirty="0">
                <a:solidFill>
                  <a:srgbClr val="314F83"/>
                </a:solidFill>
                <a:latin typeface="Poppins"/>
                <a:ea typeface="Segoe UI"/>
                <a:cs typeface="Segoe UI"/>
              </a:rPr>
              <a:t>@child.participation</a:t>
            </a:r>
            <a:endParaRPr lang="en-US" sz="1600" dirty="0">
              <a:solidFill>
                <a:srgbClr val="314F83"/>
              </a:solidFill>
              <a:latin typeface="Poppins"/>
              <a:cs typeface="Calibri" panose="020F0502020204030204"/>
            </a:endParaRPr>
          </a:p>
        </p:txBody>
      </p:sp>
      <p:pic>
        <p:nvPicPr>
          <p:cNvPr id="56" name="Picture 21" descr="Twitter/X Logo">
            <a:extLst>
              <a:ext uri="{FF2B5EF4-FFF2-40B4-BE49-F238E27FC236}">
                <a16:creationId xmlns:a16="http://schemas.microsoft.com/office/drawing/2014/main" id="{44F49DDD-4029-2B8B-DD54-77CF799C9623}"/>
              </a:ext>
            </a:extLst>
          </p:cNvPr>
          <p:cNvPicPr>
            <a:picLocks noChangeAspect="1"/>
          </p:cNvPicPr>
          <p:nvPr/>
        </p:nvPicPr>
        <p:blipFill>
          <a:blip r:embed="rId11"/>
          <a:stretch>
            <a:fillRect/>
          </a:stretch>
        </p:blipFill>
        <p:spPr>
          <a:xfrm>
            <a:off x="326101" y="5226209"/>
            <a:ext cx="579362" cy="545497"/>
          </a:xfrm>
          <a:prstGeom prst="rect">
            <a:avLst/>
          </a:prstGeom>
        </p:spPr>
      </p:pic>
      <p:sp>
        <p:nvSpPr>
          <p:cNvPr id="57" name="TextBox 56">
            <a:extLst>
              <a:ext uri="{FF2B5EF4-FFF2-40B4-BE49-F238E27FC236}">
                <a16:creationId xmlns:a16="http://schemas.microsoft.com/office/drawing/2014/main" id="{417D39BB-D995-E591-11BF-BDA62C91AB33}"/>
              </a:ext>
            </a:extLst>
          </p:cNvPr>
          <p:cNvSpPr txBox="1"/>
          <p:nvPr/>
        </p:nvSpPr>
        <p:spPr>
          <a:xfrm>
            <a:off x="865003" y="5355924"/>
            <a:ext cx="182577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dirty="0">
                <a:solidFill>
                  <a:srgbClr val="314F83"/>
                </a:solidFill>
                <a:latin typeface="Poppins"/>
                <a:cs typeface="Calibri"/>
              </a:rPr>
              <a:t>@ChildPart</a:t>
            </a:r>
            <a:endParaRPr lang="en-US" sz="1600" dirty="0">
              <a:solidFill>
                <a:srgbClr val="314F83"/>
              </a:solidFill>
              <a:latin typeface="Poppins"/>
            </a:endParaRPr>
          </a:p>
        </p:txBody>
      </p:sp>
      <p:pic>
        <p:nvPicPr>
          <p:cNvPr id="58" name="Picture 23" descr="Instagram Logo">
            <a:extLst>
              <a:ext uri="{FF2B5EF4-FFF2-40B4-BE49-F238E27FC236}">
                <a16:creationId xmlns:a16="http://schemas.microsoft.com/office/drawing/2014/main" id="{B37DDA19-50D1-D386-58B1-C428B96F4C67}"/>
              </a:ext>
            </a:extLst>
          </p:cNvPr>
          <p:cNvPicPr>
            <a:picLocks noChangeAspect="1"/>
          </p:cNvPicPr>
          <p:nvPr/>
        </p:nvPicPr>
        <p:blipFill>
          <a:blip r:embed="rId12"/>
          <a:stretch>
            <a:fillRect/>
          </a:stretch>
        </p:blipFill>
        <p:spPr>
          <a:xfrm>
            <a:off x="2304317" y="5224996"/>
            <a:ext cx="568479" cy="546710"/>
          </a:xfrm>
          <a:prstGeom prst="rect">
            <a:avLst/>
          </a:prstGeom>
        </p:spPr>
      </p:pic>
      <p:pic>
        <p:nvPicPr>
          <p:cNvPr id="59" name="Picture 26" descr="Outlook email logo">
            <a:extLst>
              <a:ext uri="{FF2B5EF4-FFF2-40B4-BE49-F238E27FC236}">
                <a16:creationId xmlns:a16="http://schemas.microsoft.com/office/drawing/2014/main" id="{5148FE1E-8A0A-457A-5F42-EF65FAD7E2DC}"/>
              </a:ext>
            </a:extLst>
          </p:cNvPr>
          <p:cNvPicPr>
            <a:picLocks noChangeAspect="1"/>
          </p:cNvPicPr>
          <p:nvPr/>
        </p:nvPicPr>
        <p:blipFill>
          <a:blip r:embed="rId13"/>
          <a:stretch>
            <a:fillRect/>
          </a:stretch>
        </p:blipFill>
        <p:spPr>
          <a:xfrm>
            <a:off x="5089096" y="5226558"/>
            <a:ext cx="569570" cy="550215"/>
          </a:xfrm>
          <a:prstGeom prst="rect">
            <a:avLst/>
          </a:prstGeom>
        </p:spPr>
      </p:pic>
      <p:sp>
        <p:nvSpPr>
          <p:cNvPr id="60" name="TextBox 59">
            <a:extLst>
              <a:ext uri="{FF2B5EF4-FFF2-40B4-BE49-F238E27FC236}">
                <a16:creationId xmlns:a16="http://schemas.microsoft.com/office/drawing/2014/main" id="{6A954F84-3593-9A9D-1803-13235579B0F0}"/>
              </a:ext>
            </a:extLst>
          </p:cNvPr>
          <p:cNvSpPr txBox="1"/>
          <p:nvPr/>
        </p:nvSpPr>
        <p:spPr>
          <a:xfrm>
            <a:off x="5629683" y="5299755"/>
            <a:ext cx="401787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314F83"/>
                </a:solidFill>
                <a:latin typeface="Poppins"/>
                <a:cs typeface="Poppins"/>
              </a:rPr>
              <a:t>child.participation@uwe.ac.uk</a:t>
            </a:r>
          </a:p>
        </p:txBody>
      </p:sp>
      <p:sp>
        <p:nvSpPr>
          <p:cNvPr id="61" name="TextBox 60">
            <a:extLst>
              <a:ext uri="{FF2B5EF4-FFF2-40B4-BE49-F238E27FC236}">
                <a16:creationId xmlns:a16="http://schemas.microsoft.com/office/drawing/2014/main" id="{D2F64612-25E7-03C7-9DEA-AC3E5D6CBFD8}"/>
              </a:ext>
            </a:extLst>
          </p:cNvPr>
          <p:cNvSpPr txBox="1"/>
          <p:nvPr/>
        </p:nvSpPr>
        <p:spPr>
          <a:xfrm>
            <a:off x="-237359" y="4668978"/>
            <a:ext cx="5999525"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1"/>
            <a:r>
              <a:rPr lang="en-US" sz="2400" b="1" dirty="0">
                <a:solidFill>
                  <a:srgbClr val="49B4A9"/>
                </a:solidFill>
                <a:latin typeface="Poppins"/>
                <a:cs typeface="Calibri"/>
              </a:rPr>
              <a:t>Follow us on Social Media…</a:t>
            </a:r>
            <a:endParaRPr lang="en-US" sz="2400" b="1" dirty="0">
              <a:solidFill>
                <a:srgbClr val="49B4A9"/>
              </a:solidFill>
              <a:latin typeface="Poppins"/>
              <a:cs typeface="Poppins"/>
            </a:endParaRPr>
          </a:p>
        </p:txBody>
      </p:sp>
      <p:sp>
        <p:nvSpPr>
          <p:cNvPr id="62" name="TextBox 61">
            <a:extLst>
              <a:ext uri="{FF2B5EF4-FFF2-40B4-BE49-F238E27FC236}">
                <a16:creationId xmlns:a16="http://schemas.microsoft.com/office/drawing/2014/main" id="{E0E715B5-DC47-2BCD-42A4-6058CEA52069}"/>
              </a:ext>
            </a:extLst>
          </p:cNvPr>
          <p:cNvSpPr txBox="1"/>
          <p:nvPr/>
        </p:nvSpPr>
        <p:spPr>
          <a:xfrm>
            <a:off x="220583" y="3340818"/>
            <a:ext cx="11750834"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rgbClr val="49B4A9"/>
                </a:solidFill>
                <a:latin typeface="Poppins"/>
                <a:ea typeface="+mn-lt"/>
                <a:cs typeface="+mn-lt"/>
              </a:rPr>
              <a:t>Learn more by visiting our webpage…</a:t>
            </a:r>
            <a:endParaRPr lang="en-US" sz="1700" b="1" dirty="0">
              <a:solidFill>
                <a:srgbClr val="49B4A9"/>
              </a:solidFill>
              <a:latin typeface="Poppins"/>
              <a:ea typeface="+mn-lt"/>
              <a:cs typeface="+mn-lt"/>
            </a:endParaRPr>
          </a:p>
          <a:p>
            <a:r>
              <a:rPr lang="en-US" sz="1700" dirty="0">
                <a:solidFill>
                  <a:srgbClr val="314F83"/>
                </a:solidFill>
                <a:latin typeface="Poppins"/>
                <a:ea typeface="+mn-lt"/>
                <a:cs typeface="+mn-lt"/>
              </a:rPr>
              <a:t>Latest news and events - upcoming training sessions, conferences and webinars. </a:t>
            </a:r>
          </a:p>
          <a:p>
            <a:r>
              <a:rPr lang="en-US" sz="1700" dirty="0">
                <a:solidFill>
                  <a:srgbClr val="314F83"/>
                </a:solidFill>
                <a:latin typeface="Poppins"/>
                <a:ea typeface="+mn-lt"/>
                <a:cs typeface="+mn-lt"/>
              </a:rPr>
              <a:t>Become a Network Member - receive a monthly newsletter and invitation to our events</a:t>
            </a:r>
          </a:p>
        </p:txBody>
      </p:sp>
      <p:sp>
        <p:nvSpPr>
          <p:cNvPr id="66" name="Rectangle 65">
            <a:extLst>
              <a:ext uri="{FF2B5EF4-FFF2-40B4-BE49-F238E27FC236}">
                <a16:creationId xmlns:a16="http://schemas.microsoft.com/office/drawing/2014/main" id="{86756C54-F6F8-F66F-E03E-0D03128AC6DB}"/>
              </a:ext>
            </a:extLst>
          </p:cNvPr>
          <p:cNvSpPr/>
          <p:nvPr/>
        </p:nvSpPr>
        <p:spPr>
          <a:xfrm>
            <a:off x="0" y="5943470"/>
            <a:ext cx="12192000" cy="922561"/>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grpSp>
        <p:nvGrpSpPr>
          <p:cNvPr id="67" name="Group 66">
            <a:extLst>
              <a:ext uri="{FF2B5EF4-FFF2-40B4-BE49-F238E27FC236}">
                <a16:creationId xmlns:a16="http://schemas.microsoft.com/office/drawing/2014/main" id="{5F529F63-0CF7-D731-2271-0A888E5A29B5}"/>
              </a:ext>
            </a:extLst>
          </p:cNvPr>
          <p:cNvGrpSpPr/>
          <p:nvPr/>
        </p:nvGrpSpPr>
        <p:grpSpPr>
          <a:xfrm>
            <a:off x="2347678" y="6091566"/>
            <a:ext cx="7496643" cy="613765"/>
            <a:chOff x="1060217" y="4950107"/>
            <a:chExt cx="10000987" cy="818804"/>
          </a:xfrm>
        </p:grpSpPr>
        <p:pic>
          <p:nvPicPr>
            <p:cNvPr id="68" name="Picture 67" descr="Text&#10;&#10;Description automatically generated with low confidence">
              <a:extLst>
                <a:ext uri="{FF2B5EF4-FFF2-40B4-BE49-F238E27FC236}">
                  <a16:creationId xmlns:a16="http://schemas.microsoft.com/office/drawing/2014/main" id="{AFBA691E-C5BB-642C-77CF-AB660BB9D8FC}"/>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773732" y="4950107"/>
              <a:ext cx="2601884" cy="760615"/>
            </a:xfrm>
            <a:prstGeom prst="rect">
              <a:avLst/>
            </a:prstGeom>
          </p:spPr>
        </p:pic>
        <p:pic>
          <p:nvPicPr>
            <p:cNvPr id="69" name="Picture 68" descr="Text&#10;&#10;Description automatically generated with medium confidence">
              <a:extLst>
                <a:ext uri="{FF2B5EF4-FFF2-40B4-BE49-F238E27FC236}">
                  <a16:creationId xmlns:a16="http://schemas.microsoft.com/office/drawing/2014/main" id="{415F040D-8091-795E-BF65-214BEC59FE02}"/>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3082347" y="5039209"/>
              <a:ext cx="2227811" cy="685800"/>
            </a:xfrm>
            <a:prstGeom prst="rect">
              <a:avLst/>
            </a:prstGeom>
          </p:spPr>
        </p:pic>
        <p:pic>
          <p:nvPicPr>
            <p:cNvPr id="70" name="Picture 69" descr="Text&#10;&#10;Description automatically generated">
              <a:extLst>
                <a:ext uri="{FF2B5EF4-FFF2-40B4-BE49-F238E27FC236}">
                  <a16:creationId xmlns:a16="http://schemas.microsoft.com/office/drawing/2014/main" id="{0A6B14A0-A8F9-597E-5F47-31E0B8A24CDA}"/>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8918079" y="5024922"/>
              <a:ext cx="2143125" cy="714375"/>
            </a:xfrm>
            <a:prstGeom prst="rect">
              <a:avLst/>
            </a:prstGeom>
          </p:spPr>
        </p:pic>
        <p:pic>
          <p:nvPicPr>
            <p:cNvPr id="71" name="Picture 70" descr="A red background with white text&#10;&#10;Description automatically generated with medium confidence">
              <a:extLst>
                <a:ext uri="{FF2B5EF4-FFF2-40B4-BE49-F238E27FC236}">
                  <a16:creationId xmlns:a16="http://schemas.microsoft.com/office/drawing/2014/main" id="{DC0DDDBC-A87C-43CA-C4AD-C4FBAE49EFA1}"/>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060217" y="5024922"/>
              <a:ext cx="1487978" cy="743989"/>
            </a:xfrm>
            <a:prstGeom prst="rect">
              <a:avLst/>
            </a:prstGeom>
          </p:spPr>
        </p:pic>
      </p:grpSp>
      <p:pic>
        <p:nvPicPr>
          <p:cNvPr id="72" name="Picture 71" descr="Text&#10;&#10;Description automatically generated">
            <a:extLst>
              <a:ext uri="{FF2B5EF4-FFF2-40B4-BE49-F238E27FC236}">
                <a16:creationId xmlns:a16="http://schemas.microsoft.com/office/drawing/2014/main" id="{D09B0922-CEEA-92DF-F038-18DD94A27565}"/>
              </a:ext>
            </a:extLst>
          </p:cNvPr>
          <p:cNvPicPr>
            <a:picLocks noChangeAspect="1"/>
          </p:cNvPicPr>
          <p:nvPr/>
        </p:nvPicPr>
        <p:blipFill rotWithShape="1">
          <a:blip r:embed="rId18">
            <a:extLst>
              <a:ext uri="{28A0092B-C50C-407E-A947-70E740481C1C}">
                <a14:useLocalDpi xmlns:a14="http://schemas.microsoft.com/office/drawing/2010/main" val="0"/>
              </a:ext>
            </a:extLst>
          </a:blip>
          <a:srcRect r="74305" b="-10532"/>
          <a:stretch/>
        </p:blipFill>
        <p:spPr>
          <a:xfrm>
            <a:off x="10152665" y="100343"/>
            <a:ext cx="2018491" cy="1181520"/>
          </a:xfrm>
          <a:prstGeom prst="rect">
            <a:avLst/>
          </a:prstGeom>
        </p:spPr>
      </p:pic>
    </p:spTree>
    <p:extLst>
      <p:ext uri="{BB962C8B-B14F-4D97-AF65-F5344CB8AC3E}">
        <p14:creationId xmlns:p14="http://schemas.microsoft.com/office/powerpoint/2010/main" val="18368517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TotalTime>
  <Words>2820</Words>
  <Application>Microsoft Office PowerPoint</Application>
  <PresentationFormat>Widescreen</PresentationFormat>
  <Paragraphs>246</Paragraphs>
  <Slides>28</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28</vt:i4>
      </vt:variant>
    </vt:vector>
  </HeadingPairs>
  <TitlesOfParts>
    <vt:vector size="38" baseType="lpstr">
      <vt:lpstr>InterVariable</vt:lpstr>
      <vt:lpstr>Aptos</vt:lpstr>
      <vt:lpstr>Aptos Display</vt:lpstr>
      <vt:lpstr>Arial</vt:lpstr>
      <vt:lpstr>Calibri</vt:lpstr>
      <vt:lpstr>Courier New</vt:lpstr>
      <vt:lpstr>Poppins</vt:lpstr>
      <vt:lpstr>Tahoma</vt:lpstr>
      <vt:lpstr>Wingdings</vt:lpstr>
      <vt:lpstr>Office Theme</vt:lpstr>
      <vt:lpstr> Embedding children's participative rights (aged 5-7) in pedagogical practice in lower primary classrooms in Wales  </vt:lpstr>
      <vt:lpstr>About this Research  </vt:lpstr>
      <vt:lpstr>Meet the team  </vt:lpstr>
      <vt:lpstr>Human Rights Education and the Curriculum for Wales</vt:lpstr>
      <vt:lpstr>PowerPoint Presentation</vt:lpstr>
      <vt:lpstr>Project overview – mobilising knowledge across the project</vt:lpstr>
      <vt:lpstr>Defining participative rights</vt:lpstr>
      <vt:lpstr>PowerPoint Presentation</vt:lpstr>
      <vt:lpstr>Methodology</vt:lpstr>
      <vt:lpstr>Headline findings</vt:lpstr>
      <vt:lpstr>PowerPoint Presentation</vt:lpstr>
      <vt:lpstr>Methodology </vt:lpstr>
      <vt:lpstr>Headline findings </vt:lpstr>
      <vt:lpstr> Work package 3 overview</vt:lpstr>
      <vt:lpstr> Focus groups overview</vt:lpstr>
      <vt:lpstr> Focus groups recommendations  </vt:lpstr>
      <vt:lpstr> Workshops</vt:lpstr>
      <vt:lpstr>Key findings from WP3</vt:lpstr>
      <vt:lpstr>Overview: findings to actionable insights</vt:lpstr>
      <vt:lpstr> From findings to actionable insights </vt:lpstr>
      <vt:lpstr> Actionable insights for ITE sector</vt:lpstr>
      <vt:lpstr> Vlog about this part of the research</vt:lpstr>
      <vt:lpstr>PowerPoint Presentation</vt:lpstr>
      <vt:lpstr>PowerPoint Presentation</vt:lpstr>
      <vt:lpstr>PowerPoint Presentation</vt:lpstr>
      <vt:lpstr>PowerPoint Presentation</vt:lpstr>
      <vt:lpstr>Thank you for listening</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Murphy</dc:creator>
  <cp:lastModifiedBy>Alison Murphy</cp:lastModifiedBy>
  <cp:revision>1</cp:revision>
  <dcterms:created xsi:type="dcterms:W3CDTF">2026-02-25T14:19:33Z</dcterms:created>
  <dcterms:modified xsi:type="dcterms:W3CDTF">2026-02-25T14:50:24Z</dcterms:modified>
</cp:coreProperties>
</file>