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 autoCompressPictures="0">
  <p:sldMasterIdLst>
    <p:sldMasterId id="2147483648" r:id="rId4"/>
  </p:sldMasterIdLst>
  <p:notesMasterIdLst>
    <p:notesMasterId r:id="rId17"/>
  </p:notesMasterIdLst>
  <p:handoutMasterIdLst>
    <p:handoutMasterId r:id="rId18"/>
  </p:handoutMasterIdLst>
  <p:sldIdLst>
    <p:sldId id="310" r:id="rId5"/>
    <p:sldId id="309" r:id="rId6"/>
    <p:sldId id="311" r:id="rId7"/>
    <p:sldId id="312" r:id="rId8"/>
    <p:sldId id="306" r:id="rId9"/>
    <p:sldId id="305" r:id="rId10"/>
    <p:sldId id="314" r:id="rId11"/>
    <p:sldId id="303" r:id="rId12"/>
    <p:sldId id="302" r:id="rId13"/>
    <p:sldId id="300" r:id="rId14"/>
    <p:sldId id="315" r:id="rId15"/>
    <p:sldId id="29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5FAE8"/>
    <a:srgbClr val="47697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15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7D68BB-DF28-BC09-B2E9-91AC871E0F0A}" v="105" dt="2026-06-25T22:39:20.353"/>
    <p1510:client id="{26F7C936-248F-4C43-942F-C58A336CBE13}" v="6" dt="2026-06-25T22:02:45.587"/>
    <p1510:client id="{A5560C70-10F9-294D-A04A-DCE2CE90514E}" v="127" dt="2026-06-25T22:37:53.653"/>
    <p1510:client id="{D3E770E2-183C-2E24-DA4E-19F17DF17AF3}" v="39" dt="2026-06-25T22:11:05.062"/>
  </p1510:revLst>
</p1510:revInfo>
</file>

<file path=ppt/tableStyles.xml><?xml version="1.0" encoding="utf-8"?>
<a:tblStyleLst xmlns:a="http://schemas.openxmlformats.org/drawingml/2006/main" def="{9DCAF9ED-07DC-4A11-8D7F-57B35C25682E}"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0E3FDE45-AF77-4B5C-9715-49D594BDF05E}" styleName="Light Style 1 - Accent 2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2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2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2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17292A2E-F333-43FB-9621-5CBBE7FDCDCB}" styleName="Light Style 2 - Accent 4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</a:tcStyle>
    </a:band1H>
    <a:band1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1V>
    <a:band2V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4"/>
        </a:fillRef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  <a:tblStyle styleId="{72833802-FEF1-4C79-8D5D-14CF1EAF98D9}" styleName="Light Style 2 - Accent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2"/>
            </a:lnRef>
          </a:top>
          <a:bottom>
            <a:lnRef idx="1">
              <a:schemeClr val="accent2"/>
            </a:lnRef>
          </a:bottom>
        </a:tcBdr>
      </a:tcStyle>
    </a:band1H>
    <a:band1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1V>
    <a:band2V>
      <a:tcStyle>
        <a:tcBdr>
          <a:left>
            <a:lnRef idx="1">
              <a:schemeClr val="accent2"/>
            </a:lnRef>
          </a:left>
          <a:right>
            <a:lnRef idx="1">
              <a:schemeClr val="accent2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2"/>
        </a:fillRef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CAF9ED-07DC-4A11-8D7F-57B35C25682E}" styleName="Medium Style 1 - Accent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2">
              <a:tint val="20000"/>
            </a:schemeClr>
          </a:solidFill>
        </a:fill>
      </a:tcStyle>
    </a:band1H>
    <a:band1V>
      <a:tcStyle>
        <a:tcBdr/>
        <a:fill>
          <a:solidFill>
            <a:schemeClr val="accent2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2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1E171933-4619-4E11-9A3F-F7608DF75F80}" styleName="Medium Style 1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4">
              <a:tint val="20000"/>
            </a:schemeClr>
          </a:solidFill>
        </a:fill>
      </a:tcStyle>
    </a:band1H>
    <a:band1V>
      <a:tcStyle>
        <a:tcBdr/>
        <a:fill>
          <a:solidFill>
            <a:schemeClr val="accent4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handoutMaster" Target="handoutMasters/handoutMaster1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notesMaster" Target="notesMasters/notesMaster1.xml"/><Relationship Id="rId25" Type="http://schemas.microsoft.com/office/2018/10/relationships/authors" Target="author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wrikaa Jeyapathy (2324340)" userId="S::2324340@student.uwtsd.ac.uk::1b5331bf-74cc-478f-88cb-0951bd6dd75d" providerId="AD" clId="Web-{047D68BB-DF28-BC09-B2E9-91AC871E0F0A}"/>
    <pc:docChg chg="modSld">
      <pc:chgData name="Newrikaa Jeyapathy (2324340)" userId="S::2324340@student.uwtsd.ac.uk::1b5331bf-74cc-478f-88cb-0951bd6dd75d" providerId="AD" clId="Web-{047D68BB-DF28-BC09-B2E9-91AC871E0F0A}" dt="2026-06-25T22:39:20.353" v="102" actId="14100"/>
      <pc:docMkLst>
        <pc:docMk/>
      </pc:docMkLst>
      <pc:sldChg chg="modSp">
        <pc:chgData name="Newrikaa Jeyapathy (2324340)" userId="S::2324340@student.uwtsd.ac.uk::1b5331bf-74cc-478f-88cb-0951bd6dd75d" providerId="AD" clId="Web-{047D68BB-DF28-BC09-B2E9-91AC871E0F0A}" dt="2026-06-25T22:36:07.151" v="83" actId="1076"/>
        <pc:sldMkLst>
          <pc:docMk/>
          <pc:sldMk cId="1884517732" sldId="300"/>
        </pc:sldMkLst>
        <pc:picChg chg="mod">
          <ac:chgData name="Newrikaa Jeyapathy (2324340)" userId="S::2324340@student.uwtsd.ac.uk::1b5331bf-74cc-478f-88cb-0951bd6dd75d" providerId="AD" clId="Web-{047D68BB-DF28-BC09-B2E9-91AC871E0F0A}" dt="2026-06-25T22:36:07.151" v="83" actId="1076"/>
          <ac:picMkLst>
            <pc:docMk/>
            <pc:sldMk cId="1884517732" sldId="300"/>
            <ac:picMk id="3" creationId="{EBF357DC-A697-0751-01F7-08B436939BA1}"/>
          </ac:picMkLst>
        </pc:picChg>
      </pc:sldChg>
      <pc:sldChg chg="delSp modSp">
        <pc:chgData name="Newrikaa Jeyapathy (2324340)" userId="S::2324340@student.uwtsd.ac.uk::1b5331bf-74cc-478f-88cb-0951bd6dd75d" providerId="AD" clId="Web-{047D68BB-DF28-BC09-B2E9-91AC871E0F0A}" dt="2026-06-25T22:39:20.353" v="102" actId="14100"/>
        <pc:sldMkLst>
          <pc:docMk/>
          <pc:sldMk cId="3299512980" sldId="303"/>
        </pc:sldMkLst>
        <pc:spChg chg="mod">
          <ac:chgData name="Newrikaa Jeyapathy (2324340)" userId="S::2324340@student.uwtsd.ac.uk::1b5331bf-74cc-478f-88cb-0951bd6dd75d" providerId="AD" clId="Web-{047D68BB-DF28-BC09-B2E9-91AC871E0F0A}" dt="2026-06-25T22:39:20.353" v="102" actId="14100"/>
          <ac:spMkLst>
            <pc:docMk/>
            <pc:sldMk cId="3299512980" sldId="303"/>
            <ac:spMk id="4" creationId="{DA42952A-654A-58CE-3BD1-052692550BAA}"/>
          </ac:spMkLst>
        </pc:spChg>
        <pc:spChg chg="del mod">
          <ac:chgData name="Newrikaa Jeyapathy (2324340)" userId="S::2324340@student.uwtsd.ac.uk::1b5331bf-74cc-478f-88cb-0951bd6dd75d" providerId="AD" clId="Web-{047D68BB-DF28-BC09-B2E9-91AC871E0F0A}" dt="2026-06-25T22:38:25.708" v="91"/>
          <ac:spMkLst>
            <pc:docMk/>
            <pc:sldMk cId="3299512980" sldId="303"/>
            <ac:spMk id="6" creationId="{1A6EA623-FC3F-8EBD-1C1B-072A21C29610}"/>
          </ac:spMkLst>
        </pc:spChg>
      </pc:sldChg>
      <pc:sldChg chg="modSp">
        <pc:chgData name="Newrikaa Jeyapathy (2324340)" userId="S::2324340@student.uwtsd.ac.uk::1b5331bf-74cc-478f-88cb-0951bd6dd75d" providerId="AD" clId="Web-{047D68BB-DF28-BC09-B2E9-91AC871E0F0A}" dt="2026-06-25T22:20:30.096" v="2" actId="20577"/>
        <pc:sldMkLst>
          <pc:docMk/>
          <pc:sldMk cId="3590292788" sldId="309"/>
        </pc:sldMkLst>
        <pc:spChg chg="mod">
          <ac:chgData name="Newrikaa Jeyapathy (2324340)" userId="S::2324340@student.uwtsd.ac.uk::1b5331bf-74cc-478f-88cb-0951bd6dd75d" providerId="AD" clId="Web-{047D68BB-DF28-BC09-B2E9-91AC871E0F0A}" dt="2026-06-25T22:20:30.096" v="2" actId="20577"/>
          <ac:spMkLst>
            <pc:docMk/>
            <pc:sldMk cId="3590292788" sldId="309"/>
            <ac:spMk id="4" creationId="{39D3AADE-5119-8CE2-0DD5-2BD7E3403288}"/>
          </ac:spMkLst>
        </pc:spChg>
      </pc:sldChg>
      <pc:sldChg chg="addSp delSp modSp">
        <pc:chgData name="Newrikaa Jeyapathy (2324340)" userId="S::2324340@student.uwtsd.ac.uk::1b5331bf-74cc-478f-88cb-0951bd6dd75d" providerId="AD" clId="Web-{047D68BB-DF28-BC09-B2E9-91AC871E0F0A}" dt="2026-06-25T22:36:29.527" v="84"/>
        <pc:sldMkLst>
          <pc:docMk/>
          <pc:sldMk cId="1760268449" sldId="310"/>
        </pc:sldMkLst>
        <pc:spChg chg="add mod">
          <ac:chgData name="Newrikaa Jeyapathy (2324340)" userId="S::2324340@student.uwtsd.ac.uk::1b5331bf-74cc-478f-88cb-0951bd6dd75d" providerId="AD" clId="Web-{047D68BB-DF28-BC09-B2E9-91AC871E0F0A}" dt="2026-06-25T22:36:29.527" v="84"/>
          <ac:spMkLst>
            <pc:docMk/>
            <pc:sldMk cId="1760268449" sldId="310"/>
            <ac:spMk id="6" creationId="{211975A1-87E4-35E5-1DE5-403500053F7F}"/>
          </ac:spMkLst>
        </pc:spChg>
        <pc:picChg chg="del">
          <ac:chgData name="Newrikaa Jeyapathy (2324340)" userId="S::2324340@student.uwtsd.ac.uk::1b5331bf-74cc-478f-88cb-0951bd6dd75d" providerId="AD" clId="Web-{047D68BB-DF28-BC09-B2E9-91AC871E0F0A}" dt="2026-06-25T22:36:29.527" v="84"/>
          <ac:picMkLst>
            <pc:docMk/>
            <pc:sldMk cId="1760268449" sldId="310"/>
            <ac:picMk id="5" creationId="{FE4A4B5C-D71A-0CFA-A601-EB93F13F5AA0}"/>
          </ac:picMkLst>
        </pc:picChg>
      </pc:sldChg>
      <pc:sldChg chg="modSp">
        <pc:chgData name="Newrikaa Jeyapathy (2324340)" userId="S::2324340@student.uwtsd.ac.uk::1b5331bf-74cc-478f-88cb-0951bd6dd75d" providerId="AD" clId="Web-{047D68BB-DF28-BC09-B2E9-91AC871E0F0A}" dt="2026-06-25T22:24:45.931" v="82" actId="20577"/>
        <pc:sldMkLst>
          <pc:docMk/>
          <pc:sldMk cId="171007334" sldId="311"/>
        </pc:sldMkLst>
        <pc:spChg chg="mod">
          <ac:chgData name="Newrikaa Jeyapathy (2324340)" userId="S::2324340@student.uwtsd.ac.uk::1b5331bf-74cc-478f-88cb-0951bd6dd75d" providerId="AD" clId="Web-{047D68BB-DF28-BC09-B2E9-91AC871E0F0A}" dt="2026-06-25T22:24:45.931" v="82" actId="20577"/>
          <ac:spMkLst>
            <pc:docMk/>
            <pc:sldMk cId="171007334" sldId="311"/>
            <ac:spMk id="3" creationId="{05BF4AF3-2D87-5D1D-245D-49E6F0B09A40}"/>
          </ac:spMkLst>
        </pc:spChg>
      </pc:sldChg>
    </pc:docChg>
  </pc:docChgLst>
  <pc:docChgLst>
    <pc:chgData name="Newrikaa Jeyapathy (2324340)" userId="S::2324340@student.uwtsd.ac.uk::1b5331bf-74cc-478f-88cb-0951bd6dd75d" providerId="AD" clId="Web-{D3E770E2-183C-2E24-DA4E-19F17DF17AF3}"/>
    <pc:docChg chg="modSld">
      <pc:chgData name="Newrikaa Jeyapathy (2324340)" userId="S::2324340@student.uwtsd.ac.uk::1b5331bf-74cc-478f-88cb-0951bd6dd75d" providerId="AD" clId="Web-{D3E770E2-183C-2E24-DA4E-19F17DF17AF3}" dt="2026-06-25T22:11:05.062" v="38"/>
      <pc:docMkLst>
        <pc:docMk/>
      </pc:docMkLst>
      <pc:sldChg chg="delSp modSp">
        <pc:chgData name="Newrikaa Jeyapathy (2324340)" userId="S::2324340@student.uwtsd.ac.uk::1b5331bf-74cc-478f-88cb-0951bd6dd75d" providerId="AD" clId="Web-{D3E770E2-183C-2E24-DA4E-19F17DF17AF3}" dt="2026-06-25T22:11:05.062" v="38"/>
        <pc:sldMkLst>
          <pc:docMk/>
          <pc:sldMk cId="3010151088" sldId="298"/>
        </pc:sldMkLst>
        <pc:spChg chg="del mod">
          <ac:chgData name="Newrikaa Jeyapathy (2324340)" userId="S::2324340@student.uwtsd.ac.uk::1b5331bf-74cc-478f-88cb-0951bd6dd75d" providerId="AD" clId="Web-{D3E770E2-183C-2E24-DA4E-19F17DF17AF3}" dt="2026-06-25T22:11:05.062" v="38"/>
          <ac:spMkLst>
            <pc:docMk/>
            <pc:sldMk cId="3010151088" sldId="298"/>
            <ac:spMk id="6" creationId="{75335026-4908-B82C-0C3C-4E5E0498CB6A}"/>
          </ac:spMkLst>
        </pc:spChg>
      </pc:sldChg>
      <pc:sldChg chg="addSp modSp modMedia addAnim">
        <pc:chgData name="Newrikaa Jeyapathy (2324340)" userId="S::2324340@student.uwtsd.ac.uk::1b5331bf-74cc-478f-88cb-0951bd6dd75d" providerId="AD" clId="Web-{D3E770E2-183C-2E24-DA4E-19F17DF17AF3}" dt="2026-06-25T22:07:07.259" v="20" actId="1076"/>
        <pc:sldMkLst>
          <pc:docMk/>
          <pc:sldMk cId="1884517732" sldId="300"/>
        </pc:sldMkLst>
        <pc:picChg chg="add mod">
          <ac:chgData name="Newrikaa Jeyapathy (2324340)" userId="S::2324340@student.uwtsd.ac.uk::1b5331bf-74cc-478f-88cb-0951bd6dd75d" providerId="AD" clId="Web-{D3E770E2-183C-2E24-DA4E-19F17DF17AF3}" dt="2026-06-25T22:07:07.259" v="20" actId="1076"/>
          <ac:picMkLst>
            <pc:docMk/>
            <pc:sldMk cId="1884517732" sldId="300"/>
            <ac:picMk id="3" creationId="{EBF357DC-A697-0751-01F7-08B436939BA1}"/>
          </ac:picMkLst>
        </pc:picChg>
      </pc:sldChg>
      <pc:sldChg chg="addSp modSp modMedia addAnim">
        <pc:chgData name="Newrikaa Jeyapathy (2324340)" userId="S::2324340@student.uwtsd.ac.uk::1b5331bf-74cc-478f-88cb-0951bd6dd75d" providerId="AD" clId="Web-{D3E770E2-183C-2E24-DA4E-19F17DF17AF3}" dt="2026-06-25T22:06:48.055" v="18" actId="1076"/>
        <pc:sldMkLst>
          <pc:docMk/>
          <pc:sldMk cId="1070158568" sldId="302"/>
        </pc:sldMkLst>
        <pc:picChg chg="add mod">
          <ac:chgData name="Newrikaa Jeyapathy (2324340)" userId="S::2324340@student.uwtsd.ac.uk::1b5331bf-74cc-478f-88cb-0951bd6dd75d" providerId="AD" clId="Web-{D3E770E2-183C-2E24-DA4E-19F17DF17AF3}" dt="2026-06-25T22:06:48.055" v="18" actId="1076"/>
          <ac:picMkLst>
            <pc:docMk/>
            <pc:sldMk cId="1070158568" sldId="302"/>
            <ac:picMk id="3" creationId="{943B9526-9CF6-AA64-ADEA-6B249C99A9B5}"/>
          </ac:picMkLst>
        </pc:picChg>
      </pc:sldChg>
      <pc:sldChg chg="addSp modSp modMedia addAnim">
        <pc:chgData name="Newrikaa Jeyapathy (2324340)" userId="S::2324340@student.uwtsd.ac.uk::1b5331bf-74cc-478f-88cb-0951bd6dd75d" providerId="AD" clId="Web-{D3E770E2-183C-2E24-DA4E-19F17DF17AF3}" dt="2026-06-25T22:06:18.351" v="16" actId="1076"/>
        <pc:sldMkLst>
          <pc:docMk/>
          <pc:sldMk cId="3299512980" sldId="303"/>
        </pc:sldMkLst>
        <pc:picChg chg="add mod">
          <ac:chgData name="Newrikaa Jeyapathy (2324340)" userId="S::2324340@student.uwtsd.ac.uk::1b5331bf-74cc-478f-88cb-0951bd6dd75d" providerId="AD" clId="Web-{D3E770E2-183C-2E24-DA4E-19F17DF17AF3}" dt="2026-06-25T22:06:18.351" v="16" actId="1076"/>
          <ac:picMkLst>
            <pc:docMk/>
            <pc:sldMk cId="3299512980" sldId="303"/>
            <ac:picMk id="3" creationId="{F1C150F5-904A-3FF0-83A0-F194F9264F35}"/>
          </ac:picMkLst>
        </pc:picChg>
      </pc:sldChg>
      <pc:sldChg chg="addSp modSp modMedia addAnim">
        <pc:chgData name="Newrikaa Jeyapathy (2324340)" userId="S::2324340@student.uwtsd.ac.uk::1b5331bf-74cc-478f-88cb-0951bd6dd75d" providerId="AD" clId="Web-{D3E770E2-183C-2E24-DA4E-19F17DF17AF3}" dt="2026-06-25T22:05:26.662" v="12" actId="1076"/>
        <pc:sldMkLst>
          <pc:docMk/>
          <pc:sldMk cId="2012878247" sldId="305"/>
        </pc:sldMkLst>
        <pc:picChg chg="add mod">
          <ac:chgData name="Newrikaa Jeyapathy (2324340)" userId="S::2324340@student.uwtsd.ac.uk::1b5331bf-74cc-478f-88cb-0951bd6dd75d" providerId="AD" clId="Web-{D3E770E2-183C-2E24-DA4E-19F17DF17AF3}" dt="2026-06-25T22:05:26.662" v="12" actId="1076"/>
          <ac:picMkLst>
            <pc:docMk/>
            <pc:sldMk cId="2012878247" sldId="305"/>
            <ac:picMk id="3" creationId="{0A180801-F2EF-E782-73C0-FE028D147072}"/>
          </ac:picMkLst>
        </pc:picChg>
      </pc:sldChg>
      <pc:sldChg chg="addSp modSp modMedia addAnim">
        <pc:chgData name="Newrikaa Jeyapathy (2324340)" userId="S::2324340@student.uwtsd.ac.uk::1b5331bf-74cc-478f-88cb-0951bd6dd75d" providerId="AD" clId="Web-{D3E770E2-183C-2E24-DA4E-19F17DF17AF3}" dt="2026-06-25T22:04:52.364" v="10" actId="1076"/>
        <pc:sldMkLst>
          <pc:docMk/>
          <pc:sldMk cId="654652765" sldId="306"/>
        </pc:sldMkLst>
        <pc:spChg chg="mod">
          <ac:chgData name="Newrikaa Jeyapathy (2324340)" userId="S::2324340@student.uwtsd.ac.uk::1b5331bf-74cc-478f-88cb-0951bd6dd75d" providerId="AD" clId="Web-{D3E770E2-183C-2E24-DA4E-19F17DF17AF3}" dt="2026-06-25T22:04:40.020" v="8" actId="20577"/>
          <ac:spMkLst>
            <pc:docMk/>
            <pc:sldMk cId="654652765" sldId="306"/>
            <ac:spMk id="50" creationId="{62192F0C-65C9-4E6D-9314-81FB7E4DB469}"/>
          </ac:spMkLst>
        </pc:spChg>
        <pc:picChg chg="add mod">
          <ac:chgData name="Newrikaa Jeyapathy (2324340)" userId="S::2324340@student.uwtsd.ac.uk::1b5331bf-74cc-478f-88cb-0951bd6dd75d" providerId="AD" clId="Web-{D3E770E2-183C-2E24-DA4E-19F17DF17AF3}" dt="2026-06-25T22:04:52.364" v="10" actId="1076"/>
          <ac:picMkLst>
            <pc:docMk/>
            <pc:sldMk cId="654652765" sldId="306"/>
            <ac:picMk id="3" creationId="{F8F6D1BE-9D41-18CA-C282-24B7BE2586B0}"/>
          </ac:picMkLst>
        </pc:picChg>
      </pc:sldChg>
      <pc:sldChg chg="addSp delSp modSp">
        <pc:chgData name="Newrikaa Jeyapathy (2324340)" userId="S::2324340@student.uwtsd.ac.uk::1b5331bf-74cc-478f-88cb-0951bd6dd75d" providerId="AD" clId="Web-{D3E770E2-183C-2E24-DA4E-19F17DF17AF3}" dt="2026-06-25T22:08:33.011" v="23" actId="14100"/>
        <pc:sldMkLst>
          <pc:docMk/>
          <pc:sldMk cId="3590292788" sldId="309"/>
        </pc:sldMkLst>
        <pc:spChg chg="add mod">
          <ac:chgData name="Newrikaa Jeyapathy (2324340)" userId="S::2324340@student.uwtsd.ac.uk::1b5331bf-74cc-478f-88cb-0951bd6dd75d" providerId="AD" clId="Web-{D3E770E2-183C-2E24-DA4E-19F17DF17AF3}" dt="2026-06-25T22:08:33.011" v="23" actId="14100"/>
          <ac:spMkLst>
            <pc:docMk/>
            <pc:sldMk cId="3590292788" sldId="309"/>
            <ac:spMk id="5" creationId="{206CCDAB-13D7-9A94-0017-D12DE6771835}"/>
          </ac:spMkLst>
        </pc:spChg>
        <pc:picChg chg="del">
          <ac:chgData name="Newrikaa Jeyapathy (2324340)" userId="S::2324340@student.uwtsd.ac.uk::1b5331bf-74cc-478f-88cb-0951bd6dd75d" providerId="AD" clId="Web-{D3E770E2-183C-2E24-DA4E-19F17DF17AF3}" dt="2026-06-25T22:08:19.917" v="21"/>
          <ac:picMkLst>
            <pc:docMk/>
            <pc:sldMk cId="3590292788" sldId="309"/>
            <ac:picMk id="11" creationId="{565AB0FC-9FCD-FDB2-1D84-F3D855D83877}"/>
          </ac:picMkLst>
        </pc:picChg>
      </pc:sldChg>
      <pc:sldChg chg="modSp">
        <pc:chgData name="Newrikaa Jeyapathy (2324340)" userId="S::2324340@student.uwtsd.ac.uk::1b5331bf-74cc-478f-88cb-0951bd6dd75d" providerId="AD" clId="Web-{D3E770E2-183C-2E24-DA4E-19F17DF17AF3}" dt="2026-06-25T22:10:07.310" v="34" actId="20577"/>
        <pc:sldMkLst>
          <pc:docMk/>
          <pc:sldMk cId="171007334" sldId="311"/>
        </pc:sldMkLst>
        <pc:spChg chg="mod">
          <ac:chgData name="Newrikaa Jeyapathy (2324340)" userId="S::2324340@student.uwtsd.ac.uk::1b5331bf-74cc-478f-88cb-0951bd6dd75d" providerId="AD" clId="Web-{D3E770E2-183C-2E24-DA4E-19F17DF17AF3}" dt="2026-06-25T22:10:07.310" v="34" actId="20577"/>
          <ac:spMkLst>
            <pc:docMk/>
            <pc:sldMk cId="171007334" sldId="311"/>
            <ac:spMk id="3" creationId="{05BF4AF3-2D87-5D1D-245D-49E6F0B09A40}"/>
          </ac:spMkLst>
        </pc:spChg>
      </pc:sldChg>
      <pc:sldChg chg="addSp modSp modMedia addAnim">
        <pc:chgData name="Newrikaa Jeyapathy (2324340)" userId="S::2324340@student.uwtsd.ac.uk::1b5331bf-74cc-478f-88cb-0951bd6dd75d" providerId="AD" clId="Web-{D3E770E2-183C-2E24-DA4E-19F17DF17AF3}" dt="2026-06-25T22:04:11.316" v="4" actId="1076"/>
        <pc:sldMkLst>
          <pc:docMk/>
          <pc:sldMk cId="788226214" sldId="312"/>
        </pc:sldMkLst>
        <pc:picChg chg="add mod">
          <ac:chgData name="Newrikaa Jeyapathy (2324340)" userId="S::2324340@student.uwtsd.ac.uk::1b5331bf-74cc-478f-88cb-0951bd6dd75d" providerId="AD" clId="Web-{D3E770E2-183C-2E24-DA4E-19F17DF17AF3}" dt="2026-06-25T22:04:11.316" v="4" actId="1076"/>
          <ac:picMkLst>
            <pc:docMk/>
            <pc:sldMk cId="788226214" sldId="312"/>
            <ac:picMk id="3" creationId="{30B9B9FC-7187-A924-04D2-0FBC3D864E62}"/>
          </ac:picMkLst>
        </pc:picChg>
      </pc:sldChg>
      <pc:sldChg chg="addSp modSp modMedia addAnim">
        <pc:chgData name="Newrikaa Jeyapathy (2324340)" userId="S::2324340@student.uwtsd.ac.uk::1b5331bf-74cc-478f-88cb-0951bd6dd75d" providerId="AD" clId="Web-{D3E770E2-183C-2E24-DA4E-19F17DF17AF3}" dt="2026-06-25T22:05:54.428" v="14" actId="1076"/>
        <pc:sldMkLst>
          <pc:docMk/>
          <pc:sldMk cId="1981909512" sldId="314"/>
        </pc:sldMkLst>
        <pc:picChg chg="add mod">
          <ac:chgData name="Newrikaa Jeyapathy (2324340)" userId="S::2324340@student.uwtsd.ac.uk::1b5331bf-74cc-478f-88cb-0951bd6dd75d" providerId="AD" clId="Web-{D3E770E2-183C-2E24-DA4E-19F17DF17AF3}" dt="2026-06-25T22:05:54.428" v="14" actId="1076"/>
          <ac:picMkLst>
            <pc:docMk/>
            <pc:sldMk cId="1981909512" sldId="314"/>
            <ac:picMk id="3" creationId="{50CFD483-8DE1-0328-1A77-B6966DFB7250}"/>
          </ac:picMkLst>
        </pc:picChg>
      </pc:sldChg>
    </pc:docChg>
  </pc:docChgLst>
  <pc:docChgLst>
    <pc:chgData name="Newrikaa Jeyapathy (2324340)" userId="1b5331bf-74cc-478f-88cb-0951bd6dd75d" providerId="ADAL" clId="{30AD9A61-9308-450C-ACCC-9E45705FF3F4}"/>
    <pc:docChg chg="undo custSel addSld delSld modSld">
      <pc:chgData name="Newrikaa Jeyapathy (2324340)" userId="1b5331bf-74cc-478f-88cb-0951bd6dd75d" providerId="ADAL" clId="{30AD9A61-9308-450C-ACCC-9E45705FF3F4}" dt="2026-06-25T22:37:53.653" v="333" actId="1076"/>
      <pc:docMkLst>
        <pc:docMk/>
      </pc:docMkLst>
      <pc:sldChg chg="addSp delSp modSp mod">
        <pc:chgData name="Newrikaa Jeyapathy (2324340)" userId="1b5331bf-74cc-478f-88cb-0951bd6dd75d" providerId="ADAL" clId="{30AD9A61-9308-450C-ACCC-9E45705FF3F4}" dt="2026-06-25T22:19:03.109" v="241" actId="14100"/>
        <pc:sldMkLst>
          <pc:docMk/>
          <pc:sldMk cId="3010151088" sldId="298"/>
        </pc:sldMkLst>
        <pc:spChg chg="mod">
          <ac:chgData name="Newrikaa Jeyapathy (2324340)" userId="1b5331bf-74cc-478f-88cb-0951bd6dd75d" providerId="ADAL" clId="{30AD9A61-9308-450C-ACCC-9E45705FF3F4}" dt="2026-06-25T22:18:56.747" v="239" actId="1076"/>
          <ac:spMkLst>
            <pc:docMk/>
            <pc:sldMk cId="3010151088" sldId="298"/>
            <ac:spMk id="3" creationId="{DACBCD3B-EAB4-87E8-85AB-C9DDB7162C68}"/>
          </ac:spMkLst>
        </pc:spChg>
        <pc:spChg chg="add del mod">
          <ac:chgData name="Newrikaa Jeyapathy (2324340)" userId="1b5331bf-74cc-478f-88cb-0951bd6dd75d" providerId="ADAL" clId="{30AD9A61-9308-450C-ACCC-9E45705FF3F4}" dt="2026-06-25T22:18:52.456" v="238" actId="22"/>
          <ac:spMkLst>
            <pc:docMk/>
            <pc:sldMk cId="3010151088" sldId="298"/>
            <ac:spMk id="4" creationId="{5DB4C3B7-807F-A2ED-EFCF-BC112B75AB46}"/>
          </ac:spMkLst>
        </pc:spChg>
        <pc:picChg chg="add mod">
          <ac:chgData name="Newrikaa Jeyapathy (2324340)" userId="1b5331bf-74cc-478f-88cb-0951bd6dd75d" providerId="ADAL" clId="{30AD9A61-9308-450C-ACCC-9E45705FF3F4}" dt="2026-06-25T22:19:03.109" v="241" actId="14100"/>
          <ac:picMkLst>
            <pc:docMk/>
            <pc:sldMk cId="3010151088" sldId="298"/>
            <ac:picMk id="8" creationId="{72F53733-4350-3D98-1DA6-090840BCB8DF}"/>
          </ac:picMkLst>
        </pc:picChg>
        <pc:picChg chg="del">
          <ac:chgData name="Newrikaa Jeyapathy (2324340)" userId="1b5331bf-74cc-478f-88cb-0951bd6dd75d" providerId="ADAL" clId="{30AD9A61-9308-450C-ACCC-9E45705FF3F4}" dt="2026-06-25T22:17:47.295" v="236" actId="478"/>
          <ac:picMkLst>
            <pc:docMk/>
            <pc:sldMk cId="3010151088" sldId="298"/>
            <ac:picMk id="15" creationId="{C59CFD32-0A41-78F6-63F2-D8BBA2F23D00}"/>
          </ac:picMkLst>
        </pc:picChg>
      </pc:sldChg>
      <pc:sldChg chg="del">
        <pc:chgData name="Newrikaa Jeyapathy (2324340)" userId="1b5331bf-74cc-478f-88cb-0951bd6dd75d" providerId="ADAL" clId="{30AD9A61-9308-450C-ACCC-9E45705FF3F4}" dt="2026-06-25T21:18:39.379" v="103" actId="2696"/>
        <pc:sldMkLst>
          <pc:docMk/>
          <pc:sldMk cId="2990327930" sldId="299"/>
        </pc:sldMkLst>
      </pc:sldChg>
      <pc:sldChg chg="addSp delSp modSp mod">
        <pc:chgData name="Newrikaa Jeyapathy (2324340)" userId="1b5331bf-74cc-478f-88cb-0951bd6dd75d" providerId="ADAL" clId="{30AD9A61-9308-450C-ACCC-9E45705FF3F4}" dt="2026-06-25T22:35:39.087" v="323" actId="22"/>
        <pc:sldMkLst>
          <pc:docMk/>
          <pc:sldMk cId="1884517732" sldId="300"/>
        </pc:sldMkLst>
        <pc:spChg chg="del">
          <ac:chgData name="Newrikaa Jeyapathy (2324340)" userId="1b5331bf-74cc-478f-88cb-0951bd6dd75d" providerId="ADAL" clId="{30AD9A61-9308-450C-ACCC-9E45705FF3F4}" dt="2026-06-25T21:19:04.232" v="112" actId="478"/>
          <ac:spMkLst>
            <pc:docMk/>
            <pc:sldMk cId="1884517732" sldId="300"/>
            <ac:spMk id="3" creationId="{ED682336-2973-D5FA-2FBF-7B9AA0E56191}"/>
          </ac:spMkLst>
        </pc:spChg>
        <pc:spChg chg="add del mod">
          <ac:chgData name="Newrikaa Jeyapathy (2324340)" userId="1b5331bf-74cc-478f-88cb-0951bd6dd75d" providerId="ADAL" clId="{30AD9A61-9308-450C-ACCC-9E45705FF3F4}" dt="2026-06-25T21:18:46.153" v="105" actId="478"/>
          <ac:spMkLst>
            <pc:docMk/>
            <pc:sldMk cId="1884517732" sldId="300"/>
            <ac:spMk id="5" creationId="{363E2BE4-EA84-D5A7-AE7D-801F57A19B82}"/>
          </ac:spMkLst>
        </pc:spChg>
        <pc:spChg chg="add del mod">
          <ac:chgData name="Newrikaa Jeyapathy (2324340)" userId="1b5331bf-74cc-478f-88cb-0951bd6dd75d" providerId="ADAL" clId="{30AD9A61-9308-450C-ACCC-9E45705FF3F4}" dt="2026-06-25T22:34:53.135" v="317" actId="21"/>
          <ac:spMkLst>
            <pc:docMk/>
            <pc:sldMk cId="1884517732" sldId="300"/>
            <ac:spMk id="5" creationId="{C3376DAE-8A0E-B04E-27A9-6F468994DCDD}"/>
          </ac:spMkLst>
        </pc:spChg>
        <pc:spChg chg="add del mod">
          <ac:chgData name="Newrikaa Jeyapathy (2324340)" userId="1b5331bf-74cc-478f-88cb-0951bd6dd75d" providerId="ADAL" clId="{30AD9A61-9308-450C-ACCC-9E45705FF3F4}" dt="2026-06-25T22:35:39.087" v="323" actId="22"/>
          <ac:spMkLst>
            <pc:docMk/>
            <pc:sldMk cId="1884517732" sldId="300"/>
            <ac:spMk id="7" creationId="{BA96ED0C-AADE-2269-DF6C-5F8A7A2372F8}"/>
          </ac:spMkLst>
        </pc:spChg>
        <pc:spChg chg="mod">
          <ac:chgData name="Newrikaa Jeyapathy (2324340)" userId="1b5331bf-74cc-478f-88cb-0951bd6dd75d" providerId="ADAL" clId="{30AD9A61-9308-450C-ACCC-9E45705FF3F4}" dt="2026-06-25T22:35:08.635" v="320" actId="12"/>
          <ac:spMkLst>
            <pc:docMk/>
            <pc:sldMk cId="1884517732" sldId="300"/>
            <ac:spMk id="8" creationId="{1944C2A3-12E7-A6E7-1D8A-9A1EC6331F24}"/>
          </ac:spMkLst>
        </pc:spChg>
        <pc:spChg chg="add del mod">
          <ac:chgData name="Newrikaa Jeyapathy (2324340)" userId="1b5331bf-74cc-478f-88cb-0951bd6dd75d" providerId="ADAL" clId="{30AD9A61-9308-450C-ACCC-9E45705FF3F4}" dt="2026-06-25T22:34:53.135" v="317" actId="21"/>
          <ac:spMkLst>
            <pc:docMk/>
            <pc:sldMk cId="1884517732" sldId="300"/>
            <ac:spMk id="10" creationId="{FEB0E3F3-7B66-703D-7763-2AA378404BAA}"/>
          </ac:spMkLst>
        </pc:spChg>
        <pc:spChg chg="del">
          <ac:chgData name="Newrikaa Jeyapathy (2324340)" userId="1b5331bf-74cc-478f-88cb-0951bd6dd75d" providerId="ADAL" clId="{30AD9A61-9308-450C-ACCC-9E45705FF3F4}" dt="2026-06-25T21:18:44.639" v="104" actId="478"/>
          <ac:spMkLst>
            <pc:docMk/>
            <pc:sldMk cId="1884517732" sldId="300"/>
            <ac:spMk id="19" creationId="{622C2C2A-DE50-E0B7-C018-3DCB867E36AA}"/>
          </ac:spMkLst>
        </pc:spChg>
        <pc:picChg chg="add mod">
          <ac:chgData name="Newrikaa Jeyapathy (2324340)" userId="1b5331bf-74cc-478f-88cb-0951bd6dd75d" providerId="ADAL" clId="{30AD9A61-9308-450C-ACCC-9E45705FF3F4}" dt="2026-06-25T22:35:39.087" v="323" actId="22"/>
          <ac:picMkLst>
            <pc:docMk/>
            <pc:sldMk cId="1884517732" sldId="300"/>
            <ac:picMk id="11" creationId="{2F7D5643-B2CC-9455-B25F-546EDFA37457}"/>
          </ac:picMkLst>
        </pc:picChg>
        <pc:picChg chg="del">
          <ac:chgData name="Newrikaa Jeyapathy (2324340)" userId="1b5331bf-74cc-478f-88cb-0951bd6dd75d" providerId="ADAL" clId="{30AD9A61-9308-450C-ACCC-9E45705FF3F4}" dt="2026-06-25T21:18:57.897" v="111" actId="478"/>
          <ac:picMkLst>
            <pc:docMk/>
            <pc:sldMk cId="1884517732" sldId="300"/>
            <ac:picMk id="60" creationId="{203BE455-3949-41E3-AD2E-8F6C87C38369}"/>
          </ac:picMkLst>
        </pc:picChg>
      </pc:sldChg>
      <pc:sldChg chg="del">
        <pc:chgData name="Newrikaa Jeyapathy (2324340)" userId="1b5331bf-74cc-478f-88cb-0951bd6dd75d" providerId="ADAL" clId="{30AD9A61-9308-450C-ACCC-9E45705FF3F4}" dt="2026-06-25T21:18:35.625" v="102" actId="2696"/>
        <pc:sldMkLst>
          <pc:docMk/>
          <pc:sldMk cId="3090091145" sldId="301"/>
        </pc:sldMkLst>
      </pc:sldChg>
      <pc:sldChg chg="addSp delSp modSp mod">
        <pc:chgData name="Newrikaa Jeyapathy (2324340)" userId="1b5331bf-74cc-478f-88cb-0951bd6dd75d" providerId="ADAL" clId="{30AD9A61-9308-450C-ACCC-9E45705FF3F4}" dt="2026-06-25T22:33:08.091" v="312" actId="1076"/>
        <pc:sldMkLst>
          <pc:docMk/>
          <pc:sldMk cId="1070158568" sldId="302"/>
        </pc:sldMkLst>
        <pc:spChg chg="add del mod">
          <ac:chgData name="Newrikaa Jeyapathy (2324340)" userId="1b5331bf-74cc-478f-88cb-0951bd6dd75d" providerId="ADAL" clId="{30AD9A61-9308-450C-ACCC-9E45705FF3F4}" dt="2026-06-25T22:17:42.652" v="235" actId="22"/>
          <ac:spMkLst>
            <pc:docMk/>
            <pc:sldMk cId="1070158568" sldId="302"/>
            <ac:spMk id="4" creationId="{F407CBA4-2FCB-5FAF-C6BD-A8431CABABDC}"/>
          </ac:spMkLst>
        </pc:spChg>
        <pc:spChg chg="mod">
          <ac:chgData name="Newrikaa Jeyapathy (2324340)" userId="1b5331bf-74cc-478f-88cb-0951bd6dd75d" providerId="ADAL" clId="{30AD9A61-9308-450C-ACCC-9E45705FF3F4}" dt="2026-06-25T22:33:02.024" v="310" actId="14100"/>
          <ac:spMkLst>
            <pc:docMk/>
            <pc:sldMk cId="1070158568" sldId="302"/>
            <ac:spMk id="7" creationId="{91C52C13-996F-4CF8-BBA5-F6CC233475A7}"/>
          </ac:spMkLst>
        </pc:spChg>
        <pc:spChg chg="mod">
          <ac:chgData name="Newrikaa Jeyapathy (2324340)" userId="1b5331bf-74cc-478f-88cb-0951bd6dd75d" providerId="ADAL" clId="{30AD9A61-9308-450C-ACCC-9E45705FF3F4}" dt="2026-06-25T21:17:27.421" v="101" actId="22"/>
          <ac:spMkLst>
            <pc:docMk/>
            <pc:sldMk cId="1070158568" sldId="302"/>
            <ac:spMk id="25" creationId="{D353609C-AFD0-2BF5-05CC-2430B957436F}"/>
          </ac:spMkLst>
        </pc:spChg>
        <pc:graphicFrameChg chg="add mod">
          <ac:chgData name="Newrikaa Jeyapathy (2324340)" userId="1b5331bf-74cc-478f-88cb-0951bd6dd75d" providerId="ADAL" clId="{30AD9A61-9308-450C-ACCC-9E45705FF3F4}" dt="2026-06-25T22:33:08.091" v="312" actId="1076"/>
          <ac:graphicFrameMkLst>
            <pc:docMk/>
            <pc:sldMk cId="1070158568" sldId="302"/>
            <ac:graphicFrameMk id="5" creationId="{76F8D1C2-9710-7DDD-0BDB-6F6D844AAA3C}"/>
          </ac:graphicFrameMkLst>
        </pc:graphicFrameChg>
        <pc:graphicFrameChg chg="add del mod modGraphic">
          <ac:chgData name="Newrikaa Jeyapathy (2324340)" userId="1b5331bf-74cc-478f-88cb-0951bd6dd75d" providerId="ADAL" clId="{30AD9A61-9308-450C-ACCC-9E45705FF3F4}" dt="2026-06-25T22:32:56.165" v="308" actId="478"/>
          <ac:graphicFrameMkLst>
            <pc:docMk/>
            <pc:sldMk cId="1070158568" sldId="302"/>
            <ac:graphicFrameMk id="6" creationId="{279DE9F1-88E4-63D2-9CA1-770E59985470}"/>
          </ac:graphicFrameMkLst>
        </pc:graphicFrameChg>
        <pc:picChg chg="add mod">
          <ac:chgData name="Newrikaa Jeyapathy (2324340)" userId="1b5331bf-74cc-478f-88cb-0951bd6dd75d" providerId="ADAL" clId="{30AD9A61-9308-450C-ACCC-9E45705FF3F4}" dt="2026-06-25T22:17:42.652" v="235" actId="22"/>
          <ac:picMkLst>
            <pc:docMk/>
            <pc:sldMk cId="1070158568" sldId="302"/>
            <ac:picMk id="9" creationId="{94205E2B-8588-A085-DAE9-DAE91DF78FE0}"/>
          </ac:picMkLst>
        </pc:picChg>
        <pc:picChg chg="del">
          <ac:chgData name="Newrikaa Jeyapathy (2324340)" userId="1b5331bf-74cc-478f-88cb-0951bd6dd75d" providerId="ADAL" clId="{30AD9A61-9308-450C-ACCC-9E45705FF3F4}" dt="2026-06-25T21:16:00.191" v="27" actId="478"/>
          <ac:picMkLst>
            <pc:docMk/>
            <pc:sldMk cId="1070158568" sldId="302"/>
            <ac:picMk id="19" creationId="{D6CFF55D-EA3F-6E9D-3301-8FFC1310C3BE}"/>
          </ac:picMkLst>
        </pc:picChg>
      </pc:sldChg>
      <pc:sldChg chg="modSp mod">
        <pc:chgData name="Newrikaa Jeyapathy (2324340)" userId="1b5331bf-74cc-478f-88cb-0951bd6dd75d" providerId="ADAL" clId="{30AD9A61-9308-450C-ACCC-9E45705FF3F4}" dt="2026-06-25T22:32:01.839" v="306" actId="113"/>
        <pc:sldMkLst>
          <pc:docMk/>
          <pc:sldMk cId="3299512980" sldId="303"/>
        </pc:sldMkLst>
        <pc:spChg chg="mod">
          <ac:chgData name="Newrikaa Jeyapathy (2324340)" userId="1b5331bf-74cc-478f-88cb-0951bd6dd75d" providerId="ADAL" clId="{30AD9A61-9308-450C-ACCC-9E45705FF3F4}" dt="2026-06-25T22:32:01.839" v="306" actId="113"/>
          <ac:spMkLst>
            <pc:docMk/>
            <pc:sldMk cId="3299512980" sldId="303"/>
            <ac:spMk id="4" creationId="{DA42952A-654A-58CE-3BD1-052692550BAA}"/>
          </ac:spMkLst>
        </pc:spChg>
        <pc:spChg chg="mod">
          <ac:chgData name="Newrikaa Jeyapathy (2324340)" userId="1b5331bf-74cc-478f-88cb-0951bd6dd75d" providerId="ADAL" clId="{30AD9A61-9308-450C-ACCC-9E45705FF3F4}" dt="2026-06-25T21:14:56.404" v="20" actId="1076"/>
          <ac:spMkLst>
            <pc:docMk/>
            <pc:sldMk cId="3299512980" sldId="303"/>
            <ac:spMk id="6" creationId="{1A6EA623-FC3F-8EBD-1C1B-072A21C29610}"/>
          </ac:spMkLst>
        </pc:spChg>
      </pc:sldChg>
      <pc:sldChg chg="addSp delSp modSp mod">
        <pc:chgData name="Newrikaa Jeyapathy (2324340)" userId="1b5331bf-74cc-478f-88cb-0951bd6dd75d" providerId="ADAL" clId="{30AD9A61-9308-450C-ACCC-9E45705FF3F4}" dt="2026-06-25T22:30:13.331" v="287" actId="22"/>
        <pc:sldMkLst>
          <pc:docMk/>
          <pc:sldMk cId="2012878247" sldId="305"/>
        </pc:sldMkLst>
        <pc:spChg chg="add del mod">
          <ac:chgData name="Newrikaa Jeyapathy (2324340)" userId="1b5331bf-74cc-478f-88cb-0951bd6dd75d" providerId="ADAL" clId="{30AD9A61-9308-450C-ACCC-9E45705FF3F4}" dt="2026-06-25T22:16:14.221" v="231" actId="22"/>
          <ac:spMkLst>
            <pc:docMk/>
            <pc:sldMk cId="2012878247" sldId="305"/>
            <ac:spMk id="5" creationId="{F66797B1-45B6-AE3A-0D55-1C7F8A1AFE86}"/>
          </ac:spMkLst>
        </pc:spChg>
        <pc:spChg chg="mod">
          <ac:chgData name="Newrikaa Jeyapathy (2324340)" userId="1b5331bf-74cc-478f-88cb-0951bd6dd75d" providerId="ADAL" clId="{30AD9A61-9308-450C-ACCC-9E45705FF3F4}" dt="2026-06-25T22:30:13.331" v="287" actId="22"/>
          <ac:spMkLst>
            <pc:docMk/>
            <pc:sldMk cId="2012878247" sldId="305"/>
            <ac:spMk id="27" creationId="{854D8B3F-08C4-D0CB-E6CA-ED66FFEA3221}"/>
          </ac:spMkLst>
        </pc:spChg>
        <pc:picChg chg="add mod">
          <ac:chgData name="Newrikaa Jeyapathy (2324340)" userId="1b5331bf-74cc-478f-88cb-0951bd6dd75d" providerId="ADAL" clId="{30AD9A61-9308-450C-ACCC-9E45705FF3F4}" dt="2026-06-25T22:16:16.564" v="232" actId="14100"/>
          <ac:picMkLst>
            <pc:docMk/>
            <pc:sldMk cId="2012878247" sldId="305"/>
            <ac:picMk id="8" creationId="{D35A9ACA-7AA2-3F0F-B3F9-AB62D7D11F0A}"/>
          </ac:picMkLst>
        </pc:picChg>
        <pc:picChg chg="del mod">
          <ac:chgData name="Newrikaa Jeyapathy (2324340)" userId="1b5331bf-74cc-478f-88cb-0951bd6dd75d" providerId="ADAL" clId="{30AD9A61-9308-450C-ACCC-9E45705FF3F4}" dt="2026-06-25T22:15:46.016" v="227" actId="478"/>
          <ac:picMkLst>
            <pc:docMk/>
            <pc:sldMk cId="2012878247" sldId="305"/>
            <ac:picMk id="12" creationId="{C082290F-76CE-97A7-ECB5-83B0FEA27B37}"/>
          </ac:picMkLst>
        </pc:picChg>
      </pc:sldChg>
      <pc:sldChg chg="modSp mod">
        <pc:chgData name="Newrikaa Jeyapathy (2324340)" userId="1b5331bf-74cc-478f-88cb-0951bd6dd75d" providerId="ADAL" clId="{30AD9A61-9308-450C-ACCC-9E45705FF3F4}" dt="2026-06-25T22:28:46.796" v="281" actId="255"/>
        <pc:sldMkLst>
          <pc:docMk/>
          <pc:sldMk cId="654652765" sldId="306"/>
        </pc:sldMkLst>
        <pc:spChg chg="mod">
          <ac:chgData name="Newrikaa Jeyapathy (2324340)" userId="1b5331bf-74cc-478f-88cb-0951bd6dd75d" providerId="ADAL" clId="{30AD9A61-9308-450C-ACCC-9E45705FF3F4}" dt="2026-06-25T22:28:46.796" v="281" actId="255"/>
          <ac:spMkLst>
            <pc:docMk/>
            <pc:sldMk cId="654652765" sldId="306"/>
            <ac:spMk id="50" creationId="{62192F0C-65C9-4E6D-9314-81FB7E4DB469}"/>
          </ac:spMkLst>
        </pc:spChg>
      </pc:sldChg>
      <pc:sldChg chg="addSp delSp modSp mod">
        <pc:chgData name="Newrikaa Jeyapathy (2324340)" userId="1b5331bf-74cc-478f-88cb-0951bd6dd75d" providerId="ADAL" clId="{30AD9A61-9308-450C-ACCC-9E45705FF3F4}" dt="2026-06-25T22:21:57.295" v="250" actId="113"/>
        <pc:sldMkLst>
          <pc:docMk/>
          <pc:sldMk cId="3590292788" sldId="309"/>
        </pc:sldMkLst>
        <pc:spChg chg="mod">
          <ac:chgData name="Newrikaa Jeyapathy (2324340)" userId="1b5331bf-74cc-478f-88cb-0951bd6dd75d" providerId="ADAL" clId="{30AD9A61-9308-450C-ACCC-9E45705FF3F4}" dt="2026-06-25T22:21:57.295" v="250" actId="113"/>
          <ac:spMkLst>
            <pc:docMk/>
            <pc:sldMk cId="3590292788" sldId="309"/>
            <ac:spMk id="4" creationId="{39D3AADE-5119-8CE2-0DD5-2BD7E3403288}"/>
          </ac:spMkLst>
        </pc:spChg>
        <pc:spChg chg="add del">
          <ac:chgData name="Newrikaa Jeyapathy (2324340)" userId="1b5331bf-74cc-478f-88cb-0951bd6dd75d" providerId="ADAL" clId="{30AD9A61-9308-450C-ACCC-9E45705FF3F4}" dt="2026-06-25T22:13:43.037" v="209" actId="22"/>
          <ac:spMkLst>
            <pc:docMk/>
            <pc:sldMk cId="3590292788" sldId="309"/>
            <ac:spMk id="5" creationId="{206CCDAB-13D7-9A94-0017-D12DE6771835}"/>
          </ac:spMkLst>
        </pc:spChg>
        <pc:picChg chg="add del mod">
          <ac:chgData name="Newrikaa Jeyapathy (2324340)" userId="1b5331bf-74cc-478f-88cb-0951bd6dd75d" providerId="ADAL" clId="{30AD9A61-9308-450C-ACCC-9E45705FF3F4}" dt="2026-06-25T22:12:31.132" v="208" actId="22"/>
          <ac:picMkLst>
            <pc:docMk/>
            <pc:sldMk cId="3590292788" sldId="309"/>
            <ac:picMk id="7" creationId="{D56D2DF8-8689-76C2-F607-81B653B9079E}"/>
          </ac:picMkLst>
        </pc:picChg>
        <pc:picChg chg="add mod">
          <ac:chgData name="Newrikaa Jeyapathy (2324340)" userId="1b5331bf-74cc-478f-88cb-0951bd6dd75d" providerId="ADAL" clId="{30AD9A61-9308-450C-ACCC-9E45705FF3F4}" dt="2026-06-25T22:13:43.037" v="209" actId="22"/>
          <ac:picMkLst>
            <pc:docMk/>
            <pc:sldMk cId="3590292788" sldId="309"/>
            <ac:picMk id="10" creationId="{5FDEAC40-DF7C-8D37-A703-1DED4F8282DD}"/>
          </ac:picMkLst>
        </pc:picChg>
      </pc:sldChg>
      <pc:sldChg chg="addSp delSp modSp mod">
        <pc:chgData name="Newrikaa Jeyapathy (2324340)" userId="1b5331bf-74cc-478f-88cb-0951bd6dd75d" providerId="ADAL" clId="{30AD9A61-9308-450C-ACCC-9E45705FF3F4}" dt="2026-06-25T22:37:53.653" v="333" actId="1076"/>
        <pc:sldMkLst>
          <pc:docMk/>
          <pc:sldMk cId="1760268449" sldId="310"/>
        </pc:sldMkLst>
        <pc:spChg chg="del">
          <ac:chgData name="Newrikaa Jeyapathy (2324340)" userId="1b5331bf-74cc-478f-88cb-0951bd6dd75d" providerId="ADAL" clId="{30AD9A61-9308-450C-ACCC-9E45705FF3F4}" dt="2026-06-25T22:37:24.818" v="324" actId="22"/>
          <ac:spMkLst>
            <pc:docMk/>
            <pc:sldMk cId="1760268449" sldId="310"/>
            <ac:spMk id="6" creationId="{211975A1-87E4-35E5-1DE5-403500053F7F}"/>
          </ac:spMkLst>
        </pc:spChg>
        <pc:spChg chg="mod">
          <ac:chgData name="Newrikaa Jeyapathy (2324340)" userId="1b5331bf-74cc-478f-88cb-0951bd6dd75d" providerId="ADAL" clId="{30AD9A61-9308-450C-ACCC-9E45705FF3F4}" dt="2026-06-25T22:37:53.653" v="333" actId="1076"/>
          <ac:spMkLst>
            <pc:docMk/>
            <pc:sldMk cId="1760268449" sldId="310"/>
            <ac:spMk id="7" creationId="{C0147929-8D39-DAA9-C3C5-4829D9C31C27}"/>
          </ac:spMkLst>
        </pc:spChg>
        <pc:spChg chg="add del mod">
          <ac:chgData name="Newrikaa Jeyapathy (2324340)" userId="1b5331bf-74cc-478f-88cb-0951bd6dd75d" providerId="ADAL" clId="{30AD9A61-9308-450C-ACCC-9E45705FF3F4}" dt="2026-06-25T22:37:42.756" v="329" actId="22"/>
          <ac:spMkLst>
            <pc:docMk/>
            <pc:sldMk cId="1760268449" sldId="310"/>
            <ac:spMk id="11" creationId="{A17A468B-A8B1-7E3B-7A2C-ECE708108EE8}"/>
          </ac:spMkLst>
        </pc:spChg>
        <pc:spChg chg="add del mod">
          <ac:chgData name="Newrikaa Jeyapathy (2324340)" userId="1b5331bf-74cc-478f-88cb-0951bd6dd75d" providerId="ADAL" clId="{30AD9A61-9308-450C-ACCC-9E45705FF3F4}" dt="2026-06-25T22:37:49.567" v="332" actId="478"/>
          <ac:spMkLst>
            <pc:docMk/>
            <pc:sldMk cId="1760268449" sldId="310"/>
            <ac:spMk id="16" creationId="{F0E3EA58-F0E8-9E35-279F-90833E22245F}"/>
          </ac:spMkLst>
        </pc:spChg>
        <pc:picChg chg="add del mod">
          <ac:chgData name="Newrikaa Jeyapathy (2324340)" userId="1b5331bf-74cc-478f-88cb-0951bd6dd75d" providerId="ADAL" clId="{30AD9A61-9308-450C-ACCC-9E45705FF3F4}" dt="2026-06-25T22:37:28.601" v="325" actId="478"/>
          <ac:picMkLst>
            <pc:docMk/>
            <pc:sldMk cId="1760268449" sldId="310"/>
            <ac:picMk id="9" creationId="{6C5097A0-4AFA-B99B-F69D-F829D6E73CF1}"/>
          </ac:picMkLst>
        </pc:picChg>
        <pc:picChg chg="add del mod">
          <ac:chgData name="Newrikaa Jeyapathy (2324340)" userId="1b5331bf-74cc-478f-88cb-0951bd6dd75d" providerId="ADAL" clId="{30AD9A61-9308-450C-ACCC-9E45705FF3F4}" dt="2026-06-25T22:37:47.023" v="331" actId="478"/>
          <ac:picMkLst>
            <pc:docMk/>
            <pc:sldMk cId="1760268449" sldId="310"/>
            <ac:picMk id="14" creationId="{7239D620-CBA2-3E27-8313-E6CFDC507AB5}"/>
          </ac:picMkLst>
        </pc:picChg>
      </pc:sldChg>
      <pc:sldChg chg="addSp delSp modSp mod">
        <pc:chgData name="Newrikaa Jeyapathy (2324340)" userId="1b5331bf-74cc-478f-88cb-0951bd6dd75d" providerId="ADAL" clId="{30AD9A61-9308-450C-ACCC-9E45705FF3F4}" dt="2026-06-25T22:22:31.561" v="252" actId="22"/>
        <pc:sldMkLst>
          <pc:docMk/>
          <pc:sldMk cId="171007334" sldId="311"/>
        </pc:sldMkLst>
        <pc:spChg chg="mod">
          <ac:chgData name="Newrikaa Jeyapathy (2324340)" userId="1b5331bf-74cc-478f-88cb-0951bd6dd75d" providerId="ADAL" clId="{30AD9A61-9308-450C-ACCC-9E45705FF3F4}" dt="2026-06-25T22:22:31.561" v="252" actId="22"/>
          <ac:spMkLst>
            <pc:docMk/>
            <pc:sldMk cId="171007334" sldId="311"/>
            <ac:spMk id="3" creationId="{05BF4AF3-2D87-5D1D-245D-49E6F0B09A40}"/>
          </ac:spMkLst>
        </pc:spChg>
        <pc:spChg chg="add del mod">
          <ac:chgData name="Newrikaa Jeyapathy (2324340)" userId="1b5331bf-74cc-478f-88cb-0951bd6dd75d" providerId="ADAL" clId="{30AD9A61-9308-450C-ACCC-9E45705FF3F4}" dt="2026-06-25T22:15:15.309" v="217" actId="22"/>
          <ac:spMkLst>
            <pc:docMk/>
            <pc:sldMk cId="171007334" sldId="311"/>
            <ac:spMk id="6" creationId="{A92D98CF-3661-3D82-B077-EB21826A2592}"/>
          </ac:spMkLst>
        </pc:spChg>
        <pc:picChg chg="del">
          <ac:chgData name="Newrikaa Jeyapathy (2324340)" userId="1b5331bf-74cc-478f-88cb-0951bd6dd75d" providerId="ADAL" clId="{30AD9A61-9308-450C-ACCC-9E45705FF3F4}" dt="2026-06-25T22:13:56.148" v="210" actId="478"/>
          <ac:picMkLst>
            <pc:docMk/>
            <pc:sldMk cId="171007334" sldId="311"/>
            <ac:picMk id="5" creationId="{5BA975B6-ACDF-974C-4B0A-792DE5F09CB6}"/>
          </ac:picMkLst>
        </pc:picChg>
        <pc:picChg chg="add mod">
          <ac:chgData name="Newrikaa Jeyapathy (2324340)" userId="1b5331bf-74cc-478f-88cb-0951bd6dd75d" providerId="ADAL" clId="{30AD9A61-9308-450C-ACCC-9E45705FF3F4}" dt="2026-06-25T22:15:15.309" v="217" actId="22"/>
          <ac:picMkLst>
            <pc:docMk/>
            <pc:sldMk cId="171007334" sldId="311"/>
            <ac:picMk id="9" creationId="{D82AD2D3-2994-CB34-1E42-DCED24DF3DBB}"/>
          </ac:picMkLst>
        </pc:picChg>
      </pc:sldChg>
      <pc:sldChg chg="modSp mod">
        <pc:chgData name="Newrikaa Jeyapathy (2324340)" userId="1b5331bf-74cc-478f-88cb-0951bd6dd75d" providerId="ADAL" clId="{30AD9A61-9308-450C-ACCC-9E45705FF3F4}" dt="2026-06-25T22:25:51.339" v="262" actId="22"/>
        <pc:sldMkLst>
          <pc:docMk/>
          <pc:sldMk cId="788226214" sldId="312"/>
        </pc:sldMkLst>
        <pc:spChg chg="mod">
          <ac:chgData name="Newrikaa Jeyapathy (2324340)" userId="1b5331bf-74cc-478f-88cb-0951bd6dd75d" providerId="ADAL" clId="{30AD9A61-9308-450C-ACCC-9E45705FF3F4}" dt="2026-06-25T22:25:51.339" v="262" actId="22"/>
          <ac:spMkLst>
            <pc:docMk/>
            <pc:sldMk cId="788226214" sldId="312"/>
            <ac:spMk id="14" creationId="{738B4991-E1D0-3A56-D310-C05E1A47954A}"/>
          </ac:spMkLst>
        </pc:spChg>
      </pc:sldChg>
      <pc:sldChg chg="addSp delSp modSp mod">
        <pc:chgData name="Newrikaa Jeyapathy (2324340)" userId="1b5331bf-74cc-478f-88cb-0951bd6dd75d" providerId="ADAL" clId="{30AD9A61-9308-450C-ACCC-9E45705FF3F4}" dt="2026-06-25T22:31:24.265" v="302" actId="20577"/>
        <pc:sldMkLst>
          <pc:docMk/>
          <pc:sldMk cId="1981909512" sldId="314"/>
        </pc:sldMkLst>
        <pc:spChg chg="mod">
          <ac:chgData name="Newrikaa Jeyapathy (2324340)" userId="1b5331bf-74cc-478f-88cb-0951bd6dd75d" providerId="ADAL" clId="{30AD9A61-9308-450C-ACCC-9E45705FF3F4}" dt="2026-06-25T22:31:24.265" v="302" actId="20577"/>
          <ac:spMkLst>
            <pc:docMk/>
            <pc:sldMk cId="1981909512" sldId="314"/>
            <ac:spMk id="4" creationId="{1399A34E-6529-A0C2-1EEE-44E5D83178AC}"/>
          </ac:spMkLst>
        </pc:spChg>
        <pc:spChg chg="add del mod">
          <ac:chgData name="Newrikaa Jeyapathy (2324340)" userId="1b5331bf-74cc-478f-88cb-0951bd6dd75d" providerId="ADAL" clId="{30AD9A61-9308-450C-ACCC-9E45705FF3F4}" dt="2026-06-25T22:16:59.884" v="234" actId="22"/>
          <ac:spMkLst>
            <pc:docMk/>
            <pc:sldMk cId="1981909512" sldId="314"/>
            <ac:spMk id="8" creationId="{F22D4F9C-585A-6CEE-A412-BD337F8FACD2}"/>
          </ac:spMkLst>
        </pc:spChg>
        <pc:picChg chg="del">
          <ac:chgData name="Newrikaa Jeyapathy (2324340)" userId="1b5331bf-74cc-478f-88cb-0951bd6dd75d" providerId="ADAL" clId="{30AD9A61-9308-450C-ACCC-9E45705FF3F4}" dt="2026-06-25T22:16:22.497" v="233" actId="478"/>
          <ac:picMkLst>
            <pc:docMk/>
            <pc:sldMk cId="1981909512" sldId="314"/>
            <ac:picMk id="7" creationId="{839F036C-A908-D88B-93D2-2FC59D5D12AB}"/>
          </ac:picMkLst>
        </pc:picChg>
        <pc:picChg chg="add mod">
          <ac:chgData name="Newrikaa Jeyapathy (2324340)" userId="1b5331bf-74cc-478f-88cb-0951bd6dd75d" providerId="ADAL" clId="{30AD9A61-9308-450C-ACCC-9E45705FF3F4}" dt="2026-06-25T22:16:59.884" v="234" actId="22"/>
          <ac:picMkLst>
            <pc:docMk/>
            <pc:sldMk cId="1981909512" sldId="314"/>
            <ac:picMk id="11" creationId="{4B047B64-A82A-96E0-580B-6569E2B168DD}"/>
          </ac:picMkLst>
        </pc:picChg>
      </pc:sldChg>
      <pc:sldChg chg="delSp modSp new mod">
        <pc:chgData name="Newrikaa Jeyapathy (2324340)" userId="1b5331bf-74cc-478f-88cb-0951bd6dd75d" providerId="ADAL" clId="{30AD9A61-9308-450C-ACCC-9E45705FF3F4}" dt="2026-06-25T21:23:21.495" v="206" actId="12"/>
        <pc:sldMkLst>
          <pc:docMk/>
          <pc:sldMk cId="518389473" sldId="315"/>
        </pc:sldMkLst>
        <pc:spChg chg="mod">
          <ac:chgData name="Newrikaa Jeyapathy (2324340)" userId="1b5331bf-74cc-478f-88cb-0951bd6dd75d" providerId="ADAL" clId="{30AD9A61-9308-450C-ACCC-9E45705FF3F4}" dt="2026-06-25T21:20:31.923" v="183" actId="20577"/>
          <ac:spMkLst>
            <pc:docMk/>
            <pc:sldMk cId="518389473" sldId="315"/>
            <ac:spMk id="2" creationId="{2D24573C-6158-7013-0B4E-24518BE7E1A5}"/>
          </ac:spMkLst>
        </pc:spChg>
        <pc:spChg chg="del">
          <ac:chgData name="Newrikaa Jeyapathy (2324340)" userId="1b5331bf-74cc-478f-88cb-0951bd6dd75d" providerId="ADAL" clId="{30AD9A61-9308-450C-ACCC-9E45705FF3F4}" dt="2026-06-25T21:20:12.684" v="169" actId="478"/>
          <ac:spMkLst>
            <pc:docMk/>
            <pc:sldMk cId="518389473" sldId="315"/>
            <ac:spMk id="3" creationId="{42D0FB7A-23F4-4241-6CB9-0FAC7B44E40A}"/>
          </ac:spMkLst>
        </pc:spChg>
        <pc:spChg chg="mod">
          <ac:chgData name="Newrikaa Jeyapathy (2324340)" userId="1b5331bf-74cc-478f-88cb-0951bd6dd75d" providerId="ADAL" clId="{30AD9A61-9308-450C-ACCC-9E45705FF3F4}" dt="2026-06-25T21:23:21.495" v="206" actId="12"/>
          <ac:spMkLst>
            <pc:docMk/>
            <pc:sldMk cId="518389473" sldId="315"/>
            <ac:spMk id="4" creationId="{32985762-E2BB-666B-0022-1B0A2AF110B4}"/>
          </ac:spMkLst>
        </pc:spChg>
        <pc:spChg chg="del">
          <ac:chgData name="Newrikaa Jeyapathy (2324340)" userId="1b5331bf-74cc-478f-88cb-0951bd6dd75d" providerId="ADAL" clId="{30AD9A61-9308-450C-ACCC-9E45705FF3F4}" dt="2026-06-25T21:20:15.685" v="170" actId="478"/>
          <ac:spMkLst>
            <pc:docMk/>
            <pc:sldMk cId="518389473" sldId="315"/>
            <ac:spMk id="5" creationId="{AE79B8BD-AE24-7417-9EFA-147541FC7C33}"/>
          </ac:spMkLst>
        </pc:spChg>
      </pc:sldChg>
    </pc:docChg>
  </pc:docChgLst>
  <pc:docChgLst>
    <pc:chgData name="Newrikaa Jeyapathy (2324340)" userId="S::2324340@student.uwtsd.ac.uk::1b5331bf-74cc-478f-88cb-0951bd6dd75d" providerId="AD" clId="Web-{26F7C936-248F-4C43-942F-C58A336CBE13}"/>
    <pc:docChg chg="modSld">
      <pc:chgData name="Newrikaa Jeyapathy (2324340)" userId="S::2324340@student.uwtsd.ac.uk::1b5331bf-74cc-478f-88cb-0951bd6dd75d" providerId="AD" clId="Web-{26F7C936-248F-4C43-942F-C58A336CBE13}" dt="2026-06-25T22:02:45.587" v="5" actId="1076"/>
      <pc:docMkLst>
        <pc:docMk/>
      </pc:docMkLst>
      <pc:sldChg chg="addSp modSp modMedia addAnim">
        <pc:chgData name="Newrikaa Jeyapathy (2324340)" userId="S::2324340@student.uwtsd.ac.uk::1b5331bf-74cc-478f-88cb-0951bd6dd75d" providerId="AD" clId="Web-{26F7C936-248F-4C43-942F-C58A336CBE13}" dt="2026-06-25T22:02:21.648" v="3" actId="1076"/>
        <pc:sldMkLst>
          <pc:docMk/>
          <pc:sldMk cId="3590292788" sldId="309"/>
        </pc:sldMkLst>
        <pc:picChg chg="add mod">
          <ac:chgData name="Newrikaa Jeyapathy (2324340)" userId="S::2324340@student.uwtsd.ac.uk::1b5331bf-74cc-478f-88cb-0951bd6dd75d" providerId="AD" clId="Web-{26F7C936-248F-4C43-942F-C58A336CBE13}" dt="2026-06-25T22:02:21.648" v="3" actId="1076"/>
          <ac:picMkLst>
            <pc:docMk/>
            <pc:sldMk cId="3590292788" sldId="309"/>
            <ac:picMk id="2" creationId="{11A8C8A8-E454-BEFA-3BE7-B8CFE976677A}"/>
          </ac:picMkLst>
        </pc:picChg>
      </pc:sldChg>
      <pc:sldChg chg="addSp modSp modMedia addAnim">
        <pc:chgData name="Newrikaa Jeyapathy (2324340)" userId="S::2324340@student.uwtsd.ac.uk::1b5331bf-74cc-478f-88cb-0951bd6dd75d" providerId="AD" clId="Web-{26F7C936-248F-4C43-942F-C58A336CBE13}" dt="2026-06-25T22:02:03.054" v="1" actId="1076"/>
        <pc:sldMkLst>
          <pc:docMk/>
          <pc:sldMk cId="1760268449" sldId="310"/>
        </pc:sldMkLst>
        <pc:picChg chg="add mod">
          <ac:chgData name="Newrikaa Jeyapathy (2324340)" userId="S::2324340@student.uwtsd.ac.uk::1b5331bf-74cc-478f-88cb-0951bd6dd75d" providerId="AD" clId="Web-{26F7C936-248F-4C43-942F-C58A336CBE13}" dt="2026-06-25T22:02:03.054" v="1" actId="1076"/>
          <ac:picMkLst>
            <pc:docMk/>
            <pc:sldMk cId="1760268449" sldId="310"/>
            <ac:picMk id="3" creationId="{331397AE-D758-62DB-DC2B-5DB99CF54934}"/>
          </ac:picMkLst>
        </pc:picChg>
      </pc:sldChg>
      <pc:sldChg chg="addSp modSp modMedia addAnim">
        <pc:chgData name="Newrikaa Jeyapathy (2324340)" userId="S::2324340@student.uwtsd.ac.uk::1b5331bf-74cc-478f-88cb-0951bd6dd75d" providerId="AD" clId="Web-{26F7C936-248F-4C43-942F-C58A336CBE13}" dt="2026-06-25T22:02:45.587" v="5" actId="1076"/>
        <pc:sldMkLst>
          <pc:docMk/>
          <pc:sldMk cId="171007334" sldId="311"/>
        </pc:sldMkLst>
        <pc:picChg chg="add mod">
          <ac:chgData name="Newrikaa Jeyapathy (2324340)" userId="S::2324340@student.uwtsd.ac.uk::1b5331bf-74cc-478f-88cb-0951bd6dd75d" providerId="AD" clId="Web-{26F7C936-248F-4C43-942F-C58A336CBE13}" dt="2026-06-25T22:02:45.587" v="5" actId="1076"/>
          <ac:picMkLst>
            <pc:docMk/>
            <pc:sldMk cId="171007334" sldId="311"/>
            <ac:picMk id="2" creationId="{DF81459A-EAB9-43E5-8356-86DA25CCA66F}"/>
          </ac:picMkLst>
        </pc:pic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AA3114B-0CDD-4419-A4DE-E0C29A2AE1A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FC25048-78D1-4821-8E2B-7A77CCA12F84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6252186-C111-43A8-A0F7-F77FFDE4DF82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1924695-047D-4CC8-8801-1AA37457E73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0F00293-63F6-438D-A9A8-024975FD55FB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D56CFAD-C154-4C9C-AD01-665A505506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787910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2BBB5B-F3DE-41D7-B279-483D20E8E363}" type="datetimeFigureOut">
              <a:rPr lang="en-US" smtClean="0"/>
              <a:t>6/25/2026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5B62BC0-7DC4-4569-951D-2BB9475345C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46415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02728A58-8DE2-4B1C-B6CA-F2AED56F45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-2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9D7CAC-EE78-4BAE-94EA-EBE4BB1181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9909" y="2335192"/>
            <a:ext cx="9792182" cy="2187616"/>
          </a:xfrm>
          <a:prstGeom prst="rect">
            <a:avLst/>
          </a:prstGeom>
          <a:noFill/>
          <a:ln w="38100">
            <a:solidFill>
              <a:schemeClr val="accent1"/>
            </a:solidFill>
          </a:ln>
        </p:spPr>
        <p:txBody>
          <a:bodyPr lIns="914400" tIns="91440" rIns="914400" anchor="ctr"/>
          <a:lstStyle>
            <a:lvl1pPr algn="ctr">
              <a:defRPr sz="5400" b="1" cap="all" spc="100" baseline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148328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 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50298920-F98C-4AFF-A39F-BB5644F96EB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0"/>
            <a:ext cx="6772276" cy="6858000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906EC1-D867-4113-B1E4-72ADCC4B1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24747" y="2365057"/>
            <a:ext cx="4377400" cy="2160644"/>
          </a:xfrm>
          <a:prstGeom prst="rect">
            <a:avLst/>
          </a:prstGeom>
          <a:gradFill>
            <a:gsLst>
              <a:gs pos="50000">
                <a:schemeClr val="accent1">
                  <a:lumMod val="5000"/>
                  <a:lumOff val="95000"/>
                  <a:alpha val="0"/>
                </a:schemeClr>
              </a:gs>
              <a:gs pos="50000">
                <a:schemeClr val="accent5">
                  <a:alpha val="10000"/>
                </a:schemeClr>
              </a:gs>
            </a:gsLst>
            <a:lin ang="0" scaled="0"/>
          </a:gradFill>
          <a:ln w="28575">
            <a:solidFill>
              <a:schemeClr val="bg1"/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FB3EFFF7-FFC6-16DF-B4AB-DD5A1A1DA92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3427896" y="0"/>
            <a:ext cx="3344379" cy="6858000"/>
          </a:xfrm>
          <a:custGeom>
            <a:avLst/>
            <a:gdLst>
              <a:gd name="connsiteX0" fmla="*/ 0 w 3344379"/>
              <a:gd name="connsiteY0" fmla="*/ 0 h 6858000"/>
              <a:gd name="connsiteX1" fmla="*/ 3344379 w 3344379"/>
              <a:gd name="connsiteY1" fmla="*/ 0 h 6858000"/>
              <a:gd name="connsiteX2" fmla="*/ 3344379 w 3344379"/>
              <a:gd name="connsiteY2" fmla="*/ 6858000 h 6858000"/>
              <a:gd name="connsiteX3" fmla="*/ 0 w 3344379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344379" h="6858000">
                <a:moveTo>
                  <a:pt x="0" y="0"/>
                </a:moveTo>
                <a:lnTo>
                  <a:pt x="3344379" y="0"/>
                </a:lnTo>
                <a:lnTo>
                  <a:pt x="3344379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5">
              <a:alpha val="1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>
                <a:noFill/>
              </a:defRPr>
            </a:lvl1pPr>
          </a:lstStyle>
          <a:p>
            <a:pPr lvl="0"/>
            <a:r>
              <a:rPr lang="en-US"/>
              <a:t>Blank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DE6E802E-B214-0AE3-69C8-CBCA885C703A}"/>
              </a:ext>
            </a:extLst>
          </p:cNvPr>
          <p:cNvSpPr>
            <a:spLocks noGrp="1"/>
          </p:cNvSpPr>
          <p:nvPr>
            <p:ph type="body" sz="quarter" idx="11" hasCustomPrompt="1"/>
          </p:nvPr>
        </p:nvSpPr>
        <p:spPr>
          <a:xfrm>
            <a:off x="7835900" y="2071688"/>
            <a:ext cx="3773488" cy="2732087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1pPr>
            <a:lvl2pPr marL="4572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2pPr>
            <a:lvl3pPr marL="9144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3pPr>
            <a:lvl4pPr marL="13716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4pPr>
            <a:lvl5pPr marL="18288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5pPr>
          </a:lstStyle>
          <a:p>
            <a:pPr lvl="0"/>
            <a:r>
              <a:rPr lang="en-US"/>
              <a:t>Click to add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E0398655-42A6-4DBC-9542-9A8D10B44A6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15906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1FF7C44B-1689-4CA8-B0BC-0671EA1275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effectLst/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D6105C8-7607-448C-9CD2-9CA33B49B4D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2380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ivider Slide 2">
    <p:bg>
      <p:bgPr>
        <a:solidFill>
          <a:schemeClr val="accent4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7">
            <a:extLst>
              <a:ext uri="{FF2B5EF4-FFF2-40B4-BE49-F238E27FC236}">
                <a16:creationId xmlns:a16="http://schemas.microsoft.com/office/drawing/2014/main" id="{02728A58-8DE2-4B1C-B6CA-F2AED56F4504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-2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9D7CAC-EE78-4BAE-94EA-EBE4BB11811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99909" y="2335192"/>
            <a:ext cx="9792182" cy="2187616"/>
          </a:xfrm>
          <a:prstGeom prst="rect">
            <a:avLst/>
          </a:prstGeom>
          <a:noFill/>
          <a:ln w="38100">
            <a:solidFill>
              <a:schemeClr val="accent5"/>
            </a:solidFill>
          </a:ln>
        </p:spPr>
        <p:txBody>
          <a:bodyPr lIns="914400" tIns="182880" rIns="914400" anchor="ctr"/>
          <a:lstStyle>
            <a:lvl1pPr algn="ctr">
              <a:defRPr sz="5400" b="1" cap="all" spc="100" baseline="0">
                <a:solidFill>
                  <a:schemeClr val="accent5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17371290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Title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ECC6C658-B6F5-98D2-4D95-EA3030D6F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20322" y="-7084"/>
            <a:ext cx="12212321" cy="6858000"/>
          </a:xfrm>
          <a:prstGeom prst="rect">
            <a:avLst/>
          </a:prstGeom>
          <a:solidFill>
            <a:schemeClr val="accent5">
              <a:alpha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9AED10-F37C-48B3-A407-EDC6878C71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250065" y="2372810"/>
            <a:ext cx="4352081" cy="2129742"/>
          </a:xfrm>
          <a:prstGeom prst="rect">
            <a:avLst/>
          </a:prstGeom>
          <a:ln w="28575">
            <a:solidFill>
              <a:schemeClr val="accent4">
                <a:lumMod val="50000"/>
              </a:schemeClr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ED8B338-CD86-47FF-A4B9-9EE6A11AFBF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6789480" y="0"/>
            <a:ext cx="539496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9507D12-915D-42C7-9250-F3912C1C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14520C17-104B-4F9D-B1D8-2FA4676B3C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19F9CF7-C4CD-4EEB-A49F-1820A981A2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3335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bl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C3FAF69-7EBE-817B-DCEA-4A1595820E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-7515"/>
            <a:ext cx="4661648" cy="6871651"/>
          </a:xfrm>
          <a:prstGeom prst="rect">
            <a:avLst/>
          </a:prstGeom>
          <a:solidFill>
            <a:srgbClr val="47697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20FC4D-FDE2-42C3-B907-27B071B649CC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36608" y="804862"/>
            <a:ext cx="3401992" cy="5121375"/>
          </a:xfrm>
          <a:prstGeom prst="rect">
            <a:avLst/>
          </a:prstGeom>
          <a:ln w="28575">
            <a:noFill/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F4F9403-8AE5-DF79-EFCF-E99EABB83417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5579338" y="804863"/>
            <a:ext cx="5716587" cy="5248276"/>
          </a:xfrm>
          <a:prstGeom prst="rect">
            <a:avLst/>
          </a:prstGeom>
        </p:spPr>
        <p:txBody>
          <a:bodyPr anchor="ctr"/>
          <a:lstStyle>
            <a:lvl1pPr marL="283464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1pPr>
            <a:lvl2pPr marL="73152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2pPr>
            <a:lvl3pPr marL="109728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3pPr>
            <a:lvl4pPr marL="146304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4pPr>
            <a:lvl5pPr marL="18288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6" name="Date Placeholder 3">
            <a:extLst>
              <a:ext uri="{FF2B5EF4-FFF2-40B4-BE49-F238E27FC236}">
                <a16:creationId xmlns:a16="http://schemas.microsoft.com/office/drawing/2014/main" id="{D38E30C9-543F-4532-B571-2F2EF52E7A1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17" name="Footer Placeholder 4">
            <a:extLst>
              <a:ext uri="{FF2B5EF4-FFF2-40B4-BE49-F238E27FC236}">
                <a16:creationId xmlns:a16="http://schemas.microsoft.com/office/drawing/2014/main" id="{9E2F8B6B-A63E-448F-86E5-CF3F12A2971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18" name="Slide Number Placeholder 5">
            <a:extLst>
              <a:ext uri="{FF2B5EF4-FFF2-40B4-BE49-F238E27FC236}">
                <a16:creationId xmlns:a16="http://schemas.microsoft.com/office/drawing/2014/main" id="{5EC1D779-DE8A-45DF-9A79-70F63DD68BA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64910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9AED10-F37C-48B3-A407-EDC6878C712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647727" y="2060294"/>
            <a:ext cx="4359795" cy="2141316"/>
          </a:xfrm>
          <a:prstGeom prst="rect">
            <a:avLst/>
          </a:prstGeom>
          <a:ln w="28575">
            <a:solidFill>
              <a:schemeClr val="accent4">
                <a:lumMod val="50000"/>
              </a:schemeClr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accent4">
                    <a:lumMod val="50000"/>
                  </a:schemeClr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0ED8B338-CD86-47FF-A4B9-9EE6A11AFBFD}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-9009"/>
            <a:ext cx="5521124" cy="6878584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7" name="Text Placeholder 10">
            <a:extLst>
              <a:ext uri="{FF2B5EF4-FFF2-40B4-BE49-F238E27FC236}">
                <a16:creationId xmlns:a16="http://schemas.microsoft.com/office/drawing/2014/main" id="{F20D097E-45D7-422E-A8D1-635C7DE9A997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670878" y="4550199"/>
            <a:ext cx="4359795" cy="1790164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800" b="1" cap="all" spc="100" baseline="0">
                <a:solidFill>
                  <a:schemeClr val="accent4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Date Placeholder 2">
            <a:extLst>
              <a:ext uri="{FF2B5EF4-FFF2-40B4-BE49-F238E27FC236}">
                <a16:creationId xmlns:a16="http://schemas.microsoft.com/office/drawing/2014/main" id="{19507D12-915D-42C7-9250-F3912C1CAEB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en-US"/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14520C17-104B-4F9D-B1D8-2FA4676B3C1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473608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19F9CF7-C4CD-4EEB-A49F-1820A981A24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9791700" y="6356350"/>
            <a:ext cx="1562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9122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olu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3A5AC9-F6E1-46F9-8810-475475E17B9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34980" y="706056"/>
            <a:ext cx="6323957" cy="1088020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952C02D9-C262-43C0-BE24-402661B0594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-1" y="0"/>
            <a:ext cx="4495801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2000"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C3273F-AE8F-21E6-A06E-52686D65496D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135563" y="2291786"/>
            <a:ext cx="3017837" cy="396722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1pPr>
            <a:lvl2pPr marL="283464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2pPr>
            <a:lvl3pPr marL="6858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3pPr>
            <a:lvl4pPr marL="11430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4pPr>
            <a:lvl5pPr marL="16002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A011C768-FB8E-F917-0CF9-C9B7DA4CAA62}"/>
              </a:ext>
            </a:extLst>
          </p:cNvPr>
          <p:cNvSpPr>
            <a:spLocks noGrp="1"/>
          </p:cNvSpPr>
          <p:nvPr>
            <p:ph sz="quarter" idx="12" hasCustomPrompt="1"/>
          </p:nvPr>
        </p:nvSpPr>
        <p:spPr>
          <a:xfrm>
            <a:off x="8473281" y="2294680"/>
            <a:ext cx="3136127" cy="396722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1pPr>
            <a:lvl2pPr marL="283464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2pPr>
            <a:lvl3pPr marL="6858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3pPr>
            <a:lvl4pPr marL="11430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4pPr>
            <a:lvl5pPr marL="1600200" indent="-283464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defRPr sz="18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0" name="Date Placeholder 3">
            <a:extLst>
              <a:ext uri="{FF2B5EF4-FFF2-40B4-BE49-F238E27FC236}">
                <a16:creationId xmlns:a16="http://schemas.microsoft.com/office/drawing/2014/main" id="{61AB9D5A-1951-48B0-9CAE-84FC869BE54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31" name="Footer Placeholder 4">
            <a:extLst>
              <a:ext uri="{FF2B5EF4-FFF2-40B4-BE49-F238E27FC236}">
                <a16:creationId xmlns:a16="http://schemas.microsoft.com/office/drawing/2014/main" id="{3AEF9F4B-0EB4-4C9F-9159-80E393F3A13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32" name="Slide Number Placeholder 5">
            <a:extLst>
              <a:ext uri="{FF2B5EF4-FFF2-40B4-BE49-F238E27FC236}">
                <a16:creationId xmlns:a16="http://schemas.microsoft.com/office/drawing/2014/main" id="{6BC4F905-196D-4DFF-9947-C56088B56F3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12096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oduct Overvie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>
            <a:extLst>
              <a:ext uri="{FF2B5EF4-FFF2-40B4-BE49-F238E27FC236}">
                <a16:creationId xmlns:a16="http://schemas.microsoft.com/office/drawing/2014/main" id="{8FD970D0-182D-96E3-04B5-5D634F9C4F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70545"/>
          </a:xfrm>
          <a:prstGeom prst="rect">
            <a:avLst/>
          </a:prstGeom>
          <a:solidFill>
            <a:schemeClr val="accent2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AEFB40-063A-41A7-9581-865BBE62C3C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26143"/>
            <a:ext cx="10515600" cy="1229033"/>
          </a:xfrm>
          <a:prstGeom prst="rect">
            <a:avLst/>
          </a:prstGeom>
        </p:spPr>
        <p:txBody>
          <a:bodyPr anchor="b"/>
          <a:lstStyle>
            <a:lvl1pPr algn="ctr">
              <a:defRPr sz="2400" cap="all" spc="100" baseline="0">
                <a:solidFill>
                  <a:schemeClr val="tx2">
                    <a:lumMod val="75000"/>
                  </a:schemeClr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9E453354-6167-7227-F443-F984688CC493}"/>
              </a:ext>
            </a:extLst>
          </p:cNvPr>
          <p:cNvSpPr>
            <a:spLocks noGrp="1"/>
          </p:cNvSpPr>
          <p:nvPr>
            <p:ph sz="quarter" idx="10" hasCustomPrompt="1"/>
          </p:nvPr>
        </p:nvSpPr>
        <p:spPr>
          <a:xfrm>
            <a:off x="849775" y="2858625"/>
            <a:ext cx="3941763" cy="3338513"/>
          </a:xfrm>
          <a:prstGeom prst="rect">
            <a:avLst/>
          </a:prstGeom>
        </p:spPr>
        <p:txBody>
          <a:bodyPr/>
          <a:lstStyle>
            <a:lvl1pPr marL="347472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eriod"/>
              <a:defRPr sz="1800" spc="100" baseline="0"/>
            </a:lvl1pPr>
            <a:lvl2pPr marL="685800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lphaLcPeriod"/>
              <a:defRPr sz="1600" spc="100" baseline="0"/>
            </a:lvl2pPr>
            <a:lvl3pPr marL="1143000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rabicParenR"/>
              <a:defRPr sz="1400" spc="100" baseline="0"/>
            </a:lvl3pPr>
            <a:lvl4pPr marL="1600200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alphaLcParenR"/>
              <a:defRPr sz="1200" spc="100" baseline="0"/>
            </a:lvl4pPr>
            <a:lvl5pPr marL="2057400" indent="-347472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AutoNum type="romanLcPeriod"/>
              <a:defRPr sz="12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DDA14B5C-C6A4-65FB-34DD-E1C0FF465FF7}"/>
              </a:ext>
            </a:extLst>
          </p:cNvPr>
          <p:cNvSpPr>
            <a:spLocks noGrp="1"/>
          </p:cNvSpPr>
          <p:nvPr>
            <p:ph sz="quarter" idx="11" hasCustomPrompt="1"/>
          </p:nvPr>
        </p:nvSpPr>
        <p:spPr>
          <a:xfrm>
            <a:off x="5342681" y="2858625"/>
            <a:ext cx="6011119" cy="3338513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+mj-lt"/>
              <a:buNone/>
              <a:defRPr sz="1800" spc="100" baseline="0"/>
            </a:lvl1pPr>
            <a:lvl2pPr marL="285750" indent="-28575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spc="100" baseline="0"/>
            </a:lvl2pPr>
            <a:lvl3pPr marL="685800" indent="-28575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spc="100" baseline="0"/>
            </a:lvl3pPr>
            <a:lvl4pPr marL="1143000" indent="-28575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spc="100" baseline="0"/>
            </a:lvl4pPr>
            <a:lvl5pPr marL="1600200" indent="-28575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•"/>
              <a:defRPr sz="18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0" name="Date Placeholder 3">
            <a:extLst>
              <a:ext uri="{FF2B5EF4-FFF2-40B4-BE49-F238E27FC236}">
                <a16:creationId xmlns:a16="http://schemas.microsoft.com/office/drawing/2014/main" id="{573EDDB2-8AC2-4A88-95EE-20082E77DE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41" name="Footer Placeholder 4">
            <a:extLst>
              <a:ext uri="{FF2B5EF4-FFF2-40B4-BE49-F238E27FC236}">
                <a16:creationId xmlns:a16="http://schemas.microsoft.com/office/drawing/2014/main" id="{325A34CF-B8DC-4A28-86BC-8D450E3D3C5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42" name="Slide Number Placeholder 5">
            <a:extLst>
              <a:ext uri="{FF2B5EF4-FFF2-40B4-BE49-F238E27FC236}">
                <a16:creationId xmlns:a16="http://schemas.microsoft.com/office/drawing/2014/main" id="{3F009426-0603-4EF7-8DE1-0CA50818F7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76556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bout 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C1E109A-BBBE-498A-AC65-464AAF5710C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14400" y="766915"/>
            <a:ext cx="2782529" cy="2163098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anchor="ctr"/>
          <a:lstStyle>
            <a:lvl1pPr algn="ctr">
              <a:lnSpc>
                <a:spcPct val="100000"/>
              </a:lnSpc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title</a:t>
            </a:r>
          </a:p>
        </p:txBody>
      </p:sp>
      <p:sp>
        <p:nvSpPr>
          <p:cNvPr id="10" name="Text Placeholder 10">
            <a:extLst>
              <a:ext uri="{FF2B5EF4-FFF2-40B4-BE49-F238E27FC236}">
                <a16:creationId xmlns:a16="http://schemas.microsoft.com/office/drawing/2014/main" id="{7408009F-7441-4960-8688-598E5537784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4864796" y="960385"/>
            <a:ext cx="6341212" cy="1969628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0721A019-F5C2-4A15-A6AE-C03209D1D7DB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0" y="3716594"/>
            <a:ext cx="12192000" cy="3141406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CFE1DF53-32D0-456E-8221-7FCD23325DB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DC108F1B-58C5-43B6-8251-B1392CA9A80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530B1E0-03D4-4E5B-A2A7-903B17B306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21131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inancial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CE5E8994-67B0-7A02-C300-3232691564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4532671" y="0"/>
            <a:ext cx="7659329" cy="6858000"/>
          </a:xfrm>
          <a:prstGeom prst="rect">
            <a:avLst/>
          </a:prstGeom>
          <a:solidFill>
            <a:schemeClr val="accent2">
              <a:lumMod val="40000"/>
              <a:lumOff val="6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96D4A-16D3-4C35-A383-2DF039D54CF4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33791" y="787869"/>
            <a:ext cx="2743200" cy="2142144"/>
          </a:xfrm>
          <a:prstGeom prst="rect">
            <a:avLst/>
          </a:prstGeom>
          <a:ln w="28575">
            <a:solidFill>
              <a:schemeClr val="accent2"/>
            </a:solidFill>
          </a:ln>
        </p:spPr>
        <p:txBody>
          <a:bodyPr anchor="ctr"/>
          <a:lstStyle>
            <a:lvl1pPr algn="ctr">
              <a:lnSpc>
                <a:spcPct val="100000"/>
              </a:lnSpc>
              <a:defRPr sz="2400" cap="all" spc="100" baseline="0">
                <a:solidFill>
                  <a:schemeClr val="accent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2EA6B5C4-24E3-C021-071B-DFF6C6CC497B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933449" y="3429000"/>
            <a:ext cx="2920796" cy="292735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spc="100" baseline="0"/>
            </a:lvl1pPr>
            <a:lvl2pPr marL="4572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600" spc="100" baseline="0"/>
            </a:lvl2pPr>
            <a:lvl3pPr marL="9144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400" spc="100" baseline="0"/>
            </a:lvl3pPr>
            <a:lvl4pPr marL="13716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200" spc="100" baseline="0"/>
            </a:lvl4pPr>
            <a:lvl5pPr marL="1828800" indent="0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2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FF255611-8280-41F3-A5FA-821E144AEAE7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220928" y="787869"/>
            <a:ext cx="6292646" cy="543226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 sz="18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600" cap="all" baseline="0">
                <a:solidFill>
                  <a:schemeClr val="accent5">
                    <a:lumMod val="50000"/>
                  </a:schemeClr>
                </a:solidFill>
              </a:defRPr>
            </a:lvl2pPr>
            <a:lvl3pPr marL="914400" indent="0">
              <a:buNone/>
              <a:defRPr sz="1400" cap="all" baseline="0">
                <a:solidFill>
                  <a:schemeClr val="accent5">
                    <a:lumMod val="50000"/>
                  </a:schemeClr>
                </a:solidFill>
              </a:defRPr>
            </a:lvl3pPr>
            <a:lvl4pPr marL="1371600" indent="0">
              <a:buNone/>
              <a:defRPr sz="1200" cap="all" baseline="0">
                <a:solidFill>
                  <a:schemeClr val="accent5">
                    <a:lumMod val="50000"/>
                  </a:schemeClr>
                </a:solidFill>
              </a:defRPr>
            </a:lvl4pPr>
            <a:lvl5pPr marL="1828800" indent="0">
              <a:buNone/>
              <a:defRPr sz="1200" cap="all" baseline="0">
                <a:solidFill>
                  <a:schemeClr val="accent5">
                    <a:lumMod val="50000"/>
                  </a:schemeClr>
                </a:solidFill>
              </a:defRPr>
            </a:lvl5pPr>
          </a:lstStyle>
          <a:p>
            <a:pPr lvl="0"/>
            <a:r>
              <a:rPr lang="en-US"/>
              <a:t>Click to add content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3453DB9-3C4B-4136-96D2-08A7D5AD41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1464841-801A-499A-BFD2-9731D2D89C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9C78F9D-CD73-4D53-A871-D6C0B643A6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88064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ur Competi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41225E-57F6-4605-A684-F9B30F1F664E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0559" y="1"/>
            <a:ext cx="4952999" cy="2182482"/>
          </a:xfrm>
          <a:prstGeom prst="rect">
            <a:avLst/>
          </a:prstGeom>
          <a:solidFill>
            <a:schemeClr val="accent2">
              <a:alpha val="92000"/>
            </a:schemeClr>
          </a:solidFill>
        </p:spPr>
        <p:txBody>
          <a:bodyPr lIns="731520" rIns="731520" anchor="ctr"/>
          <a:lstStyle>
            <a:lvl1pPr algn="ctr">
              <a:defRPr sz="2400" cap="all" spc="10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7" name="Picture Placeholder 8">
            <a:extLst>
              <a:ext uri="{FF2B5EF4-FFF2-40B4-BE49-F238E27FC236}">
                <a16:creationId xmlns:a16="http://schemas.microsoft.com/office/drawing/2014/main" id="{C93927AF-DF09-4CE5-8767-B2ECF0215BF5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4942932" y="0"/>
            <a:ext cx="7249067" cy="2182483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FE8D114B-8AAB-41D6-AFCF-750066A65291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819728" y="2924355"/>
            <a:ext cx="3769525" cy="3300645"/>
          </a:xfrm>
          <a:prstGeom prst="rect">
            <a:avLst/>
          </a:prstGeom>
        </p:spPr>
        <p:txBody>
          <a:bodyPr anchor="t"/>
          <a:lstStyle>
            <a:lvl1pPr marL="0" indent="0" algn="l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6E5C19A-AE6A-FEDE-6B3C-9B1701F4C501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4933262" y="2932801"/>
            <a:ext cx="6411912" cy="3300851"/>
          </a:xfrm>
          <a:prstGeom prst="rect">
            <a:avLst/>
          </a:prstGeom>
        </p:spPr>
        <p:txBody>
          <a:bodyPr/>
          <a:lstStyle>
            <a:lvl1pPr marL="283464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1pPr>
            <a:lvl2pPr marL="914400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2pPr>
            <a:lvl3pPr marL="1371600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3pPr>
            <a:lvl4pPr marL="1828800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4pPr>
            <a:lvl5pPr marL="2286000" indent="-283464">
              <a:lnSpc>
                <a:spcPct val="125000"/>
              </a:lnSpc>
              <a:spcBef>
                <a:spcPts val="0"/>
              </a:spcBef>
              <a:spcAft>
                <a:spcPts val="0"/>
              </a:spcAft>
              <a:defRPr sz="1800" spc="100" baseline="0"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8751D887-2419-4911-A7CC-9B5A598D71E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B8B214E0-C574-4CE5-8FF0-E0F965A4A06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6C033920-FB08-49F3-8A75-14E68EF78DB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519510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A96722F2-1968-8B82-9382-187D808D9C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2170545"/>
          </a:xfrm>
          <a:prstGeom prst="rect">
            <a:avLst/>
          </a:prstGeom>
          <a:solidFill>
            <a:schemeClr val="accent2">
              <a:lumMod val="20000"/>
              <a:lumOff val="80000"/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8F6663C8-5425-48D7-9E9D-F2B794222FA5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838200" y="241541"/>
            <a:ext cx="10515600" cy="1215894"/>
          </a:xfrm>
          <a:prstGeom prst="rect">
            <a:avLst/>
          </a:prstGeom>
        </p:spPr>
        <p:txBody>
          <a:bodyPr anchor="b"/>
          <a:lstStyle>
            <a:lvl1pPr algn="ctr">
              <a:defRPr sz="2400" cap="all" spc="1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add title</a:t>
            </a:r>
          </a:p>
        </p:txBody>
      </p:sp>
      <p:sp>
        <p:nvSpPr>
          <p:cNvPr id="30" name="Content Placeholder 29">
            <a:extLst>
              <a:ext uri="{FF2B5EF4-FFF2-40B4-BE49-F238E27FC236}">
                <a16:creationId xmlns:a16="http://schemas.microsoft.com/office/drawing/2014/main" id="{E7176063-74EF-4FC1-A687-2F5900412F55}"/>
              </a:ext>
            </a:extLst>
          </p:cNvPr>
          <p:cNvSpPr>
            <a:spLocks noGrp="1"/>
          </p:cNvSpPr>
          <p:nvPr>
            <p:ph sz="quarter" idx="35" hasCustomPrompt="1"/>
          </p:nvPr>
        </p:nvSpPr>
        <p:spPr>
          <a:xfrm>
            <a:off x="859468" y="2674190"/>
            <a:ext cx="10494331" cy="360584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 cap="all" baseline="0"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add content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9058ECB-2935-45B1-80F1-ED38302C2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8FC42CC-A62B-40E8-907A-F15D7C216F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/>
          <a:lstStyle/>
          <a:p>
            <a:r>
              <a:rPr lang="en-US"/>
              <a:t>Pitch deck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33E0735-85DE-48C3-8FE9-0754F9ABD6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16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 2">
    <p:bg>
      <p:bgPr>
        <a:solidFill>
          <a:schemeClr val="accent5">
            <a:alpha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906EC1-D867-4113-B1E4-72ADCC4B1586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1130061" y="1541398"/>
            <a:ext cx="4442603" cy="2124827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  <p:txBody>
          <a:bodyPr anchor="ctr"/>
          <a:lstStyle>
            <a:lvl1pPr algn="ctr">
              <a:defRPr sz="2400" cap="all" spc="100" baseline="0">
                <a:solidFill>
                  <a:schemeClr val="tx1"/>
                </a:solidFill>
              </a:defRPr>
            </a:lvl1pPr>
          </a:lstStyle>
          <a:p>
            <a:r>
              <a:rPr lang="en-US"/>
              <a:t>Add title</a:t>
            </a:r>
          </a:p>
        </p:txBody>
      </p:sp>
      <p:sp>
        <p:nvSpPr>
          <p:cNvPr id="38" name="Text Placeholder 10">
            <a:extLst>
              <a:ext uri="{FF2B5EF4-FFF2-40B4-BE49-F238E27FC236}">
                <a16:creationId xmlns:a16="http://schemas.microsoft.com/office/drawing/2014/main" id="{34C23C4D-3C16-4A17-BF8A-A9C4E2F013E3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1130061" y="3984426"/>
            <a:ext cx="4442603" cy="2424999"/>
          </a:xfrm>
          <a:prstGeom prst="rect">
            <a:avLst/>
          </a:prstGeom>
        </p:spPr>
        <p:txBody>
          <a:bodyPr anchor="t"/>
          <a:lstStyle>
            <a:lvl1pPr marL="0" indent="0" algn="ctr">
              <a:lnSpc>
                <a:spcPct val="125000"/>
              </a:lnSpc>
              <a:spcBef>
                <a:spcPts val="0"/>
              </a:spcBef>
              <a:spcAft>
                <a:spcPts val="600"/>
              </a:spcAft>
              <a:buNone/>
              <a:defRPr sz="1800" cap="none" spc="100" baseline="0">
                <a:solidFill>
                  <a:schemeClr val="tx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1" name="Picture Placeholder 8">
            <a:extLst>
              <a:ext uri="{FF2B5EF4-FFF2-40B4-BE49-F238E27FC236}">
                <a16:creationId xmlns:a16="http://schemas.microsoft.com/office/drawing/2014/main" id="{50298920-F98C-4AFF-A39F-BB5644F96EBA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6771736" y="0"/>
            <a:ext cx="5420263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/>
              <a:t>Click to add photo</a:t>
            </a:r>
          </a:p>
        </p:txBody>
      </p:sp>
    </p:spTree>
    <p:extLst>
      <p:ext uri="{BB962C8B-B14F-4D97-AF65-F5344CB8AC3E}">
        <p14:creationId xmlns:p14="http://schemas.microsoft.com/office/powerpoint/2010/main" val="42577993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E02389-643A-44A3-9E32-4459CAEAC35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r>
              <a:rPr lang="en-US"/>
              <a:t>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E3E221A-6F27-4890-B073-7BA27B8FB51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 i="0" cap="all" spc="100" baseline="0">
                <a:solidFill>
                  <a:schemeClr val="bg2">
                    <a:lumMod val="50000"/>
                  </a:schemeClr>
                </a:solidFill>
                <a:latin typeface="+mj-lt"/>
              </a:defRPr>
            </a:lvl1pPr>
          </a:lstStyle>
          <a:p>
            <a:r>
              <a:rPr lang="en-US"/>
              <a:t>Pitch deck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0B06CAC-A122-486F-81C6-4299D83E94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spc="100" baseline="0">
                <a:solidFill>
                  <a:schemeClr val="bg2">
                    <a:lumMod val="50000"/>
                  </a:schemeClr>
                </a:solidFill>
              </a:defRPr>
            </a:lvl1pPr>
          </a:lstStyle>
          <a:p>
            <a:fld id="{EA87306C-81BA-4795-A5CA-9392456A8C1E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01138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5" r:id="rId1"/>
    <p:sldLayoutId id="2147483656" r:id="rId2"/>
    <p:sldLayoutId id="2147483673" r:id="rId3"/>
    <p:sldLayoutId id="2147483669" r:id="rId4"/>
    <p:sldLayoutId id="2147483651" r:id="rId5"/>
    <p:sldLayoutId id="2147483671" r:id="rId6"/>
    <p:sldLayoutId id="2147483652" r:id="rId7"/>
    <p:sldLayoutId id="2147483653" r:id="rId8"/>
    <p:sldLayoutId id="2147483650" r:id="rId9"/>
    <p:sldLayoutId id="2147483664" r:id="rId10"/>
    <p:sldLayoutId id="2147483659" r:id="rId11"/>
    <p:sldLayoutId id="2147483662" r:id="rId12"/>
    <p:sldLayoutId id="2147483670" r:id="rId13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jpe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3.jpeg"/><Relationship Id="rId4" Type="http://schemas.openxmlformats.org/officeDocument/2006/relationships/image" Target="../media/image1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1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6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4.jpeg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5.jpeg"/><Relationship Id="rId4" Type="http://schemas.openxmlformats.org/officeDocument/2006/relationships/image" Target="../media/image1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8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9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6.jpeg"/><Relationship Id="rId4" Type="http://schemas.openxmlformats.org/officeDocument/2006/relationships/image" Target="../media/image1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1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7.jpeg"/><Relationship Id="rId4" Type="http://schemas.openxmlformats.org/officeDocument/2006/relationships/image" Target="../media/image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.org.uk/person-centred-care/" TargetMode="External"/><Relationship Id="rId2" Type="http://schemas.openxmlformats.org/officeDocument/2006/relationships/hyperlink" Target="tel:2145-2154" TargetMode="Externa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C0147929-8D39-DAA9-C3C5-4829D9C31C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99332" y="1788673"/>
            <a:ext cx="9582729" cy="3280653"/>
          </a:xfrm>
        </p:spPr>
        <p:txBody>
          <a:bodyPr/>
          <a:lstStyle/>
          <a:p>
            <a:r>
              <a:rPr lang="en-GB" sz="5000" b="1"/>
              <a:t>Evaluating Care and Support for Older Adults</a:t>
            </a:r>
            <a:br>
              <a:rPr lang="en-GB" b="1"/>
            </a:br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3814C18-AC44-DC78-A866-311D31909AE7}"/>
              </a:ext>
            </a:extLst>
          </p:cNvPr>
          <p:cNvSpPr txBox="1"/>
          <p:nvPr/>
        </p:nvSpPr>
        <p:spPr>
          <a:xfrm>
            <a:off x="5190258" y="4502726"/>
            <a:ext cx="6095424" cy="5386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900"/>
              <a:t>Newrikaa Jeyapathy 2324340</a:t>
            </a:r>
            <a:endParaRPr lang="en-US" sz="2900"/>
          </a:p>
        </p:txBody>
      </p:sp>
      <p:pic>
        <p:nvPicPr>
          <p:cNvPr id="3" name="s1">
            <a:hlinkClick r:id="" action="ppaction://media"/>
            <a:extLst>
              <a:ext uri="{FF2B5EF4-FFF2-40B4-BE49-F238E27FC236}">
                <a16:creationId xmlns:a16="http://schemas.microsoft.com/office/drawing/2014/main" id="{331397AE-D758-62DB-DC2B-5DB99CF549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43104" y="5879646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0268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9D3AADE-5119-8CE2-0DD5-2BD7E3403288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4782494" y="136526"/>
            <a:ext cx="6826894" cy="6721474"/>
          </a:xfrm>
        </p:spPr>
        <p:txBody>
          <a:bodyPr lIns="91440" tIns="45720" rIns="91440" bIns="45720" anchor="ctr"/>
          <a:lstStyle/>
          <a:p>
            <a:r>
              <a:rPr lang="en-GB" b="1"/>
              <a:t>Why is Older People’s Care Important?</a:t>
            </a:r>
          </a:p>
          <a:p>
            <a:r>
              <a:rPr lang="en-GB"/>
              <a:t>The UK has an ageing population, increasing demand for health and social care(NHS England, 2019; Beard et al., 2016).</a:t>
            </a:r>
          </a:p>
          <a:p>
            <a:r>
              <a:rPr lang="en-GB"/>
              <a:t>Older adults are more likely to experience frailty, dementia and multiple long-term conditionsPrince et al., 2015; Clegg et al., 2013)</a:t>
            </a:r>
          </a:p>
          <a:p>
            <a:r>
              <a:rPr lang="en-GB"/>
              <a:t>.</a:t>
            </a:r>
          </a:p>
          <a:p>
            <a:r>
              <a:rPr lang="en-GB"/>
              <a:t>Effective care should promote </a:t>
            </a:r>
            <a:r>
              <a:rPr lang="en-GB" b="1"/>
              <a:t>independence, dignity, wellbeing and quality of life</a:t>
            </a:r>
            <a:r>
              <a:rPr lang="en-GB"/>
              <a:t>.</a:t>
            </a:r>
          </a:p>
          <a:p>
            <a:r>
              <a:rPr lang="en-GB"/>
              <a:t>This presentation evaluates: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Theories of ageing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Care and support services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UK legislation and policy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Technological innovations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Real-world examples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/>
              <a:t>Recommendations for improving care</a:t>
            </a:r>
          </a:p>
          <a:p>
            <a:endParaRPr lang="en-US"/>
          </a:p>
        </p:txBody>
      </p:sp>
      <p:sp>
        <p:nvSpPr>
          <p:cNvPr id="20" name="Slide Number Placeholder 19">
            <a:extLst>
              <a:ext uri="{FF2B5EF4-FFF2-40B4-BE49-F238E27FC236}">
                <a16:creationId xmlns:a16="http://schemas.microsoft.com/office/drawing/2014/main" id="{DA9558D5-EB6D-C2EA-C5E2-7907694485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2</a:t>
            </a:fld>
            <a:endParaRPr lang="en-US"/>
          </a:p>
        </p:txBody>
      </p:sp>
      <p:pic>
        <p:nvPicPr>
          <p:cNvPr id="2" name="s2">
            <a:hlinkClick r:id="" action="ppaction://media"/>
            <a:extLst>
              <a:ext uri="{FF2B5EF4-FFF2-40B4-BE49-F238E27FC236}">
                <a16:creationId xmlns:a16="http://schemas.microsoft.com/office/drawing/2014/main" id="{11A8C8A8-E454-BEFA-3BE7-B8CFE976677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40761" y="5807075"/>
            <a:ext cx="730250" cy="730250"/>
          </a:xfrm>
          <a:prstGeom prst="rect">
            <a:avLst/>
          </a:prstGeom>
        </p:spPr>
      </p:pic>
      <p:pic>
        <p:nvPicPr>
          <p:cNvPr id="10" name="Picture Placeholder 9">
            <a:extLst>
              <a:ext uri="{FF2B5EF4-FFF2-40B4-BE49-F238E27FC236}">
                <a16:creationId xmlns:a16="http://schemas.microsoft.com/office/drawing/2014/main" id="{5FDEAC40-DF7C-8D37-A703-1DED4F8282D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l="30534" r="30534"/>
          <a:stretch/>
        </p:blipFill>
        <p:spPr>
          <a:xfrm>
            <a:off x="36513" y="0"/>
            <a:ext cx="474662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02927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05BF4AF3-2D87-5D1D-245D-49E6F0B09A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703" y="-2"/>
            <a:ext cx="6482136" cy="6858002"/>
          </a:xfrm>
        </p:spPr>
        <p:txBody>
          <a:bodyPr lIns="914400" tIns="182880" rIns="914400" bIns="45720" anchor="ctr"/>
          <a:lstStyle/>
          <a:p>
            <a:r>
              <a:rPr lang="en-GB" sz="1600" b="1">
                <a:solidFill>
                  <a:srgbClr val="F5FAE8"/>
                </a:solidFill>
              </a:rPr>
              <a:t>Theories of Ageing</a:t>
            </a:r>
            <a:br>
              <a:rPr lang="en-GB" sz="1600" b="1"/>
            </a:br>
            <a:br>
              <a:rPr lang="en-GB" sz="1600" b="1"/>
            </a:br>
            <a:r>
              <a:rPr lang="en-GB" sz="1600" b="1">
                <a:solidFill>
                  <a:srgbClr val="F5FAE8"/>
                </a:solidFill>
              </a:rPr>
              <a:t>Understanding Ageing</a:t>
            </a:r>
            <a:br>
              <a:rPr lang="en-GB" sz="1600"/>
            </a:br>
            <a:r>
              <a:rPr lang="en-GB" sz="1600" b="1">
                <a:solidFill>
                  <a:srgbClr val="F5FAE8"/>
                </a:solidFill>
              </a:rPr>
              <a:t>Activity Theory</a:t>
            </a:r>
            <a:br>
              <a:rPr lang="en-GB" sz="1600" b="1"/>
            </a:br>
            <a:r>
              <a:rPr lang="en-GB" sz="1600" b="0">
                <a:solidFill>
                  <a:srgbClr val="F5FAE8"/>
                </a:solidFill>
              </a:rPr>
              <a:t>S</a:t>
            </a:r>
            <a:r>
              <a:rPr lang="en-GB" sz="1600">
                <a:solidFill>
                  <a:srgbClr val="F5FAE8"/>
                </a:solidFill>
              </a:rPr>
              <a:t>taying physically, mentally and socially active improves wellbeing.</a:t>
            </a:r>
            <a:br>
              <a:rPr lang="en-GB" sz="1600"/>
            </a:br>
            <a:r>
              <a:rPr lang="en-GB" sz="1600">
                <a:solidFill>
                  <a:srgbClr val="F5FAE8"/>
                </a:solidFill>
              </a:rPr>
              <a:t>Encourages participation in community activities and day centres.</a:t>
            </a:r>
            <a:br>
              <a:rPr lang="en-GB" sz="1600"/>
            </a:br>
            <a:r>
              <a:rPr lang="en-GB" sz="1600">
                <a:solidFill>
                  <a:srgbClr val="F5FAE8"/>
                </a:solidFill>
              </a:rPr>
              <a:t>Supports independence and healthy ageing </a:t>
            </a:r>
            <a:r>
              <a:rPr lang="en-GB" sz="1600" err="1">
                <a:solidFill>
                  <a:srgbClr val="F5FAE8"/>
                </a:solidFill>
              </a:rPr>
              <a:t>df</a:t>
            </a:r>
            <a:r>
              <a:rPr lang="en-GB" sz="1600">
                <a:solidFill>
                  <a:srgbClr val="F5FAE8"/>
                </a:solidFill>
              </a:rPr>
              <a:t>[</a:t>
            </a:r>
            <a:r>
              <a:rPr lang="en-GB" sz="1600" err="1">
                <a:solidFill>
                  <a:srgbClr val="F5FAE8"/>
                </a:solidFill>
              </a:rPr>
              <a:t>Havinghurst</a:t>
            </a:r>
            <a:r>
              <a:rPr lang="en-GB" sz="1600">
                <a:solidFill>
                  <a:srgbClr val="F5FAE8"/>
                </a:solidFill>
              </a:rPr>
              <a:t>, 1961; Rowe and </a:t>
            </a:r>
            <a:r>
              <a:rPr lang="en-GB" sz="1600" err="1">
                <a:solidFill>
                  <a:srgbClr val="F5FAE8"/>
                </a:solidFill>
              </a:rPr>
              <a:t>kahn</a:t>
            </a:r>
            <a:r>
              <a:rPr lang="en-GB" sz="1600">
                <a:solidFill>
                  <a:srgbClr val="F5FAE8"/>
                </a:solidFill>
              </a:rPr>
              <a:t>, 1997].</a:t>
            </a:r>
            <a:br>
              <a:rPr lang="en-GB" sz="1600"/>
            </a:b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Continuity Theory</a:t>
            </a: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Older adults benefit from maintaining familiar routines, values and relationships.</a:t>
            </a: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Supports personalised, person-centred care planning[</a:t>
            </a:r>
            <a:r>
              <a:rPr lang="en-GB" sz="1600" err="1">
                <a:solidFill>
                  <a:schemeClr val="bg1"/>
                </a:solidFill>
              </a:rPr>
              <a:t>atchley</a:t>
            </a:r>
            <a:r>
              <a:rPr lang="en-GB" sz="1600">
                <a:solidFill>
                  <a:schemeClr val="bg1"/>
                </a:solidFill>
              </a:rPr>
              <a:t>, 1989].</a:t>
            </a:r>
            <a:br>
              <a:rPr lang="en-GB" sz="1600"/>
            </a:b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Critical Evaluation</a:t>
            </a: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No single theory explains everyone’s ageing experience.</a:t>
            </a: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Individual health, culture and life experiences influence ageing differently.</a:t>
            </a:r>
            <a:br>
              <a:rPr lang="en-GB" sz="1600"/>
            </a:br>
            <a:r>
              <a:rPr lang="en-GB" sz="1600">
                <a:solidFill>
                  <a:schemeClr val="bg1"/>
                </a:solidFill>
              </a:rPr>
              <a:t>Care should always be personalised rather than based on assumptions[ Beard et al., 2016].</a:t>
            </a:r>
            <a:br>
              <a:rPr lang="en-GB" sz="1600"/>
            </a:br>
            <a:endParaRPr lang="en-US" sz="1600">
              <a:solidFill>
                <a:schemeClr val="bg1"/>
              </a:solidFill>
            </a:endParaRPr>
          </a:p>
        </p:txBody>
      </p:sp>
      <p:pic>
        <p:nvPicPr>
          <p:cNvPr id="2" name="s3">
            <a:hlinkClick r:id="" action="ppaction://media"/>
            <a:extLst>
              <a:ext uri="{FF2B5EF4-FFF2-40B4-BE49-F238E27FC236}">
                <a16:creationId xmlns:a16="http://schemas.microsoft.com/office/drawing/2014/main" id="{DF81459A-EAB9-43E5-8356-86DA25CCA6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028589" y="5966732"/>
            <a:ext cx="730250" cy="730250"/>
          </a:xfrm>
          <a:prstGeom prst="rect">
            <a:avLst/>
          </a:prstGeo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D82AD2D3-2994-CB34-1E42-DCED24DF3DBB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l="17725" r="17725"/>
          <a:stretch/>
        </p:blipFill>
        <p:spPr>
          <a:xfrm>
            <a:off x="5710238" y="0"/>
            <a:ext cx="6481762" cy="66976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073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4AEBF-73B2-2188-6E43-D85E829780A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Evaluation of Care and Support Services</a:t>
            </a:r>
            <a:br>
              <a:rPr lang="en-GB" b="1"/>
            </a:br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51885A6-2008-15E5-517B-3CBBFE99B11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4</a:t>
            </a:fld>
            <a:endParaRPr lang="en-US"/>
          </a:p>
        </p:txBody>
      </p:sp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738B4991-E1D0-3A56-D310-C05E1A47954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820228" y="136525"/>
            <a:ext cx="7371772" cy="6584950"/>
          </a:xfrm>
        </p:spPr>
        <p:txBody>
          <a:bodyPr/>
          <a:lstStyle/>
          <a:p>
            <a:pPr marL="0" indent="0">
              <a:buNone/>
            </a:pPr>
            <a:r>
              <a:rPr lang="en-GB" sz="1400" b="1"/>
              <a:t>Home Care</a:t>
            </a:r>
            <a:r>
              <a:rPr lang="en-GB" sz="1400"/>
              <a:t> </a:t>
            </a:r>
          </a:p>
          <a:p>
            <a:r>
              <a:rPr lang="en-GB" sz="1400"/>
              <a:t>Promotes independence and enables older adults to remain in familiar surroundings.</a:t>
            </a:r>
          </a:p>
          <a:p>
            <a:r>
              <a:rPr lang="en-GB" sz="1400"/>
              <a:t>Encourages personalised care and supports daily living.</a:t>
            </a:r>
          </a:p>
          <a:p>
            <a:r>
              <a:rPr lang="en-GB" sz="1400" b="1"/>
              <a:t>Limitation:</a:t>
            </a:r>
            <a:r>
              <a:rPr lang="en-GB" sz="1400"/>
              <a:t> Workforce shortages and short care visits may reduce quality.</a:t>
            </a:r>
          </a:p>
          <a:p>
            <a:pPr marL="0" indent="0">
              <a:buNone/>
            </a:pPr>
            <a:r>
              <a:rPr lang="en-GB" sz="1400" b="1"/>
              <a:t>Residential Care Homes</a:t>
            </a:r>
          </a:p>
          <a:p>
            <a:pPr marL="0" indent="0">
              <a:buNone/>
            </a:pPr>
            <a:r>
              <a:rPr lang="en-GB" sz="1400"/>
              <a:t> Provide 24-hour nursing and personal care for individuals with complex needs.</a:t>
            </a:r>
          </a:p>
          <a:p>
            <a:r>
              <a:rPr lang="en-GB" sz="1400"/>
              <a:t>Improve safety and access to healthcare professionals.</a:t>
            </a:r>
          </a:p>
          <a:p>
            <a:r>
              <a:rPr lang="en-GB" sz="1400" b="1"/>
              <a:t>Limitation:</a:t>
            </a:r>
            <a:r>
              <a:rPr lang="en-GB" sz="1400"/>
              <a:t> May reduce independence and increase feelings of isolation.</a:t>
            </a:r>
          </a:p>
          <a:p>
            <a:pPr marL="0" indent="0">
              <a:buNone/>
            </a:pPr>
            <a:r>
              <a:rPr lang="en-GB" sz="1400"/>
              <a:t> </a:t>
            </a:r>
            <a:r>
              <a:rPr lang="en-GB" sz="1400" b="1"/>
              <a:t>Day Centres</a:t>
            </a:r>
          </a:p>
          <a:p>
            <a:pPr marL="0" indent="0">
              <a:buNone/>
            </a:pPr>
            <a:r>
              <a:rPr lang="en-GB" sz="1400"/>
              <a:t> Promote social interaction, physical activity and emotional wellbeing.</a:t>
            </a:r>
          </a:p>
          <a:p>
            <a:r>
              <a:rPr lang="en-GB" sz="1400"/>
              <a:t>Help reduce loneliness and support healthy ageing.</a:t>
            </a:r>
          </a:p>
          <a:p>
            <a:r>
              <a:rPr lang="en-GB" sz="1400" b="1"/>
              <a:t>Limitation:</a:t>
            </a:r>
            <a:r>
              <a:rPr lang="en-GB" sz="1400"/>
              <a:t> Limited availability due to funding pressures.</a:t>
            </a:r>
          </a:p>
          <a:p>
            <a:pPr marL="0" indent="0">
              <a:buNone/>
            </a:pPr>
            <a:r>
              <a:rPr lang="en-GB" sz="1400"/>
              <a:t> </a:t>
            </a:r>
            <a:r>
              <a:rPr lang="en-GB" sz="1400" b="1"/>
              <a:t>Hospice Care</a:t>
            </a:r>
          </a:p>
          <a:p>
            <a:r>
              <a:rPr lang="en-GB" sz="1400"/>
              <a:t> Delivers holistic end-of-life care for patients and families.</a:t>
            </a:r>
          </a:p>
          <a:p>
            <a:r>
              <a:rPr lang="en-GB" sz="1400"/>
              <a:t>Focuses on symptom management, dignity and emotional support.</a:t>
            </a:r>
          </a:p>
          <a:p>
            <a:r>
              <a:rPr lang="en-GB" sz="1400" b="1"/>
              <a:t>Limitation:</a:t>
            </a:r>
            <a:r>
              <a:rPr lang="en-GB" sz="1400"/>
              <a:t> Access varies across different regions of the UK.</a:t>
            </a:r>
          </a:p>
          <a:p>
            <a:endParaRPr lang="en-US" sz="1400"/>
          </a:p>
        </p:txBody>
      </p:sp>
      <p:pic>
        <p:nvPicPr>
          <p:cNvPr id="3" name="s4">
            <a:hlinkClick r:id="" action="ppaction://media"/>
            <a:extLst>
              <a:ext uri="{FF2B5EF4-FFF2-40B4-BE49-F238E27FC236}">
                <a16:creationId xmlns:a16="http://schemas.microsoft.com/office/drawing/2014/main" id="{30B9B9FC-7187-A924-04D2-0FBC3D864E6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999561" y="5560332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2262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itle 25">
            <a:extLst>
              <a:ext uri="{FF2B5EF4-FFF2-40B4-BE49-F238E27FC236}">
                <a16:creationId xmlns:a16="http://schemas.microsoft.com/office/drawing/2014/main" id="{CDA2767E-38F3-49F7-BE02-EA3E6C7C809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6608" y="804862"/>
            <a:ext cx="3401992" cy="5121375"/>
          </a:xfrm>
          <a:ln>
            <a:noFill/>
          </a:ln>
        </p:spPr>
        <p:txBody>
          <a:bodyPr/>
          <a:lstStyle/>
          <a:p>
            <a:r>
              <a:rPr lang="en-GB" noProof="0"/>
              <a:t>Policies and legislations</a:t>
            </a:r>
            <a:endParaRPr lang="en-US"/>
          </a:p>
        </p:txBody>
      </p:sp>
      <p:sp>
        <p:nvSpPr>
          <p:cNvPr id="50" name="Text Placeholder 17">
            <a:extLst>
              <a:ext uri="{FF2B5EF4-FFF2-40B4-BE49-F238E27FC236}">
                <a16:creationId xmlns:a16="http://schemas.microsoft.com/office/drawing/2014/main" id="{62192F0C-65C9-4E6D-9314-81FB7E4DB46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4647046" y="0"/>
            <a:ext cx="7544954" cy="6857999"/>
          </a:xfrm>
        </p:spPr>
        <p:txBody>
          <a:bodyPr lIns="91440" tIns="45720" rIns="91440" bIns="45720" anchor="ctr"/>
          <a:lstStyle/>
          <a:p>
            <a:pPr marL="0" indent="0">
              <a:buNone/>
            </a:pPr>
            <a:r>
              <a:rPr lang="en-GB" sz="1400" b="1"/>
              <a:t>Care Act 2014</a:t>
            </a:r>
          </a:p>
          <a:p>
            <a:r>
              <a:rPr lang="en-GB" sz="1400"/>
              <a:t>Places wellbeing at the centre of care.</a:t>
            </a:r>
          </a:p>
          <a:p>
            <a:r>
              <a:rPr lang="en-GB" sz="1400"/>
              <a:t>Promotes personalised care planning.</a:t>
            </a:r>
          </a:p>
          <a:p>
            <a:r>
              <a:rPr lang="en-GB" sz="1400"/>
              <a:t>Requires local authorities to assess individual needs.</a:t>
            </a:r>
          </a:p>
          <a:p>
            <a:r>
              <a:rPr lang="en-GB" sz="1400"/>
              <a:t>Strengthens safeguarding responsibilities(Department of Health and Social Care, 2014).</a:t>
            </a:r>
          </a:p>
          <a:p>
            <a:pPr marL="0" indent="0">
              <a:buNone/>
            </a:pPr>
            <a:r>
              <a:rPr lang="en-GB" sz="1400" b="1"/>
              <a:t>Equality Act 2010</a:t>
            </a:r>
          </a:p>
          <a:p>
            <a:r>
              <a:rPr lang="en-GB" sz="1400"/>
              <a:t>Protects older adults from discrimination.</a:t>
            </a:r>
          </a:p>
          <a:p>
            <a:r>
              <a:rPr lang="en-GB" sz="1400"/>
              <a:t>Promotes equality of access to services (Department of Health and Social Care, 2010).</a:t>
            </a:r>
          </a:p>
          <a:p>
            <a:endParaRPr lang="en-GB" sz="1400"/>
          </a:p>
          <a:p>
            <a:pPr marL="0" indent="0">
              <a:buNone/>
            </a:pPr>
            <a:r>
              <a:rPr lang="en-GB" sz="1400" b="1"/>
              <a:t>NHS Long Term Plan (2019)</a:t>
            </a:r>
          </a:p>
          <a:p>
            <a:r>
              <a:rPr lang="en-GB" sz="1400"/>
              <a:t>Focuses on prevention.</a:t>
            </a:r>
          </a:p>
          <a:p>
            <a:r>
              <a:rPr lang="en-GB" sz="1400"/>
              <a:t>Supports Integrated Care Systems.</a:t>
            </a:r>
          </a:p>
          <a:p>
            <a:r>
              <a:rPr lang="en-GB" sz="1400"/>
              <a:t>Encourages digital healthcare.</a:t>
            </a:r>
          </a:p>
          <a:p>
            <a:r>
              <a:rPr lang="en-GB" sz="1400"/>
              <a:t>Promotes personalised care </a:t>
            </a:r>
            <a:r>
              <a:rPr lang="en-GB" sz="1400" b="1"/>
              <a:t>(NHS England, 2019).</a:t>
            </a:r>
            <a:endParaRPr lang="en-GB" sz="1400"/>
          </a:p>
          <a:p>
            <a:endParaRPr lang="en-GB" sz="1400"/>
          </a:p>
          <a:p>
            <a:pPr marL="0" indent="0">
              <a:buNone/>
            </a:pPr>
            <a:r>
              <a:rPr lang="en-GB" sz="1400" b="1"/>
              <a:t>Critical Evaluation</a:t>
            </a:r>
          </a:p>
          <a:p>
            <a:pPr marL="283210" indent="-283210"/>
            <a:r>
              <a:rPr lang="en-GB" sz="1400"/>
              <a:t>Policies provide strong legal protection, but implementation is affected by funding, staffing shortages and increasing demand.</a:t>
            </a:r>
          </a:p>
          <a:p>
            <a:pPr marL="0" indent="0">
              <a:buNone/>
            </a:pPr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0490171-2859-5322-0F76-C05597544FB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5</a:t>
            </a:fld>
            <a:endParaRPr lang="en-US"/>
          </a:p>
        </p:txBody>
      </p:sp>
      <p:pic>
        <p:nvPicPr>
          <p:cNvPr id="3" name="s5">
            <a:hlinkClick r:id="" action="ppaction://media"/>
            <a:extLst>
              <a:ext uri="{FF2B5EF4-FFF2-40B4-BE49-F238E27FC236}">
                <a16:creationId xmlns:a16="http://schemas.microsoft.com/office/drawing/2014/main" id="{F8F6D1BE-9D41-18CA-C282-24B7BE2586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224532" y="488541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46527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itle 20">
            <a:extLst>
              <a:ext uri="{FF2B5EF4-FFF2-40B4-BE49-F238E27FC236}">
                <a16:creationId xmlns:a16="http://schemas.microsoft.com/office/drawing/2014/main" id="{EAB21749-21E0-B555-8423-AF94BE383D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1124" y="0"/>
            <a:ext cx="6219882" cy="517637"/>
          </a:xfrm>
        </p:spPr>
        <p:txBody>
          <a:bodyPr/>
          <a:lstStyle/>
          <a:p>
            <a:r>
              <a:rPr lang="en-GB" sz="2300"/>
              <a:t>Technology supporting older adults</a:t>
            </a:r>
            <a:endParaRPr lang="en-US" sz="2300"/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854D8B3F-08C4-D0CB-E6CA-ED66FFEA3221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6985000" y="526646"/>
            <a:ext cx="5036474" cy="6342929"/>
          </a:xfrm>
        </p:spPr>
        <p:txBody>
          <a:bodyPr/>
          <a:lstStyle/>
          <a:p>
            <a:endParaRPr lang="en-GB" b="1"/>
          </a:p>
          <a:p>
            <a:r>
              <a:rPr lang="en-GB" sz="1500" b="1"/>
              <a:t>Examples</a:t>
            </a:r>
          </a:p>
          <a:p>
            <a:endParaRPr lang="en-GB" sz="1500" b="1"/>
          </a:p>
          <a:p>
            <a:r>
              <a:rPr lang="en-GB" sz="1500"/>
              <a:t>Telehealth consultations</a:t>
            </a:r>
          </a:p>
          <a:p>
            <a:r>
              <a:rPr lang="en-GB" sz="1500" err="1"/>
              <a:t>Telecare</a:t>
            </a:r>
            <a:r>
              <a:rPr lang="en-GB" sz="1500"/>
              <a:t> alarm systems</a:t>
            </a:r>
          </a:p>
          <a:p>
            <a:r>
              <a:rPr lang="en-GB" sz="1500"/>
              <a:t>Falls detection sensors</a:t>
            </a:r>
          </a:p>
          <a:p>
            <a:r>
              <a:rPr lang="en-GB" sz="1500"/>
              <a:t>Remote health monitoring</a:t>
            </a:r>
          </a:p>
          <a:p>
            <a:r>
              <a:rPr lang="en-GB" sz="1500"/>
              <a:t>GPS tracking for dementia</a:t>
            </a:r>
          </a:p>
          <a:p>
            <a:r>
              <a:rPr lang="en-GB" sz="1500"/>
              <a:t>Medication reminder devices</a:t>
            </a:r>
          </a:p>
          <a:p>
            <a:r>
              <a:rPr lang="en-GB" sz="1500"/>
              <a:t>Social robots (e.g., PARO)</a:t>
            </a:r>
            <a:r>
              <a:rPr lang="en-GB" sz="1500" b="1"/>
              <a:t> (Peek et al., 2014).</a:t>
            </a:r>
            <a:endParaRPr lang="en-GB" sz="1500"/>
          </a:p>
          <a:p>
            <a:endParaRPr lang="en-GB" sz="1500"/>
          </a:p>
          <a:p>
            <a:endParaRPr lang="en-GB" sz="1500"/>
          </a:p>
          <a:p>
            <a:r>
              <a:rPr lang="en-GB" sz="1500" b="1"/>
              <a:t>Benefits</a:t>
            </a:r>
          </a:p>
          <a:p>
            <a:endParaRPr lang="en-GB" sz="1500" b="1"/>
          </a:p>
          <a:p>
            <a:r>
              <a:rPr lang="en-GB" sz="1500"/>
              <a:t>Improves independence</a:t>
            </a:r>
          </a:p>
          <a:p>
            <a:r>
              <a:rPr lang="en-GB" sz="1500"/>
              <a:t>Supports ageing at home</a:t>
            </a:r>
          </a:p>
          <a:p>
            <a:r>
              <a:rPr lang="en-GB" sz="1500"/>
              <a:t>Earlier intervention</a:t>
            </a:r>
          </a:p>
          <a:p>
            <a:r>
              <a:rPr lang="en-GB" sz="1500"/>
              <a:t>Reduces avoidable hospital admissions</a:t>
            </a:r>
            <a:r>
              <a:rPr lang="en-GB" sz="1500" b="1"/>
              <a:t>(Beard et al., 2016).</a:t>
            </a:r>
            <a:endParaRPr lang="en-GB" sz="1500"/>
          </a:p>
          <a:p>
            <a:endParaRPr lang="en-GB" sz="1500"/>
          </a:p>
          <a:p>
            <a:endParaRPr lang="en-GB" sz="1500" b="1"/>
          </a:p>
          <a:p>
            <a:r>
              <a:rPr lang="en-GB" sz="1500" b="1"/>
              <a:t>Challenges</a:t>
            </a:r>
          </a:p>
          <a:p>
            <a:endParaRPr lang="en-GB" sz="1500" b="1"/>
          </a:p>
          <a:p>
            <a:r>
              <a:rPr lang="en-GB" sz="1500"/>
              <a:t>Digital exclusion</a:t>
            </a:r>
          </a:p>
          <a:p>
            <a:r>
              <a:rPr lang="en-GB" sz="1500"/>
              <a:t>Privacy concerns</a:t>
            </a:r>
          </a:p>
          <a:p>
            <a:r>
              <a:rPr lang="en-GB" sz="1500"/>
              <a:t>Cost of technology</a:t>
            </a:r>
          </a:p>
          <a:p>
            <a:r>
              <a:rPr lang="en-GB" sz="1500"/>
              <a:t>Need for staff and patient training</a:t>
            </a:r>
            <a:r>
              <a:rPr lang="en-GB" sz="1600" b="1"/>
              <a:t>(</a:t>
            </a:r>
            <a:r>
              <a:rPr lang="en-GB" sz="1600" b="1" err="1"/>
              <a:t>Vaportzis</a:t>
            </a:r>
            <a:r>
              <a:rPr lang="en-GB" sz="1600" b="1"/>
              <a:t>, Clausen and </a:t>
            </a:r>
            <a:r>
              <a:rPr lang="en-GB" sz="1600" b="1" err="1"/>
              <a:t>Gow</a:t>
            </a:r>
            <a:r>
              <a:rPr lang="en-GB" sz="1600" b="1"/>
              <a:t>, 2017).</a:t>
            </a:r>
            <a:endParaRPr lang="en-GB" sz="1600"/>
          </a:p>
          <a:p>
            <a:endParaRPr lang="en-GB" sz="1500"/>
          </a:p>
          <a:p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C0D15DC2-8425-2530-3D59-ABE5D5C4AD2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6</a:t>
            </a:fld>
            <a:endParaRPr lang="en-US"/>
          </a:p>
        </p:txBody>
      </p:sp>
      <p:pic>
        <p:nvPicPr>
          <p:cNvPr id="3" name="s6">
            <a:hlinkClick r:id="" action="ppaction://media"/>
            <a:extLst>
              <a:ext uri="{FF2B5EF4-FFF2-40B4-BE49-F238E27FC236}">
                <a16:creationId xmlns:a16="http://schemas.microsoft.com/office/drawing/2014/main" id="{0A180801-F2EF-E782-73C0-FE028D1470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883446" y="5988504"/>
            <a:ext cx="730250" cy="730250"/>
          </a:xfrm>
          <a:prstGeom prst="rect">
            <a:avLst/>
          </a:prstGeom>
        </p:spPr>
      </p:pic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D35A9ACA-7AA2-3F0F-B3F9-AB62D7D11F0A}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>
          <a:blip r:embed="rId5"/>
          <a:srcRect l="9663" r="9663"/>
          <a:stretch/>
        </p:blipFill>
        <p:spPr>
          <a:xfrm>
            <a:off x="0" y="526184"/>
            <a:ext cx="6985000" cy="63429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8782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0BA3D-9921-C7FC-BC8D-5FC0FFA61E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95800" y="72360"/>
            <a:ext cx="6323957" cy="1088020"/>
          </a:xfrm>
        </p:spPr>
        <p:txBody>
          <a:bodyPr/>
          <a:lstStyle/>
          <a:p>
            <a:r>
              <a:rPr lang="en-US"/>
              <a:t>Effective delivery techniques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99A34E-6529-A0C2-1EEE-44E5D83178AC}"/>
              </a:ext>
            </a:extLst>
          </p:cNvPr>
          <p:cNvSpPr>
            <a:spLocks noGrp="1"/>
          </p:cNvSpPr>
          <p:nvPr>
            <p:ph sz="quarter" idx="11"/>
          </p:nvPr>
        </p:nvSpPr>
        <p:spPr>
          <a:xfrm>
            <a:off x="4704773" y="1160380"/>
            <a:ext cx="7158182" cy="5697620"/>
          </a:xfrm>
        </p:spPr>
        <p:txBody>
          <a:bodyPr lIns="91440" tIns="45720" rIns="91440" bIns="45720" anchor="t"/>
          <a:lstStyle/>
          <a:p>
            <a:r>
              <a:rPr lang="en-GB" b="1"/>
              <a:t>Example 1 – SCIE Person-Centred Care</a:t>
            </a:r>
          </a:p>
          <a:p>
            <a:r>
              <a:rPr lang="en-GB"/>
              <a:t>Encourages shared decision-making.</a:t>
            </a:r>
          </a:p>
          <a:p>
            <a:r>
              <a:rPr lang="en-GB"/>
              <a:t>Focuses on individual goals and preferences.</a:t>
            </a:r>
          </a:p>
          <a:p>
            <a:r>
              <a:rPr lang="en-GB"/>
              <a:t>Improves dignity, independence and wellbeing(SCIE, 2024).</a:t>
            </a:r>
          </a:p>
          <a:p>
            <a:r>
              <a:rPr lang="en-GB" b="1"/>
              <a:t>Example 2 – </a:t>
            </a:r>
            <a:r>
              <a:rPr lang="en-GB" b="1" err="1"/>
              <a:t>Buurtzorg</a:t>
            </a:r>
            <a:r>
              <a:rPr lang="en-GB" b="1"/>
              <a:t> Model (Netherlands)</a:t>
            </a:r>
          </a:p>
          <a:p>
            <a:r>
              <a:rPr lang="en-GB"/>
              <a:t>Community nursing led by small self-managed teams.</a:t>
            </a:r>
          </a:p>
          <a:p>
            <a:r>
              <a:rPr lang="en-GB"/>
              <a:t>Holistic care delivered within patients’ homes.</a:t>
            </a:r>
          </a:p>
          <a:p>
            <a:r>
              <a:rPr lang="en-GB"/>
              <a:t>High patient satisfaction.</a:t>
            </a:r>
          </a:p>
          <a:p>
            <a:r>
              <a:rPr lang="en-GB"/>
              <a:t>Reduced hospital admissions</a:t>
            </a:r>
          </a:p>
          <a:p>
            <a:r>
              <a:rPr lang="en-GB"/>
              <a:t>Demonstrates benefits of integrated, personalised care(</a:t>
            </a:r>
            <a:r>
              <a:rPr lang="en-GB" err="1"/>
              <a:t>Gray</a:t>
            </a:r>
            <a:r>
              <a:rPr lang="en-GB"/>
              <a:t> et al., 2015).</a:t>
            </a:r>
          </a:p>
          <a:p>
            <a:r>
              <a:rPr lang="en-GB" b="1"/>
              <a:t>Critical Evaluation</a:t>
            </a:r>
          </a:p>
          <a:p>
            <a:r>
              <a:rPr lang="en-GB"/>
              <a:t>Both examples demonstrate that relationship-centred care can improve outcomes more effectively than task-focused care.</a:t>
            </a:r>
          </a:p>
          <a:p>
            <a:endParaRPr lang="en-US"/>
          </a:p>
          <a:p>
            <a:endParaRPr lang="en-US"/>
          </a:p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645A76-E100-EFC9-2708-1B14817475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A87306C-81BA-4795-A5CA-9392456A8C1E}" type="slidenum">
              <a:rPr lang="en-US" smtClean="0"/>
              <a:pPr/>
              <a:t>7</a:t>
            </a:fld>
            <a:endParaRPr lang="en-US"/>
          </a:p>
        </p:txBody>
      </p:sp>
      <p:pic>
        <p:nvPicPr>
          <p:cNvPr id="3" name="s7">
            <a:hlinkClick r:id="" action="ppaction://media"/>
            <a:extLst>
              <a:ext uri="{FF2B5EF4-FFF2-40B4-BE49-F238E27FC236}">
                <a16:creationId xmlns:a16="http://schemas.microsoft.com/office/drawing/2014/main" id="{50CFD483-8DE1-0328-1A77-B6966DFB72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507561" y="6126389"/>
            <a:ext cx="730250" cy="730250"/>
          </a:xfrm>
          <a:prstGeom prst="rect">
            <a:avLst/>
          </a:prstGeom>
        </p:spPr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4B047B64-A82A-96E0-580B-6569E2B168DD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l="32775" r="32775"/>
          <a:stretch/>
        </p:blipFill>
        <p:spPr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1909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5B347400-F1A2-FAFC-8A83-9280B6C44D1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8</a:t>
            </a:fld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42952A-654A-58CE-3BD1-052692550BAA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690" y="2145"/>
            <a:ext cx="12180425" cy="6849957"/>
          </a:xfrm>
        </p:spPr>
        <p:txBody>
          <a:bodyPr lIns="91440" tIns="45720" rIns="91440" bIns="45720" anchor="t"/>
          <a:lstStyle/>
          <a:p>
            <a:pPr marL="0" indent="0">
              <a:buNone/>
            </a:pPr>
            <a:r>
              <a:rPr lang="en-GB" b="1"/>
              <a:t>Improving Future Care</a:t>
            </a:r>
          </a:p>
          <a:p>
            <a:pPr marL="347345" indent="-347345">
              <a:buFont typeface="Arial" panose="020B0604020202020204" pitchFamily="34" charset="0"/>
              <a:buChar char="•"/>
            </a:pPr>
            <a:r>
              <a:rPr lang="en-GB"/>
              <a:t>Increase investment in community-based services.</a:t>
            </a:r>
          </a:p>
          <a:p>
            <a:pPr marL="347345" indent="-347345">
              <a:buFont typeface="Arial" panose="020B0604020202020204" pitchFamily="34" charset="0"/>
              <a:buChar char="•"/>
            </a:pPr>
            <a:r>
              <a:rPr lang="en-GB"/>
              <a:t>Improve recruitment and retention of health and social care staff.</a:t>
            </a:r>
          </a:p>
          <a:p>
            <a:pPr marL="347345" indent="-347345">
              <a:buFont typeface="Arial" panose="020B0604020202020204" pitchFamily="34" charset="0"/>
              <a:buChar char="•"/>
            </a:pPr>
            <a:r>
              <a:rPr lang="en-GB"/>
              <a:t>Expand digital literacy programmes for older adults.</a:t>
            </a:r>
          </a:p>
          <a:p>
            <a:pPr marL="347345" indent="-347345">
              <a:buFont typeface="Arial" panose="020B0604020202020204" pitchFamily="34" charset="0"/>
              <a:buChar char="•"/>
            </a:pPr>
            <a:r>
              <a:rPr lang="en-GB"/>
              <a:t>Strengthen collaboration between NHS, local authorities and voluntary organisations.</a:t>
            </a:r>
          </a:p>
          <a:p>
            <a:pPr marL="347345" indent="-347345">
              <a:buFont typeface="Arial" panose="020B0604020202020204" pitchFamily="34" charset="0"/>
              <a:buChar char="•"/>
            </a:pPr>
            <a:r>
              <a:rPr lang="en-GB"/>
              <a:t>Increase personalised care planning.</a:t>
            </a:r>
          </a:p>
          <a:p>
            <a:pPr marL="347345" indent="-347345">
              <a:buFont typeface="Arial" panose="020B0604020202020204" pitchFamily="34" charset="0"/>
              <a:buChar char="•"/>
            </a:pPr>
            <a:r>
              <a:rPr lang="en-GB"/>
              <a:t>Invest further in preventative healthcare(NHS England, 2019).</a:t>
            </a:r>
          </a:p>
          <a:p>
            <a:pPr marL="347345" indent="-347345">
              <a:buFont typeface="Arial" panose="020B0604020202020204" pitchFamily="34" charset="0"/>
              <a:buChar char="•"/>
            </a:pPr>
            <a:endParaRPr lang="en-GB"/>
          </a:p>
          <a:p>
            <a:pPr marL="0" indent="0">
              <a:buNone/>
            </a:pPr>
            <a:r>
              <a:rPr lang="en-GB" b="1"/>
              <a:t>Critical Evaluation</a:t>
            </a:r>
          </a:p>
          <a:p>
            <a:pPr marL="347345" indent="-347345">
              <a:buFont typeface="Arial" panose="020B0604020202020204" pitchFamily="34" charset="0"/>
              <a:buChar char="•"/>
            </a:pPr>
            <a:r>
              <a:rPr lang="en-GB"/>
              <a:t>Although these recommendations require increased investment, evidence suggests they improve quality of life while reducing long-term healthcare costs.</a:t>
            </a:r>
          </a:p>
          <a:p>
            <a:pPr marL="0" indent="0">
              <a:buNone/>
            </a:pPr>
            <a:endParaRPr lang="en-US"/>
          </a:p>
        </p:txBody>
      </p:sp>
      <p:pic>
        <p:nvPicPr>
          <p:cNvPr id="3" name="s8">
            <a:hlinkClick r:id="" action="ppaction://media"/>
            <a:extLst>
              <a:ext uri="{FF2B5EF4-FFF2-40B4-BE49-F238E27FC236}">
                <a16:creationId xmlns:a16="http://schemas.microsoft.com/office/drawing/2014/main" id="{F1C150F5-904A-3FF0-83A0-F194F9264F3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462532" y="59885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9512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24">
            <a:extLst>
              <a:ext uri="{FF2B5EF4-FFF2-40B4-BE49-F238E27FC236}">
                <a16:creationId xmlns:a16="http://schemas.microsoft.com/office/drawing/2014/main" id="{D353609C-AFD0-2BF5-05CC-2430B95743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4400" y="766915"/>
            <a:ext cx="2782529" cy="2163098"/>
          </a:xfrm>
        </p:spPr>
        <p:txBody>
          <a:bodyPr/>
          <a:lstStyle/>
          <a:p>
            <a:r>
              <a:rPr lang="en-GB" b="1"/>
              <a:t>Linking Theory, Policy and Practice</a:t>
            </a:r>
            <a:br>
              <a:rPr lang="en-GB" b="1"/>
            </a:br>
            <a:endParaRPr lang="en-US"/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91C52C13-996F-4CF8-BBA5-F6CC233475A7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4864796" y="3269161"/>
            <a:ext cx="6341212" cy="3452314"/>
          </a:xfrm>
        </p:spPr>
        <p:txBody>
          <a:bodyPr anchor="ctr"/>
          <a:lstStyle/>
          <a:p>
            <a:r>
              <a:rPr lang="en-GB" b="1"/>
              <a:t>Key Message</a:t>
            </a:r>
          </a:p>
          <a:p>
            <a:r>
              <a:rPr lang="en-GB"/>
              <a:t>Effective care is achieved when evidence, legislation and professional practice work together to support older adults.</a:t>
            </a:r>
          </a:p>
          <a:p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06EA18F1-1CB3-04BA-3FB2-530F2637A3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9</a:t>
            </a:fld>
            <a:endParaRPr lang="en-US"/>
          </a:p>
        </p:txBody>
      </p:sp>
      <p:pic>
        <p:nvPicPr>
          <p:cNvPr id="3" name="s9">
            <a:hlinkClick r:id="" action="ppaction://media"/>
            <a:extLst>
              <a:ext uri="{FF2B5EF4-FFF2-40B4-BE49-F238E27FC236}">
                <a16:creationId xmlns:a16="http://schemas.microsoft.com/office/drawing/2014/main" id="{943B9526-9CF6-AA64-ADEA-6B249C99A9B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230304" y="5023304"/>
            <a:ext cx="730250" cy="730250"/>
          </a:xfrm>
          <a:prstGeom prst="rect">
            <a:avLst/>
          </a:prstGeom>
        </p:spPr>
      </p:pic>
      <p:pic>
        <p:nvPicPr>
          <p:cNvPr id="9" name="Picture Placeholder 8">
            <a:extLst>
              <a:ext uri="{FF2B5EF4-FFF2-40B4-BE49-F238E27FC236}">
                <a16:creationId xmlns:a16="http://schemas.microsoft.com/office/drawing/2014/main" id="{94205E2B-8588-A085-DAE9-DAE91DF78FE0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t="755" b="755"/>
          <a:stretch/>
        </p:blipFill>
        <p:spPr>
          <a:xfrm>
            <a:off x="0" y="3716338"/>
            <a:ext cx="4589463" cy="3005137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76F8D1C2-9710-7DDD-0BDB-6F6D844AAA3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6091005"/>
              </p:ext>
            </p:extLst>
          </p:nvPr>
        </p:nvGraphicFramePr>
        <p:xfrm>
          <a:off x="3836629" y="546385"/>
          <a:ext cx="8127999" cy="2529840"/>
        </p:xfrm>
        <a:graphic>
          <a:graphicData uri="http://schemas.openxmlformats.org/drawingml/2006/table">
            <a:tbl>
              <a:tblPr>
                <a:tableStyleId>{9DCAF9ED-07DC-4A11-8D7F-57B35C25682E}</a:tableStyleId>
              </a:tblPr>
              <a:tblGrid>
                <a:gridCol w="2709333">
                  <a:extLst>
                    <a:ext uri="{9D8B030D-6E8A-4147-A177-3AD203B41FA5}">
                      <a16:colId xmlns:a16="http://schemas.microsoft.com/office/drawing/2014/main" val="1571894913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1819991151"/>
                    </a:ext>
                  </a:extLst>
                </a:gridCol>
                <a:gridCol w="2709333">
                  <a:extLst>
                    <a:ext uri="{9D8B030D-6E8A-4147-A177-3AD203B41FA5}">
                      <a16:colId xmlns:a16="http://schemas.microsoft.com/office/drawing/2014/main" val="3884056200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Theory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Policy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Practice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97075425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Activity Theory (Havighurst, 1961)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NHS Long Term Plan (NHS England, 2019)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Exercise groups &amp; day centres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1483806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Continuity Theory (Atchley, 1989)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Care Act 2014 (DHSC, 2014)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Personalised care planning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8132937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Person-Centred Care (SCIE, 2024)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Equality Act 2010 (DHSC, 2010)</a:t>
                      </a: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>
                          <a:effectLst/>
                        </a:rPr>
                        <a:t>Shared decision-making</a:t>
                      </a: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val="357325184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701585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1944C2A3-12E7-A6E7-1D8A-9A1EC6331F2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1" y="894773"/>
            <a:ext cx="7764317" cy="596322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Older adults require </a:t>
            </a:r>
            <a:r>
              <a:rPr lang="en-GB" sz="1600" b="1"/>
              <a:t>holistic, person-centred care</a:t>
            </a:r>
            <a:r>
              <a:rPr lang="en-GB" sz="1600"/>
              <a:t> that promotes dignity, independence and wellbeing </a:t>
            </a:r>
            <a:r>
              <a:rPr lang="en-GB" sz="1600" b="1"/>
              <a:t>(SCIE, 2024; Department of Health and Social Care, 2014).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Ageing theories, particularly </a:t>
            </a:r>
            <a:r>
              <a:rPr lang="en-GB" sz="1600" b="1"/>
              <a:t>Activity Theory</a:t>
            </a:r>
            <a:r>
              <a:rPr lang="en-GB" sz="1600"/>
              <a:t> and </a:t>
            </a:r>
            <a:r>
              <a:rPr lang="en-GB" sz="1600" b="1"/>
              <a:t>Continuity Theory</a:t>
            </a:r>
            <a:r>
              <a:rPr lang="en-GB" sz="1600"/>
              <a:t>, help professionals understand and meet the diverse needs of older adults </a:t>
            </a:r>
            <a:r>
              <a:rPr lang="en-GB" sz="1600" b="1"/>
              <a:t>(</a:t>
            </a:r>
            <a:r>
              <a:rPr lang="en-GB" sz="1600" b="1" err="1"/>
              <a:t>Havighurst</a:t>
            </a:r>
            <a:r>
              <a:rPr lang="en-GB" sz="1600" b="1"/>
              <a:t>, 1961; </a:t>
            </a:r>
            <a:r>
              <a:rPr lang="en-GB" sz="1600" b="1" err="1"/>
              <a:t>Atchley</a:t>
            </a:r>
            <a:r>
              <a:rPr lang="en-GB" sz="1600" b="1"/>
              <a:t>, 1989).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UK legislation, including the </a:t>
            </a:r>
            <a:r>
              <a:rPr lang="en-GB" sz="1600" b="1"/>
              <a:t>Care Act 2014</a:t>
            </a:r>
            <a:r>
              <a:rPr lang="en-GB" sz="1600"/>
              <a:t>, </a:t>
            </a:r>
            <a:r>
              <a:rPr lang="en-GB" sz="1600" b="1"/>
              <a:t>Equality Act 2010</a:t>
            </a:r>
            <a:r>
              <a:rPr lang="en-GB" sz="1600"/>
              <a:t> and the </a:t>
            </a:r>
            <a:r>
              <a:rPr lang="en-GB" sz="1600" b="1"/>
              <a:t>NHS Long Term Plan</a:t>
            </a:r>
            <a:r>
              <a:rPr lang="en-GB" sz="1600"/>
              <a:t>, provides the framework for safe, equitable and high-quality care </a:t>
            </a:r>
            <a:r>
              <a:rPr lang="en-GB" sz="1600" b="1"/>
              <a:t>(Department of Health and Social Care, 2010; Department of Health and Social Care, 2014; NHS England, 2019).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Technological innovations can improve independence and health outcomes but should </a:t>
            </a:r>
            <a:r>
              <a:rPr lang="en-GB" sz="1600" b="1"/>
              <a:t>complement, not replace, compassionate human care</a:t>
            </a:r>
            <a:r>
              <a:rPr lang="en-GB" sz="1600"/>
              <a:t> </a:t>
            </a:r>
            <a:r>
              <a:rPr lang="en-GB" sz="1600" b="1"/>
              <a:t>(Peek et al., 2014; </a:t>
            </a:r>
            <a:r>
              <a:rPr lang="en-GB" sz="1600" b="1" err="1"/>
              <a:t>Moyle</a:t>
            </a:r>
            <a:r>
              <a:rPr lang="en-GB" sz="1600" b="1"/>
              <a:t> et al., 2017).</a:t>
            </a:r>
            <a:endParaRPr lang="en-GB" sz="160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/>
              <a:t>Future improvements should focus on </a:t>
            </a:r>
            <a:r>
              <a:rPr lang="en-GB" sz="1600" b="1"/>
              <a:t>prevention, integrated care, workforce development and personalised care</a:t>
            </a:r>
            <a:r>
              <a:rPr lang="en-GB" sz="1600"/>
              <a:t> to meet the needs of an ageing population </a:t>
            </a:r>
            <a:r>
              <a:rPr lang="en-GB" sz="1600" b="1"/>
              <a:t>(Beard et al., 2016; Oliver, 2018).</a:t>
            </a:r>
            <a:endParaRPr lang="en-GB" sz="1600"/>
          </a:p>
          <a:p>
            <a:endParaRPr lang="en-US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98B4D8E8-D0EF-11C8-495B-3876957CDB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10</a:t>
            </a:fld>
            <a:endParaRPr lang="en-US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FEB0E3F3-7B66-703D-7763-2AA378404B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559" y="1"/>
            <a:ext cx="8178968" cy="692726"/>
          </a:xfrm>
        </p:spPr>
        <p:txBody>
          <a:bodyPr/>
          <a:lstStyle/>
          <a:p>
            <a:r>
              <a:rPr lang="en-GB"/>
              <a:t>Conclusion </a:t>
            </a:r>
            <a:endParaRPr lang="en-US"/>
          </a:p>
        </p:txBody>
      </p:sp>
      <p:pic>
        <p:nvPicPr>
          <p:cNvPr id="3" name="s10">
            <a:hlinkClick r:id="" action="ppaction://media"/>
            <a:extLst>
              <a:ext uri="{FF2B5EF4-FFF2-40B4-BE49-F238E27FC236}">
                <a16:creationId xmlns:a16="http://schemas.microsoft.com/office/drawing/2014/main" id="{EBF357DC-A697-0751-01F7-08B436939BA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6289675" y="5981246"/>
            <a:ext cx="730250" cy="730250"/>
          </a:xfrm>
          <a:prstGeom prst="rect">
            <a:avLst/>
          </a:prstGeom>
        </p:spPr>
      </p:pic>
      <p:pic>
        <p:nvPicPr>
          <p:cNvPr id="11" name="Picture Placeholder 10">
            <a:extLst>
              <a:ext uri="{FF2B5EF4-FFF2-40B4-BE49-F238E27FC236}">
                <a16:creationId xmlns:a16="http://schemas.microsoft.com/office/drawing/2014/main" id="{2F7D5643-B2CC-9455-B25F-546EDFA3745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/>
          <a:srcRect l="24789" r="24789"/>
          <a:stretch/>
        </p:blipFill>
        <p:spPr>
          <a:xfrm>
            <a:off x="7772400" y="895350"/>
            <a:ext cx="4119563" cy="54467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45177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4573C-6158-7013-0B4E-24518BE7E1A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559" y="1"/>
            <a:ext cx="11584877" cy="632999"/>
          </a:xfrm>
        </p:spPr>
        <p:txBody>
          <a:bodyPr/>
          <a:lstStyle/>
          <a:p>
            <a:r>
              <a:rPr lang="en-GB"/>
              <a:t>References 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85762-E2BB-666B-0022-1B0A2AF110B4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0" y="633000"/>
            <a:ext cx="10823864" cy="6224999"/>
          </a:xfrm>
        </p:spPr>
        <p:txBody>
          <a:bodyPr/>
          <a:lstStyle/>
          <a:p>
            <a:pPr marL="228600" indent="-228600">
              <a:buFont typeface="+mj-lt"/>
              <a:buAutoNum type="arabicPeriod"/>
            </a:pPr>
            <a:r>
              <a:rPr lang="en-GB" sz="900" err="1"/>
              <a:t>Atchley</a:t>
            </a:r>
            <a:r>
              <a:rPr lang="en-GB" sz="900"/>
              <a:t>, R.C. (1989) ‘A continuity theory of normal aging’, </a:t>
            </a:r>
            <a:r>
              <a:rPr lang="en-GB" sz="900" i="1"/>
              <a:t>The Gerontologist</a:t>
            </a:r>
            <a:r>
              <a:rPr lang="en-GB" sz="900"/>
              <a:t>, 29(2), pp. 183–190.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 err="1"/>
              <a:t>Baltes</a:t>
            </a:r>
            <a:r>
              <a:rPr lang="en-GB" sz="900"/>
              <a:t>, P.B. and </a:t>
            </a:r>
            <a:r>
              <a:rPr lang="en-GB" sz="900" err="1"/>
              <a:t>Baltes</a:t>
            </a:r>
            <a:r>
              <a:rPr lang="en-GB" sz="900"/>
              <a:t>, M.M. (1990) </a:t>
            </a:r>
            <a:r>
              <a:rPr lang="en-GB" sz="900" i="1"/>
              <a:t>Successful Aging: Perspectives from the Behavioural Sciences</a:t>
            </a:r>
            <a:r>
              <a:rPr lang="en-GB" sz="900"/>
              <a:t>. Cambridge: Cambridge University Press.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Beard, J.R., Officer, A., de Carvalho, I.A., </a:t>
            </a:r>
            <a:r>
              <a:rPr lang="en-GB" sz="900" err="1"/>
              <a:t>Sadana</a:t>
            </a:r>
            <a:r>
              <a:rPr lang="en-GB" sz="900"/>
              <a:t>, R., Pot, A.M., Michel, J.P., Lloyd-Sherlock, P., Epping-Jordan, J.E., Peeters, G., </a:t>
            </a:r>
            <a:r>
              <a:rPr lang="en-GB" sz="900" err="1"/>
              <a:t>Mahanani</a:t>
            </a:r>
            <a:r>
              <a:rPr lang="en-GB" sz="900"/>
              <a:t>, W.R. and </a:t>
            </a:r>
            <a:r>
              <a:rPr lang="en-GB" sz="900" err="1"/>
              <a:t>Thiyagarajan</a:t>
            </a:r>
            <a:r>
              <a:rPr lang="en-GB" sz="900"/>
              <a:t>, J.A. (2016) ‘The World report on ageing and health: A policy framework for healthy ageing’, </a:t>
            </a:r>
            <a:r>
              <a:rPr lang="en-GB" sz="900" i="1"/>
              <a:t>The Lancet</a:t>
            </a:r>
            <a:r>
              <a:rPr lang="en-GB" sz="900"/>
              <a:t>, 387(10033), pp. </a:t>
            </a:r>
            <a:r>
              <a:rPr lang="en-GB" sz="900">
                <a:hlinkClick r:id="rId2"/>
              </a:rPr>
              <a:t>2145–2154</a:t>
            </a:r>
            <a:r>
              <a:rPr lang="en-GB" sz="900"/>
              <a:t>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Clegg, A., Young, J., Iliffe, S., </a:t>
            </a:r>
            <a:r>
              <a:rPr lang="en-GB" sz="900" err="1"/>
              <a:t>Rikkert</a:t>
            </a:r>
            <a:r>
              <a:rPr lang="en-GB" sz="900"/>
              <a:t>, M.O. and </a:t>
            </a:r>
            <a:r>
              <a:rPr lang="en-GB" sz="900" err="1"/>
              <a:t>Rockwood</a:t>
            </a:r>
            <a:r>
              <a:rPr lang="en-GB" sz="900"/>
              <a:t>, K. (2013) ‘Frailty in elderly people’, </a:t>
            </a:r>
            <a:r>
              <a:rPr lang="en-GB" sz="900" i="1"/>
              <a:t>The Lancet</a:t>
            </a:r>
            <a:r>
              <a:rPr lang="en-GB" sz="900"/>
              <a:t>, 381(9868), pp. 752–762.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 err="1"/>
              <a:t>Cumming</a:t>
            </a:r>
            <a:r>
              <a:rPr lang="en-GB" sz="900"/>
              <a:t>, E. and Henry, W.E. (1961) </a:t>
            </a:r>
            <a:r>
              <a:rPr lang="en-GB" sz="900" i="1"/>
              <a:t>Growing Old: The Process of Disengagement</a:t>
            </a:r>
            <a:r>
              <a:rPr lang="en-GB" sz="900"/>
              <a:t>. New York: Basic Books.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Department of Health and Social Care (2010) </a:t>
            </a:r>
            <a:r>
              <a:rPr lang="en-GB" sz="900" i="1"/>
              <a:t>Equality Act 2010</a:t>
            </a:r>
            <a:r>
              <a:rPr lang="en-GB" sz="900"/>
              <a:t>. London: HMSO.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Department of Health and Social Care (2014) </a:t>
            </a:r>
            <a:r>
              <a:rPr lang="en-GB" sz="900" i="1"/>
              <a:t>Care Act 2014</a:t>
            </a:r>
            <a:r>
              <a:rPr lang="en-GB" sz="900"/>
              <a:t>. London: HMSO.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Ellis, G., Gardner, M., </a:t>
            </a:r>
            <a:r>
              <a:rPr lang="en-GB" sz="900" err="1"/>
              <a:t>Tsiachristas</a:t>
            </a:r>
            <a:r>
              <a:rPr lang="en-GB" sz="900"/>
              <a:t>, A., Langhorne, P., Burke, O., Harwood, R.H., Conroy, S.P., </a:t>
            </a:r>
            <a:r>
              <a:rPr lang="en-GB" sz="900" err="1"/>
              <a:t>Kircher</a:t>
            </a:r>
            <a:r>
              <a:rPr lang="en-GB" sz="900"/>
              <a:t>, T., Somme, D., </a:t>
            </a:r>
            <a:r>
              <a:rPr lang="en-GB" sz="900" err="1"/>
              <a:t>Saltvedt</a:t>
            </a:r>
            <a:r>
              <a:rPr lang="en-GB" sz="900"/>
              <a:t>, I. and </a:t>
            </a:r>
            <a:r>
              <a:rPr lang="en-GB" sz="900" err="1"/>
              <a:t>Wald</a:t>
            </a:r>
            <a:r>
              <a:rPr lang="en-GB" sz="900"/>
              <a:t>, H. (2017) ‘Comprehensive geriatric assessment for older adults admitted to hospital’, </a:t>
            </a:r>
            <a:r>
              <a:rPr lang="en-GB" sz="900" i="1"/>
              <a:t>Cochrane Database of Systematic Reviews</a:t>
            </a:r>
            <a:r>
              <a:rPr lang="en-GB" sz="900"/>
              <a:t>, 9, CD006211.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 err="1"/>
              <a:t>Havighurst</a:t>
            </a:r>
            <a:r>
              <a:rPr lang="en-GB" sz="900"/>
              <a:t>, R.J. (1961) ‘Successful aging’, </a:t>
            </a:r>
            <a:r>
              <a:rPr lang="en-GB" sz="900" i="1"/>
              <a:t>The Gerontologist</a:t>
            </a:r>
            <a:r>
              <a:rPr lang="en-GB" sz="900"/>
              <a:t>, 1(1), pp. 8–13.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 err="1"/>
              <a:t>Moyle</a:t>
            </a:r>
            <a:r>
              <a:rPr lang="en-GB" sz="900"/>
              <a:t>, W., Jones, C., Cooke, M., O’Dwyer, S., Sung, B. and Drummond, S. (2017) ‘Use of a robotic companion to improve depression and loneliness for older people with dementia’, </a:t>
            </a:r>
            <a:r>
              <a:rPr lang="en-GB" sz="900" i="1"/>
              <a:t>Journal of the American Medical Directors Association</a:t>
            </a:r>
            <a:r>
              <a:rPr lang="en-GB" sz="900"/>
              <a:t>, 18(9), pp. 766–773.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NHS England (2019) </a:t>
            </a:r>
            <a:r>
              <a:rPr lang="en-GB" sz="900" i="1"/>
              <a:t>The NHS Long Term Plan</a:t>
            </a:r>
            <a:r>
              <a:rPr lang="en-GB" sz="900"/>
              <a:t>. London: NHS England.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Oliver, D. (2018) ‘Improving care for older people’, </a:t>
            </a:r>
            <a:r>
              <a:rPr lang="en-GB" sz="900" i="1"/>
              <a:t>BMJ</a:t>
            </a:r>
            <a:r>
              <a:rPr lang="en-GB" sz="900"/>
              <a:t>, 361, k2573.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Peek, S.T.M., </a:t>
            </a:r>
            <a:r>
              <a:rPr lang="en-GB" sz="900" err="1"/>
              <a:t>Wouters</a:t>
            </a:r>
            <a:r>
              <a:rPr lang="en-GB" sz="900"/>
              <a:t>, E.J.M., van Hoof, J., </a:t>
            </a:r>
            <a:r>
              <a:rPr lang="en-GB" sz="900" err="1"/>
              <a:t>Luijkx</a:t>
            </a:r>
            <a:r>
              <a:rPr lang="en-GB" sz="900"/>
              <a:t>, K.G., </a:t>
            </a:r>
            <a:r>
              <a:rPr lang="en-GB" sz="900" err="1"/>
              <a:t>Boeije</a:t>
            </a:r>
            <a:r>
              <a:rPr lang="en-GB" sz="900"/>
              <a:t>, H.R. and </a:t>
            </a:r>
            <a:r>
              <a:rPr lang="en-GB" sz="900" err="1"/>
              <a:t>Vrijhoef</a:t>
            </a:r>
            <a:r>
              <a:rPr lang="en-GB" sz="900"/>
              <a:t>, H.J.M. (2014) ‘Factors influencing acceptance of technology for ageing in place’, </a:t>
            </a:r>
            <a:r>
              <a:rPr lang="en-GB" sz="900" i="1"/>
              <a:t>International Journal of Medical Informatics</a:t>
            </a:r>
            <a:r>
              <a:rPr lang="en-GB" sz="900"/>
              <a:t>, 83(4), pp. 235–248.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Prince, M.J., Wu, F., </a:t>
            </a:r>
            <a:r>
              <a:rPr lang="en-GB" sz="900" err="1"/>
              <a:t>Guo</a:t>
            </a:r>
            <a:r>
              <a:rPr lang="en-GB" sz="900"/>
              <a:t>, Y., Gutierrez </a:t>
            </a:r>
            <a:r>
              <a:rPr lang="en-GB" sz="900" err="1"/>
              <a:t>Robledo</a:t>
            </a:r>
            <a:r>
              <a:rPr lang="en-GB" sz="900"/>
              <a:t>, L.M., O’Donnell, M., Sullivan, R. and Yusuf, S. (2015) ‘The burden of disease in older people and implications for health policy and practice’, </a:t>
            </a:r>
            <a:r>
              <a:rPr lang="en-GB" sz="900" i="1"/>
              <a:t>The Lancet</a:t>
            </a:r>
            <a:r>
              <a:rPr lang="en-GB" sz="900"/>
              <a:t>, 385(9967), pp. 549–562.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Rowe, J.W. and Kahn, R.L. (1997) ‘Successful aging’, </a:t>
            </a:r>
            <a:r>
              <a:rPr lang="en-GB" sz="900" i="1"/>
              <a:t>The Gerontologist</a:t>
            </a:r>
            <a:r>
              <a:rPr lang="en-GB" sz="900"/>
              <a:t>, 37(4), pp. 433–440.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Social Care Institute for Excellence (2024) </a:t>
            </a:r>
            <a:r>
              <a:rPr lang="en-GB" sz="900" i="1"/>
              <a:t>Person-centred care</a:t>
            </a:r>
            <a:r>
              <a:rPr lang="en-GB" sz="900"/>
              <a:t>. Available at: </a:t>
            </a:r>
            <a:r>
              <a:rPr lang="en-GB" sz="900">
                <a:hlinkClick r:id="rId3"/>
              </a:rPr>
              <a:t>https://</a:t>
            </a:r>
            <a:r>
              <a:rPr lang="en-GB" sz="900" err="1">
                <a:hlinkClick r:id="rId3"/>
              </a:rPr>
              <a:t>www.scie.org.uk</a:t>
            </a:r>
            <a:r>
              <a:rPr lang="en-GB" sz="900">
                <a:hlinkClick r:id="rId3"/>
              </a:rPr>
              <a:t>/person-centred-care/</a:t>
            </a:r>
            <a:r>
              <a:rPr lang="en-GB" sz="900"/>
              <a:t> (Accessed: 25 June 2026).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Stuck, A.E., </a:t>
            </a:r>
            <a:r>
              <a:rPr lang="en-GB" sz="900" err="1"/>
              <a:t>Siu</a:t>
            </a:r>
            <a:r>
              <a:rPr lang="en-GB" sz="900"/>
              <a:t>, A.L., </a:t>
            </a:r>
            <a:r>
              <a:rPr lang="en-GB" sz="900" err="1"/>
              <a:t>Wieland</a:t>
            </a:r>
            <a:r>
              <a:rPr lang="en-GB" sz="900"/>
              <a:t>, G.D., Adams, J. and </a:t>
            </a:r>
            <a:r>
              <a:rPr lang="en-GB" sz="900" err="1"/>
              <a:t>Rubenstein</a:t>
            </a:r>
            <a:r>
              <a:rPr lang="en-GB" sz="900"/>
              <a:t>, L.Z. (1993) ‘Comprehensive geriatric assessment: A meta-analysis of controlled trials’, </a:t>
            </a:r>
            <a:r>
              <a:rPr lang="en-GB" sz="900" i="1"/>
              <a:t>The Lancet</a:t>
            </a:r>
            <a:r>
              <a:rPr lang="en-GB" sz="900"/>
              <a:t>, 342(8878), pp. 1032–1036.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 err="1"/>
              <a:t>Topo</a:t>
            </a:r>
            <a:r>
              <a:rPr lang="en-GB" sz="900"/>
              <a:t>, P. (2009) ‘Technology studies to meet the needs of people with dementia and their caregivers’, </a:t>
            </a:r>
            <a:r>
              <a:rPr lang="en-GB" sz="900" i="1"/>
              <a:t>Journal of Applied Gerontology</a:t>
            </a:r>
            <a:r>
              <a:rPr lang="en-GB" sz="900"/>
              <a:t>, 28(1), pp. 5–37.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 err="1"/>
              <a:t>Vaportzis</a:t>
            </a:r>
            <a:r>
              <a:rPr lang="en-GB" sz="900"/>
              <a:t>, E., Clausen, M.G. and </a:t>
            </a:r>
            <a:r>
              <a:rPr lang="en-GB" sz="900" err="1"/>
              <a:t>Gow</a:t>
            </a:r>
            <a:r>
              <a:rPr lang="en-GB" sz="900"/>
              <a:t>, A.J. (2017) ‘Older adults perceptions of technology and barriers to tablet use’, </a:t>
            </a:r>
            <a:r>
              <a:rPr lang="en-GB" sz="900" i="1"/>
              <a:t>Frontiers in Psychology</a:t>
            </a:r>
            <a:r>
              <a:rPr lang="en-GB" sz="900"/>
              <a:t>, 8, 1687.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900"/>
              <a:t>Wiles, J.L., </a:t>
            </a:r>
            <a:r>
              <a:rPr lang="en-GB" sz="900" err="1"/>
              <a:t>Leibing</a:t>
            </a:r>
            <a:r>
              <a:rPr lang="en-GB" sz="900"/>
              <a:t>, A., Guberman, N., Reeve, J. and Allen, R.E.S. (2012) ‘The meaning of ageing in place to older people’, </a:t>
            </a:r>
            <a:r>
              <a:rPr lang="en-GB" sz="900" i="1"/>
              <a:t>The Gerontologist</a:t>
            </a:r>
            <a:r>
              <a:rPr lang="en-GB" sz="900"/>
              <a:t>, 52(3), pp. 357–366.</a:t>
            </a:r>
          </a:p>
          <a:p>
            <a:endParaRPr lang="en-US" sz="9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66DF39-7ED7-BAC2-C60B-E444CC2B555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EA87306C-81BA-4795-A5CA-9392456A8C1E}" type="slidenum">
              <a:rPr lang="en-US" smtClean="0"/>
              <a:pPr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1838947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DACBCD3B-EAB4-87E8-85AB-C9DDB7162C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4152" y="1599125"/>
            <a:ext cx="4442603" cy="2124827"/>
          </a:xfrm>
        </p:spPr>
        <p:txBody>
          <a:bodyPr/>
          <a:lstStyle/>
          <a:p>
            <a:r>
              <a:rPr lang="en-US"/>
              <a:t>Thank you</a:t>
            </a:r>
          </a:p>
        </p:txBody>
      </p: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72F53733-4350-3D98-1DA6-090840BCB8DF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l="19317" r="19317"/>
          <a:stretch/>
        </p:blipFill>
        <p:spPr>
          <a:xfrm>
            <a:off x="5051136" y="0"/>
            <a:ext cx="71408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0151088"/>
      </p:ext>
    </p:extLst>
  </p:cSld>
  <p:clrMapOvr>
    <a:masterClrMapping/>
  </p:clrMapOvr>
</p:sld>
</file>

<file path=ppt/theme/theme1.xml><?xml version="1.0" encoding="utf-8"?>
<a:theme xmlns:a="http://schemas.openxmlformats.org/drawingml/2006/main" name="Custom">
  <a:themeElements>
    <a:clrScheme name="Custom 19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B4D0E9"/>
      </a:accent1>
      <a:accent2>
        <a:srgbClr val="476977"/>
      </a:accent2>
      <a:accent3>
        <a:srgbClr val="79BBE9"/>
      </a:accent3>
      <a:accent4>
        <a:srgbClr val="6B8043"/>
      </a:accent4>
      <a:accent5>
        <a:srgbClr val="9ACF21"/>
      </a:accent5>
      <a:accent6>
        <a:srgbClr val="CFDCA5"/>
      </a:accent6>
      <a:hlink>
        <a:srgbClr val="0563C1"/>
      </a:hlink>
      <a:folHlink>
        <a:srgbClr val="954F72"/>
      </a:folHlink>
    </a:clrScheme>
    <a:fontScheme name="Custom 26">
      <a:majorFont>
        <a:latin typeface="Tenorite Bold"/>
        <a:ea typeface=""/>
        <a:cs typeface=""/>
      </a:majorFont>
      <a:minorFont>
        <a:latin typeface="Tenorite 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M16411175_Win32_SL_V6" id="{2596AF0E-92BF-4F5A-A2A1-B1C9D33CD0CE}" vid="{0709752F-9199-467A-B305-5274ECB683C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8" ma:contentTypeDescription="Create a new document." ma:contentTypeScope="" ma:versionID="60f5a4f2d2b0abadcf532d48ebf9cb7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7dd78129e6a1811f84807ad11c651531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internalName="Background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E9424615-5FE5-4F43-AE24-3BC9A0532687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AF19A644-6410-4EC7-894C-877E70305DFF}">
  <ds:schemaRefs>
    <ds:schemaRef ds:uri="230e9df3-be65-4c73-a93b-d1236ebd677e"/>
    <ds:schemaRef ds:uri="71af3243-3dd4-4a8d-8c0d-dd76da1f02a5"/>
    <ds:schemaRef ds:uri="http://schemas.microsoft.com/office/2006/metadata/properties"/>
    <ds:schemaRef ds:uri="http://schemas.microsoft.com/office/infopath/2007/PartnerControls"/>
    <ds:schemaRef ds:uri="http://schemas.microsoft.com/sharepoint/v3"/>
    <ds:schemaRef ds:uri="http://www.w3.org/2000/xmlns/"/>
    <ds:schemaRef ds:uri="http://www.w3.org/2001/XMLSchema-instance"/>
  </ds:schemaRefs>
</ds:datastoreItem>
</file>

<file path=customXml/itemProps3.xml><?xml version="1.0" encoding="utf-8"?>
<ds:datastoreItem xmlns:ds="http://schemas.openxmlformats.org/officeDocument/2006/customXml" ds:itemID="{15AD180A-D253-4F84-BD24-8EE736E6553F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0/xmlns/"/>
    <ds:schemaRef ds:uri="http://www.w3.org/2001/XMLSchema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Application>Microsoft Office PowerPoint</Application>
  <PresentationFormat>Widescreen</PresentationFormat>
  <Slides>12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Custom</vt:lpstr>
      <vt:lpstr>Evaluating Care and Support for Older Adults </vt:lpstr>
      <vt:lpstr>PowerPoint Presentation</vt:lpstr>
      <vt:lpstr>Theories of Ageing  Understanding Ageing Activity Theory Staying physically, mentally and socially active improves wellbeing. Encourages participation in community activities and day centres. Supports independence and healthy ageing df[Havinghurst, 1961; Rowe and kahn, 1997].  Continuity Theory Older adults benefit from maintaining familiar routines, values and relationships. Supports personalised, person-centred care planning[atchley, 1989].  Critical Evaluation No single theory explains everyone’s ageing experience. Individual health, culture and life experiences influence ageing differently. Care should always be personalised rather than based on assumptions[ Beard et al., 2016]. </vt:lpstr>
      <vt:lpstr>Evaluation of Care and Support Services </vt:lpstr>
      <vt:lpstr>Policies and legislations</vt:lpstr>
      <vt:lpstr>Technology supporting older adults</vt:lpstr>
      <vt:lpstr>Effective delivery techniques</vt:lpstr>
      <vt:lpstr>PowerPoint Presentation</vt:lpstr>
      <vt:lpstr>Linking Theory, Policy and Practice </vt:lpstr>
      <vt:lpstr>Conclusion </vt:lpstr>
      <vt:lpstr>References 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Evaluating Care and Support for Older Adults </dc:title>
  <dc:creator>Newrikaa Jeyapathy (2324340)</dc:creator>
  <cp:revision>1</cp:revision>
  <dcterms:created xsi:type="dcterms:W3CDTF">2026-06-25T20:39:21Z</dcterms:created>
  <dcterms:modified xsi:type="dcterms:W3CDTF">2026-06-25T22:39:30Z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