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handoutMasterIdLst>
    <p:handoutMasterId r:id="rId18"/>
  </p:handoutMasterIdLst>
  <p:sldIdLst>
    <p:sldId id="257" r:id="rId2"/>
    <p:sldId id="265" r:id="rId3"/>
    <p:sldId id="273" r:id="rId4"/>
    <p:sldId id="274" r:id="rId5"/>
    <p:sldId id="275" r:id="rId6"/>
    <p:sldId id="259" r:id="rId7"/>
    <p:sldId id="260" r:id="rId8"/>
    <p:sldId id="261" r:id="rId9"/>
    <p:sldId id="282" r:id="rId10"/>
    <p:sldId id="269" r:id="rId11"/>
    <p:sldId id="281" r:id="rId12"/>
    <p:sldId id="263" r:id="rId13"/>
    <p:sldId id="264" r:id="rId14"/>
    <p:sldId id="285" r:id="rId15"/>
    <p:sldId id="284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E0787-E37D-887A-590F-E93827F926F3}" v="7" dt="2026-02-06T15:55:39.499"/>
    <p1510:client id="{41EAFAC3-7B4C-2A11-4BD6-189837E18F9D}" v="52" dt="2026-02-06T15:19:19.621"/>
    <p1510:client id="{48D4962B-5C92-46EB-B8B1-0A2B746B61B0}" v="1" dt="2026-02-04T23:41:30.847"/>
    <p1510:client id="{6BCC2C98-07B9-517B-5591-BFAFB6889FC1}" v="520" dt="2026-02-06T16:46:13.932"/>
    <p1510:client id="{887A686A-915F-F11F-12ED-55BE76707843}" v="704" dt="2026-02-06T16:52:24.592"/>
    <p1510:client id="{A620E2D1-24C8-5168-F8CA-EE7486C5F540}" v="35" dt="2026-02-06T15:21:51.618"/>
    <p1510:client id="{B2D68906-FF21-C660-FEBB-13402B7B2ABB}" v="12" dt="2026-02-06T13:21:18.955"/>
    <p1510:client id="{FA80B7F6-0BBD-21A7-467A-98B1CF4D4004}" v="414" dt="2026-02-06T14:42:21.985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  <p:guide pos="7296"/>
        <p:guide orient="horz" pos="412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sreen Mubarik (2506382)" userId="S::2506382@student.uwtsd.ac.uk::9ead6d0d-d342-4931-952c-89153d66c58d" providerId="AD" clId="Web-{318E0787-E37D-887A-590F-E93827F926F3}"/>
    <pc:docChg chg="modSld sldOrd">
      <pc:chgData name="Nisreen Mubarik (2506382)" userId="S::2506382@student.uwtsd.ac.uk::9ead6d0d-d342-4931-952c-89153d66c58d" providerId="AD" clId="Web-{318E0787-E37D-887A-590F-E93827F926F3}" dt="2026-02-06T15:55:39.483" v="6" actId="20577"/>
      <pc:docMkLst>
        <pc:docMk/>
      </pc:docMkLst>
      <pc:sldChg chg="ord">
        <pc:chgData name="Nisreen Mubarik (2506382)" userId="S::2506382@student.uwtsd.ac.uk::9ead6d0d-d342-4931-952c-89153d66c58d" providerId="AD" clId="Web-{318E0787-E37D-887A-590F-E93827F926F3}" dt="2026-02-06T15:41:30.376" v="0"/>
        <pc:sldMkLst>
          <pc:docMk/>
          <pc:sldMk cId="287210547" sldId="263"/>
        </pc:sldMkLst>
      </pc:sldChg>
      <pc:sldChg chg="ord">
        <pc:chgData name="Nisreen Mubarik (2506382)" userId="S::2506382@student.uwtsd.ac.uk::9ead6d0d-d342-4931-952c-89153d66c58d" providerId="AD" clId="Web-{318E0787-E37D-887A-590F-E93827F926F3}" dt="2026-02-06T15:46:45.507" v="1"/>
        <pc:sldMkLst>
          <pc:docMk/>
          <pc:sldMk cId="3010795948" sldId="270"/>
        </pc:sldMkLst>
      </pc:sldChg>
      <pc:sldChg chg="modSp">
        <pc:chgData name="Nisreen Mubarik (2506382)" userId="S::2506382@student.uwtsd.ac.uk::9ead6d0d-d342-4931-952c-89153d66c58d" providerId="AD" clId="Web-{318E0787-E37D-887A-590F-E93827F926F3}" dt="2026-02-06T15:55:09.498" v="3" actId="20577"/>
        <pc:sldMkLst>
          <pc:docMk/>
          <pc:sldMk cId="2468725907" sldId="273"/>
        </pc:sldMkLst>
        <pc:spChg chg="mod">
          <ac:chgData name="Nisreen Mubarik (2506382)" userId="S::2506382@student.uwtsd.ac.uk::9ead6d0d-d342-4931-952c-89153d66c58d" providerId="AD" clId="Web-{318E0787-E37D-887A-590F-E93827F926F3}" dt="2026-02-06T15:55:09.498" v="3" actId="20577"/>
          <ac:spMkLst>
            <pc:docMk/>
            <pc:sldMk cId="2468725907" sldId="273"/>
            <ac:spMk id="3" creationId="{3D27E881-56E0-8CC9-2EC8-8525AA1E6DD1}"/>
          </ac:spMkLst>
        </pc:spChg>
      </pc:sldChg>
      <pc:sldChg chg="modSp">
        <pc:chgData name="Nisreen Mubarik (2506382)" userId="S::2506382@student.uwtsd.ac.uk::9ead6d0d-d342-4931-952c-89153d66c58d" providerId="AD" clId="Web-{318E0787-E37D-887A-590F-E93827F926F3}" dt="2026-02-06T15:55:39.483" v="6" actId="20577"/>
        <pc:sldMkLst>
          <pc:docMk/>
          <pc:sldMk cId="3465849754" sldId="274"/>
        </pc:sldMkLst>
        <pc:spChg chg="mod">
          <ac:chgData name="Nisreen Mubarik (2506382)" userId="S::2506382@student.uwtsd.ac.uk::9ead6d0d-d342-4931-952c-89153d66c58d" providerId="AD" clId="Web-{318E0787-E37D-887A-590F-E93827F926F3}" dt="2026-02-06T15:55:39.483" v="6" actId="20577"/>
          <ac:spMkLst>
            <pc:docMk/>
            <pc:sldMk cId="3465849754" sldId="274"/>
            <ac:spMk id="3" creationId="{BA976618-9AA1-8310-8DC1-9EEC922E7ED1}"/>
          </ac:spMkLst>
        </pc:spChg>
      </pc:sldChg>
    </pc:docChg>
  </pc:docChgLst>
  <pc:docChgLst>
    <pc:chgData name="Shabana Malik (2525274)" userId="S::2525274@student.uwtsd.ac.uk::9ddec1b2-00f5-4653-a9f4-2dbf3baec7ed" providerId="AD" clId="Web-{41EAFAC3-7B4C-2A11-4BD6-189837E18F9D}"/>
    <pc:docChg chg="modSld">
      <pc:chgData name="Shabana Malik (2525274)" userId="S::2525274@student.uwtsd.ac.uk::9ddec1b2-00f5-4653-a9f4-2dbf3baec7ed" providerId="AD" clId="Web-{41EAFAC3-7B4C-2A11-4BD6-189837E18F9D}" dt="2026-02-06T15:19:19.621" v="51" actId="20577"/>
      <pc:docMkLst>
        <pc:docMk/>
      </pc:docMkLst>
      <pc:sldChg chg="modSp">
        <pc:chgData name="Shabana Malik (2525274)" userId="S::2525274@student.uwtsd.ac.uk::9ddec1b2-00f5-4653-a9f4-2dbf3baec7ed" providerId="AD" clId="Web-{41EAFAC3-7B4C-2A11-4BD6-189837E18F9D}" dt="2026-02-06T15:13:34.485" v="38" actId="20577"/>
        <pc:sldMkLst>
          <pc:docMk/>
          <pc:sldMk cId="3320765535" sldId="272"/>
        </pc:sldMkLst>
        <pc:spChg chg="mod">
          <ac:chgData name="Shabana Malik (2525274)" userId="S::2525274@student.uwtsd.ac.uk::9ddec1b2-00f5-4653-a9f4-2dbf3baec7ed" providerId="AD" clId="Web-{41EAFAC3-7B4C-2A11-4BD6-189837E18F9D}" dt="2026-02-06T15:13:34.485" v="38" actId="20577"/>
          <ac:spMkLst>
            <pc:docMk/>
            <pc:sldMk cId="3320765535" sldId="272"/>
            <ac:spMk id="3" creationId="{6A282857-2D4B-F59C-C9B9-494C84DCDD55}"/>
          </ac:spMkLst>
        </pc:spChg>
      </pc:sldChg>
      <pc:sldChg chg="modSp">
        <pc:chgData name="Shabana Malik (2525274)" userId="S::2525274@student.uwtsd.ac.uk::9ddec1b2-00f5-4653-a9f4-2dbf3baec7ed" providerId="AD" clId="Web-{41EAFAC3-7B4C-2A11-4BD6-189837E18F9D}" dt="2026-02-06T15:19:19.621" v="51" actId="20577"/>
        <pc:sldMkLst>
          <pc:docMk/>
          <pc:sldMk cId="2543307885" sldId="275"/>
        </pc:sldMkLst>
        <pc:spChg chg="mod">
          <ac:chgData name="Shabana Malik (2525274)" userId="S::2525274@student.uwtsd.ac.uk::9ddec1b2-00f5-4653-a9f4-2dbf3baec7ed" providerId="AD" clId="Web-{41EAFAC3-7B4C-2A11-4BD6-189837E18F9D}" dt="2026-02-06T15:19:19.621" v="51" actId="20577"/>
          <ac:spMkLst>
            <pc:docMk/>
            <pc:sldMk cId="2543307885" sldId="275"/>
            <ac:spMk id="3" creationId="{1AF075AB-8DA7-67E1-B734-1AD1B7A2ADDD}"/>
          </ac:spMkLst>
        </pc:spChg>
      </pc:sldChg>
    </pc:docChg>
  </pc:docChgLst>
  <pc:docChgLst>
    <pc:chgData name="Nisreen Mubarik (2506382)" userId="S::2506382@student.uwtsd.ac.uk::9ead6d0d-d342-4931-952c-89153d66c58d" providerId="AD" clId="Web-{887A686A-915F-F11F-12ED-55BE76707843}"/>
    <pc:docChg chg="addSld modSld sldOrd">
      <pc:chgData name="Nisreen Mubarik (2506382)" userId="S::2506382@student.uwtsd.ac.uk::9ead6d0d-d342-4931-952c-89153d66c58d" providerId="AD" clId="Web-{887A686A-915F-F11F-12ED-55BE76707843}" dt="2026-02-06T16:52:27.842" v="395" actId="20577"/>
      <pc:docMkLst>
        <pc:docMk/>
      </pc:docMkLst>
      <pc:sldChg chg="modSp ord">
        <pc:chgData name="Nisreen Mubarik (2506382)" userId="S::2506382@student.uwtsd.ac.uk::9ead6d0d-d342-4931-952c-89153d66c58d" providerId="AD" clId="Web-{887A686A-915F-F11F-12ED-55BE76707843}" dt="2026-02-06T16:30:29.079" v="254" actId="20577"/>
        <pc:sldMkLst>
          <pc:docMk/>
          <pc:sldMk cId="287210547" sldId="263"/>
        </pc:sldMkLst>
        <pc:spChg chg="mod">
          <ac:chgData name="Nisreen Mubarik (2506382)" userId="S::2506382@student.uwtsd.ac.uk::9ead6d0d-d342-4931-952c-89153d66c58d" providerId="AD" clId="Web-{887A686A-915F-F11F-12ED-55BE76707843}" dt="2026-02-06T16:30:29.079" v="254" actId="20577"/>
          <ac:spMkLst>
            <pc:docMk/>
            <pc:sldMk cId="287210547" sldId="263"/>
            <ac:spMk id="4" creationId="{F4F83F83-0A6A-B41E-CB23-21E467E43069}"/>
          </ac:spMkLst>
        </pc:spChg>
      </pc:sldChg>
      <pc:sldChg chg="modSp ord">
        <pc:chgData name="Nisreen Mubarik (2506382)" userId="S::2506382@student.uwtsd.ac.uk::9ead6d0d-d342-4931-952c-89153d66c58d" providerId="AD" clId="Web-{887A686A-915F-F11F-12ED-55BE76707843}" dt="2026-02-06T16:52:16.420" v="392" actId="1076"/>
        <pc:sldMkLst>
          <pc:docMk/>
          <pc:sldMk cId="3700363976" sldId="264"/>
        </pc:sldMkLst>
        <pc:spChg chg="mod">
          <ac:chgData name="Nisreen Mubarik (2506382)" userId="S::2506382@student.uwtsd.ac.uk::9ead6d0d-d342-4931-952c-89153d66c58d" providerId="AD" clId="Web-{887A686A-915F-F11F-12ED-55BE76707843}" dt="2026-02-06T16:52:16.420" v="392" actId="1076"/>
          <ac:spMkLst>
            <pc:docMk/>
            <pc:sldMk cId="3700363976" sldId="264"/>
            <ac:spMk id="4" creationId="{AF3B8D07-DA2D-291B-E6A0-9C372536C256}"/>
          </ac:spMkLst>
        </pc:spChg>
      </pc:sldChg>
      <pc:sldChg chg="addSp delSp modSp">
        <pc:chgData name="Nisreen Mubarik (2506382)" userId="S::2506382@student.uwtsd.ac.uk::9ead6d0d-d342-4931-952c-89153d66c58d" providerId="AD" clId="Web-{887A686A-915F-F11F-12ED-55BE76707843}" dt="2026-02-06T16:39:08.162" v="374" actId="1076"/>
        <pc:sldMkLst>
          <pc:docMk/>
          <pc:sldMk cId="3191538540" sldId="269"/>
        </pc:sldMkLst>
        <pc:picChg chg="del">
          <ac:chgData name="Nisreen Mubarik (2506382)" userId="S::2506382@student.uwtsd.ac.uk::9ead6d0d-d342-4931-952c-89153d66c58d" providerId="AD" clId="Web-{887A686A-915F-F11F-12ED-55BE76707843}" dt="2026-02-06T16:38:56.443" v="370"/>
          <ac:picMkLst>
            <pc:docMk/>
            <pc:sldMk cId="3191538540" sldId="269"/>
            <ac:picMk id="3" creationId="{6AE7B20B-117B-1605-ED19-00DE2DE16F6E}"/>
          </ac:picMkLst>
        </pc:picChg>
        <pc:picChg chg="add mod">
          <ac:chgData name="Nisreen Mubarik (2506382)" userId="S::2506382@student.uwtsd.ac.uk::9ead6d0d-d342-4931-952c-89153d66c58d" providerId="AD" clId="Web-{887A686A-915F-F11F-12ED-55BE76707843}" dt="2026-02-06T16:39:08.162" v="374" actId="1076"/>
          <ac:picMkLst>
            <pc:docMk/>
            <pc:sldMk cId="3191538540" sldId="269"/>
            <ac:picMk id="5" creationId="{0BE21203-4DC4-CC9E-6842-9294133CBD33}"/>
          </ac:picMkLst>
        </pc:picChg>
      </pc:sldChg>
      <pc:sldChg chg="ord">
        <pc:chgData name="Nisreen Mubarik (2506382)" userId="S::2506382@student.uwtsd.ac.uk::9ead6d0d-d342-4931-952c-89153d66c58d" providerId="AD" clId="Web-{887A686A-915F-F11F-12ED-55BE76707843}" dt="2026-02-06T16:42:49.325" v="382"/>
        <pc:sldMkLst>
          <pc:docMk/>
          <pc:sldMk cId="2468725907" sldId="273"/>
        </pc:sldMkLst>
      </pc:sldChg>
      <pc:sldChg chg="addSp delSp modSp">
        <pc:chgData name="Nisreen Mubarik (2506382)" userId="S::2506382@student.uwtsd.ac.uk::9ead6d0d-d342-4931-952c-89153d66c58d" providerId="AD" clId="Web-{887A686A-915F-F11F-12ED-55BE76707843}" dt="2026-02-06T16:36:45.469" v="365" actId="1076"/>
        <pc:sldMkLst>
          <pc:docMk/>
          <pc:sldMk cId="1473671193" sldId="281"/>
        </pc:sldMkLst>
        <pc:picChg chg="add mod">
          <ac:chgData name="Nisreen Mubarik (2506382)" userId="S::2506382@student.uwtsd.ac.uk::9ead6d0d-d342-4931-952c-89153d66c58d" providerId="AD" clId="Web-{887A686A-915F-F11F-12ED-55BE76707843}" dt="2026-02-06T16:36:36.297" v="364" actId="14100"/>
          <ac:picMkLst>
            <pc:docMk/>
            <pc:sldMk cId="1473671193" sldId="281"/>
            <ac:picMk id="3" creationId="{EF308DD9-BD72-2F90-2840-D2137242AF59}"/>
          </ac:picMkLst>
        </pc:picChg>
        <pc:picChg chg="mod">
          <ac:chgData name="Nisreen Mubarik (2506382)" userId="S::2506382@student.uwtsd.ac.uk::9ead6d0d-d342-4931-952c-89153d66c58d" providerId="AD" clId="Web-{887A686A-915F-F11F-12ED-55BE76707843}" dt="2026-02-06T16:36:45.469" v="365" actId="1076"/>
          <ac:picMkLst>
            <pc:docMk/>
            <pc:sldMk cId="1473671193" sldId="281"/>
            <ac:picMk id="7" creationId="{FEE3015D-0F82-D1D5-D192-CFFF743BA5A0}"/>
          </ac:picMkLst>
        </pc:picChg>
        <pc:picChg chg="del mod">
          <ac:chgData name="Nisreen Mubarik (2506382)" userId="S::2506382@student.uwtsd.ac.uk::9ead6d0d-d342-4931-952c-89153d66c58d" providerId="AD" clId="Web-{887A686A-915F-F11F-12ED-55BE76707843}" dt="2026-02-06T16:35:10.386" v="357"/>
          <ac:picMkLst>
            <pc:docMk/>
            <pc:sldMk cId="1473671193" sldId="281"/>
            <ac:picMk id="8" creationId="{05797EC8-BB2D-B028-6D86-FBC77507C884}"/>
          </ac:picMkLst>
        </pc:picChg>
      </pc:sldChg>
      <pc:sldChg chg="addSp delSp modSp new mod modClrScheme chgLayout">
        <pc:chgData name="Nisreen Mubarik (2506382)" userId="S::2506382@student.uwtsd.ac.uk::9ead6d0d-d342-4931-952c-89153d66c58d" providerId="AD" clId="Web-{887A686A-915F-F11F-12ED-55BE76707843}" dt="2026-02-06T16:16:53.425" v="13" actId="14100"/>
        <pc:sldMkLst>
          <pc:docMk/>
          <pc:sldMk cId="1258270463" sldId="284"/>
        </pc:sldMkLst>
        <pc:spChg chg="mod">
          <ac:chgData name="Nisreen Mubarik (2506382)" userId="S::2506382@student.uwtsd.ac.uk::9ead6d0d-d342-4931-952c-89153d66c58d" providerId="AD" clId="Web-{887A686A-915F-F11F-12ED-55BE76707843}" dt="2026-02-06T16:16:26.954" v="10"/>
          <ac:spMkLst>
            <pc:docMk/>
            <pc:sldMk cId="1258270463" sldId="284"/>
            <ac:spMk id="2" creationId="{A4A60299-C6A0-69B7-A58D-F8FAB40D34B1}"/>
          </ac:spMkLst>
        </pc:spChg>
        <pc:spChg chg="del">
          <ac:chgData name="Nisreen Mubarik (2506382)" userId="S::2506382@student.uwtsd.ac.uk::9ead6d0d-d342-4931-952c-89153d66c58d" providerId="AD" clId="Web-{887A686A-915F-F11F-12ED-55BE76707843}" dt="2026-02-06T16:16:21.970" v="9"/>
          <ac:spMkLst>
            <pc:docMk/>
            <pc:sldMk cId="1258270463" sldId="284"/>
            <ac:spMk id="3" creationId="{1AF04DBF-79E5-1A83-35F9-997199561480}"/>
          </ac:spMkLst>
        </pc:spChg>
        <pc:spChg chg="del">
          <ac:chgData name="Nisreen Mubarik (2506382)" userId="S::2506382@student.uwtsd.ac.uk::9ead6d0d-d342-4931-952c-89153d66c58d" providerId="AD" clId="Web-{887A686A-915F-F11F-12ED-55BE76707843}" dt="2026-02-06T16:16:26.954" v="10"/>
          <ac:spMkLst>
            <pc:docMk/>
            <pc:sldMk cId="1258270463" sldId="284"/>
            <ac:spMk id="4" creationId="{E22D1881-87D4-3595-C0F7-542E3E17848A}"/>
          </ac:spMkLst>
        </pc:spChg>
        <pc:picChg chg="add mod ord">
          <ac:chgData name="Nisreen Mubarik (2506382)" userId="S::2506382@student.uwtsd.ac.uk::9ead6d0d-d342-4931-952c-89153d66c58d" providerId="AD" clId="Web-{887A686A-915F-F11F-12ED-55BE76707843}" dt="2026-02-06T16:16:53.425" v="13" actId="14100"/>
          <ac:picMkLst>
            <pc:docMk/>
            <pc:sldMk cId="1258270463" sldId="284"/>
            <ac:picMk id="5" creationId="{A24749A4-0129-2F2C-1E43-70B807221EB1}"/>
          </ac:picMkLst>
        </pc:picChg>
      </pc:sldChg>
      <pc:sldChg chg="modSp new">
        <pc:chgData name="Nisreen Mubarik (2506382)" userId="S::2506382@student.uwtsd.ac.uk::9ead6d0d-d342-4931-952c-89153d66c58d" providerId="AD" clId="Web-{887A686A-915F-F11F-12ED-55BE76707843}" dt="2026-02-06T16:52:27.842" v="395" actId="20577"/>
        <pc:sldMkLst>
          <pc:docMk/>
          <pc:sldMk cId="3745728614" sldId="285"/>
        </pc:sldMkLst>
        <pc:spChg chg="mod">
          <ac:chgData name="Nisreen Mubarik (2506382)" userId="S::2506382@student.uwtsd.ac.uk::9ead6d0d-d342-4931-952c-89153d66c58d" providerId="AD" clId="Web-{887A686A-915F-F11F-12ED-55BE76707843}" dt="2026-02-06T16:52:27.842" v="395" actId="20577"/>
          <ac:spMkLst>
            <pc:docMk/>
            <pc:sldMk cId="3745728614" sldId="285"/>
            <ac:spMk id="3" creationId="{A658DFD3-A361-1AF9-A847-1F7EFBF91E14}"/>
          </ac:spMkLst>
        </pc:spChg>
      </pc:sldChg>
    </pc:docChg>
  </pc:docChgLst>
  <pc:docChgLst>
    <pc:chgData name="Nisreen Mubarik (2506382)" userId="9ead6d0d-d342-4931-952c-89153d66c58d" providerId="ADAL" clId="{9B537819-5D14-31C2-B975-CF2B06BBD7A9}"/>
    <pc:docChg chg="modSld">
      <pc:chgData name="Nisreen Mubarik (2506382)" userId="9ead6d0d-d342-4931-952c-89153d66c58d" providerId="ADAL" clId="{9B537819-5D14-31C2-B975-CF2B06BBD7A9}" dt="2026-02-02T22:01:27.775" v="13" actId="20577"/>
      <pc:docMkLst>
        <pc:docMk/>
      </pc:docMkLst>
      <pc:sldChg chg="modSp mod">
        <pc:chgData name="Nisreen Mubarik (2506382)" userId="9ead6d0d-d342-4931-952c-89153d66c58d" providerId="ADAL" clId="{9B537819-5D14-31C2-B975-CF2B06BBD7A9}" dt="2026-02-02T21:59:37.799" v="8" actId="207"/>
        <pc:sldMkLst>
          <pc:docMk/>
          <pc:sldMk cId="3700363976" sldId="264"/>
        </pc:sldMkLst>
        <pc:spChg chg="mod">
          <ac:chgData name="Nisreen Mubarik (2506382)" userId="9ead6d0d-d342-4931-952c-89153d66c58d" providerId="ADAL" clId="{9B537819-5D14-31C2-B975-CF2B06BBD7A9}" dt="2026-02-02T21:59:37.799" v="8" actId="207"/>
          <ac:spMkLst>
            <pc:docMk/>
            <pc:sldMk cId="3700363976" sldId="264"/>
            <ac:spMk id="4" creationId="{AF3B8D07-DA2D-291B-E6A0-9C372536C256}"/>
          </ac:spMkLst>
        </pc:spChg>
      </pc:sldChg>
      <pc:sldChg chg="modSp mod">
        <pc:chgData name="Nisreen Mubarik (2506382)" userId="9ead6d0d-d342-4931-952c-89153d66c58d" providerId="ADAL" clId="{9B537819-5D14-31C2-B975-CF2B06BBD7A9}" dt="2026-02-02T22:01:27.775" v="13" actId="20577"/>
        <pc:sldMkLst>
          <pc:docMk/>
          <pc:sldMk cId="2468725907" sldId="273"/>
        </pc:sldMkLst>
        <pc:spChg chg="mod">
          <ac:chgData name="Nisreen Mubarik (2506382)" userId="9ead6d0d-d342-4931-952c-89153d66c58d" providerId="ADAL" clId="{9B537819-5D14-31C2-B975-CF2B06BBD7A9}" dt="2026-02-02T22:01:27.775" v="13" actId="20577"/>
          <ac:spMkLst>
            <pc:docMk/>
            <pc:sldMk cId="2468725907" sldId="273"/>
            <ac:spMk id="3" creationId="{3D27E881-56E0-8CC9-2EC8-8525AA1E6DD1}"/>
          </ac:spMkLst>
        </pc:spChg>
      </pc:sldChg>
    </pc:docChg>
  </pc:docChgLst>
  <pc:docChgLst>
    <pc:chgData name="Nisreen Mubarik (2506382)" userId="S::2506382@student.uwtsd.ac.uk::9ead6d0d-d342-4931-952c-89153d66c58d" providerId="AD" clId="Web-{A620E2D1-24C8-5168-F8CA-EE7486C5F540}"/>
    <pc:docChg chg="modSld">
      <pc:chgData name="Nisreen Mubarik (2506382)" userId="S::2506382@student.uwtsd.ac.uk::9ead6d0d-d342-4931-952c-89153d66c58d" providerId="AD" clId="Web-{A620E2D1-24C8-5168-F8CA-EE7486C5F540}" dt="2026-02-06T15:21:51.618" v="34" actId="20577"/>
      <pc:docMkLst>
        <pc:docMk/>
      </pc:docMkLst>
      <pc:sldChg chg="modSp">
        <pc:chgData name="Nisreen Mubarik (2506382)" userId="S::2506382@student.uwtsd.ac.uk::9ead6d0d-d342-4931-952c-89153d66c58d" providerId="AD" clId="Web-{A620E2D1-24C8-5168-F8CA-EE7486C5F540}" dt="2026-02-06T15:21:51.618" v="34" actId="20577"/>
        <pc:sldMkLst>
          <pc:docMk/>
          <pc:sldMk cId="2468725907" sldId="273"/>
        </pc:sldMkLst>
        <pc:spChg chg="mod">
          <ac:chgData name="Nisreen Mubarik (2506382)" userId="S::2506382@student.uwtsd.ac.uk::9ead6d0d-d342-4931-952c-89153d66c58d" providerId="AD" clId="Web-{A620E2D1-24C8-5168-F8CA-EE7486C5F540}" dt="2026-02-06T15:21:51.618" v="34" actId="20577"/>
          <ac:spMkLst>
            <pc:docMk/>
            <pc:sldMk cId="2468725907" sldId="273"/>
            <ac:spMk id="3" creationId="{3D27E881-56E0-8CC9-2EC8-8525AA1E6DD1}"/>
          </ac:spMkLst>
        </pc:spChg>
      </pc:sldChg>
    </pc:docChg>
  </pc:docChgLst>
  <pc:docChgLst>
    <pc:chgData name="Tabasam Bibi (2519902)" userId="S::2519902@student.uwtsd.ac.uk::f82b9d31-0420-4f6e-80b4-1d9850d7d96b" providerId="AD" clId="Web-{FA80B7F6-0BBD-21A7-467A-98B1CF4D4004}"/>
    <pc:docChg chg="addSld delSld modSld">
      <pc:chgData name="Tabasam Bibi (2519902)" userId="S::2519902@student.uwtsd.ac.uk::f82b9d31-0420-4f6e-80b4-1d9850d7d96b" providerId="AD" clId="Web-{FA80B7F6-0BBD-21A7-467A-98B1CF4D4004}" dt="2026-02-06T14:42:21.985" v="410"/>
      <pc:docMkLst>
        <pc:docMk/>
      </pc:docMkLst>
      <pc:sldChg chg="modSp">
        <pc:chgData name="Tabasam Bibi (2519902)" userId="S::2519902@student.uwtsd.ac.uk::f82b9d31-0420-4f6e-80b4-1d9850d7d96b" providerId="AD" clId="Web-{FA80B7F6-0BBD-21A7-467A-98B1CF4D4004}" dt="2026-02-06T14:21:28.042" v="163" actId="20577"/>
        <pc:sldMkLst>
          <pc:docMk/>
          <pc:sldMk cId="706305541" sldId="257"/>
        </pc:sldMkLst>
        <pc:spChg chg="mod">
          <ac:chgData name="Tabasam Bibi (2519902)" userId="S::2519902@student.uwtsd.ac.uk::f82b9d31-0420-4f6e-80b4-1d9850d7d96b" providerId="AD" clId="Web-{FA80B7F6-0BBD-21A7-467A-98B1CF4D4004}" dt="2026-02-06T14:21:28.042" v="163" actId="20577"/>
          <ac:spMkLst>
            <pc:docMk/>
            <pc:sldMk cId="706305541" sldId="257"/>
            <ac:spMk id="3" creationId="{00000000-0000-0000-0000-000000000000}"/>
          </ac:spMkLst>
        </pc:spChg>
      </pc:sldChg>
      <pc:sldChg chg="del">
        <pc:chgData name="Tabasam Bibi (2519902)" userId="S::2519902@student.uwtsd.ac.uk::f82b9d31-0420-4f6e-80b4-1d9850d7d96b" providerId="AD" clId="Web-{FA80B7F6-0BBD-21A7-467A-98B1CF4D4004}" dt="2026-02-06T14:42:21.985" v="410"/>
        <pc:sldMkLst>
          <pc:docMk/>
          <pc:sldMk cId="3514341159" sldId="262"/>
        </pc:sldMkLst>
      </pc:sldChg>
      <pc:sldChg chg="addSp delSp modSp del">
        <pc:chgData name="Tabasam Bibi (2519902)" userId="S::2519902@student.uwtsd.ac.uk::f82b9d31-0420-4f6e-80b4-1d9850d7d96b" providerId="AD" clId="Web-{FA80B7F6-0BBD-21A7-467A-98B1CF4D4004}" dt="2026-02-06T14:42:21.985" v="409"/>
        <pc:sldMkLst>
          <pc:docMk/>
          <pc:sldMk cId="1684302248" sldId="267"/>
        </pc:sldMkLst>
        <pc:spChg chg="mod">
          <ac:chgData name="Tabasam Bibi (2519902)" userId="S::2519902@student.uwtsd.ac.uk::f82b9d31-0420-4f6e-80b4-1d9850d7d96b" providerId="AD" clId="Web-{FA80B7F6-0BBD-21A7-467A-98B1CF4D4004}" dt="2026-02-06T14:24:16.187" v="172" actId="20577"/>
          <ac:spMkLst>
            <pc:docMk/>
            <pc:sldMk cId="1684302248" sldId="267"/>
            <ac:spMk id="2" creationId="{DEBDECAF-3E8A-EAD5-D639-F9518FE4A7D1}"/>
          </ac:spMkLst>
        </pc:spChg>
        <pc:spChg chg="del mod">
          <ac:chgData name="Tabasam Bibi (2519902)" userId="S::2519902@student.uwtsd.ac.uk::f82b9d31-0420-4f6e-80b4-1d9850d7d96b" providerId="AD" clId="Web-{FA80B7F6-0BBD-21A7-467A-98B1CF4D4004}" dt="2026-02-06T14:10:58.159" v="4"/>
          <ac:spMkLst>
            <pc:docMk/>
            <pc:sldMk cId="1684302248" sldId="267"/>
            <ac:spMk id="3" creationId="{A8EB5B90-A963-5D94-592A-C00802A269AA}"/>
          </ac:spMkLst>
        </pc:spChg>
        <pc:picChg chg="add mod ord">
          <ac:chgData name="Tabasam Bibi (2519902)" userId="S::2519902@student.uwtsd.ac.uk::f82b9d31-0420-4f6e-80b4-1d9850d7d96b" providerId="AD" clId="Web-{FA80B7F6-0BBD-21A7-467A-98B1CF4D4004}" dt="2026-02-06T14:42:12.577" v="408" actId="1076"/>
          <ac:picMkLst>
            <pc:docMk/>
            <pc:sldMk cId="1684302248" sldId="267"/>
            <ac:picMk id="4" creationId="{0AEC5376-6E84-066E-1AAE-C3806FEB9B3D}"/>
          </ac:picMkLst>
        </pc:picChg>
        <pc:picChg chg="add del mod">
          <ac:chgData name="Tabasam Bibi (2519902)" userId="S::2519902@student.uwtsd.ac.uk::f82b9d31-0420-4f6e-80b4-1d9850d7d96b" providerId="AD" clId="Web-{FA80B7F6-0BBD-21A7-467A-98B1CF4D4004}" dt="2026-02-06T14:19:04.522" v="71"/>
          <ac:picMkLst>
            <pc:docMk/>
            <pc:sldMk cId="1684302248" sldId="267"/>
            <ac:picMk id="5" creationId="{B75FB202-5352-8332-C597-12E5315A9F1B}"/>
          </ac:picMkLst>
        </pc:picChg>
      </pc:sldChg>
      <pc:sldChg chg="addSp delSp modSp del">
        <pc:chgData name="Tabasam Bibi (2519902)" userId="S::2519902@student.uwtsd.ac.uk::f82b9d31-0420-4f6e-80b4-1d9850d7d96b" providerId="AD" clId="Web-{FA80B7F6-0BBD-21A7-467A-98B1CF4D4004}" dt="2026-02-06T14:18:17.254" v="48"/>
        <pc:sldMkLst>
          <pc:docMk/>
          <pc:sldMk cId="1848060545" sldId="268"/>
        </pc:sldMkLst>
        <pc:spChg chg="mod">
          <ac:chgData name="Tabasam Bibi (2519902)" userId="S::2519902@student.uwtsd.ac.uk::f82b9d31-0420-4f6e-80b4-1d9850d7d96b" providerId="AD" clId="Web-{FA80B7F6-0BBD-21A7-467A-98B1CF4D4004}" dt="2026-02-06T14:14:48.103" v="31" actId="20577"/>
          <ac:spMkLst>
            <pc:docMk/>
            <pc:sldMk cId="1848060545" sldId="268"/>
            <ac:spMk id="2" creationId="{27AE469C-C2CD-4D65-7270-789BE4040522}"/>
          </ac:spMkLst>
        </pc:spChg>
        <pc:spChg chg="del mod">
          <ac:chgData name="Tabasam Bibi (2519902)" userId="S::2519902@student.uwtsd.ac.uk::f82b9d31-0420-4f6e-80b4-1d9850d7d96b" providerId="AD" clId="Web-{FA80B7F6-0BBD-21A7-467A-98B1CF4D4004}" dt="2026-02-06T14:13:06.642" v="14"/>
          <ac:spMkLst>
            <pc:docMk/>
            <pc:sldMk cId="1848060545" sldId="268"/>
            <ac:spMk id="3" creationId="{41E7BB08-0E6F-70CA-D188-86C095954F8E}"/>
          </ac:spMkLst>
        </pc:spChg>
        <pc:picChg chg="add mod ord">
          <ac:chgData name="Tabasam Bibi (2519902)" userId="S::2519902@student.uwtsd.ac.uk::f82b9d31-0420-4f6e-80b4-1d9850d7d96b" providerId="AD" clId="Web-{FA80B7F6-0BBD-21A7-467A-98B1CF4D4004}" dt="2026-02-06T14:18:07.332" v="47" actId="1076"/>
          <ac:picMkLst>
            <pc:docMk/>
            <pc:sldMk cId="1848060545" sldId="268"/>
            <ac:picMk id="4" creationId="{D9E7A420-CCB5-3F10-2327-591E722DE042}"/>
          </ac:picMkLst>
        </pc:picChg>
        <pc:picChg chg="add del mod">
          <ac:chgData name="Tabasam Bibi (2519902)" userId="S::2519902@student.uwtsd.ac.uk::f82b9d31-0420-4f6e-80b4-1d9850d7d96b" providerId="AD" clId="Web-{FA80B7F6-0BBD-21A7-467A-98B1CF4D4004}" dt="2026-02-06T14:15:31.996" v="35"/>
          <ac:picMkLst>
            <pc:docMk/>
            <pc:sldMk cId="1848060545" sldId="268"/>
            <ac:picMk id="5" creationId="{BC6E4AA2-0F04-11BA-C4BA-6F09C226F80D}"/>
          </ac:picMkLst>
        </pc:picChg>
        <pc:picChg chg="add del mod">
          <ac:chgData name="Tabasam Bibi (2519902)" userId="S::2519902@student.uwtsd.ac.uk::f82b9d31-0420-4f6e-80b4-1d9850d7d96b" providerId="AD" clId="Web-{FA80B7F6-0BBD-21A7-467A-98B1CF4D4004}" dt="2026-02-06T14:15:42.731" v="37"/>
          <ac:picMkLst>
            <pc:docMk/>
            <pc:sldMk cId="1848060545" sldId="268"/>
            <ac:picMk id="6" creationId="{0A74871C-CD67-8071-3E77-5F9F98758216}"/>
          </ac:picMkLst>
        </pc:picChg>
        <pc:picChg chg="add del mod">
          <ac:chgData name="Tabasam Bibi (2519902)" userId="S::2519902@student.uwtsd.ac.uk::f82b9d31-0420-4f6e-80b4-1d9850d7d96b" providerId="AD" clId="Web-{FA80B7F6-0BBD-21A7-467A-98B1CF4D4004}" dt="2026-02-06T14:16:06.873" v="40"/>
          <ac:picMkLst>
            <pc:docMk/>
            <pc:sldMk cId="1848060545" sldId="268"/>
            <ac:picMk id="7" creationId="{7FFBA2C2-C5BA-3B95-FE2E-48AD0BC529CC}"/>
          </ac:picMkLst>
        </pc:picChg>
      </pc:sldChg>
      <pc:sldChg chg="addSp delSp modSp">
        <pc:chgData name="Tabasam Bibi (2519902)" userId="S::2519902@student.uwtsd.ac.uk::f82b9d31-0420-4f6e-80b4-1d9850d7d96b" providerId="AD" clId="Web-{FA80B7F6-0BBD-21A7-467A-98B1CF4D4004}" dt="2026-02-06T14:34:46.235" v="359" actId="1076"/>
        <pc:sldMkLst>
          <pc:docMk/>
          <pc:sldMk cId="3191538540" sldId="269"/>
        </pc:sldMkLst>
        <pc:spChg chg="mod">
          <ac:chgData name="Tabasam Bibi (2519902)" userId="S::2519902@student.uwtsd.ac.uk::f82b9d31-0420-4f6e-80b4-1d9850d7d96b" providerId="AD" clId="Web-{FA80B7F6-0BBD-21A7-467A-98B1CF4D4004}" dt="2026-02-06T14:18:51.803" v="70" actId="20577"/>
          <ac:spMkLst>
            <pc:docMk/>
            <pc:sldMk cId="3191538540" sldId="269"/>
            <ac:spMk id="2" creationId="{B8B54762-37DC-7C86-ECD3-85ED0DF5EECB}"/>
          </ac:spMkLst>
        </pc:spChg>
        <pc:spChg chg="del">
          <ac:chgData name="Tabasam Bibi (2519902)" userId="S::2519902@student.uwtsd.ac.uk::f82b9d31-0420-4f6e-80b4-1d9850d7d96b" providerId="AD" clId="Web-{FA80B7F6-0BBD-21A7-467A-98B1CF4D4004}" dt="2026-02-06T14:13:45.161" v="15"/>
          <ac:spMkLst>
            <pc:docMk/>
            <pc:sldMk cId="3191538540" sldId="269"/>
            <ac:spMk id="3" creationId="{7A925356-96F1-0399-B628-6A992E69C7AA}"/>
          </ac:spMkLst>
        </pc:spChg>
        <pc:picChg chg="add mod ord">
          <ac:chgData name="Tabasam Bibi (2519902)" userId="S::2519902@student.uwtsd.ac.uk::f82b9d31-0420-4f6e-80b4-1d9850d7d96b" providerId="AD" clId="Web-{FA80B7F6-0BBD-21A7-467A-98B1CF4D4004}" dt="2026-02-06T14:34:46.235" v="359" actId="1076"/>
          <ac:picMkLst>
            <pc:docMk/>
            <pc:sldMk cId="3191538540" sldId="269"/>
            <ac:picMk id="4" creationId="{05BCB7B4-C539-5F49-799D-D09C9DDAD667}"/>
          </ac:picMkLst>
        </pc:picChg>
      </pc:sldChg>
      <pc:sldChg chg="addSp delSp modSp">
        <pc:chgData name="Tabasam Bibi (2519902)" userId="S::2519902@student.uwtsd.ac.uk::f82b9d31-0420-4f6e-80b4-1d9850d7d96b" providerId="AD" clId="Web-{FA80B7F6-0BBD-21A7-467A-98B1CF4D4004}" dt="2026-02-06T14:30:24.250" v="261" actId="20577"/>
        <pc:sldMkLst>
          <pc:docMk/>
          <pc:sldMk cId="3010795948" sldId="270"/>
        </pc:sldMkLst>
        <pc:spChg chg="mod">
          <ac:chgData name="Tabasam Bibi (2519902)" userId="S::2519902@student.uwtsd.ac.uk::f82b9d31-0420-4f6e-80b4-1d9850d7d96b" providerId="AD" clId="Web-{FA80B7F6-0BBD-21A7-467A-98B1CF4D4004}" dt="2026-02-06T14:30:24.250" v="261" actId="20577"/>
          <ac:spMkLst>
            <pc:docMk/>
            <pc:sldMk cId="3010795948" sldId="270"/>
            <ac:spMk id="2" creationId="{57CDDAE9-E0EB-9FF7-7B87-337DF9E64CAC}"/>
          </ac:spMkLst>
        </pc:spChg>
        <pc:spChg chg="del">
          <ac:chgData name="Tabasam Bibi (2519902)" userId="S::2519902@student.uwtsd.ac.uk::f82b9d31-0420-4f6e-80b4-1d9850d7d96b" providerId="AD" clId="Web-{FA80B7F6-0BBD-21A7-467A-98B1CF4D4004}" dt="2026-02-06T14:14:29.836" v="16"/>
          <ac:spMkLst>
            <pc:docMk/>
            <pc:sldMk cId="3010795948" sldId="270"/>
            <ac:spMk id="3" creationId="{82411DE2-5566-B91F-AF75-C542F0E53BEE}"/>
          </ac:spMkLst>
        </pc:spChg>
        <pc:spChg chg="add del mod">
          <ac:chgData name="Tabasam Bibi (2519902)" userId="S::2519902@student.uwtsd.ac.uk::f82b9d31-0420-4f6e-80b4-1d9850d7d96b" providerId="AD" clId="Web-{FA80B7F6-0BBD-21A7-467A-98B1CF4D4004}" dt="2026-02-06T14:27:32.824" v="244"/>
          <ac:spMkLst>
            <pc:docMk/>
            <pc:sldMk cId="3010795948" sldId="270"/>
            <ac:spMk id="6" creationId="{12A675F2-6A78-CCBA-DFD3-DA1616B8CB0C}"/>
          </ac:spMkLst>
        </pc:spChg>
        <pc:spChg chg="add del mod">
          <ac:chgData name="Tabasam Bibi (2519902)" userId="S::2519902@student.uwtsd.ac.uk::f82b9d31-0420-4f6e-80b4-1d9850d7d96b" providerId="AD" clId="Web-{FA80B7F6-0BBD-21A7-467A-98B1CF4D4004}" dt="2026-02-06T14:29:54.935" v="246"/>
          <ac:spMkLst>
            <pc:docMk/>
            <pc:sldMk cId="3010795948" sldId="270"/>
            <ac:spMk id="9" creationId="{9809D410-DA78-677C-4CDC-F230A9982FCD}"/>
          </ac:spMkLst>
        </pc:spChg>
        <pc:picChg chg="add del mod ord">
          <ac:chgData name="Tabasam Bibi (2519902)" userId="S::2519902@student.uwtsd.ac.uk::f82b9d31-0420-4f6e-80b4-1d9850d7d96b" providerId="AD" clId="Web-{FA80B7F6-0BBD-21A7-467A-98B1CF4D4004}" dt="2026-02-06T14:24:33.438" v="173"/>
          <ac:picMkLst>
            <pc:docMk/>
            <pc:sldMk cId="3010795948" sldId="270"/>
            <ac:picMk id="4" creationId="{04A96268-5E74-0681-C61F-96F523B979DA}"/>
          </ac:picMkLst>
        </pc:picChg>
        <pc:picChg chg="add del mod ord">
          <ac:chgData name="Tabasam Bibi (2519902)" userId="S::2519902@student.uwtsd.ac.uk::f82b9d31-0420-4f6e-80b4-1d9850d7d96b" providerId="AD" clId="Web-{FA80B7F6-0BBD-21A7-467A-98B1CF4D4004}" dt="2026-02-06T14:28:41.740" v="245"/>
          <ac:picMkLst>
            <pc:docMk/>
            <pc:sldMk cId="3010795948" sldId="270"/>
            <ac:picMk id="7" creationId="{4760DE85-8637-2D13-36A6-2D23F0F74CA2}"/>
          </ac:picMkLst>
        </pc:picChg>
        <pc:picChg chg="add mod ord">
          <ac:chgData name="Tabasam Bibi (2519902)" userId="S::2519902@student.uwtsd.ac.uk::f82b9d31-0420-4f6e-80b4-1d9850d7d96b" providerId="AD" clId="Web-{FA80B7F6-0BBD-21A7-467A-98B1CF4D4004}" dt="2026-02-06T14:29:54.935" v="246"/>
          <ac:picMkLst>
            <pc:docMk/>
            <pc:sldMk cId="3010795948" sldId="270"/>
            <ac:picMk id="10" creationId="{D564663E-53E0-8277-E802-DD1DBE28402E}"/>
          </ac:picMkLst>
        </pc:picChg>
      </pc:sldChg>
      <pc:sldChg chg="addSp delSp modSp new del">
        <pc:chgData name="Tabasam Bibi (2519902)" userId="S::2519902@student.uwtsd.ac.uk::f82b9d31-0420-4f6e-80b4-1d9850d7d96b" providerId="AD" clId="Web-{FA80B7F6-0BBD-21A7-467A-98B1CF4D4004}" dt="2026-02-06T14:36:50.349" v="362"/>
        <pc:sldMkLst>
          <pc:docMk/>
          <pc:sldMk cId="4104025815" sldId="278"/>
        </pc:sldMkLst>
        <pc:spChg chg="mod">
          <ac:chgData name="Tabasam Bibi (2519902)" userId="S::2519902@student.uwtsd.ac.uk::f82b9d31-0420-4f6e-80b4-1d9850d7d96b" providerId="AD" clId="Web-{FA80B7F6-0BBD-21A7-467A-98B1CF4D4004}" dt="2026-02-06T14:26:18.843" v="208" actId="20577"/>
          <ac:spMkLst>
            <pc:docMk/>
            <pc:sldMk cId="4104025815" sldId="278"/>
            <ac:spMk id="2" creationId="{8A65FE7E-EAFA-0EA5-40DB-B9CB00CB582E}"/>
          </ac:spMkLst>
        </pc:spChg>
        <pc:spChg chg="del">
          <ac:chgData name="Tabasam Bibi (2519902)" userId="S::2519902@student.uwtsd.ac.uk::f82b9d31-0420-4f6e-80b4-1d9850d7d96b" providerId="AD" clId="Web-{FA80B7F6-0BBD-21A7-467A-98B1CF4D4004}" dt="2026-02-06T14:25:35.100" v="175"/>
          <ac:spMkLst>
            <pc:docMk/>
            <pc:sldMk cId="4104025815" sldId="278"/>
            <ac:spMk id="3" creationId="{E30C2AE0-45F6-7E8E-8264-1E75A2D723D3}"/>
          </ac:spMkLst>
        </pc:spChg>
        <pc:picChg chg="add mod ord">
          <ac:chgData name="Tabasam Bibi (2519902)" userId="S::2519902@student.uwtsd.ac.uk::f82b9d31-0420-4f6e-80b4-1d9850d7d96b" providerId="AD" clId="Web-{FA80B7F6-0BBD-21A7-467A-98B1CF4D4004}" dt="2026-02-06T14:25:35.100" v="175"/>
          <ac:picMkLst>
            <pc:docMk/>
            <pc:sldMk cId="4104025815" sldId="278"/>
            <ac:picMk id="4" creationId="{8379506D-8D43-1782-F72A-FDD4B7E36820}"/>
          </ac:picMkLst>
        </pc:picChg>
      </pc:sldChg>
      <pc:sldChg chg="addSp delSp modSp new del">
        <pc:chgData name="Tabasam Bibi (2519902)" userId="S::2519902@student.uwtsd.ac.uk::f82b9d31-0420-4f6e-80b4-1d9850d7d96b" providerId="AD" clId="Web-{FA80B7F6-0BBD-21A7-467A-98B1CF4D4004}" dt="2026-02-06T14:37:01.975" v="363"/>
        <pc:sldMkLst>
          <pc:docMk/>
          <pc:sldMk cId="3008169468" sldId="279"/>
        </pc:sldMkLst>
        <pc:spChg chg="mod">
          <ac:chgData name="Tabasam Bibi (2519902)" userId="S::2519902@student.uwtsd.ac.uk::f82b9d31-0420-4f6e-80b4-1d9850d7d96b" providerId="AD" clId="Web-{FA80B7F6-0BBD-21A7-467A-98B1CF4D4004}" dt="2026-02-06T14:33:28.466" v="348" actId="20577"/>
          <ac:spMkLst>
            <pc:docMk/>
            <pc:sldMk cId="3008169468" sldId="279"/>
            <ac:spMk id="2" creationId="{73907DF4-4A5F-4510-99E6-0BE69A5FA440}"/>
          </ac:spMkLst>
        </pc:spChg>
        <pc:spChg chg="del">
          <ac:chgData name="Tabasam Bibi (2519902)" userId="S::2519902@student.uwtsd.ac.uk::f82b9d31-0420-4f6e-80b4-1d9850d7d96b" providerId="AD" clId="Web-{FA80B7F6-0BBD-21A7-467A-98B1CF4D4004}" dt="2026-02-06T14:30:52.221" v="263"/>
          <ac:spMkLst>
            <pc:docMk/>
            <pc:sldMk cId="3008169468" sldId="279"/>
            <ac:spMk id="3" creationId="{70597FE4-B19D-C83D-120D-B7DE33E7F7D9}"/>
          </ac:spMkLst>
        </pc:spChg>
        <pc:picChg chg="add mod ord">
          <ac:chgData name="Tabasam Bibi (2519902)" userId="S::2519902@student.uwtsd.ac.uk::f82b9d31-0420-4f6e-80b4-1d9850d7d96b" providerId="AD" clId="Web-{FA80B7F6-0BBD-21A7-467A-98B1CF4D4004}" dt="2026-02-06T14:30:52.221" v="263"/>
          <ac:picMkLst>
            <pc:docMk/>
            <pc:sldMk cId="3008169468" sldId="279"/>
            <ac:picMk id="4" creationId="{5C8EA67D-D41B-E327-E277-298D5CDA7763}"/>
          </ac:picMkLst>
        </pc:picChg>
        <pc:picChg chg="add del mod">
          <ac:chgData name="Tabasam Bibi (2519902)" userId="S::2519902@student.uwtsd.ac.uk::f82b9d31-0420-4f6e-80b4-1d9850d7d96b" providerId="AD" clId="Web-{FA80B7F6-0BBD-21A7-467A-98B1CF4D4004}" dt="2026-02-06T14:31:18.645" v="266"/>
          <ac:picMkLst>
            <pc:docMk/>
            <pc:sldMk cId="3008169468" sldId="279"/>
            <ac:picMk id="5" creationId="{E6A83045-358F-92C5-C614-FAA6C4EA10F8}"/>
          </ac:picMkLst>
        </pc:picChg>
      </pc:sldChg>
      <pc:sldChg chg="addSp delSp modSp new">
        <pc:chgData name="Tabasam Bibi (2519902)" userId="S::2519902@student.uwtsd.ac.uk::f82b9d31-0420-4f6e-80b4-1d9850d7d96b" providerId="AD" clId="Web-{FA80B7F6-0BBD-21A7-467A-98B1CF4D4004}" dt="2026-02-06T14:34:26.015" v="356"/>
        <pc:sldMkLst>
          <pc:docMk/>
          <pc:sldMk cId="1401812257" sldId="280"/>
        </pc:sldMkLst>
        <pc:spChg chg="mod">
          <ac:chgData name="Tabasam Bibi (2519902)" userId="S::2519902@student.uwtsd.ac.uk::f82b9d31-0420-4f6e-80b4-1d9850d7d96b" providerId="AD" clId="Web-{FA80B7F6-0BBD-21A7-467A-98B1CF4D4004}" dt="2026-02-06T14:34:08.686" v="355" actId="20577"/>
          <ac:spMkLst>
            <pc:docMk/>
            <pc:sldMk cId="1401812257" sldId="280"/>
            <ac:spMk id="2" creationId="{9BFB46B9-AA8E-2FC2-4DD5-768995B360F1}"/>
          </ac:spMkLst>
        </pc:spChg>
        <pc:spChg chg="del">
          <ac:chgData name="Tabasam Bibi (2519902)" userId="S::2519902@student.uwtsd.ac.uk::f82b9d31-0420-4f6e-80b4-1d9850d7d96b" providerId="AD" clId="Web-{FA80B7F6-0BBD-21A7-467A-98B1CF4D4004}" dt="2026-02-06T14:34:26.015" v="356"/>
          <ac:spMkLst>
            <pc:docMk/>
            <pc:sldMk cId="1401812257" sldId="280"/>
            <ac:spMk id="3" creationId="{2019880B-1CF5-B628-5025-49FDC341DE6E}"/>
          </ac:spMkLst>
        </pc:spChg>
        <pc:picChg chg="add mod ord">
          <ac:chgData name="Tabasam Bibi (2519902)" userId="S::2519902@student.uwtsd.ac.uk::f82b9d31-0420-4f6e-80b4-1d9850d7d96b" providerId="AD" clId="Web-{FA80B7F6-0BBD-21A7-467A-98B1CF4D4004}" dt="2026-02-06T14:34:26.015" v="356"/>
          <ac:picMkLst>
            <pc:docMk/>
            <pc:sldMk cId="1401812257" sldId="280"/>
            <ac:picMk id="4" creationId="{2C329C1A-9426-9AC1-6BDA-0E535E66AD77}"/>
          </ac:picMkLst>
        </pc:picChg>
      </pc:sldChg>
      <pc:sldChg chg="add del replId">
        <pc:chgData name="Tabasam Bibi (2519902)" userId="S::2519902@student.uwtsd.ac.uk::f82b9d31-0420-4f6e-80b4-1d9850d7d96b" providerId="AD" clId="Web-{FA80B7F6-0BBD-21A7-467A-98B1CF4D4004}" dt="2026-02-06T14:36:41.708" v="361"/>
        <pc:sldMkLst>
          <pc:docMk/>
          <pc:sldMk cId="715164859" sldId="281"/>
        </pc:sldMkLst>
      </pc:sldChg>
      <pc:sldChg chg="new del">
        <pc:chgData name="Tabasam Bibi (2519902)" userId="S::2519902@student.uwtsd.ac.uk::f82b9d31-0420-4f6e-80b4-1d9850d7d96b" providerId="AD" clId="Web-{FA80B7F6-0BBD-21A7-467A-98B1CF4D4004}" dt="2026-02-06T14:38:10.852" v="365"/>
        <pc:sldMkLst>
          <pc:docMk/>
          <pc:sldMk cId="1206239502" sldId="281"/>
        </pc:sldMkLst>
      </pc:sldChg>
      <pc:sldChg chg="addSp delSp modSp new del mod modClrScheme chgLayout">
        <pc:chgData name="Tabasam Bibi (2519902)" userId="S::2519902@student.uwtsd.ac.uk::f82b9d31-0420-4f6e-80b4-1d9850d7d96b" providerId="AD" clId="Web-{FA80B7F6-0BBD-21A7-467A-98B1CF4D4004}" dt="2026-02-06T14:41:54.264" v="407"/>
        <pc:sldMkLst>
          <pc:docMk/>
          <pc:sldMk cId="2473255796" sldId="281"/>
        </pc:sldMkLst>
        <pc:spChg chg="mod ord">
          <ac:chgData name="Tabasam Bibi (2519902)" userId="S::2519902@student.uwtsd.ac.uk::f82b9d31-0420-4f6e-80b4-1d9850d7d96b" providerId="AD" clId="Web-{FA80B7F6-0BBD-21A7-467A-98B1CF4D4004}" dt="2026-02-06T14:41:04.669" v="400"/>
          <ac:spMkLst>
            <pc:docMk/>
            <pc:sldMk cId="2473255796" sldId="281"/>
            <ac:spMk id="2" creationId="{A2C16CEA-6D1F-CBA9-8014-42ADB1F0C231}"/>
          </ac:spMkLst>
        </pc:spChg>
        <pc:spChg chg="del">
          <ac:chgData name="Tabasam Bibi (2519902)" userId="S::2519902@student.uwtsd.ac.uk::f82b9d31-0420-4f6e-80b4-1d9850d7d96b" providerId="AD" clId="Web-{FA80B7F6-0BBD-21A7-467A-98B1CF4D4004}" dt="2026-02-06T14:38:53.666" v="369"/>
          <ac:spMkLst>
            <pc:docMk/>
            <pc:sldMk cId="2473255796" sldId="281"/>
            <ac:spMk id="3" creationId="{D4B016CA-61B1-1C62-70BA-744CD5B0C7D0}"/>
          </ac:spMkLst>
        </pc:spChg>
        <pc:spChg chg="add del mod">
          <ac:chgData name="Tabasam Bibi (2519902)" userId="S::2519902@student.uwtsd.ac.uk::f82b9d31-0420-4f6e-80b4-1d9850d7d96b" providerId="AD" clId="Web-{FA80B7F6-0BBD-21A7-467A-98B1CF4D4004}" dt="2026-02-06T14:39:24.995" v="374"/>
          <ac:spMkLst>
            <pc:docMk/>
            <pc:sldMk cId="2473255796" sldId="281"/>
            <ac:spMk id="6" creationId="{340462D3-46E5-63A7-AA54-8C8D9685159A}"/>
          </ac:spMkLst>
        </pc:spChg>
        <pc:spChg chg="add del mod">
          <ac:chgData name="Tabasam Bibi (2519902)" userId="S::2519902@student.uwtsd.ac.uk::f82b9d31-0420-4f6e-80b4-1d9850d7d96b" providerId="AD" clId="Web-{FA80B7F6-0BBD-21A7-467A-98B1CF4D4004}" dt="2026-02-06T14:40:03.308" v="378"/>
          <ac:spMkLst>
            <pc:docMk/>
            <pc:sldMk cId="2473255796" sldId="281"/>
            <ac:spMk id="9" creationId="{086670C4-8792-1AC7-93E6-EC542C1DC479}"/>
          </ac:spMkLst>
        </pc:spChg>
        <pc:spChg chg="add mod ord">
          <ac:chgData name="Tabasam Bibi (2519902)" userId="S::2519902@student.uwtsd.ac.uk::f82b9d31-0420-4f6e-80b4-1d9850d7d96b" providerId="AD" clId="Web-{FA80B7F6-0BBD-21A7-467A-98B1CF4D4004}" dt="2026-02-06T14:41:32.670" v="404" actId="1076"/>
          <ac:spMkLst>
            <pc:docMk/>
            <pc:sldMk cId="2473255796" sldId="281"/>
            <ac:spMk id="11" creationId="{24A68242-54CB-6A5B-EF6A-7319B4DF16E5}"/>
          </ac:spMkLst>
        </pc:spChg>
        <pc:picChg chg="add del mod ord">
          <ac:chgData name="Tabasam Bibi (2519902)" userId="S::2519902@student.uwtsd.ac.uk::f82b9d31-0420-4f6e-80b4-1d9850d7d96b" providerId="AD" clId="Web-{FA80B7F6-0BBD-21A7-467A-98B1CF4D4004}" dt="2026-02-06T14:39:17.291" v="373"/>
          <ac:picMkLst>
            <pc:docMk/>
            <pc:sldMk cId="2473255796" sldId="281"/>
            <ac:picMk id="4" creationId="{A2C37B1C-FA42-B5DE-3906-2F1ABD79367B}"/>
          </ac:picMkLst>
        </pc:picChg>
        <pc:picChg chg="add del mod ord">
          <ac:chgData name="Tabasam Bibi (2519902)" userId="S::2519902@student.uwtsd.ac.uk::f82b9d31-0420-4f6e-80b4-1d9850d7d96b" providerId="AD" clId="Web-{FA80B7F6-0BBD-21A7-467A-98B1CF4D4004}" dt="2026-02-06T14:39:42.058" v="377"/>
          <ac:picMkLst>
            <pc:docMk/>
            <pc:sldMk cId="2473255796" sldId="281"/>
            <ac:picMk id="7" creationId="{3127452E-89BF-1720-9DDC-B087B2B05625}"/>
          </ac:picMkLst>
        </pc:picChg>
        <pc:picChg chg="add del mod ord">
          <ac:chgData name="Tabasam Bibi (2519902)" userId="S::2519902@student.uwtsd.ac.uk::f82b9d31-0420-4f6e-80b4-1d9850d7d96b" providerId="AD" clId="Web-{FA80B7F6-0BBD-21A7-467A-98B1CF4D4004}" dt="2026-02-06T14:41:21.998" v="403"/>
          <ac:picMkLst>
            <pc:docMk/>
            <pc:sldMk cId="2473255796" sldId="281"/>
            <ac:picMk id="10" creationId="{FD38F845-FC5F-EC27-CF15-6C3040D595C3}"/>
          </ac:picMkLst>
        </pc:picChg>
        <pc:picChg chg="add mod">
          <ac:chgData name="Tabasam Bibi (2519902)" userId="S::2519902@student.uwtsd.ac.uk::f82b9d31-0420-4f6e-80b4-1d9850d7d96b" providerId="AD" clId="Web-{FA80B7F6-0BBD-21A7-467A-98B1CF4D4004}" dt="2026-02-06T14:41:42.201" v="406" actId="1076"/>
          <ac:picMkLst>
            <pc:docMk/>
            <pc:sldMk cId="2473255796" sldId="281"/>
            <ac:picMk id="12" creationId="{8ED96D8F-2155-4EC1-D5C5-660F1EF2149B}"/>
          </ac:picMkLst>
        </pc:picChg>
      </pc:sldChg>
    </pc:docChg>
  </pc:docChgLst>
  <pc:docChgLst>
    <pc:chgData name="Shabana Malik (2525274)" userId="S::2525274@student.uwtsd.ac.uk::9ddec1b2-00f5-4653-a9f4-2dbf3baec7ed" providerId="AD" clId="Web-{B2D68906-FF21-C660-FEBB-13402B7B2ABB}"/>
    <pc:docChg chg="addSld modSld">
      <pc:chgData name="Shabana Malik (2525274)" userId="S::2525274@student.uwtsd.ac.uk::9ddec1b2-00f5-4653-a9f4-2dbf3baec7ed" providerId="AD" clId="Web-{B2D68906-FF21-C660-FEBB-13402B7B2ABB}" dt="2026-02-06T13:21:18.955" v="11"/>
      <pc:docMkLst>
        <pc:docMk/>
      </pc:docMkLst>
      <pc:sldChg chg="addSp delSp modSp">
        <pc:chgData name="Shabana Malik (2525274)" userId="S::2525274@student.uwtsd.ac.uk::9ddec1b2-00f5-4653-a9f4-2dbf3baec7ed" providerId="AD" clId="Web-{B2D68906-FF21-C660-FEBB-13402B7B2ABB}" dt="2026-02-06T13:19:09.967" v="10"/>
        <pc:sldMkLst>
          <pc:docMk/>
          <pc:sldMk cId="3465849754" sldId="274"/>
        </pc:sldMkLst>
        <pc:spChg chg="mod">
          <ac:chgData name="Shabana Malik (2525274)" userId="S::2525274@student.uwtsd.ac.uk::9ddec1b2-00f5-4653-a9f4-2dbf3baec7ed" providerId="AD" clId="Web-{B2D68906-FF21-C660-FEBB-13402B7B2ABB}" dt="2026-02-06T13:17:21.448" v="2" actId="14100"/>
          <ac:spMkLst>
            <pc:docMk/>
            <pc:sldMk cId="3465849754" sldId="274"/>
            <ac:spMk id="3" creationId="{BA976618-9AA1-8310-8DC1-9EEC922E7ED1}"/>
          </ac:spMkLst>
        </pc:spChg>
        <pc:spChg chg="add del mod">
          <ac:chgData name="Shabana Malik (2525274)" userId="S::2525274@student.uwtsd.ac.uk::9ddec1b2-00f5-4653-a9f4-2dbf3baec7ed" providerId="AD" clId="Web-{B2D68906-FF21-C660-FEBB-13402B7B2ABB}" dt="2026-02-06T13:17:51.621" v="6"/>
          <ac:spMkLst>
            <pc:docMk/>
            <pc:sldMk cId="3465849754" sldId="274"/>
            <ac:spMk id="4" creationId="{BBE69CAC-79A6-7295-5D03-6208D6E1F10B}"/>
          </ac:spMkLst>
        </pc:spChg>
        <pc:spChg chg="add del mod">
          <ac:chgData name="Shabana Malik (2525274)" userId="S::2525274@student.uwtsd.ac.uk::9ddec1b2-00f5-4653-a9f4-2dbf3baec7ed" providerId="AD" clId="Web-{B2D68906-FF21-C660-FEBB-13402B7B2ABB}" dt="2026-02-06T13:19:09.967" v="10"/>
          <ac:spMkLst>
            <pc:docMk/>
            <pc:sldMk cId="3465849754" sldId="274"/>
            <ac:spMk id="5" creationId="{0E1BF06C-BCA9-79B3-AD4B-AF77CE77CF0F}"/>
          </ac:spMkLst>
        </pc:spChg>
      </pc:sldChg>
      <pc:sldChg chg="add replId">
        <pc:chgData name="Shabana Malik (2525274)" userId="S::2525274@student.uwtsd.ac.uk::9ddec1b2-00f5-4653-a9f4-2dbf3baec7ed" providerId="AD" clId="Web-{B2D68906-FF21-C660-FEBB-13402B7B2ABB}" dt="2026-02-06T13:21:18.955" v="11"/>
        <pc:sldMkLst>
          <pc:docMk/>
          <pc:sldMk cId="2459960846" sldId="277"/>
        </pc:sldMkLst>
      </pc:sldChg>
    </pc:docChg>
  </pc:docChgLst>
  <pc:docChgLst>
    <pc:chgData name="Shabana Malik (2525274)" userId="S::2525274@student.uwtsd.ac.uk::9ddec1b2-00f5-4653-a9f4-2dbf3baec7ed" providerId="AD" clId="Web-{F26DC165-6B01-7997-14A0-30058E1C9B08}"/>
    <pc:docChg chg="modSld">
      <pc:chgData name="Shabana Malik (2525274)" userId="S::2525274@student.uwtsd.ac.uk::9ddec1b2-00f5-4653-a9f4-2dbf3baec7ed" providerId="AD" clId="Web-{F26DC165-6B01-7997-14A0-30058E1C9B08}" dt="2026-01-30T17:33:27.182" v="1528" actId="20577"/>
      <pc:docMkLst>
        <pc:docMk/>
      </pc:docMkLst>
      <pc:sldChg chg="modSp">
        <pc:chgData name="Shabana Malik (2525274)" userId="S::2525274@student.uwtsd.ac.uk::9ddec1b2-00f5-4653-a9f4-2dbf3baec7ed" providerId="AD" clId="Web-{F26DC165-6B01-7997-14A0-30058E1C9B08}" dt="2026-01-30T17:33:27.182" v="1528" actId="20577"/>
        <pc:sldMkLst>
          <pc:docMk/>
          <pc:sldMk cId="3700363976" sldId="264"/>
        </pc:sldMkLst>
        <pc:spChg chg="mod">
          <ac:chgData name="Shabana Malik (2525274)" userId="S::2525274@student.uwtsd.ac.uk::9ddec1b2-00f5-4653-a9f4-2dbf3baec7ed" providerId="AD" clId="Web-{F26DC165-6B01-7997-14A0-30058E1C9B08}" dt="2026-01-30T17:33:27.182" v="1528" actId="20577"/>
          <ac:spMkLst>
            <pc:docMk/>
            <pc:sldMk cId="3700363976" sldId="264"/>
            <ac:spMk id="4" creationId="{AF3B8D07-DA2D-291B-E6A0-9C372536C256}"/>
          </ac:spMkLst>
        </pc:spChg>
      </pc:sldChg>
      <pc:sldChg chg="modSp">
        <pc:chgData name="Shabana Malik (2525274)" userId="S::2525274@student.uwtsd.ac.uk::9ddec1b2-00f5-4653-a9f4-2dbf3baec7ed" providerId="AD" clId="Web-{F26DC165-6B01-7997-14A0-30058E1C9B08}" dt="2026-01-30T17:02:37.979" v="529" actId="20577"/>
        <pc:sldMkLst>
          <pc:docMk/>
          <pc:sldMk cId="2468725907" sldId="273"/>
        </pc:sldMkLst>
        <pc:spChg chg="mod">
          <ac:chgData name="Shabana Malik (2525274)" userId="S::2525274@student.uwtsd.ac.uk::9ddec1b2-00f5-4653-a9f4-2dbf3baec7ed" providerId="AD" clId="Web-{F26DC165-6B01-7997-14A0-30058E1C9B08}" dt="2026-01-30T16:52:01.782" v="153" actId="20577"/>
          <ac:spMkLst>
            <pc:docMk/>
            <pc:sldMk cId="2468725907" sldId="273"/>
            <ac:spMk id="2" creationId="{41E8C574-A4F4-D9D6-6104-0AC12D12CC4B}"/>
          </ac:spMkLst>
        </pc:spChg>
        <pc:spChg chg="mod">
          <ac:chgData name="Shabana Malik (2525274)" userId="S::2525274@student.uwtsd.ac.uk::9ddec1b2-00f5-4653-a9f4-2dbf3baec7ed" providerId="AD" clId="Web-{F26DC165-6B01-7997-14A0-30058E1C9B08}" dt="2026-01-30T17:02:37.979" v="529" actId="20577"/>
          <ac:spMkLst>
            <pc:docMk/>
            <pc:sldMk cId="2468725907" sldId="273"/>
            <ac:spMk id="3" creationId="{3D27E881-56E0-8CC9-2EC8-8525AA1E6DD1}"/>
          </ac:spMkLst>
        </pc:spChg>
      </pc:sldChg>
      <pc:sldChg chg="modSp">
        <pc:chgData name="Shabana Malik (2525274)" userId="S::2525274@student.uwtsd.ac.uk::9ddec1b2-00f5-4653-a9f4-2dbf3baec7ed" providerId="AD" clId="Web-{F26DC165-6B01-7997-14A0-30058E1C9B08}" dt="2026-01-30T17:08:41.603" v="742" actId="20577"/>
        <pc:sldMkLst>
          <pc:docMk/>
          <pc:sldMk cId="3465849754" sldId="274"/>
        </pc:sldMkLst>
        <pc:spChg chg="mod">
          <ac:chgData name="Shabana Malik (2525274)" userId="S::2525274@student.uwtsd.ac.uk::9ddec1b2-00f5-4653-a9f4-2dbf3baec7ed" providerId="AD" clId="Web-{F26DC165-6B01-7997-14A0-30058E1C9B08}" dt="2026-01-30T17:03:08.573" v="548" actId="20577"/>
          <ac:spMkLst>
            <pc:docMk/>
            <pc:sldMk cId="3465849754" sldId="274"/>
            <ac:spMk id="2" creationId="{71B9A5A1-388B-B580-F660-02447A2BCD88}"/>
          </ac:spMkLst>
        </pc:spChg>
        <pc:spChg chg="mod">
          <ac:chgData name="Shabana Malik (2525274)" userId="S::2525274@student.uwtsd.ac.uk::9ddec1b2-00f5-4653-a9f4-2dbf3baec7ed" providerId="AD" clId="Web-{F26DC165-6B01-7997-14A0-30058E1C9B08}" dt="2026-01-30T17:08:41.603" v="742" actId="20577"/>
          <ac:spMkLst>
            <pc:docMk/>
            <pc:sldMk cId="3465849754" sldId="274"/>
            <ac:spMk id="3" creationId="{BA976618-9AA1-8310-8DC1-9EEC922E7ED1}"/>
          </ac:spMkLst>
        </pc:spChg>
      </pc:sldChg>
      <pc:sldChg chg="modSp">
        <pc:chgData name="Shabana Malik (2525274)" userId="S::2525274@student.uwtsd.ac.uk::9ddec1b2-00f5-4653-a9f4-2dbf3baec7ed" providerId="AD" clId="Web-{F26DC165-6B01-7997-14A0-30058E1C9B08}" dt="2026-01-30T17:16:08.156" v="1037" actId="20577"/>
        <pc:sldMkLst>
          <pc:docMk/>
          <pc:sldMk cId="2543307885" sldId="275"/>
        </pc:sldMkLst>
        <pc:spChg chg="mod">
          <ac:chgData name="Shabana Malik (2525274)" userId="S::2525274@student.uwtsd.ac.uk::9ddec1b2-00f5-4653-a9f4-2dbf3baec7ed" providerId="AD" clId="Web-{F26DC165-6B01-7997-14A0-30058E1C9B08}" dt="2026-01-30T17:10:42.596" v="819" actId="20577"/>
          <ac:spMkLst>
            <pc:docMk/>
            <pc:sldMk cId="2543307885" sldId="275"/>
            <ac:spMk id="2" creationId="{6B46482B-094A-7CDA-310A-0BE45C97A7C0}"/>
          </ac:spMkLst>
        </pc:spChg>
        <pc:spChg chg="mod">
          <ac:chgData name="Shabana Malik (2525274)" userId="S::2525274@student.uwtsd.ac.uk::9ddec1b2-00f5-4653-a9f4-2dbf3baec7ed" providerId="AD" clId="Web-{F26DC165-6B01-7997-14A0-30058E1C9B08}" dt="2026-01-30T17:16:08.156" v="1037" actId="20577"/>
          <ac:spMkLst>
            <pc:docMk/>
            <pc:sldMk cId="2543307885" sldId="275"/>
            <ac:spMk id="3" creationId="{1AF075AB-8DA7-67E1-B734-1AD1B7A2ADDD}"/>
          </ac:spMkLst>
        </pc:spChg>
      </pc:sldChg>
      <pc:sldChg chg="modSp">
        <pc:chgData name="Shabana Malik (2525274)" userId="S::2525274@student.uwtsd.ac.uk::9ddec1b2-00f5-4653-a9f4-2dbf3baec7ed" providerId="AD" clId="Web-{F26DC165-6B01-7997-14A0-30058E1C9B08}" dt="2026-01-30T17:27:50.013" v="1322" actId="20577"/>
        <pc:sldMkLst>
          <pc:docMk/>
          <pc:sldMk cId="1375696453" sldId="276"/>
        </pc:sldMkLst>
        <pc:spChg chg="mod">
          <ac:chgData name="Shabana Malik (2525274)" userId="S::2525274@student.uwtsd.ac.uk::9ddec1b2-00f5-4653-a9f4-2dbf3baec7ed" providerId="AD" clId="Web-{F26DC165-6B01-7997-14A0-30058E1C9B08}" dt="2026-01-30T17:16:32.141" v="1045" actId="20577"/>
          <ac:spMkLst>
            <pc:docMk/>
            <pc:sldMk cId="1375696453" sldId="276"/>
            <ac:spMk id="2" creationId="{074DBFD0-0FA0-68C7-313A-5097CA8FBF5C}"/>
          </ac:spMkLst>
        </pc:spChg>
        <pc:spChg chg="mod">
          <ac:chgData name="Shabana Malik (2525274)" userId="S::2525274@student.uwtsd.ac.uk::9ddec1b2-00f5-4653-a9f4-2dbf3baec7ed" providerId="AD" clId="Web-{F26DC165-6B01-7997-14A0-30058E1C9B08}" dt="2026-01-30T17:27:50.013" v="1322" actId="20577"/>
          <ac:spMkLst>
            <pc:docMk/>
            <pc:sldMk cId="1375696453" sldId="276"/>
            <ac:spMk id="3" creationId="{7FEF5E72-D1B0-7FA0-DE1D-9248E6557CB1}"/>
          </ac:spMkLst>
        </pc:spChg>
      </pc:sldChg>
    </pc:docChg>
  </pc:docChgLst>
  <pc:docChgLst>
    <pc:chgData name="Tabasam Bibi (2519902)" userId="S::2519902@student.uwtsd.ac.uk::f82b9d31-0420-4f6e-80b4-1d9850d7d96b" providerId="AD" clId="Web-{6BCC2C98-07B9-517B-5591-BFAFB6889FC1}"/>
    <pc:docChg chg="addSld delSld modSld sldOrd">
      <pc:chgData name="Tabasam Bibi (2519902)" userId="S::2519902@student.uwtsd.ac.uk::f82b9d31-0420-4f6e-80b4-1d9850d7d96b" providerId="AD" clId="Web-{6BCC2C98-07B9-517B-5591-BFAFB6889FC1}" dt="2026-02-06T16:46:13.932" v="378" actId="1076"/>
      <pc:docMkLst>
        <pc:docMk/>
      </pc:docMkLst>
      <pc:sldChg chg="modSp">
        <pc:chgData name="Tabasam Bibi (2519902)" userId="S::2519902@student.uwtsd.ac.uk::f82b9d31-0420-4f6e-80b4-1d9850d7d96b" providerId="AD" clId="Web-{6BCC2C98-07B9-517B-5591-BFAFB6889FC1}" dt="2026-02-06T15:02:13.306" v="181" actId="20577"/>
        <pc:sldMkLst>
          <pc:docMk/>
          <pc:sldMk cId="706305541" sldId="257"/>
        </pc:sldMkLst>
        <pc:spChg chg="mod">
          <ac:chgData name="Tabasam Bibi (2519902)" userId="S::2519902@student.uwtsd.ac.uk::f82b9d31-0420-4f6e-80b4-1d9850d7d96b" providerId="AD" clId="Web-{6BCC2C98-07B9-517B-5591-BFAFB6889FC1}" dt="2026-02-06T15:02:13.306" v="181" actId="20577"/>
          <ac:spMkLst>
            <pc:docMk/>
            <pc:sldMk cId="706305541" sldId="257"/>
            <ac:spMk id="3" creationId="{00000000-0000-0000-0000-000000000000}"/>
          </ac:spMkLst>
        </pc:spChg>
      </pc:sldChg>
      <pc:sldChg chg="modSp">
        <pc:chgData name="Tabasam Bibi (2519902)" userId="S::2519902@student.uwtsd.ac.uk::f82b9d31-0420-4f6e-80b4-1d9850d7d96b" providerId="AD" clId="Web-{6BCC2C98-07B9-517B-5591-BFAFB6889FC1}" dt="2026-02-06T16:19:36.110" v="375" actId="20577"/>
        <pc:sldMkLst>
          <pc:docMk/>
          <pc:sldMk cId="287210547" sldId="263"/>
        </pc:sldMkLst>
        <pc:spChg chg="mod">
          <ac:chgData name="Tabasam Bibi (2519902)" userId="S::2519902@student.uwtsd.ac.uk::f82b9d31-0420-4f6e-80b4-1d9850d7d96b" providerId="AD" clId="Web-{6BCC2C98-07B9-517B-5591-BFAFB6889FC1}" dt="2026-02-06T16:19:36.110" v="375" actId="20577"/>
          <ac:spMkLst>
            <pc:docMk/>
            <pc:sldMk cId="287210547" sldId="263"/>
            <ac:spMk id="4" creationId="{F4F83F83-0A6A-B41E-CB23-21E467E43069}"/>
          </ac:spMkLst>
        </pc:spChg>
      </pc:sldChg>
      <pc:sldChg chg="modSp">
        <pc:chgData name="Tabasam Bibi (2519902)" userId="S::2519902@student.uwtsd.ac.uk::f82b9d31-0420-4f6e-80b4-1d9850d7d96b" providerId="AD" clId="Web-{6BCC2C98-07B9-517B-5591-BFAFB6889FC1}" dt="2026-02-06T15:57:35.393" v="359" actId="1076"/>
        <pc:sldMkLst>
          <pc:docMk/>
          <pc:sldMk cId="3700363976" sldId="264"/>
        </pc:sldMkLst>
        <pc:spChg chg="mod">
          <ac:chgData name="Tabasam Bibi (2519902)" userId="S::2519902@student.uwtsd.ac.uk::f82b9d31-0420-4f6e-80b4-1d9850d7d96b" providerId="AD" clId="Web-{6BCC2C98-07B9-517B-5591-BFAFB6889FC1}" dt="2026-02-06T15:57:35.393" v="359" actId="1076"/>
          <ac:spMkLst>
            <pc:docMk/>
            <pc:sldMk cId="3700363976" sldId="264"/>
            <ac:spMk id="4" creationId="{AF3B8D07-DA2D-291B-E6A0-9C372536C256}"/>
          </ac:spMkLst>
        </pc:spChg>
      </pc:sldChg>
      <pc:sldChg chg="modSp ord">
        <pc:chgData name="Tabasam Bibi (2519902)" userId="S::2519902@student.uwtsd.ac.uk::f82b9d31-0420-4f6e-80b4-1d9850d7d96b" providerId="AD" clId="Web-{6BCC2C98-07B9-517B-5591-BFAFB6889FC1}" dt="2026-02-06T16:18:27.576" v="372"/>
        <pc:sldMkLst>
          <pc:docMk/>
          <pc:sldMk cId="3249772618" sldId="265"/>
        </pc:sldMkLst>
        <pc:picChg chg="mod">
          <ac:chgData name="Tabasam Bibi (2519902)" userId="S::2519902@student.uwtsd.ac.uk::f82b9d31-0420-4f6e-80b4-1d9850d7d96b" providerId="AD" clId="Web-{6BCC2C98-07B9-517B-5591-BFAFB6889FC1}" dt="2026-02-06T15:43:10.158" v="273" actId="1076"/>
          <ac:picMkLst>
            <pc:docMk/>
            <pc:sldMk cId="3249772618" sldId="265"/>
            <ac:picMk id="8195" creationId="{9CFFE646-35B0-C8DB-A5A3-859CEA51F07E}"/>
          </ac:picMkLst>
        </pc:picChg>
      </pc:sldChg>
      <pc:sldChg chg="del">
        <pc:chgData name="Tabasam Bibi (2519902)" userId="S::2519902@student.uwtsd.ac.uk::f82b9d31-0420-4f6e-80b4-1d9850d7d96b" providerId="AD" clId="Web-{6BCC2C98-07B9-517B-5591-BFAFB6889FC1}" dt="2026-02-06T16:12:33.374" v="368"/>
        <pc:sldMkLst>
          <pc:docMk/>
          <pc:sldMk cId="4077576442" sldId="266"/>
        </pc:sldMkLst>
      </pc:sldChg>
      <pc:sldChg chg="addSp modSp">
        <pc:chgData name="Tabasam Bibi (2519902)" userId="S::2519902@student.uwtsd.ac.uk::f82b9d31-0420-4f6e-80b4-1d9850d7d96b" providerId="AD" clId="Web-{6BCC2C98-07B9-517B-5591-BFAFB6889FC1}" dt="2026-02-06T16:10:24.982" v="361" actId="1076"/>
        <pc:sldMkLst>
          <pc:docMk/>
          <pc:sldMk cId="3191538540" sldId="269"/>
        </pc:sldMkLst>
        <pc:picChg chg="add mod">
          <ac:chgData name="Tabasam Bibi (2519902)" userId="S::2519902@student.uwtsd.ac.uk::f82b9d31-0420-4f6e-80b4-1d9850d7d96b" providerId="AD" clId="Web-{6BCC2C98-07B9-517B-5591-BFAFB6889FC1}" dt="2026-02-06T16:10:24.982" v="361" actId="1076"/>
          <ac:picMkLst>
            <pc:docMk/>
            <pc:sldMk cId="3191538540" sldId="269"/>
            <ac:picMk id="3" creationId="{6AE7B20B-117B-1605-ED19-00DE2DE16F6E}"/>
          </ac:picMkLst>
        </pc:picChg>
        <pc:picChg chg="mod">
          <ac:chgData name="Tabasam Bibi (2519902)" userId="S::2519902@student.uwtsd.ac.uk::f82b9d31-0420-4f6e-80b4-1d9850d7d96b" providerId="AD" clId="Web-{6BCC2C98-07B9-517B-5591-BFAFB6889FC1}" dt="2026-02-06T15:51:29.750" v="274" actId="1076"/>
          <ac:picMkLst>
            <pc:docMk/>
            <pc:sldMk cId="3191538540" sldId="269"/>
            <ac:picMk id="4" creationId="{05BCB7B4-C539-5F49-799D-D09C9DDAD667}"/>
          </ac:picMkLst>
        </pc:picChg>
      </pc:sldChg>
      <pc:sldChg chg="del">
        <pc:chgData name="Tabasam Bibi (2519902)" userId="S::2519902@student.uwtsd.ac.uk::f82b9d31-0420-4f6e-80b4-1d9850d7d96b" providerId="AD" clId="Web-{6BCC2C98-07B9-517B-5591-BFAFB6889FC1}" dt="2026-02-06T16:12:24.796" v="367"/>
        <pc:sldMkLst>
          <pc:docMk/>
          <pc:sldMk cId="3010795948" sldId="270"/>
        </pc:sldMkLst>
      </pc:sldChg>
      <pc:sldChg chg="modSp del">
        <pc:chgData name="Tabasam Bibi (2519902)" userId="S::2519902@student.uwtsd.ac.uk::f82b9d31-0420-4f6e-80b4-1d9850d7d96b" providerId="AD" clId="Web-{6BCC2C98-07B9-517B-5591-BFAFB6889FC1}" dt="2026-02-06T15:11:03.459" v="256"/>
        <pc:sldMkLst>
          <pc:docMk/>
          <pc:sldMk cId="935279894" sldId="271"/>
        </pc:sldMkLst>
        <pc:spChg chg="mod">
          <ac:chgData name="Tabasam Bibi (2519902)" userId="S::2519902@student.uwtsd.ac.uk::f82b9d31-0420-4f6e-80b4-1d9850d7d96b" providerId="AD" clId="Web-{6BCC2C98-07B9-517B-5591-BFAFB6889FC1}" dt="2026-02-06T14:59:27.142" v="119" actId="20577"/>
          <ac:spMkLst>
            <pc:docMk/>
            <pc:sldMk cId="935279894" sldId="271"/>
            <ac:spMk id="2" creationId="{50148F54-A6CA-C92E-E629-AD7C18A87AB3}"/>
          </ac:spMkLst>
        </pc:spChg>
      </pc:sldChg>
      <pc:sldChg chg="modSp del ord">
        <pc:chgData name="Tabasam Bibi (2519902)" userId="S::2519902@student.uwtsd.ac.uk::f82b9d31-0420-4f6e-80b4-1d9850d7d96b" providerId="AD" clId="Web-{6BCC2C98-07B9-517B-5591-BFAFB6889FC1}" dt="2026-02-06T15:13:41.933" v="261"/>
        <pc:sldMkLst>
          <pc:docMk/>
          <pc:sldMk cId="3320765535" sldId="272"/>
        </pc:sldMkLst>
        <pc:spChg chg="mod">
          <ac:chgData name="Tabasam Bibi (2519902)" userId="S::2519902@student.uwtsd.ac.uk::f82b9d31-0420-4f6e-80b4-1d9850d7d96b" providerId="AD" clId="Web-{6BCC2C98-07B9-517B-5591-BFAFB6889FC1}" dt="2026-02-06T15:04:09.935" v="192" actId="20577"/>
          <ac:spMkLst>
            <pc:docMk/>
            <pc:sldMk cId="3320765535" sldId="272"/>
            <ac:spMk id="2" creationId="{15CB2E1C-F39A-0869-02EA-D9648C88319A}"/>
          </ac:spMkLst>
        </pc:spChg>
        <pc:spChg chg="mod">
          <ac:chgData name="Tabasam Bibi (2519902)" userId="S::2519902@student.uwtsd.ac.uk::f82b9d31-0420-4f6e-80b4-1d9850d7d96b" providerId="AD" clId="Web-{6BCC2C98-07B9-517B-5591-BFAFB6889FC1}" dt="2026-02-06T15:02:29.713" v="182" actId="20577"/>
          <ac:spMkLst>
            <pc:docMk/>
            <pc:sldMk cId="3320765535" sldId="272"/>
            <ac:spMk id="3" creationId="{6A282857-2D4B-F59C-C9B9-494C84DCDD55}"/>
          </ac:spMkLst>
        </pc:spChg>
      </pc:sldChg>
      <pc:sldChg chg="modSp">
        <pc:chgData name="Tabasam Bibi (2519902)" userId="S::2519902@student.uwtsd.ac.uk::f82b9d31-0420-4f6e-80b4-1d9850d7d96b" providerId="AD" clId="Web-{6BCC2C98-07B9-517B-5591-BFAFB6889FC1}" dt="2026-02-06T15:09:02.863" v="245" actId="20577"/>
        <pc:sldMkLst>
          <pc:docMk/>
          <pc:sldMk cId="3465849754" sldId="274"/>
        </pc:sldMkLst>
        <pc:spChg chg="mod">
          <ac:chgData name="Tabasam Bibi (2519902)" userId="S::2519902@student.uwtsd.ac.uk::f82b9d31-0420-4f6e-80b4-1d9850d7d96b" providerId="AD" clId="Web-{6BCC2C98-07B9-517B-5591-BFAFB6889FC1}" dt="2026-02-06T15:09:02.863" v="245" actId="20577"/>
          <ac:spMkLst>
            <pc:docMk/>
            <pc:sldMk cId="3465849754" sldId="274"/>
            <ac:spMk id="3" creationId="{BA976618-9AA1-8310-8DC1-9EEC922E7ED1}"/>
          </ac:spMkLst>
        </pc:spChg>
      </pc:sldChg>
      <pc:sldChg chg="modSp">
        <pc:chgData name="Tabasam Bibi (2519902)" userId="S::2519902@student.uwtsd.ac.uk::f82b9d31-0420-4f6e-80b4-1d9850d7d96b" providerId="AD" clId="Web-{6BCC2C98-07B9-517B-5591-BFAFB6889FC1}" dt="2026-02-06T15:51:42.328" v="277" actId="20577"/>
        <pc:sldMkLst>
          <pc:docMk/>
          <pc:sldMk cId="2543307885" sldId="275"/>
        </pc:sldMkLst>
        <pc:spChg chg="mod">
          <ac:chgData name="Tabasam Bibi (2519902)" userId="S::2519902@student.uwtsd.ac.uk::f82b9d31-0420-4f6e-80b4-1d9850d7d96b" providerId="AD" clId="Web-{6BCC2C98-07B9-517B-5591-BFAFB6889FC1}" dt="2026-02-06T15:05:26.750" v="230" actId="20577"/>
          <ac:spMkLst>
            <pc:docMk/>
            <pc:sldMk cId="2543307885" sldId="275"/>
            <ac:spMk id="2" creationId="{6B46482B-094A-7CDA-310A-0BE45C97A7C0}"/>
          </ac:spMkLst>
        </pc:spChg>
        <pc:spChg chg="mod">
          <ac:chgData name="Tabasam Bibi (2519902)" userId="S::2519902@student.uwtsd.ac.uk::f82b9d31-0420-4f6e-80b4-1d9850d7d96b" providerId="AD" clId="Web-{6BCC2C98-07B9-517B-5591-BFAFB6889FC1}" dt="2026-02-06T15:51:42.328" v="277" actId="20577"/>
          <ac:spMkLst>
            <pc:docMk/>
            <pc:sldMk cId="2543307885" sldId="275"/>
            <ac:spMk id="3" creationId="{1AF075AB-8DA7-67E1-B734-1AD1B7A2ADDD}"/>
          </ac:spMkLst>
        </pc:spChg>
      </pc:sldChg>
      <pc:sldChg chg="modSp del">
        <pc:chgData name="Tabasam Bibi (2519902)" userId="S::2519902@student.uwtsd.ac.uk::f82b9d31-0420-4f6e-80b4-1d9850d7d96b" providerId="AD" clId="Web-{6BCC2C98-07B9-517B-5591-BFAFB6889FC1}" dt="2026-02-06T16:13:38.752" v="369"/>
        <pc:sldMkLst>
          <pc:docMk/>
          <pc:sldMk cId="1375696453" sldId="276"/>
        </pc:sldMkLst>
        <pc:spChg chg="mod">
          <ac:chgData name="Tabasam Bibi (2519902)" userId="S::2519902@student.uwtsd.ac.uk::f82b9d31-0420-4f6e-80b4-1d9850d7d96b" providerId="AD" clId="Web-{6BCC2C98-07B9-517B-5591-BFAFB6889FC1}" dt="2026-02-06T15:09:42.067" v="251" actId="20577"/>
          <ac:spMkLst>
            <pc:docMk/>
            <pc:sldMk cId="1375696453" sldId="276"/>
            <ac:spMk id="3" creationId="{7FEF5E72-D1B0-7FA0-DE1D-9248E6557CB1}"/>
          </ac:spMkLst>
        </pc:spChg>
      </pc:sldChg>
      <pc:sldChg chg="del">
        <pc:chgData name="Tabasam Bibi (2519902)" userId="S::2519902@student.uwtsd.ac.uk::f82b9d31-0420-4f6e-80b4-1d9850d7d96b" providerId="AD" clId="Web-{6BCC2C98-07B9-517B-5591-BFAFB6889FC1}" dt="2026-02-06T15:03:37.887" v="183"/>
        <pc:sldMkLst>
          <pc:docMk/>
          <pc:sldMk cId="2459960846" sldId="277"/>
        </pc:sldMkLst>
      </pc:sldChg>
      <pc:sldChg chg="modSp del">
        <pc:chgData name="Tabasam Bibi (2519902)" userId="S::2519902@student.uwtsd.ac.uk::f82b9d31-0420-4f6e-80b4-1d9850d7d96b" providerId="AD" clId="Web-{6BCC2C98-07B9-517B-5591-BFAFB6889FC1}" dt="2026-02-06T15:14:43.126" v="262"/>
        <pc:sldMkLst>
          <pc:docMk/>
          <pc:sldMk cId="1401812257" sldId="280"/>
        </pc:sldMkLst>
        <pc:picChg chg="mod">
          <ac:chgData name="Tabasam Bibi (2519902)" userId="S::2519902@student.uwtsd.ac.uk::f82b9d31-0420-4f6e-80b4-1d9850d7d96b" providerId="AD" clId="Web-{6BCC2C98-07B9-517B-5591-BFAFB6889FC1}" dt="2026-02-06T15:10:24.662" v="255" actId="1076"/>
          <ac:picMkLst>
            <pc:docMk/>
            <pc:sldMk cId="1401812257" sldId="280"/>
            <ac:picMk id="4" creationId="{2C329C1A-9426-9AC1-6BDA-0E535E66AD77}"/>
          </ac:picMkLst>
        </pc:picChg>
      </pc:sldChg>
      <pc:sldChg chg="addSp delSp modSp new">
        <pc:chgData name="Tabasam Bibi (2519902)" userId="S::2519902@student.uwtsd.ac.uk::f82b9d31-0420-4f6e-80b4-1d9850d7d96b" providerId="AD" clId="Web-{6BCC2C98-07B9-517B-5591-BFAFB6889FC1}" dt="2026-02-06T16:46:13.932" v="378" actId="1076"/>
        <pc:sldMkLst>
          <pc:docMk/>
          <pc:sldMk cId="1473671193" sldId="281"/>
        </pc:sldMkLst>
        <pc:spChg chg="mod">
          <ac:chgData name="Tabasam Bibi (2519902)" userId="S::2519902@student.uwtsd.ac.uk::f82b9d31-0420-4f6e-80b4-1d9850d7d96b" providerId="AD" clId="Web-{6BCC2C98-07B9-517B-5591-BFAFB6889FC1}" dt="2026-02-06T15:21:37.366" v="272" actId="20577"/>
          <ac:spMkLst>
            <pc:docMk/>
            <pc:sldMk cId="1473671193" sldId="281"/>
            <ac:spMk id="2" creationId="{32F1D44D-DDFF-4B75-86BB-749184AB7E2F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46:51.130" v="17"/>
          <ac:spMkLst>
            <pc:docMk/>
            <pc:sldMk cId="1473671193" sldId="281"/>
            <ac:spMk id="3" creationId="{A3165C9C-F6A1-15A6-575F-DD2DE30E05E9}"/>
          </ac:spMkLst>
        </pc:spChg>
        <pc:spChg chg="add del mod">
          <ac:chgData name="Tabasam Bibi (2519902)" userId="S::2519902@student.uwtsd.ac.uk::f82b9d31-0420-4f6e-80b4-1d9850d7d96b" providerId="AD" clId="Web-{6BCC2C98-07B9-517B-5591-BFAFB6889FC1}" dt="2026-02-06T14:47:26.146" v="19"/>
          <ac:spMkLst>
            <pc:docMk/>
            <pc:sldMk cId="1473671193" sldId="281"/>
            <ac:spMk id="6" creationId="{0D8641DE-45F8-8732-8635-9BCEFE9D8EC3}"/>
          </ac:spMkLst>
        </pc:spChg>
        <pc:picChg chg="mod">
          <ac:chgData name="Tabasam Bibi (2519902)" userId="S::2519902@student.uwtsd.ac.uk::f82b9d31-0420-4f6e-80b4-1d9850d7d96b" providerId="AD" clId="Web-{6BCC2C98-07B9-517B-5591-BFAFB6889FC1}" dt="2026-02-06T16:46:07.385" v="376" actId="1076"/>
          <ac:picMkLst>
            <pc:docMk/>
            <pc:sldMk cId="1473671193" sldId="281"/>
            <ac:picMk id="3" creationId="{EF308DD9-BD72-2F90-2840-D2137242AF59}"/>
          </ac:picMkLst>
        </pc:picChg>
        <pc:picChg chg="add del mod ord">
          <ac:chgData name="Tabasam Bibi (2519902)" userId="S::2519902@student.uwtsd.ac.uk::f82b9d31-0420-4f6e-80b4-1d9850d7d96b" providerId="AD" clId="Web-{6BCC2C98-07B9-517B-5591-BFAFB6889FC1}" dt="2026-02-06T14:47:05.177" v="18"/>
          <ac:picMkLst>
            <pc:docMk/>
            <pc:sldMk cId="1473671193" sldId="281"/>
            <ac:picMk id="4" creationId="{A57B06F3-25E9-6A3F-AD3D-9F29D04E43F9}"/>
          </ac:picMkLst>
        </pc:picChg>
        <pc:picChg chg="add mod ord">
          <ac:chgData name="Tabasam Bibi (2519902)" userId="S::2519902@student.uwtsd.ac.uk::f82b9d31-0420-4f6e-80b4-1d9850d7d96b" providerId="AD" clId="Web-{6BCC2C98-07B9-517B-5591-BFAFB6889FC1}" dt="2026-02-06T16:46:13.932" v="378" actId="1076"/>
          <ac:picMkLst>
            <pc:docMk/>
            <pc:sldMk cId="1473671193" sldId="281"/>
            <ac:picMk id="7" creationId="{FEE3015D-0F82-D1D5-D192-CFFF743BA5A0}"/>
          </ac:picMkLst>
        </pc:picChg>
        <pc:picChg chg="add mod">
          <ac:chgData name="Tabasam Bibi (2519902)" userId="S::2519902@student.uwtsd.ac.uk::f82b9d31-0420-4f6e-80b4-1d9850d7d96b" providerId="AD" clId="Web-{6BCC2C98-07B9-517B-5591-BFAFB6889FC1}" dt="2026-02-06T16:11:08.310" v="366" actId="1076"/>
          <ac:picMkLst>
            <pc:docMk/>
            <pc:sldMk cId="1473671193" sldId="281"/>
            <ac:picMk id="8" creationId="{05797EC8-BB2D-B028-6D86-FBC77507C884}"/>
          </ac:picMkLst>
        </pc:picChg>
      </pc:sldChg>
      <pc:sldChg chg="addSp delSp modSp new del">
        <pc:chgData name="Tabasam Bibi (2519902)" userId="S::2519902@student.uwtsd.ac.uk::f82b9d31-0420-4f6e-80b4-1d9850d7d96b" providerId="AD" clId="Web-{6BCC2C98-07B9-517B-5591-BFAFB6889FC1}" dt="2026-02-06T14:44:20.765" v="7"/>
        <pc:sldMkLst>
          <pc:docMk/>
          <pc:sldMk cId="3360157820" sldId="281"/>
        </pc:sldMkLst>
        <pc:spChg chg="del">
          <ac:chgData name="Tabasam Bibi (2519902)" userId="S::2519902@student.uwtsd.ac.uk::f82b9d31-0420-4f6e-80b4-1d9850d7d96b" providerId="AD" clId="Web-{6BCC2C98-07B9-517B-5591-BFAFB6889FC1}" dt="2026-02-06T14:43:37.466" v="4"/>
          <ac:spMkLst>
            <pc:docMk/>
            <pc:sldMk cId="3360157820" sldId="281"/>
            <ac:spMk id="2" creationId="{EB32AE72-0E4A-F18E-8D0B-17B926688828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43:16.262" v="1"/>
          <ac:spMkLst>
            <pc:docMk/>
            <pc:sldMk cId="3360157820" sldId="281"/>
            <ac:spMk id="3" creationId="{2727E805-027C-F8D9-3B12-D7F20A067BD5}"/>
          </ac:spMkLst>
        </pc:spChg>
        <pc:spChg chg="add mod">
          <ac:chgData name="Tabasam Bibi (2519902)" userId="S::2519902@student.uwtsd.ac.uk::f82b9d31-0420-4f6e-80b4-1d9850d7d96b" providerId="AD" clId="Web-{6BCC2C98-07B9-517B-5591-BFAFB6889FC1}" dt="2026-02-06T14:44:09.014" v="6"/>
          <ac:spMkLst>
            <pc:docMk/>
            <pc:sldMk cId="3360157820" sldId="281"/>
            <ac:spMk id="6" creationId="{B0E3BFCA-64B9-2F2F-8DFA-696B70CA0975}"/>
          </ac:spMkLst>
        </pc:spChg>
        <pc:picChg chg="add del mod ord">
          <ac:chgData name="Tabasam Bibi (2519902)" userId="S::2519902@student.uwtsd.ac.uk::f82b9d31-0420-4f6e-80b4-1d9850d7d96b" providerId="AD" clId="Web-{6BCC2C98-07B9-517B-5591-BFAFB6889FC1}" dt="2026-02-06T14:44:09.014" v="6"/>
          <ac:picMkLst>
            <pc:docMk/>
            <pc:sldMk cId="3360157820" sldId="281"/>
            <ac:picMk id="4" creationId="{B450FEF1-98D9-9064-57BA-080D348A743F}"/>
          </ac:picMkLst>
        </pc:picChg>
      </pc:sldChg>
      <pc:sldChg chg="addSp delSp modSp new del">
        <pc:chgData name="Tabasam Bibi (2519902)" userId="S::2519902@student.uwtsd.ac.uk::f82b9d31-0420-4f6e-80b4-1d9850d7d96b" providerId="AD" clId="Web-{6BCC2C98-07B9-517B-5591-BFAFB6889FC1}" dt="2026-02-06T14:53:17.497" v="63"/>
        <pc:sldMkLst>
          <pc:docMk/>
          <pc:sldMk cId="1316854122" sldId="282"/>
        </pc:sldMkLst>
        <pc:spChg chg="mod">
          <ac:chgData name="Tabasam Bibi (2519902)" userId="S::2519902@student.uwtsd.ac.uk::f82b9d31-0420-4f6e-80b4-1d9850d7d96b" providerId="AD" clId="Web-{6BCC2C98-07B9-517B-5591-BFAFB6889FC1}" dt="2026-02-06T14:52:38.716" v="56" actId="20577"/>
          <ac:spMkLst>
            <pc:docMk/>
            <pc:sldMk cId="1316854122" sldId="282"/>
            <ac:spMk id="2" creationId="{C0C0AB4A-F11A-8852-E185-A4743BB9D9F4}"/>
          </ac:spMkLst>
        </pc:spChg>
        <pc:spChg chg="mod">
          <ac:chgData name="Tabasam Bibi (2519902)" userId="S::2519902@student.uwtsd.ac.uk::f82b9d31-0420-4f6e-80b4-1d9850d7d96b" providerId="AD" clId="Web-{6BCC2C98-07B9-517B-5591-BFAFB6889FC1}" dt="2026-02-06T14:53:04.591" v="62" actId="20577"/>
          <ac:spMkLst>
            <pc:docMk/>
            <pc:sldMk cId="1316854122" sldId="282"/>
            <ac:spMk id="3" creationId="{9D94A738-3C42-B3AA-C74F-3A9FF05AF724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51:15.261" v="45"/>
          <ac:spMkLst>
            <pc:docMk/>
            <pc:sldMk cId="1316854122" sldId="282"/>
            <ac:spMk id="4" creationId="{C0C79E6A-70EB-D070-51A6-6A0E55043D8C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51:30.824" v="46"/>
          <ac:spMkLst>
            <pc:docMk/>
            <pc:sldMk cId="1316854122" sldId="282"/>
            <ac:spMk id="6" creationId="{ECFA8C73-17B3-6CDA-259A-E4AA6B1E0048}"/>
          </ac:spMkLst>
        </pc:spChg>
        <pc:picChg chg="add mod ord">
          <ac:chgData name="Tabasam Bibi (2519902)" userId="S::2519902@student.uwtsd.ac.uk::f82b9d31-0420-4f6e-80b4-1d9850d7d96b" providerId="AD" clId="Web-{6BCC2C98-07B9-517B-5591-BFAFB6889FC1}" dt="2026-02-06T14:52:47.716" v="58" actId="1076"/>
          <ac:picMkLst>
            <pc:docMk/>
            <pc:sldMk cId="1316854122" sldId="282"/>
            <ac:picMk id="7" creationId="{8ED5A41E-1E2E-27A3-AC3D-E1D5FAD553D5}"/>
          </ac:picMkLst>
        </pc:picChg>
        <pc:picChg chg="add mod ord">
          <ac:chgData name="Tabasam Bibi (2519902)" userId="S::2519902@student.uwtsd.ac.uk::f82b9d31-0420-4f6e-80b4-1d9850d7d96b" providerId="AD" clId="Web-{6BCC2C98-07B9-517B-5591-BFAFB6889FC1}" dt="2026-02-06T14:51:30.824" v="46"/>
          <ac:picMkLst>
            <pc:docMk/>
            <pc:sldMk cId="1316854122" sldId="282"/>
            <ac:picMk id="8" creationId="{866DDBA1-CA6C-C677-6D05-6ABC2901FF3A}"/>
          </ac:picMkLst>
        </pc:picChg>
        <pc:picChg chg="add del mod">
          <ac:chgData name="Tabasam Bibi (2519902)" userId="S::2519902@student.uwtsd.ac.uk::f82b9d31-0420-4f6e-80b4-1d9850d7d96b" providerId="AD" clId="Web-{6BCC2C98-07B9-517B-5591-BFAFB6889FC1}" dt="2026-02-06T14:51:55.355" v="48"/>
          <ac:picMkLst>
            <pc:docMk/>
            <pc:sldMk cId="1316854122" sldId="282"/>
            <ac:picMk id="9" creationId="{FE15A20A-3555-DB9E-2765-3E3A770E2D7D}"/>
          </ac:picMkLst>
        </pc:picChg>
        <pc:picChg chg="add del mod">
          <ac:chgData name="Tabasam Bibi (2519902)" userId="S::2519902@student.uwtsd.ac.uk::f82b9d31-0420-4f6e-80b4-1d9850d7d96b" providerId="AD" clId="Web-{6BCC2C98-07B9-517B-5591-BFAFB6889FC1}" dt="2026-02-06T14:52:23.122" v="52"/>
          <ac:picMkLst>
            <pc:docMk/>
            <pc:sldMk cId="1316854122" sldId="282"/>
            <ac:picMk id="10" creationId="{BDDAE804-4F53-8D78-DD4D-A2491EC004C1}"/>
          </ac:picMkLst>
        </pc:picChg>
      </pc:sldChg>
      <pc:sldChg chg="addSp delSp modSp new">
        <pc:chgData name="Tabasam Bibi (2519902)" userId="S::2519902@student.uwtsd.ac.uk::f82b9d31-0420-4f6e-80b4-1d9850d7d96b" providerId="AD" clId="Web-{6BCC2C98-07B9-517B-5591-BFAFB6889FC1}" dt="2026-02-06T14:55:26.343" v="91" actId="20577"/>
        <pc:sldMkLst>
          <pc:docMk/>
          <pc:sldMk cId="2906600896" sldId="282"/>
        </pc:sldMkLst>
        <pc:spChg chg="mod">
          <ac:chgData name="Tabasam Bibi (2519902)" userId="S::2519902@student.uwtsd.ac.uk::f82b9d31-0420-4f6e-80b4-1d9850d7d96b" providerId="AD" clId="Web-{6BCC2C98-07B9-517B-5591-BFAFB6889FC1}" dt="2026-02-06T14:55:26.343" v="91" actId="20577"/>
          <ac:spMkLst>
            <pc:docMk/>
            <pc:sldMk cId="2906600896" sldId="282"/>
            <ac:spMk id="2" creationId="{864250EA-E19D-BE39-D696-7AEE8A7CBE76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54:17.326" v="67"/>
          <ac:spMkLst>
            <pc:docMk/>
            <pc:sldMk cId="2906600896" sldId="282"/>
            <ac:spMk id="3" creationId="{34CA54EF-6199-0E01-810F-009871A9C348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54:33.920" v="68"/>
          <ac:spMkLst>
            <pc:docMk/>
            <pc:sldMk cId="2906600896" sldId="282"/>
            <ac:spMk id="4" creationId="{08BB16F8-0C9D-BCCA-ED27-13DEEA4124A3}"/>
          </ac:spMkLst>
        </pc:spChg>
        <pc:picChg chg="add mod ord">
          <ac:chgData name="Tabasam Bibi (2519902)" userId="S::2519902@student.uwtsd.ac.uk::f82b9d31-0420-4f6e-80b4-1d9850d7d96b" providerId="AD" clId="Web-{6BCC2C98-07B9-517B-5591-BFAFB6889FC1}" dt="2026-02-06T14:54:17.326" v="67"/>
          <ac:picMkLst>
            <pc:docMk/>
            <pc:sldMk cId="2906600896" sldId="282"/>
            <ac:picMk id="5" creationId="{98E6CB78-9029-1308-6AB7-7ABF8EE3947D}"/>
          </ac:picMkLst>
        </pc:picChg>
        <pc:picChg chg="add mod ord">
          <ac:chgData name="Tabasam Bibi (2519902)" userId="S::2519902@student.uwtsd.ac.uk::f82b9d31-0420-4f6e-80b4-1d9850d7d96b" providerId="AD" clId="Web-{6BCC2C98-07B9-517B-5591-BFAFB6889FC1}" dt="2026-02-06T14:54:33.920" v="68"/>
          <ac:picMkLst>
            <pc:docMk/>
            <pc:sldMk cId="2906600896" sldId="282"/>
            <ac:picMk id="6" creationId="{E817EE51-56A2-03A7-787B-23E1D4FF288B}"/>
          </ac:picMkLst>
        </pc:picChg>
        <pc:picChg chg="add del mod">
          <ac:chgData name="Tabasam Bibi (2519902)" userId="S::2519902@student.uwtsd.ac.uk::f82b9d31-0420-4f6e-80b4-1d9850d7d96b" providerId="AD" clId="Web-{6BCC2C98-07B9-517B-5591-BFAFB6889FC1}" dt="2026-02-06T14:54:54.358" v="71"/>
          <ac:picMkLst>
            <pc:docMk/>
            <pc:sldMk cId="2906600896" sldId="282"/>
            <ac:picMk id="7" creationId="{5A599F62-71A9-6785-3BD1-69ACBAF361A7}"/>
          </ac:picMkLst>
        </pc:picChg>
      </pc:sldChg>
      <pc:sldChg chg="addSp delSp modSp new del">
        <pc:chgData name="Tabasam Bibi (2519902)" userId="S::2519902@student.uwtsd.ac.uk::f82b9d31-0420-4f6e-80b4-1d9850d7d96b" providerId="AD" clId="Web-{6BCC2C98-07B9-517B-5591-BFAFB6889FC1}" dt="2026-02-06T14:58:36.263" v="114"/>
        <pc:sldMkLst>
          <pc:docMk/>
          <pc:sldMk cId="779030412" sldId="283"/>
        </pc:sldMkLst>
        <pc:spChg chg="mod">
          <ac:chgData name="Tabasam Bibi (2519902)" userId="S::2519902@student.uwtsd.ac.uk::f82b9d31-0420-4f6e-80b4-1d9850d7d96b" providerId="AD" clId="Web-{6BCC2C98-07B9-517B-5591-BFAFB6889FC1}" dt="2026-02-06T14:58:28.059" v="113" actId="20577"/>
          <ac:spMkLst>
            <pc:docMk/>
            <pc:sldMk cId="779030412" sldId="283"/>
            <ac:spMk id="2" creationId="{3054E779-4001-5307-D713-B51F758D18EB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57:47.994" v="97"/>
          <ac:spMkLst>
            <pc:docMk/>
            <pc:sldMk cId="779030412" sldId="283"/>
            <ac:spMk id="3" creationId="{C6C554BF-F9B7-5900-3EA5-E933636C22B7}"/>
          </ac:spMkLst>
        </pc:spChg>
        <pc:spChg chg="del">
          <ac:chgData name="Tabasam Bibi (2519902)" userId="S::2519902@student.uwtsd.ac.uk::f82b9d31-0420-4f6e-80b4-1d9850d7d96b" providerId="AD" clId="Web-{6BCC2C98-07B9-517B-5591-BFAFB6889FC1}" dt="2026-02-06T14:58:00.948" v="98"/>
          <ac:spMkLst>
            <pc:docMk/>
            <pc:sldMk cId="779030412" sldId="283"/>
            <ac:spMk id="4" creationId="{6DC8D1E0-65D6-D590-6743-EA38641F1354}"/>
          </ac:spMkLst>
        </pc:spChg>
        <pc:picChg chg="add mod ord">
          <ac:chgData name="Tabasam Bibi (2519902)" userId="S::2519902@student.uwtsd.ac.uk::f82b9d31-0420-4f6e-80b4-1d9850d7d96b" providerId="AD" clId="Web-{6BCC2C98-07B9-517B-5591-BFAFB6889FC1}" dt="2026-02-06T14:57:47.994" v="97"/>
          <ac:picMkLst>
            <pc:docMk/>
            <pc:sldMk cId="779030412" sldId="283"/>
            <ac:picMk id="5" creationId="{3A5A7B87-2249-55F1-43B9-74AED91F1CFE}"/>
          </ac:picMkLst>
        </pc:picChg>
        <pc:picChg chg="add mod ord">
          <ac:chgData name="Tabasam Bibi (2519902)" userId="S::2519902@student.uwtsd.ac.uk::f82b9d31-0420-4f6e-80b4-1d9850d7d96b" providerId="AD" clId="Web-{6BCC2C98-07B9-517B-5591-BFAFB6889FC1}" dt="2026-02-06T14:58:00.948" v="98"/>
          <ac:picMkLst>
            <pc:docMk/>
            <pc:sldMk cId="779030412" sldId="283"/>
            <ac:picMk id="6" creationId="{2C91DDA9-E744-E28A-8544-CDF93C1FD8B7}"/>
          </ac:picMkLst>
        </pc:picChg>
      </pc:sldChg>
      <pc:sldChg chg="new del">
        <pc:chgData name="Tabasam Bibi (2519902)" userId="S::2519902@student.uwtsd.ac.uk::f82b9d31-0420-4f6e-80b4-1d9850d7d96b" providerId="AD" clId="Web-{6BCC2C98-07B9-517B-5591-BFAFB6889FC1}" dt="2026-02-06T16:14:40.050" v="371"/>
        <pc:sldMkLst>
          <pc:docMk/>
          <pc:sldMk cId="2223656335" sldId="283"/>
        </pc:sldMkLst>
      </pc:sldChg>
      <pc:sldChg chg="add del replId">
        <pc:chgData name="Tabasam Bibi (2519902)" userId="S::2519902@student.uwtsd.ac.uk::f82b9d31-0420-4f6e-80b4-1d9850d7d96b" providerId="AD" clId="Web-{6BCC2C98-07B9-517B-5591-BFAFB6889FC1}" dt="2026-02-06T14:53:54.717" v="66"/>
        <pc:sldMkLst>
          <pc:docMk/>
          <pc:sldMk cId="3161498718" sldId="283"/>
        </pc:sldMkLst>
      </pc:sldChg>
      <pc:sldChg chg="add del replId">
        <pc:chgData name="Tabasam Bibi (2519902)" userId="S::2519902@student.uwtsd.ac.uk::f82b9d31-0420-4f6e-80b4-1d9850d7d96b" providerId="AD" clId="Web-{6BCC2C98-07B9-517B-5591-BFAFB6889FC1}" dt="2026-02-06T14:57:06.474" v="95"/>
        <pc:sldMkLst>
          <pc:docMk/>
          <pc:sldMk cId="3166064077" sldId="283"/>
        </pc:sldMkLst>
      </pc:sldChg>
      <pc:sldChg chg="add del replId">
        <pc:chgData name="Tabasam Bibi (2519902)" userId="S::2519902@student.uwtsd.ac.uk::f82b9d31-0420-4f6e-80b4-1d9850d7d96b" providerId="AD" clId="Web-{6BCC2C98-07B9-517B-5591-BFAFB6889FC1}" dt="2026-02-06T14:56:47.707" v="93"/>
        <pc:sldMkLst>
          <pc:docMk/>
          <pc:sldMk cId="3532618241" sldId="2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598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/>
              <a:t>Lesson descriptions should be brief.</a:t>
            </a:r>
          </a:p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tvasoft.com/outsourcing/2021/10/benefits-of-microsoft-teams-for-businesses.html" TargetMode="External"/><Relationship Id="rId2" Type="http://schemas.openxmlformats.org/officeDocument/2006/relationships/hyperlink" Target="https://support.microsoft.com/en-gb/topic/what-is-microsoft-teams-3de4d369-0167-8def-b93b-0eb5286d7a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iganmedia.com/recent-email-scam-awareness/" TargetMode="External"/><Relationship Id="rId5" Type="http://schemas.openxmlformats.org/officeDocument/2006/relationships/hyperlink" Target="https://www.enlaitenedtech.com.ng/2024/11/what-is-digital-safety-and-why-it-matters.html" TargetMode="External"/><Relationship Id="rId4" Type="http://schemas.openxmlformats.org/officeDocument/2006/relationships/hyperlink" Target="http://www.ncsc.gov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892718"/>
            <a:ext cx="11277600" cy="1470025"/>
          </a:xfrm>
        </p:spPr>
        <p:txBody>
          <a:bodyPr rtlCol="0">
            <a:normAutofit fontScale="90000"/>
          </a:bodyPr>
          <a:lstStyle/>
          <a:p>
            <a:r>
              <a:rPr lang="en-GB" b="1" noProof="0"/>
              <a:t>Group Presentation- Case Study: Greenfield Home Care Agency</a:t>
            </a:r>
            <a:br>
              <a:rPr lang="en-GB" noProof="0"/>
            </a:b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252164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Student Name: Nisreen Mubarik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Student Number: 2506382</a:t>
            </a:r>
          </a:p>
          <a:p>
            <a:pPr mar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Shabana Malik 2525274</a:t>
            </a:r>
          </a:p>
          <a:p>
            <a:pPr mar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Bibi Tabasam 2519902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Module Title: Digital Skills and Research Methods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Module Code: LCHS4007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Lecturer’s Name: Markus </a:t>
            </a:r>
            <a:r>
              <a:rPr lang="en-GB" noProof="0" err="1">
                <a:solidFill>
                  <a:schemeClr val="tx1"/>
                </a:solidFill>
                <a:latin typeface="Arial"/>
                <a:cs typeface="Arial"/>
              </a:rPr>
              <a:t>Klingelfuss</a:t>
            </a:r>
            <a:endParaRPr lang="en-GB" noProof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4612">
        <p:fade/>
      </p:transition>
    </mc:Choice>
    <mc:Fallback>
      <p:transition spd="med" advTm="54612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436CA-1D0B-F462-F57E-669E27D3E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27" y="623454"/>
            <a:ext cx="10972800" cy="1066800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2F1CEA8-E9E8-FCFE-B9A4-D851B40CC1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9827" y="1568070"/>
            <a:ext cx="4884735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Overview of Greenfield Home Care Agency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Recent adoption of Microsoft 365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on improving: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Efficiency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safety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collaboration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Presentation covers three areas: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Productivity applications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and collaboration tools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safety practices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5" name="Picture 3" descr="Understanding Microsoft 365: Modern ...">
            <a:extLst>
              <a:ext uri="{FF2B5EF4-FFF2-40B4-BE49-F238E27FC236}">
                <a16:creationId xmlns:a16="http://schemas.microsoft.com/office/drawing/2014/main" id="{9CFFE646-35B0-C8DB-A5A3-859CEA51F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098" y="457884"/>
            <a:ext cx="6446260" cy="4289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772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8C574-A4F4-D9D6-6104-0AC12D12C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7E881-56E0-8CC9-2EC8-8525AA1E6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233" y="2281322"/>
            <a:ext cx="10972800" cy="4325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55905"/>
            <a:r>
              <a:rPr lang="en-GB">
                <a:ea typeface="Calibri"/>
                <a:cs typeface="Calibri"/>
              </a:rPr>
              <a:t>Excel can be used as it is cost effective, flexible and its familiar with many staff members. (Mc Cormick B Mc Cance (T.) , 2017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How excel supports or can be used for person centred care.(health foundation,2016)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Spreadsheets for </a:t>
            </a:r>
            <a:r>
              <a:rPr lang="en-GB" err="1">
                <a:ea typeface="Calibri"/>
                <a:cs typeface="Calibri"/>
              </a:rPr>
              <a:t>eg</a:t>
            </a:r>
            <a:r>
              <a:rPr lang="en-GB">
                <a:ea typeface="Calibri"/>
                <a:cs typeface="Calibri"/>
              </a:rPr>
              <a:t>: Meal choices, Halal vegetarian etc.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Communication needs: </a:t>
            </a:r>
            <a:r>
              <a:rPr lang="en-GB" err="1">
                <a:ea typeface="Calibri"/>
                <a:cs typeface="Calibri"/>
              </a:rPr>
              <a:t>eg</a:t>
            </a:r>
            <a:r>
              <a:rPr lang="en-GB">
                <a:ea typeface="Calibri"/>
                <a:cs typeface="Calibri"/>
              </a:rPr>
              <a:t> hearing, vision, language preference.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Likes and dislikes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Mobility levels, assistance required.</a:t>
            </a:r>
          </a:p>
        </p:txBody>
      </p:sp>
    </p:spTree>
    <p:extLst>
      <p:ext uri="{BB962C8B-B14F-4D97-AF65-F5344CB8AC3E}">
        <p14:creationId xmlns:p14="http://schemas.microsoft.com/office/powerpoint/2010/main" val="2468725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A5A1-388B-B580-F660-02447A2BC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Care Planning And Goal Tracking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76618-9AA1-8310-8DC1-9EEC922E7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754" y="2288488"/>
            <a:ext cx="6270590" cy="46558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55905"/>
            <a:r>
              <a:rPr lang="en-GB">
                <a:ea typeface="Calibri"/>
                <a:cs typeface="Calibri"/>
              </a:rPr>
              <a:t>Excel can be used 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Note individual abilities and changes 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Progress of individuals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This gives us the ability to help with continuity of changes.</a:t>
            </a: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Scheduling and continuity of care 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Gives consistency to each client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Visiting times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Supports trust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Emotional well being (Kitwood,1997)</a:t>
            </a: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marL="109855" indent="0">
              <a:buClr>
                <a:srgbClr val="297D53"/>
              </a:buClr>
              <a:buNone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5849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6482B-094A-7CDA-310A-0BE45C97A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Scheduling &amp; continuity of care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075AB-8DA7-67E1-B734-1AD1B7A2A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indent="-255905">
              <a:buFont typeface="Arial"/>
            </a:pPr>
            <a:r>
              <a:rPr lang="en-GB">
                <a:ea typeface="Calibri"/>
                <a:cs typeface="Calibri"/>
              </a:rPr>
              <a:t>Excel has been previously used to improve services for rotas, shift schedules, overtime, availability, identifying problems. </a:t>
            </a:r>
            <a:endParaRPr lang="en-US"/>
          </a:p>
          <a:p>
            <a:pPr indent="-255905">
              <a:buClr>
                <a:srgbClr val="297D53"/>
              </a:buClr>
              <a:buFont typeface="Arial"/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Incident risk and tracking </a:t>
            </a:r>
          </a:p>
          <a:p>
            <a:pPr indent="-255905">
              <a:buClr>
                <a:srgbClr val="297D53"/>
              </a:buClr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 falls, safe guarding </a:t>
            </a: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Support audits, training supervision to meet CQC requirements to help improve services.</a:t>
            </a: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Communication and sharing information for example updates, emergency contact details.</a:t>
            </a: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Advantages are easy use and understand, customised and supports data.</a:t>
            </a:r>
          </a:p>
        </p:txBody>
      </p:sp>
    </p:spTree>
    <p:extLst>
      <p:ext uri="{BB962C8B-B14F-4D97-AF65-F5344CB8AC3E}">
        <p14:creationId xmlns:p14="http://schemas.microsoft.com/office/powerpoint/2010/main" val="2543307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564" y="841664"/>
            <a:ext cx="10972800" cy="1066800"/>
          </a:xfrm>
        </p:spPr>
        <p:txBody>
          <a:bodyPr rtlCol="0" anchor="ctr">
            <a:normAutofit/>
          </a:bodyPr>
          <a:lstStyle/>
          <a:p>
            <a:r>
              <a:rPr lang="en-GB" noProof="0"/>
              <a:t>COMMUNICATION AT GREENFIELD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marL="109728" indent="0">
              <a:lnSpc>
                <a:spcPct val="90000"/>
              </a:lnSpc>
              <a:buNone/>
            </a:pPr>
            <a:r>
              <a:rPr lang="en-GB" b="1" noProof="0"/>
              <a:t>Case Study Context</a:t>
            </a:r>
          </a:p>
          <a:p>
            <a:pPr marL="109728" indent="0">
              <a:lnSpc>
                <a:spcPct val="90000"/>
              </a:lnSpc>
              <a:buNone/>
            </a:pPr>
            <a:endParaRPr lang="en-GB" noProof="0"/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Greenfield supports older adults living independently</a:t>
            </a:r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Staff include: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Care coordinators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Visiting carers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Nurses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Administrative staff</a:t>
            </a:r>
          </a:p>
          <a:p>
            <a:pPr marL="411480" lvl="1" indent="0">
              <a:lnSpc>
                <a:spcPct val="90000"/>
              </a:lnSpc>
              <a:buNone/>
            </a:pPr>
            <a:endParaRPr lang="en-GB" sz="2000" noProof="0"/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Microsoft 365 has recently been introduced</a:t>
            </a:r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Staff are still developing confidence using digital tools</a:t>
            </a:r>
          </a:p>
          <a:p>
            <a:pPr marL="109728" indent="0" rtl="0">
              <a:lnSpc>
                <a:spcPct val="90000"/>
              </a:lnSpc>
              <a:buNone/>
            </a:pPr>
            <a:endParaRPr lang="en-GB" noProof="0"/>
          </a:p>
        </p:txBody>
      </p:sp>
      <p:pic>
        <p:nvPicPr>
          <p:cNvPr id="3074" name="Picture 2" descr="Greenfield Park - Care home in Carntyne, Glasgow | HC One">
            <a:extLst>
              <a:ext uri="{FF2B5EF4-FFF2-40B4-BE49-F238E27FC236}">
                <a16:creationId xmlns:a16="http://schemas.microsoft.com/office/drawing/2014/main" id="{4DEF97DD-72E1-76D2-86BF-F41D2A199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77" r="36926" b="-1"/>
          <a:stretch>
            <a:fillRect/>
          </a:stretch>
        </p:blipFill>
        <p:spPr bwMode="auto">
          <a:xfrm>
            <a:off x="6197602" y="1813007"/>
            <a:ext cx="5384800" cy="4341875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2A3E78F-A86B-069C-224F-F53B99075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35046" y="6234591"/>
            <a:ext cx="153439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(EF-group, 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r>
              <a:rPr lang="en-GB" noProof="0"/>
              <a:t>WHAT IS MICROSOFT TEAMS?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711200" y="2377263"/>
            <a:ext cx="5384800" cy="4341875"/>
          </a:xfrm>
        </p:spPr>
        <p:txBody>
          <a:bodyPr rtlCol="0">
            <a:normAutofit lnSpcReduction="10000"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en-GB" b="1" noProof="0"/>
              <a:t>Microsoft Teams</a:t>
            </a:r>
            <a:endParaRPr lang="en-GB" noProof="0"/>
          </a:p>
          <a:p>
            <a:pPr marL="109728" indent="0">
              <a:lnSpc>
                <a:spcPct val="150000"/>
              </a:lnSpc>
              <a:buNone/>
            </a:pPr>
            <a:r>
              <a:rPr lang="en-GB" noProof="0"/>
              <a:t>A communication and collaboration tool within Microsoft 365 (Microsoft, 2025)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en-GB" noProof="0"/>
              <a:t>Used for: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Messaging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Online meetings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Sharing information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en-GB" noProof="0"/>
              <a:t>Supports communication across different staff roles</a:t>
            </a:r>
          </a:p>
        </p:txBody>
      </p:sp>
      <p:pic>
        <p:nvPicPr>
          <p:cNvPr id="2052" name="Picture 4" descr="Microsoft separating Teams from M365 Packages from 1st April 2024 - IT 4  Offices">
            <a:extLst>
              <a:ext uri="{FF2B5EF4-FFF2-40B4-BE49-F238E27FC236}">
                <a16:creationId xmlns:a16="http://schemas.microsoft.com/office/drawing/2014/main" id="{4D218E26-D368-00D8-C127-44E4736F9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497" y="495300"/>
            <a:ext cx="52482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icrosoft Teams ...">
            <a:extLst>
              <a:ext uri="{FF2B5EF4-FFF2-40B4-BE49-F238E27FC236}">
                <a16:creationId xmlns:a16="http://schemas.microsoft.com/office/drawing/2014/main" id="{A82325A6-0319-062B-6855-67D222C24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033" y="2377262"/>
            <a:ext cx="4980854" cy="3431255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70609" y="675409"/>
            <a:ext cx="10972800" cy="1066800"/>
          </a:xfrm>
        </p:spPr>
        <p:txBody>
          <a:bodyPr rtlCol="0"/>
          <a:lstStyle/>
          <a:p>
            <a:r>
              <a:rPr lang="en-GB" noProof="0"/>
              <a:t>BENEFITS OF MICROSOFT TEAMS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>
          <a:xfrm>
            <a:off x="472209" y="1840716"/>
            <a:ext cx="5384800" cy="4341875"/>
          </a:xfrm>
        </p:spPr>
        <p:txBody>
          <a:bodyPr rtlCol="0">
            <a:normAutofit lnSpcReduction="10000"/>
          </a:bodyPr>
          <a:lstStyle/>
          <a:p>
            <a:pPr marL="109728" indent="0">
              <a:lnSpc>
                <a:spcPct val="200000"/>
              </a:lnSpc>
              <a:buNone/>
            </a:pPr>
            <a:r>
              <a:rPr lang="en-GB" b="1" noProof="0"/>
              <a:t>Benefits</a:t>
            </a:r>
          </a:p>
          <a:p>
            <a:pPr>
              <a:lnSpc>
                <a:spcPct val="200000"/>
              </a:lnSpc>
            </a:pPr>
            <a:r>
              <a:rPr lang="en-GB" noProof="0"/>
              <a:t>Improves communication between staff</a:t>
            </a:r>
          </a:p>
          <a:p>
            <a:pPr>
              <a:lnSpc>
                <a:spcPct val="200000"/>
              </a:lnSpc>
            </a:pPr>
            <a:r>
              <a:rPr lang="en-GB" noProof="0"/>
              <a:t>Supports collaboration across the organisation</a:t>
            </a:r>
          </a:p>
          <a:p>
            <a:pPr>
              <a:lnSpc>
                <a:spcPct val="200000"/>
              </a:lnSpc>
            </a:pPr>
            <a:r>
              <a:rPr lang="en-GB" noProof="0"/>
              <a:t>Helps staff stay connected in different locations</a:t>
            </a:r>
          </a:p>
          <a:p>
            <a:pPr>
              <a:lnSpc>
                <a:spcPct val="200000"/>
              </a:lnSpc>
            </a:pPr>
            <a:r>
              <a:rPr lang="en-GB" noProof="0"/>
              <a:t>Supports the organisation’s use of Microsoft 365</a:t>
            </a:r>
          </a:p>
        </p:txBody>
      </p:sp>
      <p:pic>
        <p:nvPicPr>
          <p:cNvPr id="4098" name="Picture 2" descr="Top 9 Key Benefits of Microsoft Teams">
            <a:extLst>
              <a:ext uri="{FF2B5EF4-FFF2-40B4-BE49-F238E27FC236}">
                <a16:creationId xmlns:a16="http://schemas.microsoft.com/office/drawing/2014/main" id="{220A6A74-5C2E-E8AD-0CC2-22F7D2020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881" y="2004755"/>
            <a:ext cx="6334991" cy="3017084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>
            <a:extLst>
              <a:ext uri="{FF2B5EF4-FFF2-40B4-BE49-F238E27FC236}">
                <a16:creationId xmlns:a16="http://schemas.microsoft.com/office/drawing/2014/main" id="{E1A70D36-862F-DCBA-6EF8-A7352BDC47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581001"/>
            <a:ext cx="497724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(Jeffery, Fellow and University College London Hospital, 2020)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E683BB6-1510-F59C-71B4-2426A03E9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3645" y="5058470"/>
            <a:ext cx="164522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(Sharma,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250EA-E19D-BE39-D696-7AEE8A7CB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a typeface="Calibri"/>
                <a:cs typeface="Calibri"/>
              </a:rPr>
              <a:t>Changes of using of Microsoft  team​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E6CB78-9029-1308-6AB7-7ABF8EE3947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629534"/>
            <a:ext cx="5384800" cy="3581656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817EE51-56A2-03A7-787B-23E1D4FF288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2939097"/>
            <a:ext cx="5384800" cy="2962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600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54762-37DC-7C86-ECD3-85ED0DF5E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Email awareness </a:t>
            </a:r>
          </a:p>
        </p:txBody>
      </p:sp>
      <p:pic>
        <p:nvPicPr>
          <p:cNvPr id="4" name="Content Placeholder 3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05BCB7B4-C539-5F49-799D-D09C9DDAD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535" y="2394641"/>
            <a:ext cx="8953479" cy="4325112"/>
          </a:xfrm>
          <a:prstGeom prst="rect">
            <a:avLst/>
          </a:prstGeom>
        </p:spPr>
      </p:pic>
      <p:pic>
        <p:nvPicPr>
          <p:cNvPr id="5" name="Picture 4" descr="Recent Email Scam Awareness - Stigan Media Web Design &amp; Digital SEO Agency">
            <a:extLst>
              <a:ext uri="{FF2B5EF4-FFF2-40B4-BE49-F238E27FC236}">
                <a16:creationId xmlns:a16="http://schemas.microsoft.com/office/drawing/2014/main" id="{0BE21203-4DC4-CC9E-6842-9294133CBD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846" y="3910769"/>
            <a:ext cx="2743199" cy="240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53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1D44D-DDFF-4B75-86BB-749184AB7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ea typeface="Calibri"/>
                <a:cs typeface="Calibri"/>
              </a:rPr>
              <a:t>Digital plan for Greenfield homecare  Agency</a:t>
            </a:r>
            <a:br>
              <a:rPr lang="en-US">
                <a:ea typeface="Calibri"/>
                <a:cs typeface="Calibri"/>
              </a:rPr>
            </a:br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EE3015D-0F82-D1D5-D192-CFFF743BA5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228" y="2829867"/>
            <a:ext cx="7656390" cy="4334519"/>
          </a:xfrm>
          <a:prstGeom prst="rect">
            <a:avLst/>
          </a:prstGeom>
        </p:spPr>
      </p:pic>
      <p:pic>
        <p:nvPicPr>
          <p:cNvPr id="3" name="Picture 2" descr="What is Digital Safety and Why It Matters">
            <a:extLst>
              <a:ext uri="{FF2B5EF4-FFF2-40B4-BE49-F238E27FC236}">
                <a16:creationId xmlns:a16="http://schemas.microsoft.com/office/drawing/2014/main" id="{EF308DD9-BD72-2F90-2840-D2137242AF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2911" y="2330821"/>
            <a:ext cx="3322759" cy="4368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671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45A9B-8B31-17AE-268B-13B11EF8A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EVALUATION AND 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4F83F83-0A6A-B41E-CB23-21E467E430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2031" y="1148529"/>
            <a:ext cx="10795888" cy="6513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endParaRPr lang="en-US" altLang="en-US" sz="2000">
              <a:solidFill>
                <a:schemeClr val="tx1"/>
              </a:solidFill>
            </a:endParaRPr>
          </a:p>
          <a:p>
            <a:pPr marL="285750" indent="-2857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Microsoft Teams</a:t>
            </a:r>
            <a:r>
              <a:rPr lang="en-US" altLang="en-US" sz="2400">
                <a:solidFill>
                  <a:schemeClr val="tx1"/>
                </a:solidFill>
              </a:rPr>
              <a:t> ,Data safety and Excell are a few of the tools from Microsoft 365 that can support the staff at the Greenfield Homecare Agence with communication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and collaboration</a:t>
            </a:r>
            <a:r>
              <a:rPr lang="en-US" altLang="en-US" sz="2400">
                <a:solidFill>
                  <a:schemeClr val="tx1"/>
                </a:solidFill>
              </a:rPr>
              <a:t> </a:t>
            </a:r>
            <a:endParaRPr lang="en-US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Useful for staff working across different</a:t>
            </a:r>
            <a:r>
              <a:rPr lang="en-US" altLang="en-US" sz="2400">
                <a:solidFill>
                  <a:schemeClr val="tx1"/>
                </a:solidFill>
              </a:rPr>
              <a:t> 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locations</a:t>
            </a:r>
            <a:endParaRPr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Helps improve efficiency within the</a:t>
            </a:r>
            <a:r>
              <a:rPr lang="en-US" altLang="en-US" sz="2400">
                <a:solidFill>
                  <a:schemeClr val="tx1"/>
                </a:solidFill>
              </a:rPr>
              <a:t>  </a:t>
            </a:r>
            <a:r>
              <a:rPr kumimoji="0" lang="en-US" altLang="en-US" sz="24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</a:rPr>
              <a:t>organisation</a:t>
            </a:r>
            <a:endParaRPr lang="en-US" altLang="en-US" sz="2400" b="0" i="0" u="none" strike="noStrike" cap="none" normalizeH="0" baseline="0" err="1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Supports Greenfield’s move towards digital working</a:t>
            </a:r>
            <a:endParaRPr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Effectiveness depends on staff confidence and training</a:t>
            </a:r>
            <a:endParaRPr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indent="-2857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endParaRPr lang="en-US" altLang="en-US" sz="2400">
              <a:solidFill>
                <a:schemeClr val="tx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210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AF3B8D07-DA2D-291B-E6A0-9C372536C2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8204" y="636370"/>
            <a:ext cx="11367171" cy="6885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Reference list</a:t>
            </a:r>
            <a:endParaRPr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Bowen, C. (2025)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Microsoft Teams Migration Challenges and How to Overcome Them?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Available at: https://vocal.media/01/microsoft-teams-migration-challenges-and-how-to-overcome-them (Accessed: 25 January 2026).</a:t>
            </a:r>
            <a:endParaRPr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Calibri"/>
              <a:cs typeface="Arial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EF-group (2025)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EF-group’s Post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Linkedin.com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 Available at: https://www.linkedin.com/posts/ef-group-social_hc-one-launches-inaugural-chef-of-the-year-activity-7313824823288168448-wn7L (Accessed: 25 January 2026).</a:t>
            </a:r>
            <a:endParaRPr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Calibri"/>
              <a:cs typeface="Arial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Jeffery, N., Fellow, U. and University College London Hospital (2020)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Teams helping bridge the gap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NHS Digital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 Available at: https://digital.nhs.uk/blog/transformation-blog/2020/teams-help-bridge-the-gap (Accessed: 25 January 2026).</a:t>
            </a:r>
            <a:endParaRPr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80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indent="-255905">
              <a:buClr>
                <a:srgbClr val="297D53"/>
              </a:buClr>
              <a:buFont typeface="Georgia" panose="020B0604020202020204" pitchFamily="34" charset="0"/>
              <a:buChar char="•"/>
            </a:pPr>
            <a:endParaRPr lang="en-GB" sz="1800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" panose="020B0604020202020204" pitchFamily="34" charset="0"/>
              <a:buChar char="•"/>
            </a:pPr>
            <a:endParaRPr lang="en-GB" sz="18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0363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40DF2-32CB-CD3C-74A4-0DBDD0A9F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8DFD3-A361-1AF9-A847-1F7EFBF91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171450" indent="-1714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,Sans-Serif"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Microsoft (2025)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What is Microsoft Teams? - Microsoft Support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support.microsoft.com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. Available at: 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  <a:hlinkClick r:id="rId2"/>
              </a:rPr>
              <a:t>https://support.microsoft.com/en-gb/topic/what-is-microsoft-teams-3de4d369-0167-8def-b93b-0eb5286d7a29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 (Accessed: 25 January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297D53"/>
              </a:buClr>
              <a:buFont typeface="Arial,Sans-Serif"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Sharma, I. (2021)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Benefits of Microsoft Teams for Businesses - TatvaSoft Blog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Software and Technology Blog - TatvaSoft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. Available at: 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  <a:hlinkClick r:id="rId3"/>
              </a:rPr>
              <a:t>https://www.tatvasoft.com/outsourcing/2021/10/benefits-of-microsoft-teams-for-businesses.html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 (Accessed: 25 January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chemeClr val="tx1"/>
                </a:solidFill>
                <a:ea typeface="Calibri"/>
                <a:cs typeface="Calibri"/>
              </a:rPr>
              <a:t>Health Foundation, (2016) Person- Centered care made simple what every person should know about person-centered care. The Health Foundation.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chemeClr val="tx1"/>
                </a:solidFill>
                <a:ea typeface="Calibri"/>
                <a:cs typeface="Calibri"/>
              </a:rPr>
              <a:t>Kitwood, T., (1997) Dementia Reconsidered: The Person Comes First. Open University Press.</a:t>
            </a:r>
            <a:endParaRPr lang="en-GB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chemeClr val="tx1"/>
                </a:solidFill>
                <a:ea typeface="Calibri"/>
                <a:cs typeface="Calibri"/>
              </a:rPr>
              <a:t>McCormack, B. &amp; McCance, T., (2017) person centered practice in Nursing and Health Care: Theory and practice 2nd ed. Wiley Blackwell</a:t>
            </a:r>
            <a:r>
              <a:rPr lang="en-GB" sz="1800">
                <a:ea typeface="Calibri"/>
                <a:cs typeface="Calibri"/>
              </a:rPr>
              <a:t>.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ea typeface="Calibri"/>
                <a:cs typeface="Calibri"/>
              </a:rPr>
              <a:t>The national cyber security centre at 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rgbClr val="000000"/>
                </a:solidFill>
                <a:ea typeface="Calibri"/>
                <a:cs typeface="Calibri"/>
                <a:hlinkClick r:id="rId4"/>
              </a:rPr>
              <a:t>www.ncsc.gov.uk</a:t>
            </a:r>
            <a:r>
              <a:rPr lang="en-GB" sz="1800">
                <a:ea typeface="Calibri"/>
                <a:cs typeface="Calibri"/>
              </a:rPr>
              <a:t> ND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rgbClr val="000000"/>
                </a:solidFill>
                <a:ea typeface="Calibri"/>
                <a:cs typeface="Calibri"/>
                <a:hlinkClick r:id="rId5"/>
              </a:rPr>
              <a:t>https://www.enlaitenedtech.com.ng/2024/11/what-is-digital-safety-and-why-it-matters.html</a:t>
            </a:r>
            <a:endParaRPr lang="en-GB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ea typeface="Calibri"/>
                <a:cs typeface="Calibri"/>
                <a:hlinkClick r:id="rId6"/>
              </a:rPr>
              <a:t>https://stiganmedia.com/recent-email-scam-awareness/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28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60299-C6A0-69B7-A58D-F8FAB40D3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Qu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4749A4-0129-2F2C-1E43-70B807221E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347" b="11579"/>
          <a:stretch>
            <a:fillRect/>
          </a:stretch>
        </p:blipFill>
        <p:spPr>
          <a:xfrm>
            <a:off x="-2269066" y="1426948"/>
            <a:ext cx="14444132" cy="54136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58270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{5FE2887C-8A98-47F5-956A-03506DAB07F1}tf03460604_win32</Template>
  <Application>Microsoft Office PowerPoint</Application>
  <PresentationFormat>Widescreen</PresentationFormat>
  <Slides>15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Training presentation</vt:lpstr>
      <vt:lpstr>Group Presentation- Case Study: Greenfield Home Care Agency </vt:lpstr>
      <vt:lpstr>Introduction</vt:lpstr>
      <vt:lpstr>Excel</vt:lpstr>
      <vt:lpstr>Care Planning And Goal Tracking</vt:lpstr>
      <vt:lpstr>Scheduling &amp; continuity of care </vt:lpstr>
      <vt:lpstr>COMMUNICATION AT GREENFIELD</vt:lpstr>
      <vt:lpstr>WHAT IS MICROSOFT TEAMS?</vt:lpstr>
      <vt:lpstr>BENEFITS OF MICROSOFT TEAMS</vt:lpstr>
      <vt:lpstr>Changes of using of Microsoft  team​</vt:lpstr>
      <vt:lpstr>Email awareness </vt:lpstr>
      <vt:lpstr>Digital plan for Greenfield homecare  Agency </vt:lpstr>
      <vt:lpstr>EVALUATION AND CONCLUSION</vt:lpstr>
      <vt:lpstr>PowerPoint Presentation</vt:lpstr>
      <vt:lpstr>PowerPoint Presentation</vt:lpstr>
      <vt:lpstr>Qu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Presentation- Case Study: Greenfield Home Care Agency </dc:title>
  <dc:creator>sultan mubarik</dc:creator>
  <cp:revision>1</cp:revision>
  <dcterms:created xsi:type="dcterms:W3CDTF">2026-01-25T20:18:54Z</dcterms:created>
  <dcterms:modified xsi:type="dcterms:W3CDTF">2026-02-06T16:52:54Z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