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theme/theme13.xml" ContentType="application/vnd.openxmlformats-officedocument.theme+xml"/>
  <Override PartName="/ppt/slideLayouts/slideLayout17.xml" ContentType="application/vnd.openxmlformats-officedocument.presentationml.slideLayout+xml"/>
  <Override PartName="/ppt/theme/theme1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8" r:id="rId10"/>
    <p:sldMasterId id="2147483712" r:id="rId11"/>
    <p:sldMasterId id="2147483714" r:id="rId12"/>
    <p:sldMasterId id="2147483716" r:id="rId13"/>
    <p:sldMasterId id="2147483720" r:id="rId14"/>
    <p:sldMasterId id="2147483658" r:id="rId15"/>
    <p:sldMasterId id="2147483659" r:id="rId16"/>
    <p:sldMasterId id="2147483662" r:id="rId17"/>
    <p:sldMasterId id="2147483666" r:id="rId18"/>
  </p:sldMasterIdLst>
  <p:notesMasterIdLst>
    <p:notesMasterId r:id="rId68"/>
  </p:notesMasterIdLst>
  <p:sldIdLst>
    <p:sldId id="256" r:id="rId19"/>
    <p:sldId id="259" r:id="rId20"/>
    <p:sldId id="258" r:id="rId21"/>
    <p:sldId id="260" r:id="rId22"/>
    <p:sldId id="261" r:id="rId23"/>
    <p:sldId id="1304" r:id="rId24"/>
    <p:sldId id="262" r:id="rId25"/>
    <p:sldId id="264" r:id="rId26"/>
    <p:sldId id="265" r:id="rId27"/>
    <p:sldId id="1324" r:id="rId28"/>
    <p:sldId id="266" r:id="rId29"/>
    <p:sldId id="1303" r:id="rId30"/>
    <p:sldId id="267" r:id="rId31"/>
    <p:sldId id="268" r:id="rId32"/>
    <p:sldId id="269" r:id="rId33"/>
    <p:sldId id="270" r:id="rId34"/>
    <p:sldId id="1325" r:id="rId35"/>
    <p:sldId id="1306" r:id="rId36"/>
    <p:sldId id="271" r:id="rId37"/>
    <p:sldId id="1327" r:id="rId38"/>
    <p:sldId id="1305" r:id="rId39"/>
    <p:sldId id="1307" r:id="rId40"/>
    <p:sldId id="1308" r:id="rId41"/>
    <p:sldId id="1311" r:id="rId42"/>
    <p:sldId id="1326" r:id="rId43"/>
    <p:sldId id="1312" r:id="rId44"/>
    <p:sldId id="1313" r:id="rId45"/>
    <p:sldId id="1314" r:id="rId46"/>
    <p:sldId id="1315" r:id="rId47"/>
    <p:sldId id="1316" r:id="rId48"/>
    <p:sldId id="1317" r:id="rId49"/>
    <p:sldId id="1318" r:id="rId50"/>
    <p:sldId id="1319" r:id="rId51"/>
    <p:sldId id="1320" r:id="rId52"/>
    <p:sldId id="1321" r:id="rId53"/>
    <p:sldId id="1322" r:id="rId54"/>
    <p:sldId id="1323" r:id="rId55"/>
    <p:sldId id="1328" r:id="rId56"/>
    <p:sldId id="1329" r:id="rId57"/>
    <p:sldId id="1330" r:id="rId58"/>
    <p:sldId id="1331" r:id="rId59"/>
    <p:sldId id="1332" r:id="rId60"/>
    <p:sldId id="1333" r:id="rId61"/>
    <p:sldId id="1309" r:id="rId62"/>
    <p:sldId id="1335" r:id="rId63"/>
    <p:sldId id="1336" r:id="rId64"/>
    <p:sldId id="1310" r:id="rId65"/>
    <p:sldId id="1334" r:id="rId66"/>
    <p:sldId id="257" r:id="rId6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56AEF8-5DB8-3532-1FB1-E541DE96AF04}" v="5" dt="2023-10-22T19:59:35.526"/>
    <p1510:client id="{962535C5-CADB-BF4B-B380-52B99C88B884}" v="152" dt="2023-09-14T19:30:39.474"/>
    <p1510:client id="{DA23C3C2-3B8B-8255-8105-F5489F188EB0}" v="2" dt="2023-11-05T14:22:06.220"/>
    <p1510:client id="{E7555256-8F5A-390D-9319-6996B1A7A1F2}" v="21" dt="2023-12-06T10:37:38.1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07"/>
  </p:normalViewPr>
  <p:slideViewPr>
    <p:cSldViewPr snapToGrid="0">
      <p:cViewPr>
        <p:scale>
          <a:sx n="120" d="100"/>
          <a:sy n="120" d="100"/>
        </p:scale>
        <p:origin x="25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8.xml"/><Relationship Id="rId21" Type="http://schemas.openxmlformats.org/officeDocument/2006/relationships/slide" Target="slides/slide3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63" Type="http://schemas.openxmlformats.org/officeDocument/2006/relationships/slide" Target="slides/slide45.xml"/><Relationship Id="rId6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slide" Target="slides/slide48.xml"/><Relationship Id="rId7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3.xml"/><Relationship Id="rId19" Type="http://schemas.openxmlformats.org/officeDocument/2006/relationships/slide" Target="slides/slide1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slide" Target="slides/slide46.xml"/><Relationship Id="rId69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slide" Target="slides/slide49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slide" Target="slides/slide47.xml"/><Relationship Id="rId73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1.xml"/><Relationship Id="rId34" Type="http://schemas.openxmlformats.org/officeDocument/2006/relationships/slide" Target="slides/slide16.xml"/><Relationship Id="rId50" Type="http://schemas.openxmlformats.org/officeDocument/2006/relationships/slide" Target="slides/slide32.xml"/><Relationship Id="rId55" Type="http://schemas.openxmlformats.org/officeDocument/2006/relationships/slide" Target="slides/slide37.xml"/><Relationship Id="rId7" Type="http://schemas.openxmlformats.org/officeDocument/2006/relationships/slideMaster" Target="slideMasters/slideMaster4.xml"/><Relationship Id="rId7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E7555256-8F5A-390D-9319-6996B1A7A1F2}"/>
    <pc:docChg chg="modSld">
      <pc:chgData name="" userId="" providerId="" clId="Web-{E7555256-8F5A-390D-9319-6996B1A7A1F2}" dt="2023-12-06T10:37:00.845" v="0" actId="20577"/>
      <pc:docMkLst>
        <pc:docMk/>
      </pc:docMkLst>
      <pc:sldChg chg="modSp">
        <pc:chgData name="" userId="" providerId="" clId="Web-{E7555256-8F5A-390D-9319-6996B1A7A1F2}" dt="2023-12-06T10:37:00.845" v="0" actId="20577"/>
        <pc:sldMkLst>
          <pc:docMk/>
          <pc:sldMk cId="3053837800" sldId="256"/>
        </pc:sldMkLst>
        <pc:spChg chg="mod">
          <ac:chgData name="" userId="" providerId="" clId="Web-{E7555256-8F5A-390D-9319-6996B1A7A1F2}" dt="2023-12-06T10:37:00.845" v="0" actId="20577"/>
          <ac:spMkLst>
            <pc:docMk/>
            <pc:sldMk cId="3053837800" sldId="256"/>
            <ac:spMk id="3" creationId="{A3B295FE-7CEF-A002-7649-B19090E8E329}"/>
          </ac:spMkLst>
        </pc:spChg>
      </pc:sldChg>
    </pc:docChg>
  </pc:docChgLst>
  <pc:docChgLst>
    <pc:chgData name="Menna Davies" userId="4afbe15e-aae4-463c-8e77-84202db36ed2" providerId="ADAL" clId="{962535C5-CADB-BF4B-B380-52B99C88B884}"/>
    <pc:docChg chg="custSel addSld delSld modSld">
      <pc:chgData name="Menna Davies" userId="4afbe15e-aae4-463c-8e77-84202db36ed2" providerId="ADAL" clId="{962535C5-CADB-BF4B-B380-52B99C88B884}" dt="2023-09-14T19:31:02.560" v="2455" actId="122"/>
      <pc:docMkLst>
        <pc:docMk/>
      </pc:docMkLst>
      <pc:sldChg chg="addSp delSp modSp mod">
        <pc:chgData name="Menna Davies" userId="4afbe15e-aae4-463c-8e77-84202db36ed2" providerId="ADAL" clId="{962535C5-CADB-BF4B-B380-52B99C88B884}" dt="2023-09-14T19:31:02.560" v="2455" actId="122"/>
        <pc:sldMkLst>
          <pc:docMk/>
          <pc:sldMk cId="1639287206" sldId="257"/>
        </pc:sldMkLst>
        <pc:spChg chg="del">
          <ac:chgData name="Menna Davies" userId="4afbe15e-aae4-463c-8e77-84202db36ed2" providerId="ADAL" clId="{962535C5-CADB-BF4B-B380-52B99C88B884}" dt="2023-09-14T19:30:06.090" v="2437" actId="478"/>
          <ac:spMkLst>
            <pc:docMk/>
            <pc:sldMk cId="1639287206" sldId="257"/>
            <ac:spMk id="2" creationId="{1FB17E14-4FCD-048C-B711-CABC93BEDD30}"/>
          </ac:spMkLst>
        </pc:spChg>
        <pc:spChg chg="del">
          <ac:chgData name="Menna Davies" userId="4afbe15e-aae4-463c-8e77-84202db36ed2" providerId="ADAL" clId="{962535C5-CADB-BF4B-B380-52B99C88B884}" dt="2023-09-14T19:30:03.713" v="2436" actId="478"/>
          <ac:spMkLst>
            <pc:docMk/>
            <pc:sldMk cId="1639287206" sldId="257"/>
            <ac:spMk id="3" creationId="{6D6F0F74-09CA-5F78-7A10-EE44A2C164B7}"/>
          </ac:spMkLst>
        </pc:spChg>
        <pc:spChg chg="add mod">
          <ac:chgData name="Menna Davies" userId="4afbe15e-aae4-463c-8e77-84202db36ed2" providerId="ADAL" clId="{962535C5-CADB-BF4B-B380-52B99C88B884}" dt="2023-09-14T19:31:02.560" v="2455" actId="122"/>
          <ac:spMkLst>
            <pc:docMk/>
            <pc:sldMk cId="1639287206" sldId="257"/>
            <ac:spMk id="4" creationId="{22387F8B-FF9C-2ED7-01C0-4DD1317E115E}"/>
          </ac:spMkLst>
        </pc:spChg>
        <pc:picChg chg="add mod">
          <ac:chgData name="Menna Davies" userId="4afbe15e-aae4-463c-8e77-84202db36ed2" providerId="ADAL" clId="{962535C5-CADB-BF4B-B380-52B99C88B884}" dt="2023-09-14T19:30:39.474" v="2442" actId="1076"/>
          <ac:picMkLst>
            <pc:docMk/>
            <pc:sldMk cId="1639287206" sldId="257"/>
            <ac:picMk id="32770" creationId="{E3DC5040-912A-4C81-FF5F-1B5586E9EADC}"/>
          </ac:picMkLst>
        </pc:picChg>
      </pc:sldChg>
      <pc:sldChg chg="delSp mod">
        <pc:chgData name="Menna Davies" userId="4afbe15e-aae4-463c-8e77-84202db36ed2" providerId="ADAL" clId="{962535C5-CADB-BF4B-B380-52B99C88B884}" dt="2023-09-14T08:58:15.735" v="2" actId="478"/>
        <pc:sldMkLst>
          <pc:docMk/>
          <pc:sldMk cId="3163520655" sldId="259"/>
        </pc:sldMkLst>
        <pc:spChg chg="del">
          <ac:chgData name="Menna Davies" userId="4afbe15e-aae4-463c-8e77-84202db36ed2" providerId="ADAL" clId="{962535C5-CADB-BF4B-B380-52B99C88B884}" dt="2023-09-14T08:58:15.735" v="2" actId="478"/>
          <ac:spMkLst>
            <pc:docMk/>
            <pc:sldMk cId="3163520655" sldId="259"/>
            <ac:spMk id="12" creationId="{19DCEA42-7FE7-F513-5F7F-D7850BB06AFA}"/>
          </ac:spMkLst>
        </pc:spChg>
      </pc:sldChg>
      <pc:sldChg chg="modSp mod">
        <pc:chgData name="Menna Davies" userId="4afbe15e-aae4-463c-8e77-84202db36ed2" providerId="ADAL" clId="{962535C5-CADB-BF4B-B380-52B99C88B884}" dt="2023-09-14T19:26:26.584" v="2421" actId="1035"/>
        <pc:sldMkLst>
          <pc:docMk/>
          <pc:sldMk cId="1196930408" sldId="260"/>
        </pc:sldMkLst>
        <pc:graphicFrameChg chg="modGraphic">
          <ac:chgData name="Menna Davies" userId="4afbe15e-aae4-463c-8e77-84202db36ed2" providerId="ADAL" clId="{962535C5-CADB-BF4B-B380-52B99C88B884}" dt="2023-09-14T08:58:33.670" v="3" actId="207"/>
          <ac:graphicFrameMkLst>
            <pc:docMk/>
            <pc:sldMk cId="1196930408" sldId="260"/>
            <ac:graphicFrameMk id="3" creationId="{0E144B11-30C8-7C59-F854-D6B1D7DFB12B}"/>
          </ac:graphicFrameMkLst>
        </pc:graphicFrameChg>
        <pc:picChg chg="mod">
          <ac:chgData name="Menna Davies" userId="4afbe15e-aae4-463c-8e77-84202db36ed2" providerId="ADAL" clId="{962535C5-CADB-BF4B-B380-52B99C88B884}" dt="2023-09-14T19:26:26.584" v="2421" actId="1035"/>
          <ac:picMkLst>
            <pc:docMk/>
            <pc:sldMk cId="1196930408" sldId="260"/>
            <ac:picMk id="6" creationId="{C1F0325A-BA14-8880-9FBB-C6F91FD13659}"/>
          </ac:picMkLst>
        </pc:picChg>
      </pc:sldChg>
      <pc:sldChg chg="addSp modSp mod">
        <pc:chgData name="Menna Davies" userId="4afbe15e-aae4-463c-8e77-84202db36ed2" providerId="ADAL" clId="{962535C5-CADB-BF4B-B380-52B99C88B884}" dt="2023-09-14T08:59:49.170" v="7" actId="688"/>
        <pc:sldMkLst>
          <pc:docMk/>
          <pc:sldMk cId="2280632490" sldId="262"/>
        </pc:sldMkLst>
        <pc:spChg chg="add mod">
          <ac:chgData name="Menna Davies" userId="4afbe15e-aae4-463c-8e77-84202db36ed2" providerId="ADAL" clId="{962535C5-CADB-BF4B-B380-52B99C88B884}" dt="2023-09-14T08:59:49.170" v="7" actId="688"/>
          <ac:spMkLst>
            <pc:docMk/>
            <pc:sldMk cId="2280632490" sldId="262"/>
            <ac:spMk id="10" creationId="{D7E63297-C3BA-BC90-2586-8A766B246F63}"/>
          </ac:spMkLst>
        </pc:spChg>
        <pc:picChg chg="mod">
          <ac:chgData name="Menna Davies" userId="4afbe15e-aae4-463c-8e77-84202db36ed2" providerId="ADAL" clId="{962535C5-CADB-BF4B-B380-52B99C88B884}" dt="2023-09-14T08:59:07.477" v="4" actId="1076"/>
          <ac:picMkLst>
            <pc:docMk/>
            <pc:sldMk cId="2280632490" sldId="262"/>
            <ac:picMk id="1032" creationId="{74BD1A7B-70B4-F083-D547-4E281F5642F0}"/>
          </ac:picMkLst>
        </pc:picChg>
      </pc:sldChg>
      <pc:sldChg chg="del">
        <pc:chgData name="Menna Davies" userId="4afbe15e-aae4-463c-8e77-84202db36ed2" providerId="ADAL" clId="{962535C5-CADB-BF4B-B380-52B99C88B884}" dt="2023-09-14T19:29:40.375" v="2435" actId="2696"/>
        <pc:sldMkLst>
          <pc:docMk/>
          <pc:sldMk cId="3067057452" sldId="263"/>
        </pc:sldMkLst>
      </pc:sldChg>
      <pc:sldChg chg="modAnim">
        <pc:chgData name="Menna Davies" userId="4afbe15e-aae4-463c-8e77-84202db36ed2" providerId="ADAL" clId="{962535C5-CADB-BF4B-B380-52B99C88B884}" dt="2023-09-14T09:00:46.197" v="10"/>
        <pc:sldMkLst>
          <pc:docMk/>
          <pc:sldMk cId="3718245963" sldId="266"/>
        </pc:sldMkLst>
      </pc:sldChg>
      <pc:sldChg chg="modAnim">
        <pc:chgData name="Menna Davies" userId="4afbe15e-aae4-463c-8e77-84202db36ed2" providerId="ADAL" clId="{962535C5-CADB-BF4B-B380-52B99C88B884}" dt="2023-09-14T09:02:40.893" v="21"/>
        <pc:sldMkLst>
          <pc:docMk/>
          <pc:sldMk cId="37936521" sldId="270"/>
        </pc:sldMkLst>
      </pc:sldChg>
      <pc:sldChg chg="modSp mod">
        <pc:chgData name="Menna Davies" userId="4afbe15e-aae4-463c-8e77-84202db36ed2" providerId="ADAL" clId="{962535C5-CADB-BF4B-B380-52B99C88B884}" dt="2023-09-14T09:06:08.747" v="208" actId="1076"/>
        <pc:sldMkLst>
          <pc:docMk/>
          <pc:sldMk cId="410526583" sldId="271"/>
        </pc:sldMkLst>
        <pc:spChg chg="mod">
          <ac:chgData name="Menna Davies" userId="4afbe15e-aae4-463c-8e77-84202db36ed2" providerId="ADAL" clId="{962535C5-CADB-BF4B-B380-52B99C88B884}" dt="2023-09-14T09:06:08.747" v="208" actId="1076"/>
          <ac:spMkLst>
            <pc:docMk/>
            <pc:sldMk cId="410526583" sldId="271"/>
            <ac:spMk id="3" creationId="{6ACAAA06-B99B-E39B-453C-8C3120929DC3}"/>
          </ac:spMkLst>
        </pc:spChg>
      </pc:sldChg>
      <pc:sldChg chg="modSp del mod">
        <pc:chgData name="Menna Davies" userId="4afbe15e-aae4-463c-8e77-84202db36ed2" providerId="ADAL" clId="{962535C5-CADB-BF4B-B380-52B99C88B884}" dt="2023-09-14T09:24:11.714" v="1277" actId="2696"/>
        <pc:sldMkLst>
          <pc:docMk/>
          <pc:sldMk cId="150971849" sldId="272"/>
        </pc:sldMkLst>
        <pc:spChg chg="mod">
          <ac:chgData name="Menna Davies" userId="4afbe15e-aae4-463c-8e77-84202db36ed2" providerId="ADAL" clId="{962535C5-CADB-BF4B-B380-52B99C88B884}" dt="2023-09-14T09:06:38.291" v="217" actId="20577"/>
          <ac:spMkLst>
            <pc:docMk/>
            <pc:sldMk cId="150971849" sldId="272"/>
            <ac:spMk id="3" creationId="{1AF61930-987D-4010-1EFE-744175213E6C}"/>
          </ac:spMkLst>
        </pc:spChg>
      </pc:sldChg>
      <pc:sldChg chg="modAnim">
        <pc:chgData name="Menna Davies" userId="4afbe15e-aae4-463c-8e77-84202db36ed2" providerId="ADAL" clId="{962535C5-CADB-BF4B-B380-52B99C88B884}" dt="2023-09-14T09:01:55.500" v="20"/>
        <pc:sldMkLst>
          <pc:docMk/>
          <pc:sldMk cId="3475744932" sldId="1303"/>
        </pc:sldMkLst>
      </pc:sldChg>
      <pc:sldChg chg="modSp mod">
        <pc:chgData name="Menna Davies" userId="4afbe15e-aae4-463c-8e77-84202db36ed2" providerId="ADAL" clId="{962535C5-CADB-BF4B-B380-52B99C88B884}" dt="2023-09-14T09:25:16.988" v="1300" actId="14100"/>
        <pc:sldMkLst>
          <pc:docMk/>
          <pc:sldMk cId="1877818027" sldId="1305"/>
        </pc:sldMkLst>
        <pc:spChg chg="mod">
          <ac:chgData name="Menna Davies" userId="4afbe15e-aae4-463c-8e77-84202db36ed2" providerId="ADAL" clId="{962535C5-CADB-BF4B-B380-52B99C88B884}" dt="2023-09-14T09:24:35.684" v="1285" actId="14100"/>
          <ac:spMkLst>
            <pc:docMk/>
            <pc:sldMk cId="1877818027" sldId="1305"/>
            <ac:spMk id="6" creationId="{C4379F65-3D25-CD34-4189-BC82D8D5C346}"/>
          </ac:spMkLst>
        </pc:spChg>
        <pc:spChg chg="mod">
          <ac:chgData name="Menna Davies" userId="4afbe15e-aae4-463c-8e77-84202db36ed2" providerId="ADAL" clId="{962535C5-CADB-BF4B-B380-52B99C88B884}" dt="2023-09-14T09:24:45.686" v="1288" actId="20577"/>
          <ac:spMkLst>
            <pc:docMk/>
            <pc:sldMk cId="1877818027" sldId="1305"/>
            <ac:spMk id="7" creationId="{B610031B-D163-D06C-6361-4685F35527DD}"/>
          </ac:spMkLst>
        </pc:spChg>
        <pc:spChg chg="mod">
          <ac:chgData name="Menna Davies" userId="4afbe15e-aae4-463c-8e77-84202db36ed2" providerId="ADAL" clId="{962535C5-CADB-BF4B-B380-52B99C88B884}" dt="2023-09-14T09:24:52.151" v="1291" actId="20577"/>
          <ac:spMkLst>
            <pc:docMk/>
            <pc:sldMk cId="1877818027" sldId="1305"/>
            <ac:spMk id="8" creationId="{242AC37C-6B09-0C87-C849-EA7F9A23362C}"/>
          </ac:spMkLst>
        </pc:spChg>
        <pc:spChg chg="mod">
          <ac:chgData name="Menna Davies" userId="4afbe15e-aae4-463c-8e77-84202db36ed2" providerId="ADAL" clId="{962535C5-CADB-BF4B-B380-52B99C88B884}" dt="2023-09-14T09:25:16.988" v="1300" actId="14100"/>
          <ac:spMkLst>
            <pc:docMk/>
            <pc:sldMk cId="1877818027" sldId="1305"/>
            <ac:spMk id="9" creationId="{A3BBEBB7-A7E4-E5C5-CA5C-AC70F27BC243}"/>
          </ac:spMkLst>
        </pc:spChg>
        <pc:spChg chg="mod">
          <ac:chgData name="Menna Davies" userId="4afbe15e-aae4-463c-8e77-84202db36ed2" providerId="ADAL" clId="{962535C5-CADB-BF4B-B380-52B99C88B884}" dt="2023-09-14T09:25:08.247" v="1296" actId="20577"/>
          <ac:spMkLst>
            <pc:docMk/>
            <pc:sldMk cId="1877818027" sldId="1305"/>
            <ac:spMk id="10" creationId="{A40BB175-B908-492F-E308-6537C3730F69}"/>
          </ac:spMkLst>
        </pc:spChg>
      </pc:sldChg>
      <pc:sldChg chg="modSp mod">
        <pc:chgData name="Menna Davies" userId="4afbe15e-aae4-463c-8e77-84202db36ed2" providerId="ADAL" clId="{962535C5-CADB-BF4B-B380-52B99C88B884}" dt="2023-09-14T09:05:34.616" v="204" actId="14100"/>
        <pc:sldMkLst>
          <pc:docMk/>
          <pc:sldMk cId="2922334139" sldId="1306"/>
        </pc:sldMkLst>
        <pc:spChg chg="mod">
          <ac:chgData name="Menna Davies" userId="4afbe15e-aae4-463c-8e77-84202db36ed2" providerId="ADAL" clId="{962535C5-CADB-BF4B-B380-52B99C88B884}" dt="2023-09-14T09:05:34.616" v="204" actId="14100"/>
          <ac:spMkLst>
            <pc:docMk/>
            <pc:sldMk cId="2922334139" sldId="1306"/>
            <ac:spMk id="3" creationId="{529D9ACF-4DC1-29FA-3AE3-B9C5B292CFE0}"/>
          </ac:spMkLst>
        </pc:spChg>
      </pc:sldChg>
      <pc:sldChg chg="modSp mod modAnim">
        <pc:chgData name="Menna Davies" userId="4afbe15e-aae4-463c-8e77-84202db36ed2" providerId="ADAL" clId="{962535C5-CADB-BF4B-B380-52B99C88B884}" dt="2023-09-14T09:26:17.161" v="1370"/>
        <pc:sldMkLst>
          <pc:docMk/>
          <pc:sldMk cId="3136637746" sldId="1307"/>
        </pc:sldMkLst>
        <pc:spChg chg="mod">
          <ac:chgData name="Menna Davies" userId="4afbe15e-aae4-463c-8e77-84202db36ed2" providerId="ADAL" clId="{962535C5-CADB-BF4B-B380-52B99C88B884}" dt="2023-09-14T09:26:13.267" v="1369" actId="122"/>
          <ac:spMkLst>
            <pc:docMk/>
            <pc:sldMk cId="3136637746" sldId="1307"/>
            <ac:spMk id="3" creationId="{E9CEE92E-4312-DA26-C571-A0DB13622049}"/>
          </ac:spMkLst>
        </pc:spChg>
      </pc:sldChg>
      <pc:sldChg chg="addSp modSp mod">
        <pc:chgData name="Menna Davies" userId="4afbe15e-aae4-463c-8e77-84202db36ed2" providerId="ADAL" clId="{962535C5-CADB-BF4B-B380-52B99C88B884}" dt="2023-09-14T09:27:02.192" v="1379" actId="14100"/>
        <pc:sldMkLst>
          <pc:docMk/>
          <pc:sldMk cId="2757159944" sldId="1308"/>
        </pc:sldMkLst>
        <pc:spChg chg="mod">
          <ac:chgData name="Menna Davies" userId="4afbe15e-aae4-463c-8e77-84202db36ed2" providerId="ADAL" clId="{962535C5-CADB-BF4B-B380-52B99C88B884}" dt="2023-09-14T09:26:30.137" v="1372" actId="27636"/>
          <ac:spMkLst>
            <pc:docMk/>
            <pc:sldMk cId="2757159944" sldId="1308"/>
            <ac:spMk id="2" creationId="{5E002BB8-68F7-3F27-EAF7-3C7759F0B31F}"/>
          </ac:spMkLst>
        </pc:spChg>
        <pc:spChg chg="add mod">
          <ac:chgData name="Menna Davies" userId="4afbe15e-aae4-463c-8e77-84202db36ed2" providerId="ADAL" clId="{962535C5-CADB-BF4B-B380-52B99C88B884}" dt="2023-09-14T09:27:02.192" v="1379" actId="14100"/>
          <ac:spMkLst>
            <pc:docMk/>
            <pc:sldMk cId="2757159944" sldId="1308"/>
            <ac:spMk id="4" creationId="{B25B3F39-3C54-1A1F-601B-27A83354A0B6}"/>
          </ac:spMkLst>
        </pc:spChg>
      </pc:sldChg>
      <pc:sldChg chg="addSp delSp modSp mod">
        <pc:chgData name="Menna Davies" userId="4afbe15e-aae4-463c-8e77-84202db36ed2" providerId="ADAL" clId="{962535C5-CADB-BF4B-B380-52B99C88B884}" dt="2023-09-14T19:19:41.274" v="2338" actId="20577"/>
        <pc:sldMkLst>
          <pc:docMk/>
          <pc:sldMk cId="325467915" sldId="1309"/>
        </pc:sldMkLst>
        <pc:spChg chg="del">
          <ac:chgData name="Menna Davies" userId="4afbe15e-aae4-463c-8e77-84202db36ed2" providerId="ADAL" clId="{962535C5-CADB-BF4B-B380-52B99C88B884}" dt="2023-09-14T15:45:03.437" v="1711" actId="478"/>
          <ac:spMkLst>
            <pc:docMk/>
            <pc:sldMk cId="325467915" sldId="1309"/>
            <ac:spMk id="2" creationId="{E35BAC9F-3275-A73D-7523-10680AB15BA9}"/>
          </ac:spMkLst>
        </pc:spChg>
        <pc:spChg chg="add del mod">
          <ac:chgData name="Menna Davies" userId="4afbe15e-aae4-463c-8e77-84202db36ed2" providerId="ADAL" clId="{962535C5-CADB-BF4B-B380-52B99C88B884}" dt="2023-09-14T09:46:52.181" v="1640" actId="478"/>
          <ac:spMkLst>
            <pc:docMk/>
            <pc:sldMk cId="325467915" sldId="1309"/>
            <ac:spMk id="7" creationId="{2D1BE4B4-6CE9-F3EF-9419-5709DBA20A0E}"/>
          </ac:spMkLst>
        </pc:spChg>
        <pc:spChg chg="add del mod">
          <ac:chgData name="Menna Davies" userId="4afbe15e-aae4-463c-8e77-84202db36ed2" providerId="ADAL" clId="{962535C5-CADB-BF4B-B380-52B99C88B884}" dt="2023-09-14T09:47:54.251" v="1646" actId="478"/>
          <ac:spMkLst>
            <pc:docMk/>
            <pc:sldMk cId="325467915" sldId="1309"/>
            <ac:spMk id="10" creationId="{A423969C-8F9F-4819-ECFE-E4A279337919}"/>
          </ac:spMkLst>
        </pc:spChg>
        <pc:spChg chg="add del mod">
          <ac:chgData name="Menna Davies" userId="4afbe15e-aae4-463c-8e77-84202db36ed2" providerId="ADAL" clId="{962535C5-CADB-BF4B-B380-52B99C88B884}" dt="2023-09-14T18:59:27.031" v="1856" actId="478"/>
          <ac:spMkLst>
            <pc:docMk/>
            <pc:sldMk cId="325467915" sldId="1309"/>
            <ac:spMk id="14" creationId="{E7475404-17C5-99A0-DB58-C9B2565E0EFB}"/>
          </ac:spMkLst>
        </pc:spChg>
        <pc:spChg chg="add mod">
          <ac:chgData name="Menna Davies" userId="4afbe15e-aae4-463c-8e77-84202db36ed2" providerId="ADAL" clId="{962535C5-CADB-BF4B-B380-52B99C88B884}" dt="2023-09-14T19:19:41.274" v="2338" actId="20577"/>
          <ac:spMkLst>
            <pc:docMk/>
            <pc:sldMk cId="325467915" sldId="1309"/>
            <ac:spMk id="17" creationId="{75023057-0391-A46A-8F37-62307C6296E6}"/>
          </ac:spMkLst>
        </pc:spChg>
        <pc:spChg chg="add mod">
          <ac:chgData name="Menna Davies" userId="4afbe15e-aae4-463c-8e77-84202db36ed2" providerId="ADAL" clId="{962535C5-CADB-BF4B-B380-52B99C88B884}" dt="2023-09-14T19:08:03.508" v="2296" actId="688"/>
          <ac:spMkLst>
            <pc:docMk/>
            <pc:sldMk cId="325467915" sldId="1309"/>
            <ac:spMk id="18" creationId="{CDD195A1-EAF3-0C63-186E-26E2285D1064}"/>
          </ac:spMkLst>
        </pc:spChg>
        <pc:picChg chg="del mod">
          <ac:chgData name="Menna Davies" userId="4afbe15e-aae4-463c-8e77-84202db36ed2" providerId="ADAL" clId="{962535C5-CADB-BF4B-B380-52B99C88B884}" dt="2023-09-14T18:56:17.342" v="1850" actId="478"/>
          <ac:picMkLst>
            <pc:docMk/>
            <pc:sldMk cId="325467915" sldId="1309"/>
            <ac:picMk id="4" creationId="{BD36ED93-2D56-32AF-7496-06833CF18DED}"/>
          </ac:picMkLst>
        </pc:picChg>
        <pc:picChg chg="add del mod">
          <ac:chgData name="Menna Davies" userId="4afbe15e-aae4-463c-8e77-84202db36ed2" providerId="ADAL" clId="{962535C5-CADB-BF4B-B380-52B99C88B884}" dt="2023-09-14T18:56:20.899" v="1852" actId="478"/>
          <ac:picMkLst>
            <pc:docMk/>
            <pc:sldMk cId="325467915" sldId="1309"/>
            <ac:picMk id="6" creationId="{2764DD9E-DEEA-B3A5-AC3A-0FB329B7CFC7}"/>
          </ac:picMkLst>
        </pc:picChg>
        <pc:picChg chg="add del mod">
          <ac:chgData name="Menna Davies" userId="4afbe15e-aae4-463c-8e77-84202db36ed2" providerId="ADAL" clId="{962535C5-CADB-BF4B-B380-52B99C88B884}" dt="2023-09-14T09:47:47.589" v="1644" actId="478"/>
          <ac:picMkLst>
            <pc:docMk/>
            <pc:sldMk cId="325467915" sldId="1309"/>
            <ac:picMk id="9" creationId="{72EDD123-8BC9-CFDA-72A2-366ED0E7B6A2}"/>
          </ac:picMkLst>
        </pc:picChg>
        <pc:picChg chg="add del mod">
          <ac:chgData name="Menna Davies" userId="4afbe15e-aae4-463c-8e77-84202db36ed2" providerId="ADAL" clId="{962535C5-CADB-BF4B-B380-52B99C88B884}" dt="2023-09-14T18:56:19.092" v="1851" actId="478"/>
          <ac:picMkLst>
            <pc:docMk/>
            <pc:sldMk cId="325467915" sldId="1309"/>
            <ac:picMk id="12" creationId="{4AD98711-4E23-E84F-C9AC-4A3F222749B4}"/>
          </ac:picMkLst>
        </pc:picChg>
        <pc:picChg chg="add mod">
          <ac:chgData name="Menna Davies" userId="4afbe15e-aae4-463c-8e77-84202db36ed2" providerId="ADAL" clId="{962535C5-CADB-BF4B-B380-52B99C88B884}" dt="2023-09-14T18:59:24.885" v="1855" actId="1076"/>
          <ac:picMkLst>
            <pc:docMk/>
            <pc:sldMk cId="325467915" sldId="1309"/>
            <ac:picMk id="16" creationId="{D6BD8DCB-EABA-BB63-2A59-9A1653CF5B24}"/>
          </ac:picMkLst>
        </pc:picChg>
      </pc:sldChg>
      <pc:sldChg chg="addSp delSp modSp mod">
        <pc:chgData name="Menna Davies" userId="4afbe15e-aae4-463c-8e77-84202db36ed2" providerId="ADAL" clId="{962535C5-CADB-BF4B-B380-52B99C88B884}" dt="2023-09-14T09:52:10.130" v="1707" actId="14100"/>
        <pc:sldMkLst>
          <pc:docMk/>
          <pc:sldMk cId="1336600695" sldId="1310"/>
        </pc:sldMkLst>
        <pc:spChg chg="mod">
          <ac:chgData name="Menna Davies" userId="4afbe15e-aae4-463c-8e77-84202db36ed2" providerId="ADAL" clId="{962535C5-CADB-BF4B-B380-52B99C88B884}" dt="2023-09-14T09:52:02.084" v="1705" actId="1076"/>
          <ac:spMkLst>
            <pc:docMk/>
            <pc:sldMk cId="1336600695" sldId="1310"/>
            <ac:spMk id="2" creationId="{A7201464-39AF-7515-3AC2-EBEC7EDEF0AA}"/>
          </ac:spMkLst>
        </pc:spChg>
        <pc:spChg chg="del">
          <ac:chgData name="Menna Davies" userId="4afbe15e-aae4-463c-8e77-84202db36ed2" providerId="ADAL" clId="{962535C5-CADB-BF4B-B380-52B99C88B884}" dt="2023-09-14T09:48:31.851" v="1651" actId="478"/>
          <ac:spMkLst>
            <pc:docMk/>
            <pc:sldMk cId="1336600695" sldId="1310"/>
            <ac:spMk id="3" creationId="{C447FFBA-E847-DB84-7173-6162B4442889}"/>
          </ac:spMkLst>
        </pc:spChg>
        <pc:spChg chg="add mod">
          <ac:chgData name="Menna Davies" userId="4afbe15e-aae4-463c-8e77-84202db36ed2" providerId="ADAL" clId="{962535C5-CADB-BF4B-B380-52B99C88B884}" dt="2023-09-14T09:49:41.342" v="1653"/>
          <ac:spMkLst>
            <pc:docMk/>
            <pc:sldMk cId="1336600695" sldId="1310"/>
            <ac:spMk id="4" creationId="{29AB14DE-632C-C324-9C7F-C5512B38DCBE}"/>
          </ac:spMkLst>
        </pc:spChg>
        <pc:spChg chg="add del mod">
          <ac:chgData name="Menna Davies" userId="4afbe15e-aae4-463c-8e77-84202db36ed2" providerId="ADAL" clId="{962535C5-CADB-BF4B-B380-52B99C88B884}" dt="2023-09-14T09:51:06.365" v="1656" actId="478"/>
          <ac:spMkLst>
            <pc:docMk/>
            <pc:sldMk cId="1336600695" sldId="1310"/>
            <ac:spMk id="5" creationId="{DEADFF83-D848-FF1E-61A3-662952A57DF1}"/>
          </ac:spMkLst>
        </pc:spChg>
        <pc:picChg chg="add mod">
          <ac:chgData name="Menna Davies" userId="4afbe15e-aae4-463c-8e77-84202db36ed2" providerId="ADAL" clId="{962535C5-CADB-BF4B-B380-52B99C88B884}" dt="2023-09-14T09:52:10.130" v="1707" actId="14100"/>
          <ac:picMkLst>
            <pc:docMk/>
            <pc:sldMk cId="1336600695" sldId="1310"/>
            <ac:picMk id="7" creationId="{008A32FC-CE99-D104-C06B-46086FD9A0CE}"/>
          </ac:picMkLst>
        </pc:picChg>
      </pc:sldChg>
      <pc:sldChg chg="modSp mod">
        <pc:chgData name="Menna Davies" userId="4afbe15e-aae4-463c-8e77-84202db36ed2" providerId="ADAL" clId="{962535C5-CADB-BF4B-B380-52B99C88B884}" dt="2023-09-14T19:28:16.378" v="2432" actId="20577"/>
        <pc:sldMkLst>
          <pc:docMk/>
          <pc:sldMk cId="2962311644" sldId="1311"/>
        </pc:sldMkLst>
        <pc:spChg chg="mod">
          <ac:chgData name="Menna Davies" userId="4afbe15e-aae4-463c-8e77-84202db36ed2" providerId="ADAL" clId="{962535C5-CADB-BF4B-B380-52B99C88B884}" dt="2023-09-14T19:28:16.378" v="2432" actId="20577"/>
          <ac:spMkLst>
            <pc:docMk/>
            <pc:sldMk cId="2962311644" sldId="1311"/>
            <ac:spMk id="8" creationId="{77EBCA42-F616-2ABB-AD52-DD1780022926}"/>
          </ac:spMkLst>
        </pc:spChg>
      </pc:sldChg>
      <pc:sldChg chg="modSp mod modAnim">
        <pc:chgData name="Menna Davies" userId="4afbe15e-aae4-463c-8e77-84202db36ed2" providerId="ADAL" clId="{962535C5-CADB-BF4B-B380-52B99C88B884}" dt="2023-09-14T09:29:20.669" v="1397"/>
        <pc:sldMkLst>
          <pc:docMk/>
          <pc:sldMk cId="992472743" sldId="1314"/>
        </pc:sldMkLst>
        <pc:spChg chg="mod">
          <ac:chgData name="Menna Davies" userId="4afbe15e-aae4-463c-8e77-84202db36ed2" providerId="ADAL" clId="{962535C5-CADB-BF4B-B380-52B99C88B884}" dt="2023-09-14T09:27:44.484" v="1382" actId="122"/>
          <ac:spMkLst>
            <pc:docMk/>
            <pc:sldMk cId="992472743" sldId="1314"/>
            <ac:spMk id="10" creationId="{98A1026C-06D1-0483-229A-5EB1D15AB935}"/>
          </ac:spMkLst>
        </pc:spChg>
        <pc:spChg chg="mod">
          <ac:chgData name="Menna Davies" userId="4afbe15e-aae4-463c-8e77-84202db36ed2" providerId="ADAL" clId="{962535C5-CADB-BF4B-B380-52B99C88B884}" dt="2023-09-14T09:27:56.505" v="1386" actId="122"/>
          <ac:spMkLst>
            <pc:docMk/>
            <pc:sldMk cId="992472743" sldId="1314"/>
            <ac:spMk id="11" creationId="{2E8D4C2A-47E4-002D-BFD1-124CDCEEDE8F}"/>
          </ac:spMkLst>
        </pc:spChg>
        <pc:spChg chg="mod">
          <ac:chgData name="Menna Davies" userId="4afbe15e-aae4-463c-8e77-84202db36ed2" providerId="ADAL" clId="{962535C5-CADB-BF4B-B380-52B99C88B884}" dt="2023-09-14T09:28:04.145" v="1387" actId="122"/>
          <ac:spMkLst>
            <pc:docMk/>
            <pc:sldMk cId="992472743" sldId="1314"/>
            <ac:spMk id="12" creationId="{1E7E3857-EB78-4CF6-6D2C-DDC81E58B4DE}"/>
          </ac:spMkLst>
        </pc:spChg>
        <pc:spChg chg="mod">
          <ac:chgData name="Menna Davies" userId="4afbe15e-aae4-463c-8e77-84202db36ed2" providerId="ADAL" clId="{962535C5-CADB-BF4B-B380-52B99C88B884}" dt="2023-09-14T09:27:37.438" v="1380" actId="122"/>
          <ac:spMkLst>
            <pc:docMk/>
            <pc:sldMk cId="992472743" sldId="1314"/>
            <ac:spMk id="13" creationId="{1F3DC1E4-B239-A79C-333A-73E03771885F}"/>
          </ac:spMkLst>
        </pc:spChg>
        <pc:spChg chg="mod">
          <ac:chgData name="Menna Davies" userId="4afbe15e-aae4-463c-8e77-84202db36ed2" providerId="ADAL" clId="{962535C5-CADB-BF4B-B380-52B99C88B884}" dt="2023-09-14T09:27:40.890" v="1381" actId="122"/>
          <ac:spMkLst>
            <pc:docMk/>
            <pc:sldMk cId="992472743" sldId="1314"/>
            <ac:spMk id="15" creationId="{3FBAB870-F62D-1042-2F2D-0DB19A72A171}"/>
          </ac:spMkLst>
        </pc:spChg>
        <pc:spChg chg="mod">
          <ac:chgData name="Menna Davies" userId="4afbe15e-aae4-463c-8e77-84202db36ed2" providerId="ADAL" clId="{962535C5-CADB-BF4B-B380-52B99C88B884}" dt="2023-09-14T09:27:53.001" v="1385" actId="122"/>
          <ac:spMkLst>
            <pc:docMk/>
            <pc:sldMk cId="992472743" sldId="1314"/>
            <ac:spMk id="16" creationId="{CF54893B-D34C-DBF6-6DAC-03F4A9C70E80}"/>
          </ac:spMkLst>
        </pc:spChg>
      </pc:sldChg>
      <pc:sldChg chg="modSp mod">
        <pc:chgData name="Menna Davies" userId="4afbe15e-aae4-463c-8e77-84202db36ed2" providerId="ADAL" clId="{962535C5-CADB-BF4B-B380-52B99C88B884}" dt="2023-09-14T09:29:32.807" v="1398" actId="20577"/>
        <pc:sldMkLst>
          <pc:docMk/>
          <pc:sldMk cId="693563299" sldId="1316"/>
        </pc:sldMkLst>
        <pc:spChg chg="mod">
          <ac:chgData name="Menna Davies" userId="4afbe15e-aae4-463c-8e77-84202db36ed2" providerId="ADAL" clId="{962535C5-CADB-BF4B-B380-52B99C88B884}" dt="2023-09-14T09:29:32.807" v="1398" actId="20577"/>
          <ac:spMkLst>
            <pc:docMk/>
            <pc:sldMk cId="693563299" sldId="1316"/>
            <ac:spMk id="4" creationId="{944CE516-2CB1-B71C-E050-A5EA11DFFF21}"/>
          </ac:spMkLst>
        </pc:spChg>
      </pc:sldChg>
      <pc:sldChg chg="modSp mod">
        <pc:chgData name="Menna Davies" userId="4afbe15e-aae4-463c-8e77-84202db36ed2" providerId="ADAL" clId="{962535C5-CADB-BF4B-B380-52B99C88B884}" dt="2023-09-14T09:30:16.636" v="1401" actId="1076"/>
        <pc:sldMkLst>
          <pc:docMk/>
          <pc:sldMk cId="2002608133" sldId="1318"/>
        </pc:sldMkLst>
        <pc:spChg chg="mod">
          <ac:chgData name="Menna Davies" userId="4afbe15e-aae4-463c-8e77-84202db36ed2" providerId="ADAL" clId="{962535C5-CADB-BF4B-B380-52B99C88B884}" dt="2023-09-14T09:30:16.636" v="1401" actId="1076"/>
          <ac:spMkLst>
            <pc:docMk/>
            <pc:sldMk cId="2002608133" sldId="1318"/>
            <ac:spMk id="3" creationId="{7D78C2C2-50A3-8BFF-FD4C-D87BC031BE3C}"/>
          </ac:spMkLst>
        </pc:spChg>
      </pc:sldChg>
      <pc:sldChg chg="modSp">
        <pc:chgData name="Menna Davies" userId="4afbe15e-aae4-463c-8e77-84202db36ed2" providerId="ADAL" clId="{962535C5-CADB-BF4B-B380-52B99C88B884}" dt="2023-09-14T09:30:43.036" v="1407" actId="20577"/>
        <pc:sldMkLst>
          <pc:docMk/>
          <pc:sldMk cId="3574934638" sldId="1319"/>
        </pc:sldMkLst>
        <pc:graphicFrameChg chg="mod">
          <ac:chgData name="Menna Davies" userId="4afbe15e-aae4-463c-8e77-84202db36ed2" providerId="ADAL" clId="{962535C5-CADB-BF4B-B380-52B99C88B884}" dt="2023-09-14T09:30:43.036" v="1407" actId="20577"/>
          <ac:graphicFrameMkLst>
            <pc:docMk/>
            <pc:sldMk cId="3574934638" sldId="1319"/>
            <ac:graphicFrameMk id="3" creationId="{35686213-CFDE-A147-3896-E6A3A47685BA}"/>
          </ac:graphicFrameMkLst>
        </pc:graphicFrameChg>
      </pc:sldChg>
      <pc:sldChg chg="addSp delSp modSp mod">
        <pc:chgData name="Menna Davies" userId="4afbe15e-aae4-463c-8e77-84202db36ed2" providerId="ADAL" clId="{962535C5-CADB-BF4B-B380-52B99C88B884}" dt="2023-09-14T19:25:54.660" v="2414" actId="478"/>
        <pc:sldMkLst>
          <pc:docMk/>
          <pc:sldMk cId="417531823" sldId="1320"/>
        </pc:sldMkLst>
        <pc:spChg chg="mod">
          <ac:chgData name="Menna Davies" userId="4afbe15e-aae4-463c-8e77-84202db36ed2" providerId="ADAL" clId="{962535C5-CADB-BF4B-B380-52B99C88B884}" dt="2023-09-14T19:25:50.918" v="2413" actId="20577"/>
          <ac:spMkLst>
            <pc:docMk/>
            <pc:sldMk cId="417531823" sldId="1320"/>
            <ac:spMk id="2" creationId="{57D9DA6C-5D57-24B8-8F4B-0AA1F942B1AB}"/>
          </ac:spMkLst>
        </pc:spChg>
        <pc:spChg chg="mod">
          <ac:chgData name="Menna Davies" userId="4afbe15e-aae4-463c-8e77-84202db36ed2" providerId="ADAL" clId="{962535C5-CADB-BF4B-B380-52B99C88B884}" dt="2023-09-14T19:21:41.710" v="2386" actId="14100"/>
          <ac:spMkLst>
            <pc:docMk/>
            <pc:sldMk cId="417531823" sldId="1320"/>
            <ac:spMk id="3" creationId="{E607BB6F-EC3F-6D9D-03B5-AEFA6FCE2A65}"/>
          </ac:spMkLst>
        </pc:spChg>
        <pc:spChg chg="add del mod">
          <ac:chgData name="Menna Davies" userId="4afbe15e-aae4-463c-8e77-84202db36ed2" providerId="ADAL" clId="{962535C5-CADB-BF4B-B380-52B99C88B884}" dt="2023-09-14T19:25:54.660" v="2414" actId="478"/>
          <ac:spMkLst>
            <pc:docMk/>
            <pc:sldMk cId="417531823" sldId="1320"/>
            <ac:spMk id="4" creationId="{8CE46998-1A9E-071C-6611-D43FB9EC4A1A}"/>
          </ac:spMkLst>
        </pc:spChg>
        <pc:picChg chg="mod">
          <ac:chgData name="Menna Davies" userId="4afbe15e-aae4-463c-8e77-84202db36ed2" providerId="ADAL" clId="{962535C5-CADB-BF4B-B380-52B99C88B884}" dt="2023-09-14T19:21:37.388" v="2385" actId="1038"/>
          <ac:picMkLst>
            <pc:docMk/>
            <pc:sldMk cId="417531823" sldId="1320"/>
            <ac:picMk id="20482" creationId="{9FC361CD-B356-2CE8-D700-2FEEE78DE548}"/>
          </ac:picMkLst>
        </pc:picChg>
      </pc:sldChg>
      <pc:sldChg chg="modAnim">
        <pc:chgData name="Menna Davies" userId="4afbe15e-aae4-463c-8e77-84202db36ed2" providerId="ADAL" clId="{962535C5-CADB-BF4B-B380-52B99C88B884}" dt="2023-09-14T09:31:28.538" v="1410"/>
        <pc:sldMkLst>
          <pc:docMk/>
          <pc:sldMk cId="4290411616" sldId="1321"/>
        </pc:sldMkLst>
      </pc:sldChg>
      <pc:sldChg chg="modSp mod">
        <pc:chgData name="Menna Davies" userId="4afbe15e-aae4-463c-8e77-84202db36ed2" providerId="ADAL" clId="{962535C5-CADB-BF4B-B380-52B99C88B884}" dt="2023-09-14T09:31:56.786" v="1413" actId="20577"/>
        <pc:sldMkLst>
          <pc:docMk/>
          <pc:sldMk cId="2228977023" sldId="1322"/>
        </pc:sldMkLst>
        <pc:spChg chg="mod">
          <ac:chgData name="Menna Davies" userId="4afbe15e-aae4-463c-8e77-84202db36ed2" providerId="ADAL" clId="{962535C5-CADB-BF4B-B380-52B99C88B884}" dt="2023-09-14T09:31:56.786" v="1413" actId="20577"/>
          <ac:spMkLst>
            <pc:docMk/>
            <pc:sldMk cId="2228977023" sldId="1322"/>
            <ac:spMk id="3" creationId="{85094FC8-734D-EB3F-D464-2425135EBB3A}"/>
          </ac:spMkLst>
        </pc:spChg>
        <pc:graphicFrameChg chg="modGraphic">
          <ac:chgData name="Menna Davies" userId="4afbe15e-aae4-463c-8e77-84202db36ed2" providerId="ADAL" clId="{962535C5-CADB-BF4B-B380-52B99C88B884}" dt="2023-09-14T08:57:53.018" v="1" actId="207"/>
          <ac:graphicFrameMkLst>
            <pc:docMk/>
            <pc:sldMk cId="2228977023" sldId="1322"/>
            <ac:graphicFrameMk id="4" creationId="{EACF54AE-5EC8-192F-F4A1-53B4DBB7AB1A}"/>
          </ac:graphicFrameMkLst>
        </pc:graphicFrameChg>
      </pc:sldChg>
      <pc:sldChg chg="modSp mod modAnim">
        <pc:chgData name="Menna Davies" userId="4afbe15e-aae4-463c-8e77-84202db36ed2" providerId="ADAL" clId="{962535C5-CADB-BF4B-B380-52B99C88B884}" dt="2023-09-14T19:29:06.599" v="2434" actId="122"/>
        <pc:sldMkLst>
          <pc:docMk/>
          <pc:sldMk cId="1289142723" sldId="1323"/>
        </pc:sldMkLst>
        <pc:spChg chg="mod">
          <ac:chgData name="Menna Davies" userId="4afbe15e-aae4-463c-8e77-84202db36ed2" providerId="ADAL" clId="{962535C5-CADB-BF4B-B380-52B99C88B884}" dt="2023-09-14T19:29:00.856" v="2433" actId="14100"/>
          <ac:spMkLst>
            <pc:docMk/>
            <pc:sldMk cId="1289142723" sldId="1323"/>
            <ac:spMk id="3" creationId="{CE5D4DAB-F989-ADCC-CC19-DDB0AFC02EB7}"/>
          </ac:spMkLst>
        </pc:spChg>
        <pc:spChg chg="mod">
          <ac:chgData name="Menna Davies" userId="4afbe15e-aae4-463c-8e77-84202db36ed2" providerId="ADAL" clId="{962535C5-CADB-BF4B-B380-52B99C88B884}" dt="2023-09-14T19:29:06.599" v="2434" actId="122"/>
          <ac:spMkLst>
            <pc:docMk/>
            <pc:sldMk cId="1289142723" sldId="1323"/>
            <ac:spMk id="5" creationId="{4DBDDB7C-20F0-7167-EA68-8F15704C830B}"/>
          </ac:spMkLst>
        </pc:spChg>
      </pc:sldChg>
      <pc:sldChg chg="modSp mod">
        <pc:chgData name="Menna Davies" userId="4afbe15e-aae4-463c-8e77-84202db36ed2" providerId="ADAL" clId="{962535C5-CADB-BF4B-B380-52B99C88B884}" dt="2023-09-14T09:03:06.349" v="23" actId="115"/>
        <pc:sldMkLst>
          <pc:docMk/>
          <pc:sldMk cId="3907759756" sldId="1325"/>
        </pc:sldMkLst>
        <pc:spChg chg="mod">
          <ac:chgData name="Menna Davies" userId="4afbe15e-aae4-463c-8e77-84202db36ed2" providerId="ADAL" clId="{962535C5-CADB-BF4B-B380-52B99C88B884}" dt="2023-09-14T09:03:06.349" v="23" actId="115"/>
          <ac:spMkLst>
            <pc:docMk/>
            <pc:sldMk cId="3907759756" sldId="1325"/>
            <ac:spMk id="4" creationId="{5C99BE08-0120-1BE8-26CD-15031D4731BA}"/>
          </ac:spMkLst>
        </pc:spChg>
      </pc:sldChg>
      <pc:sldChg chg="addSp delSp modSp mod">
        <pc:chgData name="Menna Davies" userId="4afbe15e-aae4-463c-8e77-84202db36ed2" providerId="ADAL" clId="{962535C5-CADB-BF4B-B380-52B99C88B884}" dt="2023-09-14T19:27:37.290" v="2430" actId="20577"/>
        <pc:sldMkLst>
          <pc:docMk/>
          <pc:sldMk cId="3063818695" sldId="1327"/>
        </pc:sldMkLst>
        <pc:spChg chg="del">
          <ac:chgData name="Menna Davies" userId="4afbe15e-aae4-463c-8e77-84202db36ed2" providerId="ADAL" clId="{962535C5-CADB-BF4B-B380-52B99C88B884}" dt="2023-09-14T09:07:14.641" v="219" actId="478"/>
          <ac:spMkLst>
            <pc:docMk/>
            <pc:sldMk cId="3063818695" sldId="1327"/>
            <ac:spMk id="2" creationId="{9D685B15-FDD3-ABB8-3FCE-9BCF7EBA7387}"/>
          </ac:spMkLst>
        </pc:spChg>
        <pc:graphicFrameChg chg="add mod modGraphic">
          <ac:chgData name="Menna Davies" userId="4afbe15e-aae4-463c-8e77-84202db36ed2" providerId="ADAL" clId="{962535C5-CADB-BF4B-B380-52B99C88B884}" dt="2023-09-14T19:27:37.290" v="2430" actId="20577"/>
          <ac:graphicFrameMkLst>
            <pc:docMk/>
            <pc:sldMk cId="3063818695" sldId="1327"/>
            <ac:graphicFrameMk id="5" creationId="{63FA2CFC-00A9-08DF-08D8-5D8D0B05C7B2}"/>
          </ac:graphicFrameMkLst>
        </pc:graphicFrameChg>
        <pc:picChg chg="del mod">
          <ac:chgData name="Menna Davies" userId="4afbe15e-aae4-463c-8e77-84202db36ed2" providerId="ADAL" clId="{962535C5-CADB-BF4B-B380-52B99C88B884}" dt="2023-09-14T09:22:55.845" v="1272" actId="478"/>
          <ac:picMkLst>
            <pc:docMk/>
            <pc:sldMk cId="3063818695" sldId="1327"/>
            <ac:picMk id="4" creationId="{19196C99-0B24-036A-A9D3-1C3E72D9D76A}"/>
          </ac:picMkLst>
        </pc:picChg>
      </pc:sldChg>
      <pc:sldChg chg="addSp modSp new mod">
        <pc:chgData name="Menna Davies" userId="4afbe15e-aae4-463c-8e77-84202db36ed2" providerId="ADAL" clId="{962535C5-CADB-BF4B-B380-52B99C88B884}" dt="2023-09-14T09:35:16.010" v="1453" actId="1076"/>
        <pc:sldMkLst>
          <pc:docMk/>
          <pc:sldMk cId="1311800693" sldId="1328"/>
        </pc:sldMkLst>
        <pc:spChg chg="mod">
          <ac:chgData name="Menna Davies" userId="4afbe15e-aae4-463c-8e77-84202db36ed2" providerId="ADAL" clId="{962535C5-CADB-BF4B-B380-52B99C88B884}" dt="2023-09-14T09:35:03.290" v="1450" actId="5793"/>
          <ac:spMkLst>
            <pc:docMk/>
            <pc:sldMk cId="1311800693" sldId="1328"/>
            <ac:spMk id="2" creationId="{92FEA808-9A0A-CE61-D8FA-D8B03C67838E}"/>
          </ac:spMkLst>
        </pc:spChg>
        <pc:picChg chg="add mod">
          <ac:chgData name="Menna Davies" userId="4afbe15e-aae4-463c-8e77-84202db36ed2" providerId="ADAL" clId="{962535C5-CADB-BF4B-B380-52B99C88B884}" dt="2023-09-14T09:35:07.003" v="1451" actId="1076"/>
          <ac:picMkLst>
            <pc:docMk/>
            <pc:sldMk cId="1311800693" sldId="1328"/>
            <ac:picMk id="26626" creationId="{6AB62BD5-8339-41C6-C259-06DD31EA1286}"/>
          </ac:picMkLst>
        </pc:picChg>
        <pc:picChg chg="add mod">
          <ac:chgData name="Menna Davies" userId="4afbe15e-aae4-463c-8e77-84202db36ed2" providerId="ADAL" clId="{962535C5-CADB-BF4B-B380-52B99C88B884}" dt="2023-09-14T09:35:11.109" v="1452" actId="1076"/>
          <ac:picMkLst>
            <pc:docMk/>
            <pc:sldMk cId="1311800693" sldId="1328"/>
            <ac:picMk id="26628" creationId="{5E152687-D842-273A-83B7-B4D8C6E5A1E2}"/>
          </ac:picMkLst>
        </pc:picChg>
        <pc:picChg chg="add mod">
          <ac:chgData name="Menna Davies" userId="4afbe15e-aae4-463c-8e77-84202db36ed2" providerId="ADAL" clId="{962535C5-CADB-BF4B-B380-52B99C88B884}" dt="2023-09-14T09:35:16.010" v="1453" actId="1076"/>
          <ac:picMkLst>
            <pc:docMk/>
            <pc:sldMk cId="1311800693" sldId="1328"/>
            <ac:picMk id="26630" creationId="{22217387-C775-1692-C454-691F37309E27}"/>
          </ac:picMkLst>
        </pc:picChg>
      </pc:sldChg>
      <pc:sldChg chg="addSp modSp new mod">
        <pc:chgData name="Menna Davies" userId="4afbe15e-aae4-463c-8e77-84202db36ed2" providerId="ADAL" clId="{962535C5-CADB-BF4B-B380-52B99C88B884}" dt="2023-09-14T19:20:50.212" v="2349" actId="20577"/>
        <pc:sldMkLst>
          <pc:docMk/>
          <pc:sldMk cId="2135038677" sldId="1329"/>
        </pc:sldMkLst>
        <pc:spChg chg="mod">
          <ac:chgData name="Menna Davies" userId="4afbe15e-aae4-463c-8e77-84202db36ed2" providerId="ADAL" clId="{962535C5-CADB-BF4B-B380-52B99C88B884}" dt="2023-09-14T19:20:29.327" v="2343" actId="1076"/>
          <ac:spMkLst>
            <pc:docMk/>
            <pc:sldMk cId="2135038677" sldId="1329"/>
            <ac:spMk id="2" creationId="{B77B850C-B6B1-2327-EB5D-22A066E48497}"/>
          </ac:spMkLst>
        </pc:spChg>
        <pc:spChg chg="add mod">
          <ac:chgData name="Menna Davies" userId="4afbe15e-aae4-463c-8e77-84202db36ed2" providerId="ADAL" clId="{962535C5-CADB-BF4B-B380-52B99C88B884}" dt="2023-09-14T19:20:50.212" v="2349" actId="20577"/>
          <ac:spMkLst>
            <pc:docMk/>
            <pc:sldMk cId="2135038677" sldId="1329"/>
            <ac:spMk id="3" creationId="{5A026698-A1BB-7310-228F-99BBE9D2B519}"/>
          </ac:spMkLst>
        </pc:spChg>
      </pc:sldChg>
      <pc:sldChg chg="addSp delSp modSp new mod">
        <pc:chgData name="Menna Davies" userId="4afbe15e-aae4-463c-8e77-84202db36ed2" providerId="ADAL" clId="{962535C5-CADB-BF4B-B380-52B99C88B884}" dt="2023-09-14T18:51:55.775" v="1809" actId="20577"/>
        <pc:sldMkLst>
          <pc:docMk/>
          <pc:sldMk cId="1994647848" sldId="1330"/>
        </pc:sldMkLst>
        <pc:spChg chg="mod">
          <ac:chgData name="Menna Davies" userId="4afbe15e-aae4-463c-8e77-84202db36ed2" providerId="ADAL" clId="{962535C5-CADB-BF4B-B380-52B99C88B884}" dt="2023-09-14T15:48:33.160" v="1762" actId="1076"/>
          <ac:spMkLst>
            <pc:docMk/>
            <pc:sldMk cId="1994647848" sldId="1330"/>
            <ac:spMk id="2" creationId="{E4F96767-0D87-92AF-7DEB-F67ABB719B94}"/>
          </ac:spMkLst>
        </pc:spChg>
        <pc:spChg chg="add del mod">
          <ac:chgData name="Menna Davies" userId="4afbe15e-aae4-463c-8e77-84202db36ed2" providerId="ADAL" clId="{962535C5-CADB-BF4B-B380-52B99C88B884}" dt="2023-09-14T09:37:36.813" v="1541"/>
          <ac:spMkLst>
            <pc:docMk/>
            <pc:sldMk cId="1994647848" sldId="1330"/>
            <ac:spMk id="3" creationId="{7760329B-4BD0-C57A-28F0-96F359D1BF94}"/>
          </ac:spMkLst>
        </pc:spChg>
        <pc:spChg chg="add mod">
          <ac:chgData name="Menna Davies" userId="4afbe15e-aae4-463c-8e77-84202db36ed2" providerId="ADAL" clId="{962535C5-CADB-BF4B-B380-52B99C88B884}" dt="2023-09-14T18:51:55.775" v="1809" actId="20577"/>
          <ac:spMkLst>
            <pc:docMk/>
            <pc:sldMk cId="1994647848" sldId="1330"/>
            <ac:spMk id="4" creationId="{7516BFC4-BB62-2748-DDBE-50896EA727E6}"/>
          </ac:spMkLst>
        </pc:spChg>
        <pc:picChg chg="add mod">
          <ac:chgData name="Menna Davies" userId="4afbe15e-aae4-463c-8e77-84202db36ed2" providerId="ADAL" clId="{962535C5-CADB-BF4B-B380-52B99C88B884}" dt="2023-09-14T15:48:29.332" v="1761" actId="1076"/>
          <ac:picMkLst>
            <pc:docMk/>
            <pc:sldMk cId="1994647848" sldId="1330"/>
            <ac:picMk id="27650" creationId="{B7CB8EA6-182F-0613-ABF6-3E9498324185}"/>
          </ac:picMkLst>
        </pc:picChg>
        <pc:picChg chg="add mod">
          <ac:chgData name="Menna Davies" userId="4afbe15e-aae4-463c-8e77-84202db36ed2" providerId="ADAL" clId="{962535C5-CADB-BF4B-B380-52B99C88B884}" dt="2023-09-14T15:48:27.398" v="1760" actId="1076"/>
          <ac:picMkLst>
            <pc:docMk/>
            <pc:sldMk cId="1994647848" sldId="1330"/>
            <ac:picMk id="27652" creationId="{2C220C1B-5542-0E42-1FFA-776B55980AB3}"/>
          </ac:picMkLst>
        </pc:picChg>
      </pc:sldChg>
      <pc:sldChg chg="addSp modSp new mod">
        <pc:chgData name="Menna Davies" userId="4afbe15e-aae4-463c-8e77-84202db36ed2" providerId="ADAL" clId="{962535C5-CADB-BF4B-B380-52B99C88B884}" dt="2023-09-14T18:52:06.473" v="1810" actId="14100"/>
        <pc:sldMkLst>
          <pc:docMk/>
          <pc:sldMk cId="4246965218" sldId="1331"/>
        </pc:sldMkLst>
        <pc:spChg chg="mod">
          <ac:chgData name="Menna Davies" userId="4afbe15e-aae4-463c-8e77-84202db36ed2" providerId="ADAL" clId="{962535C5-CADB-BF4B-B380-52B99C88B884}" dt="2023-09-14T15:47:31.759" v="1748" actId="14100"/>
          <ac:spMkLst>
            <pc:docMk/>
            <pc:sldMk cId="4246965218" sldId="1331"/>
            <ac:spMk id="2" creationId="{515F75DD-B568-8FE4-A893-0ED11208CB19}"/>
          </ac:spMkLst>
        </pc:spChg>
        <pc:spChg chg="add mod">
          <ac:chgData name="Menna Davies" userId="4afbe15e-aae4-463c-8e77-84202db36ed2" providerId="ADAL" clId="{962535C5-CADB-BF4B-B380-52B99C88B884}" dt="2023-09-14T15:48:13.161" v="1759" actId="1076"/>
          <ac:spMkLst>
            <pc:docMk/>
            <pc:sldMk cId="4246965218" sldId="1331"/>
            <ac:spMk id="3" creationId="{C00AC7BE-954E-DF53-EC2C-6621148669C3}"/>
          </ac:spMkLst>
        </pc:spChg>
        <pc:spChg chg="add mod">
          <ac:chgData name="Menna Davies" userId="4afbe15e-aae4-463c-8e77-84202db36ed2" providerId="ADAL" clId="{962535C5-CADB-BF4B-B380-52B99C88B884}" dt="2023-09-14T15:47:57.631" v="1755" actId="1076"/>
          <ac:spMkLst>
            <pc:docMk/>
            <pc:sldMk cId="4246965218" sldId="1331"/>
            <ac:spMk id="4" creationId="{F2F672AE-1AF7-7F79-BB85-76ED33B222BD}"/>
          </ac:spMkLst>
        </pc:spChg>
        <pc:spChg chg="add mod">
          <ac:chgData name="Menna Davies" userId="4afbe15e-aae4-463c-8e77-84202db36ed2" providerId="ADAL" clId="{962535C5-CADB-BF4B-B380-52B99C88B884}" dt="2023-09-14T15:48:01.106" v="1756" actId="1076"/>
          <ac:spMkLst>
            <pc:docMk/>
            <pc:sldMk cId="4246965218" sldId="1331"/>
            <ac:spMk id="5" creationId="{8485A0F7-32CE-998A-1DFD-163826F8A46A}"/>
          </ac:spMkLst>
        </pc:spChg>
        <pc:spChg chg="add mod">
          <ac:chgData name="Menna Davies" userId="4afbe15e-aae4-463c-8e77-84202db36ed2" providerId="ADAL" clId="{962535C5-CADB-BF4B-B380-52B99C88B884}" dt="2023-09-14T15:48:07.993" v="1758" actId="14100"/>
          <ac:spMkLst>
            <pc:docMk/>
            <pc:sldMk cId="4246965218" sldId="1331"/>
            <ac:spMk id="6" creationId="{6D564F40-5541-1FF4-706B-53B9AA697255}"/>
          </ac:spMkLst>
        </pc:spChg>
        <pc:spChg chg="add mod">
          <ac:chgData name="Menna Davies" userId="4afbe15e-aae4-463c-8e77-84202db36ed2" providerId="ADAL" clId="{962535C5-CADB-BF4B-B380-52B99C88B884}" dt="2023-09-14T18:52:06.473" v="1810" actId="14100"/>
          <ac:spMkLst>
            <pc:docMk/>
            <pc:sldMk cId="4246965218" sldId="1331"/>
            <ac:spMk id="7" creationId="{707FA13D-8192-9F47-BE38-4EC37F9D11E6}"/>
          </ac:spMkLst>
        </pc:spChg>
        <pc:picChg chg="add mod">
          <ac:chgData name="Menna Davies" userId="4afbe15e-aae4-463c-8e77-84202db36ed2" providerId="ADAL" clId="{962535C5-CADB-BF4B-B380-52B99C88B884}" dt="2023-09-14T15:47:34.584" v="1749" actId="1076"/>
          <ac:picMkLst>
            <pc:docMk/>
            <pc:sldMk cId="4246965218" sldId="1331"/>
            <ac:picMk id="28674" creationId="{B8A52310-2FBF-FEE4-3C0E-263AD2A6F032}"/>
          </ac:picMkLst>
        </pc:picChg>
      </pc:sldChg>
      <pc:sldChg chg="addSp modSp new mod">
        <pc:chgData name="Menna Davies" userId="4afbe15e-aae4-463c-8e77-84202db36ed2" providerId="ADAL" clId="{962535C5-CADB-BF4B-B380-52B99C88B884}" dt="2023-09-14T15:46:55.675" v="1738" actId="14100"/>
        <pc:sldMkLst>
          <pc:docMk/>
          <pc:sldMk cId="29392684" sldId="1332"/>
        </pc:sldMkLst>
        <pc:spChg chg="mod">
          <ac:chgData name="Menna Davies" userId="4afbe15e-aae4-463c-8e77-84202db36ed2" providerId="ADAL" clId="{962535C5-CADB-BF4B-B380-52B99C88B884}" dt="2023-09-14T15:46:27.981" v="1728" actId="20577"/>
          <ac:spMkLst>
            <pc:docMk/>
            <pc:sldMk cId="29392684" sldId="1332"/>
            <ac:spMk id="2" creationId="{3BA2AC56-B5C0-64CB-2C3E-FBB307F312C6}"/>
          </ac:spMkLst>
        </pc:spChg>
        <pc:spChg chg="add mod">
          <ac:chgData name="Menna Davies" userId="4afbe15e-aae4-463c-8e77-84202db36ed2" providerId="ADAL" clId="{962535C5-CADB-BF4B-B380-52B99C88B884}" dt="2023-09-14T15:46:55.675" v="1738" actId="14100"/>
          <ac:spMkLst>
            <pc:docMk/>
            <pc:sldMk cId="29392684" sldId="1332"/>
            <ac:spMk id="3" creationId="{A0928A26-6F94-561E-9760-D6E3858AB573}"/>
          </ac:spMkLst>
        </pc:spChg>
        <pc:picChg chg="add mod">
          <ac:chgData name="Menna Davies" userId="4afbe15e-aae4-463c-8e77-84202db36ed2" providerId="ADAL" clId="{962535C5-CADB-BF4B-B380-52B99C88B884}" dt="2023-09-14T15:46:00.769" v="1718" actId="1076"/>
          <ac:picMkLst>
            <pc:docMk/>
            <pc:sldMk cId="29392684" sldId="1332"/>
            <ac:picMk id="30722" creationId="{D4F0CDE7-9E85-7C35-5982-56C0B03221A3}"/>
          </ac:picMkLst>
        </pc:picChg>
      </pc:sldChg>
      <pc:sldChg chg="addSp delSp modSp new del mod">
        <pc:chgData name="Menna Davies" userId="4afbe15e-aae4-463c-8e77-84202db36ed2" providerId="ADAL" clId="{962535C5-CADB-BF4B-B380-52B99C88B884}" dt="2023-09-14T09:41:21.546" v="1595" actId="2696"/>
        <pc:sldMkLst>
          <pc:docMk/>
          <pc:sldMk cId="2822047890" sldId="1332"/>
        </pc:sldMkLst>
        <pc:spChg chg="mod">
          <ac:chgData name="Menna Davies" userId="4afbe15e-aae4-463c-8e77-84202db36ed2" providerId="ADAL" clId="{962535C5-CADB-BF4B-B380-52B99C88B884}" dt="2023-09-14T09:37:45.756" v="1572" actId="20577"/>
          <ac:spMkLst>
            <pc:docMk/>
            <pc:sldMk cId="2822047890" sldId="1332"/>
            <ac:spMk id="2" creationId="{250EA0F2-8570-4074-F912-B10D25F1B992}"/>
          </ac:spMkLst>
        </pc:spChg>
        <pc:spChg chg="add mod">
          <ac:chgData name="Menna Davies" userId="4afbe15e-aae4-463c-8e77-84202db36ed2" providerId="ADAL" clId="{962535C5-CADB-BF4B-B380-52B99C88B884}" dt="2023-09-14T09:38:35.233" v="1577" actId="14100"/>
          <ac:spMkLst>
            <pc:docMk/>
            <pc:sldMk cId="2822047890" sldId="1332"/>
            <ac:spMk id="3" creationId="{F987B894-42EE-7FBD-B1F0-69F7DACD1DB3}"/>
          </ac:spMkLst>
        </pc:spChg>
        <pc:spChg chg="add mod">
          <ac:chgData name="Menna Davies" userId="4afbe15e-aae4-463c-8e77-84202db36ed2" providerId="ADAL" clId="{962535C5-CADB-BF4B-B380-52B99C88B884}" dt="2023-09-14T09:38:47.512" v="1579"/>
          <ac:spMkLst>
            <pc:docMk/>
            <pc:sldMk cId="2822047890" sldId="1332"/>
            <ac:spMk id="4" creationId="{B14DB154-ADE6-E98A-7493-0805CAA4CAF3}"/>
          </ac:spMkLst>
        </pc:spChg>
        <pc:spChg chg="add mod">
          <ac:chgData name="Menna Davies" userId="4afbe15e-aae4-463c-8e77-84202db36ed2" providerId="ADAL" clId="{962535C5-CADB-BF4B-B380-52B99C88B884}" dt="2023-09-14T09:39:26.863" v="1582" actId="14100"/>
          <ac:spMkLst>
            <pc:docMk/>
            <pc:sldMk cId="2822047890" sldId="1332"/>
            <ac:spMk id="5" creationId="{8D07AAA7-27B6-BA3C-4735-AACC2C29A291}"/>
          </ac:spMkLst>
        </pc:spChg>
        <pc:spChg chg="add mod">
          <ac:chgData name="Menna Davies" userId="4afbe15e-aae4-463c-8e77-84202db36ed2" providerId="ADAL" clId="{962535C5-CADB-BF4B-B380-52B99C88B884}" dt="2023-09-14T09:40:08.991" v="1584"/>
          <ac:spMkLst>
            <pc:docMk/>
            <pc:sldMk cId="2822047890" sldId="1332"/>
            <ac:spMk id="6" creationId="{E5DD7DD3-72E2-84F3-1FE6-B85A62646ED6}"/>
          </ac:spMkLst>
        </pc:spChg>
        <pc:picChg chg="add del">
          <ac:chgData name="Menna Davies" userId="4afbe15e-aae4-463c-8e77-84202db36ed2" providerId="ADAL" clId="{962535C5-CADB-BF4B-B380-52B99C88B884}" dt="2023-09-14T09:37:58.971" v="1574"/>
          <ac:picMkLst>
            <pc:docMk/>
            <pc:sldMk cId="2822047890" sldId="1332"/>
            <ac:picMk id="29698" creationId="{734428C3-25C3-2D8A-9C83-52A0CF8611BC}"/>
          </ac:picMkLst>
        </pc:picChg>
      </pc:sldChg>
      <pc:sldChg chg="addSp modSp new mod">
        <pc:chgData name="Menna Davies" userId="4afbe15e-aae4-463c-8e77-84202db36ed2" providerId="ADAL" clId="{962535C5-CADB-BF4B-B380-52B99C88B884}" dt="2023-09-14T15:45:54.793" v="1717" actId="403"/>
        <pc:sldMkLst>
          <pc:docMk/>
          <pc:sldMk cId="2555891090" sldId="1333"/>
        </pc:sldMkLst>
        <pc:spChg chg="mod">
          <ac:chgData name="Menna Davies" userId="4afbe15e-aae4-463c-8e77-84202db36ed2" providerId="ADAL" clId="{962535C5-CADB-BF4B-B380-52B99C88B884}" dt="2023-09-14T15:45:26.654" v="1714" actId="403"/>
          <ac:spMkLst>
            <pc:docMk/>
            <pc:sldMk cId="2555891090" sldId="1333"/>
            <ac:spMk id="2" creationId="{E6CAF15F-2694-B3C2-9582-B370A05000EB}"/>
          </ac:spMkLst>
        </pc:spChg>
        <pc:spChg chg="add mod">
          <ac:chgData name="Menna Davies" userId="4afbe15e-aae4-463c-8e77-84202db36ed2" providerId="ADAL" clId="{962535C5-CADB-BF4B-B380-52B99C88B884}" dt="2023-09-14T15:45:54.793" v="1717" actId="403"/>
          <ac:spMkLst>
            <pc:docMk/>
            <pc:sldMk cId="2555891090" sldId="1333"/>
            <ac:spMk id="3" creationId="{C5829271-48A8-0425-8B85-8A5F939940B6}"/>
          </ac:spMkLst>
        </pc:spChg>
        <pc:picChg chg="add mod">
          <ac:chgData name="Menna Davies" userId="4afbe15e-aae4-463c-8e77-84202db36ed2" providerId="ADAL" clId="{962535C5-CADB-BF4B-B380-52B99C88B884}" dt="2023-09-14T15:45:15.410" v="1712" actId="1076"/>
          <ac:picMkLst>
            <pc:docMk/>
            <pc:sldMk cId="2555891090" sldId="1333"/>
            <ac:picMk id="31746" creationId="{9A33DFC0-1581-C151-0203-C80578F57825}"/>
          </ac:picMkLst>
        </pc:picChg>
      </pc:sldChg>
      <pc:sldChg chg="addSp delSp modSp new mod">
        <pc:chgData name="Menna Davies" userId="4afbe15e-aae4-463c-8e77-84202db36ed2" providerId="ADAL" clId="{962535C5-CADB-BF4B-B380-52B99C88B884}" dt="2023-09-14T18:56:03.471" v="1849" actId="1038"/>
        <pc:sldMkLst>
          <pc:docMk/>
          <pc:sldMk cId="452020789" sldId="1334"/>
        </pc:sldMkLst>
        <pc:spChg chg="del">
          <ac:chgData name="Menna Davies" userId="4afbe15e-aae4-463c-8e77-84202db36ed2" providerId="ADAL" clId="{962535C5-CADB-BF4B-B380-52B99C88B884}" dt="2023-09-14T18:54:34.681" v="1815" actId="478"/>
          <ac:spMkLst>
            <pc:docMk/>
            <pc:sldMk cId="452020789" sldId="1334"/>
            <ac:spMk id="2" creationId="{F9054C7E-BC00-A30E-6AFC-3CB718D525F8}"/>
          </ac:spMkLst>
        </pc:spChg>
        <pc:spChg chg="add mod">
          <ac:chgData name="Menna Davies" userId="4afbe15e-aae4-463c-8e77-84202db36ed2" providerId="ADAL" clId="{962535C5-CADB-BF4B-B380-52B99C88B884}" dt="2023-09-14T18:54:43.208" v="1816" actId="1076"/>
          <ac:spMkLst>
            <pc:docMk/>
            <pc:sldMk cId="452020789" sldId="1334"/>
            <ac:spMk id="3" creationId="{BBCA6518-23E3-ABA2-23D0-6899CAA1D857}"/>
          </ac:spMkLst>
        </pc:spChg>
        <pc:picChg chg="add mod">
          <ac:chgData name="Menna Davies" userId="4afbe15e-aae4-463c-8e77-84202db36ed2" providerId="ADAL" clId="{962535C5-CADB-BF4B-B380-52B99C88B884}" dt="2023-09-14T18:54:23.107" v="1814" actId="14100"/>
          <ac:picMkLst>
            <pc:docMk/>
            <pc:sldMk cId="452020789" sldId="1334"/>
            <ac:picMk id="5" creationId="{539E930C-4A55-63BE-A8AB-2137337575D1}"/>
          </ac:picMkLst>
        </pc:picChg>
        <pc:picChg chg="add mod">
          <ac:chgData name="Menna Davies" userId="4afbe15e-aae4-463c-8e77-84202db36ed2" providerId="ADAL" clId="{962535C5-CADB-BF4B-B380-52B99C88B884}" dt="2023-09-14T18:55:15.556" v="1829" actId="1037"/>
          <ac:picMkLst>
            <pc:docMk/>
            <pc:sldMk cId="452020789" sldId="1334"/>
            <ac:picMk id="6" creationId="{5C3CA7F6-0546-D1AA-A7E2-0EC1DB12809F}"/>
          </ac:picMkLst>
        </pc:picChg>
        <pc:picChg chg="add mod">
          <ac:chgData name="Menna Davies" userId="4afbe15e-aae4-463c-8e77-84202db36ed2" providerId="ADAL" clId="{962535C5-CADB-BF4B-B380-52B99C88B884}" dt="2023-09-14T18:55:38.804" v="1832" actId="1076"/>
          <ac:picMkLst>
            <pc:docMk/>
            <pc:sldMk cId="452020789" sldId="1334"/>
            <ac:picMk id="7" creationId="{DDDFD947-83DA-BABB-5C85-1357A5391DBD}"/>
          </ac:picMkLst>
        </pc:picChg>
        <pc:picChg chg="add mod">
          <ac:chgData name="Menna Davies" userId="4afbe15e-aae4-463c-8e77-84202db36ed2" providerId="ADAL" clId="{962535C5-CADB-BF4B-B380-52B99C88B884}" dt="2023-09-14T18:56:03.471" v="1849" actId="1038"/>
          <ac:picMkLst>
            <pc:docMk/>
            <pc:sldMk cId="452020789" sldId="1334"/>
            <ac:picMk id="8" creationId="{B5F98B0D-C336-E5B6-097F-F24B619A2692}"/>
          </ac:picMkLst>
        </pc:picChg>
      </pc:sldChg>
      <pc:sldChg chg="addSp delSp modSp new mod">
        <pc:chgData name="Menna Davies" userId="4afbe15e-aae4-463c-8e77-84202db36ed2" providerId="ADAL" clId="{962535C5-CADB-BF4B-B380-52B99C88B884}" dt="2023-09-14T19:18:36.893" v="2334" actId="14100"/>
        <pc:sldMkLst>
          <pc:docMk/>
          <pc:sldMk cId="2273881688" sldId="1335"/>
        </pc:sldMkLst>
        <pc:spChg chg="del">
          <ac:chgData name="Menna Davies" userId="4afbe15e-aae4-463c-8e77-84202db36ed2" providerId="ADAL" clId="{962535C5-CADB-BF4B-B380-52B99C88B884}" dt="2023-09-14T19:13:28.946" v="2299" actId="478"/>
          <ac:spMkLst>
            <pc:docMk/>
            <pc:sldMk cId="2273881688" sldId="1335"/>
            <ac:spMk id="2" creationId="{03C33F2D-FF38-717C-142D-B144F91C3907}"/>
          </ac:spMkLst>
        </pc:spChg>
        <pc:spChg chg="del">
          <ac:chgData name="Menna Davies" userId="4afbe15e-aae4-463c-8e77-84202db36ed2" providerId="ADAL" clId="{962535C5-CADB-BF4B-B380-52B99C88B884}" dt="2023-09-14T19:13:19.643" v="2298"/>
          <ac:spMkLst>
            <pc:docMk/>
            <pc:sldMk cId="2273881688" sldId="1335"/>
            <ac:spMk id="3" creationId="{D83B3649-41C0-86E3-0174-3127608CF268}"/>
          </ac:spMkLst>
        </pc:spChg>
        <pc:spChg chg="add mod">
          <ac:chgData name="Menna Davies" userId="4afbe15e-aae4-463c-8e77-84202db36ed2" providerId="ADAL" clId="{962535C5-CADB-BF4B-B380-52B99C88B884}" dt="2023-09-14T19:16:33.026" v="2318" actId="20577"/>
          <ac:spMkLst>
            <pc:docMk/>
            <pc:sldMk cId="2273881688" sldId="1335"/>
            <ac:spMk id="6" creationId="{E4030BA1-636E-431F-9997-C823231EBC3B}"/>
          </ac:spMkLst>
        </pc:spChg>
        <pc:picChg chg="add mod">
          <ac:chgData name="Menna Davies" userId="4afbe15e-aae4-463c-8e77-84202db36ed2" providerId="ADAL" clId="{962535C5-CADB-BF4B-B380-52B99C88B884}" dt="2023-09-14T19:18:36.893" v="2334" actId="14100"/>
          <ac:picMkLst>
            <pc:docMk/>
            <pc:sldMk cId="2273881688" sldId="1335"/>
            <ac:picMk id="5" creationId="{05877040-1758-429B-A256-CEB58A1C6BCD}"/>
          </ac:picMkLst>
        </pc:picChg>
        <pc:picChg chg="add del mod">
          <ac:chgData name="Menna Davies" userId="4afbe15e-aae4-463c-8e77-84202db36ed2" providerId="ADAL" clId="{962535C5-CADB-BF4B-B380-52B99C88B884}" dt="2023-09-14T19:15:28.419" v="2304"/>
          <ac:picMkLst>
            <pc:docMk/>
            <pc:sldMk cId="2273881688" sldId="1335"/>
            <ac:picMk id="8" creationId="{F8FA5A22-86CE-AD7D-073C-7A27ABE88536}"/>
          </ac:picMkLst>
        </pc:picChg>
        <pc:picChg chg="add del mod">
          <ac:chgData name="Menna Davies" userId="4afbe15e-aae4-463c-8e77-84202db36ed2" providerId="ADAL" clId="{962535C5-CADB-BF4B-B380-52B99C88B884}" dt="2023-09-14T19:18:17.445" v="2333" actId="478"/>
          <ac:picMkLst>
            <pc:docMk/>
            <pc:sldMk cId="2273881688" sldId="1335"/>
            <ac:picMk id="10" creationId="{6D0CA214-E0A6-B707-1E94-7340A3FA25C6}"/>
          </ac:picMkLst>
        </pc:picChg>
      </pc:sldChg>
      <pc:sldChg chg="addSp delSp modSp new mod">
        <pc:chgData name="Menna Davies" userId="4afbe15e-aae4-463c-8e77-84202db36ed2" providerId="ADAL" clId="{962535C5-CADB-BF4B-B380-52B99C88B884}" dt="2023-09-14T19:19:02.340" v="2337" actId="14100"/>
        <pc:sldMkLst>
          <pc:docMk/>
          <pc:sldMk cId="3095146597" sldId="1336"/>
        </pc:sldMkLst>
        <pc:spChg chg="del">
          <ac:chgData name="Menna Davies" userId="4afbe15e-aae4-463c-8e77-84202db36ed2" providerId="ADAL" clId="{962535C5-CADB-BF4B-B380-52B99C88B884}" dt="2023-09-14T19:17:56.144" v="2329" actId="478"/>
          <ac:spMkLst>
            <pc:docMk/>
            <pc:sldMk cId="3095146597" sldId="1336"/>
            <ac:spMk id="2" creationId="{5D22E525-6A6F-2A8C-1552-2CC86549F9A5}"/>
          </ac:spMkLst>
        </pc:spChg>
        <pc:spChg chg="del">
          <ac:chgData name="Menna Davies" userId="4afbe15e-aae4-463c-8e77-84202db36ed2" providerId="ADAL" clId="{962535C5-CADB-BF4B-B380-52B99C88B884}" dt="2023-09-14T19:17:54.514" v="2328" actId="478"/>
          <ac:spMkLst>
            <pc:docMk/>
            <pc:sldMk cId="3095146597" sldId="1336"/>
            <ac:spMk id="3" creationId="{3E838430-7C83-2865-ACFD-3A21E74F28B1}"/>
          </ac:spMkLst>
        </pc:spChg>
        <pc:picChg chg="add mod">
          <ac:chgData name="Menna Davies" userId="4afbe15e-aae4-463c-8e77-84202db36ed2" providerId="ADAL" clId="{962535C5-CADB-BF4B-B380-52B99C88B884}" dt="2023-09-14T19:18:13.383" v="2332" actId="14100"/>
          <ac:picMkLst>
            <pc:docMk/>
            <pc:sldMk cId="3095146597" sldId="1336"/>
            <ac:picMk id="4" creationId="{00D49AAC-7034-8156-62CA-A79C91F7E6B1}"/>
          </ac:picMkLst>
        </pc:picChg>
        <pc:picChg chg="add mod">
          <ac:chgData name="Menna Davies" userId="4afbe15e-aae4-463c-8e77-84202db36ed2" providerId="ADAL" clId="{962535C5-CADB-BF4B-B380-52B99C88B884}" dt="2023-09-14T19:19:02.340" v="2337" actId="14100"/>
          <ac:picMkLst>
            <pc:docMk/>
            <pc:sldMk cId="3095146597" sldId="1336"/>
            <ac:picMk id="5" creationId="{8270E09B-2192-A360-09A5-1D3EF75F2860}"/>
          </ac:picMkLst>
        </pc:picChg>
      </pc:sldChg>
    </pc:docChg>
  </pc:docChgLst>
  <pc:docChgLst>
    <pc:chgData name="Menna Davies" userId="S::menna.davies@uwtsd.ac.uk::4afbe15e-aae4-463c-8e77-84202db36ed2" providerId="AD" clId="Web-{DA23C3C2-3B8B-8255-8105-F5489F188EB0}"/>
    <pc:docChg chg="modSld">
      <pc:chgData name="Menna Davies" userId="S::menna.davies@uwtsd.ac.uk::4afbe15e-aae4-463c-8e77-84202db36ed2" providerId="AD" clId="Web-{DA23C3C2-3B8B-8255-8105-F5489F188EB0}" dt="2023-11-05T14:32:26.509" v="2" actId="1076"/>
      <pc:docMkLst>
        <pc:docMk/>
      </pc:docMkLst>
      <pc:sldChg chg="modSp">
        <pc:chgData name="Menna Davies" userId="S::menna.davies@uwtsd.ac.uk::4afbe15e-aae4-463c-8e77-84202db36ed2" providerId="AD" clId="Web-{DA23C3C2-3B8B-8255-8105-F5489F188EB0}" dt="2023-11-05T14:22:06.220" v="1" actId="1076"/>
        <pc:sldMkLst>
          <pc:docMk/>
          <pc:sldMk cId="3475744932" sldId="1303"/>
        </pc:sldMkLst>
        <pc:picChg chg="mod">
          <ac:chgData name="Menna Davies" userId="S::menna.davies@uwtsd.ac.uk::4afbe15e-aae4-463c-8e77-84202db36ed2" providerId="AD" clId="Web-{DA23C3C2-3B8B-8255-8105-F5489F188EB0}" dt="2023-11-05T14:22:06.220" v="1" actId="1076"/>
          <ac:picMkLst>
            <pc:docMk/>
            <pc:sldMk cId="3475744932" sldId="1303"/>
            <ac:picMk id="2050" creationId="{37899793-D6A5-6A4C-547E-3FB78745A481}"/>
          </ac:picMkLst>
        </pc:picChg>
      </pc:sldChg>
      <pc:sldChg chg="modSp">
        <pc:chgData name="Menna Davies" userId="S::menna.davies@uwtsd.ac.uk::4afbe15e-aae4-463c-8e77-84202db36ed2" providerId="AD" clId="Web-{DA23C3C2-3B8B-8255-8105-F5489F188EB0}" dt="2023-11-05T14:32:26.509" v="2" actId="1076"/>
        <pc:sldMkLst>
          <pc:docMk/>
          <pc:sldMk cId="3907759756" sldId="1325"/>
        </pc:sldMkLst>
        <pc:graphicFrameChg chg="mod">
          <ac:chgData name="Menna Davies" userId="S::menna.davies@uwtsd.ac.uk::4afbe15e-aae4-463c-8e77-84202db36ed2" providerId="AD" clId="Web-{DA23C3C2-3B8B-8255-8105-F5489F188EB0}" dt="2023-11-05T14:32:26.509" v="2" actId="1076"/>
          <ac:graphicFrameMkLst>
            <pc:docMk/>
            <pc:sldMk cId="3907759756" sldId="1325"/>
            <ac:graphicFrameMk id="3" creationId="{45AE1650-DE43-DD53-EF92-B17A5F2218E1}"/>
          </ac:graphicFrameMkLst>
        </pc:graphicFrameChg>
      </pc:sldChg>
    </pc:docChg>
  </pc:docChgLst>
  <pc:docChgLst>
    <pc:chgData name="Menna Davies" userId="S::menna.davies@uwtsd.ac.uk::4afbe15e-aae4-463c-8e77-84202db36ed2" providerId="AD" clId="Web-{7F56AEF8-5DB8-3532-1FB1-E541DE96AF04}"/>
    <pc:docChg chg="modSld">
      <pc:chgData name="Menna Davies" userId="S::menna.davies@uwtsd.ac.uk::4afbe15e-aae4-463c-8e77-84202db36ed2" providerId="AD" clId="Web-{7F56AEF8-5DB8-3532-1FB1-E541DE96AF04}" dt="2023-10-22T19:59:35.526" v="4" actId="1076"/>
      <pc:docMkLst>
        <pc:docMk/>
      </pc:docMkLst>
      <pc:sldChg chg="addSp delSp modSp">
        <pc:chgData name="Menna Davies" userId="S::menna.davies@uwtsd.ac.uk::4afbe15e-aae4-463c-8e77-84202db36ed2" providerId="AD" clId="Web-{7F56AEF8-5DB8-3532-1FB1-E541DE96AF04}" dt="2023-10-22T19:59:35.526" v="4" actId="1076"/>
        <pc:sldMkLst>
          <pc:docMk/>
          <pc:sldMk cId="3475744932" sldId="1303"/>
        </pc:sldMkLst>
        <pc:picChg chg="del">
          <ac:chgData name="Menna Davies" userId="S::menna.davies@uwtsd.ac.uk::4afbe15e-aae4-463c-8e77-84202db36ed2" providerId="AD" clId="Web-{7F56AEF8-5DB8-3532-1FB1-E541DE96AF04}" dt="2023-10-22T12:18:27.107" v="0"/>
          <ac:picMkLst>
            <pc:docMk/>
            <pc:sldMk cId="3475744932" sldId="1303"/>
            <ac:picMk id="6" creationId="{48ECB292-429A-5A45-B61A-1E22601A0956}"/>
          </ac:picMkLst>
        </pc:picChg>
        <pc:picChg chg="add del mod">
          <ac:chgData name="Menna Davies" userId="S::menna.davies@uwtsd.ac.uk::4afbe15e-aae4-463c-8e77-84202db36ed2" providerId="AD" clId="Web-{7F56AEF8-5DB8-3532-1FB1-E541DE96AF04}" dt="2023-10-22T19:59:35.526" v="4" actId="1076"/>
          <ac:picMkLst>
            <pc:docMk/>
            <pc:sldMk cId="3475744932" sldId="1303"/>
            <ac:picMk id="2050" creationId="{37899793-D6A5-6A4C-547E-3FB78745A481}"/>
          </ac:picMkLst>
        </pc:picChg>
      </pc:sldChg>
    </pc:docChg>
  </pc:docChgLst>
  <pc:docChgLst>
    <pc:chgData name="Menna Davies" userId="S::menna.davies@uwtsd.ac.uk::4afbe15e-aae4-463c-8e77-84202db36ed2" providerId="AD" clId="Web-{E7555256-8F5A-390D-9319-6996B1A7A1F2}"/>
    <pc:docChg chg="modSld">
      <pc:chgData name="Menna Davies" userId="S::menna.davies@uwtsd.ac.uk::4afbe15e-aae4-463c-8e77-84202db36ed2" providerId="AD" clId="Web-{E7555256-8F5A-390D-9319-6996B1A7A1F2}" dt="2023-12-06T10:37:38.127" v="19" actId="20577"/>
      <pc:docMkLst>
        <pc:docMk/>
      </pc:docMkLst>
      <pc:sldChg chg="modSp">
        <pc:chgData name="Menna Davies" userId="S::menna.davies@uwtsd.ac.uk::4afbe15e-aae4-463c-8e77-84202db36ed2" providerId="AD" clId="Web-{E7555256-8F5A-390D-9319-6996B1A7A1F2}" dt="2023-12-06T10:37:38.127" v="19" actId="20577"/>
        <pc:sldMkLst>
          <pc:docMk/>
          <pc:sldMk cId="3053837800" sldId="256"/>
        </pc:sldMkLst>
        <pc:spChg chg="mod">
          <ac:chgData name="Menna Davies" userId="S::menna.davies@uwtsd.ac.uk::4afbe15e-aae4-463c-8e77-84202db36ed2" providerId="AD" clId="Web-{E7555256-8F5A-390D-9319-6996B1A7A1F2}" dt="2023-12-06T10:37:38.127" v="19" actId="20577"/>
          <ac:spMkLst>
            <pc:docMk/>
            <pc:sldMk cId="3053837800" sldId="256"/>
            <ac:spMk id="3" creationId="{A3B295FE-7CEF-A002-7649-B19090E8E32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525223-B4F9-4529-AA77-1C6ADB72A407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5371E-8829-4C74-8268-FD6B0AC7647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1</a:t>
          </a:r>
          <a:endParaRPr lang="en-US"/>
        </a:p>
      </dgm:t>
    </dgm:pt>
    <dgm:pt modelId="{AAECE58C-9BE0-4497-A98D-7A528B8759E7}" type="parTrans" cxnId="{CF3A771B-3483-4856-AFE3-EE65791434DD}">
      <dgm:prSet/>
      <dgm:spPr/>
      <dgm:t>
        <a:bodyPr/>
        <a:lstStyle/>
        <a:p>
          <a:endParaRPr lang="en-US"/>
        </a:p>
      </dgm:t>
    </dgm:pt>
    <dgm:pt modelId="{20EE45DF-5A0E-4B7D-A795-3851AE8118C3}" type="sibTrans" cxnId="{CF3A771B-3483-4856-AFE3-EE65791434DD}">
      <dgm:prSet/>
      <dgm:spPr/>
      <dgm:t>
        <a:bodyPr/>
        <a:lstStyle/>
        <a:p>
          <a:endParaRPr lang="en-US"/>
        </a:p>
      </dgm:t>
    </dgm:pt>
    <dgm:pt modelId="{7D1FB737-AB96-48E0-B815-D2686DC71374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Llafar</a:t>
          </a:r>
          <a:endParaRPr lang="en-US" err="1"/>
        </a:p>
      </dgm:t>
    </dgm:pt>
    <dgm:pt modelId="{A0AE5AC5-663B-472E-993A-F7ADFAF72198}" type="parTrans" cxnId="{79232B3F-6098-4014-8FB8-F8220F2E4494}">
      <dgm:prSet/>
      <dgm:spPr/>
      <dgm:t>
        <a:bodyPr/>
        <a:lstStyle/>
        <a:p>
          <a:endParaRPr lang="en-US"/>
        </a:p>
      </dgm:t>
    </dgm:pt>
    <dgm:pt modelId="{43D8899D-6E6C-4C05-B9FF-0A0DCF6ABDB8}" type="sibTrans" cxnId="{79232B3F-6098-4014-8FB8-F8220F2E4494}">
      <dgm:prSet/>
      <dgm:spPr/>
      <dgm:t>
        <a:bodyPr/>
        <a:lstStyle/>
        <a:p>
          <a:endParaRPr lang="en-US"/>
        </a:p>
      </dgm:t>
    </dgm:pt>
    <dgm:pt modelId="{8CB5B8BB-04C7-4BF9-9C0D-F84711ACE8B0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Syniadau </a:t>
          </a:r>
          <a:endParaRPr lang="en-US"/>
        </a:p>
      </dgm:t>
    </dgm:pt>
    <dgm:pt modelId="{A2962E40-023B-4DE2-928D-17AC924F2931}" type="parTrans" cxnId="{C9EA9013-DD59-434D-B50C-41E6ADB770D6}">
      <dgm:prSet/>
      <dgm:spPr/>
      <dgm:t>
        <a:bodyPr/>
        <a:lstStyle/>
        <a:p>
          <a:endParaRPr lang="en-US"/>
        </a:p>
      </dgm:t>
    </dgm:pt>
    <dgm:pt modelId="{B4023C4D-01D1-433B-AD39-C77ADB6755B7}" type="sibTrans" cxnId="{C9EA9013-DD59-434D-B50C-41E6ADB770D6}">
      <dgm:prSet/>
      <dgm:spPr/>
      <dgm:t>
        <a:bodyPr/>
        <a:lstStyle/>
        <a:p>
          <a:endParaRPr lang="en-US"/>
        </a:p>
      </dgm:t>
    </dgm:pt>
    <dgm:pt modelId="{E6365E99-66C3-481D-B498-FFA2CF46E54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2</a:t>
          </a:r>
          <a:endParaRPr lang="en-US"/>
        </a:p>
      </dgm:t>
    </dgm:pt>
    <dgm:pt modelId="{2B4C0C5D-9A0B-42A0-B1DC-386C9BE5D40B}" type="parTrans" cxnId="{6B8886B5-B1C3-45B0-B2A9-E912731DC1ED}">
      <dgm:prSet/>
      <dgm:spPr/>
      <dgm:t>
        <a:bodyPr/>
        <a:lstStyle/>
        <a:p>
          <a:endParaRPr lang="en-US"/>
        </a:p>
      </dgm:t>
    </dgm:pt>
    <dgm:pt modelId="{80980690-C39B-4F36-9DD3-569A0490454C}" type="sibTrans" cxnId="{6B8886B5-B1C3-45B0-B2A9-E912731DC1ED}">
      <dgm:prSet/>
      <dgm:spPr/>
      <dgm:t>
        <a:bodyPr/>
        <a:lstStyle/>
        <a:p>
          <a:endParaRPr lang="en-US"/>
        </a:p>
      </dgm:t>
    </dgm:pt>
    <dgm:pt modelId="{152BD612-7B7B-4D23-9DD3-729B4F5F4E90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Darllen</a:t>
          </a:r>
          <a:endParaRPr lang="en-US" err="1"/>
        </a:p>
      </dgm:t>
    </dgm:pt>
    <dgm:pt modelId="{E3B35053-684C-4099-A203-992794DEC8CE}" type="parTrans" cxnId="{55021C29-02D7-48A6-8B6D-9323C4E07247}">
      <dgm:prSet/>
      <dgm:spPr/>
      <dgm:t>
        <a:bodyPr/>
        <a:lstStyle/>
        <a:p>
          <a:endParaRPr lang="en-US"/>
        </a:p>
      </dgm:t>
    </dgm:pt>
    <dgm:pt modelId="{A80DE095-83EA-4597-9A75-6941AE4CE44F}" type="sibTrans" cxnId="{55021C29-02D7-48A6-8B6D-9323C4E07247}">
      <dgm:prSet/>
      <dgm:spPr/>
      <dgm:t>
        <a:bodyPr/>
        <a:lstStyle/>
        <a:p>
          <a:endParaRPr lang="en-US"/>
        </a:p>
      </dgm:t>
    </dgm:pt>
    <dgm:pt modelId="{D207755B-718D-4D45-A6CE-7943ECC773E2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Syniadau</a:t>
          </a:r>
          <a:endParaRPr lang="en-US" err="1"/>
        </a:p>
      </dgm:t>
    </dgm:pt>
    <dgm:pt modelId="{28BE5D01-5EE2-49C9-ABFF-16D3076D7451}" type="parTrans" cxnId="{2D6D4BF4-4A0E-4E6C-974E-7951CED6B6CC}">
      <dgm:prSet/>
      <dgm:spPr/>
      <dgm:t>
        <a:bodyPr/>
        <a:lstStyle/>
        <a:p>
          <a:endParaRPr lang="en-US"/>
        </a:p>
      </dgm:t>
    </dgm:pt>
    <dgm:pt modelId="{4823945A-260F-4999-B808-A5A4B7514AA9}" type="sibTrans" cxnId="{2D6D4BF4-4A0E-4E6C-974E-7951CED6B6CC}">
      <dgm:prSet/>
      <dgm:spPr/>
      <dgm:t>
        <a:bodyPr/>
        <a:lstStyle/>
        <a:p>
          <a:endParaRPr lang="en-US"/>
        </a:p>
      </dgm:t>
    </dgm:pt>
    <dgm:pt modelId="{84BA2C57-FBB7-45CC-A8E1-E89A13293A4F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3</a:t>
          </a:r>
          <a:endParaRPr lang="en-US"/>
        </a:p>
      </dgm:t>
    </dgm:pt>
    <dgm:pt modelId="{1E544110-0A85-4C06-BB1E-7239BC7F2E34}" type="parTrans" cxnId="{5D7B8B9F-3288-4746-9D43-72ED95D62AEB}">
      <dgm:prSet/>
      <dgm:spPr/>
      <dgm:t>
        <a:bodyPr/>
        <a:lstStyle/>
        <a:p>
          <a:endParaRPr lang="en-US"/>
        </a:p>
      </dgm:t>
    </dgm:pt>
    <dgm:pt modelId="{CB9A6CE5-C64A-4CB5-944B-70431A215D5D}" type="sibTrans" cxnId="{5D7B8B9F-3288-4746-9D43-72ED95D62AEB}">
      <dgm:prSet/>
      <dgm:spPr/>
      <dgm:t>
        <a:bodyPr/>
        <a:lstStyle/>
        <a:p>
          <a:endParaRPr lang="en-US"/>
        </a:p>
      </dgm:t>
    </dgm:pt>
    <dgm:pt modelId="{8B905FCB-4790-4D35-A3F3-0329EDBA8C03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Ysgrifennu</a:t>
          </a:r>
          <a:endParaRPr lang="en-US" err="1"/>
        </a:p>
      </dgm:t>
    </dgm:pt>
    <dgm:pt modelId="{02486092-64BC-453B-B9B9-1B84BBE12B77}" type="parTrans" cxnId="{4D0921A7-638B-4182-87E0-AB3C08EF5C8F}">
      <dgm:prSet/>
      <dgm:spPr/>
      <dgm:t>
        <a:bodyPr/>
        <a:lstStyle/>
        <a:p>
          <a:endParaRPr lang="en-US"/>
        </a:p>
      </dgm:t>
    </dgm:pt>
    <dgm:pt modelId="{D7582DAC-43FE-4255-881B-77A3D375C885}" type="sibTrans" cxnId="{4D0921A7-638B-4182-87E0-AB3C08EF5C8F}">
      <dgm:prSet/>
      <dgm:spPr/>
      <dgm:t>
        <a:bodyPr/>
        <a:lstStyle/>
        <a:p>
          <a:endParaRPr lang="en-US"/>
        </a:p>
      </dgm:t>
    </dgm:pt>
    <dgm:pt modelId="{DC9F8E95-69CF-471B-8471-4A4D9740A32A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Syniadau</a:t>
          </a:r>
          <a:endParaRPr lang="en-US" err="1"/>
        </a:p>
      </dgm:t>
    </dgm:pt>
    <dgm:pt modelId="{4786C5C0-BC11-49FF-9F81-FAAAA7C08A67}" type="parTrans" cxnId="{38FAD8C4-45EB-4598-9287-B02209831D7B}">
      <dgm:prSet/>
      <dgm:spPr/>
      <dgm:t>
        <a:bodyPr/>
        <a:lstStyle/>
        <a:p>
          <a:endParaRPr lang="en-US"/>
        </a:p>
      </dgm:t>
    </dgm:pt>
    <dgm:pt modelId="{F0E2678C-819E-41AE-8BA1-D1205A8A5D8B}" type="sibTrans" cxnId="{38FAD8C4-45EB-4598-9287-B02209831D7B}">
      <dgm:prSet/>
      <dgm:spPr/>
      <dgm:t>
        <a:bodyPr/>
        <a:lstStyle/>
        <a:p>
          <a:endParaRPr lang="en-US"/>
        </a:p>
      </dgm:t>
    </dgm:pt>
    <dgm:pt modelId="{204D5282-2BA6-4F11-9048-15210AB871BB}" type="pres">
      <dgm:prSet presAssocID="{87525223-B4F9-4529-AA77-1C6ADB72A407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AFB02844-B733-46FE-A649-9F3C5E137BF2}" type="pres">
      <dgm:prSet presAssocID="{87525223-B4F9-4529-AA77-1C6ADB72A407}" presName="cycle" presStyleCnt="0"/>
      <dgm:spPr/>
    </dgm:pt>
    <dgm:pt modelId="{3AA38856-0432-4B20-94F4-2A0BCCAAC398}" type="pres">
      <dgm:prSet presAssocID="{87525223-B4F9-4529-AA77-1C6ADB72A407}" presName="centerShape" presStyleCnt="0"/>
      <dgm:spPr/>
    </dgm:pt>
    <dgm:pt modelId="{067CE834-5562-4B66-BBD8-4F6BEDAB4882}" type="pres">
      <dgm:prSet presAssocID="{87525223-B4F9-4529-AA77-1C6ADB72A407}" presName="connSite" presStyleLbl="node1" presStyleIdx="0" presStyleCnt="4"/>
      <dgm:spPr/>
    </dgm:pt>
    <dgm:pt modelId="{4030BC4F-FDFD-4CED-B696-BF0D312F4A63}" type="pres">
      <dgm:prSet presAssocID="{87525223-B4F9-4529-AA77-1C6ADB72A407}" presName="visible" presStyleLbl="node1" presStyleIdx="0" presStyleCnt="4"/>
      <dgm:spPr/>
    </dgm:pt>
    <dgm:pt modelId="{D3419500-BC82-48BD-B4AE-67A3DD9C44FF}" type="pres">
      <dgm:prSet presAssocID="{AAECE58C-9BE0-4497-A98D-7A528B8759E7}" presName="Name25" presStyleLbl="parChTrans1D1" presStyleIdx="0" presStyleCnt="3"/>
      <dgm:spPr/>
    </dgm:pt>
    <dgm:pt modelId="{3AA49C8C-56AB-4474-BF05-7246335E2278}" type="pres">
      <dgm:prSet presAssocID="{82B5371E-8829-4C74-8268-FD6B0AC7647D}" presName="node" presStyleCnt="0"/>
      <dgm:spPr/>
    </dgm:pt>
    <dgm:pt modelId="{C14308E3-B0C0-4F32-B568-A8D14BC8D686}" type="pres">
      <dgm:prSet presAssocID="{82B5371E-8829-4C74-8268-FD6B0AC7647D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1F354926-8085-4C02-82FE-B114BB982774}" type="pres">
      <dgm:prSet presAssocID="{82B5371E-8829-4C74-8268-FD6B0AC7647D}" presName="childNode" presStyleLbl="revTx" presStyleIdx="0" presStyleCnt="3">
        <dgm:presLayoutVars>
          <dgm:bulletEnabled val="1"/>
        </dgm:presLayoutVars>
      </dgm:prSet>
      <dgm:spPr/>
    </dgm:pt>
    <dgm:pt modelId="{172A08BE-2927-4F7C-86B1-3D638CA3C83D}" type="pres">
      <dgm:prSet presAssocID="{2B4C0C5D-9A0B-42A0-B1DC-386C9BE5D40B}" presName="Name25" presStyleLbl="parChTrans1D1" presStyleIdx="1" presStyleCnt="3"/>
      <dgm:spPr/>
    </dgm:pt>
    <dgm:pt modelId="{C4FA53C2-4AFC-4962-BE71-2A5DF3ED4D2B}" type="pres">
      <dgm:prSet presAssocID="{E6365E99-66C3-481D-B498-FFA2CF46E543}" presName="node" presStyleCnt="0"/>
      <dgm:spPr/>
    </dgm:pt>
    <dgm:pt modelId="{9E9624D7-4C7B-4C5E-82F8-A9C77A2E5B70}" type="pres">
      <dgm:prSet presAssocID="{E6365E99-66C3-481D-B498-FFA2CF46E543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37CB1540-D94C-4AFB-8E3B-166AAA2DCA14}" type="pres">
      <dgm:prSet presAssocID="{E6365E99-66C3-481D-B498-FFA2CF46E543}" presName="childNode" presStyleLbl="revTx" presStyleIdx="1" presStyleCnt="3">
        <dgm:presLayoutVars>
          <dgm:bulletEnabled val="1"/>
        </dgm:presLayoutVars>
      </dgm:prSet>
      <dgm:spPr/>
    </dgm:pt>
    <dgm:pt modelId="{4395FD51-EC6F-4904-9263-F6D38B1D3CD1}" type="pres">
      <dgm:prSet presAssocID="{1E544110-0A85-4C06-BB1E-7239BC7F2E34}" presName="Name25" presStyleLbl="parChTrans1D1" presStyleIdx="2" presStyleCnt="3"/>
      <dgm:spPr/>
    </dgm:pt>
    <dgm:pt modelId="{B717EABC-4B17-4D48-AFDF-DC4E00924EEC}" type="pres">
      <dgm:prSet presAssocID="{84BA2C57-FBB7-45CC-A8E1-E89A13293A4F}" presName="node" presStyleCnt="0"/>
      <dgm:spPr/>
    </dgm:pt>
    <dgm:pt modelId="{2BEE6AE3-294E-4A87-9287-D847150E0421}" type="pres">
      <dgm:prSet presAssocID="{84BA2C57-FBB7-45CC-A8E1-E89A13293A4F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5E57295F-1E7F-4EBD-AC49-895395B0FF4C}" type="pres">
      <dgm:prSet presAssocID="{84BA2C57-FBB7-45CC-A8E1-E89A13293A4F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133160F-B0E4-454A-9107-2682A44BF279}" type="presOf" srcId="{152BD612-7B7B-4D23-9DD3-729B4F5F4E90}" destId="{37CB1540-D94C-4AFB-8E3B-166AAA2DCA14}" srcOrd="0" destOrd="0" presId="urn:microsoft.com/office/officeart/2005/8/layout/radial2"/>
    <dgm:cxn modelId="{C9EA9013-DD59-434D-B50C-41E6ADB770D6}" srcId="{82B5371E-8829-4C74-8268-FD6B0AC7647D}" destId="{8CB5B8BB-04C7-4BF9-9C0D-F84711ACE8B0}" srcOrd="1" destOrd="0" parTransId="{A2962E40-023B-4DE2-928D-17AC924F2931}" sibTransId="{B4023C4D-01D1-433B-AD39-C77ADB6755B7}"/>
    <dgm:cxn modelId="{CF3A771B-3483-4856-AFE3-EE65791434DD}" srcId="{87525223-B4F9-4529-AA77-1C6ADB72A407}" destId="{82B5371E-8829-4C74-8268-FD6B0AC7647D}" srcOrd="0" destOrd="0" parTransId="{AAECE58C-9BE0-4497-A98D-7A528B8759E7}" sibTransId="{20EE45DF-5A0E-4B7D-A795-3851AE8118C3}"/>
    <dgm:cxn modelId="{7ACC7826-287C-4DEA-8A47-B47748783DE1}" type="presOf" srcId="{8B905FCB-4790-4D35-A3F3-0329EDBA8C03}" destId="{5E57295F-1E7F-4EBD-AC49-895395B0FF4C}" srcOrd="0" destOrd="0" presId="urn:microsoft.com/office/officeart/2005/8/layout/radial2"/>
    <dgm:cxn modelId="{55021C29-02D7-48A6-8B6D-9323C4E07247}" srcId="{E6365E99-66C3-481D-B498-FFA2CF46E543}" destId="{152BD612-7B7B-4D23-9DD3-729B4F5F4E90}" srcOrd="0" destOrd="0" parTransId="{E3B35053-684C-4099-A203-992794DEC8CE}" sibTransId="{A80DE095-83EA-4597-9A75-6941AE4CE44F}"/>
    <dgm:cxn modelId="{D466D232-1F3F-4EE4-8C92-A04C45B92F05}" type="presOf" srcId="{7D1FB737-AB96-48E0-B815-D2686DC71374}" destId="{1F354926-8085-4C02-82FE-B114BB982774}" srcOrd="0" destOrd="0" presId="urn:microsoft.com/office/officeart/2005/8/layout/radial2"/>
    <dgm:cxn modelId="{79232B3F-6098-4014-8FB8-F8220F2E4494}" srcId="{82B5371E-8829-4C74-8268-FD6B0AC7647D}" destId="{7D1FB737-AB96-48E0-B815-D2686DC71374}" srcOrd="0" destOrd="0" parTransId="{A0AE5AC5-663B-472E-993A-F7ADFAF72198}" sibTransId="{43D8899D-6E6C-4C05-B9FF-0A0DCF6ABDB8}"/>
    <dgm:cxn modelId="{B787EC75-BB99-4B9D-9F26-8AF8607B5C3C}" type="presOf" srcId="{1E544110-0A85-4C06-BB1E-7239BC7F2E34}" destId="{4395FD51-EC6F-4904-9263-F6D38B1D3CD1}" srcOrd="0" destOrd="0" presId="urn:microsoft.com/office/officeart/2005/8/layout/radial2"/>
    <dgm:cxn modelId="{2FC4EA7A-2C58-4CE8-84B8-C24F6FD72B98}" type="presOf" srcId="{DC9F8E95-69CF-471B-8471-4A4D9740A32A}" destId="{5E57295F-1E7F-4EBD-AC49-895395B0FF4C}" srcOrd="0" destOrd="1" presId="urn:microsoft.com/office/officeart/2005/8/layout/radial2"/>
    <dgm:cxn modelId="{46F73688-509C-4FC7-B141-F7995F93047A}" type="presOf" srcId="{84BA2C57-FBB7-45CC-A8E1-E89A13293A4F}" destId="{2BEE6AE3-294E-4A87-9287-D847150E0421}" srcOrd="0" destOrd="0" presId="urn:microsoft.com/office/officeart/2005/8/layout/radial2"/>
    <dgm:cxn modelId="{82200198-8E56-4432-B28B-7BC4AF0E437F}" type="presOf" srcId="{82B5371E-8829-4C74-8268-FD6B0AC7647D}" destId="{C14308E3-B0C0-4F32-B568-A8D14BC8D686}" srcOrd="0" destOrd="0" presId="urn:microsoft.com/office/officeart/2005/8/layout/radial2"/>
    <dgm:cxn modelId="{8701AF98-34FB-4A3F-A677-1050D00B0D53}" type="presOf" srcId="{D207755B-718D-4D45-A6CE-7943ECC773E2}" destId="{37CB1540-D94C-4AFB-8E3B-166AAA2DCA14}" srcOrd="0" destOrd="1" presId="urn:microsoft.com/office/officeart/2005/8/layout/radial2"/>
    <dgm:cxn modelId="{AF6C819F-99E5-4865-8485-70FE9ACB22BC}" type="presOf" srcId="{2B4C0C5D-9A0B-42A0-B1DC-386C9BE5D40B}" destId="{172A08BE-2927-4F7C-86B1-3D638CA3C83D}" srcOrd="0" destOrd="0" presId="urn:microsoft.com/office/officeart/2005/8/layout/radial2"/>
    <dgm:cxn modelId="{5D7B8B9F-3288-4746-9D43-72ED95D62AEB}" srcId="{87525223-B4F9-4529-AA77-1C6ADB72A407}" destId="{84BA2C57-FBB7-45CC-A8E1-E89A13293A4F}" srcOrd="2" destOrd="0" parTransId="{1E544110-0A85-4C06-BB1E-7239BC7F2E34}" sibTransId="{CB9A6CE5-C64A-4CB5-944B-70431A215D5D}"/>
    <dgm:cxn modelId="{974778A3-EAEC-4DA9-AC57-B8C766EBB2CE}" type="presOf" srcId="{E6365E99-66C3-481D-B498-FFA2CF46E543}" destId="{9E9624D7-4C7B-4C5E-82F8-A9C77A2E5B70}" srcOrd="0" destOrd="0" presId="urn:microsoft.com/office/officeart/2005/8/layout/radial2"/>
    <dgm:cxn modelId="{4D0921A7-638B-4182-87E0-AB3C08EF5C8F}" srcId="{84BA2C57-FBB7-45CC-A8E1-E89A13293A4F}" destId="{8B905FCB-4790-4D35-A3F3-0329EDBA8C03}" srcOrd="0" destOrd="0" parTransId="{02486092-64BC-453B-B9B9-1B84BBE12B77}" sibTransId="{D7582DAC-43FE-4255-881B-77A3D375C885}"/>
    <dgm:cxn modelId="{6B8886B5-B1C3-45B0-B2A9-E912731DC1ED}" srcId="{87525223-B4F9-4529-AA77-1C6ADB72A407}" destId="{E6365E99-66C3-481D-B498-FFA2CF46E543}" srcOrd="1" destOrd="0" parTransId="{2B4C0C5D-9A0B-42A0-B1DC-386C9BE5D40B}" sibTransId="{80980690-C39B-4F36-9DD3-569A0490454C}"/>
    <dgm:cxn modelId="{38FAD8C4-45EB-4598-9287-B02209831D7B}" srcId="{84BA2C57-FBB7-45CC-A8E1-E89A13293A4F}" destId="{DC9F8E95-69CF-471B-8471-4A4D9740A32A}" srcOrd="1" destOrd="0" parTransId="{4786C5C0-BC11-49FF-9F81-FAAAA7C08A67}" sibTransId="{F0E2678C-819E-41AE-8BA1-D1205A8A5D8B}"/>
    <dgm:cxn modelId="{09DBD3CA-6782-4465-86F2-B81CCB37E7A4}" type="presOf" srcId="{87525223-B4F9-4529-AA77-1C6ADB72A407}" destId="{204D5282-2BA6-4F11-9048-15210AB871BB}" srcOrd="0" destOrd="0" presId="urn:microsoft.com/office/officeart/2005/8/layout/radial2"/>
    <dgm:cxn modelId="{9F5AF8CB-1791-4749-8698-F95E4E306005}" type="presOf" srcId="{AAECE58C-9BE0-4497-A98D-7A528B8759E7}" destId="{D3419500-BC82-48BD-B4AE-67A3DD9C44FF}" srcOrd="0" destOrd="0" presId="urn:microsoft.com/office/officeart/2005/8/layout/radial2"/>
    <dgm:cxn modelId="{2D6D4BF4-4A0E-4E6C-974E-7951CED6B6CC}" srcId="{E6365E99-66C3-481D-B498-FFA2CF46E543}" destId="{D207755B-718D-4D45-A6CE-7943ECC773E2}" srcOrd="1" destOrd="0" parTransId="{28BE5D01-5EE2-49C9-ABFF-16D3076D7451}" sibTransId="{4823945A-260F-4999-B808-A5A4B7514AA9}"/>
    <dgm:cxn modelId="{33C7AAF4-3589-48A2-920D-9AC22A0786EC}" type="presOf" srcId="{8CB5B8BB-04C7-4BF9-9C0D-F84711ACE8B0}" destId="{1F354926-8085-4C02-82FE-B114BB982774}" srcOrd="0" destOrd="1" presId="urn:microsoft.com/office/officeart/2005/8/layout/radial2"/>
    <dgm:cxn modelId="{B1E5C06A-C964-401E-8667-D06006962F3D}" type="presParOf" srcId="{204D5282-2BA6-4F11-9048-15210AB871BB}" destId="{AFB02844-B733-46FE-A649-9F3C5E137BF2}" srcOrd="0" destOrd="0" presId="urn:microsoft.com/office/officeart/2005/8/layout/radial2"/>
    <dgm:cxn modelId="{4B327884-B882-4590-BC45-B71B54060063}" type="presParOf" srcId="{AFB02844-B733-46FE-A649-9F3C5E137BF2}" destId="{3AA38856-0432-4B20-94F4-2A0BCCAAC398}" srcOrd="0" destOrd="0" presId="urn:microsoft.com/office/officeart/2005/8/layout/radial2"/>
    <dgm:cxn modelId="{05C5EBC4-B0F4-444A-8DC4-A2D57D4BD045}" type="presParOf" srcId="{3AA38856-0432-4B20-94F4-2A0BCCAAC398}" destId="{067CE834-5562-4B66-BBD8-4F6BEDAB4882}" srcOrd="0" destOrd="0" presId="urn:microsoft.com/office/officeart/2005/8/layout/radial2"/>
    <dgm:cxn modelId="{1F38F675-63CD-4FA4-B3ED-430570882F94}" type="presParOf" srcId="{3AA38856-0432-4B20-94F4-2A0BCCAAC398}" destId="{4030BC4F-FDFD-4CED-B696-BF0D312F4A63}" srcOrd="1" destOrd="0" presId="urn:microsoft.com/office/officeart/2005/8/layout/radial2"/>
    <dgm:cxn modelId="{57752016-F30D-4E5A-973C-F3C421CA9340}" type="presParOf" srcId="{AFB02844-B733-46FE-A649-9F3C5E137BF2}" destId="{D3419500-BC82-48BD-B4AE-67A3DD9C44FF}" srcOrd="1" destOrd="0" presId="urn:microsoft.com/office/officeart/2005/8/layout/radial2"/>
    <dgm:cxn modelId="{DD77D5FC-01C7-45A7-99D7-F10ED37FDF1C}" type="presParOf" srcId="{AFB02844-B733-46FE-A649-9F3C5E137BF2}" destId="{3AA49C8C-56AB-4474-BF05-7246335E2278}" srcOrd="2" destOrd="0" presId="urn:microsoft.com/office/officeart/2005/8/layout/radial2"/>
    <dgm:cxn modelId="{6D937E82-5029-4F2C-9C7A-5B01741AF9EA}" type="presParOf" srcId="{3AA49C8C-56AB-4474-BF05-7246335E2278}" destId="{C14308E3-B0C0-4F32-B568-A8D14BC8D686}" srcOrd="0" destOrd="0" presId="urn:microsoft.com/office/officeart/2005/8/layout/radial2"/>
    <dgm:cxn modelId="{C9DF6327-ACCA-4961-B0ED-936C18C00A9B}" type="presParOf" srcId="{3AA49C8C-56AB-4474-BF05-7246335E2278}" destId="{1F354926-8085-4C02-82FE-B114BB982774}" srcOrd="1" destOrd="0" presId="urn:microsoft.com/office/officeart/2005/8/layout/radial2"/>
    <dgm:cxn modelId="{B5558EEC-4B18-47BB-945B-57B16C86B141}" type="presParOf" srcId="{AFB02844-B733-46FE-A649-9F3C5E137BF2}" destId="{172A08BE-2927-4F7C-86B1-3D638CA3C83D}" srcOrd="3" destOrd="0" presId="urn:microsoft.com/office/officeart/2005/8/layout/radial2"/>
    <dgm:cxn modelId="{6E90A551-6ABC-4F14-9AA7-A3730411E29A}" type="presParOf" srcId="{AFB02844-B733-46FE-A649-9F3C5E137BF2}" destId="{C4FA53C2-4AFC-4962-BE71-2A5DF3ED4D2B}" srcOrd="4" destOrd="0" presId="urn:microsoft.com/office/officeart/2005/8/layout/radial2"/>
    <dgm:cxn modelId="{2E783FDD-23AE-426E-9F5A-52691D5D6175}" type="presParOf" srcId="{C4FA53C2-4AFC-4962-BE71-2A5DF3ED4D2B}" destId="{9E9624D7-4C7B-4C5E-82F8-A9C77A2E5B70}" srcOrd="0" destOrd="0" presId="urn:microsoft.com/office/officeart/2005/8/layout/radial2"/>
    <dgm:cxn modelId="{B6CC3A13-8FCE-421B-9D24-5A322E9538EC}" type="presParOf" srcId="{C4FA53C2-4AFC-4962-BE71-2A5DF3ED4D2B}" destId="{37CB1540-D94C-4AFB-8E3B-166AAA2DCA14}" srcOrd="1" destOrd="0" presId="urn:microsoft.com/office/officeart/2005/8/layout/radial2"/>
    <dgm:cxn modelId="{2E17FFCF-7562-4F2E-9BA7-DA6E0F5635BD}" type="presParOf" srcId="{AFB02844-B733-46FE-A649-9F3C5E137BF2}" destId="{4395FD51-EC6F-4904-9263-F6D38B1D3CD1}" srcOrd="5" destOrd="0" presId="urn:microsoft.com/office/officeart/2005/8/layout/radial2"/>
    <dgm:cxn modelId="{DFDF3CC8-55F1-4FF9-B4CD-6A6FD52267A7}" type="presParOf" srcId="{AFB02844-B733-46FE-A649-9F3C5E137BF2}" destId="{B717EABC-4B17-4D48-AFDF-DC4E00924EEC}" srcOrd="6" destOrd="0" presId="urn:microsoft.com/office/officeart/2005/8/layout/radial2"/>
    <dgm:cxn modelId="{946AB7D1-1652-4666-A98A-54B9FDF8A3B2}" type="presParOf" srcId="{B717EABC-4B17-4D48-AFDF-DC4E00924EEC}" destId="{2BEE6AE3-294E-4A87-9287-D847150E0421}" srcOrd="0" destOrd="0" presId="urn:microsoft.com/office/officeart/2005/8/layout/radial2"/>
    <dgm:cxn modelId="{FBFDC5ED-8CB6-4817-9A63-A09B07B61914}" type="presParOf" srcId="{B717EABC-4B17-4D48-AFDF-DC4E00924EEC}" destId="{5E57295F-1E7F-4EBD-AC49-895395B0FF4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8F10DB-9F17-544C-B175-3A60212202AB}" type="doc">
      <dgm:prSet loTypeId="urn:microsoft.com/office/officeart/2008/layout/VerticalCurvedList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A0AFC04-2BFB-A34A-8C41-BFCBCD9DCD37}">
      <dgm:prSet phldrT="[Text]" custT="1"/>
      <dgm:spPr/>
      <dgm:t>
        <a:bodyPr/>
        <a:lstStyle/>
        <a:p>
          <a:r>
            <a:rPr lang="en-GB" sz="1800" b="0" i="0" u="none" dirty="0" err="1"/>
            <a:t>codi</a:t>
          </a:r>
          <a:r>
            <a:rPr lang="en-GB" sz="1800" b="0" i="0" u="none" dirty="0"/>
            <a:t> </a:t>
          </a:r>
          <a:r>
            <a:rPr lang="en-GB" sz="1800" b="0" i="0" u="none" dirty="0" err="1"/>
            <a:t>eich</a:t>
          </a:r>
          <a:r>
            <a:rPr lang="en-GB" sz="1800" b="0" i="0" u="none" dirty="0"/>
            <a:t> </a:t>
          </a:r>
          <a:r>
            <a:rPr lang="en-GB" sz="1800" b="0" i="0" u="none" dirty="0" err="1"/>
            <a:t>ymwybyddiaeth</a:t>
          </a:r>
          <a:r>
            <a:rPr lang="en-GB" sz="1800" b="0" i="0" u="none" dirty="0"/>
            <a:t> am </a:t>
          </a:r>
          <a:r>
            <a:rPr lang="en-GB" sz="1800" b="0" i="0" u="none" dirty="0" err="1"/>
            <a:t>lyfrau</a:t>
          </a:r>
          <a:r>
            <a:rPr lang="en-GB" sz="1800" b="0" i="0" u="none" dirty="0"/>
            <a:t> Cymraeg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blant</a:t>
          </a:r>
          <a:r>
            <a:rPr lang="en-GB" sz="1700" b="0" i="0" u="none" dirty="0"/>
            <a:t>;</a:t>
          </a:r>
          <a:endParaRPr lang="en-GB" sz="1700" dirty="0"/>
        </a:p>
      </dgm:t>
    </dgm:pt>
    <dgm:pt modelId="{759D1AA3-A339-9147-92F8-94781B24D4F2}" type="parTrans" cxnId="{1D24AEEF-7362-1041-A60F-8D82C41316F5}">
      <dgm:prSet/>
      <dgm:spPr/>
      <dgm:t>
        <a:bodyPr/>
        <a:lstStyle/>
        <a:p>
          <a:endParaRPr lang="en-GB"/>
        </a:p>
      </dgm:t>
    </dgm:pt>
    <dgm:pt modelId="{AC125FFB-0F87-0643-8492-B96461040309}" type="sibTrans" cxnId="{1D24AEEF-7362-1041-A60F-8D82C41316F5}">
      <dgm:prSet/>
      <dgm:spPr/>
      <dgm:t>
        <a:bodyPr/>
        <a:lstStyle/>
        <a:p>
          <a:endParaRPr lang="en-GB"/>
        </a:p>
      </dgm:t>
    </dgm:pt>
    <dgm:pt modelId="{499BC0A2-F85F-BF4F-B33B-B532A565D0DB}">
      <dgm:prSet phldrT="[Text]"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0" i="0" u="none" dirty="0" err="1"/>
            <a:t>pwysigrwydd</a:t>
          </a:r>
          <a:r>
            <a:rPr lang="en-GB" sz="1800" b="0" i="0" u="none" dirty="0"/>
            <a:t> </a:t>
          </a:r>
          <a:r>
            <a:rPr lang="en-GB" sz="1800" b="0" i="0" u="none" dirty="0" err="1"/>
            <a:t>darllen</a:t>
          </a:r>
          <a:r>
            <a:rPr lang="en-GB" sz="1800" b="0" i="0" u="none" dirty="0"/>
            <a:t> </a:t>
          </a:r>
          <a:r>
            <a:rPr lang="en-GB" sz="1800" b="0" i="0" u="none" dirty="0" err="1"/>
            <a:t>straeon</a:t>
          </a:r>
          <a:r>
            <a:rPr lang="en-GB" sz="1800" b="0" i="0" u="none" dirty="0"/>
            <a:t> </a:t>
          </a:r>
          <a:r>
            <a:rPr lang="en-GB" sz="1800" b="0" i="0" u="none" dirty="0" err="1"/>
            <a:t>yn</a:t>
          </a:r>
          <a:r>
            <a:rPr lang="en-GB" sz="1800" b="0" i="0" u="none" dirty="0"/>
            <a:t> y </a:t>
          </a:r>
          <a:r>
            <a:rPr lang="en-GB" sz="1800" b="0" i="0" u="none" dirty="0" err="1"/>
            <a:t>dosbarth</a:t>
          </a:r>
          <a:r>
            <a:rPr lang="en-GB" sz="1600" b="0" i="0" u="none" dirty="0"/>
            <a:t>;</a:t>
          </a:r>
          <a:endParaRPr lang="en-GB" sz="1600" dirty="0"/>
        </a:p>
      </dgm:t>
    </dgm:pt>
    <dgm:pt modelId="{87AD20AB-8AA3-784B-8F71-62FD1BA9D4A7}" type="parTrans" cxnId="{E9D1807F-66CF-C846-A5FC-CF2CBC7667DE}">
      <dgm:prSet/>
      <dgm:spPr/>
      <dgm:t>
        <a:bodyPr/>
        <a:lstStyle/>
        <a:p>
          <a:endParaRPr lang="en-GB"/>
        </a:p>
      </dgm:t>
    </dgm:pt>
    <dgm:pt modelId="{656C8281-9913-9543-9AB6-EF0ACC3E7E48}" type="sibTrans" cxnId="{E9D1807F-66CF-C846-A5FC-CF2CBC7667DE}">
      <dgm:prSet/>
      <dgm:spPr/>
      <dgm:t>
        <a:bodyPr/>
        <a:lstStyle/>
        <a:p>
          <a:endParaRPr lang="en-GB"/>
        </a:p>
      </dgm:t>
    </dgm:pt>
    <dgm:pt modelId="{4428B7E8-CC7C-4046-8A53-0FDDA1D1F50B}">
      <dgm:prSet phldrT="[Text]"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1" i="0" u="sng" dirty="0" err="1"/>
            <a:t>sut</a:t>
          </a:r>
          <a:r>
            <a:rPr lang="en-GB" sz="1800" b="0" i="0" u="none" dirty="0"/>
            <a:t>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ddefnyddio</a:t>
          </a:r>
          <a:r>
            <a:rPr lang="en-GB" sz="1800" b="0" i="0" u="none" dirty="0"/>
            <a:t> </a:t>
          </a:r>
          <a:r>
            <a:rPr lang="en-GB" sz="1800" b="0" i="0" u="none" dirty="0" err="1"/>
            <a:t>llenyddiaeth</a:t>
          </a:r>
          <a:r>
            <a:rPr lang="en-GB" sz="1800" b="0" i="0" u="none" dirty="0"/>
            <a:t> </a:t>
          </a:r>
          <a:r>
            <a:rPr lang="en-GB" sz="1800" b="0" i="0" u="none" dirty="0" err="1"/>
            <a:t>wrth</a:t>
          </a:r>
          <a:r>
            <a:rPr lang="en-GB" sz="1800" b="0" i="0" u="none" dirty="0"/>
            <a:t> </a:t>
          </a:r>
          <a:r>
            <a:rPr lang="en-GB" sz="1800" b="0" i="0" u="none" dirty="0" err="1"/>
            <a:t>ddatblygu</a:t>
          </a:r>
          <a:r>
            <a:rPr lang="en-GB" sz="1800" b="0" i="0" u="none" dirty="0"/>
            <a:t> </a:t>
          </a:r>
          <a:r>
            <a:rPr lang="en-GB" sz="1800" b="0" i="0" u="none" dirty="0" err="1"/>
            <a:t>sgiliau</a:t>
          </a:r>
          <a:r>
            <a:rPr lang="en-GB" sz="1300" b="0" i="0" u="none" dirty="0"/>
            <a:t>;</a:t>
          </a:r>
          <a:endParaRPr lang="en-GB" sz="1300" dirty="0"/>
        </a:p>
      </dgm:t>
    </dgm:pt>
    <dgm:pt modelId="{7AE4DC12-518B-2244-B72D-E5E89A6CFF04}" type="parTrans" cxnId="{4C7EA285-E0B6-5F4D-99EE-1756572CC24E}">
      <dgm:prSet/>
      <dgm:spPr/>
      <dgm:t>
        <a:bodyPr/>
        <a:lstStyle/>
        <a:p>
          <a:endParaRPr lang="en-GB"/>
        </a:p>
      </dgm:t>
    </dgm:pt>
    <dgm:pt modelId="{FD1ECD73-3CF7-BC4D-BE00-A110DB037547}" type="sibTrans" cxnId="{4C7EA285-E0B6-5F4D-99EE-1756572CC24E}">
      <dgm:prSet/>
      <dgm:spPr/>
      <dgm:t>
        <a:bodyPr/>
        <a:lstStyle/>
        <a:p>
          <a:endParaRPr lang="en-GB"/>
        </a:p>
      </dgm:t>
    </dgm:pt>
    <dgm:pt modelId="{C6C84B9B-09B3-504C-9230-EC046393FFA4}">
      <dgm:prSet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1" i="0" u="sng" dirty="0" err="1"/>
            <a:t>sut</a:t>
          </a:r>
          <a:r>
            <a:rPr lang="en-GB" sz="1800" b="1" i="0" u="sng" dirty="0"/>
            <a:t>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ddatblygu</a:t>
          </a:r>
          <a:r>
            <a:rPr lang="en-GB" sz="1800" b="0" i="0" u="none" dirty="0"/>
            <a:t> </a:t>
          </a:r>
          <a:r>
            <a:rPr lang="en-GB" sz="1800" b="0" i="0" u="none" dirty="0" err="1"/>
            <a:t>sgiliau</a:t>
          </a:r>
          <a:r>
            <a:rPr lang="en-GB" sz="1800" b="0" i="0" u="none" dirty="0"/>
            <a:t> </a:t>
          </a:r>
          <a:r>
            <a:rPr lang="en-GB" sz="1800" b="0" i="0" u="none" dirty="0" err="1"/>
            <a:t>darllen</a:t>
          </a:r>
          <a:r>
            <a:rPr lang="en-GB" sz="1800" b="0" i="0" u="none" dirty="0"/>
            <a:t> y </a:t>
          </a:r>
          <a:r>
            <a:rPr lang="en-GB" sz="1800" b="0" i="0" u="none" dirty="0" err="1"/>
            <a:t>disgyblion</a:t>
          </a:r>
          <a:r>
            <a:rPr lang="en-GB" sz="1300" b="0" i="0" u="none" dirty="0"/>
            <a:t>.</a:t>
          </a:r>
          <a:endParaRPr lang="en-US" sz="1300" dirty="0"/>
        </a:p>
      </dgm:t>
    </dgm:pt>
    <dgm:pt modelId="{1FBE99F1-0A80-E142-A65A-EBC3D22C1736}" type="parTrans" cxnId="{ADAA1176-9104-804F-96D8-E18134A5316F}">
      <dgm:prSet/>
      <dgm:spPr/>
      <dgm:t>
        <a:bodyPr/>
        <a:lstStyle/>
        <a:p>
          <a:endParaRPr lang="en-GB"/>
        </a:p>
      </dgm:t>
    </dgm:pt>
    <dgm:pt modelId="{DD144092-BC7E-4049-A84F-F60CE4D90E67}" type="sibTrans" cxnId="{ADAA1176-9104-804F-96D8-E18134A5316F}">
      <dgm:prSet/>
      <dgm:spPr/>
      <dgm:t>
        <a:bodyPr/>
        <a:lstStyle/>
        <a:p>
          <a:endParaRPr lang="en-GB"/>
        </a:p>
      </dgm:t>
    </dgm:pt>
    <dgm:pt modelId="{0EB949BA-FA64-754E-82C9-EAD27F85BEBE}" type="pres">
      <dgm:prSet presAssocID="{AF8F10DB-9F17-544C-B175-3A60212202AB}" presName="Name0" presStyleCnt="0">
        <dgm:presLayoutVars>
          <dgm:chMax val="7"/>
          <dgm:chPref val="7"/>
          <dgm:dir/>
        </dgm:presLayoutVars>
      </dgm:prSet>
      <dgm:spPr/>
    </dgm:pt>
    <dgm:pt modelId="{A220C053-A330-B244-A9E5-935DE9EBC2D1}" type="pres">
      <dgm:prSet presAssocID="{AF8F10DB-9F17-544C-B175-3A60212202AB}" presName="Name1" presStyleCnt="0"/>
      <dgm:spPr/>
    </dgm:pt>
    <dgm:pt modelId="{639585F2-1769-FA48-8A55-5D95672F3AD1}" type="pres">
      <dgm:prSet presAssocID="{AF8F10DB-9F17-544C-B175-3A60212202AB}" presName="cycle" presStyleCnt="0"/>
      <dgm:spPr/>
    </dgm:pt>
    <dgm:pt modelId="{A7A910B1-63A6-8042-9B43-FDA1983AB910}" type="pres">
      <dgm:prSet presAssocID="{AF8F10DB-9F17-544C-B175-3A60212202AB}" presName="srcNode" presStyleLbl="node1" presStyleIdx="0" presStyleCnt="4"/>
      <dgm:spPr/>
    </dgm:pt>
    <dgm:pt modelId="{26B863DB-24F3-F24C-846B-B7A8A7437927}" type="pres">
      <dgm:prSet presAssocID="{AF8F10DB-9F17-544C-B175-3A60212202AB}" presName="conn" presStyleLbl="parChTrans1D2" presStyleIdx="0" presStyleCnt="1"/>
      <dgm:spPr/>
    </dgm:pt>
    <dgm:pt modelId="{BAEFC538-37BA-1648-9F7A-84E466B27820}" type="pres">
      <dgm:prSet presAssocID="{AF8F10DB-9F17-544C-B175-3A60212202AB}" presName="extraNode" presStyleLbl="node1" presStyleIdx="0" presStyleCnt="4"/>
      <dgm:spPr/>
    </dgm:pt>
    <dgm:pt modelId="{B70CD757-9D1E-9445-A92D-22BD5DADD0F8}" type="pres">
      <dgm:prSet presAssocID="{AF8F10DB-9F17-544C-B175-3A60212202AB}" presName="dstNode" presStyleLbl="node1" presStyleIdx="0" presStyleCnt="4"/>
      <dgm:spPr/>
    </dgm:pt>
    <dgm:pt modelId="{01209D20-3284-C247-9972-C8A9926BD5FA}" type="pres">
      <dgm:prSet presAssocID="{2A0AFC04-2BFB-A34A-8C41-BFCBCD9DCD37}" presName="text_1" presStyleLbl="node1" presStyleIdx="0" presStyleCnt="4">
        <dgm:presLayoutVars>
          <dgm:bulletEnabled val="1"/>
        </dgm:presLayoutVars>
      </dgm:prSet>
      <dgm:spPr/>
    </dgm:pt>
    <dgm:pt modelId="{6B04A452-ADA2-954A-8902-9E6672D7F28C}" type="pres">
      <dgm:prSet presAssocID="{2A0AFC04-2BFB-A34A-8C41-BFCBCD9DCD37}" presName="accent_1" presStyleCnt="0"/>
      <dgm:spPr/>
    </dgm:pt>
    <dgm:pt modelId="{E696B9CB-9524-444A-9894-840F7F120AC5}" type="pres">
      <dgm:prSet presAssocID="{2A0AFC04-2BFB-A34A-8C41-BFCBCD9DCD37}" presName="accentRepeatNode" presStyleLbl="solidFgAcc1" presStyleIdx="0" presStyleCnt="4"/>
      <dgm:spPr/>
    </dgm:pt>
    <dgm:pt modelId="{096FC9F1-F3FA-4948-ACE2-0FA3D7171F38}" type="pres">
      <dgm:prSet presAssocID="{499BC0A2-F85F-BF4F-B33B-B532A565D0DB}" presName="text_2" presStyleLbl="node1" presStyleIdx="1" presStyleCnt="4">
        <dgm:presLayoutVars>
          <dgm:bulletEnabled val="1"/>
        </dgm:presLayoutVars>
      </dgm:prSet>
      <dgm:spPr/>
    </dgm:pt>
    <dgm:pt modelId="{DAA220FC-4683-4A48-8127-C31BBBF784F3}" type="pres">
      <dgm:prSet presAssocID="{499BC0A2-F85F-BF4F-B33B-B532A565D0DB}" presName="accent_2" presStyleCnt="0"/>
      <dgm:spPr/>
    </dgm:pt>
    <dgm:pt modelId="{67485C96-FCEC-9441-A7AA-D82D2DD02441}" type="pres">
      <dgm:prSet presAssocID="{499BC0A2-F85F-BF4F-B33B-B532A565D0DB}" presName="accentRepeatNode" presStyleLbl="solidFgAcc1" presStyleIdx="1" presStyleCnt="4"/>
      <dgm:spPr/>
    </dgm:pt>
    <dgm:pt modelId="{926F273A-EE2A-644A-B69D-35E3F4AEB3A5}" type="pres">
      <dgm:prSet presAssocID="{4428B7E8-CC7C-4046-8A53-0FDDA1D1F50B}" presName="text_3" presStyleLbl="node1" presStyleIdx="2" presStyleCnt="4">
        <dgm:presLayoutVars>
          <dgm:bulletEnabled val="1"/>
        </dgm:presLayoutVars>
      </dgm:prSet>
      <dgm:spPr/>
    </dgm:pt>
    <dgm:pt modelId="{97883868-BF89-7F44-935B-438B17591EA5}" type="pres">
      <dgm:prSet presAssocID="{4428B7E8-CC7C-4046-8A53-0FDDA1D1F50B}" presName="accent_3" presStyleCnt="0"/>
      <dgm:spPr/>
    </dgm:pt>
    <dgm:pt modelId="{249CCE59-9751-484A-B43A-4BB4E257CF19}" type="pres">
      <dgm:prSet presAssocID="{4428B7E8-CC7C-4046-8A53-0FDDA1D1F50B}" presName="accentRepeatNode" presStyleLbl="solidFgAcc1" presStyleIdx="2" presStyleCnt="4"/>
      <dgm:spPr/>
    </dgm:pt>
    <dgm:pt modelId="{3DBFBD05-D56D-7C47-BFDD-D3E4F7C46C4B}" type="pres">
      <dgm:prSet presAssocID="{C6C84B9B-09B3-504C-9230-EC046393FFA4}" presName="text_4" presStyleLbl="node1" presStyleIdx="3" presStyleCnt="4">
        <dgm:presLayoutVars>
          <dgm:bulletEnabled val="1"/>
        </dgm:presLayoutVars>
      </dgm:prSet>
      <dgm:spPr/>
    </dgm:pt>
    <dgm:pt modelId="{40ACED84-B300-4144-B243-2C7753669378}" type="pres">
      <dgm:prSet presAssocID="{C6C84B9B-09B3-504C-9230-EC046393FFA4}" presName="accent_4" presStyleCnt="0"/>
      <dgm:spPr/>
    </dgm:pt>
    <dgm:pt modelId="{E7F4F467-999E-E146-87AB-59E539D91678}" type="pres">
      <dgm:prSet presAssocID="{C6C84B9B-09B3-504C-9230-EC046393FFA4}" presName="accentRepeatNode" presStyleLbl="solidFgAcc1" presStyleIdx="3" presStyleCnt="4"/>
      <dgm:spPr/>
    </dgm:pt>
  </dgm:ptLst>
  <dgm:cxnLst>
    <dgm:cxn modelId="{DB174B1F-1956-FB49-814E-CF1A9045759D}" type="presOf" srcId="{499BC0A2-F85F-BF4F-B33B-B532A565D0DB}" destId="{096FC9F1-F3FA-4948-ACE2-0FA3D7171F38}" srcOrd="0" destOrd="0" presId="urn:microsoft.com/office/officeart/2008/layout/VerticalCurvedList"/>
    <dgm:cxn modelId="{C61DBF33-977A-2B41-87C0-5CACAA7215F2}" type="presOf" srcId="{AF8F10DB-9F17-544C-B175-3A60212202AB}" destId="{0EB949BA-FA64-754E-82C9-EAD27F85BEBE}" srcOrd="0" destOrd="0" presId="urn:microsoft.com/office/officeart/2008/layout/VerticalCurvedList"/>
    <dgm:cxn modelId="{ADAA1176-9104-804F-96D8-E18134A5316F}" srcId="{AF8F10DB-9F17-544C-B175-3A60212202AB}" destId="{C6C84B9B-09B3-504C-9230-EC046393FFA4}" srcOrd="3" destOrd="0" parTransId="{1FBE99F1-0A80-E142-A65A-EBC3D22C1736}" sibTransId="{DD144092-BC7E-4049-A84F-F60CE4D90E67}"/>
    <dgm:cxn modelId="{E9D1807F-66CF-C846-A5FC-CF2CBC7667DE}" srcId="{AF8F10DB-9F17-544C-B175-3A60212202AB}" destId="{499BC0A2-F85F-BF4F-B33B-B532A565D0DB}" srcOrd="1" destOrd="0" parTransId="{87AD20AB-8AA3-784B-8F71-62FD1BA9D4A7}" sibTransId="{656C8281-9913-9543-9AB6-EF0ACC3E7E48}"/>
    <dgm:cxn modelId="{4C7EA285-E0B6-5F4D-99EE-1756572CC24E}" srcId="{AF8F10DB-9F17-544C-B175-3A60212202AB}" destId="{4428B7E8-CC7C-4046-8A53-0FDDA1D1F50B}" srcOrd="2" destOrd="0" parTransId="{7AE4DC12-518B-2244-B72D-E5E89A6CFF04}" sibTransId="{FD1ECD73-3CF7-BC4D-BE00-A110DB037547}"/>
    <dgm:cxn modelId="{D9FCC89F-CC97-D940-8887-CEF0E2E9651E}" type="presOf" srcId="{2A0AFC04-2BFB-A34A-8C41-BFCBCD9DCD37}" destId="{01209D20-3284-C247-9972-C8A9926BD5FA}" srcOrd="0" destOrd="0" presId="urn:microsoft.com/office/officeart/2008/layout/VerticalCurvedList"/>
    <dgm:cxn modelId="{B2BDEDC5-BEAD-7047-AE12-3C373DE97325}" type="presOf" srcId="{4428B7E8-CC7C-4046-8A53-0FDDA1D1F50B}" destId="{926F273A-EE2A-644A-B69D-35E3F4AEB3A5}" srcOrd="0" destOrd="0" presId="urn:microsoft.com/office/officeart/2008/layout/VerticalCurvedList"/>
    <dgm:cxn modelId="{1D24AEEF-7362-1041-A60F-8D82C41316F5}" srcId="{AF8F10DB-9F17-544C-B175-3A60212202AB}" destId="{2A0AFC04-2BFB-A34A-8C41-BFCBCD9DCD37}" srcOrd="0" destOrd="0" parTransId="{759D1AA3-A339-9147-92F8-94781B24D4F2}" sibTransId="{AC125FFB-0F87-0643-8492-B96461040309}"/>
    <dgm:cxn modelId="{A4EF73F0-1E9B-5C41-99BC-BB4F3A386D0A}" type="presOf" srcId="{AC125FFB-0F87-0643-8492-B96461040309}" destId="{26B863DB-24F3-F24C-846B-B7A8A7437927}" srcOrd="0" destOrd="0" presId="urn:microsoft.com/office/officeart/2008/layout/VerticalCurvedList"/>
    <dgm:cxn modelId="{B622E1F3-89AB-3744-ADAF-0076A6D49766}" type="presOf" srcId="{C6C84B9B-09B3-504C-9230-EC046393FFA4}" destId="{3DBFBD05-D56D-7C47-BFDD-D3E4F7C46C4B}" srcOrd="0" destOrd="0" presId="urn:microsoft.com/office/officeart/2008/layout/VerticalCurvedList"/>
    <dgm:cxn modelId="{00ECD4A3-79CA-3C40-B517-620CDB14C74F}" type="presParOf" srcId="{0EB949BA-FA64-754E-82C9-EAD27F85BEBE}" destId="{A220C053-A330-B244-A9E5-935DE9EBC2D1}" srcOrd="0" destOrd="0" presId="urn:microsoft.com/office/officeart/2008/layout/VerticalCurvedList"/>
    <dgm:cxn modelId="{BA7FB9F3-9557-4041-9828-DA810B4B3499}" type="presParOf" srcId="{A220C053-A330-B244-A9E5-935DE9EBC2D1}" destId="{639585F2-1769-FA48-8A55-5D95672F3AD1}" srcOrd="0" destOrd="0" presId="urn:microsoft.com/office/officeart/2008/layout/VerticalCurvedList"/>
    <dgm:cxn modelId="{2136A079-16CA-624F-AAC9-E7E07792504C}" type="presParOf" srcId="{639585F2-1769-FA48-8A55-5D95672F3AD1}" destId="{A7A910B1-63A6-8042-9B43-FDA1983AB910}" srcOrd="0" destOrd="0" presId="urn:microsoft.com/office/officeart/2008/layout/VerticalCurvedList"/>
    <dgm:cxn modelId="{258805E7-D647-E047-A82F-F1C506CB0CD5}" type="presParOf" srcId="{639585F2-1769-FA48-8A55-5D95672F3AD1}" destId="{26B863DB-24F3-F24C-846B-B7A8A7437927}" srcOrd="1" destOrd="0" presId="urn:microsoft.com/office/officeart/2008/layout/VerticalCurvedList"/>
    <dgm:cxn modelId="{B871B432-83F6-884A-BB03-7C6E6DB64650}" type="presParOf" srcId="{639585F2-1769-FA48-8A55-5D95672F3AD1}" destId="{BAEFC538-37BA-1648-9F7A-84E466B27820}" srcOrd="2" destOrd="0" presId="urn:microsoft.com/office/officeart/2008/layout/VerticalCurvedList"/>
    <dgm:cxn modelId="{099F82FA-404C-3843-B6FA-13423C7A0EE9}" type="presParOf" srcId="{639585F2-1769-FA48-8A55-5D95672F3AD1}" destId="{B70CD757-9D1E-9445-A92D-22BD5DADD0F8}" srcOrd="3" destOrd="0" presId="urn:microsoft.com/office/officeart/2008/layout/VerticalCurvedList"/>
    <dgm:cxn modelId="{0DB7C195-5835-E048-B2E5-1CD26689FE58}" type="presParOf" srcId="{A220C053-A330-B244-A9E5-935DE9EBC2D1}" destId="{01209D20-3284-C247-9972-C8A9926BD5FA}" srcOrd="1" destOrd="0" presId="urn:microsoft.com/office/officeart/2008/layout/VerticalCurvedList"/>
    <dgm:cxn modelId="{D4CBFB5C-C2A0-DC44-ABEB-69C974312732}" type="presParOf" srcId="{A220C053-A330-B244-A9E5-935DE9EBC2D1}" destId="{6B04A452-ADA2-954A-8902-9E6672D7F28C}" srcOrd="2" destOrd="0" presId="urn:microsoft.com/office/officeart/2008/layout/VerticalCurvedList"/>
    <dgm:cxn modelId="{3E33B040-894E-6A4A-89CE-32079CEAD4FE}" type="presParOf" srcId="{6B04A452-ADA2-954A-8902-9E6672D7F28C}" destId="{E696B9CB-9524-444A-9894-840F7F120AC5}" srcOrd="0" destOrd="0" presId="urn:microsoft.com/office/officeart/2008/layout/VerticalCurvedList"/>
    <dgm:cxn modelId="{1E2FE822-3F2B-284E-9584-B58993C0531A}" type="presParOf" srcId="{A220C053-A330-B244-A9E5-935DE9EBC2D1}" destId="{096FC9F1-F3FA-4948-ACE2-0FA3D7171F38}" srcOrd="3" destOrd="0" presId="urn:microsoft.com/office/officeart/2008/layout/VerticalCurvedList"/>
    <dgm:cxn modelId="{30143F7A-79E6-A04A-ABFF-EABFD16831BE}" type="presParOf" srcId="{A220C053-A330-B244-A9E5-935DE9EBC2D1}" destId="{DAA220FC-4683-4A48-8127-C31BBBF784F3}" srcOrd="4" destOrd="0" presId="urn:microsoft.com/office/officeart/2008/layout/VerticalCurvedList"/>
    <dgm:cxn modelId="{D4BC3491-DE8B-A645-8EA4-527FE1F354D8}" type="presParOf" srcId="{DAA220FC-4683-4A48-8127-C31BBBF784F3}" destId="{67485C96-FCEC-9441-A7AA-D82D2DD02441}" srcOrd="0" destOrd="0" presId="urn:microsoft.com/office/officeart/2008/layout/VerticalCurvedList"/>
    <dgm:cxn modelId="{37C40A83-E1CB-534F-8E73-C97F951AA7F4}" type="presParOf" srcId="{A220C053-A330-B244-A9E5-935DE9EBC2D1}" destId="{926F273A-EE2A-644A-B69D-35E3F4AEB3A5}" srcOrd="5" destOrd="0" presId="urn:microsoft.com/office/officeart/2008/layout/VerticalCurvedList"/>
    <dgm:cxn modelId="{823351FF-2C55-B347-B3CF-516DA646610A}" type="presParOf" srcId="{A220C053-A330-B244-A9E5-935DE9EBC2D1}" destId="{97883868-BF89-7F44-935B-438B17591EA5}" srcOrd="6" destOrd="0" presId="urn:microsoft.com/office/officeart/2008/layout/VerticalCurvedList"/>
    <dgm:cxn modelId="{101D267C-F410-FA4B-84DC-27D500088304}" type="presParOf" srcId="{97883868-BF89-7F44-935B-438B17591EA5}" destId="{249CCE59-9751-484A-B43A-4BB4E257CF19}" srcOrd="0" destOrd="0" presId="urn:microsoft.com/office/officeart/2008/layout/VerticalCurvedList"/>
    <dgm:cxn modelId="{1D7D8C00-10D4-8742-9EFF-9AC1387BD69F}" type="presParOf" srcId="{A220C053-A330-B244-A9E5-935DE9EBC2D1}" destId="{3DBFBD05-D56D-7C47-BFDD-D3E4F7C46C4B}" srcOrd="7" destOrd="0" presId="urn:microsoft.com/office/officeart/2008/layout/VerticalCurvedList"/>
    <dgm:cxn modelId="{090B8273-5CA0-0C41-B28B-A46F0551869F}" type="presParOf" srcId="{A220C053-A330-B244-A9E5-935DE9EBC2D1}" destId="{40ACED84-B300-4144-B243-2C7753669378}" srcOrd="8" destOrd="0" presId="urn:microsoft.com/office/officeart/2008/layout/VerticalCurvedList"/>
    <dgm:cxn modelId="{F55C6215-30DC-264D-A906-D84932C12E16}" type="presParOf" srcId="{40ACED84-B300-4144-B243-2C7753669378}" destId="{E7F4F467-999E-E146-87AB-59E539D9167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6FDDCE-AB5A-384B-A8E1-45643A7858CE}" type="doc">
      <dgm:prSet loTypeId="urn:microsoft.com/office/officeart/2005/8/layout/cycle7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60D3454-E20E-D245-BC7F-1873792348FA}">
      <dgm:prSet phldrT="[Text]"/>
      <dgm:spPr/>
      <dgm:t>
        <a:bodyPr/>
        <a:lstStyle/>
        <a:p>
          <a:r>
            <a:rPr lang="en-GB" dirty="0" err="1"/>
            <a:t>Llafar</a:t>
          </a:r>
          <a:endParaRPr lang="en-GB" dirty="0"/>
        </a:p>
      </dgm:t>
    </dgm:pt>
    <dgm:pt modelId="{92C051EF-B730-C943-802F-E3FF342FE832}" type="parTrans" cxnId="{E78E2147-B341-8B4D-9631-2B95C8A67568}">
      <dgm:prSet/>
      <dgm:spPr/>
      <dgm:t>
        <a:bodyPr/>
        <a:lstStyle/>
        <a:p>
          <a:endParaRPr lang="en-GB"/>
        </a:p>
      </dgm:t>
    </dgm:pt>
    <dgm:pt modelId="{6816AB4E-3F67-8041-97BD-27234F2389DA}" type="sibTrans" cxnId="{E78E2147-B341-8B4D-9631-2B95C8A67568}">
      <dgm:prSet/>
      <dgm:spPr/>
      <dgm:t>
        <a:bodyPr/>
        <a:lstStyle/>
        <a:p>
          <a:endParaRPr lang="en-GB"/>
        </a:p>
      </dgm:t>
    </dgm:pt>
    <dgm:pt modelId="{58DC4FC8-D4D4-8B4D-9AA6-B6C28C6D5E9A}">
      <dgm:prSet phldrT="[Text]"/>
      <dgm:spPr/>
      <dgm:t>
        <a:bodyPr/>
        <a:lstStyle/>
        <a:p>
          <a:r>
            <a:rPr lang="en-GB" dirty="0" err="1"/>
            <a:t>Ysgrifennu</a:t>
          </a:r>
          <a:endParaRPr lang="en-GB" dirty="0"/>
        </a:p>
      </dgm:t>
    </dgm:pt>
    <dgm:pt modelId="{D9216ABF-5054-9042-967E-7F84323A33CC}" type="parTrans" cxnId="{390A516A-7FD4-A549-A031-DC474FFBE59E}">
      <dgm:prSet/>
      <dgm:spPr/>
      <dgm:t>
        <a:bodyPr/>
        <a:lstStyle/>
        <a:p>
          <a:endParaRPr lang="en-GB"/>
        </a:p>
      </dgm:t>
    </dgm:pt>
    <dgm:pt modelId="{D7B0B111-2CA9-0E46-BE9C-D8C09CDC6F43}" type="sibTrans" cxnId="{390A516A-7FD4-A549-A031-DC474FFBE59E}">
      <dgm:prSet/>
      <dgm:spPr/>
      <dgm:t>
        <a:bodyPr/>
        <a:lstStyle/>
        <a:p>
          <a:endParaRPr lang="en-GB"/>
        </a:p>
      </dgm:t>
    </dgm:pt>
    <dgm:pt modelId="{1D21CFAF-D969-C94C-815F-517A45FA0C5E}">
      <dgm:prSet phldrT="[Text]"/>
      <dgm:spPr/>
      <dgm:t>
        <a:bodyPr/>
        <a:lstStyle/>
        <a:p>
          <a:r>
            <a:rPr lang="en-GB" dirty="0" err="1"/>
            <a:t>Darllen</a:t>
          </a:r>
          <a:endParaRPr lang="en-GB" dirty="0"/>
        </a:p>
      </dgm:t>
    </dgm:pt>
    <dgm:pt modelId="{BC744608-F8A4-2A46-AC33-C638979FB555}" type="parTrans" cxnId="{9DE445A2-E0DC-5A4B-B970-CCC8221C9BC7}">
      <dgm:prSet/>
      <dgm:spPr/>
      <dgm:t>
        <a:bodyPr/>
        <a:lstStyle/>
        <a:p>
          <a:endParaRPr lang="en-GB"/>
        </a:p>
      </dgm:t>
    </dgm:pt>
    <dgm:pt modelId="{978775F4-FF9C-F94C-A577-1EB366E5C8FB}" type="sibTrans" cxnId="{9DE445A2-E0DC-5A4B-B970-CCC8221C9BC7}">
      <dgm:prSet/>
      <dgm:spPr/>
      <dgm:t>
        <a:bodyPr/>
        <a:lstStyle/>
        <a:p>
          <a:endParaRPr lang="en-GB"/>
        </a:p>
      </dgm:t>
    </dgm:pt>
    <dgm:pt modelId="{983A1383-7419-EF4A-B7D6-1DAF94E7376D}" type="pres">
      <dgm:prSet presAssocID="{DC6FDDCE-AB5A-384B-A8E1-45643A7858CE}" presName="Name0" presStyleCnt="0">
        <dgm:presLayoutVars>
          <dgm:dir/>
          <dgm:resizeHandles val="exact"/>
        </dgm:presLayoutVars>
      </dgm:prSet>
      <dgm:spPr/>
    </dgm:pt>
    <dgm:pt modelId="{DD1A1BDC-4E3C-FB4C-ACAF-743ECB757CBC}" type="pres">
      <dgm:prSet presAssocID="{760D3454-E20E-D245-BC7F-1873792348FA}" presName="node" presStyleLbl="node1" presStyleIdx="0" presStyleCnt="3">
        <dgm:presLayoutVars>
          <dgm:bulletEnabled val="1"/>
        </dgm:presLayoutVars>
      </dgm:prSet>
      <dgm:spPr/>
    </dgm:pt>
    <dgm:pt modelId="{BF1A39D3-DDE6-1A45-A219-24C6682AEFCE}" type="pres">
      <dgm:prSet presAssocID="{6816AB4E-3F67-8041-97BD-27234F2389DA}" presName="sibTrans" presStyleLbl="sibTrans2D1" presStyleIdx="0" presStyleCnt="3"/>
      <dgm:spPr/>
    </dgm:pt>
    <dgm:pt modelId="{A97299E8-03B9-8F4E-B73B-375F86193100}" type="pres">
      <dgm:prSet presAssocID="{6816AB4E-3F67-8041-97BD-27234F2389DA}" presName="connectorText" presStyleLbl="sibTrans2D1" presStyleIdx="0" presStyleCnt="3"/>
      <dgm:spPr/>
    </dgm:pt>
    <dgm:pt modelId="{B2EFD02E-A97F-5F41-A0D8-459A4EE3841A}" type="pres">
      <dgm:prSet presAssocID="{58DC4FC8-D4D4-8B4D-9AA6-B6C28C6D5E9A}" presName="node" presStyleLbl="node1" presStyleIdx="1" presStyleCnt="3">
        <dgm:presLayoutVars>
          <dgm:bulletEnabled val="1"/>
        </dgm:presLayoutVars>
      </dgm:prSet>
      <dgm:spPr/>
    </dgm:pt>
    <dgm:pt modelId="{E1DC3C55-814F-2146-8360-5E23DE73D439}" type="pres">
      <dgm:prSet presAssocID="{D7B0B111-2CA9-0E46-BE9C-D8C09CDC6F43}" presName="sibTrans" presStyleLbl="sibTrans2D1" presStyleIdx="1" presStyleCnt="3"/>
      <dgm:spPr/>
    </dgm:pt>
    <dgm:pt modelId="{9FC7F4D6-21F0-B243-8361-2D5CB6FE12A9}" type="pres">
      <dgm:prSet presAssocID="{D7B0B111-2CA9-0E46-BE9C-D8C09CDC6F43}" presName="connectorText" presStyleLbl="sibTrans2D1" presStyleIdx="1" presStyleCnt="3"/>
      <dgm:spPr/>
    </dgm:pt>
    <dgm:pt modelId="{F2203ABA-EB33-EE46-974D-8DB96B206950}" type="pres">
      <dgm:prSet presAssocID="{1D21CFAF-D969-C94C-815F-517A45FA0C5E}" presName="node" presStyleLbl="node1" presStyleIdx="2" presStyleCnt="3">
        <dgm:presLayoutVars>
          <dgm:bulletEnabled val="1"/>
        </dgm:presLayoutVars>
      </dgm:prSet>
      <dgm:spPr/>
    </dgm:pt>
    <dgm:pt modelId="{822ED483-6E8A-2140-96C4-7E779AA0D94C}" type="pres">
      <dgm:prSet presAssocID="{978775F4-FF9C-F94C-A577-1EB366E5C8FB}" presName="sibTrans" presStyleLbl="sibTrans2D1" presStyleIdx="2" presStyleCnt="3"/>
      <dgm:spPr/>
    </dgm:pt>
    <dgm:pt modelId="{59991783-DF43-E54E-A204-9B64AEC821DA}" type="pres">
      <dgm:prSet presAssocID="{978775F4-FF9C-F94C-A577-1EB366E5C8FB}" presName="connectorText" presStyleLbl="sibTrans2D1" presStyleIdx="2" presStyleCnt="3"/>
      <dgm:spPr/>
    </dgm:pt>
  </dgm:ptLst>
  <dgm:cxnLst>
    <dgm:cxn modelId="{7789860D-7D70-2D43-AC87-301BAAB6335D}" type="presOf" srcId="{D7B0B111-2CA9-0E46-BE9C-D8C09CDC6F43}" destId="{9FC7F4D6-21F0-B243-8361-2D5CB6FE12A9}" srcOrd="1" destOrd="0" presId="urn:microsoft.com/office/officeart/2005/8/layout/cycle7"/>
    <dgm:cxn modelId="{B698931B-E6E9-C942-8478-0E07B33632A3}" type="presOf" srcId="{760D3454-E20E-D245-BC7F-1873792348FA}" destId="{DD1A1BDC-4E3C-FB4C-ACAF-743ECB757CBC}" srcOrd="0" destOrd="0" presId="urn:microsoft.com/office/officeart/2005/8/layout/cycle7"/>
    <dgm:cxn modelId="{F183D961-AA8D-3142-84D1-F598D49F8D9D}" type="presOf" srcId="{6816AB4E-3F67-8041-97BD-27234F2389DA}" destId="{BF1A39D3-DDE6-1A45-A219-24C6682AEFCE}" srcOrd="0" destOrd="0" presId="urn:microsoft.com/office/officeart/2005/8/layout/cycle7"/>
    <dgm:cxn modelId="{3878B362-2615-034E-BF96-C2EA513ED39C}" type="presOf" srcId="{978775F4-FF9C-F94C-A577-1EB366E5C8FB}" destId="{59991783-DF43-E54E-A204-9B64AEC821DA}" srcOrd="1" destOrd="0" presId="urn:microsoft.com/office/officeart/2005/8/layout/cycle7"/>
    <dgm:cxn modelId="{E78E2147-B341-8B4D-9631-2B95C8A67568}" srcId="{DC6FDDCE-AB5A-384B-A8E1-45643A7858CE}" destId="{760D3454-E20E-D245-BC7F-1873792348FA}" srcOrd="0" destOrd="0" parTransId="{92C051EF-B730-C943-802F-E3FF342FE832}" sibTransId="{6816AB4E-3F67-8041-97BD-27234F2389DA}"/>
    <dgm:cxn modelId="{390A516A-7FD4-A549-A031-DC474FFBE59E}" srcId="{DC6FDDCE-AB5A-384B-A8E1-45643A7858CE}" destId="{58DC4FC8-D4D4-8B4D-9AA6-B6C28C6D5E9A}" srcOrd="1" destOrd="0" parTransId="{D9216ABF-5054-9042-967E-7F84323A33CC}" sibTransId="{D7B0B111-2CA9-0E46-BE9C-D8C09CDC6F43}"/>
    <dgm:cxn modelId="{D19E4A4E-1A7E-6347-AC32-5055F4AFDC3F}" type="presOf" srcId="{58DC4FC8-D4D4-8B4D-9AA6-B6C28C6D5E9A}" destId="{B2EFD02E-A97F-5F41-A0D8-459A4EE3841A}" srcOrd="0" destOrd="0" presId="urn:microsoft.com/office/officeart/2005/8/layout/cycle7"/>
    <dgm:cxn modelId="{BC608A74-70FD-1145-963B-4907D39380A2}" type="presOf" srcId="{1D21CFAF-D969-C94C-815F-517A45FA0C5E}" destId="{F2203ABA-EB33-EE46-974D-8DB96B206950}" srcOrd="0" destOrd="0" presId="urn:microsoft.com/office/officeart/2005/8/layout/cycle7"/>
    <dgm:cxn modelId="{DC92B079-44E2-334F-A827-092EADF9FE20}" type="presOf" srcId="{D7B0B111-2CA9-0E46-BE9C-D8C09CDC6F43}" destId="{E1DC3C55-814F-2146-8360-5E23DE73D439}" srcOrd="0" destOrd="0" presId="urn:microsoft.com/office/officeart/2005/8/layout/cycle7"/>
    <dgm:cxn modelId="{9DE445A2-E0DC-5A4B-B970-CCC8221C9BC7}" srcId="{DC6FDDCE-AB5A-384B-A8E1-45643A7858CE}" destId="{1D21CFAF-D969-C94C-815F-517A45FA0C5E}" srcOrd="2" destOrd="0" parTransId="{BC744608-F8A4-2A46-AC33-C638979FB555}" sibTransId="{978775F4-FF9C-F94C-A577-1EB366E5C8FB}"/>
    <dgm:cxn modelId="{460561B3-0A5D-C14B-B983-FFA3B6B15B0F}" type="presOf" srcId="{978775F4-FF9C-F94C-A577-1EB366E5C8FB}" destId="{822ED483-6E8A-2140-96C4-7E779AA0D94C}" srcOrd="0" destOrd="0" presId="urn:microsoft.com/office/officeart/2005/8/layout/cycle7"/>
    <dgm:cxn modelId="{50887AC2-4D49-1F44-9E63-3C1C9FE539AE}" type="presOf" srcId="{6816AB4E-3F67-8041-97BD-27234F2389DA}" destId="{A97299E8-03B9-8F4E-B73B-375F86193100}" srcOrd="1" destOrd="0" presId="urn:microsoft.com/office/officeart/2005/8/layout/cycle7"/>
    <dgm:cxn modelId="{5DA4C9FB-3EBF-9247-8BF5-3BD4DF615D6F}" type="presOf" srcId="{DC6FDDCE-AB5A-384B-A8E1-45643A7858CE}" destId="{983A1383-7419-EF4A-B7D6-1DAF94E7376D}" srcOrd="0" destOrd="0" presId="urn:microsoft.com/office/officeart/2005/8/layout/cycle7"/>
    <dgm:cxn modelId="{9AEDAF10-420A-9541-B048-C59FE4CA06D7}" type="presParOf" srcId="{983A1383-7419-EF4A-B7D6-1DAF94E7376D}" destId="{DD1A1BDC-4E3C-FB4C-ACAF-743ECB757CBC}" srcOrd="0" destOrd="0" presId="urn:microsoft.com/office/officeart/2005/8/layout/cycle7"/>
    <dgm:cxn modelId="{1B6E2C42-4542-6040-8AA0-3BD2E6F48F62}" type="presParOf" srcId="{983A1383-7419-EF4A-B7D6-1DAF94E7376D}" destId="{BF1A39D3-DDE6-1A45-A219-24C6682AEFCE}" srcOrd="1" destOrd="0" presId="urn:microsoft.com/office/officeart/2005/8/layout/cycle7"/>
    <dgm:cxn modelId="{158090F5-1171-854B-8221-14FE5C479860}" type="presParOf" srcId="{BF1A39D3-DDE6-1A45-A219-24C6682AEFCE}" destId="{A97299E8-03B9-8F4E-B73B-375F86193100}" srcOrd="0" destOrd="0" presId="urn:microsoft.com/office/officeart/2005/8/layout/cycle7"/>
    <dgm:cxn modelId="{C030E066-AB44-D84C-ADE7-123147E69BB7}" type="presParOf" srcId="{983A1383-7419-EF4A-B7D6-1DAF94E7376D}" destId="{B2EFD02E-A97F-5F41-A0D8-459A4EE3841A}" srcOrd="2" destOrd="0" presId="urn:microsoft.com/office/officeart/2005/8/layout/cycle7"/>
    <dgm:cxn modelId="{6C851416-DFB0-584E-BFCD-5250E0342FC4}" type="presParOf" srcId="{983A1383-7419-EF4A-B7D6-1DAF94E7376D}" destId="{E1DC3C55-814F-2146-8360-5E23DE73D439}" srcOrd="3" destOrd="0" presId="urn:microsoft.com/office/officeart/2005/8/layout/cycle7"/>
    <dgm:cxn modelId="{D88459EF-6D5C-6141-9176-602756AE7DC5}" type="presParOf" srcId="{E1DC3C55-814F-2146-8360-5E23DE73D439}" destId="{9FC7F4D6-21F0-B243-8361-2D5CB6FE12A9}" srcOrd="0" destOrd="0" presId="urn:microsoft.com/office/officeart/2005/8/layout/cycle7"/>
    <dgm:cxn modelId="{CCF37C74-1E40-6B47-8DF5-CACFAA74F10E}" type="presParOf" srcId="{983A1383-7419-EF4A-B7D6-1DAF94E7376D}" destId="{F2203ABA-EB33-EE46-974D-8DB96B206950}" srcOrd="4" destOrd="0" presId="urn:microsoft.com/office/officeart/2005/8/layout/cycle7"/>
    <dgm:cxn modelId="{1BE875AE-DD28-E24B-9E95-EFF0AA9093B5}" type="presParOf" srcId="{983A1383-7419-EF4A-B7D6-1DAF94E7376D}" destId="{822ED483-6E8A-2140-96C4-7E779AA0D94C}" srcOrd="5" destOrd="0" presId="urn:microsoft.com/office/officeart/2005/8/layout/cycle7"/>
    <dgm:cxn modelId="{FAFC4570-DA23-AF4C-B93C-C6E0141D18F9}" type="presParOf" srcId="{822ED483-6E8A-2140-96C4-7E779AA0D94C}" destId="{59991783-DF43-E54E-A204-9B64AEC821D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ACAD88-07E4-F74C-9030-CA1970F6F065}" type="doc">
      <dgm:prSet loTypeId="urn:microsoft.com/office/officeart/2005/8/layout/process1" loCatId="" qsTypeId="urn:microsoft.com/office/officeart/2005/8/quickstyle/simple3" qsCatId="simple" csTypeId="urn:microsoft.com/office/officeart/2005/8/colors/colorful4" csCatId="colorful" phldr="1"/>
      <dgm:spPr/>
    </dgm:pt>
    <dgm:pt modelId="{6FF6A6DB-E48E-1F41-AFC9-3CA62D537C10}">
      <dgm:prSet phldrT="[Text]" custT="1"/>
      <dgm:spPr/>
      <dgm:t>
        <a:bodyPr/>
        <a:lstStyle/>
        <a:p>
          <a:r>
            <a:rPr lang="en-US" sz="2400" b="0" i="0" u="none" dirty="0" err="1"/>
            <a:t>Sesiwn</a:t>
          </a:r>
          <a:r>
            <a:rPr lang="en-US" sz="2400" b="0" i="0" u="none" dirty="0"/>
            <a:t> </a:t>
          </a:r>
          <a:r>
            <a:rPr lang="en-US" sz="2400" b="0" i="0" u="none" dirty="0" err="1"/>
            <a:t>dosbarth</a:t>
          </a:r>
          <a:r>
            <a:rPr lang="en-US" sz="2400" b="0" i="0" u="none" dirty="0"/>
            <a:t> – </a:t>
          </a:r>
          <a:r>
            <a:rPr lang="en-US" sz="2400" b="0" i="0" u="none" dirty="0" err="1"/>
            <a:t>cyflwyno</a:t>
          </a:r>
          <a:r>
            <a:rPr lang="en-US" sz="2400" b="0" i="0" u="none" dirty="0"/>
            <a:t> </a:t>
          </a:r>
          <a:r>
            <a:rPr lang="en-US" sz="2400" b="0" i="0" u="none" dirty="0" err="1"/>
            <a:t>llythrennauun</a:t>
          </a:r>
          <a:r>
            <a:rPr lang="en-US" sz="2400" b="0" i="0" u="none" dirty="0"/>
            <a:t> </a:t>
          </a:r>
          <a:r>
            <a:rPr lang="en-US" sz="2400" b="0" i="0" u="none" dirty="0" err="1"/>
            <a:t>llythyren</a:t>
          </a:r>
          <a:r>
            <a:rPr lang="en-US" sz="2400" b="0" i="0" u="none" dirty="0"/>
            <a:t> </a:t>
          </a:r>
          <a:r>
            <a:rPr lang="en-US" sz="2400" b="0" i="0" u="none" dirty="0" err="1"/>
            <a:t>ar</a:t>
          </a:r>
          <a:r>
            <a:rPr lang="en-US" sz="2400" b="0" i="0" u="none" dirty="0"/>
            <a:t> y </a:t>
          </a:r>
          <a:r>
            <a:rPr lang="en-US" sz="2400" b="0" i="0" u="none" dirty="0" err="1"/>
            <a:t>tro</a:t>
          </a:r>
          <a:r>
            <a:rPr lang="en-US" sz="2400" b="0" i="0" u="none" dirty="0"/>
            <a:t>.​</a:t>
          </a:r>
        </a:p>
        <a:p>
          <a:r>
            <a:rPr lang="en-US" sz="2400" b="0" i="0" u="none" dirty="0" err="1"/>
            <a:t>Dysgu</a:t>
          </a:r>
          <a:r>
            <a:rPr lang="en-US" sz="2400" b="0" i="0" u="none" dirty="0"/>
            <a:t> </a:t>
          </a:r>
          <a:r>
            <a:rPr lang="en-US" sz="2400" b="0" i="0" u="none" dirty="0" err="1"/>
            <a:t>ynganu</a:t>
          </a:r>
          <a:r>
            <a:rPr lang="en-US" sz="2400" b="0" i="0" u="none" dirty="0"/>
            <a:t>.​</a:t>
          </a:r>
        </a:p>
        <a:p>
          <a:r>
            <a:rPr lang="en-US" sz="2400" b="0" i="0" u="none" dirty="0" err="1"/>
            <a:t>Adnabod</a:t>
          </a:r>
          <a:r>
            <a:rPr lang="en-US" sz="2400" b="0" i="0" u="none" dirty="0"/>
            <a:t> y </a:t>
          </a:r>
          <a:r>
            <a:rPr lang="en-US" sz="2400" b="0" i="0" u="none" dirty="0" err="1"/>
            <a:t>llythyren</a:t>
          </a:r>
          <a:r>
            <a:rPr lang="en-US" sz="2400" b="0" i="0" u="none" dirty="0"/>
            <a:t>.​</a:t>
          </a:r>
        </a:p>
        <a:p>
          <a:r>
            <a:rPr lang="en-US" sz="2400" b="0" i="0" u="none" dirty="0" err="1"/>
            <a:t>Ffurfio’r</a:t>
          </a:r>
          <a:r>
            <a:rPr lang="en-US" sz="2400" b="0" i="0" u="none" dirty="0"/>
            <a:t> </a:t>
          </a:r>
          <a:r>
            <a:rPr lang="en-US" sz="2400" b="0" i="0" u="none" dirty="0" err="1"/>
            <a:t>llythyren</a:t>
          </a:r>
          <a:r>
            <a:rPr lang="en-US" sz="2400" b="0" i="0" u="none" dirty="0"/>
            <a:t> </a:t>
          </a:r>
          <a:r>
            <a:rPr lang="en-US" sz="2400" b="0" i="0" u="none" dirty="0" err="1"/>
            <a:t>yn</a:t>
          </a:r>
          <a:r>
            <a:rPr lang="en-US" sz="2400" b="0" i="0" u="none" dirty="0"/>
            <a:t> </a:t>
          </a:r>
          <a:r>
            <a:rPr lang="en-US" sz="2400" b="0" i="0" u="none" dirty="0" err="1"/>
            <a:t>gywir</a:t>
          </a:r>
          <a:r>
            <a:rPr lang="en-US" sz="2400" b="0" i="0" u="none" dirty="0"/>
            <a:t>, </a:t>
          </a:r>
          <a:r>
            <a:rPr lang="en-US" sz="2400" b="0" i="0" u="none" dirty="0" err="1"/>
            <a:t>e.e.</a:t>
          </a:r>
          <a:r>
            <a:rPr lang="en-US" sz="2400" b="0" i="0" u="none" dirty="0"/>
            <a:t> </a:t>
          </a:r>
          <a:r>
            <a:rPr lang="en-US" sz="2400" b="0" i="0" u="none" dirty="0" err="1"/>
            <a:t>yn</a:t>
          </a:r>
          <a:r>
            <a:rPr lang="en-US" sz="2400" b="0" i="0" u="none" dirty="0"/>
            <a:t> </a:t>
          </a:r>
          <a:r>
            <a:rPr lang="en-US" sz="2400" b="0" i="0" u="none" dirty="0" err="1"/>
            <a:t>yr</a:t>
          </a:r>
          <a:r>
            <a:rPr lang="en-US" sz="2400" b="0" i="0" u="none" dirty="0"/>
            <a:t> </a:t>
          </a:r>
          <a:r>
            <a:rPr lang="en-US" sz="2400" b="0" i="0" u="none" dirty="0" err="1"/>
            <a:t>awyr</a:t>
          </a:r>
          <a:r>
            <a:rPr lang="en-US" sz="2400" b="0" i="0" u="none" dirty="0"/>
            <a:t>.</a:t>
          </a:r>
          <a:endParaRPr lang="en-GB" sz="2400" dirty="0"/>
        </a:p>
      </dgm:t>
    </dgm:pt>
    <dgm:pt modelId="{DD6EC5A0-E032-5941-9D37-3DFC4724CA6A}" type="parTrans" cxnId="{68A443F5-8BBE-0C43-A9C5-10F4FF82576B}">
      <dgm:prSet/>
      <dgm:spPr/>
      <dgm:t>
        <a:bodyPr/>
        <a:lstStyle/>
        <a:p>
          <a:endParaRPr lang="en-GB"/>
        </a:p>
      </dgm:t>
    </dgm:pt>
    <dgm:pt modelId="{8905104E-1FF5-484D-A078-327E3B355974}" type="sibTrans" cxnId="{68A443F5-8BBE-0C43-A9C5-10F4FF82576B}">
      <dgm:prSet/>
      <dgm:spPr/>
      <dgm:t>
        <a:bodyPr/>
        <a:lstStyle/>
        <a:p>
          <a:endParaRPr lang="en-GB"/>
        </a:p>
      </dgm:t>
    </dgm:pt>
    <dgm:pt modelId="{39BCCC54-2F4C-CA4B-A1B1-2EC160FB91B7}">
      <dgm:prSet phldrT="[Text]" custT="1"/>
      <dgm:spPr/>
      <dgm:t>
        <a:bodyPr/>
        <a:lstStyle/>
        <a:p>
          <a:r>
            <a:rPr lang="en-US" sz="2400" b="0" i="0" u="none" dirty="0" err="1"/>
            <a:t>Defnyddio’r</a:t>
          </a:r>
          <a:r>
            <a:rPr lang="en-US" sz="2400" b="0" i="0" u="none" dirty="0"/>
            <a:t> </a:t>
          </a:r>
          <a:r>
            <a:rPr lang="en-US" sz="2400" b="0" i="0" u="none" dirty="0" err="1"/>
            <a:t>cardiau</a:t>
          </a:r>
          <a:r>
            <a:rPr lang="en-US" sz="2400" b="0" i="0" u="none" dirty="0"/>
            <a:t>   “</a:t>
          </a:r>
          <a:r>
            <a:rPr lang="en-US" sz="2400" b="0" i="0" u="none" dirty="0" err="1"/>
            <a:t>Syllu</a:t>
          </a:r>
          <a:r>
            <a:rPr lang="en-US" sz="2400" b="0" i="0" u="none" dirty="0"/>
            <a:t> </a:t>
          </a:r>
          <a:r>
            <a:rPr lang="en-US" sz="2400" b="0" i="0" u="none" dirty="0" err="1"/>
            <a:t>ar</a:t>
          </a:r>
          <a:r>
            <a:rPr lang="en-US" sz="2400" b="0" i="0" u="none" dirty="0"/>
            <a:t> y </a:t>
          </a:r>
          <a:r>
            <a:rPr lang="en-US" sz="2400" b="0" i="0" u="none" dirty="0" err="1"/>
            <a:t>sêr</a:t>
          </a:r>
          <a:r>
            <a:rPr lang="en-US" sz="2400" b="0" i="0" u="none" dirty="0"/>
            <a:t>”​</a:t>
          </a:r>
        </a:p>
        <a:p>
          <a:r>
            <a:rPr lang="en-US" sz="2400" b="0" i="0" u="none" dirty="0" err="1"/>
            <a:t>Dysgu</a:t>
          </a:r>
          <a:r>
            <a:rPr lang="en-US" sz="2400" b="0" i="0" u="none" dirty="0"/>
            <a:t> </a:t>
          </a:r>
          <a:r>
            <a:rPr lang="en-US" sz="2400" b="0" i="0" u="none" dirty="0" err="1"/>
            <a:t>darllen</a:t>
          </a:r>
          <a:r>
            <a:rPr lang="en-US" sz="2400" b="0" i="0" u="none" dirty="0"/>
            <a:t> </a:t>
          </a:r>
          <a:r>
            <a:rPr lang="en-US" sz="2400" b="0" i="0" u="none" dirty="0" err="1"/>
            <a:t>geiriau</a:t>
          </a:r>
          <a:r>
            <a:rPr lang="en-US" sz="2400" b="0" i="0" u="none" dirty="0"/>
            <a:t>: m-a-m​</a:t>
          </a:r>
        </a:p>
        <a:p>
          <a:r>
            <a:rPr lang="en-US" sz="2400" b="0" i="0" u="none" dirty="0" err="1"/>
            <a:t>Disgyblion</a:t>
          </a:r>
          <a:r>
            <a:rPr lang="en-US" sz="2400" b="0" i="0" u="none" dirty="0"/>
            <a:t> </a:t>
          </a:r>
          <a:r>
            <a:rPr lang="en-US" sz="2400" b="0" i="0" u="none" dirty="0" err="1"/>
            <a:t>i</a:t>
          </a:r>
          <a:r>
            <a:rPr lang="en-US" sz="2400" b="0" i="0" u="none" dirty="0"/>
            <a:t> </a:t>
          </a:r>
          <a:r>
            <a:rPr lang="en-US" sz="2400" b="0" i="0" u="none" dirty="0" err="1"/>
            <a:t>ddangos</a:t>
          </a:r>
          <a:r>
            <a:rPr lang="en-US" sz="2400" b="0" i="0" u="none" dirty="0"/>
            <a:t> 3 </a:t>
          </a:r>
          <a:r>
            <a:rPr lang="en-US" sz="2400" b="0" i="0" u="none" dirty="0" err="1"/>
            <a:t>bys</a:t>
          </a:r>
          <a:r>
            <a:rPr lang="en-US" sz="2400" b="0" i="0" u="none" dirty="0"/>
            <a:t> </a:t>
          </a:r>
          <a:r>
            <a:rPr lang="en-US" sz="2400" b="0" i="0" u="none" dirty="0" err="1"/>
            <a:t>i</a:t>
          </a:r>
          <a:r>
            <a:rPr lang="en-US" sz="2400" b="0" i="0" u="none" dirty="0"/>
            <a:t> </a:t>
          </a:r>
          <a:r>
            <a:rPr lang="en-US" sz="2400" b="0" i="0" u="none" dirty="0" err="1"/>
            <a:t>gyfleu</a:t>
          </a:r>
          <a:r>
            <a:rPr lang="en-US" sz="2400" b="0" i="0" u="none" dirty="0"/>
            <a:t> tri </a:t>
          </a:r>
          <a:r>
            <a:rPr lang="en-US" sz="2400" b="0" i="0" u="none" dirty="0" err="1"/>
            <a:t>swn</a:t>
          </a:r>
          <a:r>
            <a:rPr lang="en-US" sz="2400" b="0" i="0" u="none" dirty="0"/>
            <a:t> / </a:t>
          </a:r>
          <a:r>
            <a:rPr lang="en-US" sz="2400" b="0" i="0" u="none" dirty="0" err="1"/>
            <a:t>tair</a:t>
          </a:r>
          <a:r>
            <a:rPr lang="en-US" sz="2400" b="0" i="0" u="none" dirty="0"/>
            <a:t> </a:t>
          </a:r>
          <a:r>
            <a:rPr lang="en-US" sz="2400" b="0" i="0" u="none" dirty="0" err="1"/>
            <a:t>sain</a:t>
          </a:r>
          <a:endParaRPr lang="en-GB" sz="2400" dirty="0"/>
        </a:p>
      </dgm:t>
    </dgm:pt>
    <dgm:pt modelId="{77F28D47-ECA8-DC4E-B66C-7C0D00EA019A}" type="parTrans" cxnId="{D407A64C-AE91-9841-9328-EC9AF8CDEF1B}">
      <dgm:prSet/>
      <dgm:spPr/>
      <dgm:t>
        <a:bodyPr/>
        <a:lstStyle/>
        <a:p>
          <a:endParaRPr lang="en-GB"/>
        </a:p>
      </dgm:t>
    </dgm:pt>
    <dgm:pt modelId="{BF9E19DC-7712-A94F-BC51-1886EDE6F33C}" type="sibTrans" cxnId="{D407A64C-AE91-9841-9328-EC9AF8CDEF1B}">
      <dgm:prSet/>
      <dgm:spPr/>
      <dgm:t>
        <a:bodyPr/>
        <a:lstStyle/>
        <a:p>
          <a:endParaRPr lang="en-GB"/>
        </a:p>
      </dgm:t>
    </dgm:pt>
    <dgm:pt modelId="{56C3C50B-C9A7-EA45-997A-487EE36992F2}">
      <dgm:prSet phldrT="[Text]" custT="1"/>
      <dgm:spPr/>
      <dgm:t>
        <a:bodyPr/>
        <a:lstStyle/>
        <a:p>
          <a:r>
            <a:rPr lang="en-US" sz="2400" b="0" i="0" u="none" dirty="0" err="1"/>
            <a:t>Dysgu</a:t>
          </a:r>
          <a:r>
            <a:rPr lang="en-US" sz="2400" b="0" i="0" u="none" dirty="0"/>
            <a:t> </a:t>
          </a:r>
          <a:r>
            <a:rPr lang="en-US" sz="2400" b="0" i="0" u="none" dirty="0" err="1"/>
            <a:t>mwy</a:t>
          </a:r>
          <a:r>
            <a:rPr lang="en-US" sz="2400" b="0" i="0" u="none" dirty="0"/>
            <a:t> o </a:t>
          </a:r>
          <a:r>
            <a:rPr lang="en-US" sz="2400" b="0" i="0" u="none" dirty="0" err="1"/>
            <a:t>seiniau</a:t>
          </a:r>
          <a:r>
            <a:rPr lang="en-US" sz="2400" b="0" i="0" u="none" dirty="0"/>
            <a:t> </a:t>
          </a:r>
          <a:r>
            <a:rPr lang="en-US" sz="2400" b="0" i="0" u="none" dirty="0" err="1"/>
            <a:t>yn</a:t>
          </a:r>
          <a:r>
            <a:rPr lang="en-US" sz="2400" b="0" i="0" u="none" dirty="0"/>
            <a:t> </a:t>
          </a:r>
          <a:r>
            <a:rPr lang="en-US" sz="2400" b="0" i="0" u="none" dirty="0" err="1"/>
            <a:t>ddyddiol</a:t>
          </a:r>
          <a:r>
            <a:rPr lang="en-US" sz="2400" b="0" i="0" u="none" dirty="0"/>
            <a:t> er </a:t>
          </a:r>
          <a:r>
            <a:rPr lang="en-US" sz="2400" b="0" i="0" u="none" dirty="0" err="1"/>
            <a:t>mwyn</a:t>
          </a:r>
          <a:r>
            <a:rPr lang="en-US" sz="2400" b="0" i="0" u="none" dirty="0"/>
            <a:t> </a:t>
          </a:r>
          <a:r>
            <a:rPr lang="en-US" sz="2400" b="0" i="0" u="none" dirty="0" err="1"/>
            <a:t>medru</a:t>
          </a:r>
          <a:r>
            <a:rPr lang="en-US" sz="2400" b="0" i="0" u="none" dirty="0"/>
            <a:t> </a:t>
          </a:r>
          <a:r>
            <a:rPr lang="en-US" sz="2400" b="0" i="0" u="none" dirty="0" err="1"/>
            <a:t>darllen</a:t>
          </a:r>
          <a:r>
            <a:rPr lang="en-US" sz="2400" b="0" i="0" u="none" dirty="0"/>
            <a:t> </a:t>
          </a:r>
          <a:r>
            <a:rPr lang="en-US" sz="2400" b="0" i="0" u="none" dirty="0" err="1"/>
            <a:t>mwy</a:t>
          </a:r>
          <a:r>
            <a:rPr lang="en-US" sz="2400" b="0" i="0" u="none" dirty="0"/>
            <a:t> o </a:t>
          </a:r>
          <a:r>
            <a:rPr lang="en-US" sz="2400" b="0" i="0" u="none" dirty="0" err="1"/>
            <a:t>eiriau</a:t>
          </a:r>
          <a:r>
            <a:rPr lang="en-US" sz="700" b="0" i="0" u="none" dirty="0"/>
            <a:t>.</a:t>
          </a:r>
          <a:endParaRPr lang="en-GB" sz="700" dirty="0"/>
        </a:p>
      </dgm:t>
    </dgm:pt>
    <dgm:pt modelId="{B617C85B-C61D-F647-8954-AC99FFA4CA3E}" type="parTrans" cxnId="{AEC895D9-1CAB-D047-90BC-232100FF7FA5}">
      <dgm:prSet/>
      <dgm:spPr/>
      <dgm:t>
        <a:bodyPr/>
        <a:lstStyle/>
        <a:p>
          <a:endParaRPr lang="en-GB"/>
        </a:p>
      </dgm:t>
    </dgm:pt>
    <dgm:pt modelId="{0E2D3E9F-1F55-0641-8916-65AD4B5CBA64}" type="sibTrans" cxnId="{AEC895D9-1CAB-D047-90BC-232100FF7FA5}">
      <dgm:prSet/>
      <dgm:spPr/>
      <dgm:t>
        <a:bodyPr/>
        <a:lstStyle/>
        <a:p>
          <a:endParaRPr lang="en-GB"/>
        </a:p>
      </dgm:t>
    </dgm:pt>
    <dgm:pt modelId="{64960713-B079-C741-8242-8E9D64DF9D0C}" type="pres">
      <dgm:prSet presAssocID="{CDACAD88-07E4-F74C-9030-CA1970F6F065}" presName="Name0" presStyleCnt="0">
        <dgm:presLayoutVars>
          <dgm:dir/>
          <dgm:resizeHandles val="exact"/>
        </dgm:presLayoutVars>
      </dgm:prSet>
      <dgm:spPr/>
    </dgm:pt>
    <dgm:pt modelId="{4AF6E028-B69F-9441-B52B-D5660C913074}" type="pres">
      <dgm:prSet presAssocID="{6FF6A6DB-E48E-1F41-AFC9-3CA62D537C10}" presName="node" presStyleLbl="node1" presStyleIdx="0" presStyleCnt="3">
        <dgm:presLayoutVars>
          <dgm:bulletEnabled val="1"/>
        </dgm:presLayoutVars>
      </dgm:prSet>
      <dgm:spPr/>
    </dgm:pt>
    <dgm:pt modelId="{A13DE08E-D59D-4047-A129-5CDB50D2ECCF}" type="pres">
      <dgm:prSet presAssocID="{8905104E-1FF5-484D-A078-327E3B355974}" presName="sibTrans" presStyleLbl="sibTrans2D1" presStyleIdx="0" presStyleCnt="2"/>
      <dgm:spPr/>
    </dgm:pt>
    <dgm:pt modelId="{4B61F736-3200-0D4F-8229-4331B367301B}" type="pres">
      <dgm:prSet presAssocID="{8905104E-1FF5-484D-A078-327E3B355974}" presName="connectorText" presStyleLbl="sibTrans2D1" presStyleIdx="0" presStyleCnt="2"/>
      <dgm:spPr/>
    </dgm:pt>
    <dgm:pt modelId="{F389ED7F-2B56-744C-B6AC-4CD06E675218}" type="pres">
      <dgm:prSet presAssocID="{39BCCC54-2F4C-CA4B-A1B1-2EC160FB91B7}" presName="node" presStyleLbl="node1" presStyleIdx="1" presStyleCnt="3">
        <dgm:presLayoutVars>
          <dgm:bulletEnabled val="1"/>
        </dgm:presLayoutVars>
      </dgm:prSet>
      <dgm:spPr/>
    </dgm:pt>
    <dgm:pt modelId="{D6F3490D-8A28-504C-9045-777CDE1651EF}" type="pres">
      <dgm:prSet presAssocID="{BF9E19DC-7712-A94F-BC51-1886EDE6F33C}" presName="sibTrans" presStyleLbl="sibTrans2D1" presStyleIdx="1" presStyleCnt="2"/>
      <dgm:spPr/>
    </dgm:pt>
    <dgm:pt modelId="{D3A5DDB2-79D4-2D47-95A7-A9F431174BE5}" type="pres">
      <dgm:prSet presAssocID="{BF9E19DC-7712-A94F-BC51-1886EDE6F33C}" presName="connectorText" presStyleLbl="sibTrans2D1" presStyleIdx="1" presStyleCnt="2"/>
      <dgm:spPr/>
    </dgm:pt>
    <dgm:pt modelId="{BF540B16-2A9E-884F-A9D3-750DF28C5A23}" type="pres">
      <dgm:prSet presAssocID="{56C3C50B-C9A7-EA45-997A-487EE36992F2}" presName="node" presStyleLbl="node1" presStyleIdx="2" presStyleCnt="3">
        <dgm:presLayoutVars>
          <dgm:bulletEnabled val="1"/>
        </dgm:presLayoutVars>
      </dgm:prSet>
      <dgm:spPr/>
    </dgm:pt>
  </dgm:ptLst>
  <dgm:cxnLst>
    <dgm:cxn modelId="{6A659008-9680-0E40-80D1-50CE1D2BEE6B}" type="presOf" srcId="{CDACAD88-07E4-F74C-9030-CA1970F6F065}" destId="{64960713-B079-C741-8242-8E9D64DF9D0C}" srcOrd="0" destOrd="0" presId="urn:microsoft.com/office/officeart/2005/8/layout/process1"/>
    <dgm:cxn modelId="{6391E20C-55EA-934D-8CEE-547FFC204A65}" type="presOf" srcId="{BF9E19DC-7712-A94F-BC51-1886EDE6F33C}" destId="{D6F3490D-8A28-504C-9045-777CDE1651EF}" srcOrd="0" destOrd="0" presId="urn:microsoft.com/office/officeart/2005/8/layout/process1"/>
    <dgm:cxn modelId="{B9DDFD26-24D6-A14C-97C0-FA4836DEFB86}" type="presOf" srcId="{8905104E-1FF5-484D-A078-327E3B355974}" destId="{A13DE08E-D59D-4047-A129-5CDB50D2ECCF}" srcOrd="0" destOrd="0" presId="urn:microsoft.com/office/officeart/2005/8/layout/process1"/>
    <dgm:cxn modelId="{D407A64C-AE91-9841-9328-EC9AF8CDEF1B}" srcId="{CDACAD88-07E4-F74C-9030-CA1970F6F065}" destId="{39BCCC54-2F4C-CA4B-A1B1-2EC160FB91B7}" srcOrd="1" destOrd="0" parTransId="{77F28D47-ECA8-DC4E-B66C-7C0D00EA019A}" sibTransId="{BF9E19DC-7712-A94F-BC51-1886EDE6F33C}"/>
    <dgm:cxn modelId="{10BEE396-3441-3D43-A97A-2CC46D62BDC4}" type="presOf" srcId="{39BCCC54-2F4C-CA4B-A1B1-2EC160FB91B7}" destId="{F389ED7F-2B56-744C-B6AC-4CD06E675218}" srcOrd="0" destOrd="0" presId="urn:microsoft.com/office/officeart/2005/8/layout/process1"/>
    <dgm:cxn modelId="{4D64219D-42EA-FE4F-92D4-3892D99D68C1}" type="presOf" srcId="{56C3C50B-C9A7-EA45-997A-487EE36992F2}" destId="{BF540B16-2A9E-884F-A9D3-750DF28C5A23}" srcOrd="0" destOrd="0" presId="urn:microsoft.com/office/officeart/2005/8/layout/process1"/>
    <dgm:cxn modelId="{205702A3-D753-BC43-B991-C40D9248B1BA}" type="presOf" srcId="{6FF6A6DB-E48E-1F41-AFC9-3CA62D537C10}" destId="{4AF6E028-B69F-9441-B52B-D5660C913074}" srcOrd="0" destOrd="0" presId="urn:microsoft.com/office/officeart/2005/8/layout/process1"/>
    <dgm:cxn modelId="{EA57D8CE-415E-D546-81BC-EB81ADE8DE08}" type="presOf" srcId="{8905104E-1FF5-484D-A078-327E3B355974}" destId="{4B61F736-3200-0D4F-8229-4331B367301B}" srcOrd="1" destOrd="0" presId="urn:microsoft.com/office/officeart/2005/8/layout/process1"/>
    <dgm:cxn modelId="{AEC895D9-1CAB-D047-90BC-232100FF7FA5}" srcId="{CDACAD88-07E4-F74C-9030-CA1970F6F065}" destId="{56C3C50B-C9A7-EA45-997A-487EE36992F2}" srcOrd="2" destOrd="0" parTransId="{B617C85B-C61D-F647-8954-AC99FFA4CA3E}" sibTransId="{0E2D3E9F-1F55-0641-8916-65AD4B5CBA64}"/>
    <dgm:cxn modelId="{405F38E5-55D4-9345-82D8-E736067CB0D4}" type="presOf" srcId="{BF9E19DC-7712-A94F-BC51-1886EDE6F33C}" destId="{D3A5DDB2-79D4-2D47-95A7-A9F431174BE5}" srcOrd="1" destOrd="0" presId="urn:microsoft.com/office/officeart/2005/8/layout/process1"/>
    <dgm:cxn modelId="{68A443F5-8BBE-0C43-A9C5-10F4FF82576B}" srcId="{CDACAD88-07E4-F74C-9030-CA1970F6F065}" destId="{6FF6A6DB-E48E-1F41-AFC9-3CA62D537C10}" srcOrd="0" destOrd="0" parTransId="{DD6EC5A0-E032-5941-9D37-3DFC4724CA6A}" sibTransId="{8905104E-1FF5-484D-A078-327E3B355974}"/>
    <dgm:cxn modelId="{1056F48C-6600-4944-9205-A669221D4B5A}" type="presParOf" srcId="{64960713-B079-C741-8242-8E9D64DF9D0C}" destId="{4AF6E028-B69F-9441-B52B-D5660C913074}" srcOrd="0" destOrd="0" presId="urn:microsoft.com/office/officeart/2005/8/layout/process1"/>
    <dgm:cxn modelId="{7E2B162B-8429-004D-AFB7-9E95FCCB7DC0}" type="presParOf" srcId="{64960713-B079-C741-8242-8E9D64DF9D0C}" destId="{A13DE08E-D59D-4047-A129-5CDB50D2ECCF}" srcOrd="1" destOrd="0" presId="urn:microsoft.com/office/officeart/2005/8/layout/process1"/>
    <dgm:cxn modelId="{B1922C75-CA59-3B4B-9848-0D88C51C1941}" type="presParOf" srcId="{A13DE08E-D59D-4047-A129-5CDB50D2ECCF}" destId="{4B61F736-3200-0D4F-8229-4331B367301B}" srcOrd="0" destOrd="0" presId="urn:microsoft.com/office/officeart/2005/8/layout/process1"/>
    <dgm:cxn modelId="{DDB13702-7A5F-7B4F-9A79-BCAE0C9EBDCA}" type="presParOf" srcId="{64960713-B079-C741-8242-8E9D64DF9D0C}" destId="{F389ED7F-2B56-744C-B6AC-4CD06E675218}" srcOrd="2" destOrd="0" presId="urn:microsoft.com/office/officeart/2005/8/layout/process1"/>
    <dgm:cxn modelId="{4457CCC8-2350-D348-A683-CA12CA3D4C11}" type="presParOf" srcId="{64960713-B079-C741-8242-8E9D64DF9D0C}" destId="{D6F3490D-8A28-504C-9045-777CDE1651EF}" srcOrd="3" destOrd="0" presId="urn:microsoft.com/office/officeart/2005/8/layout/process1"/>
    <dgm:cxn modelId="{32060F4D-FB1F-E546-B900-93913562DA90}" type="presParOf" srcId="{D6F3490D-8A28-504C-9045-777CDE1651EF}" destId="{D3A5DDB2-79D4-2D47-95A7-A9F431174BE5}" srcOrd="0" destOrd="0" presId="urn:microsoft.com/office/officeart/2005/8/layout/process1"/>
    <dgm:cxn modelId="{8750A7EB-06CE-974B-8C55-0E5A05B0CEA9}" type="presParOf" srcId="{64960713-B079-C741-8242-8E9D64DF9D0C}" destId="{BF540B16-2A9E-884F-A9D3-750DF28C5A2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08C615-B5BB-554E-A3A7-6A42871236A6}" type="doc">
      <dgm:prSet loTypeId="urn:microsoft.com/office/officeart/2008/layout/VerticalCurvedList" loCatId="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28EBF37-9649-B549-8C68-71436F4D9EA0}">
      <dgm:prSet phldrT="[Text]"/>
      <dgm:spPr/>
      <dgm:t>
        <a:bodyPr/>
        <a:lstStyle/>
        <a:p>
          <a:r>
            <a:rPr lang="en-US" b="0" i="0" u="none" dirty="0" err="1"/>
            <a:t>Atgyfnerthu</a:t>
          </a:r>
          <a:r>
            <a:rPr lang="en-US" b="0" i="0" u="none" dirty="0"/>
            <a:t> </a:t>
          </a:r>
          <a:r>
            <a:rPr lang="en-US" b="0" i="0" u="none" dirty="0" err="1"/>
            <a:t>sain</a:t>
          </a:r>
          <a:r>
            <a:rPr lang="en-US" b="0" i="0" u="none" dirty="0"/>
            <a:t> y </a:t>
          </a:r>
          <a:r>
            <a:rPr lang="en-US" b="0" i="0" u="none" dirty="0" err="1"/>
            <a:t>llythrennau</a:t>
          </a:r>
          <a:r>
            <a:rPr lang="en-US" b="0" i="0" u="none" dirty="0"/>
            <a:t>.​</a:t>
          </a:r>
        </a:p>
        <a:p>
          <a:r>
            <a:rPr lang="en-US" b="0" i="0" u="none" dirty="0"/>
            <a:t>(</a:t>
          </a:r>
          <a:r>
            <a:rPr lang="en-US" b="0" i="0" u="none" dirty="0" err="1"/>
            <a:t>Gellir</a:t>
          </a:r>
          <a:r>
            <a:rPr lang="en-US" b="0" i="0" u="none" dirty="0"/>
            <a:t> </a:t>
          </a:r>
          <a:r>
            <a:rPr lang="en-US" b="0" i="0" u="none" dirty="0" err="1"/>
            <a:t>defnyddio</a:t>
          </a:r>
          <a:r>
            <a:rPr lang="en-US" b="0" i="0" u="none" dirty="0"/>
            <a:t> ‘</a:t>
          </a:r>
          <a:r>
            <a:rPr lang="en-US" b="0" i="0" u="none" dirty="0" err="1"/>
            <a:t>Cardiau</a:t>
          </a:r>
          <a:r>
            <a:rPr lang="en-US" b="0" i="0" u="none" dirty="0"/>
            <a:t> </a:t>
          </a:r>
          <a:r>
            <a:rPr lang="en-US" b="0" i="0" u="none" dirty="0" err="1"/>
            <a:t>Ymarfer</a:t>
          </a:r>
          <a:r>
            <a:rPr lang="en-US" b="0" i="0" u="none" dirty="0"/>
            <a:t> </a:t>
          </a:r>
          <a:r>
            <a:rPr lang="en-US" b="0" i="0" u="none" dirty="0" err="1"/>
            <a:t>Seiniau</a:t>
          </a:r>
          <a:r>
            <a:rPr lang="en-US" b="0" i="0" u="none" dirty="0"/>
            <a:t>’).</a:t>
          </a:r>
          <a:endParaRPr lang="en-GB" dirty="0"/>
        </a:p>
      </dgm:t>
    </dgm:pt>
    <dgm:pt modelId="{334605B2-1009-9D4D-A69A-531D851AAA5F}" type="parTrans" cxnId="{3738AE7B-7832-4544-B068-C160A26050AB}">
      <dgm:prSet/>
      <dgm:spPr/>
      <dgm:t>
        <a:bodyPr/>
        <a:lstStyle/>
        <a:p>
          <a:endParaRPr lang="en-GB"/>
        </a:p>
      </dgm:t>
    </dgm:pt>
    <dgm:pt modelId="{5535B9A3-7E9C-B846-BB2C-988C04F89EEB}" type="sibTrans" cxnId="{3738AE7B-7832-4544-B068-C160A26050AB}">
      <dgm:prSet/>
      <dgm:spPr/>
      <dgm:t>
        <a:bodyPr/>
        <a:lstStyle/>
        <a:p>
          <a:endParaRPr lang="en-GB"/>
        </a:p>
      </dgm:t>
    </dgm:pt>
    <dgm:pt modelId="{152417CB-E664-AD43-A144-9D0016025437}">
      <dgm:prSet phldrT="[Text]"/>
      <dgm:spPr/>
      <dgm:t>
        <a:bodyPr/>
        <a:lstStyle/>
        <a:p>
          <a:r>
            <a:rPr lang="en-US" b="0" i="0" u="none" dirty="0" err="1"/>
            <a:t>Adeiladu</a:t>
          </a:r>
          <a:r>
            <a:rPr lang="en-US" b="0" i="0" u="none" dirty="0"/>
            <a:t> </a:t>
          </a:r>
          <a:r>
            <a:rPr lang="en-US" b="0" i="0" u="none" dirty="0" err="1"/>
            <a:t>geiriau</a:t>
          </a:r>
          <a:r>
            <a:rPr lang="en-US" b="0" i="0" u="none" dirty="0"/>
            <a:t> 3 </a:t>
          </a:r>
          <a:r>
            <a:rPr lang="en-US" b="0" i="0" u="none" dirty="0" err="1"/>
            <a:t>llythyren</a:t>
          </a:r>
          <a:r>
            <a:rPr lang="en-US" b="0" i="0" u="none" dirty="0"/>
            <a:t>  (</a:t>
          </a:r>
          <a:r>
            <a:rPr lang="en-US" b="0" i="0" u="none" dirty="0" err="1"/>
            <a:t>cytsain-llafariad-cytsain</a:t>
          </a:r>
          <a:r>
            <a:rPr lang="en-US" b="0" i="0" u="none" dirty="0"/>
            <a:t>)​</a:t>
          </a:r>
        </a:p>
        <a:p>
          <a:r>
            <a:rPr lang="en-US" b="0" i="0" u="none" dirty="0" err="1"/>
            <a:t>Trafod</a:t>
          </a:r>
          <a:r>
            <a:rPr lang="en-US" b="0" i="0" u="none" dirty="0"/>
            <a:t> y </a:t>
          </a:r>
          <a:r>
            <a:rPr lang="en-US" b="0" i="0" u="none" dirty="0" err="1"/>
            <a:t>sain</a:t>
          </a:r>
          <a:r>
            <a:rPr lang="en-US" b="0" i="0" u="none" dirty="0"/>
            <a:t> </a:t>
          </a:r>
          <a:r>
            <a:rPr lang="en-US" b="0" i="0" u="none" dirty="0" err="1"/>
            <a:t>gyntaf</a:t>
          </a:r>
          <a:r>
            <a:rPr lang="en-US" b="0" i="0" u="none" dirty="0"/>
            <a:t> / </a:t>
          </a:r>
          <a:r>
            <a:rPr lang="en-US" b="0" i="0" u="none" dirty="0" err="1"/>
            <a:t>sain</a:t>
          </a:r>
          <a:r>
            <a:rPr lang="en-US" b="0" i="0" u="none" dirty="0"/>
            <a:t> </a:t>
          </a:r>
          <a:r>
            <a:rPr lang="en-US" b="0" i="0" u="none" dirty="0" err="1"/>
            <a:t>olaf</a:t>
          </a:r>
          <a:r>
            <a:rPr lang="en-US" b="0" i="0" u="none" dirty="0"/>
            <a:t> / </a:t>
          </a:r>
          <a:r>
            <a:rPr lang="en-US" b="0" i="0" u="none" dirty="0" err="1"/>
            <a:t>sain</a:t>
          </a:r>
          <a:r>
            <a:rPr lang="en-US" b="0" i="0" u="none" dirty="0"/>
            <a:t> </a:t>
          </a:r>
          <a:r>
            <a:rPr lang="en-US" b="0" i="0" u="none" dirty="0" err="1"/>
            <a:t>ganol</a:t>
          </a:r>
          <a:r>
            <a:rPr lang="en-US" b="0" i="0" u="none" dirty="0"/>
            <a:t>.</a:t>
          </a:r>
          <a:endParaRPr lang="en-GB" dirty="0"/>
        </a:p>
      </dgm:t>
    </dgm:pt>
    <dgm:pt modelId="{2973196A-19A1-6342-A6FD-CDB10799AD15}" type="parTrans" cxnId="{FEC77ACF-45DF-8A42-BC4B-89231DC6E7F6}">
      <dgm:prSet/>
      <dgm:spPr/>
      <dgm:t>
        <a:bodyPr/>
        <a:lstStyle/>
        <a:p>
          <a:endParaRPr lang="en-GB"/>
        </a:p>
      </dgm:t>
    </dgm:pt>
    <dgm:pt modelId="{EED16C9C-8D28-FF41-80CB-2F52BB43E68E}" type="sibTrans" cxnId="{FEC77ACF-45DF-8A42-BC4B-89231DC6E7F6}">
      <dgm:prSet/>
      <dgm:spPr/>
      <dgm:t>
        <a:bodyPr/>
        <a:lstStyle/>
        <a:p>
          <a:endParaRPr lang="en-GB"/>
        </a:p>
      </dgm:t>
    </dgm:pt>
    <dgm:pt modelId="{2C68E93F-E0B8-624D-8B01-A2993B6395BB}">
      <dgm:prSet phldrT="[Text]"/>
      <dgm:spPr/>
      <dgm:t>
        <a:bodyPr/>
        <a:lstStyle/>
        <a:p>
          <a:r>
            <a:rPr lang="en-US" b="0" i="0" u="none" dirty="0" err="1"/>
            <a:t>Symud</a:t>
          </a:r>
          <a:r>
            <a:rPr lang="en-US" b="0" i="0" u="none" dirty="0"/>
            <a:t> </a:t>
          </a:r>
          <a:r>
            <a:rPr lang="en-US" b="0" i="0" u="none" dirty="0" err="1"/>
            <a:t>seiniau</a:t>
          </a:r>
          <a:r>
            <a:rPr lang="en-US" b="0" i="0" u="none" dirty="0"/>
            <a:t> – </a:t>
          </a:r>
          <a:r>
            <a:rPr lang="en-US" b="0" i="0" u="none" dirty="0" err="1"/>
            <a:t>e.e.</a:t>
          </a:r>
          <a:r>
            <a:rPr lang="en-US" b="0" i="0" u="none" dirty="0"/>
            <a:t> ca</a:t>
          </a:r>
          <a:r>
            <a:rPr lang="en-US" b="0" i="0" u="none" dirty="0">
              <a:solidFill>
                <a:schemeClr val="tx1"/>
              </a:solidFill>
            </a:rPr>
            <a:t>r</a:t>
          </a:r>
          <a:r>
            <a:rPr lang="en-US" b="0" i="0" u="none" dirty="0"/>
            <a:t> = ca</a:t>
          </a:r>
          <a:r>
            <a:rPr lang="en-US" b="0" i="0" u="none" dirty="0">
              <a:solidFill>
                <a:schemeClr val="tx1"/>
              </a:solidFill>
            </a:rPr>
            <a:t>p</a:t>
          </a:r>
          <a:endParaRPr lang="en-GB" dirty="0">
            <a:solidFill>
              <a:schemeClr val="tx1"/>
            </a:solidFill>
          </a:endParaRPr>
        </a:p>
      </dgm:t>
    </dgm:pt>
    <dgm:pt modelId="{9989A042-CD89-334D-86AE-77CA4472ACBA}" type="parTrans" cxnId="{0462C8F3-8AC8-8D4A-9A2C-1A80ACF507C4}">
      <dgm:prSet/>
      <dgm:spPr/>
      <dgm:t>
        <a:bodyPr/>
        <a:lstStyle/>
        <a:p>
          <a:endParaRPr lang="en-GB"/>
        </a:p>
      </dgm:t>
    </dgm:pt>
    <dgm:pt modelId="{C4425351-771A-1F44-A30C-C7AB3460B6C4}" type="sibTrans" cxnId="{0462C8F3-8AC8-8D4A-9A2C-1A80ACF507C4}">
      <dgm:prSet/>
      <dgm:spPr/>
      <dgm:t>
        <a:bodyPr/>
        <a:lstStyle/>
        <a:p>
          <a:endParaRPr lang="en-GB"/>
        </a:p>
      </dgm:t>
    </dgm:pt>
    <dgm:pt modelId="{0B69A2BD-BE8F-9847-8ABF-DF514173453A}">
      <dgm:prSet/>
      <dgm:spPr/>
      <dgm:t>
        <a:bodyPr/>
        <a:lstStyle/>
        <a:p>
          <a:r>
            <a:rPr lang="en-US" b="0" i="0" u="none" dirty="0" err="1"/>
            <a:t>Darllen</a:t>
          </a:r>
          <a:r>
            <a:rPr lang="en-US" b="0" i="0" u="none" dirty="0"/>
            <a:t> a </a:t>
          </a:r>
          <a:r>
            <a:rPr lang="en-US" b="0" i="0" u="none" dirty="0" err="1"/>
            <a:t>sillafu</a:t>
          </a:r>
          <a:r>
            <a:rPr lang="en-US" b="0" i="0" u="none" dirty="0"/>
            <a:t> </a:t>
          </a:r>
          <a:r>
            <a:rPr lang="en-US" b="0" i="0" u="none" dirty="0" err="1"/>
            <a:t>geiriau</a:t>
          </a:r>
          <a:r>
            <a:rPr lang="en-US" b="0" i="0" u="none" dirty="0"/>
            <a:t>.</a:t>
          </a:r>
          <a:r>
            <a:rPr lang="en-US" dirty="0"/>
            <a:t>.​</a:t>
          </a:r>
        </a:p>
      </dgm:t>
    </dgm:pt>
    <dgm:pt modelId="{B0ED03D1-CB30-E742-85C1-6E33493BF3E6}" type="parTrans" cxnId="{C4BBCA8C-F973-E04A-952C-92237366D118}">
      <dgm:prSet/>
      <dgm:spPr/>
      <dgm:t>
        <a:bodyPr/>
        <a:lstStyle/>
        <a:p>
          <a:endParaRPr lang="en-GB"/>
        </a:p>
      </dgm:t>
    </dgm:pt>
    <dgm:pt modelId="{B01688D6-6F91-364C-A426-349BCFE10341}" type="sibTrans" cxnId="{C4BBCA8C-F973-E04A-952C-92237366D118}">
      <dgm:prSet/>
      <dgm:spPr/>
      <dgm:t>
        <a:bodyPr/>
        <a:lstStyle/>
        <a:p>
          <a:endParaRPr lang="en-GB"/>
        </a:p>
      </dgm:t>
    </dgm:pt>
    <dgm:pt modelId="{531B7C3C-3BCC-7542-8A4B-4F2FC844942A}">
      <dgm:prSet/>
      <dgm:spPr/>
      <dgm:t>
        <a:bodyPr/>
        <a:lstStyle/>
        <a:p>
          <a:r>
            <a:rPr lang="en-US" b="0" i="0" u="none" dirty="0" err="1"/>
            <a:t>Darllen</a:t>
          </a:r>
          <a:r>
            <a:rPr lang="en-US" b="0" i="0" u="none" dirty="0"/>
            <a:t> </a:t>
          </a:r>
          <a:r>
            <a:rPr lang="en-US" b="0" i="0" u="none" dirty="0" err="1"/>
            <a:t>grwp</a:t>
          </a:r>
          <a:r>
            <a:rPr lang="en-US" b="0" i="0" u="none" dirty="0"/>
            <a:t> / </a:t>
          </a:r>
          <a:r>
            <a:rPr lang="en-US" b="0" i="0" u="none" dirty="0" err="1"/>
            <a:t>pâr</a:t>
          </a:r>
          <a:r>
            <a:rPr lang="en-US" b="0" i="0" u="none" dirty="0"/>
            <a:t> – </a:t>
          </a:r>
          <a:r>
            <a:rPr lang="en-US" b="0" i="0" u="none" dirty="0" err="1"/>
            <a:t>Llyfrau</a:t>
          </a:r>
          <a:r>
            <a:rPr lang="en-US" b="0" i="0" u="none" dirty="0"/>
            <a:t> </a:t>
          </a:r>
          <a:r>
            <a:rPr lang="en-US" b="0" i="0" u="none" dirty="0" err="1"/>
            <a:t>geiriau</a:t>
          </a:r>
          <a:r>
            <a:rPr lang="en-US" b="0" i="0" u="none" dirty="0"/>
            <a:t> </a:t>
          </a:r>
          <a:r>
            <a:rPr lang="en-US" b="0" i="0" u="none" dirty="0" err="1"/>
            <a:t>Tric</a:t>
          </a:r>
          <a:r>
            <a:rPr lang="en-US" b="0" i="0" u="none" dirty="0"/>
            <a:t> a </a:t>
          </a:r>
          <a:r>
            <a:rPr lang="en-US" b="0" i="0" u="none" dirty="0" err="1"/>
            <a:t>Chlic</a:t>
          </a:r>
          <a:endParaRPr lang="en-US" dirty="0"/>
        </a:p>
      </dgm:t>
    </dgm:pt>
    <dgm:pt modelId="{10BFDB82-9488-F448-AED7-9F450803F22E}" type="parTrans" cxnId="{F34F8B64-AA1C-1946-954E-17F2723F6066}">
      <dgm:prSet/>
      <dgm:spPr/>
      <dgm:t>
        <a:bodyPr/>
        <a:lstStyle/>
        <a:p>
          <a:endParaRPr lang="en-GB"/>
        </a:p>
      </dgm:t>
    </dgm:pt>
    <dgm:pt modelId="{6602ADB5-4FB7-4542-911D-E484EA16A4AC}" type="sibTrans" cxnId="{F34F8B64-AA1C-1946-954E-17F2723F6066}">
      <dgm:prSet/>
      <dgm:spPr/>
      <dgm:t>
        <a:bodyPr/>
        <a:lstStyle/>
        <a:p>
          <a:endParaRPr lang="en-GB"/>
        </a:p>
      </dgm:t>
    </dgm:pt>
    <dgm:pt modelId="{ADFF4938-3104-3646-9257-03D5317716CB}" type="pres">
      <dgm:prSet presAssocID="{9508C615-B5BB-554E-A3A7-6A42871236A6}" presName="Name0" presStyleCnt="0">
        <dgm:presLayoutVars>
          <dgm:chMax val="7"/>
          <dgm:chPref val="7"/>
          <dgm:dir/>
        </dgm:presLayoutVars>
      </dgm:prSet>
      <dgm:spPr/>
    </dgm:pt>
    <dgm:pt modelId="{EB39DEDF-67C4-7B46-B763-5CC013A70A25}" type="pres">
      <dgm:prSet presAssocID="{9508C615-B5BB-554E-A3A7-6A42871236A6}" presName="Name1" presStyleCnt="0"/>
      <dgm:spPr/>
    </dgm:pt>
    <dgm:pt modelId="{00C7AA17-81B7-9C43-A5B7-AC1D113405F1}" type="pres">
      <dgm:prSet presAssocID="{9508C615-B5BB-554E-A3A7-6A42871236A6}" presName="cycle" presStyleCnt="0"/>
      <dgm:spPr/>
    </dgm:pt>
    <dgm:pt modelId="{9CAA90F3-EE17-DC4E-8279-40A78542A0CB}" type="pres">
      <dgm:prSet presAssocID="{9508C615-B5BB-554E-A3A7-6A42871236A6}" presName="srcNode" presStyleLbl="node1" presStyleIdx="0" presStyleCnt="5"/>
      <dgm:spPr/>
    </dgm:pt>
    <dgm:pt modelId="{B3EFCE1F-AC78-6B42-9D69-99ABDDF83448}" type="pres">
      <dgm:prSet presAssocID="{9508C615-B5BB-554E-A3A7-6A42871236A6}" presName="conn" presStyleLbl="parChTrans1D2" presStyleIdx="0" presStyleCnt="1"/>
      <dgm:spPr/>
    </dgm:pt>
    <dgm:pt modelId="{10F76B8A-C8A9-1C4D-87DD-55F5F68D3F13}" type="pres">
      <dgm:prSet presAssocID="{9508C615-B5BB-554E-A3A7-6A42871236A6}" presName="extraNode" presStyleLbl="node1" presStyleIdx="0" presStyleCnt="5"/>
      <dgm:spPr/>
    </dgm:pt>
    <dgm:pt modelId="{E8BF471E-E3A1-384D-86A1-AA46F49E3FBD}" type="pres">
      <dgm:prSet presAssocID="{9508C615-B5BB-554E-A3A7-6A42871236A6}" presName="dstNode" presStyleLbl="node1" presStyleIdx="0" presStyleCnt="5"/>
      <dgm:spPr/>
    </dgm:pt>
    <dgm:pt modelId="{369BA080-3732-8B49-837C-6C0E9DFA516F}" type="pres">
      <dgm:prSet presAssocID="{828EBF37-9649-B549-8C68-71436F4D9EA0}" presName="text_1" presStyleLbl="node1" presStyleIdx="0" presStyleCnt="5">
        <dgm:presLayoutVars>
          <dgm:bulletEnabled val="1"/>
        </dgm:presLayoutVars>
      </dgm:prSet>
      <dgm:spPr/>
    </dgm:pt>
    <dgm:pt modelId="{C6D08398-9829-4F40-BF4D-8A401FC282ED}" type="pres">
      <dgm:prSet presAssocID="{828EBF37-9649-B549-8C68-71436F4D9EA0}" presName="accent_1" presStyleCnt="0"/>
      <dgm:spPr/>
    </dgm:pt>
    <dgm:pt modelId="{92E776D4-8F68-DC40-86E9-98E1E1EBDE2A}" type="pres">
      <dgm:prSet presAssocID="{828EBF37-9649-B549-8C68-71436F4D9EA0}" presName="accentRepeatNode" presStyleLbl="solidFgAcc1" presStyleIdx="0" presStyleCnt="5"/>
      <dgm:spPr/>
    </dgm:pt>
    <dgm:pt modelId="{17B17C44-BA9A-2249-B079-BC6B3C10C603}" type="pres">
      <dgm:prSet presAssocID="{152417CB-E664-AD43-A144-9D0016025437}" presName="text_2" presStyleLbl="node1" presStyleIdx="1" presStyleCnt="5">
        <dgm:presLayoutVars>
          <dgm:bulletEnabled val="1"/>
        </dgm:presLayoutVars>
      </dgm:prSet>
      <dgm:spPr/>
    </dgm:pt>
    <dgm:pt modelId="{FE73A8AB-3F2D-BC41-8689-8CE0D837D104}" type="pres">
      <dgm:prSet presAssocID="{152417CB-E664-AD43-A144-9D0016025437}" presName="accent_2" presStyleCnt="0"/>
      <dgm:spPr/>
    </dgm:pt>
    <dgm:pt modelId="{11D8B8BF-E5E7-264E-8710-2A594ADEC976}" type="pres">
      <dgm:prSet presAssocID="{152417CB-E664-AD43-A144-9D0016025437}" presName="accentRepeatNode" presStyleLbl="solidFgAcc1" presStyleIdx="1" presStyleCnt="5"/>
      <dgm:spPr/>
    </dgm:pt>
    <dgm:pt modelId="{600ED2F3-EE59-6D4B-8691-08D9B31C0D72}" type="pres">
      <dgm:prSet presAssocID="{2C68E93F-E0B8-624D-8B01-A2993B6395BB}" presName="text_3" presStyleLbl="node1" presStyleIdx="2" presStyleCnt="5">
        <dgm:presLayoutVars>
          <dgm:bulletEnabled val="1"/>
        </dgm:presLayoutVars>
      </dgm:prSet>
      <dgm:spPr/>
    </dgm:pt>
    <dgm:pt modelId="{0D761F0B-11B8-B149-B1D6-13D5D788444C}" type="pres">
      <dgm:prSet presAssocID="{2C68E93F-E0B8-624D-8B01-A2993B6395BB}" presName="accent_3" presStyleCnt="0"/>
      <dgm:spPr/>
    </dgm:pt>
    <dgm:pt modelId="{567348F4-2561-AE41-A41F-27B9B5DFA79C}" type="pres">
      <dgm:prSet presAssocID="{2C68E93F-E0B8-624D-8B01-A2993B6395BB}" presName="accentRepeatNode" presStyleLbl="solidFgAcc1" presStyleIdx="2" presStyleCnt="5"/>
      <dgm:spPr/>
    </dgm:pt>
    <dgm:pt modelId="{87422A48-79D5-CB41-A1AD-8CA52E8F2A6B}" type="pres">
      <dgm:prSet presAssocID="{0B69A2BD-BE8F-9847-8ABF-DF514173453A}" presName="text_4" presStyleLbl="node1" presStyleIdx="3" presStyleCnt="5">
        <dgm:presLayoutVars>
          <dgm:bulletEnabled val="1"/>
        </dgm:presLayoutVars>
      </dgm:prSet>
      <dgm:spPr/>
    </dgm:pt>
    <dgm:pt modelId="{376998E8-F27D-9F43-8B36-D2473EC2A153}" type="pres">
      <dgm:prSet presAssocID="{0B69A2BD-BE8F-9847-8ABF-DF514173453A}" presName="accent_4" presStyleCnt="0"/>
      <dgm:spPr/>
    </dgm:pt>
    <dgm:pt modelId="{BF0AB556-AFDA-E543-8819-DF4A27BB8614}" type="pres">
      <dgm:prSet presAssocID="{0B69A2BD-BE8F-9847-8ABF-DF514173453A}" presName="accentRepeatNode" presStyleLbl="solidFgAcc1" presStyleIdx="3" presStyleCnt="5"/>
      <dgm:spPr/>
    </dgm:pt>
    <dgm:pt modelId="{63994C51-DA9E-354A-9EBF-47189B3C91BD}" type="pres">
      <dgm:prSet presAssocID="{531B7C3C-3BCC-7542-8A4B-4F2FC844942A}" presName="text_5" presStyleLbl="node1" presStyleIdx="4" presStyleCnt="5">
        <dgm:presLayoutVars>
          <dgm:bulletEnabled val="1"/>
        </dgm:presLayoutVars>
      </dgm:prSet>
      <dgm:spPr/>
    </dgm:pt>
    <dgm:pt modelId="{ED710CB1-543A-564F-BC7F-C9A53BD9DE88}" type="pres">
      <dgm:prSet presAssocID="{531B7C3C-3BCC-7542-8A4B-4F2FC844942A}" presName="accent_5" presStyleCnt="0"/>
      <dgm:spPr/>
    </dgm:pt>
    <dgm:pt modelId="{61BE1E1C-C811-1242-B79F-067ED95BE1B3}" type="pres">
      <dgm:prSet presAssocID="{531B7C3C-3BCC-7542-8A4B-4F2FC844942A}" presName="accentRepeatNode" presStyleLbl="solidFgAcc1" presStyleIdx="4" presStyleCnt="5"/>
      <dgm:spPr/>
    </dgm:pt>
  </dgm:ptLst>
  <dgm:cxnLst>
    <dgm:cxn modelId="{A3ABF303-3103-704E-98F3-AC049BED7C5D}" type="presOf" srcId="{5535B9A3-7E9C-B846-BB2C-988C04F89EEB}" destId="{B3EFCE1F-AC78-6B42-9D69-99ABDDF83448}" srcOrd="0" destOrd="0" presId="urn:microsoft.com/office/officeart/2008/layout/VerticalCurvedList"/>
    <dgm:cxn modelId="{6E179342-E090-E746-AB24-BA3FE4DFE532}" type="presOf" srcId="{2C68E93F-E0B8-624D-8B01-A2993B6395BB}" destId="{600ED2F3-EE59-6D4B-8691-08D9B31C0D72}" srcOrd="0" destOrd="0" presId="urn:microsoft.com/office/officeart/2008/layout/VerticalCurvedList"/>
    <dgm:cxn modelId="{F34F8B64-AA1C-1946-954E-17F2723F6066}" srcId="{9508C615-B5BB-554E-A3A7-6A42871236A6}" destId="{531B7C3C-3BCC-7542-8A4B-4F2FC844942A}" srcOrd="4" destOrd="0" parTransId="{10BFDB82-9488-F448-AED7-9F450803F22E}" sibTransId="{6602ADB5-4FB7-4542-911D-E484EA16A4AC}"/>
    <dgm:cxn modelId="{DB55D545-0B7E-BF43-893B-494720FC9BB3}" type="presOf" srcId="{828EBF37-9649-B549-8C68-71436F4D9EA0}" destId="{369BA080-3732-8B49-837C-6C0E9DFA516F}" srcOrd="0" destOrd="0" presId="urn:microsoft.com/office/officeart/2008/layout/VerticalCurvedList"/>
    <dgm:cxn modelId="{3738AE7B-7832-4544-B068-C160A26050AB}" srcId="{9508C615-B5BB-554E-A3A7-6A42871236A6}" destId="{828EBF37-9649-B549-8C68-71436F4D9EA0}" srcOrd="0" destOrd="0" parTransId="{334605B2-1009-9D4D-A69A-531D851AAA5F}" sibTransId="{5535B9A3-7E9C-B846-BB2C-988C04F89EEB}"/>
    <dgm:cxn modelId="{387CEB8B-8A2F-A641-B0A4-6B6759FBD50B}" type="presOf" srcId="{152417CB-E664-AD43-A144-9D0016025437}" destId="{17B17C44-BA9A-2249-B079-BC6B3C10C603}" srcOrd="0" destOrd="0" presId="urn:microsoft.com/office/officeart/2008/layout/VerticalCurvedList"/>
    <dgm:cxn modelId="{C4BBCA8C-F973-E04A-952C-92237366D118}" srcId="{9508C615-B5BB-554E-A3A7-6A42871236A6}" destId="{0B69A2BD-BE8F-9847-8ABF-DF514173453A}" srcOrd="3" destOrd="0" parTransId="{B0ED03D1-CB30-E742-85C1-6E33493BF3E6}" sibTransId="{B01688D6-6F91-364C-A426-349BCFE10341}"/>
    <dgm:cxn modelId="{0B63E4A7-39E7-2443-B59C-A4FBDFCD8D2C}" type="presOf" srcId="{531B7C3C-3BCC-7542-8A4B-4F2FC844942A}" destId="{63994C51-DA9E-354A-9EBF-47189B3C91BD}" srcOrd="0" destOrd="0" presId="urn:microsoft.com/office/officeart/2008/layout/VerticalCurvedList"/>
    <dgm:cxn modelId="{4F7160AA-C5C2-5F4E-96BE-AAE770850A70}" type="presOf" srcId="{9508C615-B5BB-554E-A3A7-6A42871236A6}" destId="{ADFF4938-3104-3646-9257-03D5317716CB}" srcOrd="0" destOrd="0" presId="urn:microsoft.com/office/officeart/2008/layout/VerticalCurvedList"/>
    <dgm:cxn modelId="{FEC77ACF-45DF-8A42-BC4B-89231DC6E7F6}" srcId="{9508C615-B5BB-554E-A3A7-6A42871236A6}" destId="{152417CB-E664-AD43-A144-9D0016025437}" srcOrd="1" destOrd="0" parTransId="{2973196A-19A1-6342-A6FD-CDB10799AD15}" sibTransId="{EED16C9C-8D28-FF41-80CB-2F52BB43E68E}"/>
    <dgm:cxn modelId="{0462C8F3-8AC8-8D4A-9A2C-1A80ACF507C4}" srcId="{9508C615-B5BB-554E-A3A7-6A42871236A6}" destId="{2C68E93F-E0B8-624D-8B01-A2993B6395BB}" srcOrd="2" destOrd="0" parTransId="{9989A042-CD89-334D-86AE-77CA4472ACBA}" sibTransId="{C4425351-771A-1F44-A30C-C7AB3460B6C4}"/>
    <dgm:cxn modelId="{277D84FE-6B2B-DD42-B036-905E610A2FF3}" type="presOf" srcId="{0B69A2BD-BE8F-9847-8ABF-DF514173453A}" destId="{87422A48-79D5-CB41-A1AD-8CA52E8F2A6B}" srcOrd="0" destOrd="0" presId="urn:microsoft.com/office/officeart/2008/layout/VerticalCurvedList"/>
    <dgm:cxn modelId="{9CA2E35E-8A7A-944A-99A3-7312213B3DC4}" type="presParOf" srcId="{ADFF4938-3104-3646-9257-03D5317716CB}" destId="{EB39DEDF-67C4-7B46-B763-5CC013A70A25}" srcOrd="0" destOrd="0" presId="urn:microsoft.com/office/officeart/2008/layout/VerticalCurvedList"/>
    <dgm:cxn modelId="{39427085-481B-564C-8B1E-90724D878927}" type="presParOf" srcId="{EB39DEDF-67C4-7B46-B763-5CC013A70A25}" destId="{00C7AA17-81B7-9C43-A5B7-AC1D113405F1}" srcOrd="0" destOrd="0" presId="urn:microsoft.com/office/officeart/2008/layout/VerticalCurvedList"/>
    <dgm:cxn modelId="{40577486-1507-6E44-A4BD-FA018C6F9510}" type="presParOf" srcId="{00C7AA17-81B7-9C43-A5B7-AC1D113405F1}" destId="{9CAA90F3-EE17-DC4E-8279-40A78542A0CB}" srcOrd="0" destOrd="0" presId="urn:microsoft.com/office/officeart/2008/layout/VerticalCurvedList"/>
    <dgm:cxn modelId="{C5EE088F-C7F8-BE40-A9A8-2C196AC6E73C}" type="presParOf" srcId="{00C7AA17-81B7-9C43-A5B7-AC1D113405F1}" destId="{B3EFCE1F-AC78-6B42-9D69-99ABDDF83448}" srcOrd="1" destOrd="0" presId="urn:microsoft.com/office/officeart/2008/layout/VerticalCurvedList"/>
    <dgm:cxn modelId="{AFF535AE-B85C-C74B-8B59-19772760ADD4}" type="presParOf" srcId="{00C7AA17-81B7-9C43-A5B7-AC1D113405F1}" destId="{10F76B8A-C8A9-1C4D-87DD-55F5F68D3F13}" srcOrd="2" destOrd="0" presId="urn:microsoft.com/office/officeart/2008/layout/VerticalCurvedList"/>
    <dgm:cxn modelId="{5D21990A-BA00-C549-AE8F-A228F9C99C74}" type="presParOf" srcId="{00C7AA17-81B7-9C43-A5B7-AC1D113405F1}" destId="{E8BF471E-E3A1-384D-86A1-AA46F49E3FBD}" srcOrd="3" destOrd="0" presId="urn:microsoft.com/office/officeart/2008/layout/VerticalCurvedList"/>
    <dgm:cxn modelId="{34386860-EC9B-164E-931A-AF85642FCB09}" type="presParOf" srcId="{EB39DEDF-67C4-7B46-B763-5CC013A70A25}" destId="{369BA080-3732-8B49-837C-6C0E9DFA516F}" srcOrd="1" destOrd="0" presId="urn:microsoft.com/office/officeart/2008/layout/VerticalCurvedList"/>
    <dgm:cxn modelId="{9640F620-02B2-E440-BF85-041F061FF456}" type="presParOf" srcId="{EB39DEDF-67C4-7B46-B763-5CC013A70A25}" destId="{C6D08398-9829-4F40-BF4D-8A401FC282ED}" srcOrd="2" destOrd="0" presId="urn:microsoft.com/office/officeart/2008/layout/VerticalCurvedList"/>
    <dgm:cxn modelId="{D1FA1027-FFF7-0644-A52C-426C7D6CA1BB}" type="presParOf" srcId="{C6D08398-9829-4F40-BF4D-8A401FC282ED}" destId="{92E776D4-8F68-DC40-86E9-98E1E1EBDE2A}" srcOrd="0" destOrd="0" presId="urn:microsoft.com/office/officeart/2008/layout/VerticalCurvedList"/>
    <dgm:cxn modelId="{F4619F78-F1D7-BF47-B9D4-1A220C7295ED}" type="presParOf" srcId="{EB39DEDF-67C4-7B46-B763-5CC013A70A25}" destId="{17B17C44-BA9A-2249-B079-BC6B3C10C603}" srcOrd="3" destOrd="0" presId="urn:microsoft.com/office/officeart/2008/layout/VerticalCurvedList"/>
    <dgm:cxn modelId="{EFE0C29C-6125-8849-8ADA-F5CB26E6C56D}" type="presParOf" srcId="{EB39DEDF-67C4-7B46-B763-5CC013A70A25}" destId="{FE73A8AB-3F2D-BC41-8689-8CE0D837D104}" srcOrd="4" destOrd="0" presId="urn:microsoft.com/office/officeart/2008/layout/VerticalCurvedList"/>
    <dgm:cxn modelId="{922B85A0-F397-2744-BE58-7D9F13E3FB4B}" type="presParOf" srcId="{FE73A8AB-3F2D-BC41-8689-8CE0D837D104}" destId="{11D8B8BF-E5E7-264E-8710-2A594ADEC976}" srcOrd="0" destOrd="0" presId="urn:microsoft.com/office/officeart/2008/layout/VerticalCurvedList"/>
    <dgm:cxn modelId="{16B35074-1FDA-434F-81FF-F5F4B2B37E8F}" type="presParOf" srcId="{EB39DEDF-67C4-7B46-B763-5CC013A70A25}" destId="{600ED2F3-EE59-6D4B-8691-08D9B31C0D72}" srcOrd="5" destOrd="0" presId="urn:microsoft.com/office/officeart/2008/layout/VerticalCurvedList"/>
    <dgm:cxn modelId="{CBF9E5E1-2088-9641-A217-794E50B2ACE3}" type="presParOf" srcId="{EB39DEDF-67C4-7B46-B763-5CC013A70A25}" destId="{0D761F0B-11B8-B149-B1D6-13D5D788444C}" srcOrd="6" destOrd="0" presId="urn:microsoft.com/office/officeart/2008/layout/VerticalCurvedList"/>
    <dgm:cxn modelId="{B5753A5E-8189-AC4B-B383-28A7D7ED5F26}" type="presParOf" srcId="{0D761F0B-11B8-B149-B1D6-13D5D788444C}" destId="{567348F4-2561-AE41-A41F-27B9B5DFA79C}" srcOrd="0" destOrd="0" presId="urn:microsoft.com/office/officeart/2008/layout/VerticalCurvedList"/>
    <dgm:cxn modelId="{4F94394F-FCA1-6243-8D6F-C4053AE6FFA0}" type="presParOf" srcId="{EB39DEDF-67C4-7B46-B763-5CC013A70A25}" destId="{87422A48-79D5-CB41-A1AD-8CA52E8F2A6B}" srcOrd="7" destOrd="0" presId="urn:microsoft.com/office/officeart/2008/layout/VerticalCurvedList"/>
    <dgm:cxn modelId="{130679FA-7B40-FE43-980A-78960582ACA5}" type="presParOf" srcId="{EB39DEDF-67C4-7B46-B763-5CC013A70A25}" destId="{376998E8-F27D-9F43-8B36-D2473EC2A153}" srcOrd="8" destOrd="0" presId="urn:microsoft.com/office/officeart/2008/layout/VerticalCurvedList"/>
    <dgm:cxn modelId="{96778CCD-3333-C941-86EA-D1E269C703EC}" type="presParOf" srcId="{376998E8-F27D-9F43-8B36-D2473EC2A153}" destId="{BF0AB556-AFDA-E543-8819-DF4A27BB8614}" srcOrd="0" destOrd="0" presId="urn:microsoft.com/office/officeart/2008/layout/VerticalCurvedList"/>
    <dgm:cxn modelId="{ED678F4B-E337-EB49-81BB-0837A35E8E9A}" type="presParOf" srcId="{EB39DEDF-67C4-7B46-B763-5CC013A70A25}" destId="{63994C51-DA9E-354A-9EBF-47189B3C91BD}" srcOrd="9" destOrd="0" presId="urn:microsoft.com/office/officeart/2008/layout/VerticalCurvedList"/>
    <dgm:cxn modelId="{86CDE8CC-5F3D-7248-A385-22FB101D0E23}" type="presParOf" srcId="{EB39DEDF-67C4-7B46-B763-5CC013A70A25}" destId="{ED710CB1-543A-564F-BC7F-C9A53BD9DE88}" srcOrd="10" destOrd="0" presId="urn:microsoft.com/office/officeart/2008/layout/VerticalCurvedList"/>
    <dgm:cxn modelId="{8E77A586-D8D7-0C40-A745-9F149291C55E}" type="presParOf" srcId="{ED710CB1-543A-564F-BC7F-C9A53BD9DE88}" destId="{61BE1E1C-C811-1242-B79F-067ED95BE1B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5FD51-EC6F-4904-9263-F6D38B1D3CD1}">
      <dsp:nvSpPr>
        <dsp:cNvPr id="0" name=""/>
        <dsp:cNvSpPr/>
      </dsp:nvSpPr>
      <dsp:spPr>
        <a:xfrm rot="2562400">
          <a:off x="1708107" y="3208835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A08BE-2927-4F7C-86B1-3D638CA3C83D}">
      <dsp:nvSpPr>
        <dsp:cNvPr id="0" name=""/>
        <dsp:cNvSpPr/>
      </dsp:nvSpPr>
      <dsp:spPr>
        <a:xfrm>
          <a:off x="1796312" y="2300537"/>
          <a:ext cx="739813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739813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9500-BC82-48BD-B4AE-67A3DD9C44FF}">
      <dsp:nvSpPr>
        <dsp:cNvPr id="0" name=""/>
        <dsp:cNvSpPr/>
      </dsp:nvSpPr>
      <dsp:spPr>
        <a:xfrm rot="19037600">
          <a:off x="1708107" y="1392239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30BC4F-FDFD-4CED-B696-BF0D312F4A63}">
      <dsp:nvSpPr>
        <dsp:cNvPr id="0" name=""/>
        <dsp:cNvSpPr/>
      </dsp:nvSpPr>
      <dsp:spPr>
        <a:xfrm>
          <a:off x="30" y="1276508"/>
          <a:ext cx="2113273" cy="21132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308E3-B0C0-4F32-B568-A8D14BC8D686}">
      <dsp:nvSpPr>
        <dsp:cNvPr id="0" name=""/>
        <dsp:cNvSpPr/>
      </dsp:nvSpPr>
      <dsp:spPr>
        <a:xfrm>
          <a:off x="2117078" y="135256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1</a:t>
          </a:r>
          <a:endParaRPr lang="en-US" sz="3000" kern="1200"/>
        </a:p>
      </dsp:txBody>
      <dsp:txXfrm>
        <a:off x="2302767" y="320945"/>
        <a:ext cx="896586" cy="896586"/>
      </dsp:txXfrm>
    </dsp:sp>
    <dsp:sp modelId="{1F354926-8085-4C02-82FE-B114BB982774}">
      <dsp:nvSpPr>
        <dsp:cNvPr id="0" name=""/>
        <dsp:cNvSpPr/>
      </dsp:nvSpPr>
      <dsp:spPr>
        <a:xfrm>
          <a:off x="3511839" y="135256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Llafar</a:t>
          </a:r>
          <a:endParaRPr lang="en-US" sz="3000" kern="1200" err="1"/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>
              <a:latin typeface="Calibri Light" panose="020F0302020204030204"/>
            </a:rPr>
            <a:t>Syniadau </a:t>
          </a:r>
          <a:endParaRPr lang="en-US" sz="3000" kern="1200"/>
        </a:p>
      </dsp:txBody>
      <dsp:txXfrm>
        <a:off x="3511839" y="135256"/>
        <a:ext cx="1901946" cy="1267964"/>
      </dsp:txXfrm>
    </dsp:sp>
    <dsp:sp modelId="{9E9624D7-4C7B-4C5E-82F8-A9C77A2E5B70}">
      <dsp:nvSpPr>
        <dsp:cNvPr id="0" name=""/>
        <dsp:cNvSpPr/>
      </dsp:nvSpPr>
      <dsp:spPr>
        <a:xfrm>
          <a:off x="2536125" y="1699162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2</a:t>
          </a:r>
          <a:endParaRPr lang="en-US" sz="3000" kern="1200"/>
        </a:p>
      </dsp:txBody>
      <dsp:txXfrm>
        <a:off x="2721814" y="1884851"/>
        <a:ext cx="896586" cy="896586"/>
      </dsp:txXfrm>
    </dsp:sp>
    <dsp:sp modelId="{37CB1540-D94C-4AFB-8E3B-166AAA2DCA14}">
      <dsp:nvSpPr>
        <dsp:cNvPr id="0" name=""/>
        <dsp:cNvSpPr/>
      </dsp:nvSpPr>
      <dsp:spPr>
        <a:xfrm>
          <a:off x="3930886" y="1699162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Darllen</a:t>
          </a:r>
          <a:endParaRPr lang="en-US" sz="3000" kern="1200" err="1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Syniadau</a:t>
          </a:r>
          <a:endParaRPr lang="en-US" sz="3000" kern="1200" err="1"/>
        </a:p>
      </dsp:txBody>
      <dsp:txXfrm>
        <a:off x="3930886" y="1699162"/>
        <a:ext cx="1901946" cy="1267964"/>
      </dsp:txXfrm>
    </dsp:sp>
    <dsp:sp modelId="{2BEE6AE3-294E-4A87-9287-D847150E0421}">
      <dsp:nvSpPr>
        <dsp:cNvPr id="0" name=""/>
        <dsp:cNvSpPr/>
      </dsp:nvSpPr>
      <dsp:spPr>
        <a:xfrm>
          <a:off x="2117078" y="3263069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3</a:t>
          </a:r>
          <a:endParaRPr lang="en-US" sz="3000" kern="1200"/>
        </a:p>
      </dsp:txBody>
      <dsp:txXfrm>
        <a:off x="2302767" y="3448758"/>
        <a:ext cx="896586" cy="896586"/>
      </dsp:txXfrm>
    </dsp:sp>
    <dsp:sp modelId="{5E57295F-1E7F-4EBD-AC49-895395B0FF4C}">
      <dsp:nvSpPr>
        <dsp:cNvPr id="0" name=""/>
        <dsp:cNvSpPr/>
      </dsp:nvSpPr>
      <dsp:spPr>
        <a:xfrm>
          <a:off x="3511839" y="3263069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Ysgrifennu</a:t>
          </a:r>
          <a:endParaRPr lang="en-US" sz="3000" kern="1200" err="1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Syniadau</a:t>
          </a:r>
          <a:endParaRPr lang="en-US" sz="3000" kern="1200" err="1"/>
        </a:p>
      </dsp:txBody>
      <dsp:txXfrm>
        <a:off x="3511839" y="3263069"/>
        <a:ext cx="1901946" cy="1267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863DB-24F3-F24C-846B-B7A8A7437927}">
      <dsp:nvSpPr>
        <dsp:cNvPr id="0" name=""/>
        <dsp:cNvSpPr/>
      </dsp:nvSpPr>
      <dsp:spPr>
        <a:xfrm>
          <a:off x="-6254078" y="-956732"/>
          <a:ext cx="7444470" cy="7444470"/>
        </a:xfrm>
        <a:prstGeom prst="blockArc">
          <a:avLst>
            <a:gd name="adj1" fmla="val 18900000"/>
            <a:gd name="adj2" fmla="val 2700000"/>
            <a:gd name="adj3" fmla="val 290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209D20-3284-C247-9972-C8A9926BD5FA}">
      <dsp:nvSpPr>
        <dsp:cNvPr id="0" name=""/>
        <dsp:cNvSpPr/>
      </dsp:nvSpPr>
      <dsp:spPr>
        <a:xfrm>
          <a:off x="622975" y="425223"/>
          <a:ext cx="6249595" cy="8508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codi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eich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ymwybyddiaeth</a:t>
          </a:r>
          <a:r>
            <a:rPr lang="en-GB" sz="1800" b="0" i="0" u="none" kern="1200" dirty="0"/>
            <a:t> am </a:t>
          </a:r>
          <a:r>
            <a:rPr lang="en-GB" sz="1800" b="0" i="0" u="none" kern="1200" dirty="0" err="1"/>
            <a:t>lyfrau</a:t>
          </a:r>
          <a:r>
            <a:rPr lang="en-GB" sz="1800" b="0" i="0" u="none" kern="1200" dirty="0"/>
            <a:t> Cymraeg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blant</a:t>
          </a:r>
          <a:r>
            <a:rPr lang="en-GB" sz="1700" b="0" i="0" u="none" kern="1200" dirty="0"/>
            <a:t>;</a:t>
          </a:r>
          <a:endParaRPr lang="en-GB" sz="1700" kern="1200" dirty="0"/>
        </a:p>
      </dsp:txBody>
      <dsp:txXfrm>
        <a:off x="622975" y="425223"/>
        <a:ext cx="6249595" cy="850889"/>
      </dsp:txXfrm>
    </dsp:sp>
    <dsp:sp modelId="{E696B9CB-9524-444A-9894-840F7F120AC5}">
      <dsp:nvSpPr>
        <dsp:cNvPr id="0" name=""/>
        <dsp:cNvSpPr/>
      </dsp:nvSpPr>
      <dsp:spPr>
        <a:xfrm>
          <a:off x="91168" y="318862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6FC9F1-F3FA-4948-ACE2-0FA3D7171F38}">
      <dsp:nvSpPr>
        <dsp:cNvPr id="0" name=""/>
        <dsp:cNvSpPr/>
      </dsp:nvSpPr>
      <dsp:spPr>
        <a:xfrm>
          <a:off x="1110809" y="1701779"/>
          <a:ext cx="5761760" cy="850889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pwysigrwydd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darllen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straeon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yn</a:t>
          </a:r>
          <a:r>
            <a:rPr lang="en-GB" sz="1800" b="0" i="0" u="none" kern="1200" dirty="0"/>
            <a:t> y </a:t>
          </a:r>
          <a:r>
            <a:rPr lang="en-GB" sz="1800" b="0" i="0" u="none" kern="1200" dirty="0" err="1"/>
            <a:t>dosbarth</a:t>
          </a:r>
          <a:r>
            <a:rPr lang="en-GB" sz="1600" b="0" i="0" u="none" kern="1200" dirty="0"/>
            <a:t>;</a:t>
          </a:r>
          <a:endParaRPr lang="en-GB" sz="1600" kern="1200" dirty="0"/>
        </a:p>
      </dsp:txBody>
      <dsp:txXfrm>
        <a:off x="1110809" y="1701779"/>
        <a:ext cx="5761760" cy="850889"/>
      </dsp:txXfrm>
    </dsp:sp>
    <dsp:sp modelId="{67485C96-FCEC-9441-A7AA-D82D2DD02441}">
      <dsp:nvSpPr>
        <dsp:cNvPr id="0" name=""/>
        <dsp:cNvSpPr/>
      </dsp:nvSpPr>
      <dsp:spPr>
        <a:xfrm>
          <a:off x="579003" y="1595418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F273A-EE2A-644A-B69D-35E3F4AEB3A5}">
      <dsp:nvSpPr>
        <dsp:cNvPr id="0" name=""/>
        <dsp:cNvSpPr/>
      </dsp:nvSpPr>
      <dsp:spPr>
        <a:xfrm>
          <a:off x="1110809" y="2978335"/>
          <a:ext cx="5761760" cy="850889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1" i="0" u="sng" kern="1200" dirty="0" err="1"/>
            <a:t>sut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ddefnyddio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llenyddiaeth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wrth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ddatblygu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sgiliau</a:t>
          </a:r>
          <a:r>
            <a:rPr lang="en-GB" sz="1300" b="0" i="0" u="none" kern="1200" dirty="0"/>
            <a:t>;</a:t>
          </a:r>
          <a:endParaRPr lang="en-GB" sz="1300" kern="1200" dirty="0"/>
        </a:p>
      </dsp:txBody>
      <dsp:txXfrm>
        <a:off x="1110809" y="2978335"/>
        <a:ext cx="5761760" cy="850889"/>
      </dsp:txXfrm>
    </dsp:sp>
    <dsp:sp modelId="{249CCE59-9751-484A-B43A-4BB4E257CF19}">
      <dsp:nvSpPr>
        <dsp:cNvPr id="0" name=""/>
        <dsp:cNvSpPr/>
      </dsp:nvSpPr>
      <dsp:spPr>
        <a:xfrm>
          <a:off x="579003" y="2871974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FBD05-D56D-7C47-BFDD-D3E4F7C46C4B}">
      <dsp:nvSpPr>
        <dsp:cNvPr id="0" name=""/>
        <dsp:cNvSpPr/>
      </dsp:nvSpPr>
      <dsp:spPr>
        <a:xfrm>
          <a:off x="622975" y="4254891"/>
          <a:ext cx="6249595" cy="85088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1" i="0" u="sng" kern="1200" dirty="0" err="1"/>
            <a:t>sut</a:t>
          </a:r>
          <a:r>
            <a:rPr lang="en-GB" sz="1800" b="1" i="0" u="sng" kern="1200" dirty="0"/>
            <a:t>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ddatblygu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sgiliau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darllen</a:t>
          </a:r>
          <a:r>
            <a:rPr lang="en-GB" sz="1800" b="0" i="0" u="none" kern="1200" dirty="0"/>
            <a:t> y </a:t>
          </a:r>
          <a:r>
            <a:rPr lang="en-GB" sz="1800" b="0" i="0" u="none" kern="1200" dirty="0" err="1"/>
            <a:t>disgyblion</a:t>
          </a:r>
          <a:r>
            <a:rPr lang="en-GB" sz="1300" b="0" i="0" u="none" kern="1200" dirty="0"/>
            <a:t>.</a:t>
          </a:r>
          <a:endParaRPr lang="en-US" sz="1300" kern="1200" dirty="0"/>
        </a:p>
      </dsp:txBody>
      <dsp:txXfrm>
        <a:off x="622975" y="4254891"/>
        <a:ext cx="6249595" cy="850889"/>
      </dsp:txXfrm>
    </dsp:sp>
    <dsp:sp modelId="{E7F4F467-999E-E146-87AB-59E539D91678}">
      <dsp:nvSpPr>
        <dsp:cNvPr id="0" name=""/>
        <dsp:cNvSpPr/>
      </dsp:nvSpPr>
      <dsp:spPr>
        <a:xfrm>
          <a:off x="91168" y="4148530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A1BDC-4E3C-FB4C-ACAF-743ECB757CBC}">
      <dsp:nvSpPr>
        <dsp:cNvPr id="0" name=""/>
        <dsp:cNvSpPr/>
      </dsp:nvSpPr>
      <dsp:spPr>
        <a:xfrm>
          <a:off x="1675171" y="1003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Llafar</a:t>
          </a:r>
          <a:endParaRPr lang="en-GB" sz="3000" kern="1200" dirty="0"/>
        </a:p>
      </dsp:txBody>
      <dsp:txXfrm>
        <a:off x="1703581" y="29413"/>
        <a:ext cx="1883124" cy="913152"/>
      </dsp:txXfrm>
    </dsp:sp>
    <dsp:sp modelId="{BF1A39D3-DDE6-1A45-A219-24C6682AEFCE}">
      <dsp:nvSpPr>
        <dsp:cNvPr id="0" name=""/>
        <dsp:cNvSpPr/>
      </dsp:nvSpPr>
      <dsp:spPr>
        <a:xfrm rot="3600000">
          <a:off x="2940646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042493" y="1771156"/>
        <a:ext cx="806887" cy="203694"/>
      </dsp:txXfrm>
    </dsp:sp>
    <dsp:sp modelId="{B2EFD02E-A97F-5F41-A0D8-459A4EE3841A}">
      <dsp:nvSpPr>
        <dsp:cNvPr id="0" name=""/>
        <dsp:cNvSpPr/>
      </dsp:nvSpPr>
      <dsp:spPr>
        <a:xfrm>
          <a:off x="3276757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Ysgrifennu</a:t>
          </a:r>
          <a:endParaRPr lang="en-GB" sz="3000" kern="1200" dirty="0"/>
        </a:p>
      </dsp:txBody>
      <dsp:txXfrm>
        <a:off x="3305167" y="2803441"/>
        <a:ext cx="1883124" cy="913152"/>
      </dsp:txXfrm>
    </dsp:sp>
    <dsp:sp modelId="{E1DC3C55-814F-2146-8360-5E23DE73D439}">
      <dsp:nvSpPr>
        <dsp:cNvPr id="0" name=""/>
        <dsp:cNvSpPr/>
      </dsp:nvSpPr>
      <dsp:spPr>
        <a:xfrm rot="10800000">
          <a:off x="2139853" y="3090272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241700" y="3158170"/>
        <a:ext cx="806887" cy="203694"/>
      </dsp:txXfrm>
    </dsp:sp>
    <dsp:sp modelId="{F2203ABA-EB33-EE46-974D-8DB96B206950}">
      <dsp:nvSpPr>
        <dsp:cNvPr id="0" name=""/>
        <dsp:cNvSpPr/>
      </dsp:nvSpPr>
      <dsp:spPr>
        <a:xfrm>
          <a:off x="73585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Darllen</a:t>
          </a:r>
          <a:endParaRPr lang="en-GB" sz="3000" kern="1200" dirty="0"/>
        </a:p>
      </dsp:txBody>
      <dsp:txXfrm>
        <a:off x="101995" y="2803441"/>
        <a:ext cx="1883124" cy="913152"/>
      </dsp:txXfrm>
    </dsp:sp>
    <dsp:sp modelId="{822ED483-6E8A-2140-96C4-7E779AA0D94C}">
      <dsp:nvSpPr>
        <dsp:cNvPr id="0" name=""/>
        <dsp:cNvSpPr/>
      </dsp:nvSpPr>
      <dsp:spPr>
        <a:xfrm rot="18000000">
          <a:off x="1339060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440907" y="1771156"/>
        <a:ext cx="806887" cy="2036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6E028-B69F-9441-B52B-D5660C913074}">
      <dsp:nvSpPr>
        <dsp:cNvPr id="0" name=""/>
        <dsp:cNvSpPr/>
      </dsp:nvSpPr>
      <dsp:spPr>
        <a:xfrm>
          <a:off x="15925" y="1116009"/>
          <a:ext cx="3058818" cy="31257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Sesiwn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dosbarth</a:t>
          </a:r>
          <a:r>
            <a:rPr lang="en-US" sz="2400" b="0" i="0" u="none" kern="1200" dirty="0"/>
            <a:t> – </a:t>
          </a:r>
          <a:r>
            <a:rPr lang="en-US" sz="2400" b="0" i="0" u="none" kern="1200" dirty="0" err="1"/>
            <a:t>cyflwyno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llythrennauun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llythyren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ar</a:t>
          </a:r>
          <a:r>
            <a:rPr lang="en-US" sz="2400" b="0" i="0" u="none" kern="1200" dirty="0"/>
            <a:t> y </a:t>
          </a:r>
          <a:r>
            <a:rPr lang="en-US" sz="2400" b="0" i="0" u="none" kern="1200" dirty="0" err="1"/>
            <a:t>tro</a:t>
          </a:r>
          <a:r>
            <a:rPr lang="en-US" sz="2400" b="0" i="0" u="none" kern="1200" dirty="0"/>
            <a:t>.​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Dysgu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ynganu</a:t>
          </a:r>
          <a:r>
            <a:rPr lang="en-US" sz="2400" b="0" i="0" u="none" kern="1200" dirty="0"/>
            <a:t>.​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Adnabod</a:t>
          </a:r>
          <a:r>
            <a:rPr lang="en-US" sz="2400" b="0" i="0" u="none" kern="1200" dirty="0"/>
            <a:t> y </a:t>
          </a:r>
          <a:r>
            <a:rPr lang="en-US" sz="2400" b="0" i="0" u="none" kern="1200" dirty="0" err="1"/>
            <a:t>llythyren</a:t>
          </a:r>
          <a:r>
            <a:rPr lang="en-US" sz="2400" b="0" i="0" u="none" kern="1200" dirty="0"/>
            <a:t>.​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Ffurfio’r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llythyren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gywir</a:t>
          </a:r>
          <a:r>
            <a:rPr lang="en-US" sz="2400" b="0" i="0" u="none" kern="1200" dirty="0"/>
            <a:t>, </a:t>
          </a:r>
          <a:r>
            <a:rPr lang="en-US" sz="2400" b="0" i="0" u="none" kern="1200" dirty="0" err="1"/>
            <a:t>e.e.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awyr</a:t>
          </a:r>
          <a:r>
            <a:rPr lang="en-US" sz="2400" b="0" i="0" u="none" kern="1200" dirty="0"/>
            <a:t>.</a:t>
          </a:r>
          <a:endParaRPr lang="en-GB" sz="2400" kern="1200" dirty="0"/>
        </a:p>
      </dsp:txBody>
      <dsp:txXfrm>
        <a:off x="105515" y="1205599"/>
        <a:ext cx="2879638" cy="2946550"/>
      </dsp:txXfrm>
    </dsp:sp>
    <dsp:sp modelId="{A13DE08E-D59D-4047-A129-5CDB50D2ECCF}">
      <dsp:nvSpPr>
        <dsp:cNvPr id="0" name=""/>
        <dsp:cNvSpPr/>
      </dsp:nvSpPr>
      <dsp:spPr>
        <a:xfrm>
          <a:off x="3380625" y="2299581"/>
          <a:ext cx="648469" cy="758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3380625" y="2451298"/>
        <a:ext cx="453928" cy="455152"/>
      </dsp:txXfrm>
    </dsp:sp>
    <dsp:sp modelId="{F389ED7F-2B56-744C-B6AC-4CD06E675218}">
      <dsp:nvSpPr>
        <dsp:cNvPr id="0" name=""/>
        <dsp:cNvSpPr/>
      </dsp:nvSpPr>
      <dsp:spPr>
        <a:xfrm>
          <a:off x="4298270" y="1116009"/>
          <a:ext cx="3058818" cy="31257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4900445"/>
                <a:satOff val="-20388"/>
                <a:lumOff val="480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Defnyddio’r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cardiau</a:t>
          </a:r>
          <a:r>
            <a:rPr lang="en-US" sz="2400" b="0" i="0" u="none" kern="1200" dirty="0"/>
            <a:t>   “</a:t>
          </a:r>
          <a:r>
            <a:rPr lang="en-US" sz="2400" b="0" i="0" u="none" kern="1200" dirty="0" err="1"/>
            <a:t>Syllu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ar</a:t>
          </a:r>
          <a:r>
            <a:rPr lang="en-US" sz="2400" b="0" i="0" u="none" kern="1200" dirty="0"/>
            <a:t> y </a:t>
          </a:r>
          <a:r>
            <a:rPr lang="en-US" sz="2400" b="0" i="0" u="none" kern="1200" dirty="0" err="1"/>
            <a:t>sêr</a:t>
          </a:r>
          <a:r>
            <a:rPr lang="en-US" sz="2400" b="0" i="0" u="none" kern="1200" dirty="0"/>
            <a:t>”​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Dysgu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darllen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geiriau</a:t>
          </a:r>
          <a:r>
            <a:rPr lang="en-US" sz="2400" b="0" i="0" u="none" kern="1200" dirty="0"/>
            <a:t>: m-a-m​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Disgyblion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i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ddangos</a:t>
          </a:r>
          <a:r>
            <a:rPr lang="en-US" sz="2400" b="0" i="0" u="none" kern="1200" dirty="0"/>
            <a:t> 3 </a:t>
          </a:r>
          <a:r>
            <a:rPr lang="en-US" sz="2400" b="0" i="0" u="none" kern="1200" dirty="0" err="1"/>
            <a:t>bys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i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gyfleu</a:t>
          </a:r>
          <a:r>
            <a:rPr lang="en-US" sz="2400" b="0" i="0" u="none" kern="1200" dirty="0"/>
            <a:t> tri </a:t>
          </a:r>
          <a:r>
            <a:rPr lang="en-US" sz="2400" b="0" i="0" u="none" kern="1200" dirty="0" err="1"/>
            <a:t>swn</a:t>
          </a:r>
          <a:r>
            <a:rPr lang="en-US" sz="2400" b="0" i="0" u="none" kern="1200" dirty="0"/>
            <a:t> / </a:t>
          </a:r>
          <a:r>
            <a:rPr lang="en-US" sz="2400" b="0" i="0" u="none" kern="1200" dirty="0" err="1"/>
            <a:t>tair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sain</a:t>
          </a:r>
          <a:endParaRPr lang="en-GB" sz="2400" kern="1200" dirty="0"/>
        </a:p>
      </dsp:txBody>
      <dsp:txXfrm>
        <a:off x="4387860" y="1205599"/>
        <a:ext cx="2879638" cy="2946550"/>
      </dsp:txXfrm>
    </dsp:sp>
    <dsp:sp modelId="{D6F3490D-8A28-504C-9045-777CDE1651EF}">
      <dsp:nvSpPr>
        <dsp:cNvPr id="0" name=""/>
        <dsp:cNvSpPr/>
      </dsp:nvSpPr>
      <dsp:spPr>
        <a:xfrm>
          <a:off x="7662971" y="2299581"/>
          <a:ext cx="648469" cy="758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662971" y="2451298"/>
        <a:ext cx="453928" cy="455152"/>
      </dsp:txXfrm>
    </dsp:sp>
    <dsp:sp modelId="{BF540B16-2A9E-884F-A9D3-750DF28C5A23}">
      <dsp:nvSpPr>
        <dsp:cNvPr id="0" name=""/>
        <dsp:cNvSpPr/>
      </dsp:nvSpPr>
      <dsp:spPr>
        <a:xfrm>
          <a:off x="8580616" y="1116009"/>
          <a:ext cx="3058818" cy="31257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Dysgu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mwy</a:t>
          </a:r>
          <a:r>
            <a:rPr lang="en-US" sz="2400" b="0" i="0" u="none" kern="1200" dirty="0"/>
            <a:t> o </a:t>
          </a:r>
          <a:r>
            <a:rPr lang="en-US" sz="2400" b="0" i="0" u="none" kern="1200" dirty="0" err="1"/>
            <a:t>seiniau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ddyddiol</a:t>
          </a:r>
          <a:r>
            <a:rPr lang="en-US" sz="2400" b="0" i="0" u="none" kern="1200" dirty="0"/>
            <a:t> er </a:t>
          </a:r>
          <a:r>
            <a:rPr lang="en-US" sz="2400" b="0" i="0" u="none" kern="1200" dirty="0" err="1"/>
            <a:t>mwyn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medru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darllen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mwy</a:t>
          </a:r>
          <a:r>
            <a:rPr lang="en-US" sz="2400" b="0" i="0" u="none" kern="1200" dirty="0"/>
            <a:t> o </a:t>
          </a:r>
          <a:r>
            <a:rPr lang="en-US" sz="2400" b="0" i="0" u="none" kern="1200" dirty="0" err="1"/>
            <a:t>eiriau</a:t>
          </a:r>
          <a:r>
            <a:rPr lang="en-US" sz="700" b="0" i="0" u="none" kern="1200" dirty="0"/>
            <a:t>.</a:t>
          </a:r>
          <a:endParaRPr lang="en-GB" sz="700" kern="1200" dirty="0"/>
        </a:p>
      </dsp:txBody>
      <dsp:txXfrm>
        <a:off x="8670206" y="1205599"/>
        <a:ext cx="2879638" cy="29465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FCE1F-AC78-6B42-9D69-99ABDDF83448}">
      <dsp:nvSpPr>
        <dsp:cNvPr id="0" name=""/>
        <dsp:cNvSpPr/>
      </dsp:nvSpPr>
      <dsp:spPr>
        <a:xfrm>
          <a:off x="-6309111" y="-965099"/>
          <a:ext cx="7509845" cy="7509845"/>
        </a:xfrm>
        <a:prstGeom prst="blockArc">
          <a:avLst>
            <a:gd name="adj1" fmla="val 18900000"/>
            <a:gd name="adj2" fmla="val 2700000"/>
            <a:gd name="adj3" fmla="val 288"/>
          </a:avLst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9BA080-3732-8B49-837C-6C0E9DFA516F}">
      <dsp:nvSpPr>
        <dsp:cNvPr id="0" name=""/>
        <dsp:cNvSpPr/>
      </dsp:nvSpPr>
      <dsp:spPr>
        <a:xfrm>
          <a:off x="524593" y="348616"/>
          <a:ext cx="8864906" cy="6976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Atgyfnerthu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y </a:t>
          </a:r>
          <a:r>
            <a:rPr lang="en-US" sz="1800" b="0" i="0" u="none" kern="1200" dirty="0" err="1"/>
            <a:t>llythrennau</a:t>
          </a:r>
          <a:r>
            <a:rPr lang="en-US" sz="1800" b="0" i="0" u="none" kern="1200" dirty="0"/>
            <a:t>.​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/>
            <a:t>(</a:t>
          </a:r>
          <a:r>
            <a:rPr lang="en-US" sz="1800" b="0" i="0" u="none" kern="1200" dirty="0" err="1"/>
            <a:t>Gellir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defnyddio</a:t>
          </a:r>
          <a:r>
            <a:rPr lang="en-US" sz="1800" b="0" i="0" u="none" kern="1200" dirty="0"/>
            <a:t> ‘</a:t>
          </a:r>
          <a:r>
            <a:rPr lang="en-US" sz="1800" b="0" i="0" u="none" kern="1200" dirty="0" err="1"/>
            <a:t>Cardiau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Ymarfer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Seiniau</a:t>
          </a:r>
          <a:r>
            <a:rPr lang="en-US" sz="1800" b="0" i="0" u="none" kern="1200" dirty="0"/>
            <a:t>’).</a:t>
          </a:r>
          <a:endParaRPr lang="en-GB" sz="1800" kern="1200" dirty="0"/>
        </a:p>
      </dsp:txBody>
      <dsp:txXfrm>
        <a:off x="524593" y="348616"/>
        <a:ext cx="8864906" cy="697679"/>
      </dsp:txXfrm>
    </dsp:sp>
    <dsp:sp modelId="{92E776D4-8F68-DC40-86E9-98E1E1EBDE2A}">
      <dsp:nvSpPr>
        <dsp:cNvPr id="0" name=""/>
        <dsp:cNvSpPr/>
      </dsp:nvSpPr>
      <dsp:spPr>
        <a:xfrm>
          <a:off x="88543" y="261406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B17C44-BA9A-2249-B079-BC6B3C10C603}">
      <dsp:nvSpPr>
        <dsp:cNvPr id="0" name=""/>
        <dsp:cNvSpPr/>
      </dsp:nvSpPr>
      <dsp:spPr>
        <a:xfrm>
          <a:off x="1024529" y="1394800"/>
          <a:ext cx="8364969" cy="697679"/>
        </a:xfrm>
        <a:prstGeom prst="rect">
          <a:avLst/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Adeiladu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geiriau</a:t>
          </a:r>
          <a:r>
            <a:rPr lang="en-US" sz="1800" b="0" i="0" u="none" kern="1200" dirty="0"/>
            <a:t> 3 </a:t>
          </a:r>
          <a:r>
            <a:rPr lang="en-US" sz="1800" b="0" i="0" u="none" kern="1200" dirty="0" err="1"/>
            <a:t>llythyren</a:t>
          </a:r>
          <a:r>
            <a:rPr lang="en-US" sz="1800" b="0" i="0" u="none" kern="1200" dirty="0"/>
            <a:t>  (</a:t>
          </a:r>
          <a:r>
            <a:rPr lang="en-US" sz="1800" b="0" i="0" u="none" kern="1200" dirty="0" err="1"/>
            <a:t>cytsain-llafariad-cytsain</a:t>
          </a:r>
          <a:r>
            <a:rPr lang="en-US" sz="1800" b="0" i="0" u="none" kern="1200" dirty="0"/>
            <a:t>)​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Trafod</a:t>
          </a:r>
          <a:r>
            <a:rPr lang="en-US" sz="1800" b="0" i="0" u="none" kern="1200" dirty="0"/>
            <a:t> y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gyntaf</a:t>
          </a:r>
          <a:r>
            <a:rPr lang="en-US" sz="1800" b="0" i="0" u="none" kern="1200" dirty="0"/>
            <a:t> /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olaf</a:t>
          </a:r>
          <a:r>
            <a:rPr lang="en-US" sz="1800" b="0" i="0" u="none" kern="1200" dirty="0"/>
            <a:t> /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ganol</a:t>
          </a:r>
          <a:r>
            <a:rPr lang="en-US" sz="1800" b="0" i="0" u="none" kern="1200" dirty="0"/>
            <a:t>.</a:t>
          </a:r>
          <a:endParaRPr lang="en-GB" sz="1800" kern="1200" dirty="0"/>
        </a:p>
      </dsp:txBody>
      <dsp:txXfrm>
        <a:off x="1024529" y="1394800"/>
        <a:ext cx="8364969" cy="697679"/>
      </dsp:txXfrm>
    </dsp:sp>
    <dsp:sp modelId="{11D8B8BF-E5E7-264E-8710-2A594ADEC976}">
      <dsp:nvSpPr>
        <dsp:cNvPr id="0" name=""/>
        <dsp:cNvSpPr/>
      </dsp:nvSpPr>
      <dsp:spPr>
        <a:xfrm>
          <a:off x="588480" y="1307590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2450223"/>
              <a:satOff val="-10194"/>
              <a:lumOff val="2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0ED2F3-EE59-6D4B-8691-08D9B31C0D72}">
      <dsp:nvSpPr>
        <dsp:cNvPr id="0" name=""/>
        <dsp:cNvSpPr/>
      </dsp:nvSpPr>
      <dsp:spPr>
        <a:xfrm>
          <a:off x="1177969" y="2440983"/>
          <a:ext cx="8211529" cy="697679"/>
        </a:xfrm>
        <a:prstGeom prst="rect">
          <a:avLst/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Symud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seiniau</a:t>
          </a:r>
          <a:r>
            <a:rPr lang="en-US" sz="1800" b="0" i="0" u="none" kern="1200" dirty="0"/>
            <a:t> – </a:t>
          </a:r>
          <a:r>
            <a:rPr lang="en-US" sz="1800" b="0" i="0" u="none" kern="1200" dirty="0" err="1"/>
            <a:t>e.e.</a:t>
          </a:r>
          <a:r>
            <a:rPr lang="en-US" sz="1800" b="0" i="0" u="none" kern="1200" dirty="0"/>
            <a:t> ca</a:t>
          </a:r>
          <a:r>
            <a:rPr lang="en-US" sz="1800" b="0" i="0" u="none" kern="1200" dirty="0">
              <a:solidFill>
                <a:schemeClr val="tx1"/>
              </a:solidFill>
            </a:rPr>
            <a:t>r</a:t>
          </a:r>
          <a:r>
            <a:rPr lang="en-US" sz="1800" b="0" i="0" u="none" kern="1200" dirty="0"/>
            <a:t> = ca</a:t>
          </a:r>
          <a:r>
            <a:rPr lang="en-US" sz="1800" b="0" i="0" u="none" kern="1200" dirty="0">
              <a:solidFill>
                <a:schemeClr val="tx1"/>
              </a:solidFill>
            </a:rPr>
            <a:t>p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1177969" y="2440983"/>
        <a:ext cx="8211529" cy="697679"/>
      </dsp:txXfrm>
    </dsp:sp>
    <dsp:sp modelId="{567348F4-2561-AE41-A41F-27B9B5DFA79C}">
      <dsp:nvSpPr>
        <dsp:cNvPr id="0" name=""/>
        <dsp:cNvSpPr/>
      </dsp:nvSpPr>
      <dsp:spPr>
        <a:xfrm>
          <a:off x="741920" y="2353774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22A48-79D5-CB41-A1AD-8CA52E8F2A6B}">
      <dsp:nvSpPr>
        <dsp:cNvPr id="0" name=""/>
        <dsp:cNvSpPr/>
      </dsp:nvSpPr>
      <dsp:spPr>
        <a:xfrm>
          <a:off x="1024529" y="3487167"/>
          <a:ext cx="8364969" cy="697679"/>
        </a:xfrm>
        <a:prstGeom prst="rect">
          <a:avLst/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Darllen</a:t>
          </a:r>
          <a:r>
            <a:rPr lang="en-US" sz="1800" b="0" i="0" u="none" kern="1200" dirty="0"/>
            <a:t> a </a:t>
          </a:r>
          <a:r>
            <a:rPr lang="en-US" sz="1800" b="0" i="0" u="none" kern="1200" dirty="0" err="1"/>
            <a:t>sillafu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geiriau</a:t>
          </a:r>
          <a:r>
            <a:rPr lang="en-US" sz="1800" b="0" i="0" u="none" kern="1200" dirty="0"/>
            <a:t>.</a:t>
          </a:r>
          <a:r>
            <a:rPr lang="en-US" sz="1800" kern="1200" dirty="0"/>
            <a:t>.​</a:t>
          </a:r>
        </a:p>
      </dsp:txBody>
      <dsp:txXfrm>
        <a:off x="1024529" y="3487167"/>
        <a:ext cx="8364969" cy="697679"/>
      </dsp:txXfrm>
    </dsp:sp>
    <dsp:sp modelId="{BF0AB556-AFDA-E543-8819-DF4A27BB8614}">
      <dsp:nvSpPr>
        <dsp:cNvPr id="0" name=""/>
        <dsp:cNvSpPr/>
      </dsp:nvSpPr>
      <dsp:spPr>
        <a:xfrm>
          <a:off x="588480" y="3399957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7350668"/>
              <a:satOff val="-30583"/>
              <a:lumOff val="72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94C51-DA9E-354A-9EBF-47189B3C91BD}">
      <dsp:nvSpPr>
        <dsp:cNvPr id="0" name=""/>
        <dsp:cNvSpPr/>
      </dsp:nvSpPr>
      <dsp:spPr>
        <a:xfrm>
          <a:off x="524593" y="4533351"/>
          <a:ext cx="8864906" cy="697679"/>
        </a:xfrm>
        <a:prstGeom prst="rec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Darllen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grwp</a:t>
          </a:r>
          <a:r>
            <a:rPr lang="en-US" sz="1800" b="0" i="0" u="none" kern="1200" dirty="0"/>
            <a:t> / </a:t>
          </a:r>
          <a:r>
            <a:rPr lang="en-US" sz="1800" b="0" i="0" u="none" kern="1200" dirty="0" err="1"/>
            <a:t>pâr</a:t>
          </a:r>
          <a:r>
            <a:rPr lang="en-US" sz="1800" b="0" i="0" u="none" kern="1200" dirty="0"/>
            <a:t> – </a:t>
          </a:r>
          <a:r>
            <a:rPr lang="en-US" sz="1800" b="0" i="0" u="none" kern="1200" dirty="0" err="1"/>
            <a:t>Llyfrau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geiriau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Tric</a:t>
          </a:r>
          <a:r>
            <a:rPr lang="en-US" sz="1800" b="0" i="0" u="none" kern="1200" dirty="0"/>
            <a:t> a </a:t>
          </a:r>
          <a:r>
            <a:rPr lang="en-US" sz="1800" b="0" i="0" u="none" kern="1200" dirty="0" err="1"/>
            <a:t>Chlic</a:t>
          </a:r>
          <a:endParaRPr lang="en-US" sz="1800" kern="1200" dirty="0"/>
        </a:p>
      </dsp:txBody>
      <dsp:txXfrm>
        <a:off x="524593" y="4533351"/>
        <a:ext cx="8864906" cy="697679"/>
      </dsp:txXfrm>
    </dsp:sp>
    <dsp:sp modelId="{61BE1E1C-C811-1242-B79F-067ED95BE1B3}">
      <dsp:nvSpPr>
        <dsp:cNvPr id="0" name=""/>
        <dsp:cNvSpPr/>
      </dsp:nvSpPr>
      <dsp:spPr>
        <a:xfrm>
          <a:off x="88543" y="4446141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B87F-754C-465C-9770-966B53F2B7AB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824EF-40B7-4B64-AAF9-A45E704C99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4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2993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BA5A08F0-2738-3E26-A8BB-4627897D2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2382" y="156278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280103D1-598B-42AA-30E9-548AC198B6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31146" y="6122994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g"/><Relationship Id="rId4" Type="http://schemas.openxmlformats.org/officeDocument/2006/relationships/image" Target="../media/image2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1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7.jpg"/><Relationship Id="rId4" Type="http://schemas.openxmlformats.org/officeDocument/2006/relationships/image" Target="../media/image2.pn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7.jpg"/><Relationship Id="rId4" Type="http://schemas.openxmlformats.org/officeDocument/2006/relationships/image" Target="../media/image2.pn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389DAE1-275B-7B22-7BF2-E10100BE1A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0AB5309-8B76-4E1C-1C21-59A49C2A96F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2D0618-B0BE-700D-9C08-D06395A182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C771081F-8384-FD9D-6C61-8853082F5F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C0A72071-BF97-8615-9924-E9ABE25188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10522232" y="328743"/>
            <a:ext cx="1357016" cy="73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5AD7A0-22DF-FE16-1B6A-F0AA3F04B5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51425A74-C981-E9C6-8FF7-937AD154BD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4145D66-E734-373E-5B42-4592A20B6C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6239FE-37DC-D45F-58B4-A147940CE1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59115CD-FD2E-8936-3D5F-B5023FBC5A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722" r:id="rId3"/>
    <p:sldLayoutId id="2147483723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C9C148F-B86A-70E7-1539-0A27556C3D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3872354" y="315798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pngimg.com/png/92024-play-human-book-behavior-child-reading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elblogdelamaestradelengua.blogspot.com/2019/09/2pmar-viernes-de-lectura.html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19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hwb.gov.wales/cwricwlwm-i-gymru/fframweithiau-sgiliau-trawsgwricwlaidd/fframwaith-llythrennedd-a-rhifedd" TargetMode="Externa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pixabay.com/en/hourglass-clock-timer-sand-time-152090/" TargetMode="External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t&amp;rct=j&amp;q=&amp;esrc=s&amp;source=web&amp;cd=&amp;cad=rja&amp;uact=8&amp;ved=2ahUKEwjD_tb5gYX6AhX_gP0HHZ7sDD0QFnoECAIQAQ&amp;url=https%3A%2F%2Fwww.gwales.com%2F&amp;usg=AOvVaw18PkzFVCDQaJPQEZRTPcuo" TargetMode="External"/><Relationship Id="rId2" Type="http://schemas.openxmlformats.org/officeDocument/2006/relationships/hyperlink" Target="https://www.google.co.uk/url?sa=t&amp;rct=j&amp;q=&amp;esrc=s&amp;source=web&amp;cd=&amp;cad=rja&amp;uact=8&amp;ved=2ahUKEwiys6HMgYX6AhUshv0HHfd_CI0QFnoECAQQAQ&amp;url=https%3A%2F%2Fllyfrau.cymru%2Fen%2F&amp;usg=AOvVaw2cLyrW4nxTrQmUTgjuIWy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google.co.uk/url?sa=t&amp;rct=j&amp;q=&amp;esrc=s&amp;source=web&amp;cd=&amp;cad=rja&amp;uact=8&amp;ved=2ahUKEwiZqaug3IPzAhXQA2MBHZPLA9QQFnoECAwQAw&amp;url=https%3A%2F%2Fwww.llenyddiaethcymru.org%2F&amp;usg=AOvVaw1piPqqtSu9yyfUQfX15J_c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eur01.safelinks.protection.outlook.com/?url=https%3A%2F%2Fhwb.gov.wales%2Frepository%2Fpublishers%2Fd9b95770-3104-44d0-9261-0cbb2ee9d42e&amp;data=04%7C01%7Cn.evans%40uwtsd.ac.uk%7C2e1993d3b0654027e9cf08d9874bffe7%7C4e0f11f9046e45059cb8db2152311e21%7C0%7C0%7C637689583622696265%7CUnknown%7CTWFpbGZsb3d8eyJWIjoiMC4wLjAwMDAiLCJQIjoiV2luMzIiLCJBTiI6Ik1haWwiLCJXVCI6Mn0%3D%7C1000&amp;sdata=csxu3L9TjfrAxdoKVm51SAHC7vYmlA2xsjYsdvqEZz0%3D&amp;reserved=0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pixabay.com/en/hourglass-clock-timer-sand-time-152090/" TargetMode="External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ourglass-clock-timer-sand-time-152090/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6R4UNCTIgg" TargetMode="External"/><Relationship Id="rId2" Type="http://schemas.openxmlformats.org/officeDocument/2006/relationships/hyperlink" Target="https://youtu.be/yQQjQJ5KWQ4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youtu.be/5bRe2UNp07I" TargetMode="External"/><Relationship Id="rId4" Type="http://schemas.openxmlformats.org/officeDocument/2006/relationships/hyperlink" Target="https://youtu.be/rsxzHsMjeII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VBoQgs3rsNw" TargetMode="External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9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av1ZyVH2Qpw" TargetMode="External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youtu.be/rDMmudDSGU0" TargetMode="External"/><Relationship Id="rId5" Type="http://schemas.openxmlformats.org/officeDocument/2006/relationships/hyperlink" Target="https://youtu.be/5QrxgAa8qds" TargetMode="External"/><Relationship Id="rId4" Type="http://schemas.openxmlformats.org/officeDocument/2006/relationships/hyperlink" Target="https://youtu.be/JdvJZD-cplg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lyfrau.cymru/grwp-darllen-cymru/" TargetMode="External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freepngimg.com/png/92024-play-human-book-behavior-child-reading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hyperlink" Target="https://giglets.com/" TargetMode="Externa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eedpix.com/photo/633227/comic-book-marvel-books-shop-comics-graphic-novel-new-york-store-shelf" TargetMode="External"/><Relationship Id="rId3" Type="http://schemas.openxmlformats.org/officeDocument/2006/relationships/image" Target="../media/image89.png"/><Relationship Id="rId7" Type="http://schemas.openxmlformats.org/officeDocument/2006/relationships/image" Target="../media/image91.jpg"/><Relationship Id="rId2" Type="http://schemas.openxmlformats.org/officeDocument/2006/relationships/hyperlink" Target="https://edtechimpact.com/products/giglets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freepngimg.com/png/92024-play-human-book-behavior-child-reading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90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295FE-7CEF-A002-7649-B19090E8E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fontAlgn="base"/>
            <a:r>
              <a:rPr lang="en-GB" b="0" i="0" dirty="0">
                <a:solidFill>
                  <a:srgbClr val="000000"/>
                </a:solidFill>
                <a:effectLst/>
                <a:latin typeface="Times"/>
              </a:rPr>
              <a:t> </a:t>
            </a:r>
            <a:r>
              <a:rPr lang="en-US" sz="1800" b="0" i="0" u="none" strike="noStrike" dirty="0">
                <a:solidFill>
                  <a:srgbClr val="FFFFFF"/>
                </a:solidFill>
                <a:effectLst/>
                <a:latin typeface="Comic Sans MS"/>
              </a:rPr>
              <a:t>ECAD6008</a:t>
            </a:r>
            <a:r>
              <a:rPr lang="cy-GB" sz="1800" b="0" i="0">
                <a:solidFill>
                  <a:srgbClr val="FFFFFF"/>
                </a:solidFill>
                <a:effectLst/>
                <a:latin typeface="Comic Sans MS"/>
              </a:rPr>
              <a:t>​</a:t>
            </a:r>
            <a:r>
              <a:rPr lang="cy-GB" sz="1800">
                <a:solidFill>
                  <a:srgbClr val="FFFFFF"/>
                </a:solidFill>
                <a:latin typeface="Comic Sans MS"/>
              </a:rPr>
              <a:t> BA</a:t>
            </a:r>
            <a:endParaRPr lang="cy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cy-GB" sz="1800" b="0" i="0" u="none" strike="noStrike" dirty="0">
                <a:solidFill>
                  <a:srgbClr val="FFFFFF"/>
                </a:solidFill>
                <a:effectLst/>
                <a:latin typeface="Comic Sans MS" panose="030F0902030302020204" pitchFamily="66" charset="0"/>
              </a:rPr>
              <a:t>Astudiaethau Proffesiynol ac Addysgeg: Arwain y Dysgu: 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Comic Sans MS" panose="030F09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ctr"/>
            <a:endParaRPr lang="en-US" sz="1800" dirty="0">
              <a:solidFill>
                <a:srgbClr val="FFFFFF"/>
              </a:solidFill>
              <a:latin typeface="Comic Sans MS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cy-GB" sz="1800" b="0" i="0" u="none" strike="noStrike" dirty="0">
                <a:solidFill>
                  <a:srgbClr val="FFFFFF"/>
                </a:solidFill>
                <a:effectLst/>
                <a:latin typeface="Comic Sans MS" panose="030F0902030302020204" pitchFamily="66" charset="0"/>
              </a:rPr>
              <a:t>Beth, sut a pham ydw i'n addysgu?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Comic Sans MS" panose="030F09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ctr"/>
            <a:endParaRPr lang="en-US" sz="1800" dirty="0">
              <a:solidFill>
                <a:srgbClr val="FFFFFF"/>
              </a:solidFill>
              <a:latin typeface="Comic Sans MS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FFFFFF"/>
                </a:solidFill>
                <a:effectLst/>
                <a:latin typeface="Comic Sans MS"/>
              </a:rPr>
              <a:t>Ieithoedd</a:t>
            </a:r>
            <a:r>
              <a:rPr lang="en-US" sz="1800" b="0" i="0" u="none" strike="noStrike" dirty="0">
                <a:solidFill>
                  <a:srgbClr val="FFFFFF"/>
                </a:solidFill>
                <a:effectLst/>
                <a:latin typeface="Comic Sans MS"/>
              </a:rPr>
              <a:t>, </a:t>
            </a:r>
            <a:r>
              <a:rPr lang="en-US" sz="1800" b="0" i="0" u="none" strike="noStrike" dirty="0" err="1">
                <a:solidFill>
                  <a:srgbClr val="FFFFFF"/>
                </a:solidFill>
                <a:effectLst/>
                <a:latin typeface="Comic Sans MS"/>
              </a:rPr>
              <a:t>Llafar</a:t>
            </a:r>
            <a:r>
              <a:rPr lang="en-US" sz="1800" b="0" i="0" u="none" strike="noStrike" dirty="0">
                <a:solidFill>
                  <a:srgbClr val="FFFFFF"/>
                </a:solidFill>
                <a:effectLst/>
                <a:latin typeface="Comic Sans MS"/>
              </a:rPr>
              <a:t> a </a:t>
            </a:r>
            <a:r>
              <a:rPr lang="en-US" sz="1800" b="0" i="0" u="none" strike="noStrike" dirty="0" err="1">
                <a:solidFill>
                  <a:srgbClr val="FFFFFF"/>
                </a:solidFill>
                <a:effectLst/>
                <a:latin typeface="Comic Sans MS"/>
              </a:rPr>
              <a:t>Chyfathrebu</a:t>
            </a:r>
            <a:r>
              <a:rPr lang="en-US" sz="1800" b="0" i="0" dirty="0">
                <a:solidFill>
                  <a:srgbClr val="FFFFFF"/>
                </a:solidFill>
                <a:effectLst/>
                <a:latin typeface="Comic Sans MS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/>
            </a:endParaRPr>
          </a:p>
          <a:p>
            <a:pPr algn="ctr"/>
            <a:endParaRPr lang="en-US" sz="1800" dirty="0">
              <a:solidFill>
                <a:srgbClr val="FFFFFF"/>
              </a:solidFill>
              <a:latin typeface="Comic Sans MS"/>
            </a:endParaRPr>
          </a:p>
          <a:p>
            <a:pPr algn="ctr" fontAlgn="base"/>
            <a:r>
              <a:rPr lang="en-US" sz="1800" b="0" i="0" u="none" strike="noStrike">
                <a:solidFill>
                  <a:srgbClr val="FFFFFF"/>
                </a:solidFill>
                <a:effectLst/>
                <a:latin typeface="Comic Sans MS"/>
              </a:rPr>
              <a:t> </a:t>
            </a:r>
            <a:r>
              <a:rPr lang="en-US" sz="1800">
                <a:solidFill>
                  <a:srgbClr val="FFFFFF"/>
                </a:solidFill>
                <a:latin typeface="Comic Sans MS"/>
              </a:rPr>
              <a:t>Rhagfyr 2023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287D-AB67-D350-A107-B8B0B97FC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Trosolwg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o'r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gyfres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o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ddarlithoedd</a:t>
            </a:r>
            <a:endParaRPr lang="en-GB" sz="8000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B315E03-2A97-AEAB-5E77-AE0D24C031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454469"/>
              </p:ext>
            </p:extLst>
          </p:nvPr>
        </p:nvGraphicFramePr>
        <p:xfrm>
          <a:off x="6096000" y="775441"/>
          <a:ext cx="5832863" cy="4666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0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F43E189B-B64F-0022-1DAA-46A5F1BEE3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430060" y="1616799"/>
            <a:ext cx="3594100" cy="359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520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52592-BADA-3958-D433-C69D05DDD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Nod y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ddarlith</a:t>
            </a:r>
            <a:endParaRPr lang="en-GB" sz="80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4943157-48D1-6FC7-94D4-6524B46CAA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712106"/>
              </p:ext>
            </p:extLst>
          </p:nvPr>
        </p:nvGraphicFramePr>
        <p:xfrm>
          <a:off x="5241073" y="200721"/>
          <a:ext cx="6950927" cy="5531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 group of kids sitting on books&#10;&#10;Description automatically generated">
            <a:extLst>
              <a:ext uri="{FF2B5EF4-FFF2-40B4-BE49-F238E27FC236}">
                <a16:creationId xmlns:a16="http://schemas.microsoft.com/office/drawing/2014/main" id="{0E28F2D7-80B9-A8F8-C995-023B2856607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58219" y="1943100"/>
            <a:ext cx="5128182" cy="24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644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FE50E-721A-77F9-1C39-009F4C0F6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Cwricwlwm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i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Gymru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b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Mae’r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adran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dirty="0" err="1">
                <a:solidFill>
                  <a:srgbClr val="000000"/>
                </a:solidFill>
                <a:latin typeface="Calibri Light" panose="020F0302020204030204" pitchFamily="34" charset="0"/>
              </a:rPr>
              <a:t>i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eithoedd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, </a:t>
            </a:r>
            <a:r>
              <a:rPr lang="en-US" sz="3100" dirty="0" err="1">
                <a:solidFill>
                  <a:srgbClr val="000000"/>
                </a:solidFill>
                <a:latin typeface="Calibri Light" panose="020F0302020204030204" pitchFamily="34" charset="0"/>
              </a:rPr>
              <a:t>l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lythrennedd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a </a:t>
            </a:r>
            <a:r>
              <a:rPr lang="en-US" sz="3100" dirty="0" err="1">
                <a:solidFill>
                  <a:srgbClr val="000000"/>
                </a:solidFill>
                <a:latin typeface="Calibri Light" panose="020F0302020204030204" pitchFamily="34" charset="0"/>
              </a:rPr>
              <a:t>c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hyfathrebu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o’r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Cwricwlwm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2022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wedi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ei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rannu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i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bedwar</a:t>
            </a:r>
            <a:endParaRPr lang="en-US" sz="8000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0E144B11-30C8-7C59-F854-D6B1D7DFB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251411"/>
              </p:ext>
            </p:extLst>
          </p:nvPr>
        </p:nvGraphicFramePr>
        <p:xfrm>
          <a:off x="1760070" y="2237575"/>
          <a:ext cx="8671860" cy="3377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7965">
                  <a:extLst>
                    <a:ext uri="{9D8B030D-6E8A-4147-A177-3AD203B41FA5}">
                      <a16:colId xmlns:a16="http://schemas.microsoft.com/office/drawing/2014/main" val="1016238025"/>
                    </a:ext>
                  </a:extLst>
                </a:gridCol>
                <a:gridCol w="2167965">
                  <a:extLst>
                    <a:ext uri="{9D8B030D-6E8A-4147-A177-3AD203B41FA5}">
                      <a16:colId xmlns:a16="http://schemas.microsoft.com/office/drawing/2014/main" val="1736720691"/>
                    </a:ext>
                  </a:extLst>
                </a:gridCol>
                <a:gridCol w="2167965">
                  <a:extLst>
                    <a:ext uri="{9D8B030D-6E8A-4147-A177-3AD203B41FA5}">
                      <a16:colId xmlns:a16="http://schemas.microsoft.com/office/drawing/2014/main" val="3409737584"/>
                    </a:ext>
                  </a:extLst>
                </a:gridCol>
                <a:gridCol w="2167965">
                  <a:extLst>
                    <a:ext uri="{9D8B030D-6E8A-4147-A177-3AD203B41FA5}">
                      <a16:colId xmlns:a16="http://schemas.microsoft.com/office/drawing/2014/main" val="520007189"/>
                    </a:ext>
                  </a:extLst>
                </a:gridCol>
              </a:tblGrid>
              <a:tr h="1164736">
                <a:tc>
                  <a:txBody>
                    <a:bodyPr/>
                    <a:lstStyle/>
                    <a:p>
                      <a:pPr algn="ctr"/>
                      <a:r>
                        <a:rPr lang="en-GB" sz="54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1</a:t>
                      </a:r>
                      <a:endParaRPr lang="en-US" sz="5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5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8215196"/>
                  </a:ext>
                </a:extLst>
              </a:tr>
              <a:tr h="221299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Mae </a:t>
                      </a:r>
                      <a:r>
                        <a:rPr lang="en-GB" b="0" u="sng" dirty="0" err="1"/>
                        <a:t>ieithoedd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yn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ein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cysylltu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â’n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gilydd</a:t>
                      </a:r>
                      <a:r>
                        <a:rPr lang="en-GB" b="1" dirty="0"/>
                        <a:t>. </a:t>
                      </a:r>
                      <a:endParaRPr lang="en-GB" dirty="0"/>
                    </a:p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Mae </a:t>
                      </a:r>
                      <a:r>
                        <a:rPr lang="en-GB" b="1" dirty="0" err="1"/>
                        <a:t>deall</a:t>
                      </a:r>
                      <a:r>
                        <a:rPr lang="en-GB" b="1" dirty="0"/>
                        <a:t> </a:t>
                      </a:r>
                      <a:r>
                        <a:rPr lang="en-GB" b="0" u="sng" dirty="0" err="1"/>
                        <a:t>ieithoedd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yn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allweddol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i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ddeall</a:t>
                      </a:r>
                      <a:r>
                        <a:rPr lang="en-GB" b="1" dirty="0"/>
                        <a:t> y </a:t>
                      </a:r>
                      <a:r>
                        <a:rPr lang="en-GB" b="1" dirty="0" err="1"/>
                        <a:t>byd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o’n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hamgylch</a:t>
                      </a:r>
                      <a:r>
                        <a:rPr lang="en-GB" b="1" dirty="0"/>
                        <a:t>. </a:t>
                      </a:r>
                      <a:endParaRPr lang="en-GB" dirty="0"/>
                    </a:p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Mae </a:t>
                      </a:r>
                      <a:r>
                        <a:rPr lang="en-GB" b="1" dirty="0" err="1"/>
                        <a:t>mynegi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ein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hunain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drwy</a:t>
                      </a:r>
                      <a:r>
                        <a:rPr lang="en-GB" b="1" dirty="0"/>
                        <a:t> </a:t>
                      </a:r>
                      <a:r>
                        <a:rPr lang="en-GB" b="0" u="sng" dirty="0" err="1"/>
                        <a:t>ieithoedd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yn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allweddol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i</a:t>
                      </a:r>
                      <a:r>
                        <a:rPr lang="en-GB" b="1" dirty="0"/>
                        <a:t> </a:t>
                      </a:r>
                      <a:r>
                        <a:rPr lang="en-GB" b="1" dirty="0" err="1"/>
                        <a:t>gyfathrebu</a:t>
                      </a:r>
                      <a:endParaRPr lang="en-GB" dirty="0"/>
                    </a:p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</a:t>
                      </a:r>
                      <a:r>
                        <a:rPr lang="en-GB" sz="18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llenyddiaeth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tanio’r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dychymyg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ysbrydoli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creadigrwydd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en-GB" dirty="0"/>
                    </a:p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491461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DAEF956-A461-7550-605B-A44487DBF7B8}"/>
              </a:ext>
            </a:extLst>
          </p:cNvPr>
          <p:cNvSpPr txBox="1"/>
          <p:nvPr/>
        </p:nvSpPr>
        <p:spPr>
          <a:xfrm>
            <a:off x="3635298" y="1494263"/>
            <a:ext cx="4772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err="1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Datganiadau</a:t>
            </a:r>
            <a:r>
              <a:rPr lang="en-GB" sz="1800" b="1" dirty="0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o’r</a:t>
            </a:r>
            <a:r>
              <a:rPr lang="en-GB" sz="1800" b="1" dirty="0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Hyn</a:t>
            </a:r>
            <a:r>
              <a:rPr lang="en-GB" sz="1800" b="1" dirty="0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sz="1800" b="1" dirty="0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Arial" panose="020B0604020202020204" pitchFamily="34" charset="0"/>
              </a:rPr>
              <a:t>Bwysig</a:t>
            </a:r>
            <a:endParaRPr lang="en-US" dirty="0"/>
          </a:p>
        </p:txBody>
      </p:sp>
      <p:pic>
        <p:nvPicPr>
          <p:cNvPr id="5" name="Picture 4" descr="cinco pasos muy sencillos para corregir la letra de ...">
            <a:extLst>
              <a:ext uri="{FF2B5EF4-FFF2-40B4-BE49-F238E27FC236}">
                <a16:creationId xmlns:a16="http://schemas.microsoft.com/office/drawing/2014/main" id="{6F610B57-9AC1-639E-F745-95E268457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2368" y="4644519"/>
            <a:ext cx="725672" cy="75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Free photo Kids The Speech Bubble Clipart Colorful Boy ...">
            <a:extLst>
              <a:ext uri="{FF2B5EF4-FFF2-40B4-BE49-F238E27FC236}">
                <a16:creationId xmlns:a16="http://schemas.microsoft.com/office/drawing/2014/main" id="{C1F0325A-BA14-8880-9FBB-C6F91FD136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160" y="4837714"/>
            <a:ext cx="649390" cy="75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Free vector graphic: Earphones, Boy, Headphone - Free ...">
            <a:extLst>
              <a:ext uri="{FF2B5EF4-FFF2-40B4-BE49-F238E27FC236}">
                <a16:creationId xmlns:a16="http://schemas.microsoft.com/office/drawing/2014/main" id="{C49FD302-24F0-6282-2661-5C91742388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663" y="4512482"/>
            <a:ext cx="734043" cy="97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Multicultural Kids Clip Art by LdyDitto | Teachers Pay ...">
            <a:extLst>
              <a:ext uri="{FF2B5EF4-FFF2-40B4-BE49-F238E27FC236}">
                <a16:creationId xmlns:a16="http://schemas.microsoft.com/office/drawing/2014/main" id="{8F87924B-975F-1BF2-6194-5B3165BEE3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287" y="4719450"/>
            <a:ext cx="734043" cy="764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3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228B4-07C2-87D7-2239-8D0D6ABED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err="1"/>
              <a:t>Datblygu</a:t>
            </a:r>
            <a:r>
              <a:rPr lang="en-US" sz="4000" dirty="0"/>
              <a:t> </a:t>
            </a:r>
            <a:r>
              <a:rPr lang="en-US" sz="4000" dirty="0" err="1"/>
              <a:t>sgiliau</a:t>
            </a:r>
            <a:r>
              <a:rPr lang="en-US" sz="4000" dirty="0"/>
              <a:t> </a:t>
            </a:r>
            <a:r>
              <a:rPr lang="en-US" sz="4000" dirty="0" err="1"/>
              <a:t>darllen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6BB78C-0723-A010-BDE1-0141410B0F52}"/>
              </a:ext>
            </a:extLst>
          </p:cNvPr>
          <p:cNvSpPr txBox="1"/>
          <p:nvPr/>
        </p:nvSpPr>
        <p:spPr>
          <a:xfrm>
            <a:off x="358219" y="4771211"/>
            <a:ext cx="11307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Llywodraeth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Cymru (2020)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Canllawniau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Cwricwlwm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Gymru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</a:t>
            </a:r>
            <a:endParaRPr lang="en-US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7AD9DC0F-328C-40C5-74B6-91409D84F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9884" y="876776"/>
            <a:ext cx="2349500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433DFE03-2B2F-590C-D994-0844D62E13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332" y="203390"/>
            <a:ext cx="1446870" cy="134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>
            <a:extLst>
              <a:ext uri="{FF2B5EF4-FFF2-40B4-BE49-F238E27FC236}">
                <a16:creationId xmlns:a16="http://schemas.microsoft.com/office/drawing/2014/main" id="{B12F6BF5-AEB0-BA23-95E2-6F33C387A3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1" y="1625124"/>
            <a:ext cx="8204200" cy="267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362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extLst>
              <a:ext uri="{FF2B5EF4-FFF2-40B4-BE49-F238E27FC236}">
                <a16:creationId xmlns:a16="http://schemas.microsoft.com/office/drawing/2014/main" id="{A9BD8FCD-7ECA-2838-0C05-03BDC573C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027" y="2607835"/>
            <a:ext cx="24765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>
            <a:extLst>
              <a:ext uri="{FF2B5EF4-FFF2-40B4-BE49-F238E27FC236}">
                <a16:creationId xmlns:a16="http://schemas.microsoft.com/office/drawing/2014/main" id="{914613D4-F5E3-E370-8695-2D430051F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09" y="2163337"/>
            <a:ext cx="2349500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EFA8A9-4DC9-2EA4-4FCB-3DC04D45CA13}"/>
              </a:ext>
            </a:extLst>
          </p:cNvPr>
          <p:cNvSpPr txBox="1"/>
          <p:nvPr/>
        </p:nvSpPr>
        <p:spPr>
          <a:xfrm>
            <a:off x="7486186" y="1394073"/>
            <a:ext cx="405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Cam </a:t>
            </a:r>
            <a:r>
              <a:rPr lang="en-US" dirty="0" err="1"/>
              <a:t>cynnydd</a:t>
            </a:r>
            <a:r>
              <a:rPr lang="en-US" dirty="0"/>
              <a:t> 1</a:t>
            </a:r>
          </a:p>
        </p:txBody>
      </p:sp>
      <p:pic>
        <p:nvPicPr>
          <p:cNvPr id="7176" name="Picture 8">
            <a:extLst>
              <a:ext uri="{FF2B5EF4-FFF2-40B4-BE49-F238E27FC236}">
                <a16:creationId xmlns:a16="http://schemas.microsoft.com/office/drawing/2014/main" id="{6D5041E7-81FB-0263-C3DD-6B6453623D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658" y="2037744"/>
            <a:ext cx="4356100" cy="342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>
            <a:extLst>
              <a:ext uri="{FF2B5EF4-FFF2-40B4-BE49-F238E27FC236}">
                <a16:creationId xmlns:a16="http://schemas.microsoft.com/office/drawing/2014/main" id="{5C17D006-EBF2-D3AA-4063-AE4CDA38B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794" y="433934"/>
            <a:ext cx="775970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9B309F-F941-CFBB-729E-44CFB8571891}"/>
              </a:ext>
            </a:extLst>
          </p:cNvPr>
          <p:cNvSpPr txBox="1"/>
          <p:nvPr/>
        </p:nvSpPr>
        <p:spPr>
          <a:xfrm>
            <a:off x="207535" y="255300"/>
            <a:ext cx="43560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Datganiad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o’r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hyn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sy’n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bwysig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433557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9DBB8AA5-607A-4AC3-1CB2-2903F99E3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695" y="52897"/>
            <a:ext cx="7645400" cy="523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group of people flying in different poses&#10;&#10;Description automatically generated">
            <a:extLst>
              <a:ext uri="{FF2B5EF4-FFF2-40B4-BE49-F238E27FC236}">
                <a16:creationId xmlns:a16="http://schemas.microsoft.com/office/drawing/2014/main" id="{83B0BFE6-99A8-F768-5E10-D250AFB0E2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7900" y="2317750"/>
            <a:ext cx="2324100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 group of people jumping&#10;&#10;Description automatically generated">
            <a:extLst>
              <a:ext uri="{FF2B5EF4-FFF2-40B4-BE49-F238E27FC236}">
                <a16:creationId xmlns:a16="http://schemas.microsoft.com/office/drawing/2014/main" id="{74BD1A7B-70B4-F083-D547-4E281F564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" y="1530350"/>
            <a:ext cx="2311400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 diagram of a chart&#10;&#10;Description automatically generated with medium confidence">
            <a:extLst>
              <a:ext uri="{FF2B5EF4-FFF2-40B4-BE49-F238E27FC236}">
                <a16:creationId xmlns:a16="http://schemas.microsoft.com/office/drawing/2014/main" id="{034C4C9A-76C5-A0E4-BB88-3F6E44DE9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7485" y="69386"/>
            <a:ext cx="18288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Down Arrow 9">
            <a:extLst>
              <a:ext uri="{FF2B5EF4-FFF2-40B4-BE49-F238E27FC236}">
                <a16:creationId xmlns:a16="http://schemas.microsoft.com/office/drawing/2014/main" id="{D7E63297-C3BA-BC90-2586-8A766B246F63}"/>
              </a:ext>
            </a:extLst>
          </p:cNvPr>
          <p:cNvSpPr/>
          <p:nvPr/>
        </p:nvSpPr>
        <p:spPr>
          <a:xfrm rot="13180201">
            <a:off x="6051395" y="2669097"/>
            <a:ext cx="443998" cy="2323317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32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E886-0ED5-5E5D-0899-0D8429913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932426" y="2202861"/>
            <a:ext cx="5731289" cy="1325564"/>
          </a:xfrm>
        </p:spPr>
        <p:txBody>
          <a:bodyPr anchor="ctr">
            <a:normAutofit/>
          </a:bodyPr>
          <a:lstStyle/>
          <a:p>
            <a:r>
              <a:rPr lang="en-US" sz="4000" b="0" i="0" u="none" strike="noStrike" dirty="0" err="1">
                <a:effectLst/>
              </a:rPr>
              <a:t>Fframwaith</a:t>
            </a:r>
            <a:r>
              <a:rPr lang="en-US" sz="4000" b="0" i="0" u="none" strike="noStrike" dirty="0">
                <a:effectLst/>
              </a:rPr>
              <a:t> </a:t>
            </a:r>
            <a:r>
              <a:rPr lang="en-US" sz="4000" b="0" i="0" u="none" strike="noStrike" dirty="0" err="1">
                <a:effectLst/>
              </a:rPr>
              <a:t>Llythrennedd</a:t>
            </a:r>
            <a:r>
              <a:rPr lang="en-US" sz="4000" b="0" i="0" u="none" strike="noStrike" dirty="0">
                <a:effectLst/>
              </a:rPr>
              <a:t> </a:t>
            </a:r>
            <a:r>
              <a:rPr lang="en-US" b="0" i="0" u="none" strike="noStrike" dirty="0">
                <a:effectLst/>
              </a:rPr>
              <a:t>- </a:t>
            </a:r>
            <a:r>
              <a:rPr lang="en-US" b="0" i="0" u="none" strike="noStrike" dirty="0" err="1">
                <a:effectLst/>
              </a:rPr>
              <a:t>Darllen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63A5B2-C6F0-A0B5-20AB-102666B77A98}"/>
              </a:ext>
            </a:extLst>
          </p:cNvPr>
          <p:cNvSpPr txBox="1"/>
          <p:nvPr/>
        </p:nvSpPr>
        <p:spPr>
          <a:xfrm>
            <a:off x="10192215" y="423746"/>
            <a:ext cx="2252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Fframwaith Llythrennedd</a:t>
            </a:r>
            <a:endParaRPr lang="en-US" dirty="0"/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E33F20A0-0E51-73F5-48F7-44C0F66E2D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6000" y="0"/>
            <a:ext cx="7772400" cy="592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204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white sheet&#10;&#10;Description automatically generated">
            <a:extLst>
              <a:ext uri="{FF2B5EF4-FFF2-40B4-BE49-F238E27FC236}">
                <a16:creationId xmlns:a16="http://schemas.microsoft.com/office/drawing/2014/main" id="{94D4FA48-C60C-EA8D-13EF-8722DA18DF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001" y="-1"/>
            <a:ext cx="8217072" cy="573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398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CE59C2C0-ACE3-20B9-9BBA-78936F1A2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000" y="0"/>
            <a:ext cx="7772400" cy="564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1798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5B14C5C-69ED-1FD1-9A37-09D182B1C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191999" cy="570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827B5B-C7B6-A2E1-C3FF-AE389264E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523" y="170575"/>
            <a:ext cx="11481847" cy="1325563"/>
          </a:xfrm>
        </p:spPr>
        <p:txBody>
          <a:bodyPr/>
          <a:lstStyle/>
          <a:p>
            <a:r>
              <a:rPr lang="en-US" dirty="0" err="1"/>
              <a:t>Munud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feddwl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3F2BE8-D24A-ED43-0E99-305E7913DA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313" b="14622"/>
          <a:stretch/>
        </p:blipFill>
        <p:spPr>
          <a:xfrm>
            <a:off x="4275847" y="3569156"/>
            <a:ext cx="3251200" cy="23104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300362-4A62-2279-57E2-04B0E350976C}"/>
              </a:ext>
            </a:extLst>
          </p:cNvPr>
          <p:cNvSpPr txBox="1"/>
          <p:nvPr/>
        </p:nvSpPr>
        <p:spPr>
          <a:xfrm>
            <a:off x="355075" y="1047140"/>
            <a:ext cx="114818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Faint o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awduron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llyfrau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                                     plant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fedrwch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chi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eu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henwi</a:t>
            </a:r>
            <a:r>
              <a:rPr lang="en-US" sz="4400" b="1" dirty="0">
                <a:solidFill>
                  <a:srgbClr val="FF0000"/>
                </a:solidFill>
                <a:latin typeface="Arial" panose="020B0604020202020204" pitchFamily="34" charset="0"/>
              </a:rPr>
              <a:t>?</a:t>
            </a:r>
            <a:endParaRPr lang="en-US" sz="4400" dirty="0">
              <a:solidFill>
                <a:srgbClr val="FF0000"/>
              </a:solidFill>
            </a:endParaRPr>
          </a:p>
        </p:txBody>
      </p:sp>
      <p:pic>
        <p:nvPicPr>
          <p:cNvPr id="6" name="Picture 5" descr="A blue liquid in a hourglass&#10;&#10;Description automatically generated">
            <a:extLst>
              <a:ext uri="{FF2B5EF4-FFF2-40B4-BE49-F238E27FC236}">
                <a16:creationId xmlns:a16="http://schemas.microsoft.com/office/drawing/2014/main" id="{9E065758-E986-012E-AB31-883DD85530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427355" y="292501"/>
            <a:ext cx="1409566" cy="257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24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37899793-D6A5-6A4C-547E-3FB78745A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191999" cy="570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2A8EB4-0959-1304-112C-0061B3E73978}"/>
              </a:ext>
            </a:extLst>
          </p:cNvPr>
          <p:cNvSpPr txBox="1"/>
          <p:nvPr/>
        </p:nvSpPr>
        <p:spPr>
          <a:xfrm>
            <a:off x="373566" y="502245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T Llew Jones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311201-AC96-C27B-F7C0-B7EF97B803C8}"/>
              </a:ext>
            </a:extLst>
          </p:cNvPr>
          <p:cNvSpPr txBox="1"/>
          <p:nvPr/>
        </p:nvSpPr>
        <p:spPr>
          <a:xfrm>
            <a:off x="1418062" y="1992792"/>
            <a:ext cx="40906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Myrddin ap </a:t>
            </a:r>
            <a:r>
              <a:rPr lang="en-GB" sz="3600" dirty="0" err="1">
                <a:solidFill>
                  <a:srgbClr val="000000"/>
                </a:solidFill>
                <a:latin typeface="-webkit-standard"/>
              </a:rPr>
              <a:t>Dafydd</a:t>
            </a:r>
            <a:endParaRPr lang="en-US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BC4C6A-1AC2-DB4C-53EC-E58427DD18C8}"/>
              </a:ext>
            </a:extLst>
          </p:cNvPr>
          <p:cNvSpPr txBox="1"/>
          <p:nvPr/>
        </p:nvSpPr>
        <p:spPr>
          <a:xfrm>
            <a:off x="373566" y="3458737"/>
            <a:ext cx="33955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Bethan </a:t>
            </a:r>
            <a:r>
              <a:rPr lang="en-GB" sz="3600" dirty="0" err="1">
                <a:solidFill>
                  <a:srgbClr val="000000"/>
                </a:solidFill>
                <a:latin typeface="-webkit-standard"/>
              </a:rPr>
              <a:t>Gwanas</a:t>
            </a:r>
            <a:endParaRPr lang="en-US" sz="3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0717E2-E9E5-688B-DD47-2AEABED393E7}"/>
              </a:ext>
            </a:extLst>
          </p:cNvPr>
          <p:cNvSpPr txBox="1"/>
          <p:nvPr/>
        </p:nvSpPr>
        <p:spPr>
          <a:xfrm>
            <a:off x="5508700" y="253421"/>
            <a:ext cx="381371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Angharad </a:t>
            </a:r>
            <a:r>
              <a:rPr lang="en-GB" sz="3600" dirty="0" err="1">
                <a:solidFill>
                  <a:srgbClr val="000000"/>
                </a:solidFill>
                <a:latin typeface="-webkit-standard"/>
              </a:rPr>
              <a:t>Tomo</a:t>
            </a:r>
            <a:r>
              <a:rPr lang="en-GB" sz="36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</a:t>
            </a:r>
            <a:endParaRPr lang="en-US" sz="3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30C6A8-D9ED-227E-291D-F4122AFD2814}"/>
              </a:ext>
            </a:extLst>
          </p:cNvPr>
          <p:cNvSpPr txBox="1"/>
          <p:nvPr/>
        </p:nvSpPr>
        <p:spPr>
          <a:xfrm>
            <a:off x="8025163" y="1346461"/>
            <a:ext cx="40906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Gwen Redvers</a:t>
            </a: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Jones</a:t>
            </a:r>
            <a:endParaRPr lang="en-US" sz="3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420FA7-2C7A-A016-BFC9-4498AEF02E9B}"/>
              </a:ext>
            </a:extLst>
          </p:cNvPr>
          <p:cNvSpPr txBox="1"/>
          <p:nvPr/>
        </p:nvSpPr>
        <p:spPr>
          <a:xfrm>
            <a:off x="5164875" y="3019542"/>
            <a:ext cx="381371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 err="1">
                <a:solidFill>
                  <a:srgbClr val="000000"/>
                </a:solidFill>
                <a:latin typeface="-webkit-standard"/>
              </a:rPr>
              <a:t>Mererid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 Hopwood</a:t>
            </a:r>
            <a:endParaRPr lang="en-US" sz="3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A229CD-B5CC-799F-7A3A-0C55B9E436DD}"/>
              </a:ext>
            </a:extLst>
          </p:cNvPr>
          <p:cNvSpPr txBox="1"/>
          <p:nvPr/>
        </p:nvSpPr>
        <p:spPr>
          <a:xfrm>
            <a:off x="1803710" y="4569212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Emily Huws</a:t>
            </a:r>
            <a:endParaRPr lang="en-US" sz="3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610E3F0-FB6C-4390-72ED-5763F215999F}"/>
              </a:ext>
            </a:extLst>
          </p:cNvPr>
          <p:cNvSpPr txBox="1"/>
          <p:nvPr/>
        </p:nvSpPr>
        <p:spPr>
          <a:xfrm>
            <a:off x="5985415" y="4071347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Elin Meek</a:t>
            </a:r>
            <a:endParaRPr lang="en-US" sz="3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DD02DA-CE69-F0E1-802B-B3197F3B903F}"/>
              </a:ext>
            </a:extLst>
          </p:cNvPr>
          <p:cNvSpPr txBox="1"/>
          <p:nvPr/>
        </p:nvSpPr>
        <p:spPr>
          <a:xfrm>
            <a:off x="8216587" y="4584722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 err="1">
                <a:solidFill>
                  <a:srgbClr val="000000"/>
                </a:solidFill>
                <a:latin typeface="-webkit-standard"/>
              </a:rPr>
              <a:t>Haf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 </a:t>
            </a:r>
            <a:r>
              <a:rPr lang="en-GB" sz="3600" dirty="0" err="1">
                <a:solidFill>
                  <a:srgbClr val="000000"/>
                </a:solidFill>
                <a:latin typeface="-webkit-standard"/>
              </a:rPr>
              <a:t>Llywelyn</a:t>
            </a:r>
            <a:endParaRPr lang="en-US" sz="3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8B040D0-A266-40ED-8670-E5DA2C0195FE}"/>
              </a:ext>
            </a:extLst>
          </p:cNvPr>
          <p:cNvSpPr txBox="1"/>
          <p:nvPr/>
        </p:nvSpPr>
        <p:spPr>
          <a:xfrm>
            <a:off x="3906643" y="1164567"/>
            <a:ext cx="38137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Manon </a:t>
            </a:r>
            <a:r>
              <a:rPr lang="en-GB" sz="3600" dirty="0" err="1">
                <a:solidFill>
                  <a:srgbClr val="000000"/>
                </a:solidFill>
                <a:latin typeface="-webkit-standard"/>
              </a:rPr>
              <a:t>Steffan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 Ros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47574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838D4-27E2-90F0-964C-1BB25AD5A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a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mwy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…</a:t>
            </a:r>
            <a:endParaRPr lang="en-US" sz="8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CA2D40-0153-4F5F-4C1A-D4CC8BD39337}"/>
              </a:ext>
            </a:extLst>
          </p:cNvPr>
          <p:cNvSpPr txBox="1"/>
          <p:nvPr/>
        </p:nvSpPr>
        <p:spPr>
          <a:xfrm>
            <a:off x="6092284" y="490359"/>
            <a:ext cx="60997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Llyfrgelloedd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Brifysgol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ardal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Siopau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lleol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siopau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ar-lein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weisg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unigol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Catalogau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Cyngor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Cymru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EB9F03-5262-D9FC-A9CE-5AD1B67343F0}"/>
              </a:ext>
            </a:extLst>
          </p:cNvPr>
          <p:cNvSpPr txBox="1"/>
          <p:nvPr/>
        </p:nvSpPr>
        <p:spPr>
          <a:xfrm>
            <a:off x="646771" y="2497873"/>
            <a:ext cx="109281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2"/>
              </a:rPr>
              <a:t>https://www.google.co.uk/url?sa=t&amp;rct=j&amp;q=&amp;esrc=s&amp;source=web&amp;cd=&amp;cad=rja&amp;uact=8&amp;ved=2ahUKEwiys6HMgYX6AhUshv0HHfd_CI0QFnoECAQQAQ&amp;url=https%3A%2F%2Fllyfrau.cymru%2Fen%2F&amp;usg=AOvVaw2cLyrW4nxTrQmUTgjuIWys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Prynu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3"/>
              </a:rPr>
              <a:t>https://www.google.co.uk/url?sa=t&amp;rct=j&amp;q=&amp;esrc=s&amp;source=web&amp;cd=&amp;cad=rja&amp;uact=8&amp;ved=2ahUKEwjD_tb5gYX6AhX_gP0HHZ7sDD0QFnoECAIQAQ&amp;url=https%3A%2F%2Fwww.gwales.com%2F&amp;usg=AOvVaw18PkzFVCDQaJPQEZRTPcuo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Ar-lein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Llenyddiaeth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Cymru 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4"/>
              </a:rPr>
              <a:t>https://www.google.co.uk/url?sa=t&amp;rct=j&amp;q=&amp;esrc=s&amp;source=web&amp;cd=&amp;cad=rja&amp;uact=8&amp;ved=2ahUKEwiZqaug3IPzAhXQA2MBHZPLA9QQFnoECAwQAw&amp;url=https%3A%2F%2Fwww.llenyddiaethcymru.org%2F&amp;usg=AOvVaw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700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CE3AA-E008-6FC6-D126-640A36194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1325563"/>
          </a:xfrm>
        </p:spPr>
        <p:txBody>
          <a:bodyPr/>
          <a:lstStyle/>
          <a:p>
            <a:r>
              <a:rPr lang="en-US" dirty="0" err="1"/>
              <a:t>Llyfrau</a:t>
            </a:r>
            <a:r>
              <a:rPr lang="en-US" dirty="0"/>
              <a:t> a </a:t>
            </a:r>
            <a:r>
              <a:rPr lang="en-US" dirty="0" err="1"/>
              <a:t>mwy</a:t>
            </a:r>
            <a:r>
              <a:rPr lang="en-US" dirty="0"/>
              <a:t> …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FFB7BDAD-2335-CC80-76A0-CCC6EF2EFA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83127"/>
            <a:ext cx="4178300" cy="273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>
            <a:extLst>
              <a:ext uri="{FF2B5EF4-FFF2-40B4-BE49-F238E27FC236}">
                <a16:creationId xmlns:a16="http://schemas.microsoft.com/office/drawing/2014/main" id="{77EC6D2B-524C-275F-BA7C-C36D89650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220" y="128123"/>
            <a:ext cx="2451100" cy="210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>
            <a:extLst>
              <a:ext uri="{FF2B5EF4-FFF2-40B4-BE49-F238E27FC236}">
                <a16:creationId xmlns:a16="http://schemas.microsoft.com/office/drawing/2014/main" id="{2E790965-C567-2EC1-6B87-BDB4B380E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700" y="0"/>
            <a:ext cx="3962400" cy="276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>
            <a:extLst>
              <a:ext uri="{FF2B5EF4-FFF2-40B4-BE49-F238E27FC236}">
                <a16:creationId xmlns:a16="http://schemas.microsoft.com/office/drawing/2014/main" id="{1D3B96B4-25D9-74D3-8BEA-6EEA112C8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700" y="2990696"/>
            <a:ext cx="3683000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>
            <a:extLst>
              <a:ext uri="{FF2B5EF4-FFF2-40B4-BE49-F238E27FC236}">
                <a16:creationId xmlns:a16="http://schemas.microsoft.com/office/drawing/2014/main" id="{1D3DAF36-EF9B-2D58-AA67-14F2C969B7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00" y="2236323"/>
            <a:ext cx="37719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C4FE19-D116-1F4E-DD01-BD5BFE97E426}"/>
              </a:ext>
            </a:extLst>
          </p:cNvPr>
          <p:cNvSpPr txBox="1"/>
          <p:nvPr/>
        </p:nvSpPr>
        <p:spPr>
          <a:xfrm>
            <a:off x="710153" y="4572000"/>
            <a:ext cx="2573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Cwis</a:t>
            </a:r>
            <a:r>
              <a:rPr lang="en-US" dirty="0"/>
              <a:t> </a:t>
            </a:r>
            <a:r>
              <a:rPr lang="en-US" dirty="0" err="1"/>
              <a:t>llyfrau</a:t>
            </a:r>
            <a:r>
              <a:rPr lang="en-US" dirty="0"/>
              <a:t> </a:t>
            </a:r>
            <a:r>
              <a:rPr lang="en-US" dirty="0" err="1"/>
              <a:t>blynyddol</a:t>
            </a:r>
            <a:r>
              <a:rPr lang="en-US" dirty="0"/>
              <a:t> – </a:t>
            </a:r>
            <a:r>
              <a:rPr lang="en-US" dirty="0" err="1"/>
              <a:t>Cyngor</a:t>
            </a:r>
            <a:r>
              <a:rPr lang="en-US" dirty="0"/>
              <a:t> </a:t>
            </a:r>
            <a:r>
              <a:rPr lang="en-US" dirty="0" err="1"/>
              <a:t>Llyfrau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880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9A64C-9286-4EE5-3387-5306CB2D6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1" y="0"/>
            <a:ext cx="11481847" cy="1325563"/>
          </a:xfrm>
        </p:spPr>
        <p:txBody>
          <a:bodyPr/>
          <a:lstStyle/>
          <a:p>
            <a:r>
              <a:rPr lang="en-US" dirty="0" err="1"/>
              <a:t>Llyfrau</a:t>
            </a:r>
            <a:r>
              <a:rPr lang="en-US" dirty="0"/>
              <a:t> a </a:t>
            </a:r>
            <a:r>
              <a:rPr lang="en-US" dirty="0" err="1"/>
              <a:t>mwy</a:t>
            </a:r>
            <a:r>
              <a:rPr lang="en-US" dirty="0"/>
              <a:t> …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06E5C52D-39FE-38DA-BDFB-3E80CBAA12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33" y="996528"/>
            <a:ext cx="5702300" cy="322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>
            <a:extLst>
              <a:ext uri="{FF2B5EF4-FFF2-40B4-BE49-F238E27FC236}">
                <a16:creationId xmlns:a16="http://schemas.microsoft.com/office/drawing/2014/main" id="{181C6DCF-DC66-7E92-5D56-E4DA3C2F9A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581" y="225735"/>
            <a:ext cx="5715000" cy="322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3D1645-99D1-3F9C-4591-9DE2A0487B93}"/>
              </a:ext>
            </a:extLst>
          </p:cNvPr>
          <p:cNvSpPr txBox="1"/>
          <p:nvPr/>
        </p:nvSpPr>
        <p:spPr>
          <a:xfrm>
            <a:off x="6779941" y="3769112"/>
            <a:ext cx="45273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Adnoddau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Llyfrau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Cymru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HWB: 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4"/>
              </a:rPr>
              <a:t>https://hwb.gov.wales/repository/publishers/d9b95770-3104-44d0-9261-0cbb2ee9d42e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A7FA80-B2EC-CBD2-D9C7-6528A78C8DC5}"/>
              </a:ext>
            </a:extLst>
          </p:cNvPr>
          <p:cNvSpPr txBox="1"/>
          <p:nvPr/>
        </p:nvSpPr>
        <p:spPr>
          <a:xfrm>
            <a:off x="1115122" y="4572000"/>
            <a:ext cx="5183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Gwobrau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benodol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gyfer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llenyddiaeth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plant a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phobl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ifainc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7886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>
            <a:extLst>
              <a:ext uri="{FF2B5EF4-FFF2-40B4-BE49-F238E27FC236}">
                <a16:creationId xmlns:a16="http://schemas.microsoft.com/office/drawing/2014/main" id="{FF67B8F1-9A6E-8B71-565C-57B3F07E0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19" y="304082"/>
            <a:ext cx="10412761" cy="520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920A88-F613-B0E8-01D5-B69FA3E5A30A}"/>
              </a:ext>
            </a:extLst>
          </p:cNvPr>
          <p:cNvSpPr txBox="1"/>
          <p:nvPr/>
        </p:nvSpPr>
        <p:spPr>
          <a:xfrm>
            <a:off x="1628079" y="1347537"/>
            <a:ext cx="878716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i="0" u="none" strike="noStrike" dirty="0" err="1">
                <a:solidFill>
                  <a:srgbClr val="FFFFFF"/>
                </a:solidFill>
                <a:effectLst/>
                <a:latin typeface="Noteworthy" panose="02000400000000000000" pitchFamily="2" charset="77"/>
              </a:rPr>
              <a:t>Darllenwch</a:t>
            </a:r>
            <a:r>
              <a:rPr lang="en-US" sz="5400" b="1" i="0" u="none" strike="noStrike" dirty="0">
                <a:solidFill>
                  <a:srgbClr val="FFFFFF"/>
                </a:solidFill>
                <a:effectLst/>
                <a:latin typeface="Noteworthy" panose="02000400000000000000" pitchFamily="2" charset="77"/>
              </a:rPr>
              <a:t>!</a:t>
            </a:r>
          </a:p>
          <a:p>
            <a:pPr algn="ctr"/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Mae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llenyddiaeth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tanio’r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dychymyg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ysbrydoli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creadigrwydd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.</a:t>
            </a:r>
            <a:endParaRPr lang="en-US" sz="8000" dirty="0">
              <a:solidFill>
                <a:schemeClr val="bg1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6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5AE1650-DE43-DD53-EF92-B17A5F2218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3304515"/>
              </p:ext>
            </p:extLst>
          </p:nvPr>
        </p:nvGraphicFramePr>
        <p:xfrm>
          <a:off x="6272588" y="927302"/>
          <a:ext cx="5290288" cy="374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C99BE08-0120-1BE8-26CD-15031D4731BA}"/>
              </a:ext>
            </a:extLst>
          </p:cNvPr>
          <p:cNvSpPr txBox="1"/>
          <p:nvPr/>
        </p:nvSpPr>
        <p:spPr>
          <a:xfrm>
            <a:off x="281763" y="994144"/>
            <a:ext cx="6097772" cy="1803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y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cyfnodau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cynnar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,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mae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dysgu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darllen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ddibynnol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ar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yr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iaith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lafar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sydd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gan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ddysgwyr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. Felly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mae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datblygu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sgiliau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gwrando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a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siarad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da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angenrheidiol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i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lwyddo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wrth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ddysgu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darllen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.</a:t>
            </a:r>
            <a:endParaRPr lang="en-US" b="1" u="sng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B74188-EAB4-032F-AEA0-9A8FBF4F9036}"/>
              </a:ext>
            </a:extLst>
          </p:cNvPr>
          <p:cNvSpPr txBox="1"/>
          <p:nvPr/>
        </p:nvSpPr>
        <p:spPr>
          <a:xfrm>
            <a:off x="281763" y="3429000"/>
            <a:ext cx="6097772" cy="1892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Gall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dysgwyr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ifanc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fod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gyfarwydd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â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llyfrau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stori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,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hwiangerddi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phrint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wrth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iddyn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nhw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ddechrau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addysg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ffurfiol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.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Bydd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rhai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wedi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dechrau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adnabod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llythrennau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unigol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geiriau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. </a:t>
            </a:r>
          </a:p>
          <a:p>
            <a:endParaRPr lang="en-GB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7597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F4F0A-352F-5284-7762-400432464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err="1"/>
              <a:t>Adrodd</a:t>
            </a:r>
            <a:r>
              <a:rPr lang="en-US" sz="4000" dirty="0"/>
              <a:t> </a:t>
            </a:r>
            <a:r>
              <a:rPr lang="en-US" sz="4000" dirty="0" err="1"/>
              <a:t>stori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9D9ACF-4DC1-29FA-3AE3-B9C5B292CFE0}"/>
              </a:ext>
            </a:extLst>
          </p:cNvPr>
          <p:cNvSpPr txBox="1"/>
          <p:nvPr/>
        </p:nvSpPr>
        <p:spPr>
          <a:xfrm>
            <a:off x="94593" y="1471961"/>
            <a:ext cx="1209740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Nid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rhywbeth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newydd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yw’r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grefft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o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adrodd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.​</a:t>
            </a:r>
            <a:endParaRPr lang="en-US" sz="3200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Mae’n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filoedd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flynyddoedd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oed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gyda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phobl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mwynhau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diddanu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ei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gilydd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drwy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adrodd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stori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.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Gall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bobl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fwynhau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rhannu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, action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neu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berfformio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​</a:t>
            </a:r>
            <a:endParaRPr lang="en-US" sz="3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gan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bob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cenedl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thraddodiad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hun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mae’r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traddodiad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hwnnw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wedi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newid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esblygu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dros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y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canrifoedd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</a:t>
            </a:r>
            <a:endParaRPr lang="en-US" sz="3200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endParaRPr lang="en-US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C273A34-2EE1-2B7F-10F3-9FDFB4495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1386" y="0"/>
            <a:ext cx="2470614" cy="123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3341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98182-3C65-D778-FD9F-AEBE876E0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Munud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 …</a:t>
            </a: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8A81293B-6D2A-9445-369C-62638DA6A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200" y="3429000"/>
            <a:ext cx="3149600" cy="22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CAAA06-B99B-E39B-453C-8C3120929DC3}"/>
              </a:ext>
            </a:extLst>
          </p:cNvPr>
          <p:cNvSpPr txBox="1"/>
          <p:nvPr/>
        </p:nvSpPr>
        <p:spPr>
          <a:xfrm>
            <a:off x="755256" y="1418795"/>
            <a:ext cx="10681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Pa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fathau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gwahanol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o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ddarllen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sy’n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digwydd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mewn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</a:p>
          <a:p>
            <a:pPr algn="ctr"/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dosbarthiadau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C259BBE-890B-F240-93E7-24081BB68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0752" y="4361987"/>
            <a:ext cx="2470614" cy="123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ue liquid in a hourglass&#10;&#10;Description automatically generated">
            <a:extLst>
              <a:ext uri="{FF2B5EF4-FFF2-40B4-BE49-F238E27FC236}">
                <a16:creationId xmlns:a16="http://schemas.microsoft.com/office/drawing/2014/main" id="{C225D7C4-FD75-BD23-8A2A-B7EA7A585D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5256" y="2981154"/>
            <a:ext cx="1319838" cy="2413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26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3FA2CFC-00A9-08DF-08D8-5D8D0B05C7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6021517"/>
              </p:ext>
            </p:extLst>
          </p:nvPr>
        </p:nvGraphicFramePr>
        <p:xfrm>
          <a:off x="0" y="-1"/>
          <a:ext cx="12191998" cy="5879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1714">
                  <a:extLst>
                    <a:ext uri="{9D8B030D-6E8A-4147-A177-3AD203B41FA5}">
                      <a16:colId xmlns:a16="http://schemas.microsoft.com/office/drawing/2014/main" val="1019647966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527700839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974908301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957964891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45091396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914603932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630159787"/>
                    </a:ext>
                  </a:extLst>
                </a:gridCol>
              </a:tblGrid>
              <a:tr h="643186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Math?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/>
                        <a:t>Pwy</a:t>
                      </a:r>
                      <a:r>
                        <a:rPr lang="en-US" sz="1800" dirty="0"/>
                        <a:t> </a:t>
                      </a:r>
                      <a:r>
                        <a:rPr lang="en-US" sz="1800" dirty="0" err="1"/>
                        <a:t>sy’n</a:t>
                      </a:r>
                      <a:r>
                        <a:rPr lang="en-US" sz="1800" dirty="0"/>
                        <a:t> </a:t>
                      </a:r>
                      <a:r>
                        <a:rPr lang="en-US" sz="1800" dirty="0" err="1"/>
                        <a:t>darllen</a:t>
                      </a:r>
                      <a:r>
                        <a:rPr lang="en-US" sz="1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Faint o </a:t>
                      </a:r>
                      <a:r>
                        <a:rPr lang="en-US" sz="1800" dirty="0" err="1"/>
                        <a:t>ddisgyblion</a:t>
                      </a:r>
                      <a:r>
                        <a:rPr lang="en-US" sz="1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/>
                        <a:t>Lefel</a:t>
                      </a:r>
                      <a:r>
                        <a:rPr lang="en-US" sz="1800" dirty="0"/>
                        <a:t> </a:t>
                      </a:r>
                      <a:r>
                        <a:rPr lang="en-US" sz="1800" dirty="0" err="1"/>
                        <a:t>ddarllen</a:t>
                      </a:r>
                      <a:r>
                        <a:rPr lang="en-US" sz="1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Pa mor </a:t>
                      </a:r>
                      <a:r>
                        <a:rPr lang="en-US" sz="1800" dirty="0" err="1"/>
                        <a:t>aml</a:t>
                      </a:r>
                      <a:r>
                        <a:rPr lang="en-US" sz="1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/>
                        <a:t>Amrywiaeth</a:t>
                      </a:r>
                      <a:r>
                        <a:rPr lang="en-US" sz="1800" dirty="0"/>
                        <a:t> </a:t>
                      </a:r>
                      <a:r>
                        <a:rPr lang="en-US" sz="1800" dirty="0" err="1"/>
                        <a:t>testun</a:t>
                      </a:r>
                      <a:r>
                        <a:rPr lang="en-US" sz="1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/>
                        <a:t>Pwrpas</a:t>
                      </a:r>
                      <a:r>
                        <a:rPr lang="en-US" sz="18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9241059"/>
                  </a:ext>
                </a:extLst>
              </a:tr>
              <a:tr h="1307517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Stori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dosbarth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Athro</a:t>
                      </a:r>
                      <a:r>
                        <a:rPr lang="en-US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Dosbarth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gyfan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Gall </a:t>
                      </a:r>
                      <a:r>
                        <a:rPr lang="en-US" sz="1600" dirty="0" err="1"/>
                        <a:t>fod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llawer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uwch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os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yw’r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testun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ddiddorol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Dyddiol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ddelfrydol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diwedd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dydd</a:t>
                      </a:r>
                      <a:r>
                        <a:rPr lang="en-US" sz="16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Llawer</a:t>
                      </a:r>
                      <a:r>
                        <a:rPr lang="en-US" sz="1600" dirty="0"/>
                        <a:t> o </a:t>
                      </a:r>
                      <a:r>
                        <a:rPr lang="en-US" sz="1600" dirty="0" err="1"/>
                        <a:t>ffuglen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ond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ffeithiol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hefyd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Athro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modelu</a:t>
                      </a:r>
                      <a:r>
                        <a:rPr lang="en-US" sz="1600" dirty="0"/>
                        <a:t> y broses </a:t>
                      </a:r>
                      <a:r>
                        <a:rPr lang="en-US" sz="1600" dirty="0" err="1"/>
                        <a:t>ddarllen</a:t>
                      </a:r>
                      <a:r>
                        <a:rPr lang="en-US" sz="1600" dirty="0"/>
                        <a:t> ac </a:t>
                      </a:r>
                      <a:r>
                        <a:rPr lang="en-US" sz="1600" dirty="0" err="1"/>
                        <a:t>i’r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disgyblion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fwynhau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1728544"/>
                  </a:ext>
                </a:extLst>
              </a:tr>
              <a:tr h="826954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Darllen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ar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cyd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Athro</a:t>
                      </a:r>
                      <a:r>
                        <a:rPr lang="en-US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Dosbarth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gyfan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Ychydig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uwch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na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lefel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disgyblion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Cyson</a:t>
                      </a:r>
                      <a:r>
                        <a:rPr lang="en-US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Ffuglen</a:t>
                      </a:r>
                      <a:r>
                        <a:rPr lang="en-US" sz="1600" dirty="0"/>
                        <a:t> neu </a:t>
                      </a:r>
                      <a:r>
                        <a:rPr lang="en-US" sz="1600" dirty="0" err="1"/>
                        <a:t>ffeithiol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Modelu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sgiliau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darllen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penodol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962565"/>
                  </a:ext>
                </a:extLst>
              </a:tr>
              <a:tr h="110241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Darllen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grŵp</a:t>
                      </a:r>
                      <a:r>
                        <a:rPr lang="en-US" sz="1600" dirty="0"/>
                        <a:t> dan </a:t>
                      </a:r>
                      <a:r>
                        <a:rPr lang="en-US" sz="1600" dirty="0" err="1"/>
                        <a:t>arweiniad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Athro</a:t>
                      </a:r>
                      <a:r>
                        <a:rPr lang="en-US" sz="1600" dirty="0"/>
                        <a:t> neu </a:t>
                      </a:r>
                      <a:r>
                        <a:rPr lang="en-US" sz="1600" dirty="0" err="1"/>
                        <a:t>ddisgybl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 – 6 </a:t>
                      </a:r>
                      <a:r>
                        <a:rPr lang="en-US" sz="1600" dirty="0" err="1"/>
                        <a:t>disgybl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Ar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lefel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disgybl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neu’n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uwch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Cyson</a:t>
                      </a:r>
                      <a:r>
                        <a:rPr lang="en-US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Pob</a:t>
                      </a:r>
                      <a:r>
                        <a:rPr lang="en-US" sz="1600" dirty="0"/>
                        <a:t> math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Nod </a:t>
                      </a:r>
                      <a:r>
                        <a:rPr lang="en-US" sz="1600" dirty="0" err="1"/>
                        <a:t>yw</a:t>
                      </a:r>
                      <a:r>
                        <a:rPr lang="en-US" sz="1600" dirty="0"/>
                        <a:t> bod y </a:t>
                      </a:r>
                      <a:r>
                        <a:rPr lang="en-US" sz="1600" dirty="0" err="1"/>
                        <a:t>disgybl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darllen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rhugl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gan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ddadansoddi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8168487"/>
                  </a:ext>
                </a:extLst>
              </a:tr>
              <a:tr h="89731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Darllen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pâr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Athro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disgybl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 </a:t>
                      </a:r>
                      <a:r>
                        <a:rPr lang="en-US" sz="1600" dirty="0" err="1"/>
                        <a:t>ddisgybl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err="1"/>
                        <a:t>Ar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lefel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disgybl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neu’n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uwch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Cyson</a:t>
                      </a:r>
                      <a:r>
                        <a:rPr lang="en-US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Pob</a:t>
                      </a:r>
                      <a:r>
                        <a:rPr lang="en-US" sz="1600" dirty="0"/>
                        <a:t> math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Trafod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cynnwys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geiriau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anghyfarwydd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4259825"/>
                  </a:ext>
                </a:extLst>
              </a:tr>
              <a:tr h="110241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Darllen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annibynnol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Disgybl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unigol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 </a:t>
                      </a:r>
                      <a:r>
                        <a:rPr lang="en-US" sz="1600" dirty="0" err="1"/>
                        <a:t>disgybl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Lefel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darllen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disgybl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Mor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aml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phosib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Amrywiaeth</a:t>
                      </a:r>
                      <a:r>
                        <a:rPr lang="en-US" sz="1600" dirty="0"/>
                        <a:t> o </a:t>
                      </a:r>
                      <a:r>
                        <a:rPr lang="en-US" sz="1600" dirty="0" err="1"/>
                        <a:t>lenyddiaeth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Disgybl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gallu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ymarfer</a:t>
                      </a:r>
                      <a:r>
                        <a:rPr lang="en-US" sz="1600" dirty="0"/>
                        <a:t> ac </a:t>
                      </a:r>
                      <a:r>
                        <a:rPr lang="en-US" sz="1600" dirty="0" err="1"/>
                        <a:t>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ddatblygu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hoffter</a:t>
                      </a:r>
                      <a:r>
                        <a:rPr lang="en-US" sz="1600" dirty="0"/>
                        <a:t> o </a:t>
                      </a:r>
                      <a:r>
                        <a:rPr lang="en-US" sz="1600" dirty="0" err="1"/>
                        <a:t>lyfrau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18442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38186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5E4F9-1312-6B49-E67A-C7076E9C7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1325563"/>
          </a:xfrm>
        </p:spPr>
        <p:txBody>
          <a:bodyPr>
            <a:normAutofit/>
          </a:bodyPr>
          <a:lstStyle/>
          <a:p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Grwpio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unol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â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gofynion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dasg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…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EB0F82-62EF-9FBD-9980-8B150A667ED3}"/>
              </a:ext>
            </a:extLst>
          </p:cNvPr>
          <p:cNvSpPr txBox="1"/>
          <p:nvPr/>
        </p:nvSpPr>
        <p:spPr>
          <a:xfrm>
            <a:off x="-3116611" y="19090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3281466A-6B1E-25AF-FFE1-A76A102BE8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70000"/>
            <a:ext cx="3416300" cy="215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>
            <a:extLst>
              <a:ext uri="{FF2B5EF4-FFF2-40B4-BE49-F238E27FC236}">
                <a16:creationId xmlns:a16="http://schemas.microsoft.com/office/drawing/2014/main" id="{732C4C6F-E9FC-324C-6F19-4AC8DF83B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174" y="1270000"/>
            <a:ext cx="3136900" cy="237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>
            <a:extLst>
              <a:ext uri="{FF2B5EF4-FFF2-40B4-BE49-F238E27FC236}">
                <a16:creationId xmlns:a16="http://schemas.microsoft.com/office/drawing/2014/main" id="{68280778-5654-F419-C11F-6C8550951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383" y="1364592"/>
            <a:ext cx="29591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>
            <a:extLst>
              <a:ext uri="{FF2B5EF4-FFF2-40B4-BE49-F238E27FC236}">
                <a16:creationId xmlns:a16="http://schemas.microsoft.com/office/drawing/2014/main" id="{1FA03D62-0378-4244-B07A-19E1F68E93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823" y="3429000"/>
            <a:ext cx="27051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>
            <a:extLst>
              <a:ext uri="{FF2B5EF4-FFF2-40B4-BE49-F238E27FC236}">
                <a16:creationId xmlns:a16="http://schemas.microsoft.com/office/drawing/2014/main" id="{8D1741D3-1A7B-9740-A7AF-391CAF31F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660" y="3397521"/>
            <a:ext cx="2971800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379F65-3D25-CD34-4189-BC82D8D5C346}"/>
              </a:ext>
            </a:extLst>
          </p:cNvPr>
          <p:cNvSpPr txBox="1"/>
          <p:nvPr/>
        </p:nvSpPr>
        <p:spPr>
          <a:xfrm>
            <a:off x="537873" y="946834"/>
            <a:ext cx="2497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rhesi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fwrdd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10031B-D163-D06C-6361-4685F35527DD}"/>
              </a:ext>
            </a:extLst>
          </p:cNvPr>
          <p:cNvSpPr txBox="1"/>
          <p:nvPr/>
        </p:nvSpPr>
        <p:spPr>
          <a:xfrm>
            <a:off x="3926777" y="975746"/>
            <a:ext cx="278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fwrdd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2AC37C-6B09-0C87-C849-EA7F9A23362C}"/>
              </a:ext>
            </a:extLst>
          </p:cNvPr>
          <p:cNvSpPr txBox="1"/>
          <p:nvPr/>
        </p:nvSpPr>
        <p:spPr>
          <a:xfrm>
            <a:off x="7741560" y="1041426"/>
            <a:ext cx="2614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fwrdd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BBEBB7-A7E4-E5C5-CA5C-AC70F27BC243}"/>
              </a:ext>
            </a:extLst>
          </p:cNvPr>
          <p:cNvSpPr txBox="1"/>
          <p:nvPr/>
        </p:nvSpPr>
        <p:spPr>
          <a:xfrm>
            <a:off x="9367284" y="4134534"/>
            <a:ext cx="2381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Mewn</a:t>
            </a:r>
            <a:r>
              <a:rPr lang="en-US" dirty="0"/>
              <a:t> un </a:t>
            </a:r>
            <a:r>
              <a:rPr lang="en-US" dirty="0" err="1"/>
              <a:t>cylch</a:t>
            </a:r>
            <a:r>
              <a:rPr lang="en-US" dirty="0"/>
              <a:t> </a:t>
            </a:r>
            <a:r>
              <a:rPr lang="en-US" dirty="0" err="1"/>
              <a:t>mawr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llawr</a:t>
            </a:r>
            <a:r>
              <a:rPr lang="en-US" dirty="0"/>
              <a:t> neu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gadeiriau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0BB175-B908-492F-E308-6537C3730F69}"/>
              </a:ext>
            </a:extLst>
          </p:cNvPr>
          <p:cNvSpPr txBox="1"/>
          <p:nvPr/>
        </p:nvSpPr>
        <p:spPr>
          <a:xfrm>
            <a:off x="640180" y="4134534"/>
            <a:ext cx="2219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 </a:t>
            </a:r>
            <a:r>
              <a:rPr lang="en-US" dirty="0" err="1"/>
              <a:t>dosbarth</a:t>
            </a:r>
            <a:r>
              <a:rPr lang="en-US" dirty="0"/>
              <a:t> </a:t>
            </a:r>
            <a:r>
              <a:rPr lang="en-US" dirty="0" err="1"/>
              <a:t>cyfan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siâp</a:t>
            </a:r>
            <a:r>
              <a:rPr lang="en-US" dirty="0"/>
              <a:t> </a:t>
            </a:r>
            <a:r>
              <a:rPr lang="en-US" dirty="0" err="1"/>
              <a:t>pendol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8180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481C7-0CEF-11F4-F83E-9667C0CC7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Munud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CEE92E-4312-DA26-C571-A0DB13622049}"/>
              </a:ext>
            </a:extLst>
          </p:cNvPr>
          <p:cNvSpPr txBox="1"/>
          <p:nvPr/>
        </p:nvSpPr>
        <p:spPr>
          <a:xfrm>
            <a:off x="358219" y="2688985"/>
            <a:ext cx="10793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Pam bod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darllen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i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ddisgyblion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y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Cyfnod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Sylfaen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bwysig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sz="3600" dirty="0">
              <a:latin typeface="Comic Sans MS" panose="030F0902030302020204" pitchFamily="66" charset="0"/>
            </a:endParaRPr>
          </a:p>
        </p:txBody>
      </p:sp>
      <p:pic>
        <p:nvPicPr>
          <p:cNvPr id="4" name="Picture 3" descr="A blue liquid in a hourglass&#10;&#10;Description automatically generated">
            <a:extLst>
              <a:ext uri="{FF2B5EF4-FFF2-40B4-BE49-F238E27FC236}">
                <a16:creationId xmlns:a16="http://schemas.microsoft.com/office/drawing/2014/main" id="{4EB6D9D6-E0C2-9B55-18B9-1F3007C60E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446152" y="62610"/>
            <a:ext cx="1410133" cy="257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637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02BB8-68F7-3F27-EAF7-3C7759F0B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sz="4400" dirty="0">
                <a:latin typeface="Comic Sans MS" panose="030F0902030302020204" pitchFamily="66" charset="0"/>
              </a:rPr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9D2FD7-953B-CA31-3B93-9813FECF16EC}"/>
              </a:ext>
            </a:extLst>
          </p:cNvPr>
          <p:cNvSpPr txBox="1"/>
          <p:nvPr/>
        </p:nvSpPr>
        <p:spPr>
          <a:xfrm>
            <a:off x="358219" y="1918010"/>
            <a:ext cx="1090451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Mae’n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gyfle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fodelu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darllen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Modelu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beth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yw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darllen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da.  (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Mae’n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sgíl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rhaid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hymarfer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Cyfle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gyflwyno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geiriau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ymadroddion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idiomau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Gwrando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Llafaredd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drafod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datblygu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syniadau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gyflwyno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testunau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5B3F39-3C54-1A1F-601B-27A83354A0B6}"/>
              </a:ext>
            </a:extLst>
          </p:cNvPr>
          <p:cNvSpPr txBox="1"/>
          <p:nvPr/>
        </p:nvSpPr>
        <p:spPr>
          <a:xfrm>
            <a:off x="648586" y="467833"/>
            <a:ext cx="1038800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Pam bod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darllen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i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ddisgyblion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y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Cyfnod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Sylfaen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bwysig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sz="2800" dirty="0">
              <a:latin typeface="Comic Sans MS" panose="030F0902030302020204" pitchFamily="66" charset="0"/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7571599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176DE-95D4-C79C-BDDA-C4AC77A71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stori</a:t>
            </a:r>
            <a:r>
              <a:rPr lang="en-US" dirty="0"/>
              <a:t> 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D8B64F-40DF-B856-DDFD-CA2FFCA96A19}"/>
              </a:ext>
            </a:extLst>
          </p:cNvPr>
          <p:cNvSpPr txBox="1"/>
          <p:nvPr/>
        </p:nvSpPr>
        <p:spPr>
          <a:xfrm>
            <a:off x="5901332" y="335408"/>
            <a:ext cx="593244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Gwyliwch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recordiad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o “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Amser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Stori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” (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Ganolfan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Peniarth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) o Mari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Grug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darllen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stori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26F201-51CD-8A41-CA4F-0C97FEBEA86D}"/>
              </a:ext>
            </a:extLst>
          </p:cNvPr>
          <p:cNvSpPr txBox="1"/>
          <p:nvPr/>
        </p:nvSpPr>
        <p:spPr>
          <a:xfrm>
            <a:off x="351934" y="1851102"/>
            <a:ext cx="46438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US" sz="1800" b="1" i="0" u="sng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Grwp</a:t>
            </a:r>
            <a:r>
              <a:rPr lang="en-US" sz="1800" b="1" i="0" u="sng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1: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2"/>
              </a:rPr>
              <a:t>https://youtu.be/yQQjQJ5KWQ4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A8152A-C9A0-04BC-FFE9-28BD0F9CF68F}"/>
              </a:ext>
            </a:extLst>
          </p:cNvPr>
          <p:cNvSpPr txBox="1"/>
          <p:nvPr/>
        </p:nvSpPr>
        <p:spPr>
          <a:xfrm>
            <a:off x="351934" y="2743054"/>
            <a:ext cx="46438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US" sz="1800" b="1" i="0" u="sng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Grwp</a:t>
            </a:r>
            <a:r>
              <a:rPr lang="en-US" sz="1800" b="1" i="0" u="sng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2: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https://youtu.be/D6R4UNCTIgg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E68EA5-1481-352E-8568-7793A8AC8E94}"/>
              </a:ext>
            </a:extLst>
          </p:cNvPr>
          <p:cNvSpPr txBox="1"/>
          <p:nvPr/>
        </p:nvSpPr>
        <p:spPr>
          <a:xfrm>
            <a:off x="351934" y="3603628"/>
            <a:ext cx="46438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US" sz="1800" b="1" i="0" u="sng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Grwp</a:t>
            </a:r>
            <a:r>
              <a:rPr lang="en-US" sz="1800" b="1" i="0" u="sng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3: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https://youtu.be/rsxzHsMjeII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B36B56-9A8C-B4E0-214F-B4E6256D781E}"/>
              </a:ext>
            </a:extLst>
          </p:cNvPr>
          <p:cNvSpPr txBox="1"/>
          <p:nvPr/>
        </p:nvSpPr>
        <p:spPr>
          <a:xfrm>
            <a:off x="351934" y="4526958"/>
            <a:ext cx="46438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US" sz="1800" b="1" i="0" u="sng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Grwp</a:t>
            </a:r>
            <a:r>
              <a:rPr lang="en-US" sz="1800" b="1" i="0" u="sng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4: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https://youtu.be/5bRe2UNp07I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EBCA42-F616-2ABB-AD52-DD1780022926}"/>
              </a:ext>
            </a:extLst>
          </p:cNvPr>
          <p:cNvSpPr txBox="1"/>
          <p:nvPr/>
        </p:nvSpPr>
        <p:spPr>
          <a:xfrm>
            <a:off x="5901332" y="1895468"/>
            <a:ext cx="611968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Wedi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chi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wylio’r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ffilm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ystyriwch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Beth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ddarllen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darllen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defnyddio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llais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Pa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naws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“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Amser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”?​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 bai Mari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Grug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darllen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flaen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dosbarth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blant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fyddai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wahanol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barn chi,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storïwr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da?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3116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>
            <a:extLst>
              <a:ext uri="{FF2B5EF4-FFF2-40B4-BE49-F238E27FC236}">
                <a16:creationId xmlns:a16="http://schemas.microsoft.com/office/drawing/2014/main" id="{6796BD3D-8E3F-4BBE-AFB8-BDEDF9AF1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" y="-103768"/>
            <a:ext cx="12189520" cy="581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39C7E8-0061-EE2D-FC35-0C065706FAFB}"/>
              </a:ext>
            </a:extLst>
          </p:cNvPr>
          <p:cNvSpPr txBox="1"/>
          <p:nvPr/>
        </p:nvSpPr>
        <p:spPr>
          <a:xfrm>
            <a:off x="3126156" y="1843950"/>
            <a:ext cx="6280484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 fontAlgn="base"/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Dewch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eistedd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 mat,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54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 mat,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 mat,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54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Dewch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eistedd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 mat,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54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ddarllen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sz="54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4000" b="0" i="0" u="none" strike="noStrike" dirty="0">
                <a:solidFill>
                  <a:srgbClr val="595959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sz="54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32C13A-4446-9F15-44FC-C5EFC7E09C50}"/>
              </a:ext>
            </a:extLst>
          </p:cNvPr>
          <p:cNvSpPr txBox="1"/>
          <p:nvPr/>
        </p:nvSpPr>
        <p:spPr>
          <a:xfrm>
            <a:off x="3126156" y="279607"/>
            <a:ext cx="609971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 fontAlgn="base"/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Dewch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eistedd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 mat</a:t>
            </a:r>
            <a:r>
              <a:rPr lang="en-US" sz="36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360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en-US" sz="18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sz="24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London Bridge is falling down)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708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extLst>
              <a:ext uri="{FF2B5EF4-FFF2-40B4-BE49-F238E27FC236}">
                <a16:creationId xmlns:a16="http://schemas.microsoft.com/office/drawing/2014/main" id="{70C1ED2C-9CA0-84A8-551B-9ADEB9B40A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2061" y="174083"/>
            <a:ext cx="33782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>
            <a:extLst>
              <a:ext uri="{FF2B5EF4-FFF2-40B4-BE49-F238E27FC236}">
                <a16:creationId xmlns:a16="http://schemas.microsoft.com/office/drawing/2014/main" id="{0F7F2CAF-854F-BC4E-8D46-83BE6BCE8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349869"/>
            <a:ext cx="33528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>
            <a:extLst>
              <a:ext uri="{FF2B5EF4-FFF2-40B4-BE49-F238E27FC236}">
                <a16:creationId xmlns:a16="http://schemas.microsoft.com/office/drawing/2014/main" id="{A0F6CD5E-A994-B1F9-C45A-4617964FB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39" y="203200"/>
            <a:ext cx="3479800" cy="322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8" name="Picture 8">
            <a:extLst>
              <a:ext uri="{FF2B5EF4-FFF2-40B4-BE49-F238E27FC236}">
                <a16:creationId xmlns:a16="http://schemas.microsoft.com/office/drawing/2014/main" id="{88C2F9DA-D433-7757-5AB0-D18212FB2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2934165"/>
            <a:ext cx="3695700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70" name="Picture 10">
            <a:extLst>
              <a:ext uri="{FF2B5EF4-FFF2-40B4-BE49-F238E27FC236}">
                <a16:creationId xmlns:a16="http://schemas.microsoft.com/office/drawing/2014/main" id="{A4304969-8A3B-201E-A5EF-40030A342B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25" y="3264365"/>
            <a:ext cx="4241800" cy="242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386061-7E4E-3A88-5917-491DC0215C44}"/>
              </a:ext>
            </a:extLst>
          </p:cNvPr>
          <p:cNvSpPr txBox="1"/>
          <p:nvPr/>
        </p:nvSpPr>
        <p:spPr>
          <a:xfrm>
            <a:off x="5218771" y="3650632"/>
            <a:ext cx="21633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Lleoliad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BLE?</a:t>
            </a:r>
          </a:p>
          <a:p>
            <a:endParaRPr lang="en-US" dirty="0"/>
          </a:p>
          <a:p>
            <a:r>
              <a:rPr lang="en-US" dirty="0"/>
              <a:t>PRYD?</a:t>
            </a:r>
          </a:p>
        </p:txBody>
      </p:sp>
    </p:spTree>
    <p:extLst>
      <p:ext uri="{BB962C8B-B14F-4D97-AF65-F5344CB8AC3E}">
        <p14:creationId xmlns:p14="http://schemas.microsoft.com/office/powerpoint/2010/main" val="30538236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48629-2D3A-C7B6-98A7-5A70C1C68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 err="1">
                <a:effectLst/>
                <a:latin typeface="Arial" panose="020B0604020202020204" pitchFamily="34" charset="0"/>
              </a:rPr>
              <a:t>Defnyddio</a:t>
            </a:r>
            <a:r>
              <a:rPr lang="en-GB" sz="4000" b="1" i="0" u="none" strike="noStrike" dirty="0"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effectLst/>
                <a:latin typeface="Arial" panose="020B0604020202020204" pitchFamily="34" charset="0"/>
              </a:rPr>
              <a:t>llyfr</a:t>
            </a:r>
            <a:r>
              <a:rPr lang="en-GB" sz="4000" b="1" i="0" u="none" strike="noStrike" dirty="0"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effectLst/>
                <a:latin typeface="Arial" panose="020B0604020202020204" pitchFamily="34" charset="0"/>
              </a:rPr>
              <a:t>stori</a:t>
            </a:r>
            <a:r>
              <a:rPr lang="en-GB" sz="4000" b="1" i="0" u="none" strike="noStrike" dirty="0"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effectLst/>
                <a:latin typeface="Arial" panose="020B0604020202020204" pitchFamily="34" charset="0"/>
              </a:rPr>
              <a:t>fel</a:t>
            </a:r>
            <a:r>
              <a:rPr lang="en-GB" sz="4000" b="1" i="0" u="none" strike="noStrike" dirty="0">
                <a:effectLst/>
                <a:latin typeface="Arial" panose="020B0604020202020204" pitchFamily="34" charset="0"/>
              </a:rPr>
              <a:t> </a:t>
            </a:r>
            <a:r>
              <a:rPr lang="en-GB" sz="4000" b="1" i="0" u="none" strike="noStrike" dirty="0" err="1">
                <a:effectLst/>
                <a:latin typeface="Arial" panose="020B0604020202020204" pitchFamily="34" charset="0"/>
              </a:rPr>
              <a:t>sbardun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35EE03-A80B-1178-2DA7-614379DC5751}"/>
              </a:ext>
            </a:extLst>
          </p:cNvPr>
          <p:cNvSpPr txBox="1"/>
          <p:nvPr/>
        </p:nvSpPr>
        <p:spPr>
          <a:xfrm>
            <a:off x="535259" y="1690688"/>
            <a:ext cx="1130480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Ydy’r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testun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addas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oed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dosbarth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dan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sylw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Ydy’r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testun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cynnig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gyfleoedd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iaith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Ydy’r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testun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mynd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apelio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blant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dosbarth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Ydy’r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testun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cynnig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cyfleoedd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trawsgwricwlaidd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Ydy’r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testun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wedi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cael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ysgrifennu’n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5856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4084D-9255-5962-0740-A51EB0C40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5602" name="Picture 2">
            <a:extLst>
              <a:ext uri="{FF2B5EF4-FFF2-40B4-BE49-F238E27FC236}">
                <a16:creationId xmlns:a16="http://schemas.microsoft.com/office/drawing/2014/main" id="{E3BCD06B-BA36-BD94-7FA2-0D30704AD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9" y="-1"/>
            <a:ext cx="12150330" cy="573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501DD3-B229-FE66-1FB5-20E273B30526}"/>
              </a:ext>
            </a:extLst>
          </p:cNvPr>
          <p:cNvSpPr txBox="1"/>
          <p:nvPr/>
        </p:nvSpPr>
        <p:spPr>
          <a:xfrm>
            <a:off x="4287643" y="365125"/>
            <a:ext cx="62558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Mae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hi’n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amser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…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BF3955-B9B0-1FEF-D46C-1E0B5E53EB3A}"/>
              </a:ext>
            </a:extLst>
          </p:cNvPr>
          <p:cNvSpPr txBox="1"/>
          <p:nvPr/>
        </p:nvSpPr>
        <p:spPr>
          <a:xfrm>
            <a:off x="3049859" y="3249909"/>
            <a:ext cx="60997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81A09C-872C-E531-9CC1-83387194071D}"/>
              </a:ext>
            </a:extLst>
          </p:cNvPr>
          <p:cNvSpPr txBox="1"/>
          <p:nvPr/>
        </p:nvSpPr>
        <p:spPr>
          <a:xfrm>
            <a:off x="9299951" y="949900"/>
            <a:ext cx="1940313" cy="181588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rgbClr val="FFC000"/>
                </a:solidFill>
              </a:rPr>
              <a:t>Cyfle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i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ddysgu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geiriau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newydd</a:t>
            </a:r>
            <a:endParaRPr lang="en-US" sz="2800" dirty="0">
              <a:solidFill>
                <a:srgbClr val="FFC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A1026C-06D1-0483-229A-5EB1D15AB935}"/>
              </a:ext>
            </a:extLst>
          </p:cNvPr>
          <p:cNvSpPr txBox="1"/>
          <p:nvPr/>
        </p:nvSpPr>
        <p:spPr>
          <a:xfrm>
            <a:off x="4155687" y="1469011"/>
            <a:ext cx="1940313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rgbClr val="FFC000"/>
                </a:solidFill>
              </a:rPr>
              <a:t>Cyfle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i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drafod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syniadau</a:t>
            </a:r>
            <a:endParaRPr lang="en-US" sz="2800" dirty="0">
              <a:solidFill>
                <a:srgbClr val="FFC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8D4C2A-47E4-002D-BFD1-124CDCEEDE8F}"/>
              </a:ext>
            </a:extLst>
          </p:cNvPr>
          <p:cNvSpPr txBox="1"/>
          <p:nvPr/>
        </p:nvSpPr>
        <p:spPr>
          <a:xfrm>
            <a:off x="6520340" y="1299637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rgbClr val="FFC000"/>
                </a:solidFill>
              </a:rPr>
              <a:t>Cyfle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i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fwynhau</a:t>
            </a:r>
            <a:endParaRPr lang="en-US" sz="2800" dirty="0">
              <a:solidFill>
                <a:srgbClr val="FFC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7E3857-EB78-4CF6-6D2C-DDC81E58B4DE}"/>
              </a:ext>
            </a:extLst>
          </p:cNvPr>
          <p:cNvSpPr txBox="1"/>
          <p:nvPr/>
        </p:nvSpPr>
        <p:spPr>
          <a:xfrm>
            <a:off x="8761142" y="3661299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rgbClr val="FFC000"/>
                </a:solidFill>
              </a:rPr>
              <a:t>Cyfle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i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fynegi</a:t>
            </a:r>
            <a:r>
              <a:rPr lang="en-US" sz="2800" dirty="0">
                <a:solidFill>
                  <a:srgbClr val="FFC000"/>
                </a:solidFill>
              </a:rPr>
              <a:t> barn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3DC1E4-B239-A79C-333A-73E03771885F}"/>
              </a:ext>
            </a:extLst>
          </p:cNvPr>
          <p:cNvSpPr txBox="1"/>
          <p:nvPr/>
        </p:nvSpPr>
        <p:spPr>
          <a:xfrm>
            <a:off x="1022195" y="2694326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rgbClr val="FFC000"/>
                </a:solidFill>
              </a:rPr>
              <a:t>Naws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arbennig</a:t>
            </a:r>
            <a:endParaRPr lang="en-US" sz="2800" dirty="0">
              <a:solidFill>
                <a:srgbClr val="FFC00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FBAB870-F62D-1042-2F2D-0DB19A72A171}"/>
              </a:ext>
            </a:extLst>
          </p:cNvPr>
          <p:cNvSpPr txBox="1"/>
          <p:nvPr/>
        </p:nvSpPr>
        <p:spPr>
          <a:xfrm>
            <a:off x="1006946" y="585615"/>
            <a:ext cx="1940313" cy="181588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rgbClr val="FFC000"/>
                </a:solidFill>
              </a:rPr>
              <a:t>Cyfle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i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ddatblygu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syniadau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newydd</a:t>
            </a:r>
            <a:endParaRPr lang="en-US" sz="2800" dirty="0">
              <a:solidFill>
                <a:srgbClr val="FFC00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F54893B-D34C-DBF6-6DAC-03F4A9C70E80}"/>
              </a:ext>
            </a:extLst>
          </p:cNvPr>
          <p:cNvSpPr txBox="1"/>
          <p:nvPr/>
        </p:nvSpPr>
        <p:spPr>
          <a:xfrm>
            <a:off x="4230340" y="3670716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rgbClr val="FFC000"/>
                </a:solidFill>
              </a:rPr>
              <a:t>Cyfle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i</a:t>
            </a:r>
            <a:r>
              <a:rPr lang="en-US" sz="2800" dirty="0">
                <a:solidFill>
                  <a:srgbClr val="FFC000"/>
                </a:solidFill>
              </a:rPr>
              <a:t> </a:t>
            </a:r>
            <a:r>
              <a:rPr lang="en-US" sz="2800" dirty="0" err="1">
                <a:solidFill>
                  <a:srgbClr val="FFC000"/>
                </a:solidFill>
              </a:rPr>
              <a:t>ymlacio</a:t>
            </a:r>
            <a:r>
              <a:rPr lang="en-US" sz="2800" dirty="0">
                <a:solidFill>
                  <a:srgbClr val="FFC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9247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0B447-F4CE-546D-E2C7-63924EB63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 …</a:t>
            </a:r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72D2BEEF-C414-0FA3-4493-77FA4DCBC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150" y="1320800"/>
            <a:ext cx="6235700" cy="421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7809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6" name="Picture 8">
            <a:extLst>
              <a:ext uri="{FF2B5EF4-FFF2-40B4-BE49-F238E27FC236}">
                <a16:creationId xmlns:a16="http://schemas.microsoft.com/office/drawing/2014/main" id="{08DBC3ED-B7C7-35D1-EEB3-E482A20CF3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06" y="137736"/>
            <a:ext cx="3733800" cy="193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8" name="Picture 10">
            <a:extLst>
              <a:ext uri="{FF2B5EF4-FFF2-40B4-BE49-F238E27FC236}">
                <a16:creationId xmlns:a16="http://schemas.microsoft.com/office/drawing/2014/main" id="{635CE2D5-F69E-FFE8-BC05-F04CD93DCD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846" y="2186723"/>
            <a:ext cx="2463800" cy="349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0" name="Picture 12">
            <a:extLst>
              <a:ext uri="{FF2B5EF4-FFF2-40B4-BE49-F238E27FC236}">
                <a16:creationId xmlns:a16="http://schemas.microsoft.com/office/drawing/2014/main" id="{8F29C8D8-2B0E-07A4-7668-7375C92F4F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1616"/>
            <a:ext cx="6096000" cy="5347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4CE516-2CB1-B71C-E050-A5EA11DFFF21}"/>
              </a:ext>
            </a:extLst>
          </p:cNvPr>
          <p:cNvSpPr txBox="1"/>
          <p:nvPr/>
        </p:nvSpPr>
        <p:spPr>
          <a:xfrm>
            <a:off x="3623051" y="4328200"/>
            <a:ext cx="20697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rtl="0" fontAlgn="base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A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wdures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:​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Eirian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Lloyd Jones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5632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>
            <a:extLst>
              <a:ext uri="{FF2B5EF4-FFF2-40B4-BE49-F238E27FC236}">
                <a16:creationId xmlns:a16="http://schemas.microsoft.com/office/drawing/2014/main" id="{34513899-D9F6-A61E-FD6E-86312B1BC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44" y="289466"/>
            <a:ext cx="3733490" cy="5263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>
            <a:extLst>
              <a:ext uri="{FF2B5EF4-FFF2-40B4-BE49-F238E27FC236}">
                <a16:creationId xmlns:a16="http://schemas.microsoft.com/office/drawing/2014/main" id="{6E4C99D4-DD4F-93FA-835E-58EA848457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985" y="289465"/>
            <a:ext cx="6832671" cy="5263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1376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F5384-110F-9A3E-58E9-D0A527C45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135"/>
            <a:ext cx="5633795" cy="1325563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cynllun</a:t>
            </a:r>
            <a:r>
              <a:rPr lang="en-US" dirty="0"/>
              <a:t>?</a:t>
            </a:r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A5B68D24-4E3A-8792-9029-1DED1811E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014" y="231311"/>
            <a:ext cx="5953277" cy="5299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78C2C2-50A3-8BFF-FD4C-D87BC031BE3C}"/>
              </a:ext>
            </a:extLst>
          </p:cNvPr>
          <p:cNvSpPr txBox="1"/>
          <p:nvPr/>
        </p:nvSpPr>
        <p:spPr>
          <a:xfrm>
            <a:off x="5129561" y="5676900"/>
            <a:ext cx="62153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Cofiwch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barhau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i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ddarllen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straeon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gyda’r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disgyblion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US" sz="2800" b="1" i="0" u="none" strike="noStrike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rheolaidd</a:t>
            </a:r>
            <a:endParaRPr lang="en-US" sz="2800" dirty="0">
              <a:solidFill>
                <a:srgbClr val="FFFF00"/>
              </a:solidFill>
            </a:endParaRPr>
          </a:p>
        </p:txBody>
      </p:sp>
      <p:pic>
        <p:nvPicPr>
          <p:cNvPr id="19460" name="Picture 4">
            <a:extLst>
              <a:ext uri="{FF2B5EF4-FFF2-40B4-BE49-F238E27FC236}">
                <a16:creationId xmlns:a16="http://schemas.microsoft.com/office/drawing/2014/main" id="{4EC1BC50-70E3-5073-D08B-534FAF80EE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09" y="1181100"/>
            <a:ext cx="5130800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26081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D8F8F-8204-22F3-F68C-BE53A6C02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? </a:t>
            </a:r>
            <a:r>
              <a:rPr lang="en-US" sz="3600" dirty="0" err="1"/>
              <a:t>Sesiwn</a:t>
            </a:r>
            <a:r>
              <a:rPr lang="en-US" sz="3600" dirty="0"/>
              <a:t> </a:t>
            </a:r>
            <a:r>
              <a:rPr lang="en-US" sz="3600" dirty="0" err="1"/>
              <a:t>dosbarth</a:t>
            </a:r>
            <a:r>
              <a:rPr lang="en-US" sz="3600" dirty="0"/>
              <a:t> </a:t>
            </a:r>
            <a:r>
              <a:rPr lang="en-US" sz="3600" dirty="0" err="1"/>
              <a:t>cyfan</a:t>
            </a:r>
            <a:r>
              <a:rPr lang="en-US" sz="3600" dirty="0"/>
              <a:t>:</a:t>
            </a:r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5686213-CFDE-A147-3896-E6A3A47685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9335692"/>
              </p:ext>
            </p:extLst>
          </p:nvPr>
        </p:nvGraphicFramePr>
        <p:xfrm>
          <a:off x="178421" y="780585"/>
          <a:ext cx="11655360" cy="5357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49346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9DA6C-5D57-24B8-8F4B-0AA1F942B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arni</a:t>
            </a:r>
            <a:endParaRPr lang="en-US" dirty="0"/>
          </a:p>
        </p:txBody>
      </p:sp>
      <p:pic>
        <p:nvPicPr>
          <p:cNvPr id="20482" name="Picture 2">
            <a:extLst>
              <a:ext uri="{FF2B5EF4-FFF2-40B4-BE49-F238E27FC236}">
                <a16:creationId xmlns:a16="http://schemas.microsoft.com/office/drawing/2014/main" id="{9FC361CD-B356-2CE8-D700-2FEEE78DE5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386" y="1797050"/>
            <a:ext cx="5778500" cy="326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07BB6F-EC3F-6D9D-03B5-AEFA6FCE2A65}"/>
              </a:ext>
            </a:extLst>
          </p:cNvPr>
          <p:cNvSpPr txBox="1"/>
          <p:nvPr/>
        </p:nvSpPr>
        <p:spPr>
          <a:xfrm>
            <a:off x="358219" y="2310063"/>
            <a:ext cx="3405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https://youtu.be/VBoQgs3rsNw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318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>
            <a:extLst>
              <a:ext uri="{FF2B5EF4-FFF2-40B4-BE49-F238E27FC236}">
                <a16:creationId xmlns:a16="http://schemas.microsoft.com/office/drawing/2014/main" id="{95978B7A-784C-2EF7-3379-8BBE301EA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28" y="1238250"/>
            <a:ext cx="3340100" cy="438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>
            <a:extLst>
              <a:ext uri="{FF2B5EF4-FFF2-40B4-BE49-F238E27FC236}">
                <a16:creationId xmlns:a16="http://schemas.microsoft.com/office/drawing/2014/main" id="{EE104826-D327-EA13-936B-A68AF60C4C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500" y="1504950"/>
            <a:ext cx="3937000" cy="38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>
            <a:extLst>
              <a:ext uri="{FF2B5EF4-FFF2-40B4-BE49-F238E27FC236}">
                <a16:creationId xmlns:a16="http://schemas.microsoft.com/office/drawing/2014/main" id="{456DCEF0-0BBE-02A4-700A-A0282DF5A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4237" y="2267879"/>
            <a:ext cx="38354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AC5A12-19AA-8F2C-28F0-A0ACC1B62BAF}"/>
              </a:ext>
            </a:extLst>
          </p:cNvPr>
          <p:cNvSpPr txBox="1"/>
          <p:nvPr/>
        </p:nvSpPr>
        <p:spPr>
          <a:xfrm>
            <a:off x="857869" y="283684"/>
            <a:ext cx="104940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Cam 1				Cam 2			Cam 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41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5094FC8-734D-EB3F-D464-2425135EB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0" y="1774172"/>
            <a:ext cx="2316976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Sut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? </a:t>
            </a:r>
            <a:r>
              <a:rPr lang="en-US" sz="3600" dirty="0" err="1"/>
              <a:t>Sesiwn</a:t>
            </a:r>
            <a:r>
              <a:rPr lang="en-US" sz="3600" dirty="0"/>
              <a:t> </a:t>
            </a:r>
            <a:r>
              <a:rPr lang="en-US" sz="3600" dirty="0" err="1"/>
              <a:t>grŵp</a:t>
            </a:r>
            <a:r>
              <a:rPr lang="en-US" sz="3600" dirty="0"/>
              <a:t>:</a:t>
            </a: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ACF54AE-5EC8-192F-F4A1-53B4DBB7AB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2051420"/>
              </p:ext>
            </p:extLst>
          </p:nvPr>
        </p:nvGraphicFramePr>
        <p:xfrm>
          <a:off x="2520177" y="85173"/>
          <a:ext cx="9468624" cy="5579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89770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32C6D-9826-2382-4218-330AC357A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6878"/>
            <a:ext cx="11481847" cy="1325563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nesaf</a:t>
            </a:r>
            <a:r>
              <a:rPr lang="en-US" dirty="0"/>
              <a:t>?</a:t>
            </a:r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CA900AF8-44E1-3504-5685-6AC21A628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11" y="1778465"/>
            <a:ext cx="4536811" cy="330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5D4DAB-F989-ADCC-CC19-DDB0AFC02EB7}"/>
              </a:ext>
            </a:extLst>
          </p:cNvPr>
          <p:cNvSpPr txBox="1"/>
          <p:nvPr/>
        </p:nvSpPr>
        <p:spPr>
          <a:xfrm>
            <a:off x="1048215" y="1052138"/>
            <a:ext cx="2987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Parhau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ddarllen</a:t>
            </a:r>
            <a:r>
              <a:rPr lang="en-US" dirty="0"/>
              <a:t> </a:t>
            </a:r>
            <a:r>
              <a:rPr lang="en-US" dirty="0" err="1"/>
              <a:t>grwp</a:t>
            </a:r>
            <a:endParaRPr lang="en-US" dirty="0"/>
          </a:p>
        </p:txBody>
      </p:sp>
      <p:pic>
        <p:nvPicPr>
          <p:cNvPr id="22532" name="Picture 4">
            <a:extLst>
              <a:ext uri="{FF2B5EF4-FFF2-40B4-BE49-F238E27FC236}">
                <a16:creationId xmlns:a16="http://schemas.microsoft.com/office/drawing/2014/main" id="{70D5FC6E-4BB2-83CC-8F2A-5279ABEF8D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966" y="292372"/>
            <a:ext cx="4051300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>
            <a:extLst>
              <a:ext uri="{FF2B5EF4-FFF2-40B4-BE49-F238E27FC236}">
                <a16:creationId xmlns:a16="http://schemas.microsoft.com/office/drawing/2014/main" id="{26783025-0789-73D0-0621-2C68A21913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247" y="3023182"/>
            <a:ext cx="2514600" cy="242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BDDB7C-20F0-7167-EA68-8F15704C830B}"/>
              </a:ext>
            </a:extLst>
          </p:cNvPr>
          <p:cNvSpPr txBox="1"/>
          <p:nvPr/>
        </p:nvSpPr>
        <p:spPr>
          <a:xfrm>
            <a:off x="5216382" y="3023181"/>
            <a:ext cx="3035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ddarllenwr</a:t>
            </a:r>
            <a:r>
              <a:rPr lang="en-US" dirty="0"/>
              <a:t> </a:t>
            </a:r>
            <a:r>
              <a:rPr lang="en-US" dirty="0" err="1"/>
              <a:t>annibynnol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unigol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14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EA808-9A0A-CE61-D8FA-D8B03C67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Dull Pie Corbett …</a:t>
            </a:r>
          </a:p>
        </p:txBody>
      </p:sp>
      <p:pic>
        <p:nvPicPr>
          <p:cNvPr id="26626" name="Picture 2">
            <a:extLst>
              <a:ext uri="{FF2B5EF4-FFF2-40B4-BE49-F238E27FC236}">
                <a16:creationId xmlns:a16="http://schemas.microsoft.com/office/drawing/2014/main" id="{6AB62BD5-8339-41C6-C259-06DD31EA1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1400" y="141325"/>
            <a:ext cx="1790700" cy="210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>
            <a:extLst>
              <a:ext uri="{FF2B5EF4-FFF2-40B4-BE49-F238E27FC236}">
                <a16:creationId xmlns:a16="http://schemas.microsoft.com/office/drawing/2014/main" id="{5E152687-D842-273A-83B7-B4D8C6E5A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99" y="1583624"/>
            <a:ext cx="94615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0" name="Picture 6">
            <a:extLst>
              <a:ext uri="{FF2B5EF4-FFF2-40B4-BE49-F238E27FC236}">
                <a16:creationId xmlns:a16="http://schemas.microsoft.com/office/drawing/2014/main" id="{22217387-C775-1692-C454-691F37309E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3751226"/>
            <a:ext cx="10477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8006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B850C-B6B1-2327-EB5D-22A066E48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78" y="14139"/>
            <a:ext cx="11481847" cy="1325563"/>
          </a:xfrm>
        </p:spPr>
        <p:txBody>
          <a:bodyPr>
            <a:normAutofit/>
          </a:bodyPr>
          <a:lstStyle/>
          <a:p>
            <a:r>
              <a:rPr lang="en-US" sz="28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Dull Pie Corbett …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sut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addysgu’r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storïau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i’r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plant?</a:t>
            </a:r>
            <a:endParaRPr lang="en-US" sz="6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026698-A1BB-7310-228F-99BBE9D2B519}"/>
              </a:ext>
            </a:extLst>
          </p:cNvPr>
          <p:cNvSpPr txBox="1"/>
          <p:nvPr/>
        </p:nvSpPr>
        <p:spPr>
          <a:xfrm>
            <a:off x="351934" y="1339702"/>
            <a:ext cx="1085478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Dewiswch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rydych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hoffi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 plant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mwynhau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Rhaid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dweud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bob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efallai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sawl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gwaith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ddweud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angen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defnyddio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symudiadau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 map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Does dim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rhaid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cymryd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amser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hir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iawn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treulio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ychydig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funudau’n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ddyddiol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gweithio’n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effeithiol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iawn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RHAID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dweud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ddyddiol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mai’r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nod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ydy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bod 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dysgu’r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gallu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cymryd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rhai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wythnosau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dweud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unwaith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ati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dynnu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map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gallwch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gyda’r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neu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flaen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llaw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Pwrpas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 map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ydy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cyfleu’r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weledol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chi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ddefnyddio’r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map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gyda’r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gallan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map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hunain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 Gall y pant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ieuengaf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gopïo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un chi a gall y plant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un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hunain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o’u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bod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dweud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drwy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ddefnyddio’r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map,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defnyddiwch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symudiadau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corfforol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hefyd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0386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96767-0D87-92AF-7DEB-F67ABB71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7130"/>
            <a:ext cx="11481847" cy="1325563"/>
          </a:xfrm>
        </p:spPr>
        <p:txBody>
          <a:bodyPr/>
          <a:lstStyle/>
          <a:p>
            <a:r>
              <a:rPr lang="en-US" dirty="0"/>
              <a:t>Dull Pie Corbett … map / </a:t>
            </a:r>
            <a:r>
              <a:rPr lang="en-US" dirty="0" err="1"/>
              <a:t>llwybr</a:t>
            </a:r>
            <a:r>
              <a:rPr lang="en-US" dirty="0"/>
              <a:t> </a:t>
            </a:r>
            <a:r>
              <a:rPr lang="en-US" dirty="0" err="1"/>
              <a:t>stori</a:t>
            </a:r>
            <a:endParaRPr lang="en-US" dirty="0"/>
          </a:p>
        </p:txBody>
      </p:sp>
      <p:pic>
        <p:nvPicPr>
          <p:cNvPr id="27650" name="Picture 2">
            <a:extLst>
              <a:ext uri="{FF2B5EF4-FFF2-40B4-BE49-F238E27FC236}">
                <a16:creationId xmlns:a16="http://schemas.microsoft.com/office/drawing/2014/main" id="{B7CB8EA6-182F-0613-ABF6-3E94983241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27" y="1943100"/>
            <a:ext cx="44831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2" name="Picture 4">
            <a:extLst>
              <a:ext uri="{FF2B5EF4-FFF2-40B4-BE49-F238E27FC236}">
                <a16:creationId xmlns:a16="http://schemas.microsoft.com/office/drawing/2014/main" id="{2C220C1B-5542-0E42-1FFA-776B55980A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981" y="1301307"/>
            <a:ext cx="5892800" cy="40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16BFC4-BB62-2748-DDBE-50896EA727E6}"/>
              </a:ext>
            </a:extLst>
          </p:cNvPr>
          <p:cNvSpPr txBox="1"/>
          <p:nvPr/>
        </p:nvSpPr>
        <p:spPr>
          <a:xfrm>
            <a:off x="1562986" y="5188688"/>
            <a:ext cx="2264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ymarferol</a:t>
            </a:r>
            <a:r>
              <a:rPr lang="en-US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9946478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F75DD-B568-8FE4-A893-0ED11208C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62" y="177008"/>
            <a:ext cx="6407232" cy="1325563"/>
          </a:xfrm>
        </p:spPr>
        <p:txBody>
          <a:bodyPr/>
          <a:lstStyle/>
          <a:p>
            <a:r>
              <a:rPr lang="en-US" dirty="0"/>
              <a:t>Dull Pie Corbett … y </a:t>
            </a:r>
            <a:r>
              <a:rPr lang="en-US" dirty="0" err="1"/>
              <a:t>symudiadau</a:t>
            </a:r>
            <a:endParaRPr lang="en-US" dirty="0"/>
          </a:p>
        </p:txBody>
      </p:sp>
      <p:pic>
        <p:nvPicPr>
          <p:cNvPr id="28674" name="Picture 2">
            <a:extLst>
              <a:ext uri="{FF2B5EF4-FFF2-40B4-BE49-F238E27FC236}">
                <a16:creationId xmlns:a16="http://schemas.microsoft.com/office/drawing/2014/main" id="{B8A52310-2FBF-FEE4-3C0E-263AD2A6F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77008"/>
            <a:ext cx="5613400" cy="556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0AC7BE-954E-DF53-EC2C-6621148669C3}"/>
              </a:ext>
            </a:extLst>
          </p:cNvPr>
          <p:cNvSpPr txBox="1"/>
          <p:nvPr/>
        </p:nvSpPr>
        <p:spPr>
          <a:xfrm>
            <a:off x="2225749" y="1911762"/>
            <a:ext cx="3870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https://youtu.be/av1ZyVH2Qpw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F672AE-1AF7-7F79-BB85-76ED33B222BD}"/>
              </a:ext>
            </a:extLst>
          </p:cNvPr>
          <p:cNvSpPr txBox="1"/>
          <p:nvPr/>
        </p:nvSpPr>
        <p:spPr>
          <a:xfrm>
            <a:off x="2286000" y="2695705"/>
            <a:ext cx="3338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https://youtu.be/JdvJZD-cplg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85A0F7-32CE-998A-1DFD-163826F8A46A}"/>
              </a:ext>
            </a:extLst>
          </p:cNvPr>
          <p:cNvSpPr txBox="1"/>
          <p:nvPr/>
        </p:nvSpPr>
        <p:spPr>
          <a:xfrm>
            <a:off x="2286000" y="3524927"/>
            <a:ext cx="3338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https://youtu.be/5QrxgAa8qds</a:t>
            </a:r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564F40-5541-1FF4-706B-53B9AA697255}"/>
              </a:ext>
            </a:extLst>
          </p:cNvPr>
          <p:cNvSpPr txBox="1"/>
          <p:nvPr/>
        </p:nvSpPr>
        <p:spPr>
          <a:xfrm>
            <a:off x="2285999" y="4197832"/>
            <a:ext cx="3444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6"/>
              </a:rPr>
              <a:t>https://youtu.be/rDMmudDSGU0</a:t>
            </a:r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07FA13D-8192-9F47-BE38-4EC37F9D11E6}"/>
              </a:ext>
            </a:extLst>
          </p:cNvPr>
          <p:cNvSpPr txBox="1">
            <a:spLocks/>
          </p:cNvSpPr>
          <p:nvPr/>
        </p:nvSpPr>
        <p:spPr>
          <a:xfrm rot="16200000">
            <a:off x="-786154" y="3372377"/>
            <a:ext cx="3338500" cy="974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Dull Pie Corbett …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9652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2AC56-B5C0-64CB-2C3E-FBB307F31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Dull Pie Corbett … y nod</a:t>
            </a:r>
          </a:p>
        </p:txBody>
      </p:sp>
      <p:pic>
        <p:nvPicPr>
          <p:cNvPr id="30722" name="Picture 2">
            <a:extLst>
              <a:ext uri="{FF2B5EF4-FFF2-40B4-BE49-F238E27FC236}">
                <a16:creationId xmlns:a16="http://schemas.microsoft.com/office/drawing/2014/main" id="{D4F0CDE7-9E85-7C35-5982-56C0B0322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084" y="217820"/>
            <a:ext cx="3314700" cy="450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928A26-6F94-561E-9760-D6E3858AB573}"/>
              </a:ext>
            </a:extLst>
          </p:cNvPr>
          <p:cNvSpPr txBox="1"/>
          <p:nvPr/>
        </p:nvSpPr>
        <p:spPr>
          <a:xfrm>
            <a:off x="148856" y="1307805"/>
            <a:ext cx="762194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stôr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straeon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dosbarth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Derbyn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y nod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pendraw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bod 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medru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ysgrifennu’r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a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hynny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geiriau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    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hunain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pellach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y   dull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hwn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bod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addasu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straeon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cyfarwydd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ycof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 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Gallan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nhw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drwy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newid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manylion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e.e.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cymeriadau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newid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safbwynt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/ 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ychwanegu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gwybodaeth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newid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diweddglo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a.y.y.b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26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AF15F-2694-B3C2-9582-B370A0500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Felly,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ydych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chi’n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cofio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…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​</a:t>
            </a:r>
            <a:br>
              <a:rPr lang="en-GB" sz="24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</a:b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pam bod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darllen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ddisgyblion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Cyfnod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Sylfaen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bwysig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?</a:t>
            </a:r>
            <a:endParaRPr lang="en-US" sz="5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829271-48A8-0425-8B85-8A5F939940B6}"/>
              </a:ext>
            </a:extLst>
          </p:cNvPr>
          <p:cNvSpPr txBox="1"/>
          <p:nvPr/>
        </p:nvSpPr>
        <p:spPr>
          <a:xfrm>
            <a:off x="358219" y="2147777"/>
            <a:ext cx="931489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Mae’n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gyfle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fodelu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1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sut</a:t>
            </a:r>
            <a:r>
              <a:rPr lang="en-GB" sz="20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darllen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Modelu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beth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yw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darllen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da.  (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Mae’n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sgíl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rhaid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hymarfer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)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Cyfle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gyflwyno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geiriau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ymadroddion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idiomau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Gwrando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Llafaredd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drafod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a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datblygu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syniadau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gyflwyno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testunau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31746" name="Picture 2">
            <a:extLst>
              <a:ext uri="{FF2B5EF4-FFF2-40B4-BE49-F238E27FC236}">
                <a16:creationId xmlns:a16="http://schemas.microsoft.com/office/drawing/2014/main" id="{9A33DFC0-1581-C151-0203-C80578F57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3118" y="200984"/>
            <a:ext cx="1968500" cy="275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8910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book cover with text and a spiral of orange and yellow lines&#10;&#10;Description automatically generated">
            <a:extLst>
              <a:ext uri="{FF2B5EF4-FFF2-40B4-BE49-F238E27FC236}">
                <a16:creationId xmlns:a16="http://schemas.microsoft.com/office/drawing/2014/main" id="{D6BD8DCB-EABA-BB63-2A59-9A1653CF5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34" y="183823"/>
            <a:ext cx="4153195" cy="534569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5023057-0391-A46A-8F37-62307C6296E6}"/>
              </a:ext>
            </a:extLst>
          </p:cNvPr>
          <p:cNvSpPr txBox="1"/>
          <p:nvPr/>
        </p:nvSpPr>
        <p:spPr>
          <a:xfrm>
            <a:off x="5348176" y="425302"/>
            <a:ext cx="611372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‘Guided reading’ is a commonly used term across the English-speaking world to describe the teaching of reading in small groups. The approach originated in the 1960s in New Zealand (Simpson, 1966) to accompany a newly published set of early reading books.</a:t>
            </a:r>
          </a:p>
          <a:p>
            <a:endParaRPr lang="en-US" dirty="0"/>
          </a:p>
          <a:p>
            <a:r>
              <a:rPr lang="en-US" dirty="0"/>
              <a:t>It was introduced in England in 1998 through the National Literacy strategy and became a recognized feature of literacy lessons throughout primary school. </a:t>
            </a:r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CDD195A1-EAF3-0C63-186E-26E2285D1064}"/>
              </a:ext>
            </a:extLst>
          </p:cNvPr>
          <p:cNvSpPr/>
          <p:nvPr/>
        </p:nvSpPr>
        <p:spPr>
          <a:xfrm rot="20300638">
            <a:off x="3891516" y="2264735"/>
            <a:ext cx="1233377" cy="3721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6791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white page&#10;&#10;Description automatically generated">
            <a:extLst>
              <a:ext uri="{FF2B5EF4-FFF2-40B4-BE49-F238E27FC236}">
                <a16:creationId xmlns:a16="http://schemas.microsoft.com/office/drawing/2014/main" id="{05877040-1758-429B-A256-CEB58A1C6B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74429"/>
            <a:ext cx="10288884" cy="541197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030BA1-636E-431F-9997-C823231EBC3B}"/>
              </a:ext>
            </a:extLst>
          </p:cNvPr>
          <p:cNvSpPr txBox="1"/>
          <p:nvPr/>
        </p:nvSpPr>
        <p:spPr>
          <a:xfrm>
            <a:off x="9707526" y="223284"/>
            <a:ext cx="200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Llyfrau</a:t>
            </a:r>
            <a:r>
              <a:rPr lang="en-US" dirty="0"/>
              <a:t> Cymru</a:t>
            </a:r>
          </a:p>
        </p:txBody>
      </p:sp>
    </p:spTree>
    <p:extLst>
      <p:ext uri="{BB962C8B-B14F-4D97-AF65-F5344CB8AC3E}">
        <p14:creationId xmlns:p14="http://schemas.microsoft.com/office/powerpoint/2010/main" val="227388168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00D49AAC-7034-8156-62CA-A79C91F7E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343" y="119129"/>
            <a:ext cx="9563884" cy="5494861"/>
          </a:xfrm>
          <a:prstGeom prst="rect">
            <a:avLst/>
          </a:prstGeom>
        </p:spPr>
      </p:pic>
      <p:pic>
        <p:nvPicPr>
          <p:cNvPr id="5" name="Picture 4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8270E09B-2192-A360-09A5-1D3EF75F28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366744" y="119128"/>
            <a:ext cx="1446913" cy="1446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14659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01464-39AF-7515-3AC2-EBEC7EDEF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95" y="45133"/>
            <a:ext cx="11481847" cy="1325563"/>
          </a:xfrm>
        </p:spPr>
        <p:txBody>
          <a:bodyPr/>
          <a:lstStyle/>
          <a:p>
            <a:r>
              <a:rPr lang="en-US" dirty="0"/>
              <a:t>Pa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AB14DE-632C-C324-9C7F-C5512B38DCBE}"/>
              </a:ext>
            </a:extLst>
          </p:cNvPr>
          <p:cNvSpPr txBox="1"/>
          <p:nvPr/>
        </p:nvSpPr>
        <p:spPr>
          <a:xfrm>
            <a:off x="967563" y="2073349"/>
            <a:ext cx="3700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Giglets</a:t>
            </a:r>
            <a:endParaRPr lang="en-US" dirty="0"/>
          </a:p>
        </p:txBody>
      </p:sp>
      <p:pic>
        <p:nvPicPr>
          <p:cNvPr id="7" name="Picture 6" descr="A blue and white card with text and images&#10;&#10;Description automatically generated">
            <a:extLst>
              <a:ext uri="{FF2B5EF4-FFF2-40B4-BE49-F238E27FC236}">
                <a16:creationId xmlns:a16="http://schemas.microsoft.com/office/drawing/2014/main" id="{008A32FC-CE99-D104-C06B-46086FD9A0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904" y="1020726"/>
            <a:ext cx="9992356" cy="4618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60069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CA6518-23E3-ABA2-23D0-6899CAA1D857}"/>
              </a:ext>
            </a:extLst>
          </p:cNvPr>
          <p:cNvSpPr txBox="1"/>
          <p:nvPr/>
        </p:nvSpPr>
        <p:spPr>
          <a:xfrm>
            <a:off x="177465" y="159489"/>
            <a:ext cx="183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Beth yw Giglets?</a:t>
            </a:r>
            <a:endParaRPr lang="en-US" dirty="0"/>
          </a:p>
        </p:txBody>
      </p:sp>
      <p:pic>
        <p:nvPicPr>
          <p:cNvPr id="5" name="Picture 4" descr="A collection of children's magazines&#10;&#10;Description automatically generated">
            <a:extLst>
              <a:ext uri="{FF2B5EF4-FFF2-40B4-BE49-F238E27FC236}">
                <a16:creationId xmlns:a16="http://schemas.microsoft.com/office/drawing/2014/main" id="{539E930C-4A55-63BE-A8AB-2137337575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2200" y="0"/>
            <a:ext cx="7289800" cy="5688419"/>
          </a:xfrm>
          <a:prstGeom prst="rect">
            <a:avLst/>
          </a:prstGeom>
        </p:spPr>
      </p:pic>
      <p:pic>
        <p:nvPicPr>
          <p:cNvPr id="6" name="Picture 5" descr="A close-up of text&#10;&#10;Description automatically generated">
            <a:extLst>
              <a:ext uri="{FF2B5EF4-FFF2-40B4-BE49-F238E27FC236}">
                <a16:creationId xmlns:a16="http://schemas.microsoft.com/office/drawing/2014/main" id="{5C3CA7F6-0546-D1AA-A7E2-0EC1DB1280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35" y="1348972"/>
            <a:ext cx="4873969" cy="3265558"/>
          </a:xfrm>
          <a:prstGeom prst="rect">
            <a:avLst/>
          </a:prstGeom>
          <a:noFill/>
        </p:spPr>
      </p:pic>
      <p:pic>
        <p:nvPicPr>
          <p:cNvPr id="7" name="Picture 6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DDDFD947-83DA-BABB-5C85-1357A5391D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50875" y="4534787"/>
            <a:ext cx="1153632" cy="1153632"/>
          </a:xfrm>
          <a:prstGeom prst="rect">
            <a:avLst/>
          </a:prstGeom>
        </p:spPr>
      </p:pic>
      <p:pic>
        <p:nvPicPr>
          <p:cNvPr id="8" name="Picture 7" descr="A person reading a book&#10;&#10;Description automatically generated">
            <a:extLst>
              <a:ext uri="{FF2B5EF4-FFF2-40B4-BE49-F238E27FC236}">
                <a16:creationId xmlns:a16="http://schemas.microsoft.com/office/drawing/2014/main" id="{B5F98B0D-C336-E5B6-097F-F24B619A269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455585" y="4660805"/>
            <a:ext cx="1328812" cy="1027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02078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>
            <a:extLst>
              <a:ext uri="{FF2B5EF4-FFF2-40B4-BE49-F238E27FC236}">
                <a16:creationId xmlns:a16="http://schemas.microsoft.com/office/drawing/2014/main" id="{E3DC5040-912A-4C81-FF5F-1B5586E9EA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721" y="1052622"/>
            <a:ext cx="9071934" cy="4535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387F8B-FF9C-2ED7-01C0-4DD1317E115E}"/>
              </a:ext>
            </a:extLst>
          </p:cNvPr>
          <p:cNvSpPr txBox="1"/>
          <p:nvPr/>
        </p:nvSpPr>
        <p:spPr>
          <a:xfrm>
            <a:off x="4455042" y="233916"/>
            <a:ext cx="49973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i="0" u="none" strike="noStrike" dirty="0" err="1">
                <a:effectLst/>
                <a:latin typeface="Noteworthy" panose="02000400000000000000" pitchFamily="2" charset="77"/>
              </a:rPr>
              <a:t>Darllenwch</a:t>
            </a:r>
            <a:r>
              <a:rPr lang="en-US" sz="5400" b="1" i="0" u="none" strike="noStrike" dirty="0">
                <a:effectLst/>
                <a:latin typeface="Noteworthy" panose="02000400000000000000" pitchFamily="2" charset="77"/>
              </a:rPr>
              <a:t>!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63928720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5851DCB0-9EF7-47BE-9687-2561ACA95DF9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81C1997A-4D87-4651-A70D-4EC1CFB972FD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C8E434FF-796B-4599-99EB-D9464F5CD6CE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CF663043-35B8-423E-A981-1049724B3E91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EC673DCF-9C8A-41D5-A626-36B96D13E8C6}"/>
    </a:ext>
  </a:extLst>
</a:theme>
</file>

<file path=ppt/theme/theme7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21CF2DD2-B4B4-417B-8FC9-A1D7BE989260}"/>
    </a:ext>
  </a:extLst>
</a:theme>
</file>

<file path=ppt/theme/theme8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12FEAD8D-BDB7-4E23-9B7F-781CD58E8372}"/>
    </a:ext>
  </a:extLst>
</a:theme>
</file>

<file path=ppt/theme/theme9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19B9A408-2D21-4E65-9DA8-53306C9372D6}"/>
    </a:ext>
  </a:extLst>
</a:theme>
</file>

<file path=ppt/theme/theme10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9E1DDE80-942C-4BA7-9E7F-6FFEB7C95A7F}"/>
    </a:ext>
  </a:extLst>
</a:theme>
</file>

<file path=ppt/theme/theme11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3F93FC7D-601C-4483-B8C4-8BD76DEBEF4C}"/>
    </a:ext>
  </a:extLst>
</a:theme>
</file>

<file path=ppt/theme/theme1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1E63D09-7DE5-4D3E-9C92-A947845E6E83}"/>
    </a:ext>
  </a:extLst>
</a:theme>
</file>

<file path=ppt/theme/theme1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9685E7D3-2C9A-41D2-B676-4B173F0E08B7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6CC647FA-0DB1-4C93-8AEF-22B64636DE87}"/>
    </a:ext>
  </a:extLst>
</a:theme>
</file>

<file path=ppt/theme/theme15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22B09204-2F73-41D1-92FB-9E3C471C1AA6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8" ma:contentTypeDescription="Create a new document." ma:contentTypeScope="" ma:versionID="846f3f93226137ad90f18f3495dc031d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434383525764168b2f3959b5f7098b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1C12D29-ABFE-4FED-98E4-CEC1D68B15B4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0EDD0EC-C1BD-41A2-ABCB-96065693B41B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2006/metadata/properties"/>
    <ds:schemaRef ds:uri="8ee9550b-f5f4-4dde-bce5-39f4ba45c2f1"/>
    <ds:schemaRef ds:uri="92c24619-d6d5-42cf-b618-23d930ad9f20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200_Title Page</Template>
  <TotalTime>2047</TotalTime>
  <Words>1962</Words>
  <Application>Microsoft Office PowerPoint</Application>
  <PresentationFormat>Widescreen</PresentationFormat>
  <Paragraphs>254</Paragraphs>
  <Slides>49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15</vt:i4>
      </vt:variant>
      <vt:variant>
        <vt:lpstr>Slide Titles</vt:lpstr>
      </vt:variant>
      <vt:variant>
        <vt:i4>49</vt:i4>
      </vt:variant>
    </vt:vector>
  </HeadingPairs>
  <TitlesOfParts>
    <vt:vector size="64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2_UWTSD 200_Subtitle 3</vt:lpstr>
      <vt:lpstr>4_UWTSD 200_Subtitle 3</vt:lpstr>
      <vt:lpstr>5_UWTSD 200_Subtitle 3</vt:lpstr>
      <vt:lpstr>6_UWTSD 200_Subtitle 3</vt:lpstr>
      <vt:lpstr>8_UWTSD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Trosolwg o'r gyfres o ddarlithoedd</vt:lpstr>
      <vt:lpstr>Nod y ddarlith</vt:lpstr>
      <vt:lpstr>Cwricwlwm i Gymru  Mae’r adran ieithoedd, llythrennedd a chyfathrebu o’r Cwricwlwm 2022 wedi ei rannu i bedwar</vt:lpstr>
      <vt:lpstr>Datblygu sgiliau darllen</vt:lpstr>
      <vt:lpstr>PowerPoint Presentation</vt:lpstr>
      <vt:lpstr>PowerPoint Presentation</vt:lpstr>
      <vt:lpstr>Fframwaith Llythrennedd - Darllen</vt:lpstr>
      <vt:lpstr>PowerPoint Presentation</vt:lpstr>
      <vt:lpstr>PowerPoint Presentation</vt:lpstr>
      <vt:lpstr>Munud i feddwl</vt:lpstr>
      <vt:lpstr>PowerPoint Presentation</vt:lpstr>
      <vt:lpstr>Llyfrau a mwy …</vt:lpstr>
      <vt:lpstr>Llyfrau a mwy …</vt:lpstr>
      <vt:lpstr>Llyfrau a mwy …</vt:lpstr>
      <vt:lpstr>PowerPoint Presentation</vt:lpstr>
      <vt:lpstr>PowerPoint Presentation</vt:lpstr>
      <vt:lpstr>Adrodd stori</vt:lpstr>
      <vt:lpstr>Munud i feddwl …</vt:lpstr>
      <vt:lpstr>PowerPoint Presentation</vt:lpstr>
      <vt:lpstr>Grwpio yn unol â gofynion y dasg …</vt:lpstr>
      <vt:lpstr>Munud i feddwl </vt:lpstr>
      <vt:lpstr> </vt:lpstr>
      <vt:lpstr>Mae hi’n amser stori …</vt:lpstr>
      <vt:lpstr>PowerPoint Presentation</vt:lpstr>
      <vt:lpstr>PowerPoint Presentation</vt:lpstr>
      <vt:lpstr>Defnyddio llyfr stori fel sbardun</vt:lpstr>
      <vt:lpstr>PowerPoint Presentation</vt:lpstr>
      <vt:lpstr>Datblygu sgiliau darllen unigol …</vt:lpstr>
      <vt:lpstr>PowerPoint Presentation</vt:lpstr>
      <vt:lpstr>PowerPoint Presentation</vt:lpstr>
      <vt:lpstr>Beth sydd yn y cynllun?</vt:lpstr>
      <vt:lpstr>Sut mae’r cynllun yn gweithio? Sesiwn dosbarth cyfan:</vt:lpstr>
      <vt:lpstr>Dechrau arni</vt:lpstr>
      <vt:lpstr>PowerPoint Presentation</vt:lpstr>
      <vt:lpstr>Sut mae’r cynllun yn gweithio? Sesiwn grŵp:</vt:lpstr>
      <vt:lpstr>Beth nesaf?</vt:lpstr>
      <vt:lpstr>Dull Pie Corbett …</vt:lpstr>
      <vt:lpstr>Dull Pie Corbett … sut i addysgu’r storïau i’r plant?</vt:lpstr>
      <vt:lpstr>Dull Pie Corbett … map / llwybr stori</vt:lpstr>
      <vt:lpstr>Dull Pie Corbett … y symudiadau</vt:lpstr>
      <vt:lpstr>Dull Pie Corbett … y nod</vt:lpstr>
      <vt:lpstr>Felly, ydych chi’n cofio …​ pam bod darllen i ddisgyblion y Cyfnod Sylfaen yn yn bwysig?</vt:lpstr>
      <vt:lpstr>PowerPoint Presentation</vt:lpstr>
      <vt:lpstr>PowerPoint Presentation</vt:lpstr>
      <vt:lpstr>PowerPoint Presentation</vt:lpstr>
      <vt:lpstr>Pa adnoddau sydd ar gael?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Davies</dc:creator>
  <cp:lastModifiedBy>Menna Davies</cp:lastModifiedBy>
  <cp:revision>17</cp:revision>
  <dcterms:created xsi:type="dcterms:W3CDTF">2023-09-13T09:23:27Z</dcterms:created>
  <dcterms:modified xsi:type="dcterms:W3CDTF">2023-12-06T10:37:42Z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