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64" r:id="rId3"/>
    <p:sldId id="265" r:id="rId4"/>
    <p:sldId id="266" r:id="rId5"/>
    <p:sldId id="277" r:id="rId6"/>
    <p:sldId id="262" r:id="rId7"/>
    <p:sldId id="272" r:id="rId8"/>
    <p:sldId id="263" r:id="rId9"/>
    <p:sldId id="273" r:id="rId10"/>
    <p:sldId id="274" r:id="rId11"/>
    <p:sldId id="275" r:id="rId12"/>
    <p:sldId id="27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1/19/2026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jq5SNLM0gzQ" TargetMode="Externa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q5SNLM0gzQ?feature=oembed" TargetMode="External"/><Relationship Id="rId4" Type="http://schemas.openxmlformats.org/officeDocument/2006/relationships/image" Target="../media/image15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 you want to ACT on Camera?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guide to being a screen actor!</a:t>
            </a:r>
          </a:p>
        </p:txBody>
      </p:sp>
    </p:spTree>
    <p:extLst>
      <p:ext uri="{BB962C8B-B14F-4D97-AF65-F5344CB8AC3E}">
        <p14:creationId xmlns:p14="http://schemas.microsoft.com/office/powerpoint/2010/main" val="9136857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 you want to be ACT on Camera?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guide to being a screen actor!</a:t>
            </a:r>
          </a:p>
        </p:txBody>
      </p:sp>
      <p:pic>
        <p:nvPicPr>
          <p:cNvPr id="1026" name="Picture 2" descr="Actors Hugh Jackman is very thoughtful">
            <a:extLst>
              <a:ext uri="{FF2B5EF4-FFF2-40B4-BE49-F238E27FC236}">
                <a16:creationId xmlns:a16="http://schemas.microsoft.com/office/drawing/2014/main" id="{7A10DEA6-4165-0533-6BDC-9C916E0C0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42666" y="4452658"/>
            <a:ext cx="3657600" cy="227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71220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 you want to be ACT on Camera?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guide to being a screen actor!</a:t>
            </a:r>
          </a:p>
        </p:txBody>
      </p:sp>
      <p:pic>
        <p:nvPicPr>
          <p:cNvPr id="1026" name="Picture 2" descr="Actors Hugh Jackman is very thoughtful">
            <a:extLst>
              <a:ext uri="{FF2B5EF4-FFF2-40B4-BE49-F238E27FC236}">
                <a16:creationId xmlns:a16="http://schemas.microsoft.com/office/drawing/2014/main" id="{7A10DEA6-4165-0533-6BDC-9C916E0C0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4501" y="4452658"/>
            <a:ext cx="3657600" cy="227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hiwetel Ejiofor: ELLE Man of the Week | ELLEUK">
            <a:extLst>
              <a:ext uri="{FF2B5EF4-FFF2-40B4-BE49-F238E27FC236}">
                <a16:creationId xmlns:a16="http://schemas.microsoft.com/office/drawing/2014/main" id="{80D04EA0-B3DA-5C82-EA88-BBA40CFED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00" y="233455"/>
            <a:ext cx="2398139" cy="3195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66174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5388F-569C-4963-F443-52710F755CE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So you want to be ACT on Camera?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2BEF257-EB31-2052-6358-3F38E247237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A guide to being a screen actor!</a:t>
            </a:r>
          </a:p>
        </p:txBody>
      </p:sp>
      <p:pic>
        <p:nvPicPr>
          <p:cNvPr id="1026" name="Picture 2" descr="Actors Hugh Jackman is very thoughtful">
            <a:extLst>
              <a:ext uri="{FF2B5EF4-FFF2-40B4-BE49-F238E27FC236}">
                <a16:creationId xmlns:a16="http://schemas.microsoft.com/office/drawing/2014/main" id="{7A10DEA6-4165-0533-6BDC-9C916E0C0D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54501" y="4452658"/>
            <a:ext cx="3657600" cy="2279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hiwetel Ejiofor: ELLE Man of the Week | ELLEUK">
            <a:extLst>
              <a:ext uri="{FF2B5EF4-FFF2-40B4-BE49-F238E27FC236}">
                <a16:creationId xmlns:a16="http://schemas.microsoft.com/office/drawing/2014/main" id="{80D04EA0-B3DA-5C82-EA88-BBA40CFED3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800" y="233455"/>
            <a:ext cx="2398139" cy="3195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 descr="Aanchal Munjal, thinking, recent, actress - Gethu Cinema">
            <a:extLst>
              <a:ext uri="{FF2B5EF4-FFF2-40B4-BE49-F238E27FC236}">
                <a16:creationId xmlns:a16="http://schemas.microsoft.com/office/drawing/2014/main" id="{1C4C8B9B-FC30-9C40-8146-2C8F3171CF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536" y="3568083"/>
            <a:ext cx="3289917" cy="32899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29824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D66F66-36FB-BFC3-9063-E8E3D31C8E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Acting on camera =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22F3A-0306-2F73-1DB0-0034680B2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4"/>
            <a:ext cx="7729728" cy="3667506"/>
          </a:xfrm>
        </p:spPr>
        <p:txBody>
          <a:bodyPr>
            <a:normAutofit/>
          </a:bodyPr>
          <a:lstStyle/>
          <a:p>
            <a:pPr marL="514350" indent="-514350">
              <a:buAutoNum type="arabicPeriod"/>
            </a:pPr>
            <a:r>
              <a:rPr lang="en-GB" sz="3200" dirty="0"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Acting (All that acting ever is)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en-GB" sz="2800" dirty="0">
                <a:ea typeface="Tahoma" panose="020B0604030504040204" pitchFamily="34" charset="0"/>
                <a:cs typeface="Tahoma" panose="020B0604030504040204" pitchFamily="34" charset="0"/>
              </a:rPr>
              <a:t>In a very different / technical environment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65738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9C2D2-B145-C33D-91E2-17722C4713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00428"/>
            <a:ext cx="7729728" cy="1188720"/>
          </a:xfrm>
        </p:spPr>
        <p:txBody>
          <a:bodyPr/>
          <a:lstStyle/>
          <a:p>
            <a:r>
              <a:rPr lang="en-GB" dirty="0"/>
              <a:t>Shot sizes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52C4F-641E-9C51-B3DF-3743F2700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8194" name="Picture 2" descr="Shot Size">
            <a:extLst>
              <a:ext uri="{FF2B5EF4-FFF2-40B4-BE49-F238E27FC236}">
                <a16:creationId xmlns:a16="http://schemas.microsoft.com/office/drawing/2014/main" id="{CBFD2FDE-6E96-EC69-19DB-637C32B49C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8125" y="1362075"/>
            <a:ext cx="3595749" cy="5395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4453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852C4F-641E-9C51-B3DF-3743F2700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</a:t>
            </a:r>
          </a:p>
        </p:txBody>
      </p:sp>
      <p:pic>
        <p:nvPicPr>
          <p:cNvPr id="9218" name="Picture 2" descr="Week 3 - Shot Composition — Automatic Studios">
            <a:extLst>
              <a:ext uri="{FF2B5EF4-FFF2-40B4-BE49-F238E27FC236}">
                <a16:creationId xmlns:a16="http://schemas.microsoft.com/office/drawing/2014/main" id="{332C10A3-7805-CC50-6869-10D9992B75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120822"/>
            <a:ext cx="8562974" cy="661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2983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88D-60B8-45B2-F9C3-3BDAC9753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26517"/>
            <a:ext cx="7729728" cy="1188720"/>
          </a:xfrm>
        </p:spPr>
        <p:txBody>
          <a:bodyPr/>
          <a:lstStyle/>
          <a:p>
            <a:r>
              <a:rPr lang="en-GB" dirty="0"/>
              <a:t>2 shot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10242" name="Picture 2" descr="Two Shot">
            <a:extLst>
              <a:ext uri="{FF2B5EF4-FFF2-40B4-BE49-F238E27FC236}">
                <a16:creationId xmlns:a16="http://schemas.microsoft.com/office/drawing/2014/main" id="{D5628D42-570A-A1BE-B886-5F823ABDB75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5689" y="3065639"/>
            <a:ext cx="4217194" cy="3164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Digital Media World: Harry Potter and the Deathly Hallows Part 2 - Cinesite">
            <a:extLst>
              <a:ext uri="{FF2B5EF4-FFF2-40B4-BE49-F238E27FC236}">
                <a16:creationId xmlns:a16="http://schemas.microsoft.com/office/drawing/2014/main" id="{1F4F1ECB-E6AB-D030-E420-86A93AD51B4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231" y="1553337"/>
            <a:ext cx="4350197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Barbie 2: Greta Gerwig Says She Would Want to Do Sequel">
            <a:extLst>
              <a:ext uri="{FF2B5EF4-FFF2-40B4-BE49-F238E27FC236}">
                <a16:creationId xmlns:a16="http://schemas.microsoft.com/office/drawing/2014/main" id="{FA06B163-2E4C-F9DE-BECE-E8E5DA9E29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4630" y="3841072"/>
            <a:ext cx="5114830" cy="287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3520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88D-60B8-45B2-F9C3-3BDAC9753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26517"/>
            <a:ext cx="7729728" cy="1188720"/>
          </a:xfrm>
        </p:spPr>
        <p:txBody>
          <a:bodyPr/>
          <a:lstStyle/>
          <a:p>
            <a:r>
              <a:rPr lang="en-GB" dirty="0"/>
              <a:t>3 shot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11266" name="Picture 2" descr="Camera Shots - Ms. Dodge's Website">
            <a:extLst>
              <a:ext uri="{FF2B5EF4-FFF2-40B4-BE49-F238E27FC236}">
                <a16:creationId xmlns:a16="http://schemas.microsoft.com/office/drawing/2014/main" id="{62D6C82A-2CB9-E632-5DFD-1D1E1B0835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249" y="784895"/>
            <a:ext cx="5108574" cy="34041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>
            <a:extLst>
              <a:ext uri="{FF2B5EF4-FFF2-40B4-BE49-F238E27FC236}">
                <a16:creationId xmlns:a16="http://schemas.microsoft.com/office/drawing/2014/main" id="{7A367F11-8A82-A9C2-5E37-C2476C71A3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5239" y="1124593"/>
            <a:ext cx="5751512" cy="3857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Ultimate Guide to Types of Camera Shots and Angles in Film [50+ Types]">
            <a:extLst>
              <a:ext uri="{FF2B5EF4-FFF2-40B4-BE49-F238E27FC236}">
                <a16:creationId xmlns:a16="http://schemas.microsoft.com/office/drawing/2014/main" id="{BDA29BFB-3018-DB86-E25D-7F3D83E22FB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8279" y="3429000"/>
            <a:ext cx="4891087" cy="3263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7343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88D-60B8-45B2-F9C3-3BDAC9753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326517"/>
            <a:ext cx="7729728" cy="1188720"/>
          </a:xfrm>
        </p:spPr>
        <p:txBody>
          <a:bodyPr/>
          <a:lstStyle/>
          <a:p>
            <a:r>
              <a:rPr lang="en-GB" dirty="0"/>
              <a:t>Single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  <p:pic>
        <p:nvPicPr>
          <p:cNvPr id="12290" name="Picture 2" descr="Ben Kingsley in new Marvel One-Shot clip">
            <a:extLst>
              <a:ext uri="{FF2B5EF4-FFF2-40B4-BE49-F238E27FC236}">
                <a16:creationId xmlns:a16="http://schemas.microsoft.com/office/drawing/2014/main" id="{CB12BE8A-5509-B4EE-1693-19A16B6D47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500" y="1304925"/>
            <a:ext cx="3429000" cy="3448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Oppenheimer review, 70mm IMAX screening - EOSHD.com - Filmmaking Gear and  Camera Reviews">
            <a:extLst>
              <a:ext uri="{FF2B5EF4-FFF2-40B4-BE49-F238E27FC236}">
                <a16:creationId xmlns:a16="http://schemas.microsoft.com/office/drawing/2014/main" id="{27BAB47B-C552-CE47-70C0-5A61FA099CE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8125" y="3864483"/>
            <a:ext cx="5080000" cy="2667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I Think It Was Right”: Why Saltburn Star Improvised The Controversial Grave  Scene - IMDb">
            <a:extLst>
              <a:ext uri="{FF2B5EF4-FFF2-40B4-BE49-F238E27FC236}">
                <a16:creationId xmlns:a16="http://schemas.microsoft.com/office/drawing/2014/main" id="{565A6AA6-E264-A3E9-2B41-64F4C9B475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1136" y="3995738"/>
            <a:ext cx="4762500" cy="2676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34840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>
                <a:hlinkClick r:id="rId3"/>
              </a:rPr>
              <a:t>https://youtu.be/jq5SNLM0gzQ</a:t>
            </a:r>
            <a:r>
              <a:rPr lang="en-GB" dirty="0"/>
              <a:t> </a:t>
            </a:r>
          </a:p>
        </p:txBody>
      </p:sp>
      <p:pic>
        <p:nvPicPr>
          <p:cNvPr id="4" name="Online Media 3" title="How To Shoot A Scene With A Single Camera">
            <a:hlinkClick r:id="" action="ppaction://media"/>
            <a:extLst>
              <a:ext uri="{FF2B5EF4-FFF2-40B4-BE49-F238E27FC236}">
                <a16:creationId xmlns:a16="http://schemas.microsoft.com/office/drawing/2014/main" id="{2C523ABB-4684-6A60-156D-4C8C0A7E2C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783197" y="429613"/>
            <a:ext cx="10625606" cy="59987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0067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0088D-60B8-45B2-F9C3-3BDAC97530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1974342"/>
            <a:ext cx="7729728" cy="1188720"/>
          </a:xfrm>
        </p:spPr>
        <p:txBody>
          <a:bodyPr/>
          <a:lstStyle/>
          <a:p>
            <a:r>
              <a:rPr lang="en-GB" dirty="0"/>
              <a:t>To be continued…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132974-2E2D-B02A-196F-2590118B0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31136" y="2638043"/>
            <a:ext cx="7729728" cy="3101983"/>
          </a:xfrm>
        </p:spPr>
        <p:txBody>
          <a:bodyPr/>
          <a:lstStyle/>
          <a:p>
            <a:r>
              <a:rPr lang="en-GB" dirty="0"/>
              <a:t>    </a:t>
            </a:r>
          </a:p>
        </p:txBody>
      </p:sp>
    </p:spTree>
    <p:extLst>
      <p:ext uri="{BB962C8B-B14F-4D97-AF65-F5344CB8AC3E}">
        <p14:creationId xmlns:p14="http://schemas.microsoft.com/office/powerpoint/2010/main" val="367110827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479</TotalTime>
  <Words>111</Words>
  <Application>Microsoft Office PowerPoint</Application>
  <PresentationFormat>Widescreen</PresentationFormat>
  <Paragraphs>24</Paragraphs>
  <Slides>12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Gill Sans MT</vt:lpstr>
      <vt:lpstr>Tahoma</vt:lpstr>
      <vt:lpstr>Parcel</vt:lpstr>
      <vt:lpstr>So you want to ACT on Camera?</vt:lpstr>
      <vt:lpstr>So you want to be ACT on Camera?</vt:lpstr>
      <vt:lpstr>So you want to be ACT on Camera?</vt:lpstr>
      <vt:lpstr>So you want to be ACT on Camera?</vt:lpstr>
      <vt:lpstr>Acting on camera =</vt:lpstr>
      <vt:lpstr>Shot sizes</vt:lpstr>
      <vt:lpstr>PowerPoint Presentation</vt:lpstr>
      <vt:lpstr>2 shot</vt:lpstr>
      <vt:lpstr>3 shot</vt:lpstr>
      <vt:lpstr>Single</vt:lpstr>
      <vt:lpstr>PowerPoint Presentation</vt:lpstr>
      <vt:lpstr>To be continued…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 you want to be an actor</dc:title>
  <dc:creator>FILLIS Andrew I</dc:creator>
  <cp:lastModifiedBy>FILLIS Andrew I</cp:lastModifiedBy>
  <cp:revision>8</cp:revision>
  <dcterms:created xsi:type="dcterms:W3CDTF">2024-01-29T03:40:48Z</dcterms:created>
  <dcterms:modified xsi:type="dcterms:W3CDTF">2026-01-19T20:25:57Z</dcterms:modified>
</cp:coreProperties>
</file>