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6" r:id="rId5"/>
  </p:sldIdLst>
  <p:sldSz cx="21383625" cy="30275213"/>
  <p:notesSz cx="6669088" cy="9926638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9B2AC9-C144-4571-BF81-0722F0063F40}" v="47" dt="2026-06-22T14:49:45.6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 varScale="1">
        <p:scale>
          <a:sx n="25" d="100"/>
          <a:sy n="25" d="100"/>
        </p:scale>
        <p:origin x="3444" y="96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rdman, Trystan" userId="2dc8d681-7738-459c-8c66-95f2e2eec1d9" providerId="ADAL" clId="{B47BDBAC-6ABF-4401-ABFB-B83CA7ACA8B9}"/>
    <pc:docChg chg="undo custSel delSld modSld">
      <pc:chgData name="Herdman, Trystan" userId="2dc8d681-7738-459c-8c66-95f2e2eec1d9" providerId="ADAL" clId="{B47BDBAC-6ABF-4401-ABFB-B83CA7ACA8B9}" dt="2026-06-22T14:56:36.419" v="3163" actId="20577"/>
      <pc:docMkLst>
        <pc:docMk/>
      </pc:docMkLst>
      <pc:sldChg chg="addSp delSp modSp mod">
        <pc:chgData name="Herdman, Trystan" userId="2dc8d681-7738-459c-8c66-95f2e2eec1d9" providerId="ADAL" clId="{B47BDBAC-6ABF-4401-ABFB-B83CA7ACA8B9}" dt="2026-06-22T14:56:36.419" v="3163" actId="20577"/>
        <pc:sldMkLst>
          <pc:docMk/>
          <pc:sldMk cId="1032727246" sldId="256"/>
        </pc:sldMkLst>
        <pc:spChg chg="del">
          <ac:chgData name="Herdman, Trystan" userId="2dc8d681-7738-459c-8c66-95f2e2eec1d9" providerId="ADAL" clId="{B47BDBAC-6ABF-4401-ABFB-B83CA7ACA8B9}" dt="2026-06-22T14:30:38.690" v="3138" actId="478"/>
          <ac:spMkLst>
            <pc:docMk/>
            <pc:sldMk cId="1032727246" sldId="256"/>
            <ac:spMk id="5" creationId="{00000000-0000-0000-0000-000000000000}"/>
          </ac:spMkLst>
        </pc:spChg>
        <pc:spChg chg="mod">
          <ac:chgData name="Herdman, Trystan" userId="2dc8d681-7738-459c-8c66-95f2e2eec1d9" providerId="ADAL" clId="{B47BDBAC-6ABF-4401-ABFB-B83CA7ACA8B9}" dt="2026-06-22T14:54:53.003" v="3162" actId="20577"/>
          <ac:spMkLst>
            <pc:docMk/>
            <pc:sldMk cId="1032727246" sldId="256"/>
            <ac:spMk id="7" creationId="{00000000-0000-0000-0000-000000000000}"/>
          </ac:spMkLst>
        </pc:spChg>
        <pc:spChg chg="mod">
          <ac:chgData name="Herdman, Trystan" userId="2dc8d681-7738-459c-8c66-95f2e2eec1d9" providerId="ADAL" clId="{B47BDBAC-6ABF-4401-ABFB-B83CA7ACA8B9}" dt="2026-06-22T13:17:40.381" v="1368" actId="20577"/>
          <ac:spMkLst>
            <pc:docMk/>
            <pc:sldMk cId="1032727246" sldId="256"/>
            <ac:spMk id="9" creationId="{00000000-0000-0000-0000-000000000000}"/>
          </ac:spMkLst>
        </pc:spChg>
        <pc:spChg chg="mod">
          <ac:chgData name="Herdman, Trystan" userId="2dc8d681-7738-459c-8c66-95f2e2eec1d9" providerId="ADAL" clId="{B47BDBAC-6ABF-4401-ABFB-B83CA7ACA8B9}" dt="2026-06-22T13:27:59.974" v="1769" actId="1076"/>
          <ac:spMkLst>
            <pc:docMk/>
            <pc:sldMk cId="1032727246" sldId="256"/>
            <ac:spMk id="12" creationId="{00000000-0000-0000-0000-000000000000}"/>
          </ac:spMkLst>
        </pc:spChg>
        <pc:spChg chg="del mod">
          <ac:chgData name="Herdman, Trystan" userId="2dc8d681-7738-459c-8c66-95f2e2eec1d9" providerId="ADAL" clId="{B47BDBAC-6ABF-4401-ABFB-B83CA7ACA8B9}" dt="2026-06-22T14:31:45.861" v="3143" actId="478"/>
          <ac:spMkLst>
            <pc:docMk/>
            <pc:sldMk cId="1032727246" sldId="256"/>
            <ac:spMk id="13" creationId="{00000000-0000-0000-0000-000000000000}"/>
          </ac:spMkLst>
        </pc:spChg>
        <pc:spChg chg="del mod">
          <ac:chgData name="Herdman, Trystan" userId="2dc8d681-7738-459c-8c66-95f2e2eec1d9" providerId="ADAL" clId="{B47BDBAC-6ABF-4401-ABFB-B83CA7ACA8B9}" dt="2026-06-22T13:27:32.529" v="1763" actId="478"/>
          <ac:spMkLst>
            <pc:docMk/>
            <pc:sldMk cId="1032727246" sldId="256"/>
            <ac:spMk id="14" creationId="{00000000-0000-0000-0000-000000000000}"/>
          </ac:spMkLst>
        </pc:spChg>
        <pc:spChg chg="del mod">
          <ac:chgData name="Herdman, Trystan" userId="2dc8d681-7738-459c-8c66-95f2e2eec1d9" providerId="ADAL" clId="{B47BDBAC-6ABF-4401-ABFB-B83CA7ACA8B9}" dt="2026-06-22T13:27:20.076" v="1756" actId="478"/>
          <ac:spMkLst>
            <pc:docMk/>
            <pc:sldMk cId="1032727246" sldId="256"/>
            <ac:spMk id="16" creationId="{00000000-0000-0000-0000-000000000000}"/>
          </ac:spMkLst>
        </pc:spChg>
        <pc:spChg chg="del mod">
          <ac:chgData name="Herdman, Trystan" userId="2dc8d681-7738-459c-8c66-95f2e2eec1d9" providerId="ADAL" clId="{B47BDBAC-6ABF-4401-ABFB-B83CA7ACA8B9}" dt="2026-06-22T13:27:05.856" v="1751" actId="478"/>
          <ac:spMkLst>
            <pc:docMk/>
            <pc:sldMk cId="1032727246" sldId="256"/>
            <ac:spMk id="17" creationId="{00000000-0000-0000-0000-000000000000}"/>
          </ac:spMkLst>
        </pc:spChg>
        <pc:spChg chg="del mod">
          <ac:chgData name="Herdman, Trystan" userId="2dc8d681-7738-459c-8c66-95f2e2eec1d9" providerId="ADAL" clId="{B47BDBAC-6ABF-4401-ABFB-B83CA7ACA8B9}" dt="2026-06-22T13:27:27.669" v="1759" actId="478"/>
          <ac:spMkLst>
            <pc:docMk/>
            <pc:sldMk cId="1032727246" sldId="256"/>
            <ac:spMk id="18" creationId="{00000000-0000-0000-0000-000000000000}"/>
          </ac:spMkLst>
        </pc:spChg>
        <pc:spChg chg="mod">
          <ac:chgData name="Herdman, Trystan" userId="2dc8d681-7738-459c-8c66-95f2e2eec1d9" providerId="ADAL" clId="{B47BDBAC-6ABF-4401-ABFB-B83CA7ACA8B9}" dt="2026-06-22T14:24:07.059" v="2809" actId="113"/>
          <ac:spMkLst>
            <pc:docMk/>
            <pc:sldMk cId="1032727246" sldId="256"/>
            <ac:spMk id="22" creationId="{00000000-0000-0000-0000-000000000000}"/>
          </ac:spMkLst>
        </pc:spChg>
        <pc:spChg chg="del mod">
          <ac:chgData name="Herdman, Trystan" userId="2dc8d681-7738-459c-8c66-95f2e2eec1d9" providerId="ADAL" clId="{B47BDBAC-6ABF-4401-ABFB-B83CA7ACA8B9}" dt="2026-06-22T14:22:07.855" v="2619" actId="478"/>
          <ac:spMkLst>
            <pc:docMk/>
            <pc:sldMk cId="1032727246" sldId="256"/>
            <ac:spMk id="23" creationId="{00000000-0000-0000-0000-000000000000}"/>
          </ac:spMkLst>
        </pc:spChg>
        <pc:spChg chg="mod">
          <ac:chgData name="Herdman, Trystan" userId="2dc8d681-7738-459c-8c66-95f2e2eec1d9" providerId="ADAL" clId="{B47BDBAC-6ABF-4401-ABFB-B83CA7ACA8B9}" dt="2026-06-22T14:24:24.122" v="2814" actId="20577"/>
          <ac:spMkLst>
            <pc:docMk/>
            <pc:sldMk cId="1032727246" sldId="256"/>
            <ac:spMk id="24" creationId="{00000000-0000-0000-0000-000000000000}"/>
          </ac:spMkLst>
        </pc:spChg>
        <pc:spChg chg="del mod">
          <ac:chgData name="Herdman, Trystan" userId="2dc8d681-7738-459c-8c66-95f2e2eec1d9" providerId="ADAL" clId="{B47BDBAC-6ABF-4401-ABFB-B83CA7ACA8B9}" dt="2026-06-22T13:16:07.483" v="1327" actId="478"/>
          <ac:spMkLst>
            <pc:docMk/>
            <pc:sldMk cId="1032727246" sldId="256"/>
            <ac:spMk id="25" creationId="{00000000-0000-0000-0000-000000000000}"/>
          </ac:spMkLst>
        </pc:spChg>
        <pc:spChg chg="del mod">
          <ac:chgData name="Herdman, Trystan" userId="2dc8d681-7738-459c-8c66-95f2e2eec1d9" providerId="ADAL" clId="{B47BDBAC-6ABF-4401-ABFB-B83CA7ACA8B9}" dt="2026-06-22T13:20:08.127" v="1480" actId="478"/>
          <ac:spMkLst>
            <pc:docMk/>
            <pc:sldMk cId="1032727246" sldId="256"/>
            <ac:spMk id="26" creationId="{00000000-0000-0000-0000-000000000000}"/>
          </ac:spMkLst>
        </pc:spChg>
        <pc:spChg chg="del mod">
          <ac:chgData name="Herdman, Trystan" userId="2dc8d681-7738-459c-8c66-95f2e2eec1d9" providerId="ADAL" clId="{B47BDBAC-6ABF-4401-ABFB-B83CA7ACA8B9}" dt="2026-06-22T13:27:36.268" v="1765" actId="478"/>
          <ac:spMkLst>
            <pc:docMk/>
            <pc:sldMk cId="1032727246" sldId="256"/>
            <ac:spMk id="45" creationId="{00000000-0000-0000-0000-000000000000}"/>
          </ac:spMkLst>
        </pc:spChg>
        <pc:spChg chg="add mod">
          <ac:chgData name="Herdman, Trystan" userId="2dc8d681-7738-459c-8c66-95f2e2eec1d9" providerId="ADAL" clId="{B47BDBAC-6ABF-4401-ABFB-B83CA7ACA8B9}" dt="2026-06-22T14:56:36.419" v="3163" actId="20577"/>
          <ac:spMkLst>
            <pc:docMk/>
            <pc:sldMk cId="1032727246" sldId="256"/>
            <ac:spMk id="50" creationId="{D2330101-ED9F-52C0-3D0E-77DCCE897F24}"/>
          </ac:spMkLst>
        </pc:spChg>
        <pc:graphicFrameChg chg="add del">
          <ac:chgData name="Herdman, Trystan" userId="2dc8d681-7738-459c-8c66-95f2e2eec1d9" providerId="ADAL" clId="{B47BDBAC-6ABF-4401-ABFB-B83CA7ACA8B9}" dt="2026-06-22T12:44:55.669" v="531" actId="478"/>
          <ac:graphicFrameMkLst>
            <pc:docMk/>
            <pc:sldMk cId="1032727246" sldId="256"/>
            <ac:graphicFrameMk id="11" creationId="{00000000-0000-0000-0000-000000000000}"/>
          </ac:graphicFrameMkLst>
        </pc:graphicFrameChg>
        <pc:graphicFrameChg chg="del modGraphic">
          <ac:chgData name="Herdman, Trystan" userId="2dc8d681-7738-459c-8c66-95f2e2eec1d9" providerId="ADAL" clId="{B47BDBAC-6ABF-4401-ABFB-B83CA7ACA8B9}" dt="2026-06-22T13:16:31.407" v="1331" actId="478"/>
          <ac:graphicFrameMkLst>
            <pc:docMk/>
            <pc:sldMk cId="1032727246" sldId="256"/>
            <ac:graphicFrameMk id="27" creationId="{00000000-0000-0000-0000-000000000000}"/>
          </ac:graphicFrameMkLst>
        </pc:graphicFrameChg>
        <pc:graphicFrameChg chg="add mod">
          <ac:chgData name="Herdman, Trystan" userId="2dc8d681-7738-459c-8c66-95f2e2eec1d9" providerId="ADAL" clId="{B47BDBAC-6ABF-4401-ABFB-B83CA7ACA8B9}" dt="2026-06-22T12:29:45.962" v="0"/>
          <ac:graphicFrameMkLst>
            <pc:docMk/>
            <pc:sldMk cId="1032727246" sldId="256"/>
            <ac:graphicFrameMk id="29" creationId="{00845B31-0FE5-3592-5AEC-D0BB58363940}"/>
          </ac:graphicFrameMkLst>
        </pc:graphicFrameChg>
        <pc:graphicFrameChg chg="add mod modGraphic">
          <ac:chgData name="Herdman, Trystan" userId="2dc8d681-7738-459c-8c66-95f2e2eec1d9" providerId="ADAL" clId="{B47BDBAC-6ABF-4401-ABFB-B83CA7ACA8B9}" dt="2026-06-22T12:33:29.502" v="237" actId="14734"/>
          <ac:graphicFrameMkLst>
            <pc:docMk/>
            <pc:sldMk cId="1032727246" sldId="256"/>
            <ac:graphicFrameMk id="33" creationId="{95AFD853-6927-6586-1751-8056EF707D8E}"/>
          </ac:graphicFrameMkLst>
        </pc:graphicFrameChg>
        <pc:graphicFrameChg chg="add del mod modGraphic">
          <ac:chgData name="Herdman, Trystan" userId="2dc8d681-7738-459c-8c66-95f2e2eec1d9" providerId="ADAL" clId="{B47BDBAC-6ABF-4401-ABFB-B83CA7ACA8B9}" dt="2026-06-22T14:25:51.953" v="2825" actId="478"/>
          <ac:graphicFrameMkLst>
            <pc:docMk/>
            <pc:sldMk cId="1032727246" sldId="256"/>
            <ac:graphicFrameMk id="49" creationId="{171B5F5C-A1F2-8357-FF56-3D9B67810548}"/>
          </ac:graphicFrameMkLst>
        </pc:graphicFrameChg>
        <pc:picChg chg="del mod">
          <ac:chgData name="Herdman, Trystan" userId="2dc8d681-7738-459c-8c66-95f2e2eec1d9" providerId="ADAL" clId="{B47BDBAC-6ABF-4401-ABFB-B83CA7ACA8B9}" dt="2026-06-22T14:49:27.309" v="3154" actId="478"/>
          <ac:picMkLst>
            <pc:docMk/>
            <pc:sldMk cId="1032727246" sldId="256"/>
            <ac:picMk id="3" creationId="{00000000-0000-0000-0000-000000000000}"/>
          </ac:picMkLst>
        </pc:picChg>
        <pc:picChg chg="del">
          <ac:chgData name="Herdman, Trystan" userId="2dc8d681-7738-459c-8c66-95f2e2eec1d9" providerId="ADAL" clId="{B47BDBAC-6ABF-4401-ABFB-B83CA7ACA8B9}" dt="2026-06-22T13:27:30.022" v="1761" actId="478"/>
          <ac:picMkLst>
            <pc:docMk/>
            <pc:sldMk cId="1032727246" sldId="256"/>
            <ac:picMk id="10" creationId="{00000000-0000-0000-0000-000000000000}"/>
          </ac:picMkLst>
        </pc:picChg>
        <pc:picChg chg="del">
          <ac:chgData name="Herdman, Trystan" userId="2dc8d681-7738-459c-8c66-95f2e2eec1d9" providerId="ADAL" clId="{B47BDBAC-6ABF-4401-ABFB-B83CA7ACA8B9}" dt="2026-06-22T13:27:28.864" v="1760" actId="478"/>
          <ac:picMkLst>
            <pc:docMk/>
            <pc:sldMk cId="1032727246" sldId="256"/>
            <ac:picMk id="15" creationId="{00000000-0000-0000-0000-000000000000}"/>
          </ac:picMkLst>
        </pc:picChg>
        <pc:picChg chg="del">
          <ac:chgData name="Herdman, Trystan" userId="2dc8d681-7738-459c-8c66-95f2e2eec1d9" providerId="ADAL" clId="{B47BDBAC-6ABF-4401-ABFB-B83CA7ACA8B9}" dt="2026-06-22T13:27:07.422" v="1752" actId="478"/>
          <ac:picMkLst>
            <pc:docMk/>
            <pc:sldMk cId="1032727246" sldId="256"/>
            <ac:picMk id="19" creationId="{00000000-0000-0000-0000-000000000000}"/>
          </ac:picMkLst>
        </pc:picChg>
        <pc:picChg chg="del">
          <ac:chgData name="Herdman, Trystan" userId="2dc8d681-7738-459c-8c66-95f2e2eec1d9" providerId="ADAL" clId="{B47BDBAC-6ABF-4401-ABFB-B83CA7ACA8B9}" dt="2026-06-22T13:27:08.314" v="1753" actId="478"/>
          <ac:picMkLst>
            <pc:docMk/>
            <pc:sldMk cId="1032727246" sldId="256"/>
            <ac:picMk id="20" creationId="{00000000-0000-0000-0000-000000000000}"/>
          </ac:picMkLst>
        </pc:picChg>
        <pc:picChg chg="del">
          <ac:chgData name="Herdman, Trystan" userId="2dc8d681-7738-459c-8c66-95f2e2eec1d9" providerId="ADAL" clId="{B47BDBAC-6ABF-4401-ABFB-B83CA7ACA8B9}" dt="2026-06-22T13:27:23.732" v="1757" actId="478"/>
          <ac:picMkLst>
            <pc:docMk/>
            <pc:sldMk cId="1032727246" sldId="256"/>
            <ac:picMk id="21" creationId="{00000000-0000-0000-0000-000000000000}"/>
          </ac:picMkLst>
        </pc:picChg>
        <pc:picChg chg="add mod">
          <ac:chgData name="Herdman, Trystan" userId="2dc8d681-7738-459c-8c66-95f2e2eec1d9" providerId="ADAL" clId="{B47BDBAC-6ABF-4401-ABFB-B83CA7ACA8B9}" dt="2026-06-22T14:24:31.182" v="2815" actId="1076"/>
          <ac:picMkLst>
            <pc:docMk/>
            <pc:sldMk cId="1032727246" sldId="256"/>
            <ac:picMk id="35" creationId="{094D21A0-2A69-73EC-3A3B-FE0B383A0117}"/>
          </ac:picMkLst>
        </pc:picChg>
        <pc:picChg chg="del">
          <ac:chgData name="Herdman, Trystan" userId="2dc8d681-7738-459c-8c66-95f2e2eec1d9" providerId="ADAL" clId="{B47BDBAC-6ABF-4401-ABFB-B83CA7ACA8B9}" dt="2026-06-22T14:31:49.906" v="3145" actId="478"/>
          <ac:picMkLst>
            <pc:docMk/>
            <pc:sldMk cId="1032727246" sldId="256"/>
            <ac:picMk id="40" creationId="{00000000-0000-0000-0000-000000000000}"/>
          </ac:picMkLst>
        </pc:picChg>
        <pc:picChg chg="del">
          <ac:chgData name="Herdman, Trystan" userId="2dc8d681-7738-459c-8c66-95f2e2eec1d9" providerId="ADAL" clId="{B47BDBAC-6ABF-4401-ABFB-B83CA7ACA8B9}" dt="2026-06-22T14:31:51.741" v="3146" actId="478"/>
          <ac:picMkLst>
            <pc:docMk/>
            <pc:sldMk cId="1032727246" sldId="256"/>
            <ac:picMk id="42" creationId="{00000000-0000-0000-0000-000000000000}"/>
          </ac:picMkLst>
        </pc:picChg>
        <pc:picChg chg="del">
          <ac:chgData name="Herdman, Trystan" userId="2dc8d681-7738-459c-8c66-95f2e2eec1d9" providerId="ADAL" clId="{B47BDBAC-6ABF-4401-ABFB-B83CA7ACA8B9}" dt="2026-06-22T14:31:48.281" v="3144" actId="478"/>
          <ac:picMkLst>
            <pc:docMk/>
            <pc:sldMk cId="1032727246" sldId="256"/>
            <ac:picMk id="43" creationId="{00000000-0000-0000-0000-000000000000}"/>
          </ac:picMkLst>
        </pc:picChg>
        <pc:picChg chg="add mod">
          <ac:chgData name="Herdman, Trystan" userId="2dc8d681-7738-459c-8c66-95f2e2eec1d9" providerId="ADAL" clId="{B47BDBAC-6ABF-4401-ABFB-B83CA7ACA8B9}" dt="2026-06-22T14:24:15.295" v="2810" actId="14100"/>
          <ac:picMkLst>
            <pc:docMk/>
            <pc:sldMk cId="1032727246" sldId="256"/>
            <ac:picMk id="46" creationId="{ABCD67A1-E8DD-83D5-31BB-3D7383CBC28A}"/>
          </ac:picMkLst>
        </pc:picChg>
        <pc:picChg chg="add mod">
          <ac:chgData name="Herdman, Trystan" userId="2dc8d681-7738-459c-8c66-95f2e2eec1d9" providerId="ADAL" clId="{B47BDBAC-6ABF-4401-ABFB-B83CA7ACA8B9}" dt="2026-06-22T14:24:34.972" v="2816" actId="14100"/>
          <ac:picMkLst>
            <pc:docMk/>
            <pc:sldMk cId="1032727246" sldId="256"/>
            <ac:picMk id="48" creationId="{4DCA61D9-38E1-A577-494D-8C79BB79BADE}"/>
          </ac:picMkLst>
        </pc:picChg>
        <pc:picChg chg="add mod">
          <ac:chgData name="Herdman, Trystan" userId="2dc8d681-7738-459c-8c66-95f2e2eec1d9" providerId="ADAL" clId="{B47BDBAC-6ABF-4401-ABFB-B83CA7ACA8B9}" dt="2026-06-22T14:32:18.533" v="3148" actId="1076"/>
          <ac:picMkLst>
            <pc:docMk/>
            <pc:sldMk cId="1032727246" sldId="256"/>
            <ac:picMk id="52" creationId="{FE2FCFFC-CB2B-B920-942C-CC496BB8625A}"/>
          </ac:picMkLst>
        </pc:picChg>
        <pc:picChg chg="add del mod">
          <ac:chgData name="Herdman, Trystan" userId="2dc8d681-7738-459c-8c66-95f2e2eec1d9" providerId="ADAL" clId="{B47BDBAC-6ABF-4401-ABFB-B83CA7ACA8B9}" dt="2026-06-22T14:49:27.309" v="3154" actId="478"/>
          <ac:picMkLst>
            <pc:docMk/>
            <pc:sldMk cId="1032727246" sldId="256"/>
            <ac:picMk id="1025" creationId="{C2F91B77-71CD-23B2-5D49-FEA25E79BE24}"/>
          </ac:picMkLst>
        </pc:picChg>
        <pc:picChg chg="add mod">
          <ac:chgData name="Herdman, Trystan" userId="2dc8d681-7738-459c-8c66-95f2e2eec1d9" providerId="ADAL" clId="{B47BDBAC-6ABF-4401-ABFB-B83CA7ACA8B9}" dt="2026-06-22T14:49:45.694" v="3159" actId="14100"/>
          <ac:picMkLst>
            <pc:docMk/>
            <pc:sldMk cId="1032727246" sldId="256"/>
            <ac:picMk id="1026" creationId="{61DB25DF-CDF5-180F-8733-4EA34745C338}"/>
          </ac:picMkLst>
        </pc:picChg>
      </pc:sldChg>
      <pc:sldChg chg="addSp modSp del">
        <pc:chgData name="Herdman, Trystan" userId="2dc8d681-7738-459c-8c66-95f2e2eec1d9" providerId="ADAL" clId="{B47BDBAC-6ABF-4401-ABFB-B83CA7ACA8B9}" dt="2026-06-22T14:45:38.230" v="3150" actId="2696"/>
        <pc:sldMkLst>
          <pc:docMk/>
          <pc:sldMk cId="3924774051" sldId="257"/>
        </pc:sldMkLst>
        <pc:graphicFrameChg chg="add mod">
          <ac:chgData name="Herdman, Trystan" userId="2dc8d681-7738-459c-8c66-95f2e2eec1d9" providerId="ADAL" clId="{B47BDBAC-6ABF-4401-ABFB-B83CA7ACA8B9}" dt="2026-06-22T12:36:09.551" v="417"/>
          <ac:graphicFrameMkLst>
            <pc:docMk/>
            <pc:sldMk cId="3924774051" sldId="257"/>
            <ac:graphicFrameMk id="10" creationId="{0EB48B35-4051-FBE8-E29B-C24CC639A445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237EBF-6C6E-FAAA-07C4-AC35CAD1D26A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190500" y="29962793"/>
            <a:ext cx="803275" cy="12192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800">
                <a:solidFill>
                  <a:srgbClr val="000000">
                    <a:alpha val="50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Sensitivity: general</a:t>
            </a:r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900" y="2066779"/>
            <a:ext cx="17859500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Development of a Risk-Based, Safe and Cost-Optimised Decommissioning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Strategy for Legacy waste Oil Storage Tanks at Tata Steel Port Talbot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Trystan Herdman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Andrew Thorn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(hons)Advances Manufacturing Operations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9921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million Gallon Tanks (MGTs) at Tata Steel Port talbot are redundant legacy assets that continue to present significant, environmental and financial risks.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Originally used for waste oil, emulsion.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Now contain residual hazardous materials and degraded infrastructure.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Corrosion, bund contamination and poor access increase risk.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Tanks are no longer assets – they are legacy liabilities requiring controlled risk reduction. 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182947" y="14364498"/>
            <a:ext cx="6415087" cy="12550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Aims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Develop A risk-based, safe compliant and cost optimised decommissioning strategy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Objectives: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Assess structural, environmental and safety risks.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Review regulatory and industry best practice.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Evaluate contractor methodologies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Analyse risk, cost and [programme impacts.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Develop and justify a phased strategy.</a:t>
            </a:r>
          </a:p>
          <a:p>
            <a:pPr>
              <a:spcBef>
                <a:spcPct val="40000"/>
              </a:spcBef>
            </a:pPr>
            <a:r>
              <a:rPr lang="en-AU" altLang="en-US" sz="3600" b="1" dirty="0"/>
              <a:t>Methodology</a:t>
            </a:r>
          </a:p>
          <a:p>
            <a:pPr>
              <a:spcBef>
                <a:spcPct val="40000"/>
              </a:spcBef>
            </a:pPr>
            <a:r>
              <a:rPr lang="en-AU" altLang="en-US" sz="2800" dirty="0"/>
              <a:t>A qualitative engineering case study approach was used</a:t>
            </a:r>
          </a:p>
          <a:p>
            <a:pPr>
              <a:spcBef>
                <a:spcPct val="40000"/>
              </a:spcBef>
            </a:pPr>
            <a:r>
              <a:rPr lang="en-AU" altLang="en-US" sz="2800" b="1" dirty="0"/>
              <a:t>Key data sources: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Structural inspections reports 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Contractor proposals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Operational records 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Industry and regulatory guidance </a:t>
            </a:r>
          </a:p>
        </p:txBody>
      </p:sp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14579261" y="6207619"/>
            <a:ext cx="6415088" cy="21771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Results</a:t>
            </a:r>
          </a:p>
          <a:p>
            <a:pPr>
              <a:spcBef>
                <a:spcPct val="50000"/>
              </a:spcBef>
            </a:pPr>
            <a:r>
              <a:rPr lang="en-AU" altLang="en-US" sz="2800" b="1" dirty="0"/>
              <a:t>Key Findings From Analysis: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Single method approaches not robust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Lowest cost options increase risk exposure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Fastest methods rely on uncertain assumptions</a:t>
            </a:r>
          </a:p>
          <a:p>
            <a:pPr>
              <a:spcBef>
                <a:spcPct val="50000"/>
              </a:spcBef>
            </a:pPr>
            <a:r>
              <a:rPr lang="en-US" altLang="en-US" sz="2800" b="1" dirty="0"/>
              <a:t>Integrated phased method scored highest because: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Lowers overall safety risk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Best Environmental control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Highest technical flexibility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Reduced likelihoof of rework or failure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Studge uncertainty affects all outcomes – safety, cost and program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Proposed Strategy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Phased approach 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1.Site Preparation 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2.Bulk Liquid Removal 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3.Sludge Removal (flexible techniques)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4.Demolition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5.Remediation 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Each Phase reduces risk before progressing</a:t>
            </a:r>
          </a:p>
          <a:p>
            <a:pPr>
              <a:spcBef>
                <a:spcPct val="50000"/>
              </a:spcBef>
            </a:pPr>
            <a:r>
              <a:rPr lang="en-US" altLang="en-US" sz="3600" b="1" dirty="0"/>
              <a:t>Conclusion 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MGTs represent High-risk system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Risks are interconnected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Sludge uncertainty is the dominant risk driver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Final recommendation: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Adopt a phased. Flexible strategy to manage uncertainty and minimize risk</a:t>
            </a:r>
          </a:p>
        </p:txBody>
      </p:sp>
      <p:sp>
        <p:nvSpPr>
          <p:cNvPr id="24" name="Text Box 22"/>
          <p:cNvSpPr txBox="1">
            <a:spLocks noChangeArrowheads="1"/>
          </p:cNvSpPr>
          <p:nvPr/>
        </p:nvSpPr>
        <p:spPr bwMode="auto">
          <a:xfrm>
            <a:off x="7723329" y="6207619"/>
            <a:ext cx="6415087" cy="21032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800" b="1" dirty="0"/>
              <a:t>Evaluation criteria :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Safety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Environmental impact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Cost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Programme duration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Feasibility and flexibility 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A risk-based decision framework was used rather than cost-only comparison </a:t>
            </a:r>
          </a:p>
          <a:p>
            <a:pPr>
              <a:spcBef>
                <a:spcPct val="50000"/>
              </a:spcBef>
            </a:pPr>
            <a:endParaRPr lang="en-AU" altLang="en-US" sz="2800" dirty="0"/>
          </a:p>
          <a:p>
            <a:pPr>
              <a:spcBef>
                <a:spcPct val="50000"/>
              </a:spcBef>
            </a:pPr>
            <a:endParaRPr lang="en-AU" altLang="en-US" sz="2800" dirty="0"/>
          </a:p>
          <a:p>
            <a:pPr>
              <a:spcBef>
                <a:spcPct val="50000"/>
              </a:spcBef>
            </a:pPr>
            <a:endParaRPr lang="en-AU" altLang="en-US" sz="2800" dirty="0"/>
          </a:p>
          <a:p>
            <a:pPr>
              <a:spcBef>
                <a:spcPct val="50000"/>
              </a:spcBef>
            </a:pPr>
            <a:endParaRPr lang="en-AU" altLang="en-US" sz="2800" dirty="0"/>
          </a:p>
          <a:p>
            <a:pPr>
              <a:spcBef>
                <a:spcPct val="50000"/>
              </a:spcBef>
            </a:pPr>
            <a:endParaRPr lang="en-AU" altLang="en-US" sz="2800" dirty="0"/>
          </a:p>
          <a:p>
            <a:pPr>
              <a:spcBef>
                <a:spcPct val="50000"/>
              </a:spcBef>
            </a:pPr>
            <a:r>
              <a:rPr lang="en-AU" altLang="en-US" sz="3600" b="1" dirty="0"/>
              <a:t>Decommissioning Methods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Three main methods were evaluated:</a:t>
            </a:r>
          </a:p>
          <a:p>
            <a:pPr>
              <a:spcBef>
                <a:spcPct val="50000"/>
              </a:spcBef>
            </a:pPr>
            <a:r>
              <a:rPr lang="en-AU" altLang="en-US" sz="2800" b="1" dirty="0"/>
              <a:t>Mechanical Removal &amp; drying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Excavation and drying of sludge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Lower disposal cost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Long duration </a:t>
            </a:r>
          </a:p>
          <a:p>
            <a:pPr>
              <a:spcBef>
                <a:spcPct val="50000"/>
              </a:spcBef>
            </a:pPr>
            <a:r>
              <a:rPr lang="en-AU" altLang="en-US" sz="2800" b="1" dirty="0"/>
              <a:t>Direct Pumping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Tanker removal of liquids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Fast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Dependant on material viscosity </a:t>
            </a:r>
          </a:p>
          <a:p>
            <a:pPr>
              <a:spcBef>
                <a:spcPct val="50000"/>
              </a:spcBef>
            </a:pPr>
            <a:r>
              <a:rPr lang="en-AU" altLang="en-US" sz="2800" b="1" dirty="0"/>
              <a:t>Integrated Approach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Pumping + excavation + Dismantling 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Flexible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Adapts to conditions</a:t>
            </a:r>
          </a:p>
          <a:p>
            <a:pPr>
              <a:spcBef>
                <a:spcPct val="50000"/>
              </a:spcBef>
            </a:pPr>
            <a:endParaRPr lang="en-AU" altLang="en-US" sz="3600" b="1" dirty="0"/>
          </a:p>
          <a:p>
            <a:pPr>
              <a:spcBef>
                <a:spcPct val="50000"/>
              </a:spcBef>
            </a:pPr>
            <a:endParaRPr lang="en-AU" altLang="en-US" sz="3600" b="1" dirty="0"/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28" name="Rectangle 27"/>
          <p:cNvSpPr/>
          <p:nvPr/>
        </p:nvSpPr>
        <p:spPr>
          <a:xfrm>
            <a:off x="26454656" y="8563236"/>
            <a:ext cx="29888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</p:txBody>
      </p:sp>
      <p:sp>
        <p:nvSpPr>
          <p:cNvPr id="37" name="Rectangle 36"/>
          <p:cNvSpPr/>
          <p:nvPr/>
        </p:nvSpPr>
        <p:spPr>
          <a:xfrm>
            <a:off x="26607056" y="10007861"/>
            <a:ext cx="30572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</p:txBody>
      </p:sp>
      <p:sp>
        <p:nvSpPr>
          <p:cNvPr id="38" name="Rectangle 37"/>
          <p:cNvSpPr/>
          <p:nvPr/>
        </p:nvSpPr>
        <p:spPr>
          <a:xfrm>
            <a:off x="26759455" y="11586354"/>
            <a:ext cx="185178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</p:txBody>
      </p:sp>
      <p:sp>
        <p:nvSpPr>
          <p:cNvPr id="39" name="Rectangle 38"/>
          <p:cNvSpPr/>
          <p:nvPr/>
        </p:nvSpPr>
        <p:spPr>
          <a:xfrm>
            <a:off x="26727740" y="12604473"/>
            <a:ext cx="29546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6759455" y="7080331"/>
            <a:ext cx="28777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094D21A0-2A69-73EC-3A3B-FE0B383A01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3329" y="24733263"/>
            <a:ext cx="5696745" cy="2324424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ABCD67A1-E8DD-83D5-31BB-3D7383CBC2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20382" y="11909519"/>
            <a:ext cx="3307564" cy="3228087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4DCA61D9-38E1-A577-494D-8C79BB79BA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53129" y="11909519"/>
            <a:ext cx="2915271" cy="3228087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D2330101-ED9F-52C0-3D0E-77DCCE897F24}"/>
              </a:ext>
            </a:extLst>
          </p:cNvPr>
          <p:cNvSpPr txBox="1"/>
          <p:nvPr/>
        </p:nvSpPr>
        <p:spPr>
          <a:xfrm>
            <a:off x="440292" y="27828664"/>
            <a:ext cx="203499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References: </a:t>
            </a:r>
            <a:r>
              <a:rPr lang="en-GB" sz="2800" dirty="0"/>
              <a:t>API (2014)- Tank Cleaning A&amp; Decommissioning, CIRIA(2014) – Containment systems Environment Agency (2023)- WM3 Waste Classification ISO(2018) – Risk Management Guidelines HSE (1997) Confined Spaces Regulations </a:t>
            </a:r>
            <a:endParaRPr lang="en-GB" sz="3600" dirty="0"/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FE2FCFFC-CB2B-B920-942C-CC496BB862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1840" y="29067985"/>
            <a:ext cx="1124107" cy="1009791"/>
          </a:xfrm>
          <a:prstGeom prst="rect">
            <a:avLst/>
          </a:prstGeom>
        </p:spPr>
      </p:pic>
      <p:pic>
        <p:nvPicPr>
          <p:cNvPr id="1026" name="1369207A-6259-4EC7-9AE8-967E21CAB232" descr="IMG_0907.jpg">
            <a:extLst>
              <a:ext uri="{FF2B5EF4-FFF2-40B4-BE49-F238E27FC236}">
                <a16:creationId xmlns:a16="http://schemas.microsoft.com/office/drawing/2014/main" id="{61DB25DF-CDF5-180F-8733-4EA34745C3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947" y="1928818"/>
            <a:ext cx="2826953" cy="4328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4" ma:contentTypeDescription="Create a new document." ma:contentTypeScope="" ma:versionID="9022aad64f3672e3eb9a97e05cfefe69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16d29e256ff3cdbc9510a1e5846e380f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SystemTag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0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6A7622-A37D-4E60-913F-B47BA0D18193}">
  <ds:schemaRefs>
    <ds:schemaRef ds:uri="http://purl.org/dc/elements/1.1/"/>
    <ds:schemaRef ds:uri="http://schemas.microsoft.com/office/2006/metadata/properties"/>
    <ds:schemaRef ds:uri="0cb976d4-72d8-43fd-a100-21d54766e958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da3f2772-8f1e-4acb-bd98-3a0ee892f48a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DBD2512-2368-4359-98A8-B9FD98A9C04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DF6A8A3-5B65-4E6F-AC58-622F1399562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3aa366c-74b9-492b-a1b9-5472c41e7d31}" enabled="1" method="Standard" siteId="{44bbd632-fe04-42d7-933e-2649dcd22649}" contentBits="2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414</Words>
  <Application>Microsoft Office PowerPoint</Application>
  <PresentationFormat>Custom</PresentationFormat>
  <Paragraphs>87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Georgia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Herdman, Trystan</cp:lastModifiedBy>
  <cp:revision>24</cp:revision>
  <cp:lastPrinted>2026-06-22T14:50:06Z</cp:lastPrinted>
  <dcterms:created xsi:type="dcterms:W3CDTF">2016-02-25T08:27:32Z</dcterms:created>
  <dcterms:modified xsi:type="dcterms:W3CDTF">2026-06-22T14:56:44Z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  <property fmtid="{D5CDD505-2E9C-101B-9397-08002B2CF9AE}" pid="3" name="ClassificationContentMarkingFooterLocations">
    <vt:lpwstr>Office Theme:8</vt:lpwstr>
  </property>
  <property fmtid="{D5CDD505-2E9C-101B-9397-08002B2CF9AE}" pid="4" name="ClassificationContentMarkingFooterText">
    <vt:lpwstr>Sensitivity: general</vt:lpwstr>
  </property>
</Properties>
</file>