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96F2-02BD-E71F-EFBD-14FECCF2D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7172325" cy="3152251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90113-E8E1-4E48-41BC-583802BFC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C7EE5-BFF0-D779-4261-E239DB45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89492-34ED-FE24-4F29-E4C8F549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C886-7F1E-7BC1-9A9E-B24C2AC2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74AEE6-9CA7-5247-DC34-99634247DF50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3501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32FD-157B-437C-E9D5-B66E8B3B1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90A51-A7E8-7A6A-5FD0-F9B250BE4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8C8B8-F999-7D95-435D-17CE6ACCD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27265-C89C-937F-1DA3-F377F6877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EB89E-4530-3632-3485-F481DB042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82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8056A-761D-1DBC-276A-2A46D153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613" y="1355763"/>
            <a:ext cx="6972300" cy="225579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904B3-6AC1-19D5-3EAE-2009A3B4C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921820"/>
            <a:ext cx="5524500" cy="1150934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2A86D-493D-5BF6-8AA6-F1231E3BA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CCD76-6623-164A-7BFA-207AFA057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64312-1F20-5486-62B0-A8BB8829D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703F1C9-9114-4426-6F07-F7FF9CCD5FC4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1624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CFC4C-4D16-E5A8-F934-8B158F6F2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DE54-F935-945D-3E4F-B659695E8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500" y="2286002"/>
            <a:ext cx="5067300" cy="38909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8F3710-E06B-05DE-937A-C92E52569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86001"/>
            <a:ext cx="5067300" cy="38909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02EFD-42D3-11C1-677E-0E478B93F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C2F08-0D93-B14B-6106-2925DF3E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5DE81-F2AB-CCB9-8B68-5E4F31011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603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D81B-4E36-1511-E9A7-8FB931B4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004888"/>
            <a:ext cx="10287000" cy="9001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A73DE-183B-9473-20AD-2D3BFED8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1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70FB3D-60AC-DEF2-4472-31B4E076CB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1" y="3048001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E5BDB-B29C-788F-E2FB-6C154E8FE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174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3FF49-3276-24CA-BC81-FA92C0A93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3174" y="3048000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8FA1C8-C196-9BE1-F603-3FC17EDD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B79692-E142-E1D7-AD17-30C5F1365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90FCF2-7B78-2A2A-F878-58335FEA3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2D0356-1ECF-682B-F87A-811BDD28B2CB}"/>
              </a:ext>
            </a:extLst>
          </p:cNvPr>
          <p:cNvCxnSpPr>
            <a:cxnSpLocks/>
          </p:cNvCxnSpPr>
          <p:nvPr/>
        </p:nvCxnSpPr>
        <p:spPr>
          <a:xfrm>
            <a:off x="1052513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06CA06-9701-E645-C0A5-594B227B288F}"/>
              </a:ext>
            </a:extLst>
          </p:cNvPr>
          <p:cNvCxnSpPr>
            <a:cxnSpLocks/>
          </p:cNvCxnSpPr>
          <p:nvPr/>
        </p:nvCxnSpPr>
        <p:spPr>
          <a:xfrm>
            <a:off x="6435725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2364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214DA-C0D4-E152-7F42-F6352C9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14400"/>
            <a:ext cx="9715500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C2AA04-1E84-460C-F560-A228F930F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B260E-3910-7D1B-5074-24F5F0AB5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020F1-A878-9B80-6B4F-7D71406B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080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652D6-7AE9-3E3B-5C1B-2B4399B1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A7127E-2A63-6F45-4C40-835843630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6FB79-D9D1-5381-0019-E24F8B4DA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387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23B5-7DA9-0E4F-DA39-4624DB8A2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69065"/>
            <a:ext cx="3266536" cy="2312979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A5E77-518A-1FB9-B473-E19CADE04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423" y="987425"/>
            <a:ext cx="5615077" cy="4873625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65344F-7D06-2406-D113-D2458783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47801"/>
            <a:ext cx="3266536" cy="238283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BE708-BAD0-A0A6-9332-9D2179E6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70050-9362-4EC4-6B73-3A38445B7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DA991-8608-CAB4-33FA-03D380D2F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550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B837-332D-9100-E007-7DE27948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385457"/>
            <a:ext cx="3312543" cy="230428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DE983-0B0E-07CC-8C57-4EA529E27D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24423" y="957263"/>
            <a:ext cx="5372189" cy="4962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AB867-3FC6-5007-61B0-D9B7E5B0C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58315"/>
            <a:ext cx="3312542" cy="196147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7E0F-BFE1-7134-163B-B777970B7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395D0B-4F98-F3BE-FB23-22D8C5D4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B2E3D-2188-B7A9-0ECE-97814735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915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F4143-3C41-D626-8F64-36A9C9F1A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914400"/>
            <a:ext cx="9962791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52C4FB-B560-A0FC-6435-952981BC9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2285997"/>
            <a:ext cx="9962791" cy="38909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EC4F-0A90-11E2-E43E-B9E765AFB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A5B4-1D77-B0AC-49E7-CAE9556B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96EF9-2FDA-8E87-D546-8840CEBF0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427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085AB7-38B3-7F80-0B2D-7960F56375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24513" y="1052423"/>
            <a:ext cx="1771292" cy="49170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DBDC3-E9EA-8699-B2E4-4C7784455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6414" y="1052424"/>
            <a:ext cx="7873043" cy="49170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BEDE-3A67-6FCA-25F3-B91F7C82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11/17/2022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FF51-4318-20EA-3A3A-8FE203B1A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D9703-5BAD-DE95-98D9-0F30E7C0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842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258B98-3BD5-0A20-B0E7-944EAEB2654A}"/>
              </a:ext>
            </a:extLst>
          </p:cNvPr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404C1-E8A5-65FC-C068-21EA0397E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CFD78-F171-BA47-AAF3-C6EB75F94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65A77-B1AB-D608-A6C5-F0F99B6913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11/17/2022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4E5-5E9B-7786-05B5-B93241EE2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CD4B-611E-32FA-419D-326099EEF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1538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56032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2120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39496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3210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6">
            <a:extLst>
              <a:ext uri="{FF2B5EF4-FFF2-40B4-BE49-F238E27FC236}">
                <a16:creationId xmlns:a16="http://schemas.microsoft.com/office/drawing/2014/main" id="{F5258B98-3BD5-0A20-B0E7-944EAEB2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E9D7B4-B303-418D-82A2-7990FD75E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" name="Picture 1" descr="White spheres in a blurry effect">
            <a:extLst>
              <a:ext uri="{FF2B5EF4-FFF2-40B4-BE49-F238E27FC236}">
                <a16:creationId xmlns:a16="http://schemas.microsoft.com/office/drawing/2014/main" id="{616DD51F-E8A3-2478-1157-CB7DF86368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115" b="1787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AC880D1-7443-E1A7-8D10-15EFCD36C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766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EA907E-3775-19CF-65EA-E8DCA7B386B2}"/>
              </a:ext>
            </a:extLst>
          </p:cNvPr>
          <p:cNvSpPr txBox="1"/>
          <p:nvPr/>
        </p:nvSpPr>
        <p:spPr>
          <a:xfrm>
            <a:off x="699259" y="4697452"/>
            <a:ext cx="617509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name: Verginia Camelia Serghei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ID Number: 2109801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Foreign Languages &amp; Culture Awareness (BMIH5003)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Tutor’s name: Rodrigo Aguilera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FC541ED0-3992-9FD1-7E49-C05E2B134FF9}"/>
              </a:ext>
            </a:extLst>
          </p:cNvPr>
          <p:cNvSpPr txBox="1"/>
          <p:nvPr/>
        </p:nvSpPr>
        <p:spPr>
          <a:xfrm>
            <a:off x="3292549" y="1922238"/>
            <a:ext cx="593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Room booking </a:t>
            </a:r>
          </a:p>
        </p:txBody>
      </p:sp>
    </p:spTree>
    <p:extLst>
      <p:ext uri="{BB962C8B-B14F-4D97-AF65-F5344CB8AC3E}">
        <p14:creationId xmlns:p14="http://schemas.microsoft.com/office/powerpoint/2010/main" val="10169937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E0BEE1B-DE54-EC7B-E67A-2F8D72763D94}"/>
              </a:ext>
            </a:extLst>
          </p:cNvPr>
          <p:cNvSpPr txBox="1"/>
          <p:nvPr/>
        </p:nvSpPr>
        <p:spPr>
          <a:xfrm>
            <a:off x="499584" y="1685887"/>
            <a:ext cx="10869171" cy="4801313"/>
          </a:xfrm>
          <a:prstGeom prst="rect">
            <a:avLst/>
          </a:prstGeom>
          <a:noFill/>
          <a:ln w="38103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Esplanada. Como le puedo ayudar?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Esmeralda: 	Buenos días! Me gustaría reservar una habitación en el hotel. 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Esmeralda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: 	Me llamo Esmeralda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H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ugo.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Señora Hugo. Para cuantas personas?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Esmeralda: 	Para cuatro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Esmeralda: 	Dos habitación.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Esmeralda: 	Dos camas doble.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Esmeralda: 	Para el cinco de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Junio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de 2022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Esmeralda: 	Por tres noches.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Esmeralda: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181337-E0D2-016C-1766-EA09DAE243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14614" y="3708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787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9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AfterglowVTI">
  <a:themeElements>
    <a:clrScheme name="AnalogousFromLightSeedLeftStep">
      <a:dk1>
        <a:srgbClr val="000000"/>
      </a:dk1>
      <a:lt1>
        <a:srgbClr val="FFFFFF"/>
      </a:lt1>
      <a:dk2>
        <a:srgbClr val="233A3E"/>
      </a:dk2>
      <a:lt2>
        <a:srgbClr val="E8E8E2"/>
      </a:lt2>
      <a:accent1>
        <a:srgbClr val="9697C6"/>
      </a:accent1>
      <a:accent2>
        <a:srgbClr val="7F99BA"/>
      </a:accent2>
      <a:accent3>
        <a:srgbClr val="80ABB3"/>
      </a:accent3>
      <a:accent4>
        <a:srgbClr val="78B0A1"/>
      </a:accent4>
      <a:accent5>
        <a:srgbClr val="84AE91"/>
      </a:accent5>
      <a:accent6>
        <a:srgbClr val="7FB179"/>
      </a:accent6>
      <a:hlink>
        <a:srgbClr val="868551"/>
      </a:hlink>
      <a:folHlink>
        <a:srgbClr val="7F7F7F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glowVTI" id="{804DBEB7-1920-4C72-A0CB-091339F1875F}" vid="{D4C59F5A-9ECA-4C96-BDFD-0606A75324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197</Words>
  <Application>Microsoft Office PowerPoint</Application>
  <PresentationFormat>Widescreen</PresentationFormat>
  <Paragraphs>22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Trade Gothic Next Cond</vt:lpstr>
      <vt:lpstr>Trade Gothic Next Light</vt:lpstr>
      <vt:lpstr>AfterglowVTI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Verginia Serghei (2109801)</dc:creator>
  <cp:lastModifiedBy>Verginia Serghei (2109801)</cp:lastModifiedBy>
  <cp:revision>3</cp:revision>
  <dcterms:created xsi:type="dcterms:W3CDTF">2022-11-17T12:27:18Z</dcterms:created>
  <dcterms:modified xsi:type="dcterms:W3CDTF">2022-11-17T16:45:59Z</dcterms:modified>
</cp:coreProperties>
</file>