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2477A1-EA77-4CAC-542E-7FB34931857D}" v="8" dt="2022-07-22T19:48:48.140"/>
    <p1510:client id="{1BFA1906-80E4-4472-97C4-7968B356DE22}" v="42" dt="2022-03-14T23:02:07.557"/>
    <p1510:client id="{4B16E70A-3043-9933-DD38-4B31507FE9A8}" v="172" dt="2022-07-22T19:46:21.907"/>
    <p1510:client id="{D1F60F97-3194-4C28-ABD7-670CA07D4A8C}" v="221" dt="2022-03-08T13:31:13.7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rn Maunders-Walter (2104125)" userId="S::2104125@student.uwtsd.ac.uk::97a54ced-dad6-4292-bf93-a8c13d9f50f9" providerId="AD" clId="Web-{D1F60F97-3194-4C28-ABD7-670CA07D4A8C}"/>
    <pc:docChg chg="addSld modSld sldOrd">
      <pc:chgData name="Sharn Maunders-Walter (2104125)" userId="S::2104125@student.uwtsd.ac.uk::97a54ced-dad6-4292-bf93-a8c13d9f50f9" providerId="AD" clId="Web-{D1F60F97-3194-4C28-ABD7-670CA07D4A8C}" dt="2022-03-08T13:31:13.793" v="225"/>
      <pc:docMkLst>
        <pc:docMk/>
      </pc:docMkLst>
      <pc:sldChg chg="addSp modSp mod setBg addAnim">
        <pc:chgData name="Sharn Maunders-Walter (2104125)" userId="S::2104125@student.uwtsd.ac.uk::97a54ced-dad6-4292-bf93-a8c13d9f50f9" providerId="AD" clId="Web-{D1F60F97-3194-4C28-ABD7-670CA07D4A8C}" dt="2022-03-08T13:31:13.793" v="225"/>
        <pc:sldMkLst>
          <pc:docMk/>
          <pc:sldMk cId="109857222" sldId="256"/>
        </pc:sldMkLst>
        <pc:spChg chg="mod ord">
          <ac:chgData name="Sharn Maunders-Walter (2104125)" userId="S::2104125@student.uwtsd.ac.uk::97a54ced-dad6-4292-bf93-a8c13d9f50f9" providerId="AD" clId="Web-{D1F60F97-3194-4C28-ABD7-670CA07D4A8C}" dt="2022-03-08T13:31:13.777" v="22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arn Maunders-Walter (2104125)" userId="S::2104125@student.uwtsd.ac.uk::97a54ced-dad6-4292-bf93-a8c13d9f50f9" providerId="AD" clId="Web-{D1F60F97-3194-4C28-ABD7-670CA07D4A8C}" dt="2022-03-08T13:31:13.777" v="223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31:13.777" v="223"/>
          <ac:spMkLst>
            <pc:docMk/>
            <pc:sldMk cId="109857222" sldId="256"/>
            <ac:spMk id="8" creationId="{88294908-8B00-4F58-BBBA-20F71A40AA9E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31:13.777" v="223"/>
          <ac:spMkLst>
            <pc:docMk/>
            <pc:sldMk cId="109857222" sldId="256"/>
            <ac:spMk id="10" creationId="{4364C879-1404-4203-8E9D-CC5DE0A621A2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31:13.777" v="223"/>
          <ac:spMkLst>
            <pc:docMk/>
            <pc:sldMk cId="109857222" sldId="256"/>
            <ac:spMk id="12" creationId="{84617302-4B0D-4351-A6BB-6F0930D943AC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31:13.777" v="223"/>
          <ac:spMkLst>
            <pc:docMk/>
            <pc:sldMk cId="109857222" sldId="256"/>
            <ac:spMk id="14" creationId="{DA2C7802-C2E0-4218-8F89-8DD7CCD2CD1C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31:13.777" v="223"/>
          <ac:spMkLst>
            <pc:docMk/>
            <pc:sldMk cId="109857222" sldId="256"/>
            <ac:spMk id="16" creationId="{A6D7111A-21E5-4EE9-8A78-10E5530F0116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31:13.777" v="223"/>
          <ac:spMkLst>
            <pc:docMk/>
            <pc:sldMk cId="109857222" sldId="256"/>
            <ac:spMk id="18" creationId="{A3969E80-A77B-49FC-9122-D89AFD5EE118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31:13.777" v="223"/>
          <ac:spMkLst>
            <pc:docMk/>
            <pc:sldMk cId="109857222" sldId="256"/>
            <ac:spMk id="20" creationId="{1849CA57-76BD-4CF2-80BA-D7A46A01B7B1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31:13.777" v="223"/>
          <ac:spMkLst>
            <pc:docMk/>
            <pc:sldMk cId="109857222" sldId="256"/>
            <ac:spMk id="22" creationId="{35E9085E-E730-4768-83D4-6CB7E9897153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31:13.777" v="223"/>
          <ac:spMkLst>
            <pc:docMk/>
            <pc:sldMk cId="109857222" sldId="256"/>
            <ac:spMk id="24" creationId="{973272FE-A474-4CAE-8CA2-BCC8B476C3F4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31:13.777" v="223"/>
          <ac:spMkLst>
            <pc:docMk/>
            <pc:sldMk cId="109857222" sldId="256"/>
            <ac:spMk id="26" creationId="{E07981EA-05A6-437C-88D7-B377B92B031D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31:13.777" v="223"/>
          <ac:spMkLst>
            <pc:docMk/>
            <pc:sldMk cId="109857222" sldId="256"/>
            <ac:spMk id="28" creationId="{15E3C750-986E-4769-B1AE-49289FBEE757}"/>
          </ac:spMkLst>
        </pc:spChg>
      </pc:sldChg>
      <pc:sldChg chg="addSp delSp modSp new">
        <pc:chgData name="Sharn Maunders-Walter (2104125)" userId="S::2104125@student.uwtsd.ac.uk::97a54ced-dad6-4292-bf93-a8c13d9f50f9" providerId="AD" clId="Web-{D1F60F97-3194-4C28-ABD7-670CA07D4A8C}" dt="2022-03-08T13:09:34.940" v="34" actId="1076"/>
        <pc:sldMkLst>
          <pc:docMk/>
          <pc:sldMk cId="1730802898" sldId="257"/>
        </pc:sldMkLst>
        <pc:spChg chg="del mod">
          <ac:chgData name="Sharn Maunders-Walter (2104125)" userId="S::2104125@student.uwtsd.ac.uk::97a54ced-dad6-4292-bf93-a8c13d9f50f9" providerId="AD" clId="Web-{D1F60F97-3194-4C28-ABD7-670CA07D4A8C}" dt="2022-03-08T13:09:28.018" v="32"/>
          <ac:spMkLst>
            <pc:docMk/>
            <pc:sldMk cId="1730802898" sldId="257"/>
            <ac:spMk id="2" creationId="{7CCBC2A2-0FA0-4C92-AC18-9A4DB86A403C}"/>
          </ac:spMkLst>
        </pc:spChg>
        <pc:spChg chg="del">
          <ac:chgData name="Sharn Maunders-Walter (2104125)" userId="S::2104125@student.uwtsd.ac.uk::97a54ced-dad6-4292-bf93-a8c13d9f50f9" providerId="AD" clId="Web-{D1F60F97-3194-4C28-ABD7-670CA07D4A8C}" dt="2022-03-08T13:06:43.040" v="17"/>
          <ac:spMkLst>
            <pc:docMk/>
            <pc:sldMk cId="1730802898" sldId="257"/>
            <ac:spMk id="3" creationId="{0476BE46-A26C-4D5E-8981-CFE83B6D2869}"/>
          </ac:spMkLst>
        </pc:spChg>
        <pc:picChg chg="add mod ord">
          <ac:chgData name="Sharn Maunders-Walter (2104125)" userId="S::2104125@student.uwtsd.ac.uk::97a54ced-dad6-4292-bf93-a8c13d9f50f9" providerId="AD" clId="Web-{D1F60F97-3194-4C28-ABD7-670CA07D4A8C}" dt="2022-03-08T13:09:34.940" v="34" actId="1076"/>
          <ac:picMkLst>
            <pc:docMk/>
            <pc:sldMk cId="1730802898" sldId="257"/>
            <ac:picMk id="4" creationId="{E25E8424-461E-4557-8509-983958E3F9EE}"/>
          </ac:picMkLst>
        </pc:picChg>
      </pc:sldChg>
      <pc:sldChg chg="addSp delSp modSp new mod setBg">
        <pc:chgData name="Sharn Maunders-Walter (2104125)" userId="S::2104125@student.uwtsd.ac.uk::97a54ced-dad6-4292-bf93-a8c13d9f50f9" providerId="AD" clId="Web-{D1F60F97-3194-4C28-ABD7-670CA07D4A8C}" dt="2022-03-08T13:25:09.398" v="208" actId="1076"/>
        <pc:sldMkLst>
          <pc:docMk/>
          <pc:sldMk cId="3774540819" sldId="258"/>
        </pc:sldMkLst>
        <pc:spChg chg="mod">
          <ac:chgData name="Sharn Maunders-Walter (2104125)" userId="S::2104125@student.uwtsd.ac.uk::97a54ced-dad6-4292-bf93-a8c13d9f50f9" providerId="AD" clId="Web-{D1F60F97-3194-4C28-ABD7-670CA07D4A8C}" dt="2022-03-08T13:25:06.366" v="207"/>
          <ac:spMkLst>
            <pc:docMk/>
            <pc:sldMk cId="3774540819" sldId="258"/>
            <ac:spMk id="2" creationId="{6B540651-2161-446A-A6ED-2657A330BA47}"/>
          </ac:spMkLst>
        </pc:spChg>
        <pc:spChg chg="del">
          <ac:chgData name="Sharn Maunders-Walter (2104125)" userId="S::2104125@student.uwtsd.ac.uk::97a54ced-dad6-4292-bf93-a8c13d9f50f9" providerId="AD" clId="Web-{D1F60F97-3194-4C28-ABD7-670CA07D4A8C}" dt="2022-03-08T13:10:24.740" v="36"/>
          <ac:spMkLst>
            <pc:docMk/>
            <pc:sldMk cId="3774540819" sldId="258"/>
            <ac:spMk id="3" creationId="{B2777365-D0B6-4272-AA7D-4B5AB5B4B72C}"/>
          </ac:spMkLst>
        </pc:spChg>
        <pc:spChg chg="add del">
          <ac:chgData name="Sharn Maunders-Walter (2104125)" userId="S::2104125@student.uwtsd.ac.uk::97a54ced-dad6-4292-bf93-a8c13d9f50f9" providerId="AD" clId="Web-{D1F60F97-3194-4C28-ABD7-670CA07D4A8C}" dt="2022-03-08T13:25:06.366" v="207"/>
          <ac:spMkLst>
            <pc:docMk/>
            <pc:sldMk cId="3774540819" sldId="258"/>
            <ac:spMk id="9" creationId="{0E91F5CA-B392-444C-88E3-BF5BAAEBDEB0}"/>
          </ac:spMkLst>
        </pc:spChg>
        <pc:spChg chg="add del">
          <ac:chgData name="Sharn Maunders-Walter (2104125)" userId="S::2104125@student.uwtsd.ac.uk::97a54ced-dad6-4292-bf93-a8c13d9f50f9" providerId="AD" clId="Web-{D1F60F97-3194-4C28-ABD7-670CA07D4A8C}" dt="2022-03-08T13:25:06.366" v="207"/>
          <ac:spMkLst>
            <pc:docMk/>
            <pc:sldMk cId="3774540819" sldId="258"/>
            <ac:spMk id="11" creationId="{DFCA2118-59A2-4310-A4B2-F2CBA821E842}"/>
          </ac:spMkLst>
        </pc:spChg>
        <pc:spChg chg="add del">
          <ac:chgData name="Sharn Maunders-Walter (2104125)" userId="S::2104125@student.uwtsd.ac.uk::97a54ced-dad6-4292-bf93-a8c13d9f50f9" providerId="AD" clId="Web-{D1F60F97-3194-4C28-ABD7-670CA07D4A8C}" dt="2022-03-08T13:25:02.976" v="204"/>
          <ac:spMkLst>
            <pc:docMk/>
            <pc:sldMk cId="3774540819" sldId="258"/>
            <ac:spMk id="15" creationId="{467AD76E-8E13-4BBA-BC43-5227E01E22C4}"/>
          </ac:spMkLst>
        </pc:spChg>
        <pc:spChg chg="add del">
          <ac:chgData name="Sharn Maunders-Walter (2104125)" userId="S::2104125@student.uwtsd.ac.uk::97a54ced-dad6-4292-bf93-a8c13d9f50f9" providerId="AD" clId="Web-{D1F60F97-3194-4C28-ABD7-670CA07D4A8C}" dt="2022-03-08T13:25:06.366" v="206"/>
          <ac:spMkLst>
            <pc:docMk/>
            <pc:sldMk cId="3774540819" sldId="258"/>
            <ac:spMk id="16" creationId="{BA79A7CF-01AF-4178-9369-94E0C90EB046}"/>
          </ac:spMkLst>
        </pc:spChg>
        <pc:spChg chg="add del">
          <ac:chgData name="Sharn Maunders-Walter (2104125)" userId="S::2104125@student.uwtsd.ac.uk::97a54ced-dad6-4292-bf93-a8c13d9f50f9" providerId="AD" clId="Web-{D1F60F97-3194-4C28-ABD7-670CA07D4A8C}" dt="2022-03-08T13:25:02.976" v="204"/>
          <ac:spMkLst>
            <pc:docMk/>
            <pc:sldMk cId="3774540819" sldId="258"/>
            <ac:spMk id="18" creationId="{2B566528-1B12-4246-9431-5C2D7D081168}"/>
          </ac:spMkLst>
        </pc:spChg>
        <pc:spChg chg="add del">
          <ac:chgData name="Sharn Maunders-Walter (2104125)" userId="S::2104125@student.uwtsd.ac.uk::97a54ced-dad6-4292-bf93-a8c13d9f50f9" providerId="AD" clId="Web-{D1F60F97-3194-4C28-ABD7-670CA07D4A8C}" dt="2022-03-08T13:25:06.366" v="206"/>
          <ac:spMkLst>
            <pc:docMk/>
            <pc:sldMk cId="3774540819" sldId="258"/>
            <ac:spMk id="22" creationId="{90F533E9-6690-41A8-A372-4C6C622D028D}"/>
          </ac:spMkLst>
        </pc:spChg>
        <pc:spChg chg="add del">
          <ac:chgData name="Sharn Maunders-Walter (2104125)" userId="S::2104125@student.uwtsd.ac.uk::97a54ced-dad6-4292-bf93-a8c13d9f50f9" providerId="AD" clId="Web-{D1F60F97-3194-4C28-ABD7-670CA07D4A8C}" dt="2022-03-08T13:25:06.366" v="206"/>
          <ac:spMkLst>
            <pc:docMk/>
            <pc:sldMk cId="3774540819" sldId="258"/>
            <ac:spMk id="28" creationId="{99413ED5-9ED4-4772-BCE4-2BCAE6B12E35}"/>
          </ac:spMkLst>
        </pc:spChg>
        <pc:spChg chg="add del">
          <ac:chgData name="Sharn Maunders-Walter (2104125)" userId="S::2104125@student.uwtsd.ac.uk::97a54ced-dad6-4292-bf93-a8c13d9f50f9" providerId="AD" clId="Web-{D1F60F97-3194-4C28-ABD7-670CA07D4A8C}" dt="2022-03-08T13:25:06.366" v="206"/>
          <ac:spMkLst>
            <pc:docMk/>
            <pc:sldMk cId="3774540819" sldId="258"/>
            <ac:spMk id="29" creationId="{04357C93-F0CB-4A1C-8F77-4E9063789819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5:06.366" v="207"/>
          <ac:spMkLst>
            <pc:docMk/>
            <pc:sldMk cId="3774540819" sldId="258"/>
            <ac:spMk id="31" creationId="{2B566528-1B12-4246-9431-5C2D7D081168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5:06.366" v="207"/>
          <ac:spMkLst>
            <pc:docMk/>
            <pc:sldMk cId="3774540819" sldId="258"/>
            <ac:spMk id="32" creationId="{467AD76E-8E13-4BBA-BC43-5227E01E22C4}"/>
          </ac:spMkLst>
        </pc:spChg>
        <pc:grpChg chg="add del">
          <ac:chgData name="Sharn Maunders-Walter (2104125)" userId="S::2104125@student.uwtsd.ac.uk::97a54ced-dad6-4292-bf93-a8c13d9f50f9" providerId="AD" clId="Web-{D1F60F97-3194-4C28-ABD7-670CA07D4A8C}" dt="2022-03-08T13:25:02.976" v="204"/>
          <ac:grpSpMkLst>
            <pc:docMk/>
            <pc:sldMk cId="3774540819" sldId="258"/>
            <ac:grpSpMk id="20" creationId="{828A5161-06F1-46CF-8AD7-844680A59E13}"/>
          </ac:grpSpMkLst>
        </pc:grpChg>
        <pc:grpChg chg="add del">
          <ac:chgData name="Sharn Maunders-Walter (2104125)" userId="S::2104125@student.uwtsd.ac.uk::97a54ced-dad6-4292-bf93-a8c13d9f50f9" providerId="AD" clId="Web-{D1F60F97-3194-4C28-ABD7-670CA07D4A8C}" dt="2022-03-08T13:25:02.976" v="204"/>
          <ac:grpSpMkLst>
            <pc:docMk/>
            <pc:sldMk cId="3774540819" sldId="258"/>
            <ac:grpSpMk id="24" creationId="{5995D10D-E9C9-47DB-AE7E-801FEF38F5C9}"/>
          </ac:grpSpMkLst>
        </pc:grpChg>
        <pc:grpChg chg="add">
          <ac:chgData name="Sharn Maunders-Walter (2104125)" userId="S::2104125@student.uwtsd.ac.uk::97a54ced-dad6-4292-bf93-a8c13d9f50f9" providerId="AD" clId="Web-{D1F60F97-3194-4C28-ABD7-670CA07D4A8C}" dt="2022-03-08T13:25:06.366" v="207"/>
          <ac:grpSpMkLst>
            <pc:docMk/>
            <pc:sldMk cId="3774540819" sldId="258"/>
            <ac:grpSpMk id="33" creationId="{828A5161-06F1-46CF-8AD7-844680A59E13}"/>
          </ac:grpSpMkLst>
        </pc:grpChg>
        <pc:grpChg chg="add">
          <ac:chgData name="Sharn Maunders-Walter (2104125)" userId="S::2104125@student.uwtsd.ac.uk::97a54ced-dad6-4292-bf93-a8c13d9f50f9" providerId="AD" clId="Web-{D1F60F97-3194-4C28-ABD7-670CA07D4A8C}" dt="2022-03-08T13:25:06.366" v="207"/>
          <ac:grpSpMkLst>
            <pc:docMk/>
            <pc:sldMk cId="3774540819" sldId="258"/>
            <ac:grpSpMk id="35" creationId="{5995D10D-E9C9-47DB-AE7E-801FEF38F5C9}"/>
          </ac:grpSpMkLst>
        </pc:grpChg>
        <pc:picChg chg="add mod ord">
          <ac:chgData name="Sharn Maunders-Walter (2104125)" userId="S::2104125@student.uwtsd.ac.uk::97a54ced-dad6-4292-bf93-a8c13d9f50f9" providerId="AD" clId="Web-{D1F60F97-3194-4C28-ABD7-670CA07D4A8C}" dt="2022-03-08T13:25:09.398" v="208" actId="1076"/>
          <ac:picMkLst>
            <pc:docMk/>
            <pc:sldMk cId="3774540819" sldId="258"/>
            <ac:picMk id="4" creationId="{5E7D6C30-4A06-4B55-86ED-8D236AA7BB2C}"/>
          </ac:picMkLst>
        </pc:picChg>
      </pc:sldChg>
      <pc:sldChg chg="addSp delSp modSp new mod setBg">
        <pc:chgData name="Sharn Maunders-Walter (2104125)" userId="S::2104125@student.uwtsd.ac.uk::97a54ced-dad6-4292-bf93-a8c13d9f50f9" providerId="AD" clId="Web-{D1F60F97-3194-4C28-ABD7-670CA07D4A8C}" dt="2022-03-08T13:23:34.236" v="193" actId="1076"/>
        <pc:sldMkLst>
          <pc:docMk/>
          <pc:sldMk cId="752405145" sldId="259"/>
        </pc:sldMkLst>
        <pc:spChg chg="mod">
          <ac:chgData name="Sharn Maunders-Walter (2104125)" userId="S::2104125@student.uwtsd.ac.uk::97a54ced-dad6-4292-bf93-a8c13d9f50f9" providerId="AD" clId="Web-{D1F60F97-3194-4C28-ABD7-670CA07D4A8C}" dt="2022-03-08T13:22:52.203" v="191"/>
          <ac:spMkLst>
            <pc:docMk/>
            <pc:sldMk cId="752405145" sldId="259"/>
            <ac:spMk id="2" creationId="{4B3EDD0A-34D7-4FC4-83A5-688C356CC64A}"/>
          </ac:spMkLst>
        </pc:spChg>
        <pc:spChg chg="del mod">
          <ac:chgData name="Sharn Maunders-Walter (2104125)" userId="S::2104125@student.uwtsd.ac.uk::97a54ced-dad6-4292-bf93-a8c13d9f50f9" providerId="AD" clId="Web-{D1F60F97-3194-4C28-ABD7-670CA07D4A8C}" dt="2022-03-08T13:13:58.345" v="104"/>
          <ac:spMkLst>
            <pc:docMk/>
            <pc:sldMk cId="752405145" sldId="259"/>
            <ac:spMk id="3" creationId="{35390930-CE07-40D9-9B80-2AB3ECA3FE39}"/>
          </ac:spMkLst>
        </pc:spChg>
        <pc:spChg chg="add del">
          <ac:chgData name="Sharn Maunders-Walter (2104125)" userId="S::2104125@student.uwtsd.ac.uk::97a54ced-dad6-4292-bf93-a8c13d9f50f9" providerId="AD" clId="Web-{D1F60F97-3194-4C28-ABD7-670CA07D4A8C}" dt="2022-03-08T13:22:52.203" v="191"/>
          <ac:spMkLst>
            <pc:docMk/>
            <pc:sldMk cId="752405145" sldId="259"/>
            <ac:spMk id="9" creationId="{AB45A142-4255-493C-8284-5D566C121B10}"/>
          </ac:spMkLst>
        </pc:spChg>
        <pc:spChg chg="add del">
          <ac:chgData name="Sharn Maunders-Walter (2104125)" userId="S::2104125@student.uwtsd.ac.uk::97a54ced-dad6-4292-bf93-a8c13d9f50f9" providerId="AD" clId="Web-{D1F60F97-3194-4C28-ABD7-670CA07D4A8C}" dt="2022-03-08T13:22:47.374" v="188"/>
          <ac:spMkLst>
            <pc:docMk/>
            <pc:sldMk cId="752405145" sldId="259"/>
            <ac:spMk id="15" creationId="{B38F5C51-D1F3-4CB5-977C-D17764AC12BC}"/>
          </ac:spMkLst>
        </pc:spChg>
        <pc:spChg chg="add del">
          <ac:chgData name="Sharn Maunders-Walter (2104125)" userId="S::2104125@student.uwtsd.ac.uk::97a54ced-dad6-4292-bf93-a8c13d9f50f9" providerId="AD" clId="Web-{D1F60F97-3194-4C28-ABD7-670CA07D4A8C}" dt="2022-03-08T13:22:47.374" v="188"/>
          <ac:spMkLst>
            <pc:docMk/>
            <pc:sldMk cId="752405145" sldId="259"/>
            <ac:spMk id="18" creationId="{2B566528-1B12-4246-9431-5C2D7D081168}"/>
          </ac:spMkLst>
        </pc:spChg>
        <pc:spChg chg="add del">
          <ac:chgData name="Sharn Maunders-Walter (2104125)" userId="S::2104125@student.uwtsd.ac.uk::97a54ced-dad6-4292-bf93-a8c13d9f50f9" providerId="AD" clId="Web-{D1F60F97-3194-4C28-ABD7-670CA07D4A8C}" dt="2022-03-08T13:22:52.187" v="190"/>
          <ac:spMkLst>
            <pc:docMk/>
            <pc:sldMk cId="752405145" sldId="259"/>
            <ac:spMk id="28" creationId="{2B97F24A-32CE-4C1C-A50D-3016B394DCFB}"/>
          </ac:spMkLst>
        </pc:spChg>
        <pc:spChg chg="add del">
          <ac:chgData name="Sharn Maunders-Walter (2104125)" userId="S::2104125@student.uwtsd.ac.uk::97a54ced-dad6-4292-bf93-a8c13d9f50f9" providerId="AD" clId="Web-{D1F60F97-3194-4C28-ABD7-670CA07D4A8C}" dt="2022-03-08T13:22:52.187" v="190"/>
          <ac:spMkLst>
            <pc:docMk/>
            <pc:sldMk cId="752405145" sldId="259"/>
            <ac:spMk id="29" creationId="{CD8B4F24-440B-49E9-B85D-733523DC064B}"/>
          </ac:spMkLst>
        </pc:spChg>
        <pc:spChg chg="add del">
          <ac:chgData name="Sharn Maunders-Walter (2104125)" userId="S::2104125@student.uwtsd.ac.uk::97a54ced-dad6-4292-bf93-a8c13d9f50f9" providerId="AD" clId="Web-{D1F60F97-3194-4C28-ABD7-670CA07D4A8C}" dt="2022-03-08T13:22:52.187" v="190"/>
          <ac:spMkLst>
            <pc:docMk/>
            <pc:sldMk cId="752405145" sldId="259"/>
            <ac:spMk id="30" creationId="{6AC8FD67-91A5-4009-875B-8DC4C5B1609D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2:52.203" v="191"/>
          <ac:spMkLst>
            <pc:docMk/>
            <pc:sldMk cId="752405145" sldId="259"/>
            <ac:spMk id="32" creationId="{2B566528-1B12-4246-9431-5C2D7D081168}"/>
          </ac:spMkLst>
        </pc:spChg>
        <pc:spChg chg="add mod">
          <ac:chgData name="Sharn Maunders-Walter (2104125)" userId="S::2104125@student.uwtsd.ac.uk::97a54ced-dad6-4292-bf93-a8c13d9f50f9" providerId="AD" clId="Web-{D1F60F97-3194-4C28-ABD7-670CA07D4A8C}" dt="2022-03-08T13:23:25.361" v="192" actId="20577"/>
          <ac:spMkLst>
            <pc:docMk/>
            <pc:sldMk cId="752405145" sldId="259"/>
            <ac:spMk id="33" creationId="{B38F5C51-D1F3-4CB5-977C-D17764AC12BC}"/>
          </ac:spMkLst>
        </pc:spChg>
        <pc:grpChg chg="add del">
          <ac:chgData name="Sharn Maunders-Walter (2104125)" userId="S::2104125@student.uwtsd.ac.uk::97a54ced-dad6-4292-bf93-a8c13d9f50f9" providerId="AD" clId="Web-{D1F60F97-3194-4C28-ABD7-670CA07D4A8C}" dt="2022-03-08T13:22:47.374" v="188"/>
          <ac:grpSpMkLst>
            <pc:docMk/>
            <pc:sldMk cId="752405145" sldId="259"/>
            <ac:grpSpMk id="20" creationId="{828A5161-06F1-46CF-8AD7-844680A59E13}"/>
          </ac:grpSpMkLst>
        </pc:grpChg>
        <pc:grpChg chg="add del">
          <ac:chgData name="Sharn Maunders-Walter (2104125)" userId="S::2104125@student.uwtsd.ac.uk::97a54ced-dad6-4292-bf93-a8c13d9f50f9" providerId="AD" clId="Web-{D1F60F97-3194-4C28-ABD7-670CA07D4A8C}" dt="2022-03-08T13:22:47.374" v="188"/>
          <ac:grpSpMkLst>
            <pc:docMk/>
            <pc:sldMk cId="752405145" sldId="259"/>
            <ac:grpSpMk id="24" creationId="{5995D10D-E9C9-47DB-AE7E-801FEF38F5C9}"/>
          </ac:grpSpMkLst>
        </pc:grpChg>
        <pc:grpChg chg="add">
          <ac:chgData name="Sharn Maunders-Walter (2104125)" userId="S::2104125@student.uwtsd.ac.uk::97a54ced-dad6-4292-bf93-a8c13d9f50f9" providerId="AD" clId="Web-{D1F60F97-3194-4C28-ABD7-670CA07D4A8C}" dt="2022-03-08T13:22:52.203" v="191"/>
          <ac:grpSpMkLst>
            <pc:docMk/>
            <pc:sldMk cId="752405145" sldId="259"/>
            <ac:grpSpMk id="34" creationId="{828A5161-06F1-46CF-8AD7-844680A59E13}"/>
          </ac:grpSpMkLst>
        </pc:grpChg>
        <pc:grpChg chg="add">
          <ac:chgData name="Sharn Maunders-Walter (2104125)" userId="S::2104125@student.uwtsd.ac.uk::97a54ced-dad6-4292-bf93-a8c13d9f50f9" providerId="AD" clId="Web-{D1F60F97-3194-4C28-ABD7-670CA07D4A8C}" dt="2022-03-08T13:22:52.203" v="191"/>
          <ac:grpSpMkLst>
            <pc:docMk/>
            <pc:sldMk cId="752405145" sldId="259"/>
            <ac:grpSpMk id="35" creationId="{5995D10D-E9C9-47DB-AE7E-801FEF38F5C9}"/>
          </ac:grpSpMkLst>
        </pc:grpChg>
        <pc:picChg chg="add mod ord">
          <ac:chgData name="Sharn Maunders-Walter (2104125)" userId="S::2104125@student.uwtsd.ac.uk::97a54ced-dad6-4292-bf93-a8c13d9f50f9" providerId="AD" clId="Web-{D1F60F97-3194-4C28-ABD7-670CA07D4A8C}" dt="2022-03-08T13:23:34.236" v="193" actId="1076"/>
          <ac:picMkLst>
            <pc:docMk/>
            <pc:sldMk cId="752405145" sldId="259"/>
            <ac:picMk id="4" creationId="{56B3C667-B3F4-4270-90D8-5CCFB56FC464}"/>
          </ac:picMkLst>
        </pc:picChg>
        <pc:cxnChg chg="add del">
          <ac:chgData name="Sharn Maunders-Walter (2104125)" userId="S::2104125@student.uwtsd.ac.uk::97a54ced-dad6-4292-bf93-a8c13d9f50f9" providerId="AD" clId="Web-{D1F60F97-3194-4C28-ABD7-670CA07D4A8C}" dt="2022-03-08T13:22:52.203" v="191"/>
          <ac:cxnSpMkLst>
            <pc:docMk/>
            <pc:sldMk cId="752405145" sldId="259"/>
            <ac:cxnSpMk id="11" creationId="{38FB9660-F42F-4313-BBC4-47C007FE484C}"/>
          </ac:cxnSpMkLst>
        </pc:cxnChg>
      </pc:sldChg>
      <pc:sldChg chg="addSp delSp modSp new mod setBg setClrOvrMap">
        <pc:chgData name="Sharn Maunders-Walter (2104125)" userId="S::2104125@student.uwtsd.ac.uk::97a54ced-dad6-4292-bf93-a8c13d9f50f9" providerId="AD" clId="Web-{D1F60F97-3194-4C28-ABD7-670CA07D4A8C}" dt="2022-03-08T13:23:52.144" v="194"/>
        <pc:sldMkLst>
          <pc:docMk/>
          <pc:sldMk cId="3680014745" sldId="260"/>
        </pc:sldMkLst>
        <pc:spChg chg="mod ord">
          <ac:chgData name="Sharn Maunders-Walter (2104125)" userId="S::2104125@student.uwtsd.ac.uk::97a54ced-dad6-4292-bf93-a8c13d9f50f9" providerId="AD" clId="Web-{D1F60F97-3194-4C28-ABD7-670CA07D4A8C}" dt="2022-03-08T13:23:52.144" v="194"/>
          <ac:spMkLst>
            <pc:docMk/>
            <pc:sldMk cId="3680014745" sldId="260"/>
            <ac:spMk id="2" creationId="{A5E684E7-D743-4104-895D-36E8D37F2D6A}"/>
          </ac:spMkLst>
        </pc:spChg>
        <pc:spChg chg="del">
          <ac:chgData name="Sharn Maunders-Walter (2104125)" userId="S::2104125@student.uwtsd.ac.uk::97a54ced-dad6-4292-bf93-a8c13d9f50f9" providerId="AD" clId="Web-{D1F60F97-3194-4C28-ABD7-670CA07D4A8C}" dt="2022-03-08T13:15:47.711" v="136"/>
          <ac:spMkLst>
            <pc:docMk/>
            <pc:sldMk cId="3680014745" sldId="260"/>
            <ac:spMk id="3" creationId="{6B443833-3F51-4467-A44A-37AE199EEBC8}"/>
          </ac:spMkLst>
        </pc:spChg>
        <pc:spChg chg="add mod">
          <ac:chgData name="Sharn Maunders-Walter (2104125)" userId="S::2104125@student.uwtsd.ac.uk::97a54ced-dad6-4292-bf93-a8c13d9f50f9" providerId="AD" clId="Web-{D1F60F97-3194-4C28-ABD7-670CA07D4A8C}" dt="2022-03-08T13:18:27.063" v="161" actId="20577"/>
          <ac:spMkLst>
            <pc:docMk/>
            <pc:sldMk cId="3680014745" sldId="260"/>
            <ac:spMk id="4" creationId="{003D133A-6985-43C7-B05E-C1FD2FABE996}"/>
          </ac:spMkLst>
        </pc:spChg>
        <pc:spChg chg="add del">
          <ac:chgData name="Sharn Maunders-Walter (2104125)" userId="S::2104125@student.uwtsd.ac.uk::97a54ced-dad6-4292-bf93-a8c13d9f50f9" providerId="AD" clId="Web-{D1F60F97-3194-4C28-ABD7-670CA07D4A8C}" dt="2022-03-08T13:18:31.564" v="163"/>
          <ac:spMkLst>
            <pc:docMk/>
            <pc:sldMk cId="3680014745" sldId="260"/>
            <ac:spMk id="9" creationId="{E49CC64F-7275-4E33-961B-0C5CDC439875}"/>
          </ac:spMkLst>
        </pc:spChg>
        <pc:spChg chg="add del">
          <ac:chgData name="Sharn Maunders-Walter (2104125)" userId="S::2104125@student.uwtsd.ac.uk::97a54ced-dad6-4292-bf93-a8c13d9f50f9" providerId="AD" clId="Web-{D1F60F97-3194-4C28-ABD7-670CA07D4A8C}" dt="2022-03-08T13:23:52.144" v="194"/>
          <ac:spMkLst>
            <pc:docMk/>
            <pc:sldMk cId="3680014745" sldId="260"/>
            <ac:spMk id="11" creationId="{99ED5833-B85B-4103-8A3B-CAB0308E6C15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3:52.144" v="194"/>
          <ac:spMkLst>
            <pc:docMk/>
            <pc:sldMk cId="3680014745" sldId="260"/>
            <ac:spMk id="13" creationId="{B4D3D850-2041-4B7C-AED9-54DA385B14F7}"/>
          </ac:spMkLst>
        </pc:spChg>
        <pc:spChg chg="add del">
          <ac:chgData name="Sharn Maunders-Walter (2104125)" userId="S::2104125@student.uwtsd.ac.uk::97a54ced-dad6-4292-bf93-a8c13d9f50f9" providerId="AD" clId="Web-{D1F60F97-3194-4C28-ABD7-670CA07D4A8C}" dt="2022-03-08T13:18:03.812" v="149"/>
          <ac:spMkLst>
            <pc:docMk/>
            <pc:sldMk cId="3680014745" sldId="260"/>
            <ac:spMk id="14" creationId="{B0A9E55F-729A-4FCE-9FE3-BAE7A7BEFBC8}"/>
          </ac:spMkLst>
        </pc:spChg>
        <pc:spChg chg="add del">
          <ac:chgData name="Sharn Maunders-Walter (2104125)" userId="S::2104125@student.uwtsd.ac.uk::97a54ced-dad6-4292-bf93-a8c13d9f50f9" providerId="AD" clId="Web-{D1F60F97-3194-4C28-ABD7-670CA07D4A8C}" dt="2022-03-08T13:18:03.812" v="149"/>
          <ac:spMkLst>
            <pc:docMk/>
            <pc:sldMk cId="3680014745" sldId="260"/>
            <ac:spMk id="16" creationId="{4462B9B4-A230-4FCE-AD96-E79B8B458487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3:52.144" v="194"/>
          <ac:spMkLst>
            <pc:docMk/>
            <pc:sldMk cId="3680014745" sldId="260"/>
            <ac:spMk id="18" creationId="{71D5DFC5-85CD-4DB0-9549-D5AA3A1FD17B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3:52.144" v="194"/>
          <ac:spMkLst>
            <pc:docMk/>
            <pc:sldMk cId="3680014745" sldId="260"/>
            <ac:spMk id="20" creationId="{19F2DF91-4956-4FED-AAF9-98B74CFEDEE6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3:52.144" v="194"/>
          <ac:spMkLst>
            <pc:docMk/>
            <pc:sldMk cId="3680014745" sldId="260"/>
            <ac:spMk id="22" creationId="{016AD2F9-C054-4FE3-A688-B43C21C538B1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3:52.144" v="194"/>
          <ac:spMkLst>
            <pc:docMk/>
            <pc:sldMk cId="3680014745" sldId="260"/>
            <ac:spMk id="24" creationId="{B497CCB5-5FC2-473C-AFCC-2430CEF1DF71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3:52.144" v="194"/>
          <ac:spMkLst>
            <pc:docMk/>
            <pc:sldMk cId="3680014745" sldId="260"/>
            <ac:spMk id="26" creationId="{06D203FA-9405-4E71-9D22-0D9ED95C7A81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3:52.144" v="194"/>
          <ac:spMkLst>
            <pc:docMk/>
            <pc:sldMk cId="3680014745" sldId="260"/>
            <ac:spMk id="28" creationId="{3C5A023F-D42B-416E-9B7C-ED7627B8CF72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3:52.144" v="194"/>
          <ac:spMkLst>
            <pc:docMk/>
            <pc:sldMk cId="3680014745" sldId="260"/>
            <ac:spMk id="30" creationId="{D86ED005-A263-420F-9447-E00E3BF60504}"/>
          </ac:spMkLst>
        </pc:spChg>
        <pc:picChg chg="add mod">
          <ac:chgData name="Sharn Maunders-Walter (2104125)" userId="S::2104125@student.uwtsd.ac.uk::97a54ced-dad6-4292-bf93-a8c13d9f50f9" providerId="AD" clId="Web-{D1F60F97-3194-4C28-ABD7-670CA07D4A8C}" dt="2022-03-08T13:23:52.144" v="194"/>
          <ac:picMkLst>
            <pc:docMk/>
            <pc:sldMk cId="3680014745" sldId="260"/>
            <ac:picMk id="5" creationId="{F06BD6E2-17AE-4FC6-BAF1-4E9B41AB1856}"/>
          </ac:picMkLst>
        </pc:picChg>
        <pc:picChg chg="add del mod ord">
          <ac:chgData name="Sharn Maunders-Walter (2104125)" userId="S::2104125@student.uwtsd.ac.uk::97a54ced-dad6-4292-bf93-a8c13d9f50f9" providerId="AD" clId="Web-{D1F60F97-3194-4C28-ABD7-670CA07D4A8C}" dt="2022-03-08T13:18:05.093" v="150"/>
          <ac:picMkLst>
            <pc:docMk/>
            <pc:sldMk cId="3680014745" sldId="260"/>
            <ac:picMk id="6" creationId="{419FF3DC-71E4-47F4-9293-264C6F7A925D}"/>
          </ac:picMkLst>
        </pc:picChg>
        <pc:picChg chg="add mod ord">
          <ac:chgData name="Sharn Maunders-Walter (2104125)" userId="S::2104125@student.uwtsd.ac.uk::97a54ced-dad6-4292-bf93-a8c13d9f50f9" providerId="AD" clId="Web-{D1F60F97-3194-4C28-ABD7-670CA07D4A8C}" dt="2022-03-08T13:23:52.144" v="194"/>
          <ac:picMkLst>
            <pc:docMk/>
            <pc:sldMk cId="3680014745" sldId="260"/>
            <ac:picMk id="7" creationId="{DB929E62-FCA3-4010-99C6-9245FEE27EB3}"/>
          </ac:picMkLst>
        </pc:picChg>
      </pc:sldChg>
      <pc:sldChg chg="addSp delSp modSp new mod setBg">
        <pc:chgData name="Sharn Maunders-Walter (2104125)" userId="S::2104125@student.uwtsd.ac.uk::97a54ced-dad6-4292-bf93-a8c13d9f50f9" providerId="AD" clId="Web-{D1F60F97-3194-4C28-ABD7-670CA07D4A8C}" dt="2022-03-08T13:20:55.837" v="184"/>
        <pc:sldMkLst>
          <pc:docMk/>
          <pc:sldMk cId="2722694061" sldId="261"/>
        </pc:sldMkLst>
        <pc:spChg chg="del">
          <ac:chgData name="Sharn Maunders-Walter (2104125)" userId="S::2104125@student.uwtsd.ac.uk::97a54ced-dad6-4292-bf93-a8c13d9f50f9" providerId="AD" clId="Web-{D1F60F97-3194-4C28-ABD7-670CA07D4A8C}" dt="2022-03-08T13:19:36.723" v="167"/>
          <ac:spMkLst>
            <pc:docMk/>
            <pc:sldMk cId="2722694061" sldId="261"/>
            <ac:spMk id="2" creationId="{97E5DD87-D9BD-49C7-8CB0-C7DE0C904ECE}"/>
          </ac:spMkLst>
        </pc:spChg>
        <pc:spChg chg="del">
          <ac:chgData name="Sharn Maunders-Walter (2104125)" userId="S::2104125@student.uwtsd.ac.uk::97a54ced-dad6-4292-bf93-a8c13d9f50f9" providerId="AD" clId="Web-{D1F60F97-3194-4C28-ABD7-670CA07D4A8C}" dt="2022-03-08T13:19:31.317" v="165"/>
          <ac:spMkLst>
            <pc:docMk/>
            <pc:sldMk cId="2722694061" sldId="261"/>
            <ac:spMk id="3" creationId="{590D32C3-449F-4FAE-809B-10D6F4795CC1}"/>
          </ac:spMkLst>
        </pc:spChg>
        <pc:spChg chg="add mod">
          <ac:chgData name="Sharn Maunders-Walter (2104125)" userId="S::2104125@student.uwtsd.ac.uk::97a54ced-dad6-4292-bf93-a8c13d9f50f9" providerId="AD" clId="Web-{D1F60F97-3194-4C28-ABD7-670CA07D4A8C}" dt="2022-03-08T13:20:53.477" v="183" actId="1076"/>
          <ac:spMkLst>
            <pc:docMk/>
            <pc:sldMk cId="2722694061" sldId="261"/>
            <ac:spMk id="5" creationId="{F34977FD-EF4E-4BB9-8013-53B9BB85CF99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0:55.837" v="184"/>
          <ac:spMkLst>
            <pc:docMk/>
            <pc:sldMk cId="2722694061" sldId="261"/>
            <ac:spMk id="6" creationId="{162094A7-4F49-41A8-A262-416E788EE63E}"/>
          </ac:spMkLst>
        </pc:spChg>
        <pc:spChg chg="add del">
          <ac:chgData name="Sharn Maunders-Walter (2104125)" userId="S::2104125@student.uwtsd.ac.uk::97a54ced-dad6-4292-bf93-a8c13d9f50f9" providerId="AD" clId="Web-{D1F60F97-3194-4C28-ABD7-670CA07D4A8C}" dt="2022-03-08T13:20:32.992" v="173"/>
          <ac:spMkLst>
            <pc:docMk/>
            <pc:sldMk cId="2722694061" sldId="261"/>
            <ac:spMk id="9" creationId="{32BC26D8-82FB-445E-AA49-62A77D7C1EE0}"/>
          </ac:spMkLst>
        </pc:spChg>
        <pc:spChg chg="add del">
          <ac:chgData name="Sharn Maunders-Walter (2104125)" userId="S::2104125@student.uwtsd.ac.uk::97a54ced-dad6-4292-bf93-a8c13d9f50f9" providerId="AD" clId="Web-{D1F60F97-3194-4C28-ABD7-670CA07D4A8C}" dt="2022-03-08T13:20:32.992" v="173"/>
          <ac:spMkLst>
            <pc:docMk/>
            <pc:sldMk cId="2722694061" sldId="261"/>
            <ac:spMk id="11" creationId="{CB44330D-EA18-4254-AA95-EB49948539B8}"/>
          </ac:spMkLst>
        </pc:spChg>
        <pc:spChg chg="add del">
          <ac:chgData name="Sharn Maunders-Walter (2104125)" userId="S::2104125@student.uwtsd.ac.uk::97a54ced-dad6-4292-bf93-a8c13d9f50f9" providerId="AD" clId="Web-{D1F60F97-3194-4C28-ABD7-670CA07D4A8C}" dt="2022-03-08T13:20:32.992" v="172"/>
          <ac:spMkLst>
            <pc:docMk/>
            <pc:sldMk cId="2722694061" sldId="261"/>
            <ac:spMk id="16" creationId="{D4771268-CB57-404A-9271-370EB28F6090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0:32.992" v="173"/>
          <ac:spMkLst>
            <pc:docMk/>
            <pc:sldMk cId="2722694061" sldId="261"/>
            <ac:spMk id="18" creationId="{A4AC5506-6312-4701-8D3C-40187889A947}"/>
          </ac:spMkLst>
        </pc:spChg>
        <pc:picChg chg="add mod ord">
          <ac:chgData name="Sharn Maunders-Walter (2104125)" userId="S::2104125@student.uwtsd.ac.uk::97a54ced-dad6-4292-bf93-a8c13d9f50f9" providerId="AD" clId="Web-{D1F60F97-3194-4C28-ABD7-670CA07D4A8C}" dt="2022-03-08T13:20:32.992" v="173"/>
          <ac:picMkLst>
            <pc:docMk/>
            <pc:sldMk cId="2722694061" sldId="261"/>
            <ac:picMk id="4" creationId="{7B6812DD-FE51-42CC-9594-A9CB594EB388}"/>
          </ac:picMkLst>
        </pc:picChg>
      </pc:sldChg>
      <pc:sldChg chg="addSp delSp modSp new mod setBg">
        <pc:chgData name="Sharn Maunders-Walter (2104125)" userId="S::2104125@student.uwtsd.ac.uk::97a54ced-dad6-4292-bf93-a8c13d9f50f9" providerId="AD" clId="Web-{D1F60F97-3194-4C28-ABD7-670CA07D4A8C}" dt="2022-03-08T13:22:21.935" v="186"/>
        <pc:sldMkLst>
          <pc:docMk/>
          <pc:sldMk cId="1494587623" sldId="262"/>
        </pc:sldMkLst>
        <pc:spChg chg="del">
          <ac:chgData name="Sharn Maunders-Walter (2104125)" userId="S::2104125@student.uwtsd.ac.uk::97a54ced-dad6-4292-bf93-a8c13d9f50f9" providerId="AD" clId="Web-{D1F60F97-3194-4C28-ABD7-670CA07D4A8C}" dt="2022-03-08T13:22:21.935" v="186"/>
          <ac:spMkLst>
            <pc:docMk/>
            <pc:sldMk cId="1494587623" sldId="262"/>
            <ac:spMk id="2" creationId="{A5D245F1-592D-414E-9510-35CA0BB9BC08}"/>
          </ac:spMkLst>
        </pc:spChg>
        <pc:spChg chg="del">
          <ac:chgData name="Sharn Maunders-Walter (2104125)" userId="S::2104125@student.uwtsd.ac.uk::97a54ced-dad6-4292-bf93-a8c13d9f50f9" providerId="AD" clId="Web-{D1F60F97-3194-4C28-ABD7-670CA07D4A8C}" dt="2022-03-08T13:22:18.388" v="185"/>
          <ac:spMkLst>
            <pc:docMk/>
            <pc:sldMk cId="1494587623" sldId="262"/>
            <ac:spMk id="3" creationId="{07DC56BA-CB52-4839-87B2-F29165D01EDF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2:21.935" v="186"/>
          <ac:spMkLst>
            <pc:docMk/>
            <pc:sldMk cId="1494587623" sldId="262"/>
            <ac:spMk id="9" creationId="{F3060C83-F051-4F0E-ABAD-AA0DFC48B218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2:21.935" v="186"/>
          <ac:spMkLst>
            <pc:docMk/>
            <pc:sldMk cId="1494587623" sldId="262"/>
            <ac:spMk id="11" creationId="{83C98ABE-055B-441F-B07E-44F97F083C39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2:21.935" v="186"/>
          <ac:spMkLst>
            <pc:docMk/>
            <pc:sldMk cId="1494587623" sldId="262"/>
            <ac:spMk id="13" creationId="{29FDB030-9B49-4CED-8CCD-4D99382388AC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2:21.935" v="186"/>
          <ac:spMkLst>
            <pc:docMk/>
            <pc:sldMk cId="1494587623" sldId="262"/>
            <ac:spMk id="15" creationId="{3783CA14-24A1-485C-8B30-D6A5D87987AD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2:21.935" v="186"/>
          <ac:spMkLst>
            <pc:docMk/>
            <pc:sldMk cId="1494587623" sldId="262"/>
            <ac:spMk id="17" creationId="{9A97C86A-04D6-40F7-AE84-31AB43E6A846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2:21.935" v="186"/>
          <ac:spMkLst>
            <pc:docMk/>
            <pc:sldMk cId="1494587623" sldId="262"/>
            <ac:spMk id="19" creationId="{FF9F2414-84E8-453E-B1F3-389FDE8192D9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2:21.935" v="186"/>
          <ac:spMkLst>
            <pc:docMk/>
            <pc:sldMk cId="1494587623" sldId="262"/>
            <ac:spMk id="21" creationId="{3ECA69A1-7536-43AC-85EF-C7106179F5ED}"/>
          </ac:spMkLst>
        </pc:spChg>
        <pc:picChg chg="add mod ord">
          <ac:chgData name="Sharn Maunders-Walter (2104125)" userId="S::2104125@student.uwtsd.ac.uk::97a54ced-dad6-4292-bf93-a8c13d9f50f9" providerId="AD" clId="Web-{D1F60F97-3194-4C28-ABD7-670CA07D4A8C}" dt="2022-03-08T13:22:21.935" v="186"/>
          <ac:picMkLst>
            <pc:docMk/>
            <pc:sldMk cId="1494587623" sldId="262"/>
            <ac:picMk id="4" creationId="{F6D25177-AE7C-4A29-8C66-C78FEAE8E054}"/>
          </ac:picMkLst>
        </pc:picChg>
      </pc:sldChg>
      <pc:sldChg chg="addSp delSp modSp new mod ord setBg">
        <pc:chgData name="Sharn Maunders-Walter (2104125)" userId="S::2104125@student.uwtsd.ac.uk::97a54ced-dad6-4292-bf93-a8c13d9f50f9" providerId="AD" clId="Web-{D1F60F97-3194-4C28-ABD7-670CA07D4A8C}" dt="2022-03-08T13:25:26.227" v="209"/>
        <pc:sldMkLst>
          <pc:docMk/>
          <pc:sldMk cId="426686602" sldId="263"/>
        </pc:sldMkLst>
        <pc:spChg chg="mod">
          <ac:chgData name="Sharn Maunders-Walter (2104125)" userId="S::2104125@student.uwtsd.ac.uk::97a54ced-dad6-4292-bf93-a8c13d9f50f9" providerId="AD" clId="Web-{D1F60F97-3194-4C28-ABD7-670CA07D4A8C}" dt="2022-03-08T13:24:45.100" v="202" actId="20577"/>
          <ac:spMkLst>
            <pc:docMk/>
            <pc:sldMk cId="426686602" sldId="263"/>
            <ac:spMk id="2" creationId="{CF8F22E3-2ABB-45B3-A1F2-6EA9EACD1AE0}"/>
          </ac:spMkLst>
        </pc:spChg>
        <pc:spChg chg="del">
          <ac:chgData name="Sharn Maunders-Walter (2104125)" userId="S::2104125@student.uwtsd.ac.uk::97a54ced-dad6-4292-bf93-a8c13d9f50f9" providerId="AD" clId="Web-{D1F60F97-3194-4C28-ABD7-670CA07D4A8C}" dt="2022-03-08T13:24:03.847" v="196"/>
          <ac:spMkLst>
            <pc:docMk/>
            <pc:sldMk cId="426686602" sldId="263"/>
            <ac:spMk id="3" creationId="{80507C42-F8DD-4B33-9592-1DD01BD1F7A4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4:03.847" v="196"/>
          <ac:spMkLst>
            <pc:docMk/>
            <pc:sldMk cId="426686602" sldId="263"/>
            <ac:spMk id="8" creationId="{88294908-8B00-4F58-BBBA-20F71A40AA9E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4:03.847" v="196"/>
          <ac:spMkLst>
            <pc:docMk/>
            <pc:sldMk cId="426686602" sldId="263"/>
            <ac:spMk id="10" creationId="{4364C879-1404-4203-8E9D-CC5DE0A621A2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4:03.847" v="196"/>
          <ac:spMkLst>
            <pc:docMk/>
            <pc:sldMk cId="426686602" sldId="263"/>
            <ac:spMk id="12" creationId="{84617302-4B0D-4351-A6BB-6F0930D943AC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4:03.847" v="196"/>
          <ac:spMkLst>
            <pc:docMk/>
            <pc:sldMk cId="426686602" sldId="263"/>
            <ac:spMk id="14" creationId="{DA2C7802-C2E0-4218-8F89-8DD7CCD2CD1C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4:03.847" v="196"/>
          <ac:spMkLst>
            <pc:docMk/>
            <pc:sldMk cId="426686602" sldId="263"/>
            <ac:spMk id="16" creationId="{A6D7111A-21E5-4EE9-8A78-10E5530F0116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4:03.847" v="196"/>
          <ac:spMkLst>
            <pc:docMk/>
            <pc:sldMk cId="426686602" sldId="263"/>
            <ac:spMk id="18" creationId="{A3969E80-A77B-49FC-9122-D89AFD5EE118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4:03.847" v="196"/>
          <ac:spMkLst>
            <pc:docMk/>
            <pc:sldMk cId="426686602" sldId="263"/>
            <ac:spMk id="20" creationId="{1849CA57-76BD-4CF2-80BA-D7A46A01B7B1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4:03.847" v="196"/>
          <ac:spMkLst>
            <pc:docMk/>
            <pc:sldMk cId="426686602" sldId="263"/>
            <ac:spMk id="22" creationId="{35E9085E-E730-4768-83D4-6CB7E9897153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4:03.847" v="196"/>
          <ac:spMkLst>
            <pc:docMk/>
            <pc:sldMk cId="426686602" sldId="263"/>
            <ac:spMk id="24" creationId="{973272FE-A474-4CAE-8CA2-BCC8B476C3F4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4:03.847" v="196"/>
          <ac:spMkLst>
            <pc:docMk/>
            <pc:sldMk cId="426686602" sldId="263"/>
            <ac:spMk id="26" creationId="{E07981EA-05A6-437C-88D7-B377B92B031D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4:03.847" v="196"/>
          <ac:spMkLst>
            <pc:docMk/>
            <pc:sldMk cId="426686602" sldId="263"/>
            <ac:spMk id="28" creationId="{15E3C750-986E-4769-B1AE-49289FBEE757}"/>
          </ac:spMkLst>
        </pc:spChg>
      </pc:sldChg>
      <pc:sldChg chg="addSp modSp new mod setBg">
        <pc:chgData name="Sharn Maunders-Walter (2104125)" userId="S::2104125@student.uwtsd.ac.uk::97a54ced-dad6-4292-bf93-a8c13d9f50f9" providerId="AD" clId="Web-{D1F60F97-3194-4C28-ABD7-670CA07D4A8C}" dt="2022-03-08T13:26:58.029" v="222" actId="20577"/>
        <pc:sldMkLst>
          <pc:docMk/>
          <pc:sldMk cId="2562532258" sldId="264"/>
        </pc:sldMkLst>
        <pc:spChg chg="mod">
          <ac:chgData name="Sharn Maunders-Walter (2104125)" userId="S::2104125@student.uwtsd.ac.uk::97a54ced-dad6-4292-bf93-a8c13d9f50f9" providerId="AD" clId="Web-{D1F60F97-3194-4C28-ABD7-670CA07D4A8C}" dt="2022-03-08T13:26:51.560" v="220" actId="20577"/>
          <ac:spMkLst>
            <pc:docMk/>
            <pc:sldMk cId="2562532258" sldId="264"/>
            <ac:spMk id="2" creationId="{A17D0224-B7B8-4E7C-ADF4-2A86EDE6F899}"/>
          </ac:spMkLst>
        </pc:spChg>
        <pc:spChg chg="mod">
          <ac:chgData name="Sharn Maunders-Walter (2104125)" userId="S::2104125@student.uwtsd.ac.uk::97a54ced-dad6-4292-bf93-a8c13d9f50f9" providerId="AD" clId="Web-{D1F60F97-3194-4C28-ABD7-670CA07D4A8C}" dt="2022-03-08T13:26:58.029" v="222" actId="20577"/>
          <ac:spMkLst>
            <pc:docMk/>
            <pc:sldMk cId="2562532258" sldId="264"/>
            <ac:spMk id="3" creationId="{AFA8E40C-9DB8-4E1D-81FD-D6C2ABA7B7AC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6:22.339" v="211"/>
          <ac:spMkLst>
            <pc:docMk/>
            <pc:sldMk cId="2562532258" sldId="264"/>
            <ac:spMk id="8" creationId="{46D6306C-ED4F-4AAE-B4A5-EEA6AFAD726E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6:22.339" v="211"/>
          <ac:spMkLst>
            <pc:docMk/>
            <pc:sldMk cId="2562532258" sldId="264"/>
            <ac:spMk id="10" creationId="{0EC5361D-F897-4856-B945-0455A365EB24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6:22.339" v="211"/>
          <ac:spMkLst>
            <pc:docMk/>
            <pc:sldMk cId="2562532258" sldId="264"/>
            <ac:spMk id="12" creationId="{4508C0C5-2268-42B5-B3C8-4D0899E05F8C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6:22.339" v="211"/>
          <ac:spMkLst>
            <pc:docMk/>
            <pc:sldMk cId="2562532258" sldId="264"/>
            <ac:spMk id="14" creationId="{141ACBDB-38F8-4B34-8183-BD95B4E55A62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6:22.339" v="211"/>
          <ac:spMkLst>
            <pc:docMk/>
            <pc:sldMk cId="2562532258" sldId="264"/>
            <ac:spMk id="16" creationId="{DE00DB52-3455-4E2F-867B-A6D0516E175B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6:22.339" v="211"/>
          <ac:spMkLst>
            <pc:docMk/>
            <pc:sldMk cId="2562532258" sldId="264"/>
            <ac:spMk id="18" creationId="{9E914C83-E0D8-4953-92D5-169D28CB43AE}"/>
          </ac:spMkLst>
        </pc:spChg>
        <pc:spChg chg="add">
          <ac:chgData name="Sharn Maunders-Walter (2104125)" userId="S::2104125@student.uwtsd.ac.uk::97a54ced-dad6-4292-bf93-a8c13d9f50f9" providerId="AD" clId="Web-{D1F60F97-3194-4C28-ABD7-670CA07D4A8C}" dt="2022-03-08T13:26:22.339" v="211"/>
          <ac:spMkLst>
            <pc:docMk/>
            <pc:sldMk cId="2562532258" sldId="264"/>
            <ac:spMk id="20" creationId="{3512E083-F550-46AF-8490-767ECFD00CB7}"/>
          </ac:spMkLst>
        </pc:spChg>
      </pc:sldChg>
    </pc:docChg>
  </pc:docChgLst>
  <pc:docChgLst>
    <pc:chgData clId="Web-{D1F60F97-3194-4C28-ABD7-670CA07D4A8C}"/>
    <pc:docChg chg="modSld">
      <pc:chgData name="" userId="" providerId="" clId="Web-{D1F60F97-3194-4C28-ABD7-670CA07D4A8C}" dt="2022-03-08T13:01:40.430" v="2" actId="20577"/>
      <pc:docMkLst>
        <pc:docMk/>
      </pc:docMkLst>
      <pc:sldChg chg="modSp">
        <pc:chgData name="" userId="" providerId="" clId="Web-{D1F60F97-3194-4C28-ABD7-670CA07D4A8C}" dt="2022-03-08T13:01:40.430" v="2" actId="20577"/>
        <pc:sldMkLst>
          <pc:docMk/>
          <pc:sldMk cId="109857222" sldId="256"/>
        </pc:sldMkLst>
        <pc:spChg chg="mod">
          <ac:chgData name="" userId="" providerId="" clId="Web-{D1F60F97-3194-4C28-ABD7-670CA07D4A8C}" dt="2022-03-08T13:01:40.430" v="2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Sharn Maunders-Walter (2104125)" userId="S::2104125@student.uwtsd.ac.uk::97a54ced-dad6-4292-bf93-a8c13d9f50f9" providerId="AD" clId="Web-{1BFA1906-80E4-4472-97C4-7968B356DE22}"/>
    <pc:docChg chg="modSld">
      <pc:chgData name="Sharn Maunders-Walter (2104125)" userId="S::2104125@student.uwtsd.ac.uk::97a54ced-dad6-4292-bf93-a8c13d9f50f9" providerId="AD" clId="Web-{1BFA1906-80E4-4472-97C4-7968B356DE22}" dt="2022-03-14T23:02:06.088" v="39" actId="20577"/>
      <pc:docMkLst>
        <pc:docMk/>
      </pc:docMkLst>
      <pc:sldChg chg="modSp">
        <pc:chgData name="Sharn Maunders-Walter (2104125)" userId="S::2104125@student.uwtsd.ac.uk::97a54ced-dad6-4292-bf93-a8c13d9f50f9" providerId="AD" clId="Web-{1BFA1906-80E4-4472-97C4-7968B356DE22}" dt="2022-03-14T23:02:06.088" v="39" actId="20577"/>
        <pc:sldMkLst>
          <pc:docMk/>
          <pc:sldMk cId="109857222" sldId="256"/>
        </pc:sldMkLst>
        <pc:spChg chg="mod">
          <ac:chgData name="Sharn Maunders-Walter (2104125)" userId="S::2104125@student.uwtsd.ac.uk::97a54ced-dad6-4292-bf93-a8c13d9f50f9" providerId="AD" clId="Web-{1BFA1906-80E4-4472-97C4-7968B356DE22}" dt="2022-03-14T23:02:06.088" v="39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Sharn Maunders-Walter (2104125)" userId="S::2104125@student.uwtsd.ac.uk::97a54ced-dad6-4292-bf93-a8c13d9f50f9" providerId="AD" clId="Web-{1BFA1906-80E4-4472-97C4-7968B356DE22}" dt="2022-03-14T22:44:49.940" v="9" actId="20577"/>
        <pc:sldMkLst>
          <pc:docMk/>
          <pc:sldMk cId="2562532258" sldId="264"/>
        </pc:sldMkLst>
        <pc:spChg chg="mod">
          <ac:chgData name="Sharn Maunders-Walter (2104125)" userId="S::2104125@student.uwtsd.ac.uk::97a54ced-dad6-4292-bf93-a8c13d9f50f9" providerId="AD" clId="Web-{1BFA1906-80E4-4472-97C4-7968B356DE22}" dt="2022-03-14T22:44:49.940" v="9" actId="20577"/>
          <ac:spMkLst>
            <pc:docMk/>
            <pc:sldMk cId="2562532258" sldId="264"/>
            <ac:spMk id="3" creationId="{AFA8E40C-9DB8-4E1D-81FD-D6C2ABA7B7AC}"/>
          </ac:spMkLst>
        </pc:spChg>
      </pc:sldChg>
    </pc:docChg>
  </pc:docChgLst>
  <pc:docChgLst>
    <pc:chgData name="Sharn Maunders-Walter (2104125)" userId="S::2104125@student.uwtsd.ac.uk::97a54ced-dad6-4292-bf93-a8c13d9f50f9" providerId="AD" clId="Web-{032477A1-EA77-4CAC-542E-7FB34931857D}"/>
    <pc:docChg chg="modSld">
      <pc:chgData name="Sharn Maunders-Walter (2104125)" userId="S::2104125@student.uwtsd.ac.uk::97a54ced-dad6-4292-bf93-a8c13d9f50f9" providerId="AD" clId="Web-{032477A1-EA77-4CAC-542E-7FB34931857D}" dt="2022-07-22T19:48:48.140" v="7" actId="1076"/>
      <pc:docMkLst>
        <pc:docMk/>
      </pc:docMkLst>
      <pc:sldChg chg="modSp">
        <pc:chgData name="Sharn Maunders-Walter (2104125)" userId="S::2104125@student.uwtsd.ac.uk::97a54ced-dad6-4292-bf93-a8c13d9f50f9" providerId="AD" clId="Web-{032477A1-EA77-4CAC-542E-7FB34931857D}" dt="2022-07-22T19:48:48.140" v="7" actId="1076"/>
        <pc:sldMkLst>
          <pc:docMk/>
          <pc:sldMk cId="3680014745" sldId="260"/>
        </pc:sldMkLst>
        <pc:spChg chg="mod">
          <ac:chgData name="Sharn Maunders-Walter (2104125)" userId="S::2104125@student.uwtsd.ac.uk::97a54ced-dad6-4292-bf93-a8c13d9f50f9" providerId="AD" clId="Web-{032477A1-EA77-4CAC-542E-7FB34931857D}" dt="2022-07-22T19:48:42.234" v="5" actId="20577"/>
          <ac:spMkLst>
            <pc:docMk/>
            <pc:sldMk cId="3680014745" sldId="260"/>
            <ac:spMk id="2" creationId="{A5E684E7-D743-4104-895D-36E8D37F2D6A}"/>
          </ac:spMkLst>
        </pc:spChg>
        <pc:picChg chg="mod">
          <ac:chgData name="Sharn Maunders-Walter (2104125)" userId="S::2104125@student.uwtsd.ac.uk::97a54ced-dad6-4292-bf93-a8c13d9f50f9" providerId="AD" clId="Web-{032477A1-EA77-4CAC-542E-7FB34931857D}" dt="2022-07-22T19:48:48.140" v="7" actId="1076"/>
          <ac:picMkLst>
            <pc:docMk/>
            <pc:sldMk cId="3680014745" sldId="260"/>
            <ac:picMk id="6" creationId="{0C5A5B7F-5781-B8C0-4100-E75985F0C472}"/>
          </ac:picMkLst>
        </pc:picChg>
      </pc:sldChg>
    </pc:docChg>
  </pc:docChgLst>
  <pc:docChgLst>
    <pc:chgData name="Sharn Maunders-Walter (2104125)" userId="S::2104125@student.uwtsd.ac.uk::97a54ced-dad6-4292-bf93-a8c13d9f50f9" providerId="AD" clId="Web-{4B16E70A-3043-9933-DD38-4B31507FE9A8}"/>
    <pc:docChg chg="delSld modSld">
      <pc:chgData name="Sharn Maunders-Walter (2104125)" userId="S::2104125@student.uwtsd.ac.uk::97a54ced-dad6-4292-bf93-a8c13d9f50f9" providerId="AD" clId="Web-{4B16E70A-3043-9933-DD38-4B31507FE9A8}" dt="2022-07-22T19:46:32.532" v="171"/>
      <pc:docMkLst>
        <pc:docMk/>
      </pc:docMkLst>
      <pc:sldChg chg="addSp delSp modSp">
        <pc:chgData name="Sharn Maunders-Walter (2104125)" userId="S::2104125@student.uwtsd.ac.uk::97a54ced-dad6-4292-bf93-a8c13d9f50f9" providerId="AD" clId="Web-{4B16E70A-3043-9933-DD38-4B31507FE9A8}" dt="2022-07-22T19:46:22.344" v="170"/>
        <pc:sldMkLst>
          <pc:docMk/>
          <pc:sldMk cId="109857222" sldId="256"/>
        </pc:sldMkLst>
        <pc:spChg chg="mod">
          <ac:chgData name="Sharn Maunders-Walter (2104125)" userId="S::2104125@student.uwtsd.ac.uk::97a54ced-dad6-4292-bf93-a8c13d9f50f9" providerId="AD" clId="Web-{4B16E70A-3043-9933-DD38-4B31507FE9A8}" dt="2022-07-22T19:46:22.344" v="17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harn Maunders-Walter (2104125)" userId="S::2104125@student.uwtsd.ac.uk::97a54ced-dad6-4292-bf93-a8c13d9f50f9" providerId="AD" clId="Web-{4B16E70A-3043-9933-DD38-4B31507FE9A8}" dt="2022-07-22T19:46:22.344" v="170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Sharn Maunders-Walter (2104125)" userId="S::2104125@student.uwtsd.ac.uk::97a54ced-dad6-4292-bf93-a8c13d9f50f9" providerId="AD" clId="Web-{4B16E70A-3043-9933-DD38-4B31507FE9A8}" dt="2022-07-22T19:46:22.344" v="170"/>
          <ac:spMkLst>
            <pc:docMk/>
            <pc:sldMk cId="109857222" sldId="256"/>
            <ac:spMk id="8" creationId="{88294908-8B00-4F58-BBBA-20F71A40AA9E}"/>
          </ac:spMkLst>
        </pc:spChg>
        <pc:spChg chg="del">
          <ac:chgData name="Sharn Maunders-Walter (2104125)" userId="S::2104125@student.uwtsd.ac.uk::97a54ced-dad6-4292-bf93-a8c13d9f50f9" providerId="AD" clId="Web-{4B16E70A-3043-9933-DD38-4B31507FE9A8}" dt="2022-07-22T19:46:22.344" v="170"/>
          <ac:spMkLst>
            <pc:docMk/>
            <pc:sldMk cId="109857222" sldId="256"/>
            <ac:spMk id="10" creationId="{4364C879-1404-4203-8E9D-CC5DE0A621A2}"/>
          </ac:spMkLst>
        </pc:spChg>
        <pc:spChg chg="del">
          <ac:chgData name="Sharn Maunders-Walter (2104125)" userId="S::2104125@student.uwtsd.ac.uk::97a54ced-dad6-4292-bf93-a8c13d9f50f9" providerId="AD" clId="Web-{4B16E70A-3043-9933-DD38-4B31507FE9A8}" dt="2022-07-22T19:46:22.344" v="170"/>
          <ac:spMkLst>
            <pc:docMk/>
            <pc:sldMk cId="109857222" sldId="256"/>
            <ac:spMk id="12" creationId="{84617302-4B0D-4351-A6BB-6F0930D943AC}"/>
          </ac:spMkLst>
        </pc:spChg>
        <pc:spChg chg="del">
          <ac:chgData name="Sharn Maunders-Walter (2104125)" userId="S::2104125@student.uwtsd.ac.uk::97a54ced-dad6-4292-bf93-a8c13d9f50f9" providerId="AD" clId="Web-{4B16E70A-3043-9933-DD38-4B31507FE9A8}" dt="2022-07-22T19:46:22.344" v="170"/>
          <ac:spMkLst>
            <pc:docMk/>
            <pc:sldMk cId="109857222" sldId="256"/>
            <ac:spMk id="14" creationId="{DA2C7802-C2E0-4218-8F89-8DD7CCD2CD1C}"/>
          </ac:spMkLst>
        </pc:spChg>
        <pc:spChg chg="del">
          <ac:chgData name="Sharn Maunders-Walter (2104125)" userId="S::2104125@student.uwtsd.ac.uk::97a54ced-dad6-4292-bf93-a8c13d9f50f9" providerId="AD" clId="Web-{4B16E70A-3043-9933-DD38-4B31507FE9A8}" dt="2022-07-22T19:46:22.344" v="170"/>
          <ac:spMkLst>
            <pc:docMk/>
            <pc:sldMk cId="109857222" sldId="256"/>
            <ac:spMk id="16" creationId="{A6D7111A-21E5-4EE9-8A78-10E5530F0116}"/>
          </ac:spMkLst>
        </pc:spChg>
        <pc:spChg chg="del">
          <ac:chgData name="Sharn Maunders-Walter (2104125)" userId="S::2104125@student.uwtsd.ac.uk::97a54ced-dad6-4292-bf93-a8c13d9f50f9" providerId="AD" clId="Web-{4B16E70A-3043-9933-DD38-4B31507FE9A8}" dt="2022-07-22T19:46:22.344" v="170"/>
          <ac:spMkLst>
            <pc:docMk/>
            <pc:sldMk cId="109857222" sldId="256"/>
            <ac:spMk id="18" creationId="{A3969E80-A77B-49FC-9122-D89AFD5EE118}"/>
          </ac:spMkLst>
        </pc:spChg>
        <pc:spChg chg="del">
          <ac:chgData name="Sharn Maunders-Walter (2104125)" userId="S::2104125@student.uwtsd.ac.uk::97a54ced-dad6-4292-bf93-a8c13d9f50f9" providerId="AD" clId="Web-{4B16E70A-3043-9933-DD38-4B31507FE9A8}" dt="2022-07-22T19:46:22.344" v="170"/>
          <ac:spMkLst>
            <pc:docMk/>
            <pc:sldMk cId="109857222" sldId="256"/>
            <ac:spMk id="20" creationId="{1849CA57-76BD-4CF2-80BA-D7A46A01B7B1}"/>
          </ac:spMkLst>
        </pc:spChg>
        <pc:spChg chg="del">
          <ac:chgData name="Sharn Maunders-Walter (2104125)" userId="S::2104125@student.uwtsd.ac.uk::97a54ced-dad6-4292-bf93-a8c13d9f50f9" providerId="AD" clId="Web-{4B16E70A-3043-9933-DD38-4B31507FE9A8}" dt="2022-07-22T19:46:22.344" v="170"/>
          <ac:spMkLst>
            <pc:docMk/>
            <pc:sldMk cId="109857222" sldId="256"/>
            <ac:spMk id="22" creationId="{35E9085E-E730-4768-83D4-6CB7E9897153}"/>
          </ac:spMkLst>
        </pc:spChg>
        <pc:spChg chg="del">
          <ac:chgData name="Sharn Maunders-Walter (2104125)" userId="S::2104125@student.uwtsd.ac.uk::97a54ced-dad6-4292-bf93-a8c13d9f50f9" providerId="AD" clId="Web-{4B16E70A-3043-9933-DD38-4B31507FE9A8}" dt="2022-07-22T19:46:22.344" v="170"/>
          <ac:spMkLst>
            <pc:docMk/>
            <pc:sldMk cId="109857222" sldId="256"/>
            <ac:spMk id="24" creationId="{973272FE-A474-4CAE-8CA2-BCC8B476C3F4}"/>
          </ac:spMkLst>
        </pc:spChg>
        <pc:spChg chg="del">
          <ac:chgData name="Sharn Maunders-Walter (2104125)" userId="S::2104125@student.uwtsd.ac.uk::97a54ced-dad6-4292-bf93-a8c13d9f50f9" providerId="AD" clId="Web-{4B16E70A-3043-9933-DD38-4B31507FE9A8}" dt="2022-07-22T19:46:22.344" v="170"/>
          <ac:spMkLst>
            <pc:docMk/>
            <pc:sldMk cId="109857222" sldId="256"/>
            <ac:spMk id="26" creationId="{E07981EA-05A6-437C-88D7-B377B92B031D}"/>
          </ac:spMkLst>
        </pc:spChg>
        <pc:spChg chg="del">
          <ac:chgData name="Sharn Maunders-Walter (2104125)" userId="S::2104125@student.uwtsd.ac.uk::97a54ced-dad6-4292-bf93-a8c13d9f50f9" providerId="AD" clId="Web-{4B16E70A-3043-9933-DD38-4B31507FE9A8}" dt="2022-07-22T19:46:22.344" v="170"/>
          <ac:spMkLst>
            <pc:docMk/>
            <pc:sldMk cId="109857222" sldId="256"/>
            <ac:spMk id="28" creationId="{15E3C750-986E-4769-B1AE-49289FBEE757}"/>
          </ac:spMkLst>
        </pc:spChg>
        <pc:spChg chg="add">
          <ac:chgData name="Sharn Maunders-Walter (2104125)" userId="S::2104125@student.uwtsd.ac.uk::97a54ced-dad6-4292-bf93-a8c13d9f50f9" providerId="AD" clId="Web-{4B16E70A-3043-9933-DD38-4B31507FE9A8}" dt="2022-07-22T19:46:22.344" v="170"/>
          <ac:spMkLst>
            <pc:docMk/>
            <pc:sldMk cId="109857222" sldId="256"/>
            <ac:spMk id="33" creationId="{FFD48BC7-DC40-47DE-87EE-9F4B6ECB9ABB}"/>
          </ac:spMkLst>
        </pc:spChg>
        <pc:spChg chg="add">
          <ac:chgData name="Sharn Maunders-Walter (2104125)" userId="S::2104125@student.uwtsd.ac.uk::97a54ced-dad6-4292-bf93-a8c13d9f50f9" providerId="AD" clId="Web-{4B16E70A-3043-9933-DD38-4B31507FE9A8}" dt="2022-07-22T19:46:22.344" v="170"/>
          <ac:spMkLst>
            <pc:docMk/>
            <pc:sldMk cId="109857222" sldId="256"/>
            <ac:spMk id="35" creationId="{E502BBC7-2C76-46F3-BC24-5985BC13DB88}"/>
          </ac:spMkLst>
        </pc:spChg>
        <pc:spChg chg="add">
          <ac:chgData name="Sharn Maunders-Walter (2104125)" userId="S::2104125@student.uwtsd.ac.uk::97a54ced-dad6-4292-bf93-a8c13d9f50f9" providerId="AD" clId="Web-{4B16E70A-3043-9933-DD38-4B31507FE9A8}" dt="2022-07-22T19:46:22.344" v="170"/>
          <ac:spMkLst>
            <pc:docMk/>
            <pc:sldMk cId="109857222" sldId="256"/>
            <ac:spMk id="37" creationId="{C7F28D52-2A5F-4D23-81AE-7CB8B591C7AF}"/>
          </ac:spMkLst>
        </pc:spChg>
        <pc:spChg chg="add">
          <ac:chgData name="Sharn Maunders-Walter (2104125)" userId="S::2104125@student.uwtsd.ac.uk::97a54ced-dad6-4292-bf93-a8c13d9f50f9" providerId="AD" clId="Web-{4B16E70A-3043-9933-DD38-4B31507FE9A8}" dt="2022-07-22T19:46:22.344" v="170"/>
          <ac:spMkLst>
            <pc:docMk/>
            <pc:sldMk cId="109857222" sldId="256"/>
            <ac:spMk id="39" creationId="{3629484E-3792-4B3D-89AD-7C8A1ED0E0D4}"/>
          </ac:spMkLst>
        </pc:spChg>
      </pc:sldChg>
      <pc:sldChg chg="addSp delSp modSp mod setBg">
        <pc:chgData name="Sharn Maunders-Walter (2104125)" userId="S::2104125@student.uwtsd.ac.uk::97a54ced-dad6-4292-bf93-a8c13d9f50f9" providerId="AD" clId="Web-{4B16E70A-3043-9933-DD38-4B31507FE9A8}" dt="2022-07-22T19:46:32.532" v="171"/>
        <pc:sldMkLst>
          <pc:docMk/>
          <pc:sldMk cId="1730802898" sldId="257"/>
        </pc:sldMkLst>
        <pc:spChg chg="add mod">
          <ac:chgData name="Sharn Maunders-Walter (2104125)" userId="S::2104125@student.uwtsd.ac.uk::97a54ced-dad6-4292-bf93-a8c13d9f50f9" providerId="AD" clId="Web-{4B16E70A-3043-9933-DD38-4B31507FE9A8}" dt="2022-07-22T19:46:32.532" v="171"/>
          <ac:spMkLst>
            <pc:docMk/>
            <pc:sldMk cId="1730802898" sldId="257"/>
            <ac:spMk id="3" creationId="{5B31D245-4571-16C6-CDBD-88ED762ED257}"/>
          </ac:spMkLst>
        </pc:spChg>
        <pc:spChg chg="add">
          <ac:chgData name="Sharn Maunders-Walter (2104125)" userId="S::2104125@student.uwtsd.ac.uk::97a54ced-dad6-4292-bf93-a8c13d9f50f9" providerId="AD" clId="Web-{4B16E70A-3043-9933-DD38-4B31507FE9A8}" dt="2022-07-22T19:46:32.532" v="171"/>
          <ac:spMkLst>
            <pc:docMk/>
            <pc:sldMk cId="1730802898" sldId="257"/>
            <ac:spMk id="8" creationId="{DAF1966E-FD40-4A4A-B61B-C4DF7FA05F06}"/>
          </ac:spMkLst>
        </pc:spChg>
        <pc:spChg chg="add">
          <ac:chgData name="Sharn Maunders-Walter (2104125)" userId="S::2104125@student.uwtsd.ac.uk::97a54ced-dad6-4292-bf93-a8c13d9f50f9" providerId="AD" clId="Web-{4B16E70A-3043-9933-DD38-4B31507FE9A8}" dt="2022-07-22T19:46:32.532" v="171"/>
          <ac:spMkLst>
            <pc:docMk/>
            <pc:sldMk cId="1730802898" sldId="257"/>
            <ac:spMk id="10" creationId="{047BFA19-D45E-416B-A404-7AF2F3F27017}"/>
          </ac:spMkLst>
        </pc:spChg>
        <pc:spChg chg="add">
          <ac:chgData name="Sharn Maunders-Walter (2104125)" userId="S::2104125@student.uwtsd.ac.uk::97a54ced-dad6-4292-bf93-a8c13d9f50f9" providerId="AD" clId="Web-{4B16E70A-3043-9933-DD38-4B31507FE9A8}" dt="2022-07-22T19:46:32.532" v="171"/>
          <ac:spMkLst>
            <pc:docMk/>
            <pc:sldMk cId="1730802898" sldId="257"/>
            <ac:spMk id="12" creationId="{8E0105E7-23DB-4CF2-8258-FF47C7620F6E}"/>
          </ac:spMkLst>
        </pc:spChg>
        <pc:spChg chg="add">
          <ac:chgData name="Sharn Maunders-Walter (2104125)" userId="S::2104125@student.uwtsd.ac.uk::97a54ced-dad6-4292-bf93-a8c13d9f50f9" providerId="AD" clId="Web-{4B16E70A-3043-9933-DD38-4B31507FE9A8}" dt="2022-07-22T19:46:32.532" v="171"/>
          <ac:spMkLst>
            <pc:docMk/>
            <pc:sldMk cId="1730802898" sldId="257"/>
            <ac:spMk id="14" creationId="{074B4F7D-14B2-478B-8BF5-01E4E0C5D263}"/>
          </ac:spMkLst>
        </pc:spChg>
        <pc:picChg chg="del">
          <ac:chgData name="Sharn Maunders-Walter (2104125)" userId="S::2104125@student.uwtsd.ac.uk::97a54ced-dad6-4292-bf93-a8c13d9f50f9" providerId="AD" clId="Web-{4B16E70A-3043-9933-DD38-4B31507FE9A8}" dt="2022-07-22T19:25:28.746" v="19"/>
          <ac:picMkLst>
            <pc:docMk/>
            <pc:sldMk cId="1730802898" sldId="257"/>
            <ac:picMk id="4" creationId="{E25E8424-461E-4557-8509-983958E3F9EE}"/>
          </ac:picMkLst>
        </pc:picChg>
      </pc:sldChg>
      <pc:sldChg chg="addSp delSp modSp">
        <pc:chgData name="Sharn Maunders-Walter (2104125)" userId="S::2104125@student.uwtsd.ac.uk::97a54ced-dad6-4292-bf93-a8c13d9f50f9" providerId="AD" clId="Web-{4B16E70A-3043-9933-DD38-4B31507FE9A8}" dt="2022-07-22T19:33:43.421" v="107" actId="14100"/>
        <pc:sldMkLst>
          <pc:docMk/>
          <pc:sldMk cId="3774540819" sldId="258"/>
        </pc:sldMkLst>
        <pc:spChg chg="mod">
          <ac:chgData name="Sharn Maunders-Walter (2104125)" userId="S::2104125@student.uwtsd.ac.uk::97a54ced-dad6-4292-bf93-a8c13d9f50f9" providerId="AD" clId="Web-{4B16E70A-3043-9933-DD38-4B31507FE9A8}" dt="2022-07-22T19:33:37.030" v="106" actId="20577"/>
          <ac:spMkLst>
            <pc:docMk/>
            <pc:sldMk cId="3774540819" sldId="258"/>
            <ac:spMk id="2" creationId="{6B540651-2161-446A-A6ED-2657A330BA47}"/>
          </ac:spMkLst>
        </pc:spChg>
        <pc:spChg chg="add del">
          <ac:chgData name="Sharn Maunders-Walter (2104125)" userId="S::2104125@student.uwtsd.ac.uk::97a54ced-dad6-4292-bf93-a8c13d9f50f9" providerId="AD" clId="Web-{4B16E70A-3043-9933-DD38-4B31507FE9A8}" dt="2022-07-22T19:29:32.194" v="39"/>
          <ac:spMkLst>
            <pc:docMk/>
            <pc:sldMk cId="3774540819" sldId="258"/>
            <ac:spMk id="3" creationId="{39802F4B-7B57-3C69-74B8-5F93E853A7B7}"/>
          </ac:spMkLst>
        </pc:spChg>
        <pc:spChg chg="mod">
          <ac:chgData name="Sharn Maunders-Walter (2104125)" userId="S::2104125@student.uwtsd.ac.uk::97a54ced-dad6-4292-bf93-a8c13d9f50f9" providerId="AD" clId="Web-{4B16E70A-3043-9933-DD38-4B31507FE9A8}" dt="2022-07-22T19:29:23.303" v="37" actId="20577"/>
          <ac:spMkLst>
            <pc:docMk/>
            <pc:sldMk cId="3774540819" sldId="258"/>
            <ac:spMk id="32" creationId="{467AD76E-8E13-4BBA-BC43-5227E01E22C4}"/>
          </ac:spMkLst>
        </pc:spChg>
        <pc:picChg chg="del">
          <ac:chgData name="Sharn Maunders-Walter (2104125)" userId="S::2104125@student.uwtsd.ac.uk::97a54ced-dad6-4292-bf93-a8c13d9f50f9" providerId="AD" clId="Web-{4B16E70A-3043-9933-DD38-4B31507FE9A8}" dt="2022-07-22T19:28:48.802" v="30"/>
          <ac:picMkLst>
            <pc:docMk/>
            <pc:sldMk cId="3774540819" sldId="258"/>
            <ac:picMk id="4" creationId="{5E7D6C30-4A06-4B55-86ED-8D236AA7BB2C}"/>
          </ac:picMkLst>
        </pc:picChg>
        <pc:picChg chg="add mod">
          <ac:chgData name="Sharn Maunders-Walter (2104125)" userId="S::2104125@student.uwtsd.ac.uk::97a54ced-dad6-4292-bf93-a8c13d9f50f9" providerId="AD" clId="Web-{4B16E70A-3043-9933-DD38-4B31507FE9A8}" dt="2022-07-22T19:33:43.421" v="107" actId="14100"/>
          <ac:picMkLst>
            <pc:docMk/>
            <pc:sldMk cId="3774540819" sldId="258"/>
            <ac:picMk id="5" creationId="{77133DFC-BD93-3400-E2BA-068DC9EFE875}"/>
          </ac:picMkLst>
        </pc:picChg>
      </pc:sldChg>
      <pc:sldChg chg="addSp delSp modSp">
        <pc:chgData name="Sharn Maunders-Walter (2104125)" userId="S::2104125@student.uwtsd.ac.uk::97a54ced-dad6-4292-bf93-a8c13d9f50f9" providerId="AD" clId="Web-{4B16E70A-3043-9933-DD38-4B31507FE9A8}" dt="2022-07-22T19:36:58.634" v="123" actId="1076"/>
        <pc:sldMkLst>
          <pc:docMk/>
          <pc:sldMk cId="752405145" sldId="259"/>
        </pc:sldMkLst>
        <pc:spChg chg="mod">
          <ac:chgData name="Sharn Maunders-Walter (2104125)" userId="S::2104125@student.uwtsd.ac.uk::97a54ced-dad6-4292-bf93-a8c13d9f50f9" providerId="AD" clId="Web-{4B16E70A-3043-9933-DD38-4B31507FE9A8}" dt="2022-07-22T19:35:58.585" v="112" actId="20577"/>
          <ac:spMkLst>
            <pc:docMk/>
            <pc:sldMk cId="752405145" sldId="259"/>
            <ac:spMk id="2" creationId="{4B3EDD0A-34D7-4FC4-83A5-688C356CC64A}"/>
          </ac:spMkLst>
        </pc:spChg>
        <pc:spChg chg="del">
          <ac:chgData name="Sharn Maunders-Walter (2104125)" userId="S::2104125@student.uwtsd.ac.uk::97a54ced-dad6-4292-bf93-a8c13d9f50f9" providerId="AD" clId="Web-{4B16E70A-3043-9933-DD38-4B31507FE9A8}" dt="2022-07-22T19:36:28.071" v="114"/>
          <ac:spMkLst>
            <pc:docMk/>
            <pc:sldMk cId="752405145" sldId="259"/>
            <ac:spMk id="33" creationId="{B38F5C51-D1F3-4CB5-977C-D17764AC12BC}"/>
          </ac:spMkLst>
        </pc:spChg>
        <pc:picChg chg="add mod ord">
          <ac:chgData name="Sharn Maunders-Walter (2104125)" userId="S::2104125@student.uwtsd.ac.uk::97a54ced-dad6-4292-bf93-a8c13d9f50f9" providerId="AD" clId="Web-{4B16E70A-3043-9933-DD38-4B31507FE9A8}" dt="2022-07-22T19:36:58.634" v="123" actId="1076"/>
          <ac:picMkLst>
            <pc:docMk/>
            <pc:sldMk cId="752405145" sldId="259"/>
            <ac:picMk id="3" creationId="{0ED2F597-1AD2-A17F-44F9-6F2FA322C5AE}"/>
          </ac:picMkLst>
        </pc:picChg>
        <pc:picChg chg="del">
          <ac:chgData name="Sharn Maunders-Walter (2104125)" userId="S::2104125@student.uwtsd.ac.uk::97a54ced-dad6-4292-bf93-a8c13d9f50f9" providerId="AD" clId="Web-{4B16E70A-3043-9933-DD38-4B31507FE9A8}" dt="2022-07-22T19:36:00.210" v="113"/>
          <ac:picMkLst>
            <pc:docMk/>
            <pc:sldMk cId="752405145" sldId="259"/>
            <ac:picMk id="4" creationId="{56B3C667-B3F4-4270-90D8-5CCFB56FC464}"/>
          </ac:picMkLst>
        </pc:picChg>
      </pc:sldChg>
      <pc:sldChg chg="addSp delSp modSp">
        <pc:chgData name="Sharn Maunders-Walter (2104125)" userId="S::2104125@student.uwtsd.ac.uk::97a54ced-dad6-4292-bf93-a8c13d9f50f9" providerId="AD" clId="Web-{4B16E70A-3043-9933-DD38-4B31507FE9A8}" dt="2022-07-22T19:43:14.385" v="157" actId="1076"/>
        <pc:sldMkLst>
          <pc:docMk/>
          <pc:sldMk cId="3680014745" sldId="260"/>
        </pc:sldMkLst>
        <pc:spChg chg="mod">
          <ac:chgData name="Sharn Maunders-Walter (2104125)" userId="S::2104125@student.uwtsd.ac.uk::97a54ced-dad6-4292-bf93-a8c13d9f50f9" providerId="AD" clId="Web-{4B16E70A-3043-9933-DD38-4B31507FE9A8}" dt="2022-07-22T19:42:36.868" v="150" actId="20577"/>
          <ac:spMkLst>
            <pc:docMk/>
            <pc:sldMk cId="3680014745" sldId="260"/>
            <ac:spMk id="2" creationId="{A5E684E7-D743-4104-895D-36E8D37F2D6A}"/>
          </ac:spMkLst>
        </pc:spChg>
        <pc:picChg chg="add mod">
          <ac:chgData name="Sharn Maunders-Walter (2104125)" userId="S::2104125@student.uwtsd.ac.uk::97a54ced-dad6-4292-bf93-a8c13d9f50f9" providerId="AD" clId="Web-{4B16E70A-3043-9933-DD38-4B31507FE9A8}" dt="2022-07-22T19:42:45.791" v="154" actId="1076"/>
          <ac:picMkLst>
            <pc:docMk/>
            <pc:sldMk cId="3680014745" sldId="260"/>
            <ac:picMk id="3" creationId="{1CA8B812-8000-6C23-A4AB-8EF8D7466C08}"/>
          </ac:picMkLst>
        </pc:picChg>
        <pc:picChg chg="del">
          <ac:chgData name="Sharn Maunders-Walter (2104125)" userId="S::2104125@student.uwtsd.ac.uk::97a54ced-dad6-4292-bf93-a8c13d9f50f9" providerId="AD" clId="Web-{4B16E70A-3043-9933-DD38-4B31507FE9A8}" dt="2022-07-22T19:40:30.255" v="125"/>
          <ac:picMkLst>
            <pc:docMk/>
            <pc:sldMk cId="3680014745" sldId="260"/>
            <ac:picMk id="5" creationId="{F06BD6E2-17AE-4FC6-BAF1-4E9B41AB1856}"/>
          </ac:picMkLst>
        </pc:picChg>
        <pc:picChg chg="add mod">
          <ac:chgData name="Sharn Maunders-Walter (2104125)" userId="S::2104125@student.uwtsd.ac.uk::97a54ced-dad6-4292-bf93-a8c13d9f50f9" providerId="AD" clId="Web-{4B16E70A-3043-9933-DD38-4B31507FE9A8}" dt="2022-07-22T19:43:14.385" v="157" actId="1076"/>
          <ac:picMkLst>
            <pc:docMk/>
            <pc:sldMk cId="3680014745" sldId="260"/>
            <ac:picMk id="6" creationId="{0C5A5B7F-5781-B8C0-4100-E75985F0C472}"/>
          </ac:picMkLst>
        </pc:picChg>
        <pc:picChg chg="del">
          <ac:chgData name="Sharn Maunders-Walter (2104125)" userId="S::2104125@student.uwtsd.ac.uk::97a54ced-dad6-4292-bf93-a8c13d9f50f9" providerId="AD" clId="Web-{4B16E70A-3043-9933-DD38-4B31507FE9A8}" dt="2022-07-22T19:40:28.411" v="124"/>
          <ac:picMkLst>
            <pc:docMk/>
            <pc:sldMk cId="3680014745" sldId="260"/>
            <ac:picMk id="7" creationId="{DB929E62-FCA3-4010-99C6-9245FEE27EB3}"/>
          </ac:picMkLst>
        </pc:picChg>
      </pc:sldChg>
      <pc:sldChg chg="del">
        <pc:chgData name="Sharn Maunders-Walter (2104125)" userId="S::2104125@student.uwtsd.ac.uk::97a54ced-dad6-4292-bf93-a8c13d9f50f9" providerId="AD" clId="Web-{4B16E70A-3043-9933-DD38-4B31507FE9A8}" dt="2022-07-22T19:45:37.655" v="165"/>
        <pc:sldMkLst>
          <pc:docMk/>
          <pc:sldMk cId="2722694061" sldId="261"/>
        </pc:sldMkLst>
      </pc:sldChg>
      <pc:sldChg chg="del">
        <pc:chgData name="Sharn Maunders-Walter (2104125)" userId="S::2104125@student.uwtsd.ac.uk::97a54ced-dad6-4292-bf93-a8c13d9f50f9" providerId="AD" clId="Web-{4B16E70A-3043-9933-DD38-4B31507FE9A8}" dt="2022-07-22T19:45:40.531" v="166"/>
        <pc:sldMkLst>
          <pc:docMk/>
          <pc:sldMk cId="1494587623" sldId="262"/>
        </pc:sldMkLst>
      </pc:sldChg>
      <pc:sldChg chg="modSp">
        <pc:chgData name="Sharn Maunders-Walter (2104125)" userId="S::2104125@student.uwtsd.ac.uk::97a54ced-dad6-4292-bf93-a8c13d9f50f9" providerId="AD" clId="Web-{4B16E70A-3043-9933-DD38-4B31507FE9A8}" dt="2022-07-22T19:44:54.763" v="164" actId="14100"/>
        <pc:sldMkLst>
          <pc:docMk/>
          <pc:sldMk cId="2562532258" sldId="264"/>
        </pc:sldMkLst>
        <pc:spChg chg="mod">
          <ac:chgData name="Sharn Maunders-Walter (2104125)" userId="S::2104125@student.uwtsd.ac.uk::97a54ced-dad6-4292-bf93-a8c13d9f50f9" providerId="AD" clId="Web-{4B16E70A-3043-9933-DD38-4B31507FE9A8}" dt="2022-07-22T19:44:54.763" v="164" actId="14100"/>
          <ac:spMkLst>
            <pc:docMk/>
            <pc:sldMk cId="2562532258" sldId="264"/>
            <ac:spMk id="3" creationId="{AFA8E40C-9DB8-4E1D-81FD-D6C2ABA7B7A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library.parliament.uk/research-briefings/cbp-7749/" TargetMode="External"/><Relationship Id="rId2" Type="http://schemas.openxmlformats.org/officeDocument/2006/relationships/hyperlink" Target="https://www.ons.gov.uk/peoplepopulationandcommunity/birthsdeathsandmarriages/deaths/bulletins/suicidesintheunitedkingdom/2020registration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hs.uk/mental-health/feelings-symptoms-behaviours/behaviours/self-harm/getting-help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5" name="Freeform: Shape 34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7" name="Freeform: Shape 36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r>
              <a:rPr lang="en-GB" sz="5000">
                <a:cs typeface="Calibri Light"/>
              </a:rPr>
              <a:t>Sharn Maunders-Walter</a:t>
            </a:r>
            <a:br>
              <a:rPr lang="en-GB" sz="5000">
                <a:cs typeface="Calibri Light"/>
              </a:rPr>
            </a:br>
            <a:r>
              <a:rPr lang="en-GB" sz="5000">
                <a:cs typeface="Calibri Light"/>
              </a:rPr>
              <a:t>Induction to health and research</a:t>
            </a:r>
            <a:br>
              <a:rPr lang="en-GB" sz="5000">
                <a:cs typeface="Calibri Light"/>
              </a:rPr>
            </a:br>
            <a:r>
              <a:rPr lang="en-GB" sz="5000">
                <a:ea typeface="Calibri Light"/>
                <a:cs typeface="Calibri Light"/>
              </a:rPr>
              <a:t>(BMNS4005)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66912" y="5645150"/>
            <a:ext cx="8258176" cy="6318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800">
                <a:cs typeface="Calibri"/>
              </a:rPr>
              <a:t>2104125</a:t>
            </a:r>
          </a:p>
          <a:p>
            <a:endParaRPr lang="en-GB" sz="2800">
              <a:cs typeface="Calibri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31D245-4571-16C6-CDBD-88ED762ED2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200"/>
              <a:t>Warning Signs</a:t>
            </a:r>
            <a:endParaRPr lang="en-GB" sz="1200">
              <a:cs typeface="Calibri" panose="020F0502020204030204"/>
            </a:endParaRPr>
          </a:p>
          <a:p>
            <a:r>
              <a:rPr lang="en-GB" sz="1200">
                <a:ea typeface="+mn-lt"/>
                <a:cs typeface="+mn-lt"/>
              </a:rPr>
              <a:t>How can you tell if someone is self-harming?</a:t>
            </a:r>
            <a:endParaRPr lang="en-GB" sz="1200"/>
          </a:p>
          <a:p>
            <a:r>
              <a:rPr lang="en-GB" sz="1200"/>
              <a:t>People who self-harm may:</a:t>
            </a:r>
            <a:endParaRPr lang="en-GB" sz="1200">
              <a:cs typeface="Calibri"/>
            </a:endParaRPr>
          </a:p>
          <a:p>
            <a:r>
              <a:rPr lang="en-GB" sz="1200">
                <a:ea typeface="+mn-lt"/>
                <a:cs typeface="+mn-lt"/>
              </a:rPr>
              <a:t>appear withdrawn, or more quiet or reserved than usual;</a:t>
            </a:r>
            <a:endParaRPr lang="en-GB" sz="1200"/>
          </a:p>
          <a:p>
            <a:r>
              <a:rPr lang="en-GB" sz="1200">
                <a:ea typeface="+mn-lt"/>
                <a:cs typeface="+mn-lt"/>
              </a:rPr>
              <a:t>stop participating in their regular activities;</a:t>
            </a:r>
            <a:endParaRPr lang="en-GB" sz="1200"/>
          </a:p>
          <a:p>
            <a:r>
              <a:rPr lang="en-GB" sz="1200">
                <a:ea typeface="+mn-lt"/>
                <a:cs typeface="+mn-lt"/>
              </a:rPr>
              <a:t>have rapid mood changes;</a:t>
            </a:r>
            <a:endParaRPr lang="en-GB" sz="1200"/>
          </a:p>
          <a:p>
            <a:r>
              <a:rPr lang="en-GB" sz="1200">
                <a:ea typeface="+mn-lt"/>
                <a:cs typeface="+mn-lt"/>
              </a:rPr>
              <a:t>get angry or upset easily;</a:t>
            </a:r>
            <a:endParaRPr lang="en-GB" sz="1200"/>
          </a:p>
          <a:p>
            <a:r>
              <a:rPr lang="en-GB" sz="1200">
                <a:ea typeface="+mn-lt"/>
                <a:cs typeface="+mn-lt"/>
              </a:rPr>
              <a:t>have had a significant event in their lives, e.g. a breakup with significant other;</a:t>
            </a:r>
            <a:endParaRPr lang="en-GB" sz="1200"/>
          </a:p>
          <a:p>
            <a:r>
              <a:rPr lang="en-GB" sz="1200">
                <a:ea typeface="+mn-lt"/>
                <a:cs typeface="+mn-lt"/>
              </a:rPr>
              <a:t>suffer poor academic/school performance when they usually do very well;</a:t>
            </a:r>
            <a:endParaRPr lang="en-GB" sz="1200"/>
          </a:p>
          <a:p>
            <a:r>
              <a:rPr lang="en-GB" sz="1200">
                <a:ea typeface="+mn-lt"/>
                <a:cs typeface="+mn-lt"/>
              </a:rPr>
              <a:t>exhibit unexplained cuts or scratches;</a:t>
            </a:r>
            <a:endParaRPr lang="en-GB" sz="1200"/>
          </a:p>
          <a:p>
            <a:r>
              <a:rPr lang="en-GB" sz="1200">
                <a:ea typeface="+mn-lt"/>
                <a:cs typeface="+mn-lt"/>
              </a:rPr>
              <a:t>wear clothes that are inappropriate for the weather, e.g. wearing long sleeves on hot day.</a:t>
            </a:r>
            <a:endParaRPr lang="en-GB" sz="1200"/>
          </a:p>
          <a:p>
            <a:pPr marL="0" indent="0">
              <a:buNone/>
            </a:pPr>
            <a:r>
              <a:rPr lang="en-GB" sz="1200">
                <a:ea typeface="+mn-lt"/>
                <a:cs typeface="+mn-lt"/>
              </a:rPr>
              <a:t>(Hasking, 2010; SIOS, n.d.)</a:t>
            </a:r>
            <a:endParaRPr lang="en-GB" sz="12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7308028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1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540651-2161-446A-A6ED-2657A330B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600">
                <a:ea typeface="+mj-lt"/>
                <a:cs typeface="+mj-lt"/>
              </a:rPr>
              <a:t>https://www.sptraininguk.com/self-harm/</a:t>
            </a:r>
            <a:endParaRPr lang="en-US">
              <a:ea typeface="+mj-ea"/>
              <a:cs typeface="+mj-cs"/>
            </a:endParaRPr>
          </a:p>
        </p:txBody>
      </p:sp>
      <p:sp>
        <p:nvSpPr>
          <p:cNvPr id="32" name="Content Placeholder 14">
            <a:extLst>
              <a:ext uri="{FF2B5EF4-FFF2-40B4-BE49-F238E27FC236}">
                <a16:creationId xmlns:a16="http://schemas.microsoft.com/office/drawing/2014/main" id="{467AD76E-8E13-4BBA-BC43-5227E01E22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7153" y="1635928"/>
            <a:ext cx="4008384" cy="43939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br>
              <a:rPr lang="en-US"/>
            </a:br>
            <a:endParaRPr lang="en-US"/>
          </a:p>
        </p:txBody>
      </p:sp>
      <p:grpSp>
        <p:nvGrpSpPr>
          <p:cNvPr id="33" name="Group 19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21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5" name="Group 23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Isosceles Triangle 25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5" descr="A picture containing diagram&#10;&#10;Description automatically generated">
            <a:extLst>
              <a:ext uri="{FF2B5EF4-FFF2-40B4-BE49-F238E27FC236}">
                <a16:creationId xmlns:a16="http://schemas.microsoft.com/office/drawing/2014/main" id="{77133DFC-BD93-3400-E2BA-068DC9EFE8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0779" y="1254645"/>
            <a:ext cx="6604143" cy="5604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5408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1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3EDD0A-34D7-4FC4-83A5-688C356CC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600">
                <a:ea typeface="+mj-lt"/>
                <a:cs typeface="+mj-lt"/>
              </a:rPr>
              <a:t>https://www.suicideinfo.ca/resource/self-harm-and-suicide/</a:t>
            </a:r>
            <a:endParaRPr lang="en-US">
              <a:ea typeface="+mj-ea"/>
              <a:cs typeface="+mj-cs"/>
            </a:endParaRPr>
          </a:p>
        </p:txBody>
      </p:sp>
      <p:pic>
        <p:nvPicPr>
          <p:cNvPr id="3" name="Picture 4" descr="Timeline&#10;&#10;Description automatically generated">
            <a:extLst>
              <a:ext uri="{FF2B5EF4-FFF2-40B4-BE49-F238E27FC236}">
                <a16:creationId xmlns:a16="http://schemas.microsoft.com/office/drawing/2014/main" id="{0ED2F597-1AD2-A17F-44F9-6F2FA322C5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96983" y="1162339"/>
            <a:ext cx="8425922" cy="5460211"/>
          </a:xfrm>
        </p:spPr>
      </p:pic>
      <p:grpSp>
        <p:nvGrpSpPr>
          <p:cNvPr id="34" name="Group 19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5" name="Group 23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Isosceles Triangle 25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7524051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5">
            <a:extLst>
              <a:ext uri="{FF2B5EF4-FFF2-40B4-BE49-F238E27FC236}">
                <a16:creationId xmlns:a16="http://schemas.microsoft.com/office/drawing/2014/main" id="{B4D3D850-2041-4B7C-AED9-54DA385B1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1D5DFC5-85CD-4DB0-9549-D5AA3A1FD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1481849" y="4022486"/>
            <a:ext cx="3655570" cy="2646427"/>
          </a:xfrm>
          <a:custGeom>
            <a:avLst/>
            <a:gdLst>
              <a:gd name="connsiteX0" fmla="*/ 0 w 2736866"/>
              <a:gd name="connsiteY0" fmla="*/ 0 h 1981337"/>
              <a:gd name="connsiteX1" fmla="*/ 2736866 w 2736866"/>
              <a:gd name="connsiteY1" fmla="*/ 0 h 1981337"/>
              <a:gd name="connsiteX2" fmla="*/ 2736866 w 2736866"/>
              <a:gd name="connsiteY2" fmla="*/ 1225808 h 1981337"/>
              <a:gd name="connsiteX3" fmla="*/ 1981337 w 2736866"/>
              <a:gd name="connsiteY3" fmla="*/ 1981337 h 198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36866" h="1981337">
                <a:moveTo>
                  <a:pt x="0" y="0"/>
                </a:moveTo>
                <a:lnTo>
                  <a:pt x="2736866" y="0"/>
                </a:lnTo>
                <a:lnTo>
                  <a:pt x="2736866" y="1225808"/>
                </a:lnTo>
                <a:lnTo>
                  <a:pt x="1981337" y="1981337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19F2DF91-4956-4FED-AAF9-98B74CFED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991197" y="4070586"/>
            <a:ext cx="4070846" cy="4070846"/>
          </a:xfrm>
          <a:custGeom>
            <a:avLst/>
            <a:gdLst>
              <a:gd name="connsiteX0" fmla="*/ 0 w 4070846"/>
              <a:gd name="connsiteY0" fmla="*/ 0 h 4070846"/>
              <a:gd name="connsiteX1" fmla="*/ 4070846 w 4070846"/>
              <a:gd name="connsiteY1" fmla="*/ 0 h 4070846"/>
              <a:gd name="connsiteX2" fmla="*/ 4070846 w 4070846"/>
              <a:gd name="connsiteY2" fmla="*/ 1063476 h 4070846"/>
              <a:gd name="connsiteX3" fmla="*/ 1063476 w 4070846"/>
              <a:gd name="connsiteY3" fmla="*/ 4070846 h 4070846"/>
              <a:gd name="connsiteX4" fmla="*/ 0 w 4070846"/>
              <a:gd name="connsiteY4" fmla="*/ 4070846 h 40708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70846" h="4070846">
                <a:moveTo>
                  <a:pt x="0" y="0"/>
                </a:moveTo>
                <a:lnTo>
                  <a:pt x="4070846" y="0"/>
                </a:lnTo>
                <a:lnTo>
                  <a:pt x="4070846" y="1063476"/>
                </a:lnTo>
                <a:lnTo>
                  <a:pt x="1063476" y="4070846"/>
                </a:lnTo>
                <a:lnTo>
                  <a:pt x="0" y="4070846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016AD2F9-C054-4FE3-A688-B43C21C538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7933928" y="1372793"/>
            <a:ext cx="6135300" cy="5537781"/>
          </a:xfrm>
          <a:custGeom>
            <a:avLst/>
            <a:gdLst>
              <a:gd name="connsiteX0" fmla="*/ 0 w 6135300"/>
              <a:gd name="connsiteY0" fmla="*/ 0 h 5537781"/>
              <a:gd name="connsiteX1" fmla="*/ 6135300 w 6135300"/>
              <a:gd name="connsiteY1" fmla="*/ 0 h 5537781"/>
              <a:gd name="connsiteX2" fmla="*/ 6135300 w 6135300"/>
              <a:gd name="connsiteY2" fmla="*/ 3548931 h 5537781"/>
              <a:gd name="connsiteX3" fmla="*/ 4146451 w 6135300"/>
              <a:gd name="connsiteY3" fmla="*/ 5537781 h 5537781"/>
              <a:gd name="connsiteX4" fmla="*/ 0 w 6135300"/>
              <a:gd name="connsiteY4" fmla="*/ 1391331 h 5537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135300" h="5537781">
                <a:moveTo>
                  <a:pt x="0" y="0"/>
                </a:moveTo>
                <a:lnTo>
                  <a:pt x="6135300" y="0"/>
                </a:lnTo>
                <a:lnTo>
                  <a:pt x="6135300" y="3548931"/>
                </a:lnTo>
                <a:lnTo>
                  <a:pt x="4146451" y="5537781"/>
                </a:lnTo>
                <a:lnTo>
                  <a:pt x="0" y="1391331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497CCB5-5FC2-473C-AFCC-2430CEF1D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409915" y="1742916"/>
            <a:ext cx="3372170" cy="337216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D203FA-9405-4E71-9D22-0D9ED95C7A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1683736" y="1587573"/>
            <a:ext cx="1073226" cy="107322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3C5A023F-D42B-416E-9B7C-ED7627B8C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8948" y="-1"/>
            <a:ext cx="5757046" cy="2878523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ame 29">
            <a:extLst>
              <a:ext uri="{FF2B5EF4-FFF2-40B4-BE49-F238E27FC236}">
                <a16:creationId xmlns:a16="http://schemas.microsoft.com/office/drawing/2014/main" id="{D86ED005-A263-420F-9447-E00E3BF60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971277" y="1304278"/>
            <a:ext cx="4249446" cy="4249444"/>
          </a:xfrm>
          <a:prstGeom prst="frame">
            <a:avLst>
              <a:gd name="adj1" fmla="val 1195"/>
            </a:avLst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E684E7-D743-4104-895D-36E8D37F2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6858" y="2761554"/>
            <a:ext cx="3618284" cy="1345720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marL="514350" indent="-514350" algn="ctr">
              <a:buAutoNum type="arabicPeriod"/>
            </a:pPr>
            <a:r>
              <a:rPr lang="en-US" sz="2800">
                <a:solidFill>
                  <a:srgbClr val="080808"/>
                </a:solidFill>
                <a:cs typeface="Calibri Light"/>
              </a:rPr>
              <a:t>Signs of self harm 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3D133A-6985-43C7-B05E-C1FD2FABE996}"/>
              </a:ext>
            </a:extLst>
          </p:cNvPr>
          <p:cNvSpPr txBox="1"/>
          <p:nvPr/>
        </p:nvSpPr>
        <p:spPr>
          <a:xfrm>
            <a:off x="7875373" y="3962399"/>
            <a:ext cx="40200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3" name="Picture 5" descr="Text&#10;&#10;Description automatically generated">
            <a:extLst>
              <a:ext uri="{FF2B5EF4-FFF2-40B4-BE49-F238E27FC236}">
                <a16:creationId xmlns:a16="http://schemas.microsoft.com/office/drawing/2014/main" id="{1CA8B812-8000-6C23-A4AB-8EF8D7466C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045" y="3117378"/>
            <a:ext cx="2204908" cy="3269649"/>
          </a:xfrm>
          <a:prstGeom prst="rect">
            <a:avLst/>
          </a:prstGeom>
        </p:spPr>
      </p:pic>
      <p:pic>
        <p:nvPicPr>
          <p:cNvPr id="6" name="Picture 7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0C5A5B7F-5781-B8C0-4100-E75985F0C4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7267" y="427246"/>
            <a:ext cx="3297809" cy="2215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0147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F22E3-2ABB-45B3-A1F2-6EA9EACD1A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4642" y="2353641"/>
            <a:ext cx="5782716" cy="2150719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rgbClr val="080808"/>
                </a:solidFill>
                <a:cs typeface="Calibri Light"/>
              </a:rPr>
              <a:t>Conclusion</a:t>
            </a:r>
            <a:endParaRPr lang="en-US" sz="3600" kern="1200">
              <a:solidFill>
                <a:srgbClr val="080808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866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7D0224-B7B8-4E7C-ADF4-2A86EDE6F8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698171"/>
            <a:ext cx="3962061" cy="4516360"/>
          </a:xfrm>
        </p:spPr>
        <p:txBody>
          <a:bodyPr anchor="t">
            <a:normAutofit/>
          </a:bodyPr>
          <a:lstStyle/>
          <a:p>
            <a:r>
              <a:rPr lang="en-GB" sz="3600">
                <a:cs typeface="Calibri Light"/>
              </a:rPr>
              <a:t>Reference List</a:t>
            </a:r>
            <a:endParaRPr lang="en-GB" sz="36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8E40C-9DB8-4E1D-81FD-D6C2ABA7B7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0020" y="441901"/>
            <a:ext cx="6478513" cy="6009467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algn="just"/>
            <a:r>
              <a:rPr lang="en-GB" sz="2000">
                <a:ea typeface="+mn-lt"/>
                <a:cs typeface="+mn-lt"/>
              </a:rPr>
              <a:t>Bridge, J.A., Greenhouse, J.B., Sheftall, A.H., Fabio, A., Campo, J.V. and Kelleher, K.J., 2010. Changes in suicide rates by hanging and / or suffocation and firearms among young persons aged 10–24 years in the United States: 1992–2006. </a:t>
            </a:r>
            <a:r>
              <a:rPr lang="en-GB" sz="2000" i="1">
                <a:ea typeface="+mn-lt"/>
                <a:cs typeface="+mn-lt"/>
              </a:rPr>
              <a:t>Journal of Adolescent Health</a:t>
            </a:r>
            <a:r>
              <a:rPr lang="en-GB" sz="2000">
                <a:ea typeface="+mn-lt"/>
                <a:cs typeface="+mn-lt"/>
              </a:rPr>
              <a:t>, </a:t>
            </a:r>
            <a:r>
              <a:rPr lang="en-GB" sz="2000" i="1">
                <a:ea typeface="+mn-lt"/>
                <a:cs typeface="+mn-lt"/>
              </a:rPr>
              <a:t>46</a:t>
            </a:r>
            <a:r>
              <a:rPr lang="en-GB" sz="2000">
                <a:ea typeface="+mn-lt"/>
                <a:cs typeface="+mn-lt"/>
              </a:rPr>
              <a:t>(5), pp.503-505.</a:t>
            </a:r>
          </a:p>
          <a:p>
            <a:r>
              <a:rPr lang="en-GB" sz="2000">
                <a:ea typeface="+mn-lt"/>
                <a:cs typeface="+mn-lt"/>
              </a:rPr>
              <a:t>Gibbons, R.D., Hur, K., Bhaumik, D.K. and Mann, J.J., 2005. The relationship between antidepressant medication use and rate of suicide. </a:t>
            </a:r>
            <a:r>
              <a:rPr lang="en-GB" sz="2000" i="1">
                <a:ea typeface="+mn-lt"/>
                <a:cs typeface="+mn-lt"/>
              </a:rPr>
              <a:t>Archives of general psychiatry</a:t>
            </a:r>
            <a:r>
              <a:rPr lang="en-GB" sz="2000">
                <a:ea typeface="+mn-lt"/>
                <a:cs typeface="+mn-lt"/>
              </a:rPr>
              <a:t>, </a:t>
            </a:r>
            <a:r>
              <a:rPr lang="en-GB" sz="2000" i="1">
                <a:ea typeface="+mn-lt"/>
                <a:cs typeface="+mn-lt"/>
              </a:rPr>
              <a:t>62</a:t>
            </a:r>
            <a:r>
              <a:rPr lang="en-GB" sz="2000">
                <a:ea typeface="+mn-lt"/>
                <a:cs typeface="+mn-lt"/>
              </a:rPr>
              <a:t>(2), pp.165-172.</a:t>
            </a:r>
          </a:p>
          <a:p>
            <a:r>
              <a:rPr lang="en-GB" sz="2000">
                <a:ea typeface="+mn-lt"/>
                <a:cs typeface="+mn-lt"/>
              </a:rPr>
              <a:t>Gunnell, D.; </a:t>
            </a:r>
            <a:r>
              <a:rPr lang="en-GB" sz="2000" err="1">
                <a:ea typeface="+mn-lt"/>
                <a:cs typeface="+mn-lt"/>
              </a:rPr>
              <a:t>Bennewith</a:t>
            </a:r>
            <a:r>
              <a:rPr lang="en-GB" sz="2000">
                <a:ea typeface="+mn-lt"/>
                <a:cs typeface="+mn-lt"/>
              </a:rPr>
              <a:t>, O.; Hawton, K.; Simkin, S.; Kapur, N. The epidemiology and prevention of suicide by hanging: A systematic review. </a:t>
            </a:r>
            <a:r>
              <a:rPr lang="en-GB" sz="2000" i="1">
                <a:ea typeface="+mn-lt"/>
                <a:cs typeface="+mn-lt"/>
              </a:rPr>
              <a:t>Int. J. Epidemiol.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b="1">
                <a:ea typeface="+mn-lt"/>
                <a:cs typeface="+mn-lt"/>
              </a:rPr>
              <a:t>2005</a:t>
            </a:r>
            <a:r>
              <a:rPr lang="en-GB" sz="2000">
                <a:ea typeface="+mn-lt"/>
                <a:cs typeface="+mn-lt"/>
              </a:rPr>
              <a:t>, </a:t>
            </a:r>
            <a:r>
              <a:rPr lang="en-GB" sz="2000" i="1">
                <a:ea typeface="+mn-lt"/>
                <a:cs typeface="+mn-lt"/>
              </a:rPr>
              <a:t>34</a:t>
            </a:r>
            <a:r>
              <a:rPr lang="en-GB" sz="2000">
                <a:ea typeface="+mn-lt"/>
                <a:cs typeface="+mn-lt"/>
              </a:rPr>
              <a:t>, 433–442.</a:t>
            </a:r>
          </a:p>
          <a:p>
            <a:r>
              <a:rPr lang="en-GB" sz="2000">
                <a:ea typeface="+mn-lt"/>
                <a:cs typeface="+mn-lt"/>
              </a:rPr>
              <a:t>Hawton K, Saunders KEA, and O’Connor RC. Self-harm and suicide in adolescents. The Lancet. 2012</a:t>
            </a:r>
          </a:p>
          <a:p>
            <a:pPr algn="just"/>
            <a:r>
              <a:rPr lang="en-GB" sz="2000">
                <a:ea typeface="+mn-lt"/>
                <a:cs typeface="+mn-lt"/>
              </a:rPr>
              <a:t>Kanchan, T., Menon, A. and Menezes, R.G., 2009. Methods of choice in completed suicides: gender differences and review of literature. </a:t>
            </a:r>
            <a:r>
              <a:rPr lang="en-GB" sz="2000" i="1">
                <a:ea typeface="+mn-lt"/>
                <a:cs typeface="+mn-lt"/>
              </a:rPr>
              <a:t>Journal of forensic sciences</a:t>
            </a:r>
            <a:r>
              <a:rPr lang="en-GB" sz="2000">
                <a:ea typeface="+mn-lt"/>
                <a:cs typeface="+mn-lt"/>
              </a:rPr>
              <a:t>, </a:t>
            </a:r>
            <a:r>
              <a:rPr lang="en-GB" sz="2000" i="1">
                <a:ea typeface="+mn-lt"/>
                <a:cs typeface="+mn-lt"/>
              </a:rPr>
              <a:t>54</a:t>
            </a:r>
            <a:r>
              <a:rPr lang="en-GB" sz="2000">
                <a:ea typeface="+mn-lt"/>
                <a:cs typeface="+mn-lt"/>
              </a:rPr>
              <a:t>(4), pp.938-942.</a:t>
            </a:r>
          </a:p>
          <a:p>
            <a:r>
              <a:rPr lang="en-GB" sz="2000">
                <a:ea typeface="+mn-lt"/>
                <a:cs typeface="+mn-lt"/>
              </a:rPr>
              <a:t> 379(9834): 2373-2382.</a:t>
            </a:r>
          </a:p>
          <a:p>
            <a:pPr algn="just"/>
            <a:r>
              <a:rPr lang="en-GB" sz="2000">
                <a:ea typeface="+mn-lt"/>
                <a:cs typeface="+mn-lt"/>
              </a:rPr>
              <a:t>Kelly, S. and Bunting, J., 1998. Trends in suicide in England and Wales, 1982-96. </a:t>
            </a:r>
            <a:r>
              <a:rPr lang="en-GB" sz="2000" i="1">
                <a:ea typeface="+mn-lt"/>
                <a:cs typeface="+mn-lt"/>
              </a:rPr>
              <a:t>Population trends</a:t>
            </a:r>
            <a:r>
              <a:rPr lang="en-GB" sz="2000">
                <a:ea typeface="+mn-lt"/>
                <a:cs typeface="+mn-lt"/>
              </a:rPr>
              <a:t>, (92), pp.29-41.</a:t>
            </a:r>
          </a:p>
          <a:p>
            <a:pPr algn="just"/>
            <a:r>
              <a:rPr lang="en-GB" sz="2000">
                <a:ea typeface="+mn-lt"/>
                <a:cs typeface="+mn-lt"/>
              </a:rPr>
              <a:t>Littmann, S.K., 1983. The role of the press in the control of suicide epidemics. In </a:t>
            </a:r>
            <a:r>
              <a:rPr lang="en-GB" sz="2000" i="1">
                <a:ea typeface="+mn-lt"/>
                <a:cs typeface="+mn-lt"/>
              </a:rPr>
              <a:t>Depression and Suicide</a:t>
            </a:r>
            <a:r>
              <a:rPr lang="en-GB" sz="2000">
                <a:ea typeface="+mn-lt"/>
                <a:cs typeface="+mn-lt"/>
              </a:rPr>
              <a:t> (pp. 166-170). Pergamon.</a:t>
            </a:r>
          </a:p>
          <a:p>
            <a:r>
              <a:rPr lang="en-GB" sz="2000">
                <a:ea typeface="+mn-lt"/>
                <a:cs typeface="+mn-lt"/>
              </a:rPr>
              <a:t>WHO Health Behaviour in School-aged Children (HBSC) 2014survey1</a:t>
            </a:r>
          </a:p>
          <a:p>
            <a:r>
              <a:rPr lang="en-GB" sz="2000">
                <a:ea typeface="+mn-lt"/>
                <a:cs typeface="+mn-lt"/>
              </a:rPr>
              <a:t>Shaw, J.; Appleby, L.; Baker, D. </a:t>
            </a:r>
            <a:r>
              <a:rPr lang="en-GB" sz="2000" i="1">
                <a:ea typeface="+mn-lt"/>
                <a:cs typeface="+mn-lt"/>
              </a:rPr>
              <a:t>Safer Prisons: A National Study of Prison Studies 1999–2000 by the National Confidential Inquiry into Suicides and Homicides by People with Mental Illness</a:t>
            </a:r>
            <a:r>
              <a:rPr lang="en-GB" sz="2000">
                <a:ea typeface="+mn-lt"/>
                <a:cs typeface="+mn-lt"/>
              </a:rPr>
              <a:t>; Department of Health: London, UK, 2003.</a:t>
            </a:r>
          </a:p>
          <a:p>
            <a:pPr algn="just"/>
            <a:r>
              <a:rPr lang="en-GB" sz="2000">
                <a:ea typeface="+mn-lt"/>
                <a:cs typeface="+mn-lt"/>
              </a:rPr>
              <a:t>Schwartz, A.J., 2011. Rate, relative risk, and method of suicide by students at 4‐year colleges and universities in the United States, 2004–2005 through 2008–2009. </a:t>
            </a:r>
            <a:r>
              <a:rPr lang="en-GB" sz="2000" i="1">
                <a:ea typeface="+mn-lt"/>
                <a:cs typeface="+mn-lt"/>
              </a:rPr>
              <a:t>Suicide and Life‐Threatening </a:t>
            </a:r>
            <a:r>
              <a:rPr lang="en-GB" sz="2000" i="1" err="1">
                <a:ea typeface="+mn-lt"/>
                <a:cs typeface="+mn-lt"/>
              </a:rPr>
              <a:t>Behavior</a:t>
            </a:r>
            <a:r>
              <a:rPr lang="en-GB" sz="2000">
                <a:ea typeface="+mn-lt"/>
                <a:cs typeface="+mn-lt"/>
              </a:rPr>
              <a:t>, </a:t>
            </a:r>
            <a:r>
              <a:rPr lang="en-GB" sz="2000" i="1">
                <a:ea typeface="+mn-lt"/>
                <a:cs typeface="+mn-lt"/>
              </a:rPr>
              <a:t>41</a:t>
            </a:r>
            <a:r>
              <a:rPr lang="en-GB" sz="2000">
                <a:ea typeface="+mn-lt"/>
                <a:cs typeface="+mn-lt"/>
              </a:rPr>
              <a:t>(4), pp.353-371.</a:t>
            </a:r>
          </a:p>
          <a:p>
            <a:endParaRPr lang="en-GB" sz="200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Wintemute, G.J., Parham, C.A., Beaumont, J.J., Wright, M. and Drake, C., 1999. Mortality among recent purchasers of handguns. </a:t>
            </a:r>
            <a:r>
              <a:rPr lang="en-GB" sz="2000" i="1">
                <a:ea typeface="+mn-lt"/>
                <a:cs typeface="+mn-lt"/>
              </a:rPr>
              <a:t>New England Journal of Medicine</a:t>
            </a:r>
            <a:r>
              <a:rPr lang="en-GB" sz="2000">
                <a:ea typeface="+mn-lt"/>
                <a:cs typeface="+mn-lt"/>
              </a:rPr>
              <a:t>, </a:t>
            </a:r>
            <a:r>
              <a:rPr lang="en-GB" sz="2000" i="1">
                <a:ea typeface="+mn-lt"/>
                <a:cs typeface="+mn-lt"/>
              </a:rPr>
              <a:t>341</a:t>
            </a:r>
            <a:r>
              <a:rPr lang="en-GB" sz="2000">
                <a:ea typeface="+mn-lt"/>
                <a:cs typeface="+mn-lt"/>
              </a:rPr>
              <a:t>(21), pp.1583-1589.</a:t>
            </a:r>
          </a:p>
          <a:p>
            <a:pPr algn="just"/>
            <a:r>
              <a:rPr lang="en-GB" sz="2000">
                <a:ea typeface="+mn-lt"/>
                <a:cs typeface="+mn-lt"/>
                <a:hlinkClick r:id="rId2"/>
              </a:rPr>
              <a:t>https://www.ons.gov.uk/peoplepopulationandcommunity/birthsdeathsandmarriages/deaths/bulletins/suicidesintheunitedkingdom/2020registrations</a:t>
            </a:r>
            <a:endParaRPr lang="en-GB" sz="2000">
              <a:ea typeface="+mn-lt"/>
              <a:cs typeface="+mn-lt"/>
            </a:endParaRPr>
          </a:p>
          <a:p>
            <a:pPr algn="just"/>
            <a:r>
              <a:rPr lang="en-GB" sz="2000">
                <a:ea typeface="+mn-lt"/>
                <a:cs typeface="+mn-lt"/>
                <a:hlinkClick r:id="rId3"/>
              </a:rPr>
              <a:t>https://commonslibrary.parliament.uk/research-briefings/cbp-7749/</a:t>
            </a:r>
            <a:endParaRPr lang="en-GB" sz="2000">
              <a:ea typeface="+mn-lt"/>
              <a:cs typeface="+mn-lt"/>
            </a:endParaRPr>
          </a:p>
          <a:p>
            <a:pPr algn="just"/>
            <a:r>
              <a:rPr lang="en-GB" sz="2000">
                <a:ea typeface="+mn-lt"/>
                <a:cs typeface="+mn-lt"/>
                <a:hlinkClick r:id="rId4"/>
              </a:rPr>
              <a:t>https://www.nhs.uk/mental-health/feelings-symptoms-behaviours/behaviours/self-harm/getting-help/</a:t>
            </a:r>
            <a:endParaRPr lang="en-GB" sz="2000">
              <a:ea typeface="+mn-lt"/>
              <a:cs typeface="+mn-lt"/>
            </a:endParaRPr>
          </a:p>
          <a:p>
            <a:pPr algn="just"/>
            <a:endParaRPr lang="en-GB" sz="2000">
              <a:ea typeface="+mn-lt"/>
              <a:cs typeface="+mn-lt"/>
            </a:endParaRPr>
          </a:p>
          <a:p>
            <a:endParaRPr lang="en-GB" sz="2000">
              <a:ea typeface="+mn-lt"/>
              <a:cs typeface="+mn-lt"/>
            </a:endParaRPr>
          </a:p>
          <a:p>
            <a:endParaRPr lang="en-GB" sz="2000">
              <a:ea typeface="+mn-lt"/>
              <a:cs typeface="+mn-lt"/>
            </a:endParaRPr>
          </a:p>
          <a:p>
            <a:endParaRPr lang="en-GB" sz="2000">
              <a:cs typeface="Calibri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5322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Sharn Maunders-Walter Induction to health and research (BMNS4005)</vt:lpstr>
      <vt:lpstr>PowerPoint Presentation</vt:lpstr>
      <vt:lpstr>https://www.sptraininguk.com/self-harm/</vt:lpstr>
      <vt:lpstr>https://www.suicideinfo.ca/resource/self-harm-and-suicide/</vt:lpstr>
      <vt:lpstr>Signs of self harm 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2022-03-08T13:01:33Z</dcterms:created>
  <dcterms:modified xsi:type="dcterms:W3CDTF">2022-07-22T19:49:08Z</dcterms:modified>
</cp:coreProperties>
</file>