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5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6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7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53"/>
  </p:notesMasterIdLst>
  <p:sldIdLst>
    <p:sldId id="256" r:id="rId2"/>
    <p:sldId id="263" r:id="rId3"/>
    <p:sldId id="267" r:id="rId4"/>
    <p:sldId id="266" r:id="rId5"/>
    <p:sldId id="264" r:id="rId6"/>
    <p:sldId id="265" r:id="rId7"/>
    <p:sldId id="258" r:id="rId8"/>
    <p:sldId id="257" r:id="rId9"/>
    <p:sldId id="269" r:id="rId10"/>
    <p:sldId id="270" r:id="rId11"/>
    <p:sldId id="346" r:id="rId12"/>
    <p:sldId id="272" r:id="rId13"/>
    <p:sldId id="271" r:id="rId14"/>
    <p:sldId id="259" r:id="rId15"/>
    <p:sldId id="276" r:id="rId16"/>
    <p:sldId id="277" r:id="rId17"/>
    <p:sldId id="278" r:id="rId18"/>
    <p:sldId id="347" r:id="rId19"/>
    <p:sldId id="273" r:id="rId20"/>
    <p:sldId id="260" r:id="rId21"/>
    <p:sldId id="352" r:id="rId22"/>
    <p:sldId id="275" r:id="rId23"/>
    <p:sldId id="354" r:id="rId24"/>
    <p:sldId id="353" r:id="rId25"/>
    <p:sldId id="349" r:id="rId26"/>
    <p:sldId id="348" r:id="rId27"/>
    <p:sldId id="350" r:id="rId28"/>
    <p:sldId id="351" r:id="rId29"/>
    <p:sldId id="274" r:id="rId30"/>
    <p:sldId id="301" r:id="rId31"/>
    <p:sldId id="345" r:id="rId32"/>
    <p:sldId id="296" r:id="rId33"/>
    <p:sldId id="297" r:id="rId34"/>
    <p:sldId id="344" r:id="rId35"/>
    <p:sldId id="261" r:id="rId36"/>
    <p:sldId id="293" r:id="rId37"/>
    <p:sldId id="280" r:id="rId38"/>
    <p:sldId id="281" r:id="rId39"/>
    <p:sldId id="323" r:id="rId40"/>
    <p:sldId id="287" r:id="rId41"/>
    <p:sldId id="288" r:id="rId42"/>
    <p:sldId id="286" r:id="rId43"/>
    <p:sldId id="289" r:id="rId44"/>
    <p:sldId id="290" r:id="rId45"/>
    <p:sldId id="291" r:id="rId46"/>
    <p:sldId id="292" r:id="rId47"/>
    <p:sldId id="283" r:id="rId48"/>
    <p:sldId id="294" r:id="rId49"/>
    <p:sldId id="295" r:id="rId50"/>
    <p:sldId id="355" r:id="rId51"/>
    <p:sldId id="357" r:id="rId5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877" autoAdjust="0"/>
    <p:restoredTop sz="89253" autoAdjust="0"/>
  </p:normalViewPr>
  <p:slideViewPr>
    <p:cSldViewPr snapToGrid="0">
      <p:cViewPr varScale="1">
        <p:scale>
          <a:sx n="61" d="100"/>
          <a:sy n="61" d="100"/>
        </p:scale>
        <p:origin x="5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67DAC4-3A4D-4F38-80BF-1A9D8BEC54BF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94A50E2-2DA8-4DFD-9884-E63627E34457}">
      <dgm:prSet phldrT="[文字]" custT="1"/>
      <dgm:spPr/>
      <dgm:t>
        <a:bodyPr/>
        <a:lstStyle/>
        <a:p>
          <a:r>
            <a:rPr lang="zh-TW" altLang="en-US" sz="3200" dirty="0" smtClean="0"/>
            <a:t>性</a:t>
          </a:r>
          <a:endParaRPr lang="zh-TW" altLang="en-US" sz="3200" dirty="0"/>
        </a:p>
      </dgm:t>
    </dgm:pt>
    <dgm:pt modelId="{FCE3E18B-AE50-4361-8569-F1778B83026D}" type="parTrans" cxnId="{11B3DC9F-F094-45E9-A93D-350AC982DE1F}">
      <dgm:prSet/>
      <dgm:spPr/>
      <dgm:t>
        <a:bodyPr/>
        <a:lstStyle/>
        <a:p>
          <a:endParaRPr lang="zh-TW" altLang="en-US"/>
        </a:p>
      </dgm:t>
    </dgm:pt>
    <dgm:pt modelId="{257E9A53-46BB-4571-A908-7CEFAE713617}" type="sibTrans" cxnId="{11B3DC9F-F094-45E9-A93D-350AC982DE1F}">
      <dgm:prSet/>
      <dgm:spPr/>
      <dgm:t>
        <a:bodyPr/>
        <a:lstStyle/>
        <a:p>
          <a:endParaRPr lang="zh-TW" altLang="en-US"/>
        </a:p>
      </dgm:t>
    </dgm:pt>
    <dgm:pt modelId="{918D0C60-34B0-4253-8BEF-7A8422E1CD49}">
      <dgm:prSet phldrT="[文字]" custT="1"/>
      <dgm:spPr/>
      <dgm:t>
        <a:bodyPr/>
        <a:lstStyle/>
        <a:p>
          <a:r>
            <a:rPr lang="zh-TW" altLang="en-US" sz="3200" dirty="0" smtClean="0"/>
            <a:t>天</a:t>
          </a:r>
          <a:endParaRPr lang="zh-TW" altLang="en-US" sz="3200" dirty="0"/>
        </a:p>
      </dgm:t>
    </dgm:pt>
    <dgm:pt modelId="{4FC213B0-6BA2-4965-814C-576DF8027E84}" type="parTrans" cxnId="{D0668824-C97F-4C12-9FF6-FB464B55162F}">
      <dgm:prSet/>
      <dgm:spPr/>
      <dgm:t>
        <a:bodyPr/>
        <a:lstStyle/>
        <a:p>
          <a:endParaRPr lang="zh-TW" altLang="en-US"/>
        </a:p>
      </dgm:t>
    </dgm:pt>
    <dgm:pt modelId="{A8AC5E52-BCE8-4B42-8A3B-7DD7F933C5A1}" type="sibTrans" cxnId="{D0668824-C97F-4C12-9FF6-FB464B55162F}">
      <dgm:prSet/>
      <dgm:spPr/>
      <dgm:t>
        <a:bodyPr/>
        <a:lstStyle/>
        <a:p>
          <a:endParaRPr lang="zh-TW" altLang="en-US"/>
        </a:p>
      </dgm:t>
    </dgm:pt>
    <dgm:pt modelId="{9FB7E76D-AC43-460F-90E1-36C4D88E0A22}">
      <dgm:prSet phldrT="[文字]" custT="1"/>
      <dgm:spPr/>
      <dgm:t>
        <a:bodyPr/>
        <a:lstStyle/>
        <a:p>
          <a:r>
            <a:rPr lang="zh-TW" altLang="en-US" sz="3200" dirty="0" smtClean="0"/>
            <a:t>自然</a:t>
          </a:r>
          <a:endParaRPr lang="zh-TW" altLang="en-US" sz="3200" dirty="0"/>
        </a:p>
      </dgm:t>
    </dgm:pt>
    <dgm:pt modelId="{73080AFF-1384-47B6-A469-FE5937D247FF}" type="parTrans" cxnId="{F7865B83-D179-409D-986E-03A5486C97E5}">
      <dgm:prSet/>
      <dgm:spPr/>
      <dgm:t>
        <a:bodyPr/>
        <a:lstStyle/>
        <a:p>
          <a:endParaRPr lang="zh-TW" altLang="en-US"/>
        </a:p>
      </dgm:t>
    </dgm:pt>
    <dgm:pt modelId="{4EFA8488-6749-453A-A929-D79129833CEF}" type="sibTrans" cxnId="{F7865B83-D179-409D-986E-03A5486C97E5}">
      <dgm:prSet/>
      <dgm:spPr/>
      <dgm:t>
        <a:bodyPr/>
        <a:lstStyle/>
        <a:p>
          <a:endParaRPr lang="zh-TW" altLang="en-US"/>
        </a:p>
      </dgm:t>
    </dgm:pt>
    <dgm:pt modelId="{F9DC3433-1A19-4408-B974-06ED4E6009B2}">
      <dgm:prSet phldrT="[文字]" custT="1"/>
      <dgm:spPr/>
      <dgm:t>
        <a:bodyPr/>
        <a:lstStyle/>
        <a:p>
          <a:r>
            <a:rPr lang="zh-TW" altLang="en-US" sz="3200" dirty="0" smtClean="0"/>
            <a:t>主宰</a:t>
          </a:r>
          <a:endParaRPr lang="zh-TW" altLang="en-US" sz="3200" dirty="0"/>
        </a:p>
      </dgm:t>
    </dgm:pt>
    <dgm:pt modelId="{AD4245CE-B754-4FD8-94D4-EAAEEDA883C8}" type="parTrans" cxnId="{B16384D0-952A-45C1-9655-ACA162DF4301}">
      <dgm:prSet/>
      <dgm:spPr/>
      <dgm:t>
        <a:bodyPr/>
        <a:lstStyle/>
        <a:p>
          <a:endParaRPr lang="zh-TW" altLang="en-US"/>
        </a:p>
      </dgm:t>
    </dgm:pt>
    <dgm:pt modelId="{EF84B4DA-DA9E-483F-836A-4575C106E902}" type="sibTrans" cxnId="{B16384D0-952A-45C1-9655-ACA162DF4301}">
      <dgm:prSet/>
      <dgm:spPr/>
      <dgm:t>
        <a:bodyPr/>
        <a:lstStyle/>
        <a:p>
          <a:endParaRPr lang="zh-TW" altLang="en-US"/>
        </a:p>
      </dgm:t>
    </dgm:pt>
    <dgm:pt modelId="{06AAE71D-1AB3-4CE4-BD0F-7143ED626DD7}">
      <dgm:prSet phldrT="[文字]" custT="1"/>
      <dgm:spPr/>
      <dgm:t>
        <a:bodyPr/>
        <a:lstStyle/>
        <a:p>
          <a:r>
            <a:rPr lang="zh-TW" altLang="en-US" sz="3200" dirty="0" smtClean="0"/>
            <a:t>命</a:t>
          </a:r>
          <a:endParaRPr lang="zh-TW" altLang="en-US" sz="3200" dirty="0"/>
        </a:p>
      </dgm:t>
    </dgm:pt>
    <dgm:pt modelId="{3A26976B-AA41-407E-947B-6B8DFEAA91BB}" type="parTrans" cxnId="{BCD80AA1-77BF-4E0A-ACC3-24AECD600D30}">
      <dgm:prSet/>
      <dgm:spPr/>
      <dgm:t>
        <a:bodyPr/>
        <a:lstStyle/>
        <a:p>
          <a:endParaRPr lang="zh-TW" altLang="en-US"/>
        </a:p>
      </dgm:t>
    </dgm:pt>
    <dgm:pt modelId="{7E237357-1322-4977-A29E-92D7CDBF2FCC}" type="sibTrans" cxnId="{BCD80AA1-77BF-4E0A-ACC3-24AECD600D30}">
      <dgm:prSet/>
      <dgm:spPr/>
      <dgm:t>
        <a:bodyPr/>
        <a:lstStyle/>
        <a:p>
          <a:endParaRPr lang="zh-TW" altLang="en-US"/>
        </a:p>
      </dgm:t>
    </dgm:pt>
    <dgm:pt modelId="{788319DA-9052-4CF3-B98D-9BBCBE0329B1}">
      <dgm:prSet phldrT="[文字]" custT="1"/>
      <dgm:spPr/>
      <dgm:t>
        <a:bodyPr/>
        <a:lstStyle/>
        <a:p>
          <a:r>
            <a:rPr lang="zh-TW" altLang="en-US" sz="3200" dirty="0" smtClean="0"/>
            <a:t>使令</a:t>
          </a:r>
          <a:endParaRPr lang="zh-TW" altLang="en-US" sz="3200" dirty="0"/>
        </a:p>
      </dgm:t>
    </dgm:pt>
    <dgm:pt modelId="{7F30C71B-B84A-4BDC-AFBE-9BA585D5993B}" type="parTrans" cxnId="{CA5A73A3-D448-4672-B017-CE61E5B99324}">
      <dgm:prSet/>
      <dgm:spPr/>
      <dgm:t>
        <a:bodyPr/>
        <a:lstStyle/>
        <a:p>
          <a:endParaRPr lang="zh-TW" altLang="en-US"/>
        </a:p>
      </dgm:t>
    </dgm:pt>
    <dgm:pt modelId="{E1DBB2E0-EE4B-414B-BDB1-7952EA2C859C}" type="sibTrans" cxnId="{CA5A73A3-D448-4672-B017-CE61E5B99324}">
      <dgm:prSet/>
      <dgm:spPr/>
      <dgm:t>
        <a:bodyPr/>
        <a:lstStyle/>
        <a:p>
          <a:endParaRPr lang="zh-TW" altLang="en-US"/>
        </a:p>
      </dgm:t>
    </dgm:pt>
    <dgm:pt modelId="{D0DDAAC2-BE22-4E2A-ADCE-AB39D3610C60}">
      <dgm:prSet phldrT="[文字]" custT="1"/>
      <dgm:spPr/>
      <dgm:t>
        <a:bodyPr/>
        <a:lstStyle/>
        <a:p>
          <a:r>
            <a:rPr lang="zh-TW" altLang="en-US" sz="3200" dirty="0" smtClean="0"/>
            <a:t>天運生五行</a:t>
          </a:r>
          <a:endParaRPr lang="zh-TW" altLang="en-US" sz="3200" dirty="0"/>
        </a:p>
      </dgm:t>
    </dgm:pt>
    <dgm:pt modelId="{049B7A98-24AC-4A86-8DD0-06FB7768E4A6}" type="parTrans" cxnId="{4945AD02-C068-49FB-8A19-9D8E03719114}">
      <dgm:prSet/>
      <dgm:spPr/>
      <dgm:t>
        <a:bodyPr/>
        <a:lstStyle/>
        <a:p>
          <a:endParaRPr lang="zh-TW" altLang="en-US"/>
        </a:p>
      </dgm:t>
    </dgm:pt>
    <dgm:pt modelId="{A28E70B6-769A-4361-9DE8-1F4768F0D065}" type="sibTrans" cxnId="{4945AD02-C068-49FB-8A19-9D8E03719114}">
      <dgm:prSet/>
      <dgm:spPr/>
      <dgm:t>
        <a:bodyPr/>
        <a:lstStyle/>
        <a:p>
          <a:endParaRPr lang="zh-TW" altLang="en-US"/>
        </a:p>
      </dgm:t>
    </dgm:pt>
    <dgm:pt modelId="{D3855D73-8D91-4331-A26E-889AEB2D5AAE}">
      <dgm:prSet phldrT="[文字]" custT="1"/>
      <dgm:spPr/>
      <dgm:t>
        <a:bodyPr/>
        <a:lstStyle/>
        <a:p>
          <a:r>
            <a:rPr lang="zh-TW" altLang="en-US" sz="3200" dirty="0" smtClean="0"/>
            <a:t>木金火土水</a:t>
          </a:r>
          <a:endParaRPr lang="zh-TW" altLang="en-US" sz="3200" dirty="0"/>
        </a:p>
      </dgm:t>
    </dgm:pt>
    <dgm:pt modelId="{F7F99A6C-B77C-4015-8F12-FE8740DF10F9}" type="parTrans" cxnId="{B4B90124-F611-42D1-BE4E-58CBAE7E4921}">
      <dgm:prSet/>
      <dgm:spPr/>
      <dgm:t>
        <a:bodyPr/>
        <a:lstStyle/>
        <a:p>
          <a:endParaRPr lang="zh-TW" altLang="en-US"/>
        </a:p>
      </dgm:t>
    </dgm:pt>
    <dgm:pt modelId="{42FAAA82-3A27-490B-AE94-C174998098A6}" type="sibTrans" cxnId="{B4B90124-F611-42D1-BE4E-58CBAE7E4921}">
      <dgm:prSet/>
      <dgm:spPr/>
      <dgm:t>
        <a:bodyPr/>
        <a:lstStyle/>
        <a:p>
          <a:endParaRPr lang="zh-TW" altLang="en-US"/>
        </a:p>
      </dgm:t>
    </dgm:pt>
    <dgm:pt modelId="{B869C786-7B59-4232-B2E8-DE728BC3B1A4}">
      <dgm:prSet phldrT="[文字]" custT="1"/>
      <dgm:spPr/>
      <dgm:t>
        <a:bodyPr/>
        <a:lstStyle/>
        <a:p>
          <a:r>
            <a:rPr lang="zh-TW" altLang="en-US" sz="3200" dirty="0" smtClean="0"/>
            <a:t>稟賦</a:t>
          </a:r>
          <a:endParaRPr lang="zh-TW" altLang="en-US" sz="3200" dirty="0"/>
        </a:p>
      </dgm:t>
    </dgm:pt>
    <dgm:pt modelId="{92514642-524C-49C2-AE06-88C9BAF979E4}" type="parTrans" cxnId="{8295B0F6-5FE2-48AE-B4C9-555104ED0F79}">
      <dgm:prSet/>
      <dgm:spPr/>
      <dgm:t>
        <a:bodyPr/>
        <a:lstStyle/>
        <a:p>
          <a:endParaRPr lang="zh-TW" altLang="en-US"/>
        </a:p>
      </dgm:t>
    </dgm:pt>
    <dgm:pt modelId="{53A783FA-5629-41E4-803A-3E5619B0DCDA}" type="sibTrans" cxnId="{8295B0F6-5FE2-48AE-B4C9-555104ED0F79}">
      <dgm:prSet/>
      <dgm:spPr/>
      <dgm:t>
        <a:bodyPr/>
        <a:lstStyle/>
        <a:p>
          <a:endParaRPr lang="zh-TW" altLang="en-US"/>
        </a:p>
      </dgm:t>
    </dgm:pt>
    <dgm:pt modelId="{23FAC99B-87A2-4875-B3DF-55EBDB797E16}">
      <dgm:prSet phldrT="[文字]" custT="1"/>
      <dgm:spPr/>
      <dgm:t>
        <a:bodyPr/>
        <a:lstStyle/>
        <a:p>
          <a:r>
            <a:rPr lang="zh-TW" altLang="en-US" sz="3200" dirty="0" smtClean="0"/>
            <a:t>仁義禮智信</a:t>
          </a:r>
          <a:endParaRPr lang="zh-TW" altLang="en-US" sz="3200" dirty="0"/>
        </a:p>
      </dgm:t>
    </dgm:pt>
    <dgm:pt modelId="{6CC263EC-FAC8-4AE7-AA6D-DB6E14F2533F}" type="parTrans" cxnId="{8BB23DE3-5BD9-4703-8167-0EC673D501A9}">
      <dgm:prSet/>
      <dgm:spPr/>
      <dgm:t>
        <a:bodyPr/>
        <a:lstStyle/>
        <a:p>
          <a:endParaRPr lang="zh-TW" altLang="en-US"/>
        </a:p>
      </dgm:t>
    </dgm:pt>
    <dgm:pt modelId="{498E4D3C-34E0-4EE5-BD8C-0AA9FF38DE4D}" type="sibTrans" cxnId="{8BB23DE3-5BD9-4703-8167-0EC673D501A9}">
      <dgm:prSet/>
      <dgm:spPr/>
      <dgm:t>
        <a:bodyPr/>
        <a:lstStyle/>
        <a:p>
          <a:endParaRPr lang="zh-TW" altLang="en-US"/>
        </a:p>
      </dgm:t>
    </dgm:pt>
    <dgm:pt modelId="{215BE5E9-44F6-4B32-89AB-6A889F8991A7}">
      <dgm:prSet phldrT="[文字]" custT="1"/>
      <dgm:spPr/>
      <dgm:t>
        <a:bodyPr/>
        <a:lstStyle/>
        <a:p>
          <a:r>
            <a:rPr lang="zh-TW" altLang="en-US" sz="3200" dirty="0" smtClean="0"/>
            <a:t>天德率五常</a:t>
          </a:r>
          <a:endParaRPr lang="zh-TW" altLang="en-US" sz="3200" dirty="0"/>
        </a:p>
      </dgm:t>
    </dgm:pt>
    <dgm:pt modelId="{57B491EE-3360-4A72-8DCD-E13B72FB31EC}" type="parTrans" cxnId="{E97D5DDA-898E-49B3-B9FF-60328B852D51}">
      <dgm:prSet/>
      <dgm:spPr/>
      <dgm:t>
        <a:bodyPr/>
        <a:lstStyle/>
        <a:p>
          <a:endParaRPr lang="zh-TW" altLang="en-US"/>
        </a:p>
      </dgm:t>
    </dgm:pt>
    <dgm:pt modelId="{C38241E2-06D5-4154-A3B1-1AC140B34CD5}" type="sibTrans" cxnId="{E97D5DDA-898E-49B3-B9FF-60328B852D51}">
      <dgm:prSet/>
      <dgm:spPr/>
      <dgm:t>
        <a:bodyPr/>
        <a:lstStyle/>
        <a:p>
          <a:endParaRPr lang="zh-TW" altLang="en-US"/>
        </a:p>
      </dgm:t>
    </dgm:pt>
    <dgm:pt modelId="{79F15145-D42B-4A8A-A20B-D460E8CE5003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物性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物理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48E54CE0-42CF-4B16-A7B8-5BD7C5B2596F}" type="parTrans" cxnId="{6091D2A9-7820-4C75-B041-4ADF5476DD99}">
      <dgm:prSet/>
      <dgm:spPr/>
      <dgm:t>
        <a:bodyPr/>
        <a:lstStyle/>
        <a:p>
          <a:endParaRPr lang="zh-TW" altLang="en-US"/>
        </a:p>
      </dgm:t>
    </dgm:pt>
    <dgm:pt modelId="{6BAE699E-BA0D-407E-8573-15CFECDFC97D}" type="sibTrans" cxnId="{6091D2A9-7820-4C75-B041-4ADF5476DD99}">
      <dgm:prSet/>
      <dgm:spPr/>
      <dgm:t>
        <a:bodyPr/>
        <a:lstStyle/>
        <a:p>
          <a:endParaRPr lang="zh-TW" altLang="en-US"/>
        </a:p>
      </dgm:t>
    </dgm:pt>
    <dgm:pt modelId="{A59CCC46-A3F8-4CEF-8165-69E939EE13C1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心性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心理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14BB0B41-C367-4D8D-9494-1AC05719B958}" type="parTrans" cxnId="{250E66AA-5469-4561-8BEF-37D38C51C82D}">
      <dgm:prSet/>
      <dgm:spPr/>
      <dgm:t>
        <a:bodyPr/>
        <a:lstStyle/>
        <a:p>
          <a:endParaRPr lang="zh-TW" altLang="en-US"/>
        </a:p>
      </dgm:t>
    </dgm:pt>
    <dgm:pt modelId="{FD219C21-DA67-4EA4-90FD-33D3846AB4D2}" type="sibTrans" cxnId="{250E66AA-5469-4561-8BEF-37D38C51C82D}">
      <dgm:prSet/>
      <dgm:spPr/>
      <dgm:t>
        <a:bodyPr/>
        <a:lstStyle/>
        <a:p>
          <a:endParaRPr lang="zh-TW" altLang="en-US"/>
        </a:p>
      </dgm:t>
    </dgm:pt>
    <dgm:pt modelId="{03CF8F84-11BB-465A-8C02-E1CBA06436AB}">
      <dgm:prSet phldrT="[文字]" custT="1"/>
      <dgm:spPr/>
      <dgm:t>
        <a:bodyPr/>
        <a:lstStyle/>
        <a:p>
          <a:r>
            <a:rPr lang="zh-TW" altLang="en-US" sz="3200" dirty="0" smtClean="0"/>
            <a:t>運行</a:t>
          </a:r>
          <a:endParaRPr lang="zh-TW" altLang="en-US" sz="3200" dirty="0"/>
        </a:p>
      </dgm:t>
    </dgm:pt>
    <dgm:pt modelId="{ED26DDF5-4EAB-4CB1-B1F1-9A1984129725}" type="parTrans" cxnId="{04AF3207-06EA-4FFC-9916-559A27BBA588}">
      <dgm:prSet/>
      <dgm:spPr/>
      <dgm:t>
        <a:bodyPr/>
        <a:lstStyle/>
        <a:p>
          <a:endParaRPr lang="zh-TW" altLang="en-US"/>
        </a:p>
      </dgm:t>
    </dgm:pt>
    <dgm:pt modelId="{AFFB985E-99A9-4A3D-8534-75EA8C0E4890}" type="sibTrans" cxnId="{04AF3207-06EA-4FFC-9916-559A27BBA588}">
      <dgm:prSet/>
      <dgm:spPr/>
      <dgm:t>
        <a:bodyPr/>
        <a:lstStyle/>
        <a:p>
          <a:endParaRPr lang="zh-TW" altLang="en-US"/>
        </a:p>
      </dgm:t>
    </dgm:pt>
    <dgm:pt modelId="{AF8F762E-0DD3-40F6-9809-6F928EA2FB9F}">
      <dgm:prSet phldrT="[文字]" custT="1"/>
      <dgm:spPr/>
      <dgm:t>
        <a:bodyPr/>
        <a:lstStyle/>
        <a:p>
          <a:r>
            <a:rPr lang="zh-TW" altLang="en-US" sz="3200" dirty="0" smtClean="0"/>
            <a:t>本具</a:t>
          </a:r>
          <a:endParaRPr lang="zh-TW" altLang="en-US" sz="3200" dirty="0"/>
        </a:p>
      </dgm:t>
    </dgm:pt>
    <dgm:pt modelId="{9CBC4081-81EF-4EAB-83D9-9A5B36FE72F5}" type="parTrans" cxnId="{BE091694-62D1-4F37-9294-FAEF69D89228}">
      <dgm:prSet/>
      <dgm:spPr/>
      <dgm:t>
        <a:bodyPr/>
        <a:lstStyle/>
        <a:p>
          <a:endParaRPr lang="zh-TW" altLang="en-US"/>
        </a:p>
      </dgm:t>
    </dgm:pt>
    <dgm:pt modelId="{C2E9F80F-F2B1-4CF8-BCA2-5BC01F7AAA55}" type="sibTrans" cxnId="{BE091694-62D1-4F37-9294-FAEF69D89228}">
      <dgm:prSet/>
      <dgm:spPr/>
      <dgm:t>
        <a:bodyPr/>
        <a:lstStyle/>
        <a:p>
          <a:endParaRPr lang="zh-TW" altLang="en-US"/>
        </a:p>
      </dgm:t>
    </dgm:pt>
    <dgm:pt modelId="{9EA114ED-5997-4505-A340-88820428586F}">
      <dgm:prSet phldrT="[文字]" custT="1"/>
      <dgm:spPr/>
      <dgm:t>
        <a:bodyPr/>
        <a:lstStyle/>
        <a:p>
          <a:r>
            <a:rPr lang="zh-TW" altLang="en-US" sz="3200" dirty="0" smtClean="0"/>
            <a:t>神靈</a:t>
          </a:r>
          <a:endParaRPr lang="zh-TW" altLang="en-US" sz="3200" dirty="0"/>
        </a:p>
      </dgm:t>
    </dgm:pt>
    <dgm:pt modelId="{53218F39-84C3-43FA-93FB-933C8FCBDFBA}" type="parTrans" cxnId="{64551876-75A8-4EE2-B232-90B9FF740B8B}">
      <dgm:prSet/>
      <dgm:spPr/>
      <dgm:t>
        <a:bodyPr/>
        <a:lstStyle/>
        <a:p>
          <a:endParaRPr lang="zh-TW" altLang="en-US"/>
        </a:p>
      </dgm:t>
    </dgm:pt>
    <dgm:pt modelId="{EBDB0019-C244-4567-B7C7-CFE3AC24C029}" type="sibTrans" cxnId="{64551876-75A8-4EE2-B232-90B9FF740B8B}">
      <dgm:prSet/>
      <dgm:spPr/>
      <dgm:t>
        <a:bodyPr/>
        <a:lstStyle/>
        <a:p>
          <a:endParaRPr lang="zh-TW" altLang="en-US"/>
        </a:p>
      </dgm:t>
    </dgm:pt>
    <dgm:pt modelId="{89E4EA06-8BA8-49DA-A3A9-C6BBEF5BED9E}" type="pres">
      <dgm:prSet presAssocID="{E767DAC4-3A4D-4F38-80BF-1A9D8BEC54B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8B75961-D36C-43FA-8EC2-AC54E7CDF5C9}" type="pres">
      <dgm:prSet presAssocID="{394A50E2-2DA8-4DFD-9884-E63627E34457}" presName="root1" presStyleCnt="0"/>
      <dgm:spPr/>
    </dgm:pt>
    <dgm:pt modelId="{A64F1628-5658-4924-B09F-442B373EFEBE}" type="pres">
      <dgm:prSet presAssocID="{394A50E2-2DA8-4DFD-9884-E63627E34457}" presName="LevelOneTextNode" presStyleLbl="node0" presStyleIdx="0" presStyleCnt="1" custScaleX="120572" custScaleY="21612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762BD6F-3CDE-4E53-8243-9C104629EE23}" type="pres">
      <dgm:prSet presAssocID="{394A50E2-2DA8-4DFD-9884-E63627E34457}" presName="level2hierChild" presStyleCnt="0"/>
      <dgm:spPr/>
    </dgm:pt>
    <dgm:pt modelId="{E002AE33-99B3-45E3-BE59-2A4879780A77}" type="pres">
      <dgm:prSet presAssocID="{4FC213B0-6BA2-4965-814C-576DF8027E84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E7673324-514A-4A29-8C55-F72B9B065BF2}" type="pres">
      <dgm:prSet presAssocID="{4FC213B0-6BA2-4965-814C-576DF8027E84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16A19A16-C4D1-4AF6-954F-1B34C14E63FF}" type="pres">
      <dgm:prSet presAssocID="{918D0C60-34B0-4253-8BEF-7A8422E1CD49}" presName="root2" presStyleCnt="0"/>
      <dgm:spPr/>
    </dgm:pt>
    <dgm:pt modelId="{7379728C-25E9-4B33-A22A-054C12CCBF0C}" type="pres">
      <dgm:prSet presAssocID="{918D0C60-34B0-4253-8BEF-7A8422E1CD49}" presName="LevelTwoTextNode" presStyleLbl="node2" presStyleIdx="0" presStyleCnt="2" custScaleX="120572" custScaleY="197830" custLinFactNeighborX="-5316" custLinFactNeighborY="768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49669C4-5F62-456A-BA43-A166AD227D23}" type="pres">
      <dgm:prSet presAssocID="{918D0C60-34B0-4253-8BEF-7A8422E1CD49}" presName="level3hierChild" presStyleCnt="0"/>
      <dgm:spPr/>
    </dgm:pt>
    <dgm:pt modelId="{9662F019-D79D-4289-87C6-E7574539736C}" type="pres">
      <dgm:prSet presAssocID="{73080AFF-1384-47B6-A469-FE5937D247FF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40DBDB8A-66E5-4AF3-A59D-977D07E9D60C}" type="pres">
      <dgm:prSet presAssocID="{73080AFF-1384-47B6-A469-FE5937D247FF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737625CE-0EA4-433C-A1CE-C00BA8709853}" type="pres">
      <dgm:prSet presAssocID="{9FB7E76D-AC43-460F-90E1-36C4D88E0A22}" presName="root2" presStyleCnt="0"/>
      <dgm:spPr/>
    </dgm:pt>
    <dgm:pt modelId="{1FC83222-9000-4BD6-978E-99F07C6D188B}" type="pres">
      <dgm:prSet presAssocID="{9FB7E76D-AC43-460F-90E1-36C4D88E0A22}" presName="LevelTwoTextNode" presStyleLbl="node3" presStyleIdx="0" presStyleCnt="5" custScaleX="147213" custScaleY="19628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26B150B-0FD1-47C7-9AD6-DD7ADAD566C4}" type="pres">
      <dgm:prSet presAssocID="{9FB7E76D-AC43-460F-90E1-36C4D88E0A22}" presName="level3hierChild" presStyleCnt="0"/>
      <dgm:spPr/>
    </dgm:pt>
    <dgm:pt modelId="{073F7B69-E039-414A-8BD6-52C1C742E80F}" type="pres">
      <dgm:prSet presAssocID="{049B7A98-24AC-4A86-8DD0-06FB7768E4A6}" presName="conn2-1" presStyleLbl="parChTrans1D4" presStyleIdx="0" presStyleCnt="8"/>
      <dgm:spPr/>
      <dgm:t>
        <a:bodyPr/>
        <a:lstStyle/>
        <a:p>
          <a:endParaRPr lang="zh-TW" altLang="en-US"/>
        </a:p>
      </dgm:t>
    </dgm:pt>
    <dgm:pt modelId="{34DCB0F0-0B6A-4337-924F-7307069E91A1}" type="pres">
      <dgm:prSet presAssocID="{049B7A98-24AC-4A86-8DD0-06FB7768E4A6}" presName="connTx" presStyleLbl="parChTrans1D4" presStyleIdx="0" presStyleCnt="8"/>
      <dgm:spPr/>
      <dgm:t>
        <a:bodyPr/>
        <a:lstStyle/>
        <a:p>
          <a:endParaRPr lang="zh-TW" altLang="en-US"/>
        </a:p>
      </dgm:t>
    </dgm:pt>
    <dgm:pt modelId="{137768EF-00AA-40E1-B536-C68845C7F9ED}" type="pres">
      <dgm:prSet presAssocID="{D0DDAAC2-BE22-4E2A-ADCE-AB39D3610C60}" presName="root2" presStyleCnt="0"/>
      <dgm:spPr/>
    </dgm:pt>
    <dgm:pt modelId="{54DD5A7C-2D6D-4215-A4D8-CC6E7989C3E1}" type="pres">
      <dgm:prSet presAssocID="{D0DDAAC2-BE22-4E2A-ADCE-AB39D3610C60}" presName="LevelTwoTextNode" presStyleLbl="node4" presStyleIdx="0" presStyleCnt="8" custScaleX="294512" custScaleY="2085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25C32D7-811A-44CF-BBE7-2E4817267803}" type="pres">
      <dgm:prSet presAssocID="{D0DDAAC2-BE22-4E2A-ADCE-AB39D3610C60}" presName="level3hierChild" presStyleCnt="0"/>
      <dgm:spPr/>
    </dgm:pt>
    <dgm:pt modelId="{45C1DBB1-1561-4925-B857-2A4AD3EF64FB}" type="pres">
      <dgm:prSet presAssocID="{F7F99A6C-B77C-4015-8F12-FE8740DF10F9}" presName="conn2-1" presStyleLbl="parChTrans1D4" presStyleIdx="1" presStyleCnt="8"/>
      <dgm:spPr/>
      <dgm:t>
        <a:bodyPr/>
        <a:lstStyle/>
        <a:p>
          <a:endParaRPr lang="zh-TW" altLang="en-US"/>
        </a:p>
      </dgm:t>
    </dgm:pt>
    <dgm:pt modelId="{F50D0BFD-BED2-4BEE-A3CB-4AC4418A8A6C}" type="pres">
      <dgm:prSet presAssocID="{F7F99A6C-B77C-4015-8F12-FE8740DF10F9}" presName="connTx" presStyleLbl="parChTrans1D4" presStyleIdx="1" presStyleCnt="8"/>
      <dgm:spPr/>
      <dgm:t>
        <a:bodyPr/>
        <a:lstStyle/>
        <a:p>
          <a:endParaRPr lang="zh-TW" altLang="en-US"/>
        </a:p>
      </dgm:t>
    </dgm:pt>
    <dgm:pt modelId="{1F23EF8D-F49D-4AB1-8147-C9B1E26DBB95}" type="pres">
      <dgm:prSet presAssocID="{D3855D73-8D91-4331-A26E-889AEB2D5AAE}" presName="root2" presStyleCnt="0"/>
      <dgm:spPr/>
    </dgm:pt>
    <dgm:pt modelId="{C74F0206-0D72-4B76-8EDA-69C227C43B27}" type="pres">
      <dgm:prSet presAssocID="{D3855D73-8D91-4331-A26E-889AEB2D5AAE}" presName="LevelTwoTextNode" presStyleLbl="node4" presStyleIdx="1" presStyleCnt="8" custScaleX="294665" custScaleY="2085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4695820-DE1F-49B9-9C05-15511C35A943}" type="pres">
      <dgm:prSet presAssocID="{D3855D73-8D91-4331-A26E-889AEB2D5AAE}" presName="level3hierChild" presStyleCnt="0"/>
      <dgm:spPr/>
    </dgm:pt>
    <dgm:pt modelId="{EBE4B9C0-4120-41EF-804F-9367AC1C5B4D}" type="pres">
      <dgm:prSet presAssocID="{48E54CE0-42CF-4B16-A7B8-5BD7C5B2596F}" presName="conn2-1" presStyleLbl="parChTrans1D4" presStyleIdx="2" presStyleCnt="8"/>
      <dgm:spPr/>
      <dgm:t>
        <a:bodyPr/>
        <a:lstStyle/>
        <a:p>
          <a:endParaRPr lang="zh-TW" altLang="en-US"/>
        </a:p>
      </dgm:t>
    </dgm:pt>
    <dgm:pt modelId="{3B3E24A7-6E7A-4BDA-A468-D7AA0F555FED}" type="pres">
      <dgm:prSet presAssocID="{48E54CE0-42CF-4B16-A7B8-5BD7C5B2596F}" presName="connTx" presStyleLbl="parChTrans1D4" presStyleIdx="2" presStyleCnt="8"/>
      <dgm:spPr/>
      <dgm:t>
        <a:bodyPr/>
        <a:lstStyle/>
        <a:p>
          <a:endParaRPr lang="zh-TW" altLang="en-US"/>
        </a:p>
      </dgm:t>
    </dgm:pt>
    <dgm:pt modelId="{E0163502-20BA-4621-BC13-CA3E11FF9567}" type="pres">
      <dgm:prSet presAssocID="{79F15145-D42B-4A8A-A20B-D460E8CE5003}" presName="root2" presStyleCnt="0"/>
      <dgm:spPr/>
    </dgm:pt>
    <dgm:pt modelId="{B7CCA65C-F8DB-4E27-800A-7EBFE7193C46}" type="pres">
      <dgm:prSet presAssocID="{79F15145-D42B-4A8A-A20B-D460E8CE5003}" presName="LevelTwoTextNode" presStyleLbl="node4" presStyleIdx="2" presStyleCnt="8" custScaleX="226665" custScaleY="27199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0AC3E09-8D52-49B6-B30B-0E9CA0C5D765}" type="pres">
      <dgm:prSet presAssocID="{79F15145-D42B-4A8A-A20B-D460E8CE5003}" presName="level3hierChild" presStyleCnt="0"/>
      <dgm:spPr/>
    </dgm:pt>
    <dgm:pt modelId="{44A0651A-C456-4336-8572-83A8AA25BE1E}" type="pres">
      <dgm:prSet presAssocID="{AD4245CE-B754-4FD8-94D4-EAAEEDA883C8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BDD495C9-6C37-4EEC-A022-71DCA7EF9FC5}" type="pres">
      <dgm:prSet presAssocID="{AD4245CE-B754-4FD8-94D4-EAAEEDA883C8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4A67185B-16C8-4D53-B70D-296749ED4BCE}" type="pres">
      <dgm:prSet presAssocID="{F9DC3433-1A19-4408-B974-06ED4E6009B2}" presName="root2" presStyleCnt="0"/>
      <dgm:spPr/>
    </dgm:pt>
    <dgm:pt modelId="{52E53413-7526-4AE2-B284-94DDC818C426}" type="pres">
      <dgm:prSet presAssocID="{F9DC3433-1A19-4408-B974-06ED4E6009B2}" presName="LevelTwoTextNode" presStyleLbl="node3" presStyleIdx="1" presStyleCnt="5" custScaleX="147213" custScaleY="19039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6B61694-6A47-4282-8165-3DCC171388F0}" type="pres">
      <dgm:prSet presAssocID="{F9DC3433-1A19-4408-B974-06ED4E6009B2}" presName="level3hierChild" presStyleCnt="0"/>
      <dgm:spPr/>
    </dgm:pt>
    <dgm:pt modelId="{6F547F4F-8182-40B4-986C-1114BDFC94FA}" type="pres">
      <dgm:prSet presAssocID="{53218F39-84C3-43FA-93FB-933C8FCBDFBA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6F4FE404-8B88-4EA7-B11D-75659814E9D5}" type="pres">
      <dgm:prSet presAssocID="{53218F39-84C3-43FA-93FB-933C8FCBDFBA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0A0AEE3B-6515-4E4F-912F-00F843663F9D}" type="pres">
      <dgm:prSet presAssocID="{9EA114ED-5997-4505-A340-88820428586F}" presName="root2" presStyleCnt="0"/>
      <dgm:spPr/>
    </dgm:pt>
    <dgm:pt modelId="{082EFB07-AFA5-4F61-8A7F-43AC004137C0}" type="pres">
      <dgm:prSet presAssocID="{9EA114ED-5997-4505-A340-88820428586F}" presName="LevelTwoTextNode" presStyleLbl="node3" presStyleIdx="2" presStyleCnt="5" custScaleX="145066" custScaleY="19039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79ABCE4-2282-44B3-B72E-9A1FB436F3BE}" type="pres">
      <dgm:prSet presAssocID="{9EA114ED-5997-4505-A340-88820428586F}" presName="level3hierChild" presStyleCnt="0"/>
      <dgm:spPr/>
    </dgm:pt>
    <dgm:pt modelId="{A8B8E098-BE47-439C-B632-64C237151265}" type="pres">
      <dgm:prSet presAssocID="{57B491EE-3360-4A72-8DCD-E13B72FB31EC}" presName="conn2-1" presStyleLbl="parChTrans1D4" presStyleIdx="3" presStyleCnt="8"/>
      <dgm:spPr/>
      <dgm:t>
        <a:bodyPr/>
        <a:lstStyle/>
        <a:p>
          <a:endParaRPr lang="zh-TW" altLang="en-US"/>
        </a:p>
      </dgm:t>
    </dgm:pt>
    <dgm:pt modelId="{539234CF-4AFE-47BB-AF75-9E33E5C2C1A4}" type="pres">
      <dgm:prSet presAssocID="{57B491EE-3360-4A72-8DCD-E13B72FB31EC}" presName="connTx" presStyleLbl="parChTrans1D4" presStyleIdx="3" presStyleCnt="8"/>
      <dgm:spPr/>
      <dgm:t>
        <a:bodyPr/>
        <a:lstStyle/>
        <a:p>
          <a:endParaRPr lang="zh-TW" altLang="en-US"/>
        </a:p>
      </dgm:t>
    </dgm:pt>
    <dgm:pt modelId="{1845F5EC-FCB5-4FA2-BB91-5CB663E67697}" type="pres">
      <dgm:prSet presAssocID="{215BE5E9-44F6-4B32-89AB-6A889F8991A7}" presName="root2" presStyleCnt="0"/>
      <dgm:spPr/>
    </dgm:pt>
    <dgm:pt modelId="{A2CB1A1E-3C5B-4172-9F3D-E20EAD113F6E}" type="pres">
      <dgm:prSet presAssocID="{215BE5E9-44F6-4B32-89AB-6A889F8991A7}" presName="LevelTwoTextNode" presStyleLbl="node4" presStyleIdx="3" presStyleCnt="8" custScaleX="294665" custScaleY="208532" custLinFactY="-21759" custLinFactNeighborX="-536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525070C-B4E6-4835-AAA2-59A11410588B}" type="pres">
      <dgm:prSet presAssocID="{215BE5E9-44F6-4B32-89AB-6A889F8991A7}" presName="level3hierChild" presStyleCnt="0"/>
      <dgm:spPr/>
    </dgm:pt>
    <dgm:pt modelId="{E4602819-70C5-426D-99C9-B26980F0155F}" type="pres">
      <dgm:prSet presAssocID="{6CC263EC-FAC8-4AE7-AA6D-DB6E14F2533F}" presName="conn2-1" presStyleLbl="parChTrans1D4" presStyleIdx="4" presStyleCnt="8"/>
      <dgm:spPr/>
      <dgm:t>
        <a:bodyPr/>
        <a:lstStyle/>
        <a:p>
          <a:endParaRPr lang="zh-TW" altLang="en-US"/>
        </a:p>
      </dgm:t>
    </dgm:pt>
    <dgm:pt modelId="{67CEEA9F-D216-44CE-8EBA-2F64D4505E28}" type="pres">
      <dgm:prSet presAssocID="{6CC263EC-FAC8-4AE7-AA6D-DB6E14F2533F}" presName="connTx" presStyleLbl="parChTrans1D4" presStyleIdx="4" presStyleCnt="8"/>
      <dgm:spPr/>
      <dgm:t>
        <a:bodyPr/>
        <a:lstStyle/>
        <a:p>
          <a:endParaRPr lang="zh-TW" altLang="en-US"/>
        </a:p>
      </dgm:t>
    </dgm:pt>
    <dgm:pt modelId="{296F4A41-ECA1-410C-9F26-49D9FD908AC1}" type="pres">
      <dgm:prSet presAssocID="{23FAC99B-87A2-4875-B3DF-55EBDB797E16}" presName="root2" presStyleCnt="0"/>
      <dgm:spPr/>
    </dgm:pt>
    <dgm:pt modelId="{A0F36C40-FEAE-4620-9735-631B2732FC84}" type="pres">
      <dgm:prSet presAssocID="{23FAC99B-87A2-4875-B3DF-55EBDB797E16}" presName="LevelTwoTextNode" presStyleLbl="node4" presStyleIdx="4" presStyleCnt="8" custScaleX="294665" custScaleY="208532" custLinFactY="-21759" custLinFactNeighborX="627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002B802-C8CF-4D5C-B1E5-751B9E10ABB6}" type="pres">
      <dgm:prSet presAssocID="{23FAC99B-87A2-4875-B3DF-55EBDB797E16}" presName="level3hierChild" presStyleCnt="0"/>
      <dgm:spPr/>
    </dgm:pt>
    <dgm:pt modelId="{4F4D2DB9-9E3F-479D-A30D-4A1D3385B3F9}" type="pres">
      <dgm:prSet presAssocID="{14BB0B41-C367-4D8D-9494-1AC05719B958}" presName="conn2-1" presStyleLbl="parChTrans1D4" presStyleIdx="5" presStyleCnt="8"/>
      <dgm:spPr/>
      <dgm:t>
        <a:bodyPr/>
        <a:lstStyle/>
        <a:p>
          <a:endParaRPr lang="zh-TW" altLang="en-US"/>
        </a:p>
      </dgm:t>
    </dgm:pt>
    <dgm:pt modelId="{837879F1-2C18-49C5-ACE2-DF421FEFF67D}" type="pres">
      <dgm:prSet presAssocID="{14BB0B41-C367-4D8D-9494-1AC05719B958}" presName="connTx" presStyleLbl="parChTrans1D4" presStyleIdx="5" presStyleCnt="8"/>
      <dgm:spPr/>
      <dgm:t>
        <a:bodyPr/>
        <a:lstStyle/>
        <a:p>
          <a:endParaRPr lang="zh-TW" altLang="en-US"/>
        </a:p>
      </dgm:t>
    </dgm:pt>
    <dgm:pt modelId="{CB31A172-A81C-40D7-AB32-FD7366F27345}" type="pres">
      <dgm:prSet presAssocID="{A59CCC46-A3F8-4CEF-8165-69E939EE13C1}" presName="root2" presStyleCnt="0"/>
      <dgm:spPr/>
    </dgm:pt>
    <dgm:pt modelId="{BBD2E9A4-25BF-4E15-A01A-FDA1A179A778}" type="pres">
      <dgm:prSet presAssocID="{A59CCC46-A3F8-4CEF-8165-69E939EE13C1}" presName="LevelTwoTextNode" presStyleLbl="node4" presStyleIdx="5" presStyleCnt="8" custScaleX="227453" custScaleY="272944" custLinFactY="-20925" custLinFactNeighborX="9900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BD29DBB-E469-4B34-B80E-F6099D4DFD4F}" type="pres">
      <dgm:prSet presAssocID="{A59CCC46-A3F8-4CEF-8165-69E939EE13C1}" presName="level3hierChild" presStyleCnt="0"/>
      <dgm:spPr/>
    </dgm:pt>
    <dgm:pt modelId="{EC7926CF-454D-4BD3-B9AD-9872881A35AD}" type="pres">
      <dgm:prSet presAssocID="{3A26976B-AA41-407E-947B-6B8DFEAA91BB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5D05283-1E27-4DC1-821F-6FC7D6A76697}" type="pres">
      <dgm:prSet presAssocID="{3A26976B-AA41-407E-947B-6B8DFEAA91BB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9925BB88-5BDC-435F-A009-0B8AF18AD7EA}" type="pres">
      <dgm:prSet presAssocID="{06AAE71D-1AB3-4CE4-BD0F-7143ED626DD7}" presName="root2" presStyleCnt="0"/>
      <dgm:spPr/>
    </dgm:pt>
    <dgm:pt modelId="{5563B3E5-49E4-4734-B217-9F7A5E4A7365}" type="pres">
      <dgm:prSet presAssocID="{06AAE71D-1AB3-4CE4-BD0F-7143ED626DD7}" presName="LevelTwoTextNode" presStyleLbl="node2" presStyleIdx="1" presStyleCnt="2" custScaleX="120572" custScaleY="209535" custLinFactNeighborX="-5483" custLinFactNeighborY="930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152FBB-CB73-4AB1-94AC-4AED7ED01E62}" type="pres">
      <dgm:prSet presAssocID="{06AAE71D-1AB3-4CE4-BD0F-7143ED626DD7}" presName="level3hierChild" presStyleCnt="0"/>
      <dgm:spPr/>
    </dgm:pt>
    <dgm:pt modelId="{96029585-9D93-40E6-89B4-461B58AF5C01}" type="pres">
      <dgm:prSet presAssocID="{7F30C71B-B84A-4BDC-AFBE-9BA585D5993B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16AC99EE-DA74-43D0-BC10-78BC206C9032}" type="pres">
      <dgm:prSet presAssocID="{7F30C71B-B84A-4BDC-AFBE-9BA585D5993B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EC166013-191E-4C64-A049-1E7C96A63EF7}" type="pres">
      <dgm:prSet presAssocID="{788319DA-9052-4CF3-B98D-9BBCBE0329B1}" presName="root2" presStyleCnt="0"/>
      <dgm:spPr/>
    </dgm:pt>
    <dgm:pt modelId="{48003E16-1632-487C-8A2B-1011303D7164}" type="pres">
      <dgm:prSet presAssocID="{788319DA-9052-4CF3-B98D-9BBCBE0329B1}" presName="LevelTwoTextNode" presStyleLbl="node3" presStyleIdx="3" presStyleCnt="5" custScaleX="147213" custScaleY="196284" custLinFactNeighborX="-2181" custLinFactNeighborY="773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122E99D-7F2E-42B9-8B2B-8303E4163BB1}" type="pres">
      <dgm:prSet presAssocID="{788319DA-9052-4CF3-B98D-9BBCBE0329B1}" presName="level3hierChild" presStyleCnt="0"/>
      <dgm:spPr/>
    </dgm:pt>
    <dgm:pt modelId="{668EC297-6FCE-4BB1-BA4F-83C183206F62}" type="pres">
      <dgm:prSet presAssocID="{ED26DDF5-4EAB-4CB1-B1F1-9A1984129725}" presName="conn2-1" presStyleLbl="parChTrans1D4" presStyleIdx="6" presStyleCnt="8"/>
      <dgm:spPr/>
      <dgm:t>
        <a:bodyPr/>
        <a:lstStyle/>
        <a:p>
          <a:endParaRPr lang="zh-TW" altLang="en-US"/>
        </a:p>
      </dgm:t>
    </dgm:pt>
    <dgm:pt modelId="{38DFF694-CB97-414D-B35C-8FB863D0DF64}" type="pres">
      <dgm:prSet presAssocID="{ED26DDF5-4EAB-4CB1-B1F1-9A1984129725}" presName="connTx" presStyleLbl="parChTrans1D4" presStyleIdx="6" presStyleCnt="8"/>
      <dgm:spPr/>
      <dgm:t>
        <a:bodyPr/>
        <a:lstStyle/>
        <a:p>
          <a:endParaRPr lang="zh-TW" altLang="en-US"/>
        </a:p>
      </dgm:t>
    </dgm:pt>
    <dgm:pt modelId="{8FF1418C-E7B6-4909-B20C-E69A8BE21CEA}" type="pres">
      <dgm:prSet presAssocID="{03CF8F84-11BB-465A-8C02-E1CBA06436AB}" presName="root2" presStyleCnt="0"/>
      <dgm:spPr/>
    </dgm:pt>
    <dgm:pt modelId="{8F8789CB-9F7D-4645-9914-7F7114D7033D}" type="pres">
      <dgm:prSet presAssocID="{03CF8F84-11BB-465A-8C02-E1CBA06436AB}" presName="LevelTwoTextNode" presStyleLbl="node4" presStyleIdx="6" presStyleCnt="8" custScaleX="147213" custScaleY="196284" custLinFactNeighborX="35572" custLinFactNeighborY="762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70E703C-B1D5-43D4-9A6D-D602FCA6364B}" type="pres">
      <dgm:prSet presAssocID="{03CF8F84-11BB-465A-8C02-E1CBA06436AB}" presName="level3hierChild" presStyleCnt="0"/>
      <dgm:spPr/>
    </dgm:pt>
    <dgm:pt modelId="{C1117488-D017-4A08-A96F-E38B56E4E105}" type="pres">
      <dgm:prSet presAssocID="{92514642-524C-49C2-AE06-88C9BAF979E4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30EE46AB-45AC-4244-A4F4-69B5D867956C}" type="pres">
      <dgm:prSet presAssocID="{92514642-524C-49C2-AE06-88C9BAF979E4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12ECF2A0-D8B9-4617-9222-BD5715A496F9}" type="pres">
      <dgm:prSet presAssocID="{B869C786-7B59-4232-B2E8-DE728BC3B1A4}" presName="root2" presStyleCnt="0"/>
      <dgm:spPr/>
    </dgm:pt>
    <dgm:pt modelId="{018E48CE-6C05-481B-B38E-2B684101F63F}" type="pres">
      <dgm:prSet presAssocID="{B869C786-7B59-4232-B2E8-DE728BC3B1A4}" presName="LevelTwoTextNode" presStyleLbl="node3" presStyleIdx="4" presStyleCnt="5" custScaleX="147213" custScaleY="196284" custLinFactNeighborX="-2181" custLinFactNeighborY="995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EE92880-41A2-438B-87D7-B34DEA95CC31}" type="pres">
      <dgm:prSet presAssocID="{B869C786-7B59-4232-B2E8-DE728BC3B1A4}" presName="level3hierChild" presStyleCnt="0"/>
      <dgm:spPr/>
    </dgm:pt>
    <dgm:pt modelId="{AA573C42-6551-4B74-8E99-CFFBACEAF913}" type="pres">
      <dgm:prSet presAssocID="{9CBC4081-81EF-4EAB-83D9-9A5B36FE72F5}" presName="conn2-1" presStyleLbl="parChTrans1D4" presStyleIdx="7" presStyleCnt="8"/>
      <dgm:spPr/>
      <dgm:t>
        <a:bodyPr/>
        <a:lstStyle/>
        <a:p>
          <a:endParaRPr lang="zh-TW" altLang="en-US"/>
        </a:p>
      </dgm:t>
    </dgm:pt>
    <dgm:pt modelId="{EF846FA8-630B-4FEE-8366-C03DFA05E103}" type="pres">
      <dgm:prSet presAssocID="{9CBC4081-81EF-4EAB-83D9-9A5B36FE72F5}" presName="connTx" presStyleLbl="parChTrans1D4" presStyleIdx="7" presStyleCnt="8"/>
      <dgm:spPr/>
      <dgm:t>
        <a:bodyPr/>
        <a:lstStyle/>
        <a:p>
          <a:endParaRPr lang="zh-TW" altLang="en-US"/>
        </a:p>
      </dgm:t>
    </dgm:pt>
    <dgm:pt modelId="{AF81851A-3782-47CC-9FF9-1681362744CB}" type="pres">
      <dgm:prSet presAssocID="{AF8F762E-0DD3-40F6-9809-6F928EA2FB9F}" presName="root2" presStyleCnt="0"/>
      <dgm:spPr/>
    </dgm:pt>
    <dgm:pt modelId="{69C87186-5811-4A47-A2D6-E65423299785}" type="pres">
      <dgm:prSet presAssocID="{AF8F762E-0DD3-40F6-9809-6F928EA2FB9F}" presName="LevelTwoTextNode" presStyleLbl="node4" presStyleIdx="7" presStyleCnt="8" custScaleX="147213" custScaleY="196284" custLinFactNeighborX="35388" custLinFactNeighborY="9876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8B9E0BB-BCD8-43FB-B465-7AB26F31D962}" type="pres">
      <dgm:prSet presAssocID="{AF8F762E-0DD3-40F6-9809-6F928EA2FB9F}" presName="level3hierChild" presStyleCnt="0"/>
      <dgm:spPr/>
    </dgm:pt>
  </dgm:ptLst>
  <dgm:cxnLst>
    <dgm:cxn modelId="{2AE1FB0C-84F8-487A-AEEA-F8C05884A6A3}" type="presOf" srcId="{E767DAC4-3A4D-4F38-80BF-1A9D8BEC54BF}" destId="{89E4EA06-8BA8-49DA-A3A9-C6BBEF5BED9E}" srcOrd="0" destOrd="0" presId="urn:microsoft.com/office/officeart/2005/8/layout/hierarchy2"/>
    <dgm:cxn modelId="{11B3DC9F-F094-45E9-A93D-350AC982DE1F}" srcId="{E767DAC4-3A4D-4F38-80BF-1A9D8BEC54BF}" destId="{394A50E2-2DA8-4DFD-9884-E63627E34457}" srcOrd="0" destOrd="0" parTransId="{FCE3E18B-AE50-4361-8569-F1778B83026D}" sibTransId="{257E9A53-46BB-4571-A908-7CEFAE713617}"/>
    <dgm:cxn modelId="{CF450900-6671-4F4B-BEBB-81D22DAC9965}" type="presOf" srcId="{215BE5E9-44F6-4B32-89AB-6A889F8991A7}" destId="{A2CB1A1E-3C5B-4172-9F3D-E20EAD113F6E}" srcOrd="0" destOrd="0" presId="urn:microsoft.com/office/officeart/2005/8/layout/hierarchy2"/>
    <dgm:cxn modelId="{B8CA7A63-8C47-422C-A32C-BC39AECB4024}" type="presOf" srcId="{788319DA-9052-4CF3-B98D-9BBCBE0329B1}" destId="{48003E16-1632-487C-8A2B-1011303D7164}" srcOrd="0" destOrd="0" presId="urn:microsoft.com/office/officeart/2005/8/layout/hierarchy2"/>
    <dgm:cxn modelId="{AACF32B2-0748-4AD9-B042-5A4FCC94D8FD}" type="presOf" srcId="{48E54CE0-42CF-4B16-A7B8-5BD7C5B2596F}" destId="{3B3E24A7-6E7A-4BDA-A468-D7AA0F555FED}" srcOrd="1" destOrd="0" presId="urn:microsoft.com/office/officeart/2005/8/layout/hierarchy2"/>
    <dgm:cxn modelId="{DDCD7F75-11FE-4BB3-847A-C77093477852}" type="presOf" srcId="{AD4245CE-B754-4FD8-94D4-EAAEEDA883C8}" destId="{44A0651A-C456-4336-8572-83A8AA25BE1E}" srcOrd="0" destOrd="0" presId="urn:microsoft.com/office/officeart/2005/8/layout/hierarchy2"/>
    <dgm:cxn modelId="{8C86AF00-990F-4D25-9965-6DE817960F0E}" type="presOf" srcId="{394A50E2-2DA8-4DFD-9884-E63627E34457}" destId="{A64F1628-5658-4924-B09F-442B373EFEBE}" srcOrd="0" destOrd="0" presId="urn:microsoft.com/office/officeart/2005/8/layout/hierarchy2"/>
    <dgm:cxn modelId="{CA5A73A3-D448-4672-B017-CE61E5B99324}" srcId="{06AAE71D-1AB3-4CE4-BD0F-7143ED626DD7}" destId="{788319DA-9052-4CF3-B98D-9BBCBE0329B1}" srcOrd="0" destOrd="0" parTransId="{7F30C71B-B84A-4BDC-AFBE-9BA585D5993B}" sibTransId="{E1DBB2E0-EE4B-414B-BDB1-7952EA2C859C}"/>
    <dgm:cxn modelId="{A05C158F-444D-46DD-9894-8D4C4190A9CD}" type="presOf" srcId="{14BB0B41-C367-4D8D-9494-1AC05719B958}" destId="{837879F1-2C18-49C5-ACE2-DF421FEFF67D}" srcOrd="1" destOrd="0" presId="urn:microsoft.com/office/officeart/2005/8/layout/hierarchy2"/>
    <dgm:cxn modelId="{BCD80AA1-77BF-4E0A-ACC3-24AECD600D30}" srcId="{394A50E2-2DA8-4DFD-9884-E63627E34457}" destId="{06AAE71D-1AB3-4CE4-BD0F-7143ED626DD7}" srcOrd="1" destOrd="0" parTransId="{3A26976B-AA41-407E-947B-6B8DFEAA91BB}" sibTransId="{7E237357-1322-4977-A29E-92D7CDBF2FCC}"/>
    <dgm:cxn modelId="{8AED6DE6-52E9-4146-984D-3390CBEC0FA2}" type="presOf" srcId="{48E54CE0-42CF-4B16-A7B8-5BD7C5B2596F}" destId="{EBE4B9C0-4120-41EF-804F-9367AC1C5B4D}" srcOrd="0" destOrd="0" presId="urn:microsoft.com/office/officeart/2005/8/layout/hierarchy2"/>
    <dgm:cxn modelId="{069DC7F1-FA40-45DC-A2FB-5E31D7BCCD9E}" type="presOf" srcId="{ED26DDF5-4EAB-4CB1-B1F1-9A1984129725}" destId="{668EC297-6FCE-4BB1-BA4F-83C183206F62}" srcOrd="0" destOrd="0" presId="urn:microsoft.com/office/officeart/2005/8/layout/hierarchy2"/>
    <dgm:cxn modelId="{F7865B83-D179-409D-986E-03A5486C97E5}" srcId="{918D0C60-34B0-4253-8BEF-7A8422E1CD49}" destId="{9FB7E76D-AC43-460F-90E1-36C4D88E0A22}" srcOrd="0" destOrd="0" parTransId="{73080AFF-1384-47B6-A469-FE5937D247FF}" sibTransId="{4EFA8488-6749-453A-A929-D79129833CEF}"/>
    <dgm:cxn modelId="{D0668824-C97F-4C12-9FF6-FB464B55162F}" srcId="{394A50E2-2DA8-4DFD-9884-E63627E34457}" destId="{918D0C60-34B0-4253-8BEF-7A8422E1CD49}" srcOrd="0" destOrd="0" parTransId="{4FC213B0-6BA2-4965-814C-576DF8027E84}" sibTransId="{A8AC5E52-BCE8-4B42-8A3B-7DD7F933C5A1}"/>
    <dgm:cxn modelId="{099A9658-889C-487A-9F68-FB2A92C5CE61}" type="presOf" srcId="{3A26976B-AA41-407E-947B-6B8DFEAA91BB}" destId="{EC7926CF-454D-4BD3-B9AD-9872881A35AD}" srcOrd="0" destOrd="0" presId="urn:microsoft.com/office/officeart/2005/8/layout/hierarchy2"/>
    <dgm:cxn modelId="{09BE6063-D210-4B42-8B1D-F2EBFD6779C1}" type="presOf" srcId="{D3855D73-8D91-4331-A26E-889AEB2D5AAE}" destId="{C74F0206-0D72-4B76-8EDA-69C227C43B27}" srcOrd="0" destOrd="0" presId="urn:microsoft.com/office/officeart/2005/8/layout/hierarchy2"/>
    <dgm:cxn modelId="{F8F46897-C7CB-4334-98B6-AB5A994FF36A}" type="presOf" srcId="{7F30C71B-B84A-4BDC-AFBE-9BA585D5993B}" destId="{96029585-9D93-40E6-89B4-461B58AF5C01}" srcOrd="0" destOrd="0" presId="urn:microsoft.com/office/officeart/2005/8/layout/hierarchy2"/>
    <dgm:cxn modelId="{37345776-8EED-4BEE-9E63-CF54B31EE82E}" type="presOf" srcId="{049B7A98-24AC-4A86-8DD0-06FB7768E4A6}" destId="{34DCB0F0-0B6A-4337-924F-7307069E91A1}" srcOrd="1" destOrd="0" presId="urn:microsoft.com/office/officeart/2005/8/layout/hierarchy2"/>
    <dgm:cxn modelId="{92FCB524-4C18-4019-B0DC-24249CEF5D86}" type="presOf" srcId="{F7F99A6C-B77C-4015-8F12-FE8740DF10F9}" destId="{45C1DBB1-1561-4925-B857-2A4AD3EF64FB}" srcOrd="0" destOrd="0" presId="urn:microsoft.com/office/officeart/2005/8/layout/hierarchy2"/>
    <dgm:cxn modelId="{15120F60-0677-44A6-8075-4CF668DFA282}" type="presOf" srcId="{14BB0B41-C367-4D8D-9494-1AC05719B958}" destId="{4F4D2DB9-9E3F-479D-A30D-4A1D3385B3F9}" srcOrd="0" destOrd="0" presId="urn:microsoft.com/office/officeart/2005/8/layout/hierarchy2"/>
    <dgm:cxn modelId="{2CC7FFD2-478F-46DF-AE36-D3C0D5007E1B}" type="presOf" srcId="{03CF8F84-11BB-465A-8C02-E1CBA06436AB}" destId="{8F8789CB-9F7D-4645-9914-7F7114D7033D}" srcOrd="0" destOrd="0" presId="urn:microsoft.com/office/officeart/2005/8/layout/hierarchy2"/>
    <dgm:cxn modelId="{E31A3141-3B8E-423B-A43E-754A1273949F}" type="presOf" srcId="{F9DC3433-1A19-4408-B974-06ED4E6009B2}" destId="{52E53413-7526-4AE2-B284-94DDC818C426}" srcOrd="0" destOrd="0" presId="urn:microsoft.com/office/officeart/2005/8/layout/hierarchy2"/>
    <dgm:cxn modelId="{88E39BF6-EB77-43F3-86CD-649FFE92704D}" type="presOf" srcId="{A59CCC46-A3F8-4CEF-8165-69E939EE13C1}" destId="{BBD2E9A4-25BF-4E15-A01A-FDA1A179A778}" srcOrd="0" destOrd="0" presId="urn:microsoft.com/office/officeart/2005/8/layout/hierarchy2"/>
    <dgm:cxn modelId="{1E9D5D0F-3928-41CB-B715-BBE190F5D0FB}" type="presOf" srcId="{92514642-524C-49C2-AE06-88C9BAF979E4}" destId="{30EE46AB-45AC-4244-A4F4-69B5D867956C}" srcOrd="1" destOrd="0" presId="urn:microsoft.com/office/officeart/2005/8/layout/hierarchy2"/>
    <dgm:cxn modelId="{6104A0CD-6BDB-4D05-BCDC-2E8A9E4EF164}" type="presOf" srcId="{79F15145-D42B-4A8A-A20B-D460E8CE5003}" destId="{B7CCA65C-F8DB-4E27-800A-7EBFE7193C46}" srcOrd="0" destOrd="0" presId="urn:microsoft.com/office/officeart/2005/8/layout/hierarchy2"/>
    <dgm:cxn modelId="{6091D2A9-7820-4C75-B041-4ADF5476DD99}" srcId="{D3855D73-8D91-4331-A26E-889AEB2D5AAE}" destId="{79F15145-D42B-4A8A-A20B-D460E8CE5003}" srcOrd="0" destOrd="0" parTransId="{48E54CE0-42CF-4B16-A7B8-5BD7C5B2596F}" sibTransId="{6BAE699E-BA0D-407E-8573-15CFECDFC97D}"/>
    <dgm:cxn modelId="{8BB23DE3-5BD9-4703-8167-0EC673D501A9}" srcId="{215BE5E9-44F6-4B32-89AB-6A889F8991A7}" destId="{23FAC99B-87A2-4875-B3DF-55EBDB797E16}" srcOrd="0" destOrd="0" parTransId="{6CC263EC-FAC8-4AE7-AA6D-DB6E14F2533F}" sibTransId="{498E4D3C-34E0-4EE5-BD8C-0AA9FF38DE4D}"/>
    <dgm:cxn modelId="{2F261FB1-5799-4AD9-9856-045E4C6F3CCB}" type="presOf" srcId="{9CBC4081-81EF-4EAB-83D9-9A5B36FE72F5}" destId="{AA573C42-6551-4B74-8E99-CFFBACEAF913}" srcOrd="0" destOrd="0" presId="urn:microsoft.com/office/officeart/2005/8/layout/hierarchy2"/>
    <dgm:cxn modelId="{C6140E23-2CAE-4EAB-B2F0-3936519AD290}" type="presOf" srcId="{AD4245CE-B754-4FD8-94D4-EAAEEDA883C8}" destId="{BDD495C9-6C37-4EEC-A022-71DCA7EF9FC5}" srcOrd="1" destOrd="0" presId="urn:microsoft.com/office/officeart/2005/8/layout/hierarchy2"/>
    <dgm:cxn modelId="{2D86F6B3-4597-44E9-BBB6-1597328CE9C4}" type="presOf" srcId="{06AAE71D-1AB3-4CE4-BD0F-7143ED626DD7}" destId="{5563B3E5-49E4-4734-B217-9F7A5E4A7365}" srcOrd="0" destOrd="0" presId="urn:microsoft.com/office/officeart/2005/8/layout/hierarchy2"/>
    <dgm:cxn modelId="{0DFD27A0-421E-4388-A405-98CF613BD593}" type="presOf" srcId="{53218F39-84C3-43FA-93FB-933C8FCBDFBA}" destId="{6F547F4F-8182-40B4-986C-1114BDFC94FA}" srcOrd="0" destOrd="0" presId="urn:microsoft.com/office/officeart/2005/8/layout/hierarchy2"/>
    <dgm:cxn modelId="{A9181F6A-5517-43D0-A00D-B1463EDD00CA}" type="presOf" srcId="{9CBC4081-81EF-4EAB-83D9-9A5B36FE72F5}" destId="{EF846FA8-630B-4FEE-8366-C03DFA05E103}" srcOrd="1" destOrd="0" presId="urn:microsoft.com/office/officeart/2005/8/layout/hierarchy2"/>
    <dgm:cxn modelId="{54430B28-0005-44E9-9D31-5AC62A80ED86}" type="presOf" srcId="{53218F39-84C3-43FA-93FB-933C8FCBDFBA}" destId="{6F4FE404-8B88-4EA7-B11D-75659814E9D5}" srcOrd="1" destOrd="0" presId="urn:microsoft.com/office/officeart/2005/8/layout/hierarchy2"/>
    <dgm:cxn modelId="{3163E58D-1ECD-4B7C-95BE-EBF023B45DCF}" type="presOf" srcId="{AF8F762E-0DD3-40F6-9809-6F928EA2FB9F}" destId="{69C87186-5811-4A47-A2D6-E65423299785}" srcOrd="0" destOrd="0" presId="urn:microsoft.com/office/officeart/2005/8/layout/hierarchy2"/>
    <dgm:cxn modelId="{BE091694-62D1-4F37-9294-FAEF69D89228}" srcId="{B869C786-7B59-4232-B2E8-DE728BC3B1A4}" destId="{AF8F762E-0DD3-40F6-9809-6F928EA2FB9F}" srcOrd="0" destOrd="0" parTransId="{9CBC4081-81EF-4EAB-83D9-9A5B36FE72F5}" sibTransId="{C2E9F80F-F2B1-4CF8-BCA2-5BC01F7AAA55}"/>
    <dgm:cxn modelId="{B16384D0-952A-45C1-9655-ACA162DF4301}" srcId="{918D0C60-34B0-4253-8BEF-7A8422E1CD49}" destId="{F9DC3433-1A19-4408-B974-06ED4E6009B2}" srcOrd="1" destOrd="0" parTransId="{AD4245CE-B754-4FD8-94D4-EAAEEDA883C8}" sibTransId="{EF84B4DA-DA9E-483F-836A-4575C106E902}"/>
    <dgm:cxn modelId="{B5B7566A-95A4-49C6-A5DB-D84FA161CEB7}" type="presOf" srcId="{57B491EE-3360-4A72-8DCD-E13B72FB31EC}" destId="{539234CF-4AFE-47BB-AF75-9E33E5C2C1A4}" srcOrd="1" destOrd="0" presId="urn:microsoft.com/office/officeart/2005/8/layout/hierarchy2"/>
    <dgm:cxn modelId="{8C68301D-654C-44C0-B433-212A3529F77D}" type="presOf" srcId="{3A26976B-AA41-407E-947B-6B8DFEAA91BB}" destId="{D5D05283-1E27-4DC1-821F-6FC7D6A76697}" srcOrd="1" destOrd="0" presId="urn:microsoft.com/office/officeart/2005/8/layout/hierarchy2"/>
    <dgm:cxn modelId="{0F5BBDB0-0D51-4667-919D-AD991711A35B}" type="presOf" srcId="{918D0C60-34B0-4253-8BEF-7A8422E1CD49}" destId="{7379728C-25E9-4B33-A22A-054C12CCBF0C}" srcOrd="0" destOrd="0" presId="urn:microsoft.com/office/officeart/2005/8/layout/hierarchy2"/>
    <dgm:cxn modelId="{E2710A89-8C1F-4AFE-878F-216A4F0C861E}" type="presOf" srcId="{9FB7E76D-AC43-460F-90E1-36C4D88E0A22}" destId="{1FC83222-9000-4BD6-978E-99F07C6D188B}" srcOrd="0" destOrd="0" presId="urn:microsoft.com/office/officeart/2005/8/layout/hierarchy2"/>
    <dgm:cxn modelId="{64551876-75A8-4EE2-B232-90B9FF740B8B}" srcId="{918D0C60-34B0-4253-8BEF-7A8422E1CD49}" destId="{9EA114ED-5997-4505-A340-88820428586F}" srcOrd="2" destOrd="0" parTransId="{53218F39-84C3-43FA-93FB-933C8FCBDFBA}" sibTransId="{EBDB0019-C244-4567-B7C7-CFE3AC24C029}"/>
    <dgm:cxn modelId="{F1D1B166-20A4-40FC-A198-5BE121FDEAA8}" type="presOf" srcId="{4FC213B0-6BA2-4965-814C-576DF8027E84}" destId="{E002AE33-99B3-45E3-BE59-2A4879780A77}" srcOrd="0" destOrd="0" presId="urn:microsoft.com/office/officeart/2005/8/layout/hierarchy2"/>
    <dgm:cxn modelId="{83FCFE52-D004-43C3-8965-927431335094}" type="presOf" srcId="{ED26DDF5-4EAB-4CB1-B1F1-9A1984129725}" destId="{38DFF694-CB97-414D-B35C-8FB863D0DF64}" srcOrd="1" destOrd="0" presId="urn:microsoft.com/office/officeart/2005/8/layout/hierarchy2"/>
    <dgm:cxn modelId="{250E66AA-5469-4561-8BEF-37D38C51C82D}" srcId="{23FAC99B-87A2-4875-B3DF-55EBDB797E16}" destId="{A59CCC46-A3F8-4CEF-8165-69E939EE13C1}" srcOrd="0" destOrd="0" parTransId="{14BB0B41-C367-4D8D-9494-1AC05719B958}" sibTransId="{FD219C21-DA67-4EA4-90FD-33D3846AB4D2}"/>
    <dgm:cxn modelId="{04AF3207-06EA-4FFC-9916-559A27BBA588}" srcId="{788319DA-9052-4CF3-B98D-9BBCBE0329B1}" destId="{03CF8F84-11BB-465A-8C02-E1CBA06436AB}" srcOrd="0" destOrd="0" parTransId="{ED26DDF5-4EAB-4CB1-B1F1-9A1984129725}" sibTransId="{AFFB985E-99A9-4A3D-8534-75EA8C0E4890}"/>
    <dgm:cxn modelId="{23896339-03E1-410D-AE7E-A3C38A99937D}" type="presOf" srcId="{D0DDAAC2-BE22-4E2A-ADCE-AB39D3610C60}" destId="{54DD5A7C-2D6D-4215-A4D8-CC6E7989C3E1}" srcOrd="0" destOrd="0" presId="urn:microsoft.com/office/officeart/2005/8/layout/hierarchy2"/>
    <dgm:cxn modelId="{34BCFB37-3CF4-4777-88EC-FD748BA065CE}" type="presOf" srcId="{73080AFF-1384-47B6-A469-FE5937D247FF}" destId="{40DBDB8A-66E5-4AF3-A59D-977D07E9D60C}" srcOrd="1" destOrd="0" presId="urn:microsoft.com/office/officeart/2005/8/layout/hierarchy2"/>
    <dgm:cxn modelId="{B4B90124-F611-42D1-BE4E-58CBAE7E4921}" srcId="{D0DDAAC2-BE22-4E2A-ADCE-AB39D3610C60}" destId="{D3855D73-8D91-4331-A26E-889AEB2D5AAE}" srcOrd="0" destOrd="0" parTransId="{F7F99A6C-B77C-4015-8F12-FE8740DF10F9}" sibTransId="{42FAAA82-3A27-490B-AE94-C174998098A6}"/>
    <dgm:cxn modelId="{2DD3D19B-2AC0-4417-A336-7BE623DF4D71}" type="presOf" srcId="{57B491EE-3360-4A72-8DCD-E13B72FB31EC}" destId="{A8B8E098-BE47-439C-B632-64C237151265}" srcOrd="0" destOrd="0" presId="urn:microsoft.com/office/officeart/2005/8/layout/hierarchy2"/>
    <dgm:cxn modelId="{0FB2D66C-2280-4A64-9AF2-0671DCEA8D1F}" type="presOf" srcId="{23FAC99B-87A2-4875-B3DF-55EBDB797E16}" destId="{A0F36C40-FEAE-4620-9735-631B2732FC84}" srcOrd="0" destOrd="0" presId="urn:microsoft.com/office/officeart/2005/8/layout/hierarchy2"/>
    <dgm:cxn modelId="{4945AD02-C068-49FB-8A19-9D8E03719114}" srcId="{9FB7E76D-AC43-460F-90E1-36C4D88E0A22}" destId="{D0DDAAC2-BE22-4E2A-ADCE-AB39D3610C60}" srcOrd="0" destOrd="0" parTransId="{049B7A98-24AC-4A86-8DD0-06FB7768E4A6}" sibTransId="{A28E70B6-769A-4361-9DE8-1F4768F0D065}"/>
    <dgm:cxn modelId="{3EF411E0-081A-4207-8B3A-EDEAE8B04AFF}" type="presOf" srcId="{9EA114ED-5997-4505-A340-88820428586F}" destId="{082EFB07-AFA5-4F61-8A7F-43AC004137C0}" srcOrd="0" destOrd="0" presId="urn:microsoft.com/office/officeart/2005/8/layout/hierarchy2"/>
    <dgm:cxn modelId="{892E4A1A-E7D4-456D-971E-41AFF09BA30F}" type="presOf" srcId="{73080AFF-1384-47B6-A469-FE5937D247FF}" destId="{9662F019-D79D-4289-87C6-E7574539736C}" srcOrd="0" destOrd="0" presId="urn:microsoft.com/office/officeart/2005/8/layout/hierarchy2"/>
    <dgm:cxn modelId="{8295B0F6-5FE2-48AE-B4C9-555104ED0F79}" srcId="{06AAE71D-1AB3-4CE4-BD0F-7143ED626DD7}" destId="{B869C786-7B59-4232-B2E8-DE728BC3B1A4}" srcOrd="1" destOrd="0" parTransId="{92514642-524C-49C2-AE06-88C9BAF979E4}" sibTransId="{53A783FA-5629-41E4-803A-3E5619B0DCDA}"/>
    <dgm:cxn modelId="{E97D5DDA-898E-49B3-B9FF-60328B852D51}" srcId="{9EA114ED-5997-4505-A340-88820428586F}" destId="{215BE5E9-44F6-4B32-89AB-6A889F8991A7}" srcOrd="0" destOrd="0" parTransId="{57B491EE-3360-4A72-8DCD-E13B72FB31EC}" sibTransId="{C38241E2-06D5-4154-A3B1-1AC140B34CD5}"/>
    <dgm:cxn modelId="{C43DF509-B0C9-4E8B-B8EE-F0501134EFC3}" type="presOf" srcId="{7F30C71B-B84A-4BDC-AFBE-9BA585D5993B}" destId="{16AC99EE-DA74-43D0-BC10-78BC206C9032}" srcOrd="1" destOrd="0" presId="urn:microsoft.com/office/officeart/2005/8/layout/hierarchy2"/>
    <dgm:cxn modelId="{E5AF1250-C424-4A40-8D4A-68753389E400}" type="presOf" srcId="{6CC263EC-FAC8-4AE7-AA6D-DB6E14F2533F}" destId="{67CEEA9F-D216-44CE-8EBA-2F64D4505E28}" srcOrd="1" destOrd="0" presId="urn:microsoft.com/office/officeart/2005/8/layout/hierarchy2"/>
    <dgm:cxn modelId="{DBF256C0-FF19-40F8-9C04-8F8A96FD5272}" type="presOf" srcId="{F7F99A6C-B77C-4015-8F12-FE8740DF10F9}" destId="{F50D0BFD-BED2-4BEE-A3CB-4AC4418A8A6C}" srcOrd="1" destOrd="0" presId="urn:microsoft.com/office/officeart/2005/8/layout/hierarchy2"/>
    <dgm:cxn modelId="{17EBED91-7671-42C9-BB92-8A2F4F7E8B39}" type="presOf" srcId="{4FC213B0-6BA2-4965-814C-576DF8027E84}" destId="{E7673324-514A-4A29-8C55-F72B9B065BF2}" srcOrd="1" destOrd="0" presId="urn:microsoft.com/office/officeart/2005/8/layout/hierarchy2"/>
    <dgm:cxn modelId="{295020E8-BBEA-475B-849E-0EAEE11455C2}" type="presOf" srcId="{6CC263EC-FAC8-4AE7-AA6D-DB6E14F2533F}" destId="{E4602819-70C5-426D-99C9-B26980F0155F}" srcOrd="0" destOrd="0" presId="urn:microsoft.com/office/officeart/2005/8/layout/hierarchy2"/>
    <dgm:cxn modelId="{6C8977A9-791B-4E06-B8A0-33E9DE7634FC}" type="presOf" srcId="{92514642-524C-49C2-AE06-88C9BAF979E4}" destId="{C1117488-D017-4A08-A96F-E38B56E4E105}" srcOrd="0" destOrd="0" presId="urn:microsoft.com/office/officeart/2005/8/layout/hierarchy2"/>
    <dgm:cxn modelId="{A160E717-315C-40B9-9196-F9B2786D16AE}" type="presOf" srcId="{B869C786-7B59-4232-B2E8-DE728BC3B1A4}" destId="{018E48CE-6C05-481B-B38E-2B684101F63F}" srcOrd="0" destOrd="0" presId="urn:microsoft.com/office/officeart/2005/8/layout/hierarchy2"/>
    <dgm:cxn modelId="{1FE9F1B3-5CE8-4BFA-94D7-7E7F7CBD5594}" type="presOf" srcId="{049B7A98-24AC-4A86-8DD0-06FB7768E4A6}" destId="{073F7B69-E039-414A-8BD6-52C1C742E80F}" srcOrd="0" destOrd="0" presId="urn:microsoft.com/office/officeart/2005/8/layout/hierarchy2"/>
    <dgm:cxn modelId="{498C282A-7480-4D94-BF7C-43C3BBBBF6F0}" type="presParOf" srcId="{89E4EA06-8BA8-49DA-A3A9-C6BBEF5BED9E}" destId="{48B75961-D36C-43FA-8EC2-AC54E7CDF5C9}" srcOrd="0" destOrd="0" presId="urn:microsoft.com/office/officeart/2005/8/layout/hierarchy2"/>
    <dgm:cxn modelId="{40749424-171C-4903-92B9-F1042A5E55FD}" type="presParOf" srcId="{48B75961-D36C-43FA-8EC2-AC54E7CDF5C9}" destId="{A64F1628-5658-4924-B09F-442B373EFEBE}" srcOrd="0" destOrd="0" presId="urn:microsoft.com/office/officeart/2005/8/layout/hierarchy2"/>
    <dgm:cxn modelId="{5346AC05-4944-41D2-8C96-5E34E79D1EA3}" type="presParOf" srcId="{48B75961-D36C-43FA-8EC2-AC54E7CDF5C9}" destId="{8762BD6F-3CDE-4E53-8243-9C104629EE23}" srcOrd="1" destOrd="0" presId="urn:microsoft.com/office/officeart/2005/8/layout/hierarchy2"/>
    <dgm:cxn modelId="{C232B3C5-0A18-40B1-9C9C-15EBC1E0AACA}" type="presParOf" srcId="{8762BD6F-3CDE-4E53-8243-9C104629EE23}" destId="{E002AE33-99B3-45E3-BE59-2A4879780A77}" srcOrd="0" destOrd="0" presId="urn:microsoft.com/office/officeart/2005/8/layout/hierarchy2"/>
    <dgm:cxn modelId="{AD554693-1D28-4F33-8DD1-8100DC321F9E}" type="presParOf" srcId="{E002AE33-99B3-45E3-BE59-2A4879780A77}" destId="{E7673324-514A-4A29-8C55-F72B9B065BF2}" srcOrd="0" destOrd="0" presId="urn:microsoft.com/office/officeart/2005/8/layout/hierarchy2"/>
    <dgm:cxn modelId="{1D17E284-3ABF-4760-BD8E-08EF8978F799}" type="presParOf" srcId="{8762BD6F-3CDE-4E53-8243-9C104629EE23}" destId="{16A19A16-C4D1-4AF6-954F-1B34C14E63FF}" srcOrd="1" destOrd="0" presId="urn:microsoft.com/office/officeart/2005/8/layout/hierarchy2"/>
    <dgm:cxn modelId="{1DE9B51E-276B-4BA5-9A06-4DCE05E4853A}" type="presParOf" srcId="{16A19A16-C4D1-4AF6-954F-1B34C14E63FF}" destId="{7379728C-25E9-4B33-A22A-054C12CCBF0C}" srcOrd="0" destOrd="0" presId="urn:microsoft.com/office/officeart/2005/8/layout/hierarchy2"/>
    <dgm:cxn modelId="{66F086CA-F023-424E-A5B8-B609496C6071}" type="presParOf" srcId="{16A19A16-C4D1-4AF6-954F-1B34C14E63FF}" destId="{849669C4-5F62-456A-BA43-A166AD227D23}" srcOrd="1" destOrd="0" presId="urn:microsoft.com/office/officeart/2005/8/layout/hierarchy2"/>
    <dgm:cxn modelId="{5BC0E0BA-3A8A-4B1C-84D4-1FEE74307CA9}" type="presParOf" srcId="{849669C4-5F62-456A-BA43-A166AD227D23}" destId="{9662F019-D79D-4289-87C6-E7574539736C}" srcOrd="0" destOrd="0" presId="urn:microsoft.com/office/officeart/2005/8/layout/hierarchy2"/>
    <dgm:cxn modelId="{8BB6D451-7628-4AD8-975C-ADC1706D46CE}" type="presParOf" srcId="{9662F019-D79D-4289-87C6-E7574539736C}" destId="{40DBDB8A-66E5-4AF3-A59D-977D07E9D60C}" srcOrd="0" destOrd="0" presId="urn:microsoft.com/office/officeart/2005/8/layout/hierarchy2"/>
    <dgm:cxn modelId="{AA8EBA3A-296A-46EC-928A-63CA2AFED7FD}" type="presParOf" srcId="{849669C4-5F62-456A-BA43-A166AD227D23}" destId="{737625CE-0EA4-433C-A1CE-C00BA8709853}" srcOrd="1" destOrd="0" presId="urn:microsoft.com/office/officeart/2005/8/layout/hierarchy2"/>
    <dgm:cxn modelId="{93EBAF11-5BE4-4E72-BD12-521D03FEDBC7}" type="presParOf" srcId="{737625CE-0EA4-433C-A1CE-C00BA8709853}" destId="{1FC83222-9000-4BD6-978E-99F07C6D188B}" srcOrd="0" destOrd="0" presId="urn:microsoft.com/office/officeart/2005/8/layout/hierarchy2"/>
    <dgm:cxn modelId="{DE51392A-E33F-46F8-BA17-C48BD9A5208B}" type="presParOf" srcId="{737625CE-0EA4-433C-A1CE-C00BA8709853}" destId="{826B150B-0FD1-47C7-9AD6-DD7ADAD566C4}" srcOrd="1" destOrd="0" presId="urn:microsoft.com/office/officeart/2005/8/layout/hierarchy2"/>
    <dgm:cxn modelId="{11071451-05D7-4D04-B1C2-EDFDC2D5788C}" type="presParOf" srcId="{826B150B-0FD1-47C7-9AD6-DD7ADAD566C4}" destId="{073F7B69-E039-414A-8BD6-52C1C742E80F}" srcOrd="0" destOrd="0" presId="urn:microsoft.com/office/officeart/2005/8/layout/hierarchy2"/>
    <dgm:cxn modelId="{24C3220E-6789-4A8B-BC8C-7D84CBB0CE0F}" type="presParOf" srcId="{073F7B69-E039-414A-8BD6-52C1C742E80F}" destId="{34DCB0F0-0B6A-4337-924F-7307069E91A1}" srcOrd="0" destOrd="0" presId="urn:microsoft.com/office/officeart/2005/8/layout/hierarchy2"/>
    <dgm:cxn modelId="{EAF56E54-EE9B-47AA-B0D8-F6480800A81A}" type="presParOf" srcId="{826B150B-0FD1-47C7-9AD6-DD7ADAD566C4}" destId="{137768EF-00AA-40E1-B536-C68845C7F9ED}" srcOrd="1" destOrd="0" presId="urn:microsoft.com/office/officeart/2005/8/layout/hierarchy2"/>
    <dgm:cxn modelId="{0A7847CB-D2D9-4771-A6F9-F4A880AB0051}" type="presParOf" srcId="{137768EF-00AA-40E1-B536-C68845C7F9ED}" destId="{54DD5A7C-2D6D-4215-A4D8-CC6E7989C3E1}" srcOrd="0" destOrd="0" presId="urn:microsoft.com/office/officeart/2005/8/layout/hierarchy2"/>
    <dgm:cxn modelId="{6F449686-ED4E-46D3-BB37-AE90BE773F0D}" type="presParOf" srcId="{137768EF-00AA-40E1-B536-C68845C7F9ED}" destId="{025C32D7-811A-44CF-BBE7-2E4817267803}" srcOrd="1" destOrd="0" presId="urn:microsoft.com/office/officeart/2005/8/layout/hierarchy2"/>
    <dgm:cxn modelId="{88C69819-DE17-41A6-8098-A847BFC484B4}" type="presParOf" srcId="{025C32D7-811A-44CF-BBE7-2E4817267803}" destId="{45C1DBB1-1561-4925-B857-2A4AD3EF64FB}" srcOrd="0" destOrd="0" presId="urn:microsoft.com/office/officeart/2005/8/layout/hierarchy2"/>
    <dgm:cxn modelId="{C493E686-1966-44D7-88F3-7E1D1528885E}" type="presParOf" srcId="{45C1DBB1-1561-4925-B857-2A4AD3EF64FB}" destId="{F50D0BFD-BED2-4BEE-A3CB-4AC4418A8A6C}" srcOrd="0" destOrd="0" presId="urn:microsoft.com/office/officeart/2005/8/layout/hierarchy2"/>
    <dgm:cxn modelId="{D823F3A3-78C2-45EE-AAD9-3BFEA6C94461}" type="presParOf" srcId="{025C32D7-811A-44CF-BBE7-2E4817267803}" destId="{1F23EF8D-F49D-4AB1-8147-C9B1E26DBB95}" srcOrd="1" destOrd="0" presId="urn:microsoft.com/office/officeart/2005/8/layout/hierarchy2"/>
    <dgm:cxn modelId="{0CC92FE1-E635-47CC-AC64-7001727AB19A}" type="presParOf" srcId="{1F23EF8D-F49D-4AB1-8147-C9B1E26DBB95}" destId="{C74F0206-0D72-4B76-8EDA-69C227C43B27}" srcOrd="0" destOrd="0" presId="urn:microsoft.com/office/officeart/2005/8/layout/hierarchy2"/>
    <dgm:cxn modelId="{1B3CB360-46AF-494C-A1DD-88D2F2FB3462}" type="presParOf" srcId="{1F23EF8D-F49D-4AB1-8147-C9B1E26DBB95}" destId="{E4695820-DE1F-49B9-9C05-15511C35A943}" srcOrd="1" destOrd="0" presId="urn:microsoft.com/office/officeart/2005/8/layout/hierarchy2"/>
    <dgm:cxn modelId="{35C132BE-8E61-4A60-A334-1304BDB8EC69}" type="presParOf" srcId="{E4695820-DE1F-49B9-9C05-15511C35A943}" destId="{EBE4B9C0-4120-41EF-804F-9367AC1C5B4D}" srcOrd="0" destOrd="0" presId="urn:microsoft.com/office/officeart/2005/8/layout/hierarchy2"/>
    <dgm:cxn modelId="{2D450C1F-39B7-4B2C-B1D3-F1D5D2E3530A}" type="presParOf" srcId="{EBE4B9C0-4120-41EF-804F-9367AC1C5B4D}" destId="{3B3E24A7-6E7A-4BDA-A468-D7AA0F555FED}" srcOrd="0" destOrd="0" presId="urn:microsoft.com/office/officeart/2005/8/layout/hierarchy2"/>
    <dgm:cxn modelId="{FD3BC724-F8CC-4FD7-AE20-5B4A8BCF626C}" type="presParOf" srcId="{E4695820-DE1F-49B9-9C05-15511C35A943}" destId="{E0163502-20BA-4621-BC13-CA3E11FF9567}" srcOrd="1" destOrd="0" presId="urn:microsoft.com/office/officeart/2005/8/layout/hierarchy2"/>
    <dgm:cxn modelId="{C1AB8F17-0A22-4628-9CF1-9756F175AC96}" type="presParOf" srcId="{E0163502-20BA-4621-BC13-CA3E11FF9567}" destId="{B7CCA65C-F8DB-4E27-800A-7EBFE7193C46}" srcOrd="0" destOrd="0" presId="urn:microsoft.com/office/officeart/2005/8/layout/hierarchy2"/>
    <dgm:cxn modelId="{766957CE-7742-4BC2-916A-982E785995B2}" type="presParOf" srcId="{E0163502-20BA-4621-BC13-CA3E11FF9567}" destId="{20AC3E09-8D52-49B6-B30B-0E9CA0C5D765}" srcOrd="1" destOrd="0" presId="urn:microsoft.com/office/officeart/2005/8/layout/hierarchy2"/>
    <dgm:cxn modelId="{40A15AB7-74FA-48FC-B428-7788F65CF6F4}" type="presParOf" srcId="{849669C4-5F62-456A-BA43-A166AD227D23}" destId="{44A0651A-C456-4336-8572-83A8AA25BE1E}" srcOrd="2" destOrd="0" presId="urn:microsoft.com/office/officeart/2005/8/layout/hierarchy2"/>
    <dgm:cxn modelId="{1FF9B5B1-2F3A-44FB-92A6-CB2CE3820276}" type="presParOf" srcId="{44A0651A-C456-4336-8572-83A8AA25BE1E}" destId="{BDD495C9-6C37-4EEC-A022-71DCA7EF9FC5}" srcOrd="0" destOrd="0" presId="urn:microsoft.com/office/officeart/2005/8/layout/hierarchy2"/>
    <dgm:cxn modelId="{AE8B42EE-77C0-491D-B582-8CF1C8CC6176}" type="presParOf" srcId="{849669C4-5F62-456A-BA43-A166AD227D23}" destId="{4A67185B-16C8-4D53-B70D-296749ED4BCE}" srcOrd="3" destOrd="0" presId="urn:microsoft.com/office/officeart/2005/8/layout/hierarchy2"/>
    <dgm:cxn modelId="{A872F1E5-8BB1-49B9-A425-247AFB4A2D4D}" type="presParOf" srcId="{4A67185B-16C8-4D53-B70D-296749ED4BCE}" destId="{52E53413-7526-4AE2-B284-94DDC818C426}" srcOrd="0" destOrd="0" presId="urn:microsoft.com/office/officeart/2005/8/layout/hierarchy2"/>
    <dgm:cxn modelId="{382379E2-2DA6-4772-8EDB-2320848AFC16}" type="presParOf" srcId="{4A67185B-16C8-4D53-B70D-296749ED4BCE}" destId="{96B61694-6A47-4282-8165-3DCC171388F0}" srcOrd="1" destOrd="0" presId="urn:microsoft.com/office/officeart/2005/8/layout/hierarchy2"/>
    <dgm:cxn modelId="{B62C5B8D-9E71-412E-951F-40B42B6A1ABA}" type="presParOf" srcId="{849669C4-5F62-456A-BA43-A166AD227D23}" destId="{6F547F4F-8182-40B4-986C-1114BDFC94FA}" srcOrd="4" destOrd="0" presId="urn:microsoft.com/office/officeart/2005/8/layout/hierarchy2"/>
    <dgm:cxn modelId="{63481D6B-9E81-4040-98D8-A7E06CBAAE06}" type="presParOf" srcId="{6F547F4F-8182-40B4-986C-1114BDFC94FA}" destId="{6F4FE404-8B88-4EA7-B11D-75659814E9D5}" srcOrd="0" destOrd="0" presId="urn:microsoft.com/office/officeart/2005/8/layout/hierarchy2"/>
    <dgm:cxn modelId="{8071B369-9B00-49DD-A464-9A18782BB4E1}" type="presParOf" srcId="{849669C4-5F62-456A-BA43-A166AD227D23}" destId="{0A0AEE3B-6515-4E4F-912F-00F843663F9D}" srcOrd="5" destOrd="0" presId="urn:microsoft.com/office/officeart/2005/8/layout/hierarchy2"/>
    <dgm:cxn modelId="{31D598D7-08B4-4861-83A3-41717C6BF3FC}" type="presParOf" srcId="{0A0AEE3B-6515-4E4F-912F-00F843663F9D}" destId="{082EFB07-AFA5-4F61-8A7F-43AC004137C0}" srcOrd="0" destOrd="0" presId="urn:microsoft.com/office/officeart/2005/8/layout/hierarchy2"/>
    <dgm:cxn modelId="{41955A0F-E702-4980-822F-E6E108A0B4A2}" type="presParOf" srcId="{0A0AEE3B-6515-4E4F-912F-00F843663F9D}" destId="{579ABCE4-2282-44B3-B72E-9A1FB436F3BE}" srcOrd="1" destOrd="0" presId="urn:microsoft.com/office/officeart/2005/8/layout/hierarchy2"/>
    <dgm:cxn modelId="{008E8CFC-9110-49A9-9A79-BB7F160137F9}" type="presParOf" srcId="{579ABCE4-2282-44B3-B72E-9A1FB436F3BE}" destId="{A8B8E098-BE47-439C-B632-64C237151265}" srcOrd="0" destOrd="0" presId="urn:microsoft.com/office/officeart/2005/8/layout/hierarchy2"/>
    <dgm:cxn modelId="{DE223102-BA5E-4A35-B8C1-D110258D59C1}" type="presParOf" srcId="{A8B8E098-BE47-439C-B632-64C237151265}" destId="{539234CF-4AFE-47BB-AF75-9E33E5C2C1A4}" srcOrd="0" destOrd="0" presId="urn:microsoft.com/office/officeart/2005/8/layout/hierarchy2"/>
    <dgm:cxn modelId="{01479ACE-C2A8-48B1-8F9F-B651F2ACC0F2}" type="presParOf" srcId="{579ABCE4-2282-44B3-B72E-9A1FB436F3BE}" destId="{1845F5EC-FCB5-4FA2-BB91-5CB663E67697}" srcOrd="1" destOrd="0" presId="urn:microsoft.com/office/officeart/2005/8/layout/hierarchy2"/>
    <dgm:cxn modelId="{A8D0132A-B633-4D08-B15D-59B894DA61CB}" type="presParOf" srcId="{1845F5EC-FCB5-4FA2-BB91-5CB663E67697}" destId="{A2CB1A1E-3C5B-4172-9F3D-E20EAD113F6E}" srcOrd="0" destOrd="0" presId="urn:microsoft.com/office/officeart/2005/8/layout/hierarchy2"/>
    <dgm:cxn modelId="{E1F05663-C04C-414A-ADCB-AB2C81BC94F7}" type="presParOf" srcId="{1845F5EC-FCB5-4FA2-BB91-5CB663E67697}" destId="{4525070C-B4E6-4835-AAA2-59A11410588B}" srcOrd="1" destOrd="0" presId="urn:microsoft.com/office/officeart/2005/8/layout/hierarchy2"/>
    <dgm:cxn modelId="{8A614A73-2BC0-4B81-9678-D2EBBA0A6AE1}" type="presParOf" srcId="{4525070C-B4E6-4835-AAA2-59A11410588B}" destId="{E4602819-70C5-426D-99C9-B26980F0155F}" srcOrd="0" destOrd="0" presId="urn:microsoft.com/office/officeart/2005/8/layout/hierarchy2"/>
    <dgm:cxn modelId="{3AD97346-1FE0-4FC9-AE8D-D64686FE6133}" type="presParOf" srcId="{E4602819-70C5-426D-99C9-B26980F0155F}" destId="{67CEEA9F-D216-44CE-8EBA-2F64D4505E28}" srcOrd="0" destOrd="0" presId="urn:microsoft.com/office/officeart/2005/8/layout/hierarchy2"/>
    <dgm:cxn modelId="{E3CDC95D-4328-4ED5-86E4-A3F45F4E4950}" type="presParOf" srcId="{4525070C-B4E6-4835-AAA2-59A11410588B}" destId="{296F4A41-ECA1-410C-9F26-49D9FD908AC1}" srcOrd="1" destOrd="0" presId="urn:microsoft.com/office/officeart/2005/8/layout/hierarchy2"/>
    <dgm:cxn modelId="{5E3EDB80-F786-44CD-8974-C773C0A1A3F5}" type="presParOf" srcId="{296F4A41-ECA1-410C-9F26-49D9FD908AC1}" destId="{A0F36C40-FEAE-4620-9735-631B2732FC84}" srcOrd="0" destOrd="0" presId="urn:microsoft.com/office/officeart/2005/8/layout/hierarchy2"/>
    <dgm:cxn modelId="{B570969A-9F70-43A8-BD10-CB50620A45CF}" type="presParOf" srcId="{296F4A41-ECA1-410C-9F26-49D9FD908AC1}" destId="{9002B802-C8CF-4D5C-B1E5-751B9E10ABB6}" srcOrd="1" destOrd="0" presId="urn:microsoft.com/office/officeart/2005/8/layout/hierarchy2"/>
    <dgm:cxn modelId="{87E967EC-95F1-4890-8361-00B84B687C3E}" type="presParOf" srcId="{9002B802-C8CF-4D5C-B1E5-751B9E10ABB6}" destId="{4F4D2DB9-9E3F-479D-A30D-4A1D3385B3F9}" srcOrd="0" destOrd="0" presId="urn:microsoft.com/office/officeart/2005/8/layout/hierarchy2"/>
    <dgm:cxn modelId="{EC11264D-5D2E-42C1-8A3F-A0DBA08F5C65}" type="presParOf" srcId="{4F4D2DB9-9E3F-479D-A30D-4A1D3385B3F9}" destId="{837879F1-2C18-49C5-ACE2-DF421FEFF67D}" srcOrd="0" destOrd="0" presId="urn:microsoft.com/office/officeart/2005/8/layout/hierarchy2"/>
    <dgm:cxn modelId="{181C1B6E-3E52-4041-BC72-029F7D36675D}" type="presParOf" srcId="{9002B802-C8CF-4D5C-B1E5-751B9E10ABB6}" destId="{CB31A172-A81C-40D7-AB32-FD7366F27345}" srcOrd="1" destOrd="0" presId="urn:microsoft.com/office/officeart/2005/8/layout/hierarchy2"/>
    <dgm:cxn modelId="{943A3B22-4AAD-44F0-AC7C-50FE55AD9F11}" type="presParOf" srcId="{CB31A172-A81C-40D7-AB32-FD7366F27345}" destId="{BBD2E9A4-25BF-4E15-A01A-FDA1A179A778}" srcOrd="0" destOrd="0" presId="urn:microsoft.com/office/officeart/2005/8/layout/hierarchy2"/>
    <dgm:cxn modelId="{52D150B5-E41C-4F3F-B42D-F0F260840294}" type="presParOf" srcId="{CB31A172-A81C-40D7-AB32-FD7366F27345}" destId="{CBD29DBB-E469-4B34-B80E-F6099D4DFD4F}" srcOrd="1" destOrd="0" presId="urn:microsoft.com/office/officeart/2005/8/layout/hierarchy2"/>
    <dgm:cxn modelId="{F4B6E75F-5192-44B7-86C0-AA677F63825E}" type="presParOf" srcId="{8762BD6F-3CDE-4E53-8243-9C104629EE23}" destId="{EC7926CF-454D-4BD3-B9AD-9872881A35AD}" srcOrd="2" destOrd="0" presId="urn:microsoft.com/office/officeart/2005/8/layout/hierarchy2"/>
    <dgm:cxn modelId="{64235D3D-1F2E-466B-86AC-A7CDDC97FECE}" type="presParOf" srcId="{EC7926CF-454D-4BD3-B9AD-9872881A35AD}" destId="{D5D05283-1E27-4DC1-821F-6FC7D6A76697}" srcOrd="0" destOrd="0" presId="urn:microsoft.com/office/officeart/2005/8/layout/hierarchy2"/>
    <dgm:cxn modelId="{80217F82-A7DF-440C-A900-98FDF09FA691}" type="presParOf" srcId="{8762BD6F-3CDE-4E53-8243-9C104629EE23}" destId="{9925BB88-5BDC-435F-A009-0B8AF18AD7EA}" srcOrd="3" destOrd="0" presId="urn:microsoft.com/office/officeart/2005/8/layout/hierarchy2"/>
    <dgm:cxn modelId="{6B00C378-0E4D-4A50-BDE1-205915FFEB34}" type="presParOf" srcId="{9925BB88-5BDC-435F-A009-0B8AF18AD7EA}" destId="{5563B3E5-49E4-4734-B217-9F7A5E4A7365}" srcOrd="0" destOrd="0" presId="urn:microsoft.com/office/officeart/2005/8/layout/hierarchy2"/>
    <dgm:cxn modelId="{6987F2A5-32CB-4EA3-B2CC-49B3DBEB613F}" type="presParOf" srcId="{9925BB88-5BDC-435F-A009-0B8AF18AD7EA}" destId="{3B152FBB-CB73-4AB1-94AC-4AED7ED01E62}" srcOrd="1" destOrd="0" presId="urn:microsoft.com/office/officeart/2005/8/layout/hierarchy2"/>
    <dgm:cxn modelId="{4AC54DFC-99FD-45B7-8144-0732B10F4AE8}" type="presParOf" srcId="{3B152FBB-CB73-4AB1-94AC-4AED7ED01E62}" destId="{96029585-9D93-40E6-89B4-461B58AF5C01}" srcOrd="0" destOrd="0" presId="urn:microsoft.com/office/officeart/2005/8/layout/hierarchy2"/>
    <dgm:cxn modelId="{3FDEBCFA-E02D-4904-8FBD-C5EB9668C9CB}" type="presParOf" srcId="{96029585-9D93-40E6-89B4-461B58AF5C01}" destId="{16AC99EE-DA74-43D0-BC10-78BC206C9032}" srcOrd="0" destOrd="0" presId="urn:microsoft.com/office/officeart/2005/8/layout/hierarchy2"/>
    <dgm:cxn modelId="{F7620B8A-E38D-4A23-A303-37F679DA35E1}" type="presParOf" srcId="{3B152FBB-CB73-4AB1-94AC-4AED7ED01E62}" destId="{EC166013-191E-4C64-A049-1E7C96A63EF7}" srcOrd="1" destOrd="0" presId="urn:microsoft.com/office/officeart/2005/8/layout/hierarchy2"/>
    <dgm:cxn modelId="{828413DC-640D-4484-A954-8E68F1BED3FB}" type="presParOf" srcId="{EC166013-191E-4C64-A049-1E7C96A63EF7}" destId="{48003E16-1632-487C-8A2B-1011303D7164}" srcOrd="0" destOrd="0" presId="urn:microsoft.com/office/officeart/2005/8/layout/hierarchy2"/>
    <dgm:cxn modelId="{EDBD510D-6C9E-4B3D-8B3D-DF9879C9A16A}" type="presParOf" srcId="{EC166013-191E-4C64-A049-1E7C96A63EF7}" destId="{B122E99D-7F2E-42B9-8B2B-8303E4163BB1}" srcOrd="1" destOrd="0" presId="urn:microsoft.com/office/officeart/2005/8/layout/hierarchy2"/>
    <dgm:cxn modelId="{B6C95280-86AF-41A8-853B-3040598ACEF3}" type="presParOf" srcId="{B122E99D-7F2E-42B9-8B2B-8303E4163BB1}" destId="{668EC297-6FCE-4BB1-BA4F-83C183206F62}" srcOrd="0" destOrd="0" presId="urn:microsoft.com/office/officeart/2005/8/layout/hierarchy2"/>
    <dgm:cxn modelId="{016E61F1-9AAF-447B-B400-CFB122AF7369}" type="presParOf" srcId="{668EC297-6FCE-4BB1-BA4F-83C183206F62}" destId="{38DFF694-CB97-414D-B35C-8FB863D0DF64}" srcOrd="0" destOrd="0" presId="urn:microsoft.com/office/officeart/2005/8/layout/hierarchy2"/>
    <dgm:cxn modelId="{A322FD47-2890-4722-8E32-6C3E98BFBED6}" type="presParOf" srcId="{B122E99D-7F2E-42B9-8B2B-8303E4163BB1}" destId="{8FF1418C-E7B6-4909-B20C-E69A8BE21CEA}" srcOrd="1" destOrd="0" presId="urn:microsoft.com/office/officeart/2005/8/layout/hierarchy2"/>
    <dgm:cxn modelId="{4ECD2BD7-D9CB-4EEF-86F9-BF5EDF1F9072}" type="presParOf" srcId="{8FF1418C-E7B6-4909-B20C-E69A8BE21CEA}" destId="{8F8789CB-9F7D-4645-9914-7F7114D7033D}" srcOrd="0" destOrd="0" presId="urn:microsoft.com/office/officeart/2005/8/layout/hierarchy2"/>
    <dgm:cxn modelId="{D966FC36-A152-41FA-B49A-B3F409777D56}" type="presParOf" srcId="{8FF1418C-E7B6-4909-B20C-E69A8BE21CEA}" destId="{870E703C-B1D5-43D4-9A6D-D602FCA6364B}" srcOrd="1" destOrd="0" presId="urn:microsoft.com/office/officeart/2005/8/layout/hierarchy2"/>
    <dgm:cxn modelId="{019D69C0-B4F8-48AA-9EE4-E558E0DAAE7C}" type="presParOf" srcId="{3B152FBB-CB73-4AB1-94AC-4AED7ED01E62}" destId="{C1117488-D017-4A08-A96F-E38B56E4E105}" srcOrd="2" destOrd="0" presId="urn:microsoft.com/office/officeart/2005/8/layout/hierarchy2"/>
    <dgm:cxn modelId="{9F26A245-9003-4EDE-82C7-F108CF46B8BE}" type="presParOf" srcId="{C1117488-D017-4A08-A96F-E38B56E4E105}" destId="{30EE46AB-45AC-4244-A4F4-69B5D867956C}" srcOrd="0" destOrd="0" presId="urn:microsoft.com/office/officeart/2005/8/layout/hierarchy2"/>
    <dgm:cxn modelId="{F8BEC21C-127F-488E-96C5-3D8ACC93822F}" type="presParOf" srcId="{3B152FBB-CB73-4AB1-94AC-4AED7ED01E62}" destId="{12ECF2A0-D8B9-4617-9222-BD5715A496F9}" srcOrd="3" destOrd="0" presId="urn:microsoft.com/office/officeart/2005/8/layout/hierarchy2"/>
    <dgm:cxn modelId="{725AC9B1-E7F3-4F1B-9216-E88381163AB2}" type="presParOf" srcId="{12ECF2A0-D8B9-4617-9222-BD5715A496F9}" destId="{018E48CE-6C05-481B-B38E-2B684101F63F}" srcOrd="0" destOrd="0" presId="urn:microsoft.com/office/officeart/2005/8/layout/hierarchy2"/>
    <dgm:cxn modelId="{3CA4DEEB-47A1-4FA2-B37E-F601A261B3BD}" type="presParOf" srcId="{12ECF2A0-D8B9-4617-9222-BD5715A496F9}" destId="{4EE92880-41A2-438B-87D7-B34DEA95CC31}" srcOrd="1" destOrd="0" presId="urn:microsoft.com/office/officeart/2005/8/layout/hierarchy2"/>
    <dgm:cxn modelId="{5B3B4504-676A-4367-A105-0F2FAAE1BA58}" type="presParOf" srcId="{4EE92880-41A2-438B-87D7-B34DEA95CC31}" destId="{AA573C42-6551-4B74-8E99-CFFBACEAF913}" srcOrd="0" destOrd="0" presId="urn:microsoft.com/office/officeart/2005/8/layout/hierarchy2"/>
    <dgm:cxn modelId="{93F9E33B-E9CA-4AA8-BF76-B40AF8BBF988}" type="presParOf" srcId="{AA573C42-6551-4B74-8E99-CFFBACEAF913}" destId="{EF846FA8-630B-4FEE-8366-C03DFA05E103}" srcOrd="0" destOrd="0" presId="urn:microsoft.com/office/officeart/2005/8/layout/hierarchy2"/>
    <dgm:cxn modelId="{5035FFA2-9DC7-4F75-9388-BDFC658C8B6B}" type="presParOf" srcId="{4EE92880-41A2-438B-87D7-B34DEA95CC31}" destId="{AF81851A-3782-47CC-9FF9-1681362744CB}" srcOrd="1" destOrd="0" presId="urn:microsoft.com/office/officeart/2005/8/layout/hierarchy2"/>
    <dgm:cxn modelId="{39C0724E-35D1-44CB-8EC0-72D19BEC67A6}" type="presParOf" srcId="{AF81851A-3782-47CC-9FF9-1681362744CB}" destId="{69C87186-5811-4A47-A2D6-E65423299785}" srcOrd="0" destOrd="0" presId="urn:microsoft.com/office/officeart/2005/8/layout/hierarchy2"/>
    <dgm:cxn modelId="{3DDE22B2-9CCF-467C-8EAC-18F15920B4D0}" type="presParOf" srcId="{AF81851A-3782-47CC-9FF9-1681362744CB}" destId="{C8B9E0BB-BCD8-43FB-B465-7AB26F31D96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B1E128-558D-4E77-97B4-EEBF506EDFE5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6F58AB9F-6E3D-4D55-9665-8A7A711B2343}">
      <dgm:prSet phldrT="[文字]" custT="1"/>
      <dgm:spPr/>
      <dgm:t>
        <a:bodyPr/>
        <a:lstStyle/>
        <a:p>
          <a:r>
            <a:rPr lang="zh-TW" altLang="en-US" sz="3200" dirty="0" smtClean="0"/>
            <a:t>道</a:t>
          </a:r>
          <a:endParaRPr lang="zh-TW" altLang="en-US" sz="3200" dirty="0"/>
        </a:p>
      </dgm:t>
    </dgm:pt>
    <dgm:pt modelId="{DEAA8A87-8BC0-4ECF-83ED-01F176682943}" type="parTrans" cxnId="{C6BB9C5F-3BF8-4F64-AB3F-EFD7350A3FB7}">
      <dgm:prSet/>
      <dgm:spPr/>
      <dgm:t>
        <a:bodyPr/>
        <a:lstStyle/>
        <a:p>
          <a:endParaRPr lang="zh-TW" altLang="en-US"/>
        </a:p>
      </dgm:t>
    </dgm:pt>
    <dgm:pt modelId="{10B07606-0CED-4358-98FD-2CCCED1621DB}" type="sibTrans" cxnId="{C6BB9C5F-3BF8-4F64-AB3F-EFD7350A3FB7}">
      <dgm:prSet/>
      <dgm:spPr/>
      <dgm:t>
        <a:bodyPr/>
        <a:lstStyle/>
        <a:p>
          <a:endParaRPr lang="zh-TW" altLang="en-US"/>
        </a:p>
      </dgm:t>
    </dgm:pt>
    <dgm:pt modelId="{13B8A07E-DE6D-4C0E-AED6-401742314420}">
      <dgm:prSet phldrT="[文字]" custT="1"/>
      <dgm:spPr/>
      <dgm:t>
        <a:bodyPr/>
        <a:lstStyle/>
        <a:p>
          <a:r>
            <a:rPr lang="zh-TW" altLang="en-US" sz="3200" dirty="0" smtClean="0"/>
            <a:t>過程</a:t>
          </a:r>
          <a:endParaRPr lang="zh-TW" altLang="en-US" sz="3200" dirty="0"/>
        </a:p>
      </dgm:t>
    </dgm:pt>
    <dgm:pt modelId="{C738D1D0-463C-4572-8CBE-0F324062FA79}" type="parTrans" cxnId="{48C9BE9C-248C-490D-8AFD-1283E0E5333B}">
      <dgm:prSet/>
      <dgm:spPr/>
      <dgm:t>
        <a:bodyPr/>
        <a:lstStyle/>
        <a:p>
          <a:endParaRPr lang="zh-TW" altLang="en-US"/>
        </a:p>
      </dgm:t>
    </dgm:pt>
    <dgm:pt modelId="{8AB42FB8-307E-439E-BB2D-A094E0A3BC3B}" type="sibTrans" cxnId="{48C9BE9C-248C-490D-8AFD-1283E0E5333B}">
      <dgm:prSet/>
      <dgm:spPr/>
      <dgm:t>
        <a:bodyPr/>
        <a:lstStyle/>
        <a:p>
          <a:endParaRPr lang="zh-TW" altLang="en-US"/>
        </a:p>
      </dgm:t>
    </dgm:pt>
    <dgm:pt modelId="{C7DDA577-6F06-4E60-A251-DE5939237D28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路途 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行相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B1A2982-2FEC-469F-96EB-4BB3A2FF929F}" type="parTrans" cxnId="{E5A9DF88-C0BD-437C-8DBE-82989FAF0AB3}">
      <dgm:prSet/>
      <dgm:spPr/>
      <dgm:t>
        <a:bodyPr/>
        <a:lstStyle/>
        <a:p>
          <a:endParaRPr lang="zh-TW" altLang="en-US"/>
        </a:p>
      </dgm:t>
    </dgm:pt>
    <dgm:pt modelId="{922983EF-AFFC-4577-BF46-E3C6EBD35875}" type="sibTrans" cxnId="{E5A9DF88-C0BD-437C-8DBE-82989FAF0AB3}">
      <dgm:prSet/>
      <dgm:spPr/>
      <dgm:t>
        <a:bodyPr/>
        <a:lstStyle/>
        <a:p>
          <a:endParaRPr lang="zh-TW" altLang="en-US"/>
        </a:p>
      </dgm:t>
    </dgm:pt>
    <dgm:pt modelId="{38A1B869-3F70-43BF-8781-A9B99EB87D09}">
      <dgm:prSet phldrT="[文字]" custT="1"/>
      <dgm:spPr/>
      <dgm:t>
        <a:bodyPr/>
        <a:lstStyle/>
        <a:p>
          <a:r>
            <a:rPr lang="zh-TW" altLang="en-US" sz="3200" dirty="0" smtClean="0"/>
            <a:t>修道之謂教</a:t>
          </a:r>
          <a:endParaRPr lang="zh-TW" altLang="en-US" sz="3200" dirty="0"/>
        </a:p>
      </dgm:t>
    </dgm:pt>
    <dgm:pt modelId="{89AF85E5-7964-4EC1-8051-E20F6886A180}" type="parTrans" cxnId="{626E8466-F3B0-45AF-B2E8-943F87F35AFB}">
      <dgm:prSet/>
      <dgm:spPr/>
      <dgm:t>
        <a:bodyPr/>
        <a:lstStyle/>
        <a:p>
          <a:endParaRPr lang="zh-TW" altLang="en-US"/>
        </a:p>
      </dgm:t>
    </dgm:pt>
    <dgm:pt modelId="{C689A148-A8C2-4CA9-A28F-7D51380BBE5D}" type="sibTrans" cxnId="{626E8466-F3B0-45AF-B2E8-943F87F35AFB}">
      <dgm:prSet/>
      <dgm:spPr/>
      <dgm:t>
        <a:bodyPr/>
        <a:lstStyle/>
        <a:p>
          <a:endParaRPr lang="zh-TW" altLang="en-US"/>
        </a:p>
      </dgm:t>
    </dgm:pt>
    <dgm:pt modelId="{921E7DEE-4C0C-4FE4-BA7E-4F21B6AAA833}">
      <dgm:prSet phldrT="[文字]" custT="1"/>
      <dgm:spPr/>
      <dgm:t>
        <a:bodyPr/>
        <a:lstStyle/>
        <a:p>
          <a:r>
            <a:rPr lang="zh-TW" altLang="en-US" sz="3200" dirty="0" smtClean="0"/>
            <a:t>結果</a:t>
          </a:r>
          <a:endParaRPr lang="zh-TW" altLang="en-US" sz="3200" dirty="0"/>
        </a:p>
      </dgm:t>
    </dgm:pt>
    <dgm:pt modelId="{1A327787-F043-4CC9-A414-C0E6D9386D19}" type="parTrans" cxnId="{2610BA19-BD8F-45D5-A83D-BB5B6DDD90D5}">
      <dgm:prSet/>
      <dgm:spPr/>
      <dgm:t>
        <a:bodyPr/>
        <a:lstStyle/>
        <a:p>
          <a:endParaRPr lang="zh-TW" altLang="en-US"/>
        </a:p>
      </dgm:t>
    </dgm:pt>
    <dgm:pt modelId="{4E6EBEF1-F8FB-413A-BEDC-2C96E49C62E0}" type="sibTrans" cxnId="{2610BA19-BD8F-45D5-A83D-BB5B6DDD90D5}">
      <dgm:prSet/>
      <dgm:spPr/>
      <dgm:t>
        <a:bodyPr/>
        <a:lstStyle/>
        <a:p>
          <a:endParaRPr lang="zh-TW" altLang="en-US"/>
        </a:p>
      </dgm:t>
    </dgm:pt>
    <dgm:pt modelId="{6540E827-7235-43E5-BFAC-D9A53C4A8569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境界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理體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D049790F-EF95-490E-BFE8-9EBBAF076D39}" type="parTrans" cxnId="{2D04CC8F-6F4E-4630-A137-E140055226AE}">
      <dgm:prSet/>
      <dgm:spPr/>
      <dgm:t>
        <a:bodyPr/>
        <a:lstStyle/>
        <a:p>
          <a:endParaRPr lang="zh-TW" altLang="en-US"/>
        </a:p>
      </dgm:t>
    </dgm:pt>
    <dgm:pt modelId="{6878C732-3C2E-4E08-B4A2-4FFD1FE5109A}" type="sibTrans" cxnId="{2D04CC8F-6F4E-4630-A137-E140055226AE}">
      <dgm:prSet/>
      <dgm:spPr/>
      <dgm:t>
        <a:bodyPr/>
        <a:lstStyle/>
        <a:p>
          <a:endParaRPr lang="zh-TW" altLang="en-US"/>
        </a:p>
      </dgm:t>
    </dgm:pt>
    <dgm:pt modelId="{F6C38392-ED78-4756-803B-7CFB030EA8AD}">
      <dgm:prSet phldrT="[文字]" custT="1"/>
      <dgm:spPr/>
      <dgm:t>
        <a:bodyPr/>
        <a:lstStyle/>
        <a:p>
          <a:r>
            <a:rPr lang="zh-TW" altLang="en-US" sz="3200" dirty="0" smtClean="0"/>
            <a:t>率性之謂道</a:t>
          </a:r>
          <a:endParaRPr lang="zh-TW" altLang="en-US" sz="3200" dirty="0"/>
        </a:p>
      </dgm:t>
    </dgm:pt>
    <dgm:pt modelId="{FA430332-1100-4805-8622-2DDEFD010110}" type="parTrans" cxnId="{20635C44-0EB8-44AC-AEFC-CD8857E70773}">
      <dgm:prSet/>
      <dgm:spPr/>
      <dgm:t>
        <a:bodyPr/>
        <a:lstStyle/>
        <a:p>
          <a:endParaRPr lang="zh-TW" altLang="en-US"/>
        </a:p>
      </dgm:t>
    </dgm:pt>
    <dgm:pt modelId="{44CE5EFA-33CD-4C30-8720-3007E121D62F}" type="sibTrans" cxnId="{20635C44-0EB8-44AC-AEFC-CD8857E70773}">
      <dgm:prSet/>
      <dgm:spPr/>
      <dgm:t>
        <a:bodyPr/>
        <a:lstStyle/>
        <a:p>
          <a:endParaRPr lang="zh-TW" altLang="en-US"/>
        </a:p>
      </dgm:t>
    </dgm:pt>
    <dgm:pt modelId="{0A7FB04F-945A-412D-8BEB-61B01369CB94}" type="pres">
      <dgm:prSet presAssocID="{ECB1E128-558D-4E77-97B4-EEBF506EDFE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B006489-49AC-46A6-AAF5-94CB0D44D1AD}" type="pres">
      <dgm:prSet presAssocID="{6F58AB9F-6E3D-4D55-9665-8A7A711B2343}" presName="root1" presStyleCnt="0"/>
      <dgm:spPr/>
    </dgm:pt>
    <dgm:pt modelId="{DBC7B235-6F66-4356-ACBA-E4D2B0742531}" type="pres">
      <dgm:prSet presAssocID="{6F58AB9F-6E3D-4D55-9665-8A7A711B2343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C4B467-2E82-4C37-B0DF-6D6818ABED0A}" type="pres">
      <dgm:prSet presAssocID="{6F58AB9F-6E3D-4D55-9665-8A7A711B2343}" presName="level2hierChild" presStyleCnt="0"/>
      <dgm:spPr/>
    </dgm:pt>
    <dgm:pt modelId="{4BE9DC2E-5082-4165-8CE8-65E09292FC37}" type="pres">
      <dgm:prSet presAssocID="{C738D1D0-463C-4572-8CBE-0F324062FA79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30CE4AAC-1733-49B1-A80A-6C171B2938B9}" type="pres">
      <dgm:prSet presAssocID="{C738D1D0-463C-4572-8CBE-0F324062FA79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3FCF94AB-B93C-402A-8066-936FBD32C78D}" type="pres">
      <dgm:prSet presAssocID="{13B8A07E-DE6D-4C0E-AED6-401742314420}" presName="root2" presStyleCnt="0"/>
      <dgm:spPr/>
    </dgm:pt>
    <dgm:pt modelId="{74710015-5E61-4681-9B1C-13E8F48BC9D7}" type="pres">
      <dgm:prSet presAssocID="{13B8A07E-DE6D-4C0E-AED6-401742314420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74865F4-42DE-4174-AE92-733F8EE7B126}" type="pres">
      <dgm:prSet presAssocID="{13B8A07E-DE6D-4C0E-AED6-401742314420}" presName="level3hierChild" presStyleCnt="0"/>
      <dgm:spPr/>
    </dgm:pt>
    <dgm:pt modelId="{9B477A7B-2114-4D0B-ACA5-7D8FFFEE8D23}" type="pres">
      <dgm:prSet presAssocID="{8B1A2982-2FEC-469F-96EB-4BB3A2FF929F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A0C3F76B-0200-493A-AF22-6EB5EEC24F01}" type="pres">
      <dgm:prSet presAssocID="{8B1A2982-2FEC-469F-96EB-4BB3A2FF929F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6037A43A-2F02-4BC2-B922-98FB8F84D327}" type="pres">
      <dgm:prSet presAssocID="{C7DDA577-6F06-4E60-A251-DE5939237D28}" presName="root2" presStyleCnt="0"/>
      <dgm:spPr/>
    </dgm:pt>
    <dgm:pt modelId="{0A846959-353D-4C4C-A961-F8A4A6665157}" type="pres">
      <dgm:prSet presAssocID="{C7DDA577-6F06-4E60-A251-DE5939237D28}" presName="LevelTwoTextNode" presStyleLbl="node3" presStyleIdx="0" presStyleCnt="2" custScaleY="1380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D82AEF-8E5A-40E6-B8E4-2F420A3EF4A6}" type="pres">
      <dgm:prSet presAssocID="{C7DDA577-6F06-4E60-A251-DE5939237D28}" presName="level3hierChild" presStyleCnt="0"/>
      <dgm:spPr/>
    </dgm:pt>
    <dgm:pt modelId="{4344A04F-5379-44AB-AB5E-97423BED1B08}" type="pres">
      <dgm:prSet presAssocID="{89AF85E5-7964-4EC1-8051-E20F6886A180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6E96DF89-EE2E-4914-A20C-72721BF054DE}" type="pres">
      <dgm:prSet presAssocID="{89AF85E5-7964-4EC1-8051-E20F6886A180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36771F3E-66BF-4E1E-B810-FFFF9241210B}" type="pres">
      <dgm:prSet presAssocID="{38A1B869-3F70-43BF-8781-A9B99EB87D09}" presName="root2" presStyleCnt="0"/>
      <dgm:spPr/>
    </dgm:pt>
    <dgm:pt modelId="{ADBA94A6-8738-4AAD-8E8F-8F9AA0482152}" type="pres">
      <dgm:prSet presAssocID="{38A1B869-3F70-43BF-8781-A9B99EB87D09}" presName="LevelTwoTextNode" presStyleLbl="node4" presStyleIdx="0" presStyleCnt="2" custScaleX="1489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ADDC21-8354-4641-8806-1D505B82A94E}" type="pres">
      <dgm:prSet presAssocID="{38A1B869-3F70-43BF-8781-A9B99EB87D09}" presName="level3hierChild" presStyleCnt="0"/>
      <dgm:spPr/>
    </dgm:pt>
    <dgm:pt modelId="{366DAC5A-1D44-4F14-9122-1CAF09EA9ED6}" type="pres">
      <dgm:prSet presAssocID="{1A327787-F043-4CC9-A414-C0E6D9386D19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3B2DADE4-4C01-45C3-A00E-715276EA500C}" type="pres">
      <dgm:prSet presAssocID="{1A327787-F043-4CC9-A414-C0E6D9386D19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CF4BD61-55D3-4AB2-B5F4-3DA70B81F593}" type="pres">
      <dgm:prSet presAssocID="{921E7DEE-4C0C-4FE4-BA7E-4F21B6AAA833}" presName="root2" presStyleCnt="0"/>
      <dgm:spPr/>
    </dgm:pt>
    <dgm:pt modelId="{80178FEE-4680-41EA-8313-BDE912AAF6D6}" type="pres">
      <dgm:prSet presAssocID="{921E7DEE-4C0C-4FE4-BA7E-4F21B6AAA833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F693D0-90FE-44BF-A58A-E8ECB10D87A1}" type="pres">
      <dgm:prSet presAssocID="{921E7DEE-4C0C-4FE4-BA7E-4F21B6AAA833}" presName="level3hierChild" presStyleCnt="0"/>
      <dgm:spPr/>
    </dgm:pt>
    <dgm:pt modelId="{649744EB-A88F-4CA2-B5DA-8332EB7CB148}" type="pres">
      <dgm:prSet presAssocID="{D049790F-EF95-490E-BFE8-9EBBAF076D39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7D5E8ABA-A6D8-4D55-A652-B3EBE7F8D2C5}" type="pres">
      <dgm:prSet presAssocID="{D049790F-EF95-490E-BFE8-9EBBAF076D39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A355BD40-09C9-4AA9-A933-98987B495BFE}" type="pres">
      <dgm:prSet presAssocID="{6540E827-7235-43E5-BFAC-D9A53C4A8569}" presName="root2" presStyleCnt="0"/>
      <dgm:spPr/>
    </dgm:pt>
    <dgm:pt modelId="{1905BE9A-B892-4524-A7CE-8DE357F6C14F}" type="pres">
      <dgm:prSet presAssocID="{6540E827-7235-43E5-BFAC-D9A53C4A8569}" presName="LevelTwoTextNode" presStyleLbl="node3" presStyleIdx="1" presStyleCnt="2" custScaleY="1380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2CD1E5-60BB-45DF-AA21-4A40F82AE09E}" type="pres">
      <dgm:prSet presAssocID="{6540E827-7235-43E5-BFAC-D9A53C4A8569}" presName="level3hierChild" presStyleCnt="0"/>
      <dgm:spPr/>
    </dgm:pt>
    <dgm:pt modelId="{4E6D8A7B-F024-4EF9-93CB-7337CAFE93AC}" type="pres">
      <dgm:prSet presAssocID="{FA430332-1100-4805-8622-2DDEFD010110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9015E28B-13E9-4DC1-893F-D621F5A99938}" type="pres">
      <dgm:prSet presAssocID="{FA430332-1100-4805-8622-2DDEFD010110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38561F64-7050-4B23-BA54-12766BE92573}" type="pres">
      <dgm:prSet presAssocID="{F6C38392-ED78-4756-803B-7CFB030EA8AD}" presName="root2" presStyleCnt="0"/>
      <dgm:spPr/>
    </dgm:pt>
    <dgm:pt modelId="{6C8C2BF8-6AF5-465F-87B0-5F4B3054689E}" type="pres">
      <dgm:prSet presAssocID="{F6C38392-ED78-4756-803B-7CFB030EA8AD}" presName="LevelTwoTextNode" presStyleLbl="node4" presStyleIdx="1" presStyleCnt="2" custScaleX="1489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24C91C0-AD96-4FE4-9033-F9141F32CEF6}" type="pres">
      <dgm:prSet presAssocID="{F6C38392-ED78-4756-803B-7CFB030EA8AD}" presName="level3hierChild" presStyleCnt="0"/>
      <dgm:spPr/>
    </dgm:pt>
  </dgm:ptLst>
  <dgm:cxnLst>
    <dgm:cxn modelId="{20635C44-0EB8-44AC-AEFC-CD8857E70773}" srcId="{6540E827-7235-43E5-BFAC-D9A53C4A8569}" destId="{F6C38392-ED78-4756-803B-7CFB030EA8AD}" srcOrd="0" destOrd="0" parTransId="{FA430332-1100-4805-8622-2DDEFD010110}" sibTransId="{44CE5EFA-33CD-4C30-8720-3007E121D62F}"/>
    <dgm:cxn modelId="{1CB3472E-A597-4DA1-A080-0A1159ED8A99}" type="presOf" srcId="{38A1B869-3F70-43BF-8781-A9B99EB87D09}" destId="{ADBA94A6-8738-4AAD-8E8F-8F9AA0482152}" srcOrd="0" destOrd="0" presId="urn:microsoft.com/office/officeart/2005/8/layout/hierarchy2"/>
    <dgm:cxn modelId="{626E8466-F3B0-45AF-B2E8-943F87F35AFB}" srcId="{C7DDA577-6F06-4E60-A251-DE5939237D28}" destId="{38A1B869-3F70-43BF-8781-A9B99EB87D09}" srcOrd="0" destOrd="0" parTransId="{89AF85E5-7964-4EC1-8051-E20F6886A180}" sibTransId="{C689A148-A8C2-4CA9-A28F-7D51380BBE5D}"/>
    <dgm:cxn modelId="{2493EEED-9671-4D3A-AF44-98E277F1ADC3}" type="presOf" srcId="{1A327787-F043-4CC9-A414-C0E6D9386D19}" destId="{3B2DADE4-4C01-45C3-A00E-715276EA500C}" srcOrd="1" destOrd="0" presId="urn:microsoft.com/office/officeart/2005/8/layout/hierarchy2"/>
    <dgm:cxn modelId="{32E7771F-02CA-495F-9874-74DADCB499AE}" type="presOf" srcId="{89AF85E5-7964-4EC1-8051-E20F6886A180}" destId="{4344A04F-5379-44AB-AB5E-97423BED1B08}" srcOrd="0" destOrd="0" presId="urn:microsoft.com/office/officeart/2005/8/layout/hierarchy2"/>
    <dgm:cxn modelId="{94A82345-6BD7-459C-B647-23901DE34512}" type="presOf" srcId="{D049790F-EF95-490E-BFE8-9EBBAF076D39}" destId="{649744EB-A88F-4CA2-B5DA-8332EB7CB148}" srcOrd="0" destOrd="0" presId="urn:microsoft.com/office/officeart/2005/8/layout/hierarchy2"/>
    <dgm:cxn modelId="{619F35DD-EC82-42E0-A07B-69A40B036287}" type="presOf" srcId="{1A327787-F043-4CC9-A414-C0E6D9386D19}" destId="{366DAC5A-1D44-4F14-9122-1CAF09EA9ED6}" srcOrd="0" destOrd="0" presId="urn:microsoft.com/office/officeart/2005/8/layout/hierarchy2"/>
    <dgm:cxn modelId="{E5A9DF88-C0BD-437C-8DBE-82989FAF0AB3}" srcId="{13B8A07E-DE6D-4C0E-AED6-401742314420}" destId="{C7DDA577-6F06-4E60-A251-DE5939237D28}" srcOrd="0" destOrd="0" parTransId="{8B1A2982-2FEC-469F-96EB-4BB3A2FF929F}" sibTransId="{922983EF-AFFC-4577-BF46-E3C6EBD35875}"/>
    <dgm:cxn modelId="{80C8A0ED-AFFA-4DD3-B490-5AC81E513F40}" type="presOf" srcId="{921E7DEE-4C0C-4FE4-BA7E-4F21B6AAA833}" destId="{80178FEE-4680-41EA-8313-BDE912AAF6D6}" srcOrd="0" destOrd="0" presId="urn:microsoft.com/office/officeart/2005/8/layout/hierarchy2"/>
    <dgm:cxn modelId="{27386232-4052-4584-ACB7-BAB96511F24D}" type="presOf" srcId="{13B8A07E-DE6D-4C0E-AED6-401742314420}" destId="{74710015-5E61-4681-9B1C-13E8F48BC9D7}" srcOrd="0" destOrd="0" presId="urn:microsoft.com/office/officeart/2005/8/layout/hierarchy2"/>
    <dgm:cxn modelId="{53B11947-C2D3-4372-BB12-6AF3EBBC3886}" type="presOf" srcId="{F6C38392-ED78-4756-803B-7CFB030EA8AD}" destId="{6C8C2BF8-6AF5-465F-87B0-5F4B3054689E}" srcOrd="0" destOrd="0" presId="urn:microsoft.com/office/officeart/2005/8/layout/hierarchy2"/>
    <dgm:cxn modelId="{C6BB9C5F-3BF8-4F64-AB3F-EFD7350A3FB7}" srcId="{ECB1E128-558D-4E77-97B4-EEBF506EDFE5}" destId="{6F58AB9F-6E3D-4D55-9665-8A7A711B2343}" srcOrd="0" destOrd="0" parTransId="{DEAA8A87-8BC0-4ECF-83ED-01F176682943}" sibTransId="{10B07606-0CED-4358-98FD-2CCCED1621DB}"/>
    <dgm:cxn modelId="{2D04CC8F-6F4E-4630-A137-E140055226AE}" srcId="{921E7DEE-4C0C-4FE4-BA7E-4F21B6AAA833}" destId="{6540E827-7235-43E5-BFAC-D9A53C4A8569}" srcOrd="0" destOrd="0" parTransId="{D049790F-EF95-490E-BFE8-9EBBAF076D39}" sibTransId="{6878C732-3C2E-4E08-B4A2-4FFD1FE5109A}"/>
    <dgm:cxn modelId="{B35D17F6-17AF-4D1D-8F3D-E9C3113D6879}" type="presOf" srcId="{8B1A2982-2FEC-469F-96EB-4BB3A2FF929F}" destId="{9B477A7B-2114-4D0B-ACA5-7D8FFFEE8D23}" srcOrd="0" destOrd="0" presId="urn:microsoft.com/office/officeart/2005/8/layout/hierarchy2"/>
    <dgm:cxn modelId="{48C9BE9C-248C-490D-8AFD-1283E0E5333B}" srcId="{6F58AB9F-6E3D-4D55-9665-8A7A711B2343}" destId="{13B8A07E-DE6D-4C0E-AED6-401742314420}" srcOrd="0" destOrd="0" parTransId="{C738D1D0-463C-4572-8CBE-0F324062FA79}" sibTransId="{8AB42FB8-307E-439E-BB2D-A094E0A3BC3B}"/>
    <dgm:cxn modelId="{B7A96728-F20F-41EE-BC2F-2E88D7F06C6F}" type="presOf" srcId="{8B1A2982-2FEC-469F-96EB-4BB3A2FF929F}" destId="{A0C3F76B-0200-493A-AF22-6EB5EEC24F01}" srcOrd="1" destOrd="0" presId="urn:microsoft.com/office/officeart/2005/8/layout/hierarchy2"/>
    <dgm:cxn modelId="{8CEBECA7-8FA3-4736-83F8-65111D38D888}" type="presOf" srcId="{6540E827-7235-43E5-BFAC-D9A53C4A8569}" destId="{1905BE9A-B892-4524-A7CE-8DE357F6C14F}" srcOrd="0" destOrd="0" presId="urn:microsoft.com/office/officeart/2005/8/layout/hierarchy2"/>
    <dgm:cxn modelId="{00CB4F9F-31B3-43DE-80F8-771580D9609C}" type="presOf" srcId="{FA430332-1100-4805-8622-2DDEFD010110}" destId="{9015E28B-13E9-4DC1-893F-D621F5A99938}" srcOrd="1" destOrd="0" presId="urn:microsoft.com/office/officeart/2005/8/layout/hierarchy2"/>
    <dgm:cxn modelId="{0474EB57-D073-42D4-A5FF-4C27AC7EEBEE}" type="presOf" srcId="{C7DDA577-6F06-4E60-A251-DE5939237D28}" destId="{0A846959-353D-4C4C-A961-F8A4A6665157}" srcOrd="0" destOrd="0" presId="urn:microsoft.com/office/officeart/2005/8/layout/hierarchy2"/>
    <dgm:cxn modelId="{2610BA19-BD8F-45D5-A83D-BB5B6DDD90D5}" srcId="{6F58AB9F-6E3D-4D55-9665-8A7A711B2343}" destId="{921E7DEE-4C0C-4FE4-BA7E-4F21B6AAA833}" srcOrd="1" destOrd="0" parTransId="{1A327787-F043-4CC9-A414-C0E6D9386D19}" sibTransId="{4E6EBEF1-F8FB-413A-BEDC-2C96E49C62E0}"/>
    <dgm:cxn modelId="{B59275D0-9051-4071-A59D-4D8D8E8C49A0}" type="presOf" srcId="{D049790F-EF95-490E-BFE8-9EBBAF076D39}" destId="{7D5E8ABA-A6D8-4D55-A652-B3EBE7F8D2C5}" srcOrd="1" destOrd="0" presId="urn:microsoft.com/office/officeart/2005/8/layout/hierarchy2"/>
    <dgm:cxn modelId="{5BA0D417-70CA-4B22-ACBD-FD80BE1C9385}" type="presOf" srcId="{ECB1E128-558D-4E77-97B4-EEBF506EDFE5}" destId="{0A7FB04F-945A-412D-8BEB-61B01369CB94}" srcOrd="0" destOrd="0" presId="urn:microsoft.com/office/officeart/2005/8/layout/hierarchy2"/>
    <dgm:cxn modelId="{0F9B214C-C5EE-43C7-9389-39638790E619}" type="presOf" srcId="{89AF85E5-7964-4EC1-8051-E20F6886A180}" destId="{6E96DF89-EE2E-4914-A20C-72721BF054DE}" srcOrd="1" destOrd="0" presId="urn:microsoft.com/office/officeart/2005/8/layout/hierarchy2"/>
    <dgm:cxn modelId="{2A483258-4D70-4991-BB3B-E46B1EEA49CE}" type="presOf" srcId="{C738D1D0-463C-4572-8CBE-0F324062FA79}" destId="{30CE4AAC-1733-49B1-A80A-6C171B2938B9}" srcOrd="1" destOrd="0" presId="urn:microsoft.com/office/officeart/2005/8/layout/hierarchy2"/>
    <dgm:cxn modelId="{0263CB9C-38B4-4254-A19D-CD4B35CBD5BC}" type="presOf" srcId="{FA430332-1100-4805-8622-2DDEFD010110}" destId="{4E6D8A7B-F024-4EF9-93CB-7337CAFE93AC}" srcOrd="0" destOrd="0" presId="urn:microsoft.com/office/officeart/2005/8/layout/hierarchy2"/>
    <dgm:cxn modelId="{DBA5F8CD-9B00-4B87-8957-B4839FBE7E79}" type="presOf" srcId="{6F58AB9F-6E3D-4D55-9665-8A7A711B2343}" destId="{DBC7B235-6F66-4356-ACBA-E4D2B0742531}" srcOrd="0" destOrd="0" presId="urn:microsoft.com/office/officeart/2005/8/layout/hierarchy2"/>
    <dgm:cxn modelId="{9C64FB5C-85F2-4291-B96E-9ECFD9E9D9D4}" type="presOf" srcId="{C738D1D0-463C-4572-8CBE-0F324062FA79}" destId="{4BE9DC2E-5082-4165-8CE8-65E09292FC37}" srcOrd="0" destOrd="0" presId="urn:microsoft.com/office/officeart/2005/8/layout/hierarchy2"/>
    <dgm:cxn modelId="{3DBCFF14-7C9E-4C2C-B293-E1BFA9609AD3}" type="presParOf" srcId="{0A7FB04F-945A-412D-8BEB-61B01369CB94}" destId="{1B006489-49AC-46A6-AAF5-94CB0D44D1AD}" srcOrd="0" destOrd="0" presId="urn:microsoft.com/office/officeart/2005/8/layout/hierarchy2"/>
    <dgm:cxn modelId="{B7BD78CA-3BE9-40A9-8035-A06D61E84C59}" type="presParOf" srcId="{1B006489-49AC-46A6-AAF5-94CB0D44D1AD}" destId="{DBC7B235-6F66-4356-ACBA-E4D2B0742531}" srcOrd="0" destOrd="0" presId="urn:microsoft.com/office/officeart/2005/8/layout/hierarchy2"/>
    <dgm:cxn modelId="{AB63F264-14CB-4B72-8594-ADD30303EDA8}" type="presParOf" srcId="{1B006489-49AC-46A6-AAF5-94CB0D44D1AD}" destId="{D1C4B467-2E82-4C37-B0DF-6D6818ABED0A}" srcOrd="1" destOrd="0" presId="urn:microsoft.com/office/officeart/2005/8/layout/hierarchy2"/>
    <dgm:cxn modelId="{0C522156-28F4-417D-A724-1EEBBEEC0FFB}" type="presParOf" srcId="{D1C4B467-2E82-4C37-B0DF-6D6818ABED0A}" destId="{4BE9DC2E-5082-4165-8CE8-65E09292FC37}" srcOrd="0" destOrd="0" presId="urn:microsoft.com/office/officeart/2005/8/layout/hierarchy2"/>
    <dgm:cxn modelId="{E73F0D7B-AEFA-45AC-91D1-4FE4C85D0444}" type="presParOf" srcId="{4BE9DC2E-5082-4165-8CE8-65E09292FC37}" destId="{30CE4AAC-1733-49B1-A80A-6C171B2938B9}" srcOrd="0" destOrd="0" presId="urn:microsoft.com/office/officeart/2005/8/layout/hierarchy2"/>
    <dgm:cxn modelId="{EAF65247-E9B8-48CF-A66D-AD5C4103EAC4}" type="presParOf" srcId="{D1C4B467-2E82-4C37-B0DF-6D6818ABED0A}" destId="{3FCF94AB-B93C-402A-8066-936FBD32C78D}" srcOrd="1" destOrd="0" presId="urn:microsoft.com/office/officeart/2005/8/layout/hierarchy2"/>
    <dgm:cxn modelId="{396AB689-E2A2-4925-B4D1-9BEBEC2060F8}" type="presParOf" srcId="{3FCF94AB-B93C-402A-8066-936FBD32C78D}" destId="{74710015-5E61-4681-9B1C-13E8F48BC9D7}" srcOrd="0" destOrd="0" presId="urn:microsoft.com/office/officeart/2005/8/layout/hierarchy2"/>
    <dgm:cxn modelId="{1D7D6D11-9B2A-478E-AC02-5524E3E7B66C}" type="presParOf" srcId="{3FCF94AB-B93C-402A-8066-936FBD32C78D}" destId="{074865F4-42DE-4174-AE92-733F8EE7B126}" srcOrd="1" destOrd="0" presId="urn:microsoft.com/office/officeart/2005/8/layout/hierarchy2"/>
    <dgm:cxn modelId="{BC5456AB-E080-4DB3-AFB7-B1C46C7DAFFB}" type="presParOf" srcId="{074865F4-42DE-4174-AE92-733F8EE7B126}" destId="{9B477A7B-2114-4D0B-ACA5-7D8FFFEE8D23}" srcOrd="0" destOrd="0" presId="urn:microsoft.com/office/officeart/2005/8/layout/hierarchy2"/>
    <dgm:cxn modelId="{EA66B7EB-684A-4F70-B5CB-FA905741E555}" type="presParOf" srcId="{9B477A7B-2114-4D0B-ACA5-7D8FFFEE8D23}" destId="{A0C3F76B-0200-493A-AF22-6EB5EEC24F01}" srcOrd="0" destOrd="0" presId="urn:microsoft.com/office/officeart/2005/8/layout/hierarchy2"/>
    <dgm:cxn modelId="{03979DC9-3E50-4DF0-B597-9E81DCC1CFF7}" type="presParOf" srcId="{074865F4-42DE-4174-AE92-733F8EE7B126}" destId="{6037A43A-2F02-4BC2-B922-98FB8F84D327}" srcOrd="1" destOrd="0" presId="urn:microsoft.com/office/officeart/2005/8/layout/hierarchy2"/>
    <dgm:cxn modelId="{B02EA147-BBD4-42E0-BF38-32AF5258BE7F}" type="presParOf" srcId="{6037A43A-2F02-4BC2-B922-98FB8F84D327}" destId="{0A846959-353D-4C4C-A961-F8A4A6665157}" srcOrd="0" destOrd="0" presId="urn:microsoft.com/office/officeart/2005/8/layout/hierarchy2"/>
    <dgm:cxn modelId="{6CF1B4A9-4F23-483D-9BF3-89FF43399C5A}" type="presParOf" srcId="{6037A43A-2F02-4BC2-B922-98FB8F84D327}" destId="{D1D82AEF-8E5A-40E6-B8E4-2F420A3EF4A6}" srcOrd="1" destOrd="0" presId="urn:microsoft.com/office/officeart/2005/8/layout/hierarchy2"/>
    <dgm:cxn modelId="{29F0FA2E-4FA2-428A-94EC-40C8E1D53F79}" type="presParOf" srcId="{D1D82AEF-8E5A-40E6-B8E4-2F420A3EF4A6}" destId="{4344A04F-5379-44AB-AB5E-97423BED1B08}" srcOrd="0" destOrd="0" presId="urn:microsoft.com/office/officeart/2005/8/layout/hierarchy2"/>
    <dgm:cxn modelId="{50E2037A-0551-42A6-8B2C-BCD9FFA02037}" type="presParOf" srcId="{4344A04F-5379-44AB-AB5E-97423BED1B08}" destId="{6E96DF89-EE2E-4914-A20C-72721BF054DE}" srcOrd="0" destOrd="0" presId="urn:microsoft.com/office/officeart/2005/8/layout/hierarchy2"/>
    <dgm:cxn modelId="{65E3C829-5AB5-4F0A-BFE9-74DFCFC84414}" type="presParOf" srcId="{D1D82AEF-8E5A-40E6-B8E4-2F420A3EF4A6}" destId="{36771F3E-66BF-4E1E-B810-FFFF9241210B}" srcOrd="1" destOrd="0" presId="urn:microsoft.com/office/officeart/2005/8/layout/hierarchy2"/>
    <dgm:cxn modelId="{BCB5685E-EE41-4A51-BE44-EB85038A57D7}" type="presParOf" srcId="{36771F3E-66BF-4E1E-B810-FFFF9241210B}" destId="{ADBA94A6-8738-4AAD-8E8F-8F9AA0482152}" srcOrd="0" destOrd="0" presId="urn:microsoft.com/office/officeart/2005/8/layout/hierarchy2"/>
    <dgm:cxn modelId="{60B84962-BD87-42CD-B900-939BF19854E1}" type="presParOf" srcId="{36771F3E-66BF-4E1E-B810-FFFF9241210B}" destId="{CDADDC21-8354-4641-8806-1D505B82A94E}" srcOrd="1" destOrd="0" presId="urn:microsoft.com/office/officeart/2005/8/layout/hierarchy2"/>
    <dgm:cxn modelId="{9DB609D3-4776-4E65-B990-D45A1D215CDE}" type="presParOf" srcId="{D1C4B467-2E82-4C37-B0DF-6D6818ABED0A}" destId="{366DAC5A-1D44-4F14-9122-1CAF09EA9ED6}" srcOrd="2" destOrd="0" presId="urn:microsoft.com/office/officeart/2005/8/layout/hierarchy2"/>
    <dgm:cxn modelId="{EE00D528-AF59-4A93-940F-52FB7D8F261C}" type="presParOf" srcId="{366DAC5A-1D44-4F14-9122-1CAF09EA9ED6}" destId="{3B2DADE4-4C01-45C3-A00E-715276EA500C}" srcOrd="0" destOrd="0" presId="urn:microsoft.com/office/officeart/2005/8/layout/hierarchy2"/>
    <dgm:cxn modelId="{1239256B-3F8C-4565-921C-50F1C1A2B3F2}" type="presParOf" srcId="{D1C4B467-2E82-4C37-B0DF-6D6818ABED0A}" destId="{2CF4BD61-55D3-4AB2-B5F4-3DA70B81F593}" srcOrd="3" destOrd="0" presId="urn:microsoft.com/office/officeart/2005/8/layout/hierarchy2"/>
    <dgm:cxn modelId="{28F2B488-1D7D-48F5-A149-92E3008B7679}" type="presParOf" srcId="{2CF4BD61-55D3-4AB2-B5F4-3DA70B81F593}" destId="{80178FEE-4680-41EA-8313-BDE912AAF6D6}" srcOrd="0" destOrd="0" presId="urn:microsoft.com/office/officeart/2005/8/layout/hierarchy2"/>
    <dgm:cxn modelId="{A2E91121-35A1-4FB2-8BA2-D97552352AB9}" type="presParOf" srcId="{2CF4BD61-55D3-4AB2-B5F4-3DA70B81F593}" destId="{B7F693D0-90FE-44BF-A58A-E8ECB10D87A1}" srcOrd="1" destOrd="0" presId="urn:microsoft.com/office/officeart/2005/8/layout/hierarchy2"/>
    <dgm:cxn modelId="{00A45B7C-B285-43D2-ADFF-C5E584F455BE}" type="presParOf" srcId="{B7F693D0-90FE-44BF-A58A-E8ECB10D87A1}" destId="{649744EB-A88F-4CA2-B5DA-8332EB7CB148}" srcOrd="0" destOrd="0" presId="urn:microsoft.com/office/officeart/2005/8/layout/hierarchy2"/>
    <dgm:cxn modelId="{73A9EDC3-145D-41CC-ADE2-A22EAE5D5683}" type="presParOf" srcId="{649744EB-A88F-4CA2-B5DA-8332EB7CB148}" destId="{7D5E8ABA-A6D8-4D55-A652-B3EBE7F8D2C5}" srcOrd="0" destOrd="0" presId="urn:microsoft.com/office/officeart/2005/8/layout/hierarchy2"/>
    <dgm:cxn modelId="{28843B0F-2207-404F-81BA-B39CA1B76D4A}" type="presParOf" srcId="{B7F693D0-90FE-44BF-A58A-E8ECB10D87A1}" destId="{A355BD40-09C9-4AA9-A933-98987B495BFE}" srcOrd="1" destOrd="0" presId="urn:microsoft.com/office/officeart/2005/8/layout/hierarchy2"/>
    <dgm:cxn modelId="{25DB40C4-EE77-4286-9D95-11A1481B04C0}" type="presParOf" srcId="{A355BD40-09C9-4AA9-A933-98987B495BFE}" destId="{1905BE9A-B892-4524-A7CE-8DE357F6C14F}" srcOrd="0" destOrd="0" presId="urn:microsoft.com/office/officeart/2005/8/layout/hierarchy2"/>
    <dgm:cxn modelId="{9490E1DD-10D5-48EB-8779-97CE782963C8}" type="presParOf" srcId="{A355BD40-09C9-4AA9-A933-98987B495BFE}" destId="{BF2CD1E5-60BB-45DF-AA21-4A40F82AE09E}" srcOrd="1" destOrd="0" presId="urn:microsoft.com/office/officeart/2005/8/layout/hierarchy2"/>
    <dgm:cxn modelId="{304EA3AC-95A2-466A-82CA-429998E5822A}" type="presParOf" srcId="{BF2CD1E5-60BB-45DF-AA21-4A40F82AE09E}" destId="{4E6D8A7B-F024-4EF9-93CB-7337CAFE93AC}" srcOrd="0" destOrd="0" presId="urn:microsoft.com/office/officeart/2005/8/layout/hierarchy2"/>
    <dgm:cxn modelId="{6A79B659-44E5-47E9-B383-31857905A961}" type="presParOf" srcId="{4E6D8A7B-F024-4EF9-93CB-7337CAFE93AC}" destId="{9015E28B-13E9-4DC1-893F-D621F5A99938}" srcOrd="0" destOrd="0" presId="urn:microsoft.com/office/officeart/2005/8/layout/hierarchy2"/>
    <dgm:cxn modelId="{3FB51C8C-7A4C-4576-B1B8-262B658FA066}" type="presParOf" srcId="{BF2CD1E5-60BB-45DF-AA21-4A40F82AE09E}" destId="{38561F64-7050-4B23-BA54-12766BE92573}" srcOrd="1" destOrd="0" presId="urn:microsoft.com/office/officeart/2005/8/layout/hierarchy2"/>
    <dgm:cxn modelId="{E4425A26-F982-4CB0-9486-EA25DD94AADA}" type="presParOf" srcId="{38561F64-7050-4B23-BA54-12766BE92573}" destId="{6C8C2BF8-6AF5-465F-87B0-5F4B3054689E}" srcOrd="0" destOrd="0" presId="urn:microsoft.com/office/officeart/2005/8/layout/hierarchy2"/>
    <dgm:cxn modelId="{AD277DFC-D6EB-41DA-9B81-DD00FBC55201}" type="presParOf" srcId="{38561F64-7050-4B23-BA54-12766BE92573}" destId="{524C91C0-AD96-4FE4-9033-F9141F32CEF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0C6D31-9622-414E-8D37-7A97830120F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9C01A451-9746-41EE-B233-7DD629F13BD4}">
      <dgm:prSet phldrT="[文字]" custT="1"/>
      <dgm:spPr/>
      <dgm:t>
        <a:bodyPr/>
        <a:lstStyle/>
        <a:p>
          <a:r>
            <a:rPr lang="zh-TW" altLang="en-US" sz="4000" dirty="0" smtClean="0"/>
            <a:t>道</a:t>
          </a:r>
          <a:endParaRPr lang="zh-TW" altLang="en-US" sz="4000" dirty="0"/>
        </a:p>
      </dgm:t>
    </dgm:pt>
    <dgm:pt modelId="{EAA1CC35-A3B8-4566-85E9-1407AE00877A}" type="parTrans" cxnId="{388E4B54-A46C-4DBD-8F2B-8ACF6639B5A6}">
      <dgm:prSet/>
      <dgm:spPr/>
      <dgm:t>
        <a:bodyPr/>
        <a:lstStyle/>
        <a:p>
          <a:endParaRPr lang="zh-TW" altLang="en-US"/>
        </a:p>
      </dgm:t>
    </dgm:pt>
    <dgm:pt modelId="{27E1D798-A2FE-4821-ADDA-C3D747EF0E78}" type="sibTrans" cxnId="{388E4B54-A46C-4DBD-8F2B-8ACF6639B5A6}">
      <dgm:prSet/>
      <dgm:spPr/>
      <dgm:t>
        <a:bodyPr/>
        <a:lstStyle/>
        <a:p>
          <a:endParaRPr lang="zh-TW" altLang="en-US"/>
        </a:p>
      </dgm:t>
    </dgm:pt>
    <dgm:pt modelId="{F8DD5658-F443-4BB3-B7E9-5FE6EE2C0967}">
      <dgm:prSet phldrT="[文字]" custT="1"/>
      <dgm:spPr/>
      <dgm:t>
        <a:bodyPr/>
        <a:lstStyle/>
        <a:p>
          <a:r>
            <a:rPr lang="zh-TW" altLang="en-US" sz="3200" dirty="0" smtClean="0"/>
            <a:t>一定之理體，如大路行必由之</a:t>
          </a:r>
          <a:endParaRPr lang="zh-TW" altLang="en-US" sz="3200" dirty="0"/>
        </a:p>
      </dgm:t>
    </dgm:pt>
    <dgm:pt modelId="{B1D32F0A-1843-47B3-90BA-BED32AACED59}" type="parTrans" cxnId="{1C9A1F20-4DEF-4228-801D-CB2D6F13C803}">
      <dgm:prSet/>
      <dgm:spPr/>
      <dgm:t>
        <a:bodyPr/>
        <a:lstStyle/>
        <a:p>
          <a:endParaRPr lang="zh-TW" altLang="en-US"/>
        </a:p>
      </dgm:t>
    </dgm:pt>
    <dgm:pt modelId="{C3079108-1F20-409C-A3AE-DC984C892512}" type="sibTrans" cxnId="{1C9A1F20-4DEF-4228-801D-CB2D6F13C803}">
      <dgm:prSet/>
      <dgm:spPr/>
      <dgm:t>
        <a:bodyPr/>
        <a:lstStyle/>
        <a:p>
          <a:endParaRPr lang="zh-TW" altLang="en-US"/>
        </a:p>
      </dgm:t>
    </dgm:pt>
    <dgm:pt modelId="{F0798B4C-41D8-49FB-A3E7-39D9BA19055B}">
      <dgm:prSet phldrT="[文字]" custT="1"/>
      <dgm:spPr/>
      <dgm:t>
        <a:bodyPr/>
        <a:lstStyle/>
        <a:p>
          <a:r>
            <a:rPr lang="zh-TW" altLang="en-US" sz="3200" dirty="0" smtClean="0"/>
            <a:t>此處專指</a:t>
          </a:r>
          <a:r>
            <a:rPr lang="zh-TW" altLang="en-US" sz="3200" dirty="0" smtClean="0">
              <a:solidFill>
                <a:srgbClr val="FF0000"/>
              </a:solidFill>
            </a:rPr>
            <a:t>性理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DC687081-E952-419D-B29D-837E6B9F9369}" type="parTrans" cxnId="{FD2C40FB-7DE2-41D1-ABBC-A328D01B2025}">
      <dgm:prSet/>
      <dgm:spPr/>
      <dgm:t>
        <a:bodyPr/>
        <a:lstStyle/>
        <a:p>
          <a:endParaRPr lang="zh-TW" altLang="en-US"/>
        </a:p>
      </dgm:t>
    </dgm:pt>
    <dgm:pt modelId="{61177295-281D-457C-A48B-2654896AB48E}" type="sibTrans" cxnId="{FD2C40FB-7DE2-41D1-ABBC-A328D01B2025}">
      <dgm:prSet/>
      <dgm:spPr/>
      <dgm:t>
        <a:bodyPr/>
        <a:lstStyle/>
        <a:p>
          <a:endParaRPr lang="zh-TW" altLang="en-US"/>
        </a:p>
      </dgm:t>
    </dgm:pt>
    <dgm:pt modelId="{E0598EEB-1441-4F07-8E02-602FE6840001}">
      <dgm:prSet phldrT="[文字]" custT="1"/>
      <dgm:spPr/>
      <dgm:t>
        <a:bodyPr/>
        <a:lstStyle/>
        <a:p>
          <a:r>
            <a:rPr lang="zh-TW" altLang="en-US" sz="4000" dirty="0" smtClean="0"/>
            <a:t>教</a:t>
          </a:r>
          <a:endParaRPr lang="zh-TW" altLang="en-US" sz="4000" dirty="0"/>
        </a:p>
      </dgm:t>
    </dgm:pt>
    <dgm:pt modelId="{E1288799-4B8C-4D6E-AE15-EE143C1E9F17}" type="parTrans" cxnId="{82862D63-1767-4A3C-AAD9-B8029FB86CAF}">
      <dgm:prSet/>
      <dgm:spPr/>
      <dgm:t>
        <a:bodyPr/>
        <a:lstStyle/>
        <a:p>
          <a:endParaRPr lang="zh-TW" altLang="en-US"/>
        </a:p>
      </dgm:t>
    </dgm:pt>
    <dgm:pt modelId="{321EDCAD-91B2-45C4-84E1-421796F240B9}" type="sibTrans" cxnId="{82862D63-1767-4A3C-AAD9-B8029FB86CAF}">
      <dgm:prSet/>
      <dgm:spPr/>
      <dgm:t>
        <a:bodyPr/>
        <a:lstStyle/>
        <a:p>
          <a:endParaRPr lang="zh-TW" altLang="en-US"/>
        </a:p>
      </dgm:t>
    </dgm:pt>
    <dgm:pt modelId="{DA23C408-7F6B-4641-914B-0DDF844640A1}">
      <dgm:prSet phldrT="[文字]" custT="1"/>
      <dgm:spPr/>
      <dgm:t>
        <a:bodyPr/>
        <a:lstStyle/>
        <a:p>
          <a:r>
            <a:rPr lang="zh-TW" altLang="en-US" sz="3200" dirty="0" smtClean="0"/>
            <a:t>人所秉厚薄及物蔽深淺</a:t>
          </a:r>
          <a:endParaRPr lang="zh-TW" altLang="en-US" sz="3200" dirty="0"/>
        </a:p>
      </dgm:t>
    </dgm:pt>
    <dgm:pt modelId="{5241E60D-080B-4E91-A2E2-5513CB92E850}" type="parTrans" cxnId="{C7350C32-178E-4BDD-BB41-E51252B7086B}">
      <dgm:prSet/>
      <dgm:spPr/>
      <dgm:t>
        <a:bodyPr/>
        <a:lstStyle/>
        <a:p>
          <a:endParaRPr lang="zh-TW" altLang="en-US"/>
        </a:p>
      </dgm:t>
    </dgm:pt>
    <dgm:pt modelId="{25924C7C-261D-4E90-AF92-38FEABCBAB3F}" type="sibTrans" cxnId="{C7350C32-178E-4BDD-BB41-E51252B7086B}">
      <dgm:prSet/>
      <dgm:spPr/>
      <dgm:t>
        <a:bodyPr/>
        <a:lstStyle/>
        <a:p>
          <a:endParaRPr lang="zh-TW" altLang="en-US"/>
        </a:p>
      </dgm:t>
    </dgm:pt>
    <dgm:pt modelId="{F1E2C047-A8CB-4901-947C-7C427A86A0F4}">
      <dgm:prSet phldrT="[文字]" custT="1"/>
      <dgm:spPr/>
      <dgm:t>
        <a:bodyPr/>
        <a:lstStyle/>
        <a:p>
          <a:r>
            <a:rPr lang="zh-TW" altLang="en-US" sz="3200" dirty="0" smtClean="0"/>
            <a:t>使明理合道不悖性天之本</a:t>
          </a:r>
          <a:endParaRPr lang="zh-TW" altLang="en-US" sz="3200" dirty="0"/>
        </a:p>
      </dgm:t>
    </dgm:pt>
    <dgm:pt modelId="{57AAA6EB-4B5F-4F94-BAAA-15DCB5623D6E}" type="parTrans" cxnId="{E31915B3-1626-40C0-B56F-0EF5DF604EA0}">
      <dgm:prSet/>
      <dgm:spPr/>
      <dgm:t>
        <a:bodyPr/>
        <a:lstStyle/>
        <a:p>
          <a:endParaRPr lang="zh-TW" altLang="en-US"/>
        </a:p>
      </dgm:t>
    </dgm:pt>
    <dgm:pt modelId="{9890C2FE-9A59-4355-9B35-DBC1557E2B2F}" type="sibTrans" cxnId="{E31915B3-1626-40C0-B56F-0EF5DF604EA0}">
      <dgm:prSet/>
      <dgm:spPr/>
      <dgm:t>
        <a:bodyPr/>
        <a:lstStyle/>
        <a:p>
          <a:endParaRPr lang="zh-TW" altLang="en-US"/>
        </a:p>
      </dgm:t>
    </dgm:pt>
    <dgm:pt modelId="{2EAF4204-65E4-44DE-BCFE-CE3BDC5B2E3A}" type="pres">
      <dgm:prSet presAssocID="{A00C6D31-9622-414E-8D37-7A97830120F4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82AB7CEF-E4A8-48AE-BFCB-837D17852AF9}" type="pres">
      <dgm:prSet presAssocID="{9C01A451-9746-41EE-B233-7DD629F13BD4}" presName="thickLine" presStyleLbl="alignNode1" presStyleIdx="0" presStyleCnt="2"/>
      <dgm:spPr/>
    </dgm:pt>
    <dgm:pt modelId="{930898ED-27E5-4435-802C-1DA8AA579CCB}" type="pres">
      <dgm:prSet presAssocID="{9C01A451-9746-41EE-B233-7DD629F13BD4}" presName="horz1" presStyleCnt="0"/>
      <dgm:spPr/>
    </dgm:pt>
    <dgm:pt modelId="{438C2070-44A3-4643-BD92-FE90625DAC02}" type="pres">
      <dgm:prSet presAssocID="{9C01A451-9746-41EE-B233-7DD629F13BD4}" presName="tx1" presStyleLbl="revTx" presStyleIdx="0" presStyleCnt="6"/>
      <dgm:spPr/>
      <dgm:t>
        <a:bodyPr/>
        <a:lstStyle/>
        <a:p>
          <a:endParaRPr lang="zh-TW" altLang="en-US"/>
        </a:p>
      </dgm:t>
    </dgm:pt>
    <dgm:pt modelId="{A77CA536-6E80-4984-8F7E-F46DF3AEFC22}" type="pres">
      <dgm:prSet presAssocID="{9C01A451-9746-41EE-B233-7DD629F13BD4}" presName="vert1" presStyleCnt="0"/>
      <dgm:spPr/>
    </dgm:pt>
    <dgm:pt modelId="{E0252CEF-F967-4C30-8973-FFBED3FD4322}" type="pres">
      <dgm:prSet presAssocID="{F8DD5658-F443-4BB3-B7E9-5FE6EE2C0967}" presName="vertSpace2a" presStyleCnt="0"/>
      <dgm:spPr/>
    </dgm:pt>
    <dgm:pt modelId="{A83C1FEA-E8F2-49A8-A766-81FC5453BB5B}" type="pres">
      <dgm:prSet presAssocID="{F8DD5658-F443-4BB3-B7E9-5FE6EE2C0967}" presName="horz2" presStyleCnt="0"/>
      <dgm:spPr/>
    </dgm:pt>
    <dgm:pt modelId="{76A2B01A-69B2-4117-8FAD-CE7B70E49E93}" type="pres">
      <dgm:prSet presAssocID="{F8DD5658-F443-4BB3-B7E9-5FE6EE2C0967}" presName="horzSpace2" presStyleCnt="0"/>
      <dgm:spPr/>
    </dgm:pt>
    <dgm:pt modelId="{629E6B00-1DF0-498B-9DD5-729ACE6F54EC}" type="pres">
      <dgm:prSet presAssocID="{F8DD5658-F443-4BB3-B7E9-5FE6EE2C0967}" presName="tx2" presStyleLbl="revTx" presStyleIdx="1" presStyleCnt="6"/>
      <dgm:spPr/>
      <dgm:t>
        <a:bodyPr/>
        <a:lstStyle/>
        <a:p>
          <a:endParaRPr lang="zh-TW" altLang="en-US"/>
        </a:p>
      </dgm:t>
    </dgm:pt>
    <dgm:pt modelId="{5FCBB69F-EDB1-464F-80B4-9E0A9CA0E207}" type="pres">
      <dgm:prSet presAssocID="{F8DD5658-F443-4BB3-B7E9-5FE6EE2C0967}" presName="vert2" presStyleCnt="0"/>
      <dgm:spPr/>
    </dgm:pt>
    <dgm:pt modelId="{1C1C0636-DAB8-4000-BF97-F2F0DDD116E5}" type="pres">
      <dgm:prSet presAssocID="{F8DD5658-F443-4BB3-B7E9-5FE6EE2C0967}" presName="thinLine2b" presStyleLbl="callout" presStyleIdx="0" presStyleCnt="4"/>
      <dgm:spPr/>
    </dgm:pt>
    <dgm:pt modelId="{E33C3A17-715D-4F7F-9E01-74ECE22FD158}" type="pres">
      <dgm:prSet presAssocID="{F8DD5658-F443-4BB3-B7E9-5FE6EE2C0967}" presName="vertSpace2b" presStyleCnt="0"/>
      <dgm:spPr/>
    </dgm:pt>
    <dgm:pt modelId="{A56CE5D9-3E3E-4CA5-BAF6-7208F28BC403}" type="pres">
      <dgm:prSet presAssocID="{F0798B4C-41D8-49FB-A3E7-39D9BA19055B}" presName="horz2" presStyleCnt="0"/>
      <dgm:spPr/>
    </dgm:pt>
    <dgm:pt modelId="{4F2E9639-09FE-4156-B747-08BF5DE0A145}" type="pres">
      <dgm:prSet presAssocID="{F0798B4C-41D8-49FB-A3E7-39D9BA19055B}" presName="horzSpace2" presStyleCnt="0"/>
      <dgm:spPr/>
    </dgm:pt>
    <dgm:pt modelId="{9E8C1E1D-D1E7-4775-B521-9C087EECE9BD}" type="pres">
      <dgm:prSet presAssocID="{F0798B4C-41D8-49FB-A3E7-39D9BA19055B}" presName="tx2" presStyleLbl="revTx" presStyleIdx="2" presStyleCnt="6"/>
      <dgm:spPr/>
      <dgm:t>
        <a:bodyPr/>
        <a:lstStyle/>
        <a:p>
          <a:endParaRPr lang="zh-TW" altLang="en-US"/>
        </a:p>
      </dgm:t>
    </dgm:pt>
    <dgm:pt modelId="{D913E410-074C-4617-991A-660E8D1FB055}" type="pres">
      <dgm:prSet presAssocID="{F0798B4C-41D8-49FB-A3E7-39D9BA19055B}" presName="vert2" presStyleCnt="0"/>
      <dgm:spPr/>
    </dgm:pt>
    <dgm:pt modelId="{0AAA330A-4ABD-4174-95FE-422915938FF6}" type="pres">
      <dgm:prSet presAssocID="{F0798B4C-41D8-49FB-A3E7-39D9BA19055B}" presName="thinLine2b" presStyleLbl="callout" presStyleIdx="1" presStyleCnt="4"/>
      <dgm:spPr/>
    </dgm:pt>
    <dgm:pt modelId="{30BC9ED7-8285-4801-ACCE-4559D6D7EACD}" type="pres">
      <dgm:prSet presAssocID="{F0798B4C-41D8-49FB-A3E7-39D9BA19055B}" presName="vertSpace2b" presStyleCnt="0"/>
      <dgm:spPr/>
    </dgm:pt>
    <dgm:pt modelId="{FF8EDC18-54C9-428E-BDB5-6E9344B9BA49}" type="pres">
      <dgm:prSet presAssocID="{E0598EEB-1441-4F07-8E02-602FE6840001}" presName="thickLine" presStyleLbl="alignNode1" presStyleIdx="1" presStyleCnt="2"/>
      <dgm:spPr/>
    </dgm:pt>
    <dgm:pt modelId="{E4492793-2C06-4EAE-B29C-8B8AE5253930}" type="pres">
      <dgm:prSet presAssocID="{E0598EEB-1441-4F07-8E02-602FE6840001}" presName="horz1" presStyleCnt="0"/>
      <dgm:spPr/>
    </dgm:pt>
    <dgm:pt modelId="{BECA3E39-3B5C-4842-8DEB-F77B617B686B}" type="pres">
      <dgm:prSet presAssocID="{E0598EEB-1441-4F07-8E02-602FE6840001}" presName="tx1" presStyleLbl="revTx" presStyleIdx="3" presStyleCnt="6"/>
      <dgm:spPr/>
      <dgm:t>
        <a:bodyPr/>
        <a:lstStyle/>
        <a:p>
          <a:endParaRPr lang="zh-TW" altLang="en-US"/>
        </a:p>
      </dgm:t>
    </dgm:pt>
    <dgm:pt modelId="{BCA85927-2E9C-4C06-A58F-494E0530DB66}" type="pres">
      <dgm:prSet presAssocID="{E0598EEB-1441-4F07-8E02-602FE6840001}" presName="vert1" presStyleCnt="0"/>
      <dgm:spPr/>
    </dgm:pt>
    <dgm:pt modelId="{E522BAFA-1BFA-4AE2-86C4-438F46726578}" type="pres">
      <dgm:prSet presAssocID="{DA23C408-7F6B-4641-914B-0DDF844640A1}" presName="vertSpace2a" presStyleCnt="0"/>
      <dgm:spPr/>
    </dgm:pt>
    <dgm:pt modelId="{E33FA6C3-95ED-47CD-8B9C-0D8EAD531CB5}" type="pres">
      <dgm:prSet presAssocID="{DA23C408-7F6B-4641-914B-0DDF844640A1}" presName="horz2" presStyleCnt="0"/>
      <dgm:spPr/>
    </dgm:pt>
    <dgm:pt modelId="{D597CAF7-7768-4521-BE80-B2E7AA065923}" type="pres">
      <dgm:prSet presAssocID="{DA23C408-7F6B-4641-914B-0DDF844640A1}" presName="horzSpace2" presStyleCnt="0"/>
      <dgm:spPr/>
    </dgm:pt>
    <dgm:pt modelId="{1CE57043-8B7C-4C0A-BC04-86C3D1366002}" type="pres">
      <dgm:prSet presAssocID="{DA23C408-7F6B-4641-914B-0DDF844640A1}" presName="tx2" presStyleLbl="revTx" presStyleIdx="4" presStyleCnt="6"/>
      <dgm:spPr/>
      <dgm:t>
        <a:bodyPr/>
        <a:lstStyle/>
        <a:p>
          <a:endParaRPr lang="zh-TW" altLang="en-US"/>
        </a:p>
      </dgm:t>
    </dgm:pt>
    <dgm:pt modelId="{5CFAF7B8-F27A-41A9-A0CA-56D99BD03CFC}" type="pres">
      <dgm:prSet presAssocID="{DA23C408-7F6B-4641-914B-0DDF844640A1}" presName="vert2" presStyleCnt="0"/>
      <dgm:spPr/>
    </dgm:pt>
    <dgm:pt modelId="{529FD138-3A19-4555-BD8F-84848B4D6AE8}" type="pres">
      <dgm:prSet presAssocID="{DA23C408-7F6B-4641-914B-0DDF844640A1}" presName="thinLine2b" presStyleLbl="callout" presStyleIdx="2" presStyleCnt="4"/>
      <dgm:spPr/>
    </dgm:pt>
    <dgm:pt modelId="{9147197B-B3A6-4332-857E-D4609B0AC9A1}" type="pres">
      <dgm:prSet presAssocID="{DA23C408-7F6B-4641-914B-0DDF844640A1}" presName="vertSpace2b" presStyleCnt="0"/>
      <dgm:spPr/>
    </dgm:pt>
    <dgm:pt modelId="{A74B74EF-DE35-46B3-884E-37AF2E887E5E}" type="pres">
      <dgm:prSet presAssocID="{F1E2C047-A8CB-4901-947C-7C427A86A0F4}" presName="horz2" presStyleCnt="0"/>
      <dgm:spPr/>
    </dgm:pt>
    <dgm:pt modelId="{6E213EED-3378-4401-BDBD-6E3E07EEB201}" type="pres">
      <dgm:prSet presAssocID="{F1E2C047-A8CB-4901-947C-7C427A86A0F4}" presName="horzSpace2" presStyleCnt="0"/>
      <dgm:spPr/>
    </dgm:pt>
    <dgm:pt modelId="{E6455781-C643-4430-9E26-A92153D20856}" type="pres">
      <dgm:prSet presAssocID="{F1E2C047-A8CB-4901-947C-7C427A86A0F4}" presName="tx2" presStyleLbl="revTx" presStyleIdx="5" presStyleCnt="6"/>
      <dgm:spPr/>
      <dgm:t>
        <a:bodyPr/>
        <a:lstStyle/>
        <a:p>
          <a:endParaRPr lang="zh-TW" altLang="en-US"/>
        </a:p>
      </dgm:t>
    </dgm:pt>
    <dgm:pt modelId="{CD6C2D2A-14D9-4775-8E87-10E79115DFEB}" type="pres">
      <dgm:prSet presAssocID="{F1E2C047-A8CB-4901-947C-7C427A86A0F4}" presName="vert2" presStyleCnt="0"/>
      <dgm:spPr/>
    </dgm:pt>
    <dgm:pt modelId="{4711990D-584D-4819-879D-7195E1D2FAF7}" type="pres">
      <dgm:prSet presAssocID="{F1E2C047-A8CB-4901-947C-7C427A86A0F4}" presName="thinLine2b" presStyleLbl="callout" presStyleIdx="3" presStyleCnt="4"/>
      <dgm:spPr/>
    </dgm:pt>
    <dgm:pt modelId="{93C0970D-268F-4C0C-A548-0CD4056409AD}" type="pres">
      <dgm:prSet presAssocID="{F1E2C047-A8CB-4901-947C-7C427A86A0F4}" presName="vertSpace2b" presStyleCnt="0"/>
      <dgm:spPr/>
    </dgm:pt>
  </dgm:ptLst>
  <dgm:cxnLst>
    <dgm:cxn modelId="{5A154778-D4C3-4C05-8C46-0E5D0FA125AF}" type="presOf" srcId="{DA23C408-7F6B-4641-914B-0DDF844640A1}" destId="{1CE57043-8B7C-4C0A-BC04-86C3D1366002}" srcOrd="0" destOrd="0" presId="urn:microsoft.com/office/officeart/2008/layout/LinedList"/>
    <dgm:cxn modelId="{46EAB2EB-EDAA-42FC-A1DC-07A9BE9B635B}" type="presOf" srcId="{E0598EEB-1441-4F07-8E02-602FE6840001}" destId="{BECA3E39-3B5C-4842-8DEB-F77B617B686B}" srcOrd="0" destOrd="0" presId="urn:microsoft.com/office/officeart/2008/layout/LinedList"/>
    <dgm:cxn modelId="{388E4B54-A46C-4DBD-8F2B-8ACF6639B5A6}" srcId="{A00C6D31-9622-414E-8D37-7A97830120F4}" destId="{9C01A451-9746-41EE-B233-7DD629F13BD4}" srcOrd="0" destOrd="0" parTransId="{EAA1CC35-A3B8-4566-85E9-1407AE00877A}" sibTransId="{27E1D798-A2FE-4821-ADDA-C3D747EF0E78}"/>
    <dgm:cxn modelId="{FA3C63C5-9FE0-4281-B00D-A2CE1DA886BD}" type="presOf" srcId="{F8DD5658-F443-4BB3-B7E9-5FE6EE2C0967}" destId="{629E6B00-1DF0-498B-9DD5-729ACE6F54EC}" srcOrd="0" destOrd="0" presId="urn:microsoft.com/office/officeart/2008/layout/LinedList"/>
    <dgm:cxn modelId="{82862D63-1767-4A3C-AAD9-B8029FB86CAF}" srcId="{A00C6D31-9622-414E-8D37-7A97830120F4}" destId="{E0598EEB-1441-4F07-8E02-602FE6840001}" srcOrd="1" destOrd="0" parTransId="{E1288799-4B8C-4D6E-AE15-EE143C1E9F17}" sibTransId="{321EDCAD-91B2-45C4-84E1-421796F240B9}"/>
    <dgm:cxn modelId="{1C9A1F20-4DEF-4228-801D-CB2D6F13C803}" srcId="{9C01A451-9746-41EE-B233-7DD629F13BD4}" destId="{F8DD5658-F443-4BB3-B7E9-5FE6EE2C0967}" srcOrd="0" destOrd="0" parTransId="{B1D32F0A-1843-47B3-90BA-BED32AACED59}" sibTransId="{C3079108-1F20-409C-A3AE-DC984C892512}"/>
    <dgm:cxn modelId="{011AFC4F-AE52-4A65-811C-0A1CE6A1EB32}" type="presOf" srcId="{A00C6D31-9622-414E-8D37-7A97830120F4}" destId="{2EAF4204-65E4-44DE-BCFE-CE3BDC5B2E3A}" srcOrd="0" destOrd="0" presId="urn:microsoft.com/office/officeart/2008/layout/LinedList"/>
    <dgm:cxn modelId="{CAA0C100-7E54-4EEB-ACE4-63A5FCD2951C}" type="presOf" srcId="{F0798B4C-41D8-49FB-A3E7-39D9BA19055B}" destId="{9E8C1E1D-D1E7-4775-B521-9C087EECE9BD}" srcOrd="0" destOrd="0" presId="urn:microsoft.com/office/officeart/2008/layout/LinedList"/>
    <dgm:cxn modelId="{48BA4BFF-24E3-4381-8257-968C6C164D6F}" type="presOf" srcId="{F1E2C047-A8CB-4901-947C-7C427A86A0F4}" destId="{E6455781-C643-4430-9E26-A92153D20856}" srcOrd="0" destOrd="0" presId="urn:microsoft.com/office/officeart/2008/layout/LinedList"/>
    <dgm:cxn modelId="{E31915B3-1626-40C0-B56F-0EF5DF604EA0}" srcId="{E0598EEB-1441-4F07-8E02-602FE6840001}" destId="{F1E2C047-A8CB-4901-947C-7C427A86A0F4}" srcOrd="1" destOrd="0" parTransId="{57AAA6EB-4B5F-4F94-BAAA-15DCB5623D6E}" sibTransId="{9890C2FE-9A59-4355-9B35-DBC1557E2B2F}"/>
    <dgm:cxn modelId="{C7350C32-178E-4BDD-BB41-E51252B7086B}" srcId="{E0598EEB-1441-4F07-8E02-602FE6840001}" destId="{DA23C408-7F6B-4641-914B-0DDF844640A1}" srcOrd="0" destOrd="0" parTransId="{5241E60D-080B-4E91-A2E2-5513CB92E850}" sibTransId="{25924C7C-261D-4E90-AF92-38FEABCBAB3F}"/>
    <dgm:cxn modelId="{FD2C40FB-7DE2-41D1-ABBC-A328D01B2025}" srcId="{9C01A451-9746-41EE-B233-7DD629F13BD4}" destId="{F0798B4C-41D8-49FB-A3E7-39D9BA19055B}" srcOrd="1" destOrd="0" parTransId="{DC687081-E952-419D-B29D-837E6B9F9369}" sibTransId="{61177295-281D-457C-A48B-2654896AB48E}"/>
    <dgm:cxn modelId="{FBF4247A-BD8F-4FA7-BFB7-6713E36B22F3}" type="presOf" srcId="{9C01A451-9746-41EE-B233-7DD629F13BD4}" destId="{438C2070-44A3-4643-BD92-FE90625DAC02}" srcOrd="0" destOrd="0" presId="urn:microsoft.com/office/officeart/2008/layout/LinedList"/>
    <dgm:cxn modelId="{44104F33-1152-4944-A956-A0870BDEE9B3}" type="presParOf" srcId="{2EAF4204-65E4-44DE-BCFE-CE3BDC5B2E3A}" destId="{82AB7CEF-E4A8-48AE-BFCB-837D17852AF9}" srcOrd="0" destOrd="0" presId="urn:microsoft.com/office/officeart/2008/layout/LinedList"/>
    <dgm:cxn modelId="{780A553D-D3E8-4041-83A4-7FCCBD82CF59}" type="presParOf" srcId="{2EAF4204-65E4-44DE-BCFE-CE3BDC5B2E3A}" destId="{930898ED-27E5-4435-802C-1DA8AA579CCB}" srcOrd="1" destOrd="0" presId="urn:microsoft.com/office/officeart/2008/layout/LinedList"/>
    <dgm:cxn modelId="{93BC94A1-60DA-4CCB-A6C9-FA7DBB3211ED}" type="presParOf" srcId="{930898ED-27E5-4435-802C-1DA8AA579CCB}" destId="{438C2070-44A3-4643-BD92-FE90625DAC02}" srcOrd="0" destOrd="0" presId="urn:microsoft.com/office/officeart/2008/layout/LinedList"/>
    <dgm:cxn modelId="{59E1F37A-BE81-4A21-911E-CC300515C6B8}" type="presParOf" srcId="{930898ED-27E5-4435-802C-1DA8AA579CCB}" destId="{A77CA536-6E80-4984-8F7E-F46DF3AEFC22}" srcOrd="1" destOrd="0" presId="urn:microsoft.com/office/officeart/2008/layout/LinedList"/>
    <dgm:cxn modelId="{8A987D43-A77B-4C19-97FF-4D04EA49C6B6}" type="presParOf" srcId="{A77CA536-6E80-4984-8F7E-F46DF3AEFC22}" destId="{E0252CEF-F967-4C30-8973-FFBED3FD4322}" srcOrd="0" destOrd="0" presId="urn:microsoft.com/office/officeart/2008/layout/LinedList"/>
    <dgm:cxn modelId="{A56BFB5C-1CEC-4953-BC21-9DBD1DAE17AE}" type="presParOf" srcId="{A77CA536-6E80-4984-8F7E-F46DF3AEFC22}" destId="{A83C1FEA-E8F2-49A8-A766-81FC5453BB5B}" srcOrd="1" destOrd="0" presId="urn:microsoft.com/office/officeart/2008/layout/LinedList"/>
    <dgm:cxn modelId="{D251A185-2077-4992-9D25-32D660FF23B6}" type="presParOf" srcId="{A83C1FEA-E8F2-49A8-A766-81FC5453BB5B}" destId="{76A2B01A-69B2-4117-8FAD-CE7B70E49E93}" srcOrd="0" destOrd="0" presId="urn:microsoft.com/office/officeart/2008/layout/LinedList"/>
    <dgm:cxn modelId="{15769E1F-FA4E-4ABB-A806-6174E54E9E4D}" type="presParOf" srcId="{A83C1FEA-E8F2-49A8-A766-81FC5453BB5B}" destId="{629E6B00-1DF0-498B-9DD5-729ACE6F54EC}" srcOrd="1" destOrd="0" presId="urn:microsoft.com/office/officeart/2008/layout/LinedList"/>
    <dgm:cxn modelId="{A63F013E-3F42-40F0-96A3-0E8F3938FCE1}" type="presParOf" srcId="{A83C1FEA-E8F2-49A8-A766-81FC5453BB5B}" destId="{5FCBB69F-EDB1-464F-80B4-9E0A9CA0E207}" srcOrd="2" destOrd="0" presId="urn:microsoft.com/office/officeart/2008/layout/LinedList"/>
    <dgm:cxn modelId="{66295FA7-BD92-4673-ABC0-DC65D9FA18EF}" type="presParOf" srcId="{A77CA536-6E80-4984-8F7E-F46DF3AEFC22}" destId="{1C1C0636-DAB8-4000-BF97-F2F0DDD116E5}" srcOrd="2" destOrd="0" presId="urn:microsoft.com/office/officeart/2008/layout/LinedList"/>
    <dgm:cxn modelId="{B3C47C7E-0CFC-4B8C-967D-DC16C62857E6}" type="presParOf" srcId="{A77CA536-6E80-4984-8F7E-F46DF3AEFC22}" destId="{E33C3A17-715D-4F7F-9E01-74ECE22FD158}" srcOrd="3" destOrd="0" presId="urn:microsoft.com/office/officeart/2008/layout/LinedList"/>
    <dgm:cxn modelId="{76C15F78-A955-42EB-B534-4A9E65696BF3}" type="presParOf" srcId="{A77CA536-6E80-4984-8F7E-F46DF3AEFC22}" destId="{A56CE5D9-3E3E-4CA5-BAF6-7208F28BC403}" srcOrd="4" destOrd="0" presId="urn:microsoft.com/office/officeart/2008/layout/LinedList"/>
    <dgm:cxn modelId="{6E7738D8-D707-44C7-991F-5198DF789BB0}" type="presParOf" srcId="{A56CE5D9-3E3E-4CA5-BAF6-7208F28BC403}" destId="{4F2E9639-09FE-4156-B747-08BF5DE0A145}" srcOrd="0" destOrd="0" presId="urn:microsoft.com/office/officeart/2008/layout/LinedList"/>
    <dgm:cxn modelId="{92FF31F2-805A-4E06-90C7-C23610FDAE2C}" type="presParOf" srcId="{A56CE5D9-3E3E-4CA5-BAF6-7208F28BC403}" destId="{9E8C1E1D-D1E7-4775-B521-9C087EECE9BD}" srcOrd="1" destOrd="0" presId="urn:microsoft.com/office/officeart/2008/layout/LinedList"/>
    <dgm:cxn modelId="{383DADAE-E758-4901-9070-1EB76B16FAB8}" type="presParOf" srcId="{A56CE5D9-3E3E-4CA5-BAF6-7208F28BC403}" destId="{D913E410-074C-4617-991A-660E8D1FB055}" srcOrd="2" destOrd="0" presId="urn:microsoft.com/office/officeart/2008/layout/LinedList"/>
    <dgm:cxn modelId="{F0E6A04F-8FF1-4D8D-B39B-33B3635FE8C7}" type="presParOf" srcId="{A77CA536-6E80-4984-8F7E-F46DF3AEFC22}" destId="{0AAA330A-4ABD-4174-95FE-422915938FF6}" srcOrd="5" destOrd="0" presId="urn:microsoft.com/office/officeart/2008/layout/LinedList"/>
    <dgm:cxn modelId="{031EBE8B-159C-4CDE-82CC-596FCDD5A13E}" type="presParOf" srcId="{A77CA536-6E80-4984-8F7E-F46DF3AEFC22}" destId="{30BC9ED7-8285-4801-ACCE-4559D6D7EACD}" srcOrd="6" destOrd="0" presId="urn:microsoft.com/office/officeart/2008/layout/LinedList"/>
    <dgm:cxn modelId="{E9877CFE-BBDF-47C7-82FA-12A39771AE18}" type="presParOf" srcId="{2EAF4204-65E4-44DE-BCFE-CE3BDC5B2E3A}" destId="{FF8EDC18-54C9-428E-BDB5-6E9344B9BA49}" srcOrd="2" destOrd="0" presId="urn:microsoft.com/office/officeart/2008/layout/LinedList"/>
    <dgm:cxn modelId="{50DB7474-8FB9-4250-BC7C-5107AA98820E}" type="presParOf" srcId="{2EAF4204-65E4-44DE-BCFE-CE3BDC5B2E3A}" destId="{E4492793-2C06-4EAE-B29C-8B8AE5253930}" srcOrd="3" destOrd="0" presId="urn:microsoft.com/office/officeart/2008/layout/LinedList"/>
    <dgm:cxn modelId="{7219641A-9093-4F85-A689-DB72E6EB1A39}" type="presParOf" srcId="{E4492793-2C06-4EAE-B29C-8B8AE5253930}" destId="{BECA3E39-3B5C-4842-8DEB-F77B617B686B}" srcOrd="0" destOrd="0" presId="urn:microsoft.com/office/officeart/2008/layout/LinedList"/>
    <dgm:cxn modelId="{41DEC577-0EA0-459D-AC11-DDCC7FCDE6B3}" type="presParOf" srcId="{E4492793-2C06-4EAE-B29C-8B8AE5253930}" destId="{BCA85927-2E9C-4C06-A58F-494E0530DB66}" srcOrd="1" destOrd="0" presId="urn:microsoft.com/office/officeart/2008/layout/LinedList"/>
    <dgm:cxn modelId="{A17E9483-5F7B-43FB-8AF6-34F89A831EA0}" type="presParOf" srcId="{BCA85927-2E9C-4C06-A58F-494E0530DB66}" destId="{E522BAFA-1BFA-4AE2-86C4-438F46726578}" srcOrd="0" destOrd="0" presId="urn:microsoft.com/office/officeart/2008/layout/LinedList"/>
    <dgm:cxn modelId="{85FDC282-66B6-4DE3-817C-C75DE8B7DC71}" type="presParOf" srcId="{BCA85927-2E9C-4C06-A58F-494E0530DB66}" destId="{E33FA6C3-95ED-47CD-8B9C-0D8EAD531CB5}" srcOrd="1" destOrd="0" presId="urn:microsoft.com/office/officeart/2008/layout/LinedList"/>
    <dgm:cxn modelId="{0E90A693-C975-4FA8-AB40-D7BA424267A9}" type="presParOf" srcId="{E33FA6C3-95ED-47CD-8B9C-0D8EAD531CB5}" destId="{D597CAF7-7768-4521-BE80-B2E7AA065923}" srcOrd="0" destOrd="0" presId="urn:microsoft.com/office/officeart/2008/layout/LinedList"/>
    <dgm:cxn modelId="{29873762-3470-4D0B-9D3C-E6D467B63623}" type="presParOf" srcId="{E33FA6C3-95ED-47CD-8B9C-0D8EAD531CB5}" destId="{1CE57043-8B7C-4C0A-BC04-86C3D1366002}" srcOrd="1" destOrd="0" presId="urn:microsoft.com/office/officeart/2008/layout/LinedList"/>
    <dgm:cxn modelId="{B2A13F5F-C00C-4B31-A84F-34D793137528}" type="presParOf" srcId="{E33FA6C3-95ED-47CD-8B9C-0D8EAD531CB5}" destId="{5CFAF7B8-F27A-41A9-A0CA-56D99BD03CFC}" srcOrd="2" destOrd="0" presId="urn:microsoft.com/office/officeart/2008/layout/LinedList"/>
    <dgm:cxn modelId="{41DB2819-4E87-4F08-B1D6-2D55C7A60E61}" type="presParOf" srcId="{BCA85927-2E9C-4C06-A58F-494E0530DB66}" destId="{529FD138-3A19-4555-BD8F-84848B4D6AE8}" srcOrd="2" destOrd="0" presId="urn:microsoft.com/office/officeart/2008/layout/LinedList"/>
    <dgm:cxn modelId="{7AF2F2D8-795E-4A2D-9D8A-AA6C0B944155}" type="presParOf" srcId="{BCA85927-2E9C-4C06-A58F-494E0530DB66}" destId="{9147197B-B3A6-4332-857E-D4609B0AC9A1}" srcOrd="3" destOrd="0" presId="urn:microsoft.com/office/officeart/2008/layout/LinedList"/>
    <dgm:cxn modelId="{620E60A1-8375-4673-BD1F-7E651B5D9E3B}" type="presParOf" srcId="{BCA85927-2E9C-4C06-A58F-494E0530DB66}" destId="{A74B74EF-DE35-46B3-884E-37AF2E887E5E}" srcOrd="4" destOrd="0" presId="urn:microsoft.com/office/officeart/2008/layout/LinedList"/>
    <dgm:cxn modelId="{74067923-3299-48F0-A318-9FFD692B55CD}" type="presParOf" srcId="{A74B74EF-DE35-46B3-884E-37AF2E887E5E}" destId="{6E213EED-3378-4401-BDBD-6E3E07EEB201}" srcOrd="0" destOrd="0" presId="urn:microsoft.com/office/officeart/2008/layout/LinedList"/>
    <dgm:cxn modelId="{E7ACC8CB-034F-4234-885F-934BD98B1E8F}" type="presParOf" srcId="{A74B74EF-DE35-46B3-884E-37AF2E887E5E}" destId="{E6455781-C643-4430-9E26-A92153D20856}" srcOrd="1" destOrd="0" presId="urn:microsoft.com/office/officeart/2008/layout/LinedList"/>
    <dgm:cxn modelId="{D14C2F3A-56BC-4363-BE88-73A6A2677ED0}" type="presParOf" srcId="{A74B74EF-DE35-46B3-884E-37AF2E887E5E}" destId="{CD6C2D2A-14D9-4775-8E87-10E79115DFEB}" srcOrd="2" destOrd="0" presId="urn:microsoft.com/office/officeart/2008/layout/LinedList"/>
    <dgm:cxn modelId="{E6C711E7-39C8-4447-B8FD-583C719913D1}" type="presParOf" srcId="{BCA85927-2E9C-4C06-A58F-494E0530DB66}" destId="{4711990D-584D-4819-879D-7195E1D2FAF7}" srcOrd="5" destOrd="0" presId="urn:microsoft.com/office/officeart/2008/layout/LinedList"/>
    <dgm:cxn modelId="{9BCBCD29-200E-4248-A6B3-735320F0918A}" type="presParOf" srcId="{BCA85927-2E9C-4C06-A58F-494E0530DB66}" destId="{93C0970D-268F-4C0C-A548-0CD4056409AD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7D5BB7-F01F-47E8-91BA-197D5D38572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D1FC234B-B930-4373-8875-8DCC660A4711}">
      <dgm:prSet phldrT="[文字]" custT="1"/>
      <dgm:spPr/>
      <dgm:t>
        <a:bodyPr/>
        <a:lstStyle/>
        <a:p>
          <a:r>
            <a:rPr lang="zh-TW" altLang="en-US" sz="3200" dirty="0" smtClean="0"/>
            <a:t>道</a:t>
          </a:r>
          <a:endParaRPr lang="zh-TW" altLang="en-US" sz="3200" dirty="0"/>
        </a:p>
      </dgm:t>
    </dgm:pt>
    <dgm:pt modelId="{612100DA-911C-45AF-9CE6-5E20FB13AEA0}" type="parTrans" cxnId="{BCDBDCBB-9145-48E2-A21E-8FB6CCA995A7}">
      <dgm:prSet/>
      <dgm:spPr/>
      <dgm:t>
        <a:bodyPr/>
        <a:lstStyle/>
        <a:p>
          <a:endParaRPr lang="zh-TW" altLang="en-US"/>
        </a:p>
      </dgm:t>
    </dgm:pt>
    <dgm:pt modelId="{1E6CBCB9-4BB5-4874-9B37-8530DF3DE499}" type="sibTrans" cxnId="{BCDBDCBB-9145-48E2-A21E-8FB6CCA995A7}">
      <dgm:prSet/>
      <dgm:spPr/>
      <dgm:t>
        <a:bodyPr/>
        <a:lstStyle/>
        <a:p>
          <a:endParaRPr lang="zh-TW" altLang="en-US"/>
        </a:p>
      </dgm:t>
    </dgm:pt>
    <dgm:pt modelId="{555AA464-9204-4C6D-A554-E417AC14FC90}">
      <dgm:prSet phldrT="[文字]" custT="1"/>
      <dgm:spPr/>
      <dgm:t>
        <a:bodyPr/>
        <a:lstStyle/>
        <a:p>
          <a:r>
            <a:rPr lang="zh-TW" altLang="en-US" sz="3200" dirty="0" smtClean="0"/>
            <a:t>體</a:t>
          </a:r>
          <a:endParaRPr lang="zh-TW" altLang="en-US" sz="3200" dirty="0"/>
        </a:p>
      </dgm:t>
    </dgm:pt>
    <dgm:pt modelId="{3A3F52AF-8BA5-4DA0-B965-3C001FF83B5B}" type="parTrans" cxnId="{2E79627F-FA37-4AA3-859A-4EDC35DBA402}">
      <dgm:prSet/>
      <dgm:spPr/>
      <dgm:t>
        <a:bodyPr/>
        <a:lstStyle/>
        <a:p>
          <a:endParaRPr lang="zh-TW" altLang="en-US"/>
        </a:p>
      </dgm:t>
    </dgm:pt>
    <dgm:pt modelId="{179B386E-15F1-4D0F-8FF1-3CAAA4E56BEA}" type="sibTrans" cxnId="{2E79627F-FA37-4AA3-859A-4EDC35DBA402}">
      <dgm:prSet/>
      <dgm:spPr/>
      <dgm:t>
        <a:bodyPr/>
        <a:lstStyle/>
        <a:p>
          <a:endParaRPr lang="zh-TW" altLang="en-US"/>
        </a:p>
      </dgm:t>
    </dgm:pt>
    <dgm:pt modelId="{22E40304-F925-439E-A595-91C56C52F84C}">
      <dgm:prSet phldrT="[文字]" custT="1"/>
      <dgm:spPr/>
      <dgm:t>
        <a:bodyPr/>
        <a:lstStyle/>
        <a:p>
          <a:r>
            <a:rPr lang="zh-TW" altLang="en-US" sz="3200" dirty="0" smtClean="0"/>
            <a:t>天性本有善德</a:t>
          </a:r>
          <a:endParaRPr lang="zh-TW" altLang="en-US" sz="3200" dirty="0"/>
        </a:p>
      </dgm:t>
    </dgm:pt>
    <dgm:pt modelId="{9E5C0A91-2962-488D-BA24-EC21F413CC47}" type="parTrans" cxnId="{4B8DD9ED-6B52-4383-B384-709981C9EF36}">
      <dgm:prSet/>
      <dgm:spPr/>
      <dgm:t>
        <a:bodyPr/>
        <a:lstStyle/>
        <a:p>
          <a:endParaRPr lang="zh-TW" altLang="en-US"/>
        </a:p>
      </dgm:t>
    </dgm:pt>
    <dgm:pt modelId="{3D93F7AE-061C-4F8F-BAB9-60DB9E54A80A}" type="sibTrans" cxnId="{4B8DD9ED-6B52-4383-B384-709981C9EF36}">
      <dgm:prSet/>
      <dgm:spPr/>
      <dgm:t>
        <a:bodyPr/>
        <a:lstStyle/>
        <a:p>
          <a:endParaRPr lang="zh-TW" altLang="en-US"/>
        </a:p>
      </dgm:t>
    </dgm:pt>
    <dgm:pt modelId="{94A6A70C-9E30-43D7-B55F-B9D2F01BCF22}">
      <dgm:prSet phldrT="[文字]" custT="1"/>
      <dgm:spPr/>
      <dgm:t>
        <a:bodyPr/>
        <a:lstStyle/>
        <a:p>
          <a:r>
            <a:rPr lang="zh-TW" altLang="en-US" sz="3200" dirty="0" smtClean="0"/>
            <a:t>率善德是性道</a:t>
          </a:r>
          <a:endParaRPr lang="zh-TW" altLang="en-US" sz="3200" dirty="0"/>
        </a:p>
      </dgm:t>
    </dgm:pt>
    <dgm:pt modelId="{BEAB3E6F-27E2-46E1-8325-91BA95EA740C}" type="parTrans" cxnId="{47E7014F-BA19-4E39-A1D3-4BDE5361F129}">
      <dgm:prSet/>
      <dgm:spPr/>
      <dgm:t>
        <a:bodyPr/>
        <a:lstStyle/>
        <a:p>
          <a:endParaRPr lang="zh-TW" altLang="en-US"/>
        </a:p>
      </dgm:t>
    </dgm:pt>
    <dgm:pt modelId="{CB473C02-2A37-4CBE-8F68-AE9766CE1C99}" type="sibTrans" cxnId="{47E7014F-BA19-4E39-A1D3-4BDE5361F129}">
      <dgm:prSet/>
      <dgm:spPr/>
      <dgm:t>
        <a:bodyPr/>
        <a:lstStyle/>
        <a:p>
          <a:endParaRPr lang="zh-TW" altLang="en-US"/>
        </a:p>
      </dgm:t>
    </dgm:pt>
    <dgm:pt modelId="{54E460A7-0644-4064-A1CC-0479ABEBBD25}">
      <dgm:prSet phldrT="[文字]" custT="1"/>
      <dgm:spPr/>
      <dgm:t>
        <a:bodyPr/>
        <a:lstStyle/>
        <a:p>
          <a:r>
            <a:rPr lang="zh-TW" altLang="en-US" sz="3200" dirty="0" smtClean="0"/>
            <a:t>用</a:t>
          </a:r>
          <a:endParaRPr lang="zh-TW" altLang="en-US" sz="3200" dirty="0"/>
        </a:p>
      </dgm:t>
    </dgm:pt>
    <dgm:pt modelId="{C3020692-1FF0-4B18-8608-1BF2845168F2}" type="parTrans" cxnId="{86751602-5462-4BCC-9B5C-1FEECC4E95E0}">
      <dgm:prSet/>
      <dgm:spPr/>
      <dgm:t>
        <a:bodyPr/>
        <a:lstStyle/>
        <a:p>
          <a:endParaRPr lang="zh-TW" altLang="en-US"/>
        </a:p>
      </dgm:t>
    </dgm:pt>
    <dgm:pt modelId="{D347BDA0-49EA-49B0-90F6-9D0E16E80B1F}" type="sibTrans" cxnId="{86751602-5462-4BCC-9B5C-1FEECC4E95E0}">
      <dgm:prSet/>
      <dgm:spPr/>
      <dgm:t>
        <a:bodyPr/>
        <a:lstStyle/>
        <a:p>
          <a:endParaRPr lang="zh-TW" altLang="en-US"/>
        </a:p>
      </dgm:t>
    </dgm:pt>
    <dgm:pt modelId="{FF911A96-90F2-4839-A170-651FCC2196E1}">
      <dgm:prSet phldrT="[文字]" custT="1"/>
      <dgm:spPr/>
      <dgm:t>
        <a:bodyPr/>
        <a:lstStyle/>
        <a:p>
          <a:r>
            <a:rPr lang="zh-TW" altLang="en-US" sz="3200" dirty="0" smtClean="0"/>
            <a:t>五常八德等</a:t>
          </a:r>
          <a:endParaRPr lang="zh-TW" altLang="en-US" sz="3200" dirty="0"/>
        </a:p>
      </dgm:t>
    </dgm:pt>
    <dgm:pt modelId="{A8431954-5D63-4762-A4E6-C6C9353D17FF}" type="parTrans" cxnId="{CA6E53C8-C3F3-40B9-9BEA-836D5CBE365A}">
      <dgm:prSet/>
      <dgm:spPr/>
      <dgm:t>
        <a:bodyPr/>
        <a:lstStyle/>
        <a:p>
          <a:endParaRPr lang="zh-TW" altLang="en-US"/>
        </a:p>
      </dgm:t>
    </dgm:pt>
    <dgm:pt modelId="{1AEC8AE9-6EBD-4A9D-B2F4-2898FDEE243F}" type="sibTrans" cxnId="{CA6E53C8-C3F3-40B9-9BEA-836D5CBE365A}">
      <dgm:prSet/>
      <dgm:spPr/>
      <dgm:t>
        <a:bodyPr/>
        <a:lstStyle/>
        <a:p>
          <a:endParaRPr lang="zh-TW" altLang="en-US"/>
        </a:p>
      </dgm:t>
    </dgm:pt>
    <dgm:pt modelId="{12C03571-42DD-45EB-AB8A-427EED750896}">
      <dgm:prSet phldrT="[文字]" custT="1"/>
      <dgm:spPr/>
      <dgm:t>
        <a:bodyPr/>
        <a:lstStyle/>
        <a:p>
          <a:r>
            <a:rPr lang="zh-TW" altLang="en-US" sz="3200" dirty="0" smtClean="0"/>
            <a:t>離善德即情欲</a:t>
          </a:r>
          <a:endParaRPr lang="zh-TW" altLang="en-US" sz="3200" dirty="0"/>
        </a:p>
      </dgm:t>
    </dgm:pt>
    <dgm:pt modelId="{611E302B-C65D-403E-8B47-C76347CEFCA5}" type="parTrans" cxnId="{269F737E-CB23-406C-9C6E-214F7208F4B0}">
      <dgm:prSet/>
      <dgm:spPr/>
      <dgm:t>
        <a:bodyPr/>
        <a:lstStyle/>
        <a:p>
          <a:endParaRPr lang="zh-TW" altLang="en-US"/>
        </a:p>
      </dgm:t>
    </dgm:pt>
    <dgm:pt modelId="{E9442DDE-1243-431B-BE15-8C5527F866DE}" type="sibTrans" cxnId="{269F737E-CB23-406C-9C6E-214F7208F4B0}">
      <dgm:prSet/>
      <dgm:spPr/>
      <dgm:t>
        <a:bodyPr/>
        <a:lstStyle/>
        <a:p>
          <a:endParaRPr lang="zh-TW" altLang="en-US"/>
        </a:p>
      </dgm:t>
    </dgm:pt>
    <dgm:pt modelId="{61527A18-710F-4B3D-BCF2-783796D20154}" type="pres">
      <dgm:prSet presAssocID="{F27D5BB7-F01F-47E8-91BA-197D5D38572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5403775-7D17-4B9A-AB18-ED3A35089F15}" type="pres">
      <dgm:prSet presAssocID="{D1FC234B-B930-4373-8875-8DCC660A4711}" presName="root1" presStyleCnt="0"/>
      <dgm:spPr/>
      <dgm:t>
        <a:bodyPr/>
        <a:lstStyle/>
        <a:p>
          <a:endParaRPr lang="zh-TW" altLang="en-US"/>
        </a:p>
      </dgm:t>
    </dgm:pt>
    <dgm:pt modelId="{8DA65A57-41C1-4248-BC86-1B6918C8368E}" type="pres">
      <dgm:prSet presAssocID="{D1FC234B-B930-4373-8875-8DCC660A4711}" presName="LevelOneTextNode" presStyleLbl="node0" presStyleIdx="0" presStyleCnt="1" custScaleX="6068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A6379DA-9E18-4F75-AADE-87ABA0FB3646}" type="pres">
      <dgm:prSet presAssocID="{D1FC234B-B930-4373-8875-8DCC660A4711}" presName="level2hierChild" presStyleCnt="0"/>
      <dgm:spPr/>
      <dgm:t>
        <a:bodyPr/>
        <a:lstStyle/>
        <a:p>
          <a:endParaRPr lang="zh-TW" altLang="en-US"/>
        </a:p>
      </dgm:t>
    </dgm:pt>
    <dgm:pt modelId="{29A1DE31-9299-4914-B8D9-710CBA0EB6CE}" type="pres">
      <dgm:prSet presAssocID="{3A3F52AF-8BA5-4DA0-B965-3C001FF83B5B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5AA34F63-5F3F-4CDD-9AC6-0CAFBDB8FD52}" type="pres">
      <dgm:prSet presAssocID="{3A3F52AF-8BA5-4DA0-B965-3C001FF83B5B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7896ABF3-210D-4D32-81B2-A6868F1F71CB}" type="pres">
      <dgm:prSet presAssocID="{555AA464-9204-4C6D-A554-E417AC14FC90}" presName="root2" presStyleCnt="0"/>
      <dgm:spPr/>
      <dgm:t>
        <a:bodyPr/>
        <a:lstStyle/>
        <a:p>
          <a:endParaRPr lang="zh-TW" altLang="en-US"/>
        </a:p>
      </dgm:t>
    </dgm:pt>
    <dgm:pt modelId="{0E4C0ACC-A341-4387-A02B-FC64A3A7BD0A}" type="pres">
      <dgm:prSet presAssocID="{555AA464-9204-4C6D-A554-E417AC14FC90}" presName="LevelTwoTextNode" presStyleLbl="node2" presStyleIdx="0" presStyleCnt="2" custScaleX="6068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ADFC6E0-06D7-49D8-94F9-D4C5EAD2DCA2}" type="pres">
      <dgm:prSet presAssocID="{555AA464-9204-4C6D-A554-E417AC14FC90}" presName="level3hierChild" presStyleCnt="0"/>
      <dgm:spPr/>
      <dgm:t>
        <a:bodyPr/>
        <a:lstStyle/>
        <a:p>
          <a:endParaRPr lang="zh-TW" altLang="en-US"/>
        </a:p>
      </dgm:t>
    </dgm:pt>
    <dgm:pt modelId="{2AD63863-C870-47F7-9019-04A57C6A28C8}" type="pres">
      <dgm:prSet presAssocID="{9E5C0A91-2962-488D-BA24-EC21F413CC47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BC3FBDC0-584A-45EF-BA2A-31B16555D9E1}" type="pres">
      <dgm:prSet presAssocID="{9E5C0A91-2962-488D-BA24-EC21F413CC47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1787904A-03F1-4E16-8AF7-572051C5D971}" type="pres">
      <dgm:prSet presAssocID="{22E40304-F925-439E-A595-91C56C52F84C}" presName="root2" presStyleCnt="0"/>
      <dgm:spPr/>
      <dgm:t>
        <a:bodyPr/>
        <a:lstStyle/>
        <a:p>
          <a:endParaRPr lang="zh-TW" altLang="en-US"/>
        </a:p>
      </dgm:t>
    </dgm:pt>
    <dgm:pt modelId="{DE3C7DC1-7AFF-41BC-9C66-5472AB944A01}" type="pres">
      <dgm:prSet presAssocID="{22E40304-F925-439E-A595-91C56C52F84C}" presName="LevelTwoTextNode" presStyleLbl="node3" presStyleIdx="0" presStyleCnt="2" custScaleX="1680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87E74C7-990C-462B-A5F8-D8A50FAFA833}" type="pres">
      <dgm:prSet presAssocID="{22E40304-F925-439E-A595-91C56C52F84C}" presName="level3hierChild" presStyleCnt="0"/>
      <dgm:spPr/>
      <dgm:t>
        <a:bodyPr/>
        <a:lstStyle/>
        <a:p>
          <a:endParaRPr lang="zh-TW" altLang="en-US"/>
        </a:p>
      </dgm:t>
    </dgm:pt>
    <dgm:pt modelId="{036E2395-E933-4182-92EA-93697359F6FF}" type="pres">
      <dgm:prSet presAssocID="{BEAB3E6F-27E2-46E1-8325-91BA95EA740C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8AA7850C-B542-4582-B26F-3E5415FF53EB}" type="pres">
      <dgm:prSet presAssocID="{BEAB3E6F-27E2-46E1-8325-91BA95EA740C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070153BF-1E72-42CF-A456-634A179E40A3}" type="pres">
      <dgm:prSet presAssocID="{94A6A70C-9E30-43D7-B55F-B9D2F01BCF22}" presName="root2" presStyleCnt="0"/>
      <dgm:spPr/>
      <dgm:t>
        <a:bodyPr/>
        <a:lstStyle/>
        <a:p>
          <a:endParaRPr lang="zh-TW" altLang="en-US"/>
        </a:p>
      </dgm:t>
    </dgm:pt>
    <dgm:pt modelId="{957E9EFA-A296-45DB-81ED-D0E38633D8A1}" type="pres">
      <dgm:prSet presAssocID="{94A6A70C-9E30-43D7-B55F-B9D2F01BCF22}" presName="LevelTwoTextNode" presStyleLbl="node4" presStyleIdx="0" presStyleCnt="2" custScaleX="1680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EC188EA-0489-4B8C-BC55-32038012F8A4}" type="pres">
      <dgm:prSet presAssocID="{94A6A70C-9E30-43D7-B55F-B9D2F01BCF22}" presName="level3hierChild" presStyleCnt="0"/>
      <dgm:spPr/>
      <dgm:t>
        <a:bodyPr/>
        <a:lstStyle/>
        <a:p>
          <a:endParaRPr lang="zh-TW" altLang="en-US"/>
        </a:p>
      </dgm:t>
    </dgm:pt>
    <dgm:pt modelId="{18DABB2C-1967-452C-9D54-0D0DA8EAA38C}" type="pres">
      <dgm:prSet presAssocID="{C3020692-1FF0-4B18-8608-1BF2845168F2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76CA0DD4-CD5F-46F7-9D1F-B86A3843A9A5}" type="pres">
      <dgm:prSet presAssocID="{C3020692-1FF0-4B18-8608-1BF2845168F2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AAA29475-9AFD-4654-A1FA-77DA2F62068A}" type="pres">
      <dgm:prSet presAssocID="{54E460A7-0644-4064-A1CC-0479ABEBBD25}" presName="root2" presStyleCnt="0"/>
      <dgm:spPr/>
      <dgm:t>
        <a:bodyPr/>
        <a:lstStyle/>
        <a:p>
          <a:endParaRPr lang="zh-TW" altLang="en-US"/>
        </a:p>
      </dgm:t>
    </dgm:pt>
    <dgm:pt modelId="{ACB10A5A-2B61-4EFC-AD29-EA97D0A70229}" type="pres">
      <dgm:prSet presAssocID="{54E460A7-0644-4064-A1CC-0479ABEBBD25}" presName="LevelTwoTextNode" presStyleLbl="node2" presStyleIdx="1" presStyleCnt="2" custScaleX="6068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650070B-C5A6-422D-BB8A-9E9E935A2ECA}" type="pres">
      <dgm:prSet presAssocID="{54E460A7-0644-4064-A1CC-0479ABEBBD25}" presName="level3hierChild" presStyleCnt="0"/>
      <dgm:spPr/>
      <dgm:t>
        <a:bodyPr/>
        <a:lstStyle/>
        <a:p>
          <a:endParaRPr lang="zh-TW" altLang="en-US"/>
        </a:p>
      </dgm:t>
    </dgm:pt>
    <dgm:pt modelId="{7293D7FA-390A-4E55-9DA6-E733D56E7EF4}" type="pres">
      <dgm:prSet presAssocID="{A8431954-5D63-4762-A4E6-C6C9353D17FF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6934DF01-96B1-4E3B-9FE0-A6CD47FE1765}" type="pres">
      <dgm:prSet presAssocID="{A8431954-5D63-4762-A4E6-C6C9353D17FF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3A84A5A7-604E-4C52-A630-8EF73E46E31F}" type="pres">
      <dgm:prSet presAssocID="{FF911A96-90F2-4839-A170-651FCC2196E1}" presName="root2" presStyleCnt="0"/>
      <dgm:spPr/>
      <dgm:t>
        <a:bodyPr/>
        <a:lstStyle/>
        <a:p>
          <a:endParaRPr lang="zh-TW" altLang="en-US"/>
        </a:p>
      </dgm:t>
    </dgm:pt>
    <dgm:pt modelId="{EEDFA070-1A07-4F7F-AE6E-D6E85A75DA54}" type="pres">
      <dgm:prSet presAssocID="{FF911A96-90F2-4839-A170-651FCC2196E1}" presName="LevelTwoTextNode" presStyleLbl="node3" presStyleIdx="1" presStyleCnt="2" custScaleX="1680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1BD778A-709A-4F7C-8392-C1F2F5F1917B}" type="pres">
      <dgm:prSet presAssocID="{FF911A96-90F2-4839-A170-651FCC2196E1}" presName="level3hierChild" presStyleCnt="0"/>
      <dgm:spPr/>
      <dgm:t>
        <a:bodyPr/>
        <a:lstStyle/>
        <a:p>
          <a:endParaRPr lang="zh-TW" altLang="en-US"/>
        </a:p>
      </dgm:t>
    </dgm:pt>
    <dgm:pt modelId="{C7441677-56DB-4455-8D06-118F70A19CCA}" type="pres">
      <dgm:prSet presAssocID="{611E302B-C65D-403E-8B47-C76347CEFCA5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393224D5-88F8-4DD2-8DB2-1CC510997781}" type="pres">
      <dgm:prSet presAssocID="{611E302B-C65D-403E-8B47-C76347CEFCA5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B011C82E-DD99-408E-9A45-33DEE9574F04}" type="pres">
      <dgm:prSet presAssocID="{12C03571-42DD-45EB-AB8A-427EED750896}" presName="root2" presStyleCnt="0"/>
      <dgm:spPr/>
      <dgm:t>
        <a:bodyPr/>
        <a:lstStyle/>
        <a:p>
          <a:endParaRPr lang="zh-TW" altLang="en-US"/>
        </a:p>
      </dgm:t>
    </dgm:pt>
    <dgm:pt modelId="{7D47DA00-25FD-4CF4-9804-FAAF94011D3B}" type="pres">
      <dgm:prSet presAssocID="{12C03571-42DD-45EB-AB8A-427EED750896}" presName="LevelTwoTextNode" presStyleLbl="node4" presStyleIdx="1" presStyleCnt="2" custScaleX="1680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2B778A-231D-425A-B80A-D9D801488678}" type="pres">
      <dgm:prSet presAssocID="{12C03571-42DD-45EB-AB8A-427EED750896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811D1341-8589-4015-B545-7BE68EC4DCA2}" type="presOf" srcId="{12C03571-42DD-45EB-AB8A-427EED750896}" destId="{7D47DA00-25FD-4CF4-9804-FAAF94011D3B}" srcOrd="0" destOrd="0" presId="urn:microsoft.com/office/officeart/2005/8/layout/hierarchy2"/>
    <dgm:cxn modelId="{4317B57B-996E-4C24-9159-757C7DED1CD7}" type="presOf" srcId="{C3020692-1FF0-4B18-8608-1BF2845168F2}" destId="{76CA0DD4-CD5F-46F7-9D1F-B86A3843A9A5}" srcOrd="1" destOrd="0" presId="urn:microsoft.com/office/officeart/2005/8/layout/hierarchy2"/>
    <dgm:cxn modelId="{4472B0DC-5C70-4FCD-AB23-48CEF029C2BF}" type="presOf" srcId="{3A3F52AF-8BA5-4DA0-B965-3C001FF83B5B}" destId="{5AA34F63-5F3F-4CDD-9AC6-0CAFBDB8FD52}" srcOrd="1" destOrd="0" presId="urn:microsoft.com/office/officeart/2005/8/layout/hierarchy2"/>
    <dgm:cxn modelId="{5A604B04-9447-4AA7-AD1E-D9E023A866C3}" type="presOf" srcId="{611E302B-C65D-403E-8B47-C76347CEFCA5}" destId="{393224D5-88F8-4DD2-8DB2-1CC510997781}" srcOrd="1" destOrd="0" presId="urn:microsoft.com/office/officeart/2005/8/layout/hierarchy2"/>
    <dgm:cxn modelId="{73FF2662-B3B4-4A20-9691-CBE5B7F957CD}" type="presOf" srcId="{FF911A96-90F2-4839-A170-651FCC2196E1}" destId="{EEDFA070-1A07-4F7F-AE6E-D6E85A75DA54}" srcOrd="0" destOrd="0" presId="urn:microsoft.com/office/officeart/2005/8/layout/hierarchy2"/>
    <dgm:cxn modelId="{FF5F8F55-192A-41F8-8BE0-F4F2CFB8624F}" type="presOf" srcId="{555AA464-9204-4C6D-A554-E417AC14FC90}" destId="{0E4C0ACC-A341-4387-A02B-FC64A3A7BD0A}" srcOrd="0" destOrd="0" presId="urn:microsoft.com/office/officeart/2005/8/layout/hierarchy2"/>
    <dgm:cxn modelId="{269F737E-CB23-406C-9C6E-214F7208F4B0}" srcId="{FF911A96-90F2-4839-A170-651FCC2196E1}" destId="{12C03571-42DD-45EB-AB8A-427EED750896}" srcOrd="0" destOrd="0" parTransId="{611E302B-C65D-403E-8B47-C76347CEFCA5}" sibTransId="{E9442DDE-1243-431B-BE15-8C5527F866DE}"/>
    <dgm:cxn modelId="{76A7480B-43CD-44B1-B88D-3BFDC5E22A4B}" type="presOf" srcId="{54E460A7-0644-4064-A1CC-0479ABEBBD25}" destId="{ACB10A5A-2B61-4EFC-AD29-EA97D0A70229}" srcOrd="0" destOrd="0" presId="urn:microsoft.com/office/officeart/2005/8/layout/hierarchy2"/>
    <dgm:cxn modelId="{BAFFC5ED-3B4A-4EC3-9355-39D9CB28B5F1}" type="presOf" srcId="{F27D5BB7-F01F-47E8-91BA-197D5D38572E}" destId="{61527A18-710F-4B3D-BCF2-783796D20154}" srcOrd="0" destOrd="0" presId="urn:microsoft.com/office/officeart/2005/8/layout/hierarchy2"/>
    <dgm:cxn modelId="{EBABC6A4-55C2-4C3D-9076-B57670ED02DA}" type="presOf" srcId="{9E5C0A91-2962-488D-BA24-EC21F413CC47}" destId="{2AD63863-C870-47F7-9019-04A57C6A28C8}" srcOrd="0" destOrd="0" presId="urn:microsoft.com/office/officeart/2005/8/layout/hierarchy2"/>
    <dgm:cxn modelId="{8BB72917-06D8-464C-848F-9A833AD7EED5}" type="presOf" srcId="{22E40304-F925-439E-A595-91C56C52F84C}" destId="{DE3C7DC1-7AFF-41BC-9C66-5472AB944A01}" srcOrd="0" destOrd="0" presId="urn:microsoft.com/office/officeart/2005/8/layout/hierarchy2"/>
    <dgm:cxn modelId="{F13FE176-2AF2-4AD2-8763-E315541FC602}" type="presOf" srcId="{A8431954-5D63-4762-A4E6-C6C9353D17FF}" destId="{7293D7FA-390A-4E55-9DA6-E733D56E7EF4}" srcOrd="0" destOrd="0" presId="urn:microsoft.com/office/officeart/2005/8/layout/hierarchy2"/>
    <dgm:cxn modelId="{47E7014F-BA19-4E39-A1D3-4BDE5361F129}" srcId="{22E40304-F925-439E-A595-91C56C52F84C}" destId="{94A6A70C-9E30-43D7-B55F-B9D2F01BCF22}" srcOrd="0" destOrd="0" parTransId="{BEAB3E6F-27E2-46E1-8325-91BA95EA740C}" sibTransId="{CB473C02-2A37-4CBE-8F68-AE9766CE1C99}"/>
    <dgm:cxn modelId="{EF77ED40-7517-441B-9559-B107DCC3331B}" type="presOf" srcId="{9E5C0A91-2962-488D-BA24-EC21F413CC47}" destId="{BC3FBDC0-584A-45EF-BA2A-31B16555D9E1}" srcOrd="1" destOrd="0" presId="urn:microsoft.com/office/officeart/2005/8/layout/hierarchy2"/>
    <dgm:cxn modelId="{BCDBDCBB-9145-48E2-A21E-8FB6CCA995A7}" srcId="{F27D5BB7-F01F-47E8-91BA-197D5D38572E}" destId="{D1FC234B-B930-4373-8875-8DCC660A4711}" srcOrd="0" destOrd="0" parTransId="{612100DA-911C-45AF-9CE6-5E20FB13AEA0}" sibTransId="{1E6CBCB9-4BB5-4874-9B37-8530DF3DE499}"/>
    <dgm:cxn modelId="{CA6E53C8-C3F3-40B9-9BEA-836D5CBE365A}" srcId="{54E460A7-0644-4064-A1CC-0479ABEBBD25}" destId="{FF911A96-90F2-4839-A170-651FCC2196E1}" srcOrd="0" destOrd="0" parTransId="{A8431954-5D63-4762-A4E6-C6C9353D17FF}" sibTransId="{1AEC8AE9-6EBD-4A9D-B2F4-2898FDEE243F}"/>
    <dgm:cxn modelId="{07BF4A99-B273-4AFA-AE5B-A2483BC7A5A9}" type="presOf" srcId="{D1FC234B-B930-4373-8875-8DCC660A4711}" destId="{8DA65A57-41C1-4248-BC86-1B6918C8368E}" srcOrd="0" destOrd="0" presId="urn:microsoft.com/office/officeart/2005/8/layout/hierarchy2"/>
    <dgm:cxn modelId="{86751602-5462-4BCC-9B5C-1FEECC4E95E0}" srcId="{D1FC234B-B930-4373-8875-8DCC660A4711}" destId="{54E460A7-0644-4064-A1CC-0479ABEBBD25}" srcOrd="1" destOrd="0" parTransId="{C3020692-1FF0-4B18-8608-1BF2845168F2}" sibTransId="{D347BDA0-49EA-49B0-90F6-9D0E16E80B1F}"/>
    <dgm:cxn modelId="{93818DCA-6F61-4998-82C0-EF467895D99E}" type="presOf" srcId="{C3020692-1FF0-4B18-8608-1BF2845168F2}" destId="{18DABB2C-1967-452C-9D54-0D0DA8EAA38C}" srcOrd="0" destOrd="0" presId="urn:microsoft.com/office/officeart/2005/8/layout/hierarchy2"/>
    <dgm:cxn modelId="{0165446C-4313-452F-A9C8-394774AC480A}" type="presOf" srcId="{BEAB3E6F-27E2-46E1-8325-91BA95EA740C}" destId="{8AA7850C-B542-4582-B26F-3E5415FF53EB}" srcOrd="1" destOrd="0" presId="urn:microsoft.com/office/officeart/2005/8/layout/hierarchy2"/>
    <dgm:cxn modelId="{2E79627F-FA37-4AA3-859A-4EDC35DBA402}" srcId="{D1FC234B-B930-4373-8875-8DCC660A4711}" destId="{555AA464-9204-4C6D-A554-E417AC14FC90}" srcOrd="0" destOrd="0" parTransId="{3A3F52AF-8BA5-4DA0-B965-3C001FF83B5B}" sibTransId="{179B386E-15F1-4D0F-8FF1-3CAAA4E56BEA}"/>
    <dgm:cxn modelId="{265E2C53-A1F0-43FE-90D6-FEF237034FCB}" type="presOf" srcId="{94A6A70C-9E30-43D7-B55F-B9D2F01BCF22}" destId="{957E9EFA-A296-45DB-81ED-D0E38633D8A1}" srcOrd="0" destOrd="0" presId="urn:microsoft.com/office/officeart/2005/8/layout/hierarchy2"/>
    <dgm:cxn modelId="{5C0F44CE-3311-406B-AE11-71D05AFC9F22}" type="presOf" srcId="{611E302B-C65D-403E-8B47-C76347CEFCA5}" destId="{C7441677-56DB-4455-8D06-118F70A19CCA}" srcOrd="0" destOrd="0" presId="urn:microsoft.com/office/officeart/2005/8/layout/hierarchy2"/>
    <dgm:cxn modelId="{C8BF8CBE-7996-4F70-A475-872053995382}" type="presOf" srcId="{A8431954-5D63-4762-A4E6-C6C9353D17FF}" destId="{6934DF01-96B1-4E3B-9FE0-A6CD47FE1765}" srcOrd="1" destOrd="0" presId="urn:microsoft.com/office/officeart/2005/8/layout/hierarchy2"/>
    <dgm:cxn modelId="{779A7826-04C2-41E7-AB93-D1A05DC8C405}" type="presOf" srcId="{BEAB3E6F-27E2-46E1-8325-91BA95EA740C}" destId="{036E2395-E933-4182-92EA-93697359F6FF}" srcOrd="0" destOrd="0" presId="urn:microsoft.com/office/officeart/2005/8/layout/hierarchy2"/>
    <dgm:cxn modelId="{E0F9CBF9-F240-4AF4-AA63-B635A695EF48}" type="presOf" srcId="{3A3F52AF-8BA5-4DA0-B965-3C001FF83B5B}" destId="{29A1DE31-9299-4914-B8D9-710CBA0EB6CE}" srcOrd="0" destOrd="0" presId="urn:microsoft.com/office/officeart/2005/8/layout/hierarchy2"/>
    <dgm:cxn modelId="{4B8DD9ED-6B52-4383-B384-709981C9EF36}" srcId="{555AA464-9204-4C6D-A554-E417AC14FC90}" destId="{22E40304-F925-439E-A595-91C56C52F84C}" srcOrd="0" destOrd="0" parTransId="{9E5C0A91-2962-488D-BA24-EC21F413CC47}" sibTransId="{3D93F7AE-061C-4F8F-BAB9-60DB9E54A80A}"/>
    <dgm:cxn modelId="{CE0D0217-EB3A-4C39-A2E5-DAAEDB44F489}" type="presParOf" srcId="{61527A18-710F-4B3D-BCF2-783796D20154}" destId="{25403775-7D17-4B9A-AB18-ED3A35089F15}" srcOrd="0" destOrd="0" presId="urn:microsoft.com/office/officeart/2005/8/layout/hierarchy2"/>
    <dgm:cxn modelId="{FE28EC69-3B6C-4557-A33D-962D1535EAF1}" type="presParOf" srcId="{25403775-7D17-4B9A-AB18-ED3A35089F15}" destId="{8DA65A57-41C1-4248-BC86-1B6918C8368E}" srcOrd="0" destOrd="0" presId="urn:microsoft.com/office/officeart/2005/8/layout/hierarchy2"/>
    <dgm:cxn modelId="{B6627009-D288-4494-9627-024FF3A4154E}" type="presParOf" srcId="{25403775-7D17-4B9A-AB18-ED3A35089F15}" destId="{6A6379DA-9E18-4F75-AADE-87ABA0FB3646}" srcOrd="1" destOrd="0" presId="urn:microsoft.com/office/officeart/2005/8/layout/hierarchy2"/>
    <dgm:cxn modelId="{4DD097CE-87A1-44BB-8928-A10618DA25E7}" type="presParOf" srcId="{6A6379DA-9E18-4F75-AADE-87ABA0FB3646}" destId="{29A1DE31-9299-4914-B8D9-710CBA0EB6CE}" srcOrd="0" destOrd="0" presId="urn:microsoft.com/office/officeart/2005/8/layout/hierarchy2"/>
    <dgm:cxn modelId="{25FE9AD2-8F44-4B44-8143-077860EF61FA}" type="presParOf" srcId="{29A1DE31-9299-4914-B8D9-710CBA0EB6CE}" destId="{5AA34F63-5F3F-4CDD-9AC6-0CAFBDB8FD52}" srcOrd="0" destOrd="0" presId="urn:microsoft.com/office/officeart/2005/8/layout/hierarchy2"/>
    <dgm:cxn modelId="{96D52BC4-D556-4E37-9ED5-FB6E7CA5C528}" type="presParOf" srcId="{6A6379DA-9E18-4F75-AADE-87ABA0FB3646}" destId="{7896ABF3-210D-4D32-81B2-A6868F1F71CB}" srcOrd="1" destOrd="0" presId="urn:microsoft.com/office/officeart/2005/8/layout/hierarchy2"/>
    <dgm:cxn modelId="{4E2079CE-8CA4-4333-931C-3504903E153C}" type="presParOf" srcId="{7896ABF3-210D-4D32-81B2-A6868F1F71CB}" destId="{0E4C0ACC-A341-4387-A02B-FC64A3A7BD0A}" srcOrd="0" destOrd="0" presId="urn:microsoft.com/office/officeart/2005/8/layout/hierarchy2"/>
    <dgm:cxn modelId="{7AA64F91-5C94-4B94-82DF-EC7C8B9A81EC}" type="presParOf" srcId="{7896ABF3-210D-4D32-81B2-A6868F1F71CB}" destId="{7ADFC6E0-06D7-49D8-94F9-D4C5EAD2DCA2}" srcOrd="1" destOrd="0" presId="urn:microsoft.com/office/officeart/2005/8/layout/hierarchy2"/>
    <dgm:cxn modelId="{73242FA7-E06A-486A-8A6A-18726383CF6F}" type="presParOf" srcId="{7ADFC6E0-06D7-49D8-94F9-D4C5EAD2DCA2}" destId="{2AD63863-C870-47F7-9019-04A57C6A28C8}" srcOrd="0" destOrd="0" presId="urn:microsoft.com/office/officeart/2005/8/layout/hierarchy2"/>
    <dgm:cxn modelId="{F3BF9AB0-271E-4F67-BFB2-335A5E3DCA14}" type="presParOf" srcId="{2AD63863-C870-47F7-9019-04A57C6A28C8}" destId="{BC3FBDC0-584A-45EF-BA2A-31B16555D9E1}" srcOrd="0" destOrd="0" presId="urn:microsoft.com/office/officeart/2005/8/layout/hierarchy2"/>
    <dgm:cxn modelId="{68FCFD1C-4D65-4814-AB75-7A26AA8EE029}" type="presParOf" srcId="{7ADFC6E0-06D7-49D8-94F9-D4C5EAD2DCA2}" destId="{1787904A-03F1-4E16-8AF7-572051C5D971}" srcOrd="1" destOrd="0" presId="urn:microsoft.com/office/officeart/2005/8/layout/hierarchy2"/>
    <dgm:cxn modelId="{189F1E71-FCED-43FE-AE6B-CF11B83378F3}" type="presParOf" srcId="{1787904A-03F1-4E16-8AF7-572051C5D971}" destId="{DE3C7DC1-7AFF-41BC-9C66-5472AB944A01}" srcOrd="0" destOrd="0" presId="urn:microsoft.com/office/officeart/2005/8/layout/hierarchy2"/>
    <dgm:cxn modelId="{A6781291-407C-4F70-B1A1-2C6346D5F83B}" type="presParOf" srcId="{1787904A-03F1-4E16-8AF7-572051C5D971}" destId="{C87E74C7-990C-462B-A5F8-D8A50FAFA833}" srcOrd="1" destOrd="0" presId="urn:microsoft.com/office/officeart/2005/8/layout/hierarchy2"/>
    <dgm:cxn modelId="{47A87C88-0C7E-449E-962E-795052661433}" type="presParOf" srcId="{C87E74C7-990C-462B-A5F8-D8A50FAFA833}" destId="{036E2395-E933-4182-92EA-93697359F6FF}" srcOrd="0" destOrd="0" presId="urn:microsoft.com/office/officeart/2005/8/layout/hierarchy2"/>
    <dgm:cxn modelId="{D0E31126-BB1A-4CC9-8B05-32DCB2F6DE51}" type="presParOf" srcId="{036E2395-E933-4182-92EA-93697359F6FF}" destId="{8AA7850C-B542-4582-B26F-3E5415FF53EB}" srcOrd="0" destOrd="0" presId="urn:microsoft.com/office/officeart/2005/8/layout/hierarchy2"/>
    <dgm:cxn modelId="{B2C1E1CD-1710-47ED-816B-D14E62517759}" type="presParOf" srcId="{C87E74C7-990C-462B-A5F8-D8A50FAFA833}" destId="{070153BF-1E72-42CF-A456-634A179E40A3}" srcOrd="1" destOrd="0" presId="urn:microsoft.com/office/officeart/2005/8/layout/hierarchy2"/>
    <dgm:cxn modelId="{FE1F066B-CC78-4F83-8E9B-028583D7A141}" type="presParOf" srcId="{070153BF-1E72-42CF-A456-634A179E40A3}" destId="{957E9EFA-A296-45DB-81ED-D0E38633D8A1}" srcOrd="0" destOrd="0" presId="urn:microsoft.com/office/officeart/2005/8/layout/hierarchy2"/>
    <dgm:cxn modelId="{DB83B8F5-E729-44C7-8048-B601D575A805}" type="presParOf" srcId="{070153BF-1E72-42CF-A456-634A179E40A3}" destId="{5EC188EA-0489-4B8C-BC55-32038012F8A4}" srcOrd="1" destOrd="0" presId="urn:microsoft.com/office/officeart/2005/8/layout/hierarchy2"/>
    <dgm:cxn modelId="{0C9B32D3-AC21-4A81-B8F2-DAE19906BBEA}" type="presParOf" srcId="{6A6379DA-9E18-4F75-AADE-87ABA0FB3646}" destId="{18DABB2C-1967-452C-9D54-0D0DA8EAA38C}" srcOrd="2" destOrd="0" presId="urn:microsoft.com/office/officeart/2005/8/layout/hierarchy2"/>
    <dgm:cxn modelId="{34449D67-C201-473E-A56A-AF0E1E99DB01}" type="presParOf" srcId="{18DABB2C-1967-452C-9D54-0D0DA8EAA38C}" destId="{76CA0DD4-CD5F-46F7-9D1F-B86A3843A9A5}" srcOrd="0" destOrd="0" presId="urn:microsoft.com/office/officeart/2005/8/layout/hierarchy2"/>
    <dgm:cxn modelId="{EAD5B2BE-BF49-4EAB-97C8-61964E50D614}" type="presParOf" srcId="{6A6379DA-9E18-4F75-AADE-87ABA0FB3646}" destId="{AAA29475-9AFD-4654-A1FA-77DA2F62068A}" srcOrd="3" destOrd="0" presId="urn:microsoft.com/office/officeart/2005/8/layout/hierarchy2"/>
    <dgm:cxn modelId="{D8A71AE2-098E-4E1E-B64A-5A7BC2F7FA9F}" type="presParOf" srcId="{AAA29475-9AFD-4654-A1FA-77DA2F62068A}" destId="{ACB10A5A-2B61-4EFC-AD29-EA97D0A70229}" srcOrd="0" destOrd="0" presId="urn:microsoft.com/office/officeart/2005/8/layout/hierarchy2"/>
    <dgm:cxn modelId="{BD834A64-61F8-4CB7-80F0-DDB4987D55D6}" type="presParOf" srcId="{AAA29475-9AFD-4654-A1FA-77DA2F62068A}" destId="{D650070B-C5A6-422D-BB8A-9E9E935A2ECA}" srcOrd="1" destOrd="0" presId="urn:microsoft.com/office/officeart/2005/8/layout/hierarchy2"/>
    <dgm:cxn modelId="{369122A6-8069-4683-BDD9-0BC0EF6E1A53}" type="presParOf" srcId="{D650070B-C5A6-422D-BB8A-9E9E935A2ECA}" destId="{7293D7FA-390A-4E55-9DA6-E733D56E7EF4}" srcOrd="0" destOrd="0" presId="urn:microsoft.com/office/officeart/2005/8/layout/hierarchy2"/>
    <dgm:cxn modelId="{C03A5687-CD13-4FBF-A14F-A588E2946CC1}" type="presParOf" srcId="{7293D7FA-390A-4E55-9DA6-E733D56E7EF4}" destId="{6934DF01-96B1-4E3B-9FE0-A6CD47FE1765}" srcOrd="0" destOrd="0" presId="urn:microsoft.com/office/officeart/2005/8/layout/hierarchy2"/>
    <dgm:cxn modelId="{AD7AB8B0-554F-4079-B48A-D47D4DCCC841}" type="presParOf" srcId="{D650070B-C5A6-422D-BB8A-9E9E935A2ECA}" destId="{3A84A5A7-604E-4C52-A630-8EF73E46E31F}" srcOrd="1" destOrd="0" presId="urn:microsoft.com/office/officeart/2005/8/layout/hierarchy2"/>
    <dgm:cxn modelId="{B5DE4BA8-79A7-4EFD-A53B-FFDC5652D610}" type="presParOf" srcId="{3A84A5A7-604E-4C52-A630-8EF73E46E31F}" destId="{EEDFA070-1A07-4F7F-AE6E-D6E85A75DA54}" srcOrd="0" destOrd="0" presId="urn:microsoft.com/office/officeart/2005/8/layout/hierarchy2"/>
    <dgm:cxn modelId="{34B30B45-17FB-4193-B83F-7860A144A57C}" type="presParOf" srcId="{3A84A5A7-604E-4C52-A630-8EF73E46E31F}" destId="{A1BD778A-709A-4F7C-8392-C1F2F5F1917B}" srcOrd="1" destOrd="0" presId="urn:microsoft.com/office/officeart/2005/8/layout/hierarchy2"/>
    <dgm:cxn modelId="{5938EDA9-9E44-4A18-AE3F-DA37391DCA42}" type="presParOf" srcId="{A1BD778A-709A-4F7C-8392-C1F2F5F1917B}" destId="{C7441677-56DB-4455-8D06-118F70A19CCA}" srcOrd="0" destOrd="0" presId="urn:microsoft.com/office/officeart/2005/8/layout/hierarchy2"/>
    <dgm:cxn modelId="{6486775D-06D9-45C0-89F1-428DECA01191}" type="presParOf" srcId="{C7441677-56DB-4455-8D06-118F70A19CCA}" destId="{393224D5-88F8-4DD2-8DB2-1CC510997781}" srcOrd="0" destOrd="0" presId="urn:microsoft.com/office/officeart/2005/8/layout/hierarchy2"/>
    <dgm:cxn modelId="{83312DF9-9462-483B-9791-C955306DB31B}" type="presParOf" srcId="{A1BD778A-709A-4F7C-8392-C1F2F5F1917B}" destId="{B011C82E-DD99-408E-9A45-33DEE9574F04}" srcOrd="1" destOrd="0" presId="urn:microsoft.com/office/officeart/2005/8/layout/hierarchy2"/>
    <dgm:cxn modelId="{C3B383B7-4C2B-45CD-9B0D-4E82CC9B49C5}" type="presParOf" srcId="{B011C82E-DD99-408E-9A45-33DEE9574F04}" destId="{7D47DA00-25FD-4CF4-9804-FAAF94011D3B}" srcOrd="0" destOrd="0" presId="urn:microsoft.com/office/officeart/2005/8/layout/hierarchy2"/>
    <dgm:cxn modelId="{E6E60A1D-B295-4263-9345-C52DE2EA4F55}" type="presParOf" srcId="{B011C82E-DD99-408E-9A45-33DEE9574F04}" destId="{CF2B778A-231D-425A-B80A-D9D80148867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0C6D31-9622-414E-8D37-7A97830120F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9C01A451-9746-41EE-B233-7DD629F13BD4}">
      <dgm:prSet phldrT="[文字]" custT="1"/>
      <dgm:spPr/>
      <dgm:t>
        <a:bodyPr/>
        <a:lstStyle/>
        <a:p>
          <a:pPr>
            <a:lnSpc>
              <a:spcPts val="4800"/>
            </a:lnSpc>
            <a:spcAft>
              <a:spcPts val="0"/>
            </a:spcAft>
          </a:pPr>
          <a:r>
            <a:rPr lang="zh-TW" altLang="en-US" sz="4000" dirty="0" smtClean="0"/>
            <a:t>天道敏時</a:t>
          </a:r>
          <a:endParaRPr lang="zh-TW" altLang="en-US" sz="4000" dirty="0"/>
        </a:p>
      </dgm:t>
    </dgm:pt>
    <dgm:pt modelId="{EAA1CC35-A3B8-4566-85E9-1407AE00877A}" type="parTrans" cxnId="{388E4B54-A46C-4DBD-8F2B-8ACF6639B5A6}">
      <dgm:prSet/>
      <dgm:spPr/>
      <dgm:t>
        <a:bodyPr/>
        <a:lstStyle/>
        <a:p>
          <a:endParaRPr lang="zh-TW" altLang="en-US"/>
        </a:p>
      </dgm:t>
    </dgm:pt>
    <dgm:pt modelId="{27E1D798-A2FE-4821-ADDA-C3D747EF0E78}" type="sibTrans" cxnId="{388E4B54-A46C-4DBD-8F2B-8ACF6639B5A6}">
      <dgm:prSet/>
      <dgm:spPr/>
      <dgm:t>
        <a:bodyPr/>
        <a:lstStyle/>
        <a:p>
          <a:endParaRPr lang="zh-TW" altLang="en-US"/>
        </a:p>
      </dgm:t>
    </dgm:pt>
    <dgm:pt modelId="{F8DD5658-F443-4BB3-B7E9-5FE6EE2C0967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天體運行　四時有常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B1D32F0A-1843-47B3-90BA-BED32AACED59}" type="parTrans" cxnId="{1C9A1F20-4DEF-4228-801D-CB2D6F13C803}">
      <dgm:prSet/>
      <dgm:spPr/>
      <dgm:t>
        <a:bodyPr/>
        <a:lstStyle/>
        <a:p>
          <a:endParaRPr lang="zh-TW" altLang="en-US"/>
        </a:p>
      </dgm:t>
    </dgm:pt>
    <dgm:pt modelId="{C3079108-1F20-409C-A3AE-DC984C892512}" type="sibTrans" cxnId="{1C9A1F20-4DEF-4228-801D-CB2D6F13C803}">
      <dgm:prSet/>
      <dgm:spPr/>
      <dgm:t>
        <a:bodyPr/>
        <a:lstStyle/>
        <a:p>
          <a:endParaRPr lang="zh-TW" altLang="en-US"/>
        </a:p>
      </dgm:t>
    </dgm:pt>
    <dgm:pt modelId="{F0798B4C-41D8-49FB-A3E7-39D9BA19055B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天理昭彰　至德無私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DC687081-E952-419D-B29D-837E6B9F9369}" type="parTrans" cxnId="{FD2C40FB-7DE2-41D1-ABBC-A328D01B2025}">
      <dgm:prSet/>
      <dgm:spPr/>
      <dgm:t>
        <a:bodyPr/>
        <a:lstStyle/>
        <a:p>
          <a:endParaRPr lang="zh-TW" altLang="en-US"/>
        </a:p>
      </dgm:t>
    </dgm:pt>
    <dgm:pt modelId="{61177295-281D-457C-A48B-2654896AB48E}" type="sibTrans" cxnId="{FD2C40FB-7DE2-41D1-ABBC-A328D01B2025}">
      <dgm:prSet/>
      <dgm:spPr/>
      <dgm:t>
        <a:bodyPr/>
        <a:lstStyle/>
        <a:p>
          <a:endParaRPr lang="zh-TW" altLang="en-US"/>
        </a:p>
      </dgm:t>
    </dgm:pt>
    <dgm:pt modelId="{E0598EEB-1441-4F07-8E02-602FE6840001}">
      <dgm:prSet phldrT="[文字]" custT="1"/>
      <dgm:spPr/>
      <dgm:t>
        <a:bodyPr/>
        <a:lstStyle/>
        <a:p>
          <a:pPr>
            <a:lnSpc>
              <a:spcPts val="4800"/>
            </a:lnSpc>
            <a:spcAft>
              <a:spcPts val="0"/>
            </a:spcAft>
          </a:pPr>
          <a:r>
            <a:rPr lang="zh-TW" altLang="en-US" sz="4000" dirty="0" smtClean="0"/>
            <a:t>人道敏政</a:t>
          </a:r>
          <a:endParaRPr lang="zh-TW" altLang="en-US" sz="4000" dirty="0"/>
        </a:p>
      </dgm:t>
    </dgm:pt>
    <dgm:pt modelId="{E1288799-4B8C-4D6E-AE15-EE143C1E9F17}" type="parTrans" cxnId="{82862D63-1767-4A3C-AAD9-B8029FB86CAF}">
      <dgm:prSet/>
      <dgm:spPr/>
      <dgm:t>
        <a:bodyPr/>
        <a:lstStyle/>
        <a:p>
          <a:endParaRPr lang="zh-TW" altLang="en-US"/>
        </a:p>
      </dgm:t>
    </dgm:pt>
    <dgm:pt modelId="{321EDCAD-91B2-45C4-84E1-421796F240B9}" type="sibTrans" cxnId="{82862D63-1767-4A3C-AAD9-B8029FB86CAF}">
      <dgm:prSet/>
      <dgm:spPr/>
      <dgm:t>
        <a:bodyPr/>
        <a:lstStyle/>
        <a:p>
          <a:endParaRPr lang="zh-TW" altLang="en-US"/>
        </a:p>
      </dgm:t>
    </dgm:pt>
    <dgm:pt modelId="{DA23C408-7F6B-4641-914B-0DDF844640A1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身體健康　品格完善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5241E60D-080B-4E91-A2E2-5513CB92E850}" type="parTrans" cxnId="{C7350C32-178E-4BDD-BB41-E51252B7086B}">
      <dgm:prSet/>
      <dgm:spPr/>
      <dgm:t>
        <a:bodyPr/>
        <a:lstStyle/>
        <a:p>
          <a:endParaRPr lang="zh-TW" altLang="en-US"/>
        </a:p>
      </dgm:t>
    </dgm:pt>
    <dgm:pt modelId="{25924C7C-261D-4E90-AF92-38FEABCBAB3F}" type="sibTrans" cxnId="{C7350C32-178E-4BDD-BB41-E51252B7086B}">
      <dgm:prSet/>
      <dgm:spPr/>
      <dgm:t>
        <a:bodyPr/>
        <a:lstStyle/>
        <a:p>
          <a:endParaRPr lang="zh-TW" altLang="en-US"/>
        </a:p>
      </dgm:t>
    </dgm:pt>
    <dgm:pt modelId="{F1E2C047-A8CB-4901-947C-7C427A86A0F4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家庭和諧  社會安寧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57AAA6EB-4B5F-4F94-BAAA-15DCB5623D6E}" type="parTrans" cxnId="{E31915B3-1626-40C0-B56F-0EF5DF604EA0}">
      <dgm:prSet/>
      <dgm:spPr/>
      <dgm:t>
        <a:bodyPr/>
        <a:lstStyle/>
        <a:p>
          <a:endParaRPr lang="zh-TW" altLang="en-US"/>
        </a:p>
      </dgm:t>
    </dgm:pt>
    <dgm:pt modelId="{9890C2FE-9A59-4355-9B35-DBC1557E2B2F}" type="sibTrans" cxnId="{E31915B3-1626-40C0-B56F-0EF5DF604EA0}">
      <dgm:prSet/>
      <dgm:spPr/>
      <dgm:t>
        <a:bodyPr/>
        <a:lstStyle/>
        <a:p>
          <a:endParaRPr lang="zh-TW" altLang="en-US"/>
        </a:p>
      </dgm:t>
    </dgm:pt>
    <dgm:pt modelId="{B1E0CD97-5674-4CE1-89E0-7F9F92C52B77}">
      <dgm:prSet phldrT="[文字]" custT="1"/>
      <dgm:spPr/>
      <dgm:t>
        <a:bodyPr/>
        <a:lstStyle/>
        <a:p>
          <a:pPr>
            <a:lnSpc>
              <a:spcPts val="4800"/>
            </a:lnSpc>
            <a:spcAft>
              <a:spcPts val="0"/>
            </a:spcAft>
          </a:pPr>
          <a:r>
            <a:rPr lang="zh-TW" altLang="en-US" sz="4000" dirty="0" smtClean="0"/>
            <a:t>地道敏樹</a:t>
          </a:r>
          <a:endParaRPr lang="zh-TW" altLang="en-US" sz="4000" dirty="0"/>
        </a:p>
      </dgm:t>
    </dgm:pt>
    <dgm:pt modelId="{F947476E-6CF2-4309-8EB7-071C9D2228AF}" type="parTrans" cxnId="{71A6BCF9-C840-49AB-9678-0D2436E02397}">
      <dgm:prSet/>
      <dgm:spPr/>
      <dgm:t>
        <a:bodyPr/>
        <a:lstStyle/>
        <a:p>
          <a:endParaRPr lang="zh-TW" altLang="en-US"/>
        </a:p>
      </dgm:t>
    </dgm:pt>
    <dgm:pt modelId="{51F4974E-E38C-4CD0-A9AF-90DA8CBD569E}" type="sibTrans" cxnId="{71A6BCF9-C840-49AB-9678-0D2436E02397}">
      <dgm:prSet/>
      <dgm:spPr/>
      <dgm:t>
        <a:bodyPr/>
        <a:lstStyle/>
        <a:p>
          <a:endParaRPr lang="zh-TW" altLang="en-US"/>
        </a:p>
      </dgm:t>
    </dgm:pt>
    <dgm:pt modelId="{A0A009E7-9C5C-4513-8013-6428F259065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國際和平  世界大同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6F5F8B66-58F2-4CFC-A498-26D8514CC76E}" type="parTrans" cxnId="{AF9DA40C-9080-4B7A-9DEC-07DE4B6918FC}">
      <dgm:prSet/>
      <dgm:spPr/>
      <dgm:t>
        <a:bodyPr/>
        <a:lstStyle/>
        <a:p>
          <a:endParaRPr lang="zh-TW" altLang="en-US"/>
        </a:p>
      </dgm:t>
    </dgm:pt>
    <dgm:pt modelId="{5B89C9CE-4010-471D-B0D5-AFB039B6CB95}" type="sibTrans" cxnId="{AF9DA40C-9080-4B7A-9DEC-07DE4B6918FC}">
      <dgm:prSet/>
      <dgm:spPr/>
      <dgm:t>
        <a:bodyPr/>
        <a:lstStyle/>
        <a:p>
          <a:endParaRPr lang="zh-TW" altLang="en-US"/>
        </a:p>
      </dgm:t>
    </dgm:pt>
    <dgm:pt modelId="{4E304798-CF26-45A9-9E4D-1E4DEFABB37C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萬物並育  生態平衡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C02D3282-DA08-4568-9CF1-6B3090943A60}" type="parTrans" cxnId="{B997844F-8C9D-4CE4-BED1-17EA62F01FF1}">
      <dgm:prSet/>
      <dgm:spPr/>
      <dgm:t>
        <a:bodyPr/>
        <a:lstStyle/>
        <a:p>
          <a:endParaRPr lang="zh-TW" altLang="en-US"/>
        </a:p>
      </dgm:t>
    </dgm:pt>
    <dgm:pt modelId="{F03A71E0-DAF6-48A6-A252-DA92F7AA40BB}" type="sibTrans" cxnId="{B997844F-8C9D-4CE4-BED1-17EA62F01FF1}">
      <dgm:prSet/>
      <dgm:spPr/>
      <dgm:t>
        <a:bodyPr/>
        <a:lstStyle/>
        <a:p>
          <a:endParaRPr lang="zh-TW" altLang="en-US"/>
        </a:p>
      </dgm:t>
    </dgm:pt>
    <dgm:pt modelId="{EC1E01DC-4DD4-4EBD-BA84-0D3677316758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春生夏長  秋收冬藏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63C29A3-3CDE-46EB-89E6-BB190F86F390}" type="parTrans" cxnId="{3F6B4950-3D9D-4493-A2D7-0A51CD54F247}">
      <dgm:prSet/>
      <dgm:spPr/>
      <dgm:t>
        <a:bodyPr/>
        <a:lstStyle/>
        <a:p>
          <a:endParaRPr lang="zh-TW" altLang="en-US"/>
        </a:p>
      </dgm:t>
    </dgm:pt>
    <dgm:pt modelId="{54A1B668-6ACE-4470-85C5-0400C4C35AE2}" type="sibTrans" cxnId="{3F6B4950-3D9D-4493-A2D7-0A51CD54F247}">
      <dgm:prSet/>
      <dgm:spPr/>
      <dgm:t>
        <a:bodyPr/>
        <a:lstStyle/>
        <a:p>
          <a:endParaRPr lang="zh-TW" altLang="en-US"/>
        </a:p>
      </dgm:t>
    </dgm:pt>
    <dgm:pt modelId="{2EAF4204-65E4-44DE-BCFE-CE3BDC5B2E3A}" type="pres">
      <dgm:prSet presAssocID="{A00C6D31-9622-414E-8D37-7A97830120F4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82AB7CEF-E4A8-48AE-BFCB-837D17852AF9}" type="pres">
      <dgm:prSet presAssocID="{9C01A451-9746-41EE-B233-7DD629F13BD4}" presName="thickLine" presStyleLbl="alignNode1" presStyleIdx="0" presStyleCnt="3"/>
      <dgm:spPr/>
    </dgm:pt>
    <dgm:pt modelId="{930898ED-27E5-4435-802C-1DA8AA579CCB}" type="pres">
      <dgm:prSet presAssocID="{9C01A451-9746-41EE-B233-7DD629F13BD4}" presName="horz1" presStyleCnt="0"/>
      <dgm:spPr/>
    </dgm:pt>
    <dgm:pt modelId="{438C2070-44A3-4643-BD92-FE90625DAC02}" type="pres">
      <dgm:prSet presAssocID="{9C01A451-9746-41EE-B233-7DD629F13BD4}" presName="tx1" presStyleLbl="revTx" presStyleIdx="0" presStyleCnt="10" custScaleY="107481"/>
      <dgm:spPr/>
      <dgm:t>
        <a:bodyPr/>
        <a:lstStyle/>
        <a:p>
          <a:endParaRPr lang="zh-TW" altLang="en-US"/>
        </a:p>
      </dgm:t>
    </dgm:pt>
    <dgm:pt modelId="{A77CA536-6E80-4984-8F7E-F46DF3AEFC22}" type="pres">
      <dgm:prSet presAssocID="{9C01A451-9746-41EE-B233-7DD629F13BD4}" presName="vert1" presStyleCnt="0"/>
      <dgm:spPr/>
    </dgm:pt>
    <dgm:pt modelId="{E0252CEF-F967-4C30-8973-FFBED3FD4322}" type="pres">
      <dgm:prSet presAssocID="{F8DD5658-F443-4BB3-B7E9-5FE6EE2C0967}" presName="vertSpace2a" presStyleCnt="0"/>
      <dgm:spPr/>
    </dgm:pt>
    <dgm:pt modelId="{A83C1FEA-E8F2-49A8-A766-81FC5453BB5B}" type="pres">
      <dgm:prSet presAssocID="{F8DD5658-F443-4BB3-B7E9-5FE6EE2C0967}" presName="horz2" presStyleCnt="0"/>
      <dgm:spPr/>
    </dgm:pt>
    <dgm:pt modelId="{76A2B01A-69B2-4117-8FAD-CE7B70E49E93}" type="pres">
      <dgm:prSet presAssocID="{F8DD5658-F443-4BB3-B7E9-5FE6EE2C0967}" presName="horzSpace2" presStyleCnt="0"/>
      <dgm:spPr/>
    </dgm:pt>
    <dgm:pt modelId="{629E6B00-1DF0-498B-9DD5-729ACE6F54EC}" type="pres">
      <dgm:prSet presAssocID="{F8DD5658-F443-4BB3-B7E9-5FE6EE2C0967}" presName="tx2" presStyleLbl="revTx" presStyleIdx="1" presStyleCnt="10"/>
      <dgm:spPr/>
      <dgm:t>
        <a:bodyPr/>
        <a:lstStyle/>
        <a:p>
          <a:endParaRPr lang="zh-TW" altLang="en-US"/>
        </a:p>
      </dgm:t>
    </dgm:pt>
    <dgm:pt modelId="{5FCBB69F-EDB1-464F-80B4-9E0A9CA0E207}" type="pres">
      <dgm:prSet presAssocID="{F8DD5658-F443-4BB3-B7E9-5FE6EE2C0967}" presName="vert2" presStyleCnt="0"/>
      <dgm:spPr/>
    </dgm:pt>
    <dgm:pt modelId="{1C1C0636-DAB8-4000-BF97-F2F0DDD116E5}" type="pres">
      <dgm:prSet presAssocID="{F8DD5658-F443-4BB3-B7E9-5FE6EE2C0967}" presName="thinLine2b" presStyleLbl="callout" presStyleIdx="0" presStyleCnt="7"/>
      <dgm:spPr/>
    </dgm:pt>
    <dgm:pt modelId="{E33C3A17-715D-4F7F-9E01-74ECE22FD158}" type="pres">
      <dgm:prSet presAssocID="{F8DD5658-F443-4BB3-B7E9-5FE6EE2C0967}" presName="vertSpace2b" presStyleCnt="0"/>
      <dgm:spPr/>
    </dgm:pt>
    <dgm:pt modelId="{A56CE5D9-3E3E-4CA5-BAF6-7208F28BC403}" type="pres">
      <dgm:prSet presAssocID="{F0798B4C-41D8-49FB-A3E7-39D9BA19055B}" presName="horz2" presStyleCnt="0"/>
      <dgm:spPr/>
    </dgm:pt>
    <dgm:pt modelId="{4F2E9639-09FE-4156-B747-08BF5DE0A145}" type="pres">
      <dgm:prSet presAssocID="{F0798B4C-41D8-49FB-A3E7-39D9BA19055B}" presName="horzSpace2" presStyleCnt="0"/>
      <dgm:spPr/>
    </dgm:pt>
    <dgm:pt modelId="{9E8C1E1D-D1E7-4775-B521-9C087EECE9BD}" type="pres">
      <dgm:prSet presAssocID="{F0798B4C-41D8-49FB-A3E7-39D9BA19055B}" presName="tx2" presStyleLbl="revTx" presStyleIdx="2" presStyleCnt="10"/>
      <dgm:spPr/>
      <dgm:t>
        <a:bodyPr/>
        <a:lstStyle/>
        <a:p>
          <a:endParaRPr lang="zh-TW" altLang="en-US"/>
        </a:p>
      </dgm:t>
    </dgm:pt>
    <dgm:pt modelId="{D913E410-074C-4617-991A-660E8D1FB055}" type="pres">
      <dgm:prSet presAssocID="{F0798B4C-41D8-49FB-A3E7-39D9BA19055B}" presName="vert2" presStyleCnt="0"/>
      <dgm:spPr/>
    </dgm:pt>
    <dgm:pt modelId="{0AAA330A-4ABD-4174-95FE-422915938FF6}" type="pres">
      <dgm:prSet presAssocID="{F0798B4C-41D8-49FB-A3E7-39D9BA19055B}" presName="thinLine2b" presStyleLbl="callout" presStyleIdx="1" presStyleCnt="7"/>
      <dgm:spPr/>
    </dgm:pt>
    <dgm:pt modelId="{30BC9ED7-8285-4801-ACCE-4559D6D7EACD}" type="pres">
      <dgm:prSet presAssocID="{F0798B4C-41D8-49FB-A3E7-39D9BA19055B}" presName="vertSpace2b" presStyleCnt="0"/>
      <dgm:spPr/>
    </dgm:pt>
    <dgm:pt modelId="{FF8EDC18-54C9-428E-BDB5-6E9344B9BA49}" type="pres">
      <dgm:prSet presAssocID="{E0598EEB-1441-4F07-8E02-602FE6840001}" presName="thickLine" presStyleLbl="alignNode1" presStyleIdx="1" presStyleCnt="3"/>
      <dgm:spPr/>
    </dgm:pt>
    <dgm:pt modelId="{E4492793-2C06-4EAE-B29C-8B8AE5253930}" type="pres">
      <dgm:prSet presAssocID="{E0598EEB-1441-4F07-8E02-602FE6840001}" presName="horz1" presStyleCnt="0"/>
      <dgm:spPr/>
    </dgm:pt>
    <dgm:pt modelId="{BECA3E39-3B5C-4842-8DEB-F77B617B686B}" type="pres">
      <dgm:prSet presAssocID="{E0598EEB-1441-4F07-8E02-602FE6840001}" presName="tx1" presStyleLbl="revTx" presStyleIdx="3" presStyleCnt="10" custScaleY="127910"/>
      <dgm:spPr/>
      <dgm:t>
        <a:bodyPr/>
        <a:lstStyle/>
        <a:p>
          <a:endParaRPr lang="zh-TW" altLang="en-US"/>
        </a:p>
      </dgm:t>
    </dgm:pt>
    <dgm:pt modelId="{BCA85927-2E9C-4C06-A58F-494E0530DB66}" type="pres">
      <dgm:prSet presAssocID="{E0598EEB-1441-4F07-8E02-602FE6840001}" presName="vert1" presStyleCnt="0"/>
      <dgm:spPr/>
    </dgm:pt>
    <dgm:pt modelId="{E522BAFA-1BFA-4AE2-86C4-438F46726578}" type="pres">
      <dgm:prSet presAssocID="{DA23C408-7F6B-4641-914B-0DDF844640A1}" presName="vertSpace2a" presStyleCnt="0"/>
      <dgm:spPr/>
    </dgm:pt>
    <dgm:pt modelId="{E33FA6C3-95ED-47CD-8B9C-0D8EAD531CB5}" type="pres">
      <dgm:prSet presAssocID="{DA23C408-7F6B-4641-914B-0DDF844640A1}" presName="horz2" presStyleCnt="0"/>
      <dgm:spPr/>
    </dgm:pt>
    <dgm:pt modelId="{D597CAF7-7768-4521-BE80-B2E7AA065923}" type="pres">
      <dgm:prSet presAssocID="{DA23C408-7F6B-4641-914B-0DDF844640A1}" presName="horzSpace2" presStyleCnt="0"/>
      <dgm:spPr/>
    </dgm:pt>
    <dgm:pt modelId="{1CE57043-8B7C-4C0A-BC04-86C3D1366002}" type="pres">
      <dgm:prSet presAssocID="{DA23C408-7F6B-4641-914B-0DDF844640A1}" presName="tx2" presStyleLbl="revTx" presStyleIdx="4" presStyleCnt="10" custScaleY="2000000" custLinFactY="100000" custLinFactNeighborY="100828"/>
      <dgm:spPr/>
      <dgm:t>
        <a:bodyPr/>
        <a:lstStyle/>
        <a:p>
          <a:endParaRPr lang="zh-TW" altLang="en-US"/>
        </a:p>
      </dgm:t>
    </dgm:pt>
    <dgm:pt modelId="{5CFAF7B8-F27A-41A9-A0CA-56D99BD03CFC}" type="pres">
      <dgm:prSet presAssocID="{DA23C408-7F6B-4641-914B-0DDF844640A1}" presName="vert2" presStyleCnt="0"/>
      <dgm:spPr/>
    </dgm:pt>
    <dgm:pt modelId="{529FD138-3A19-4555-BD8F-84848B4D6AE8}" type="pres">
      <dgm:prSet presAssocID="{DA23C408-7F6B-4641-914B-0DDF844640A1}" presName="thinLine2b" presStyleLbl="callout" presStyleIdx="2" presStyleCnt="7" custLinFactY="559805" custLinFactNeighborY="600000"/>
      <dgm:spPr/>
    </dgm:pt>
    <dgm:pt modelId="{9147197B-B3A6-4332-857E-D4609B0AC9A1}" type="pres">
      <dgm:prSet presAssocID="{DA23C408-7F6B-4641-914B-0DDF844640A1}" presName="vertSpace2b" presStyleCnt="0"/>
      <dgm:spPr/>
    </dgm:pt>
    <dgm:pt modelId="{A74B74EF-DE35-46B3-884E-37AF2E887E5E}" type="pres">
      <dgm:prSet presAssocID="{F1E2C047-A8CB-4901-947C-7C427A86A0F4}" presName="horz2" presStyleCnt="0"/>
      <dgm:spPr/>
    </dgm:pt>
    <dgm:pt modelId="{6E213EED-3378-4401-BDBD-6E3E07EEB201}" type="pres">
      <dgm:prSet presAssocID="{F1E2C047-A8CB-4901-947C-7C427A86A0F4}" presName="horzSpace2" presStyleCnt="0"/>
      <dgm:spPr/>
    </dgm:pt>
    <dgm:pt modelId="{E6455781-C643-4430-9E26-A92153D20856}" type="pres">
      <dgm:prSet presAssocID="{F1E2C047-A8CB-4901-947C-7C427A86A0F4}" presName="tx2" presStyleLbl="revTx" presStyleIdx="5" presStyleCnt="10" custScaleY="2000000" custLinFactY="200000" custLinFactNeighborX="-563" custLinFactNeighborY="201656"/>
      <dgm:spPr/>
      <dgm:t>
        <a:bodyPr/>
        <a:lstStyle/>
        <a:p>
          <a:endParaRPr lang="zh-TW" altLang="en-US"/>
        </a:p>
      </dgm:t>
    </dgm:pt>
    <dgm:pt modelId="{CD6C2D2A-14D9-4775-8E87-10E79115DFEB}" type="pres">
      <dgm:prSet presAssocID="{F1E2C047-A8CB-4901-947C-7C427A86A0F4}" presName="vert2" presStyleCnt="0"/>
      <dgm:spPr/>
    </dgm:pt>
    <dgm:pt modelId="{4711990D-584D-4819-879D-7195E1D2FAF7}" type="pres">
      <dgm:prSet presAssocID="{F1E2C047-A8CB-4901-947C-7C427A86A0F4}" presName="thinLine2b" presStyleLbl="callout" presStyleIdx="3" presStyleCnt="7" custLinFactY="532192" custLinFactNeighborY="600000"/>
      <dgm:spPr/>
    </dgm:pt>
    <dgm:pt modelId="{93C0970D-268F-4C0C-A548-0CD4056409AD}" type="pres">
      <dgm:prSet presAssocID="{F1E2C047-A8CB-4901-947C-7C427A86A0F4}" presName="vertSpace2b" presStyleCnt="0"/>
      <dgm:spPr/>
    </dgm:pt>
    <dgm:pt modelId="{9F26F8A9-0D1F-4313-B4F1-082BAEB6F415}" type="pres">
      <dgm:prSet presAssocID="{A0A009E7-9C5C-4513-8013-6428F2590655}" presName="horz2" presStyleCnt="0"/>
      <dgm:spPr/>
    </dgm:pt>
    <dgm:pt modelId="{880E54CA-12CF-4A80-BB22-5E7CFA09993B}" type="pres">
      <dgm:prSet presAssocID="{A0A009E7-9C5C-4513-8013-6428F2590655}" presName="horzSpace2" presStyleCnt="0"/>
      <dgm:spPr/>
    </dgm:pt>
    <dgm:pt modelId="{F816963B-8A55-432E-AD4B-97F711DA2736}" type="pres">
      <dgm:prSet presAssocID="{A0A009E7-9C5C-4513-8013-6428F2590655}" presName="tx2" presStyleLbl="revTx" presStyleIdx="6" presStyleCnt="10" custScaleY="2000000" custLinFactY="200000" custLinFactNeighborY="251863"/>
      <dgm:spPr/>
      <dgm:t>
        <a:bodyPr/>
        <a:lstStyle/>
        <a:p>
          <a:endParaRPr lang="zh-TW" altLang="en-US"/>
        </a:p>
      </dgm:t>
    </dgm:pt>
    <dgm:pt modelId="{7A3F9ADF-DC46-4D89-B1EC-70AA8B96ABDE}" type="pres">
      <dgm:prSet presAssocID="{A0A009E7-9C5C-4513-8013-6428F2590655}" presName="vert2" presStyleCnt="0"/>
      <dgm:spPr/>
    </dgm:pt>
    <dgm:pt modelId="{9C8BF980-9F94-4D7D-A22C-4C1FB30202E5}" type="pres">
      <dgm:prSet presAssocID="{A0A009E7-9C5C-4513-8013-6428F2590655}" presName="thinLine2b" presStyleLbl="callout" presStyleIdx="4" presStyleCnt="7" custLinFactY="611688" custLinFactNeighborY="700000"/>
      <dgm:spPr/>
    </dgm:pt>
    <dgm:pt modelId="{A4B402AB-C449-49BF-82F2-76DCBFBC4125}" type="pres">
      <dgm:prSet presAssocID="{A0A009E7-9C5C-4513-8013-6428F2590655}" presName="vertSpace2b" presStyleCnt="0"/>
      <dgm:spPr/>
    </dgm:pt>
    <dgm:pt modelId="{FC12B288-16BD-48FF-836D-F5590EC347A6}" type="pres">
      <dgm:prSet presAssocID="{B1E0CD97-5674-4CE1-89E0-7F9F92C52B77}" presName="thickLine" presStyleLbl="alignNode1" presStyleIdx="2" presStyleCnt="3"/>
      <dgm:spPr/>
    </dgm:pt>
    <dgm:pt modelId="{D4CE5B1F-623A-45C4-9D2F-F1D01D370039}" type="pres">
      <dgm:prSet presAssocID="{B1E0CD97-5674-4CE1-89E0-7F9F92C52B77}" presName="horz1" presStyleCnt="0"/>
      <dgm:spPr/>
    </dgm:pt>
    <dgm:pt modelId="{9EA5A7D7-E063-49D8-B980-88205549A4BA}" type="pres">
      <dgm:prSet presAssocID="{B1E0CD97-5674-4CE1-89E0-7F9F92C52B77}" presName="tx1" presStyleLbl="revTx" presStyleIdx="7" presStyleCnt="10" custScaleY="111845"/>
      <dgm:spPr/>
      <dgm:t>
        <a:bodyPr/>
        <a:lstStyle/>
        <a:p>
          <a:endParaRPr lang="zh-TW" altLang="en-US"/>
        </a:p>
      </dgm:t>
    </dgm:pt>
    <dgm:pt modelId="{2D39297B-0AA3-4944-9CDF-B014EE1D5152}" type="pres">
      <dgm:prSet presAssocID="{B1E0CD97-5674-4CE1-89E0-7F9F92C52B77}" presName="vert1" presStyleCnt="0"/>
      <dgm:spPr/>
    </dgm:pt>
    <dgm:pt modelId="{533E0A00-C3C6-4FC4-992A-132F09770939}" type="pres">
      <dgm:prSet presAssocID="{EC1E01DC-4DD4-4EBD-BA84-0D3677316758}" presName="vertSpace2a" presStyleCnt="0"/>
      <dgm:spPr/>
    </dgm:pt>
    <dgm:pt modelId="{AAC1626E-3C44-45FD-9CB1-124D83002022}" type="pres">
      <dgm:prSet presAssocID="{EC1E01DC-4DD4-4EBD-BA84-0D3677316758}" presName="horz2" presStyleCnt="0"/>
      <dgm:spPr/>
    </dgm:pt>
    <dgm:pt modelId="{805081CF-FFDA-44BD-B6A7-77BB1219B41B}" type="pres">
      <dgm:prSet presAssocID="{EC1E01DC-4DD4-4EBD-BA84-0D3677316758}" presName="horzSpace2" presStyleCnt="0"/>
      <dgm:spPr/>
    </dgm:pt>
    <dgm:pt modelId="{C1DE0303-33A7-4829-8293-2E8A55BBE935}" type="pres">
      <dgm:prSet presAssocID="{EC1E01DC-4DD4-4EBD-BA84-0D3677316758}" presName="tx2" presStyleLbl="revTx" presStyleIdx="8" presStyleCnt="10"/>
      <dgm:spPr/>
      <dgm:t>
        <a:bodyPr/>
        <a:lstStyle/>
        <a:p>
          <a:endParaRPr lang="zh-TW" altLang="en-US"/>
        </a:p>
      </dgm:t>
    </dgm:pt>
    <dgm:pt modelId="{A6A3D69F-F2EC-472D-A79B-B10699C9C572}" type="pres">
      <dgm:prSet presAssocID="{EC1E01DC-4DD4-4EBD-BA84-0D3677316758}" presName="vert2" presStyleCnt="0"/>
      <dgm:spPr/>
    </dgm:pt>
    <dgm:pt modelId="{DEA821BA-6973-4D32-A897-D2C64E340E66}" type="pres">
      <dgm:prSet presAssocID="{EC1E01DC-4DD4-4EBD-BA84-0D3677316758}" presName="thinLine2b" presStyleLbl="callout" presStyleIdx="5" presStyleCnt="7"/>
      <dgm:spPr/>
    </dgm:pt>
    <dgm:pt modelId="{B5D78264-00E7-4540-B906-EFE748986343}" type="pres">
      <dgm:prSet presAssocID="{EC1E01DC-4DD4-4EBD-BA84-0D3677316758}" presName="vertSpace2b" presStyleCnt="0"/>
      <dgm:spPr/>
    </dgm:pt>
    <dgm:pt modelId="{5C35B64A-6542-427B-A9D2-00279E2622AD}" type="pres">
      <dgm:prSet presAssocID="{4E304798-CF26-45A9-9E4D-1E4DEFABB37C}" presName="horz2" presStyleCnt="0"/>
      <dgm:spPr/>
    </dgm:pt>
    <dgm:pt modelId="{E06B5707-315C-4E8F-BC80-45CE2F9BB83F}" type="pres">
      <dgm:prSet presAssocID="{4E304798-CF26-45A9-9E4D-1E4DEFABB37C}" presName="horzSpace2" presStyleCnt="0"/>
      <dgm:spPr/>
    </dgm:pt>
    <dgm:pt modelId="{BA2BAE7B-56E6-4EA8-BDB4-424D301E7BB7}" type="pres">
      <dgm:prSet presAssocID="{4E304798-CF26-45A9-9E4D-1E4DEFABB37C}" presName="tx2" presStyleLbl="revTx" presStyleIdx="9" presStyleCnt="10"/>
      <dgm:spPr/>
      <dgm:t>
        <a:bodyPr/>
        <a:lstStyle/>
        <a:p>
          <a:endParaRPr lang="zh-TW" altLang="en-US"/>
        </a:p>
      </dgm:t>
    </dgm:pt>
    <dgm:pt modelId="{22148BA8-1BC0-43CF-9C32-4E7A4F62DD5A}" type="pres">
      <dgm:prSet presAssocID="{4E304798-CF26-45A9-9E4D-1E4DEFABB37C}" presName="vert2" presStyleCnt="0"/>
      <dgm:spPr/>
    </dgm:pt>
    <dgm:pt modelId="{49D3CAA1-6024-4888-AFCA-8B92737C4E16}" type="pres">
      <dgm:prSet presAssocID="{4E304798-CF26-45A9-9E4D-1E4DEFABB37C}" presName="thinLine2b" presStyleLbl="callout" presStyleIdx="6" presStyleCnt="7"/>
      <dgm:spPr/>
    </dgm:pt>
    <dgm:pt modelId="{F707830E-8890-45C3-B26F-EA941403C8FE}" type="pres">
      <dgm:prSet presAssocID="{4E304798-CF26-45A9-9E4D-1E4DEFABB37C}" presName="vertSpace2b" presStyleCnt="0"/>
      <dgm:spPr/>
    </dgm:pt>
  </dgm:ptLst>
  <dgm:cxnLst>
    <dgm:cxn modelId="{B997844F-8C9D-4CE4-BED1-17EA62F01FF1}" srcId="{B1E0CD97-5674-4CE1-89E0-7F9F92C52B77}" destId="{4E304798-CF26-45A9-9E4D-1E4DEFABB37C}" srcOrd="1" destOrd="0" parTransId="{C02D3282-DA08-4568-9CF1-6B3090943A60}" sibTransId="{F03A71E0-DAF6-48A6-A252-DA92F7AA40BB}"/>
    <dgm:cxn modelId="{FBF4247A-BD8F-4FA7-BFB7-6713E36B22F3}" type="presOf" srcId="{9C01A451-9746-41EE-B233-7DD629F13BD4}" destId="{438C2070-44A3-4643-BD92-FE90625DAC02}" srcOrd="0" destOrd="0" presId="urn:microsoft.com/office/officeart/2008/layout/LinedList"/>
    <dgm:cxn modelId="{07180AAE-BCD6-45A3-BBA4-244E2E51DA29}" type="presOf" srcId="{B1E0CD97-5674-4CE1-89E0-7F9F92C52B77}" destId="{9EA5A7D7-E063-49D8-B980-88205549A4BA}" srcOrd="0" destOrd="0" presId="urn:microsoft.com/office/officeart/2008/layout/LinedList"/>
    <dgm:cxn modelId="{82862D63-1767-4A3C-AAD9-B8029FB86CAF}" srcId="{A00C6D31-9622-414E-8D37-7A97830120F4}" destId="{E0598EEB-1441-4F07-8E02-602FE6840001}" srcOrd="1" destOrd="0" parTransId="{E1288799-4B8C-4D6E-AE15-EE143C1E9F17}" sibTransId="{321EDCAD-91B2-45C4-84E1-421796F240B9}"/>
    <dgm:cxn modelId="{5A154778-D4C3-4C05-8C46-0E5D0FA125AF}" type="presOf" srcId="{DA23C408-7F6B-4641-914B-0DDF844640A1}" destId="{1CE57043-8B7C-4C0A-BC04-86C3D1366002}" srcOrd="0" destOrd="0" presId="urn:microsoft.com/office/officeart/2008/layout/LinedList"/>
    <dgm:cxn modelId="{388E4B54-A46C-4DBD-8F2B-8ACF6639B5A6}" srcId="{A00C6D31-9622-414E-8D37-7A97830120F4}" destId="{9C01A451-9746-41EE-B233-7DD629F13BD4}" srcOrd="0" destOrd="0" parTransId="{EAA1CC35-A3B8-4566-85E9-1407AE00877A}" sibTransId="{27E1D798-A2FE-4821-ADDA-C3D747EF0E78}"/>
    <dgm:cxn modelId="{71A6BCF9-C840-49AB-9678-0D2436E02397}" srcId="{A00C6D31-9622-414E-8D37-7A97830120F4}" destId="{B1E0CD97-5674-4CE1-89E0-7F9F92C52B77}" srcOrd="2" destOrd="0" parTransId="{F947476E-6CF2-4309-8EB7-071C9D2228AF}" sibTransId="{51F4974E-E38C-4CD0-A9AF-90DA8CBD569E}"/>
    <dgm:cxn modelId="{3F6B4950-3D9D-4493-A2D7-0A51CD54F247}" srcId="{B1E0CD97-5674-4CE1-89E0-7F9F92C52B77}" destId="{EC1E01DC-4DD4-4EBD-BA84-0D3677316758}" srcOrd="0" destOrd="0" parTransId="{A63C29A3-3CDE-46EB-89E6-BB190F86F390}" sibTransId="{54A1B668-6ACE-4470-85C5-0400C4C35AE2}"/>
    <dgm:cxn modelId="{E31915B3-1626-40C0-B56F-0EF5DF604EA0}" srcId="{E0598EEB-1441-4F07-8E02-602FE6840001}" destId="{F1E2C047-A8CB-4901-947C-7C427A86A0F4}" srcOrd="1" destOrd="0" parTransId="{57AAA6EB-4B5F-4F94-BAAA-15DCB5623D6E}" sibTransId="{9890C2FE-9A59-4355-9B35-DBC1557E2B2F}"/>
    <dgm:cxn modelId="{7E7A2209-96BA-4E59-B2AF-4700119F8F7B}" type="presOf" srcId="{4E304798-CF26-45A9-9E4D-1E4DEFABB37C}" destId="{BA2BAE7B-56E6-4EA8-BDB4-424D301E7BB7}" srcOrd="0" destOrd="0" presId="urn:microsoft.com/office/officeart/2008/layout/LinedList"/>
    <dgm:cxn modelId="{46EAB2EB-EDAA-42FC-A1DC-07A9BE9B635B}" type="presOf" srcId="{E0598EEB-1441-4F07-8E02-602FE6840001}" destId="{BECA3E39-3B5C-4842-8DEB-F77B617B686B}" srcOrd="0" destOrd="0" presId="urn:microsoft.com/office/officeart/2008/layout/LinedList"/>
    <dgm:cxn modelId="{CAA0C100-7E54-4EEB-ACE4-63A5FCD2951C}" type="presOf" srcId="{F0798B4C-41D8-49FB-A3E7-39D9BA19055B}" destId="{9E8C1E1D-D1E7-4775-B521-9C087EECE9BD}" srcOrd="0" destOrd="0" presId="urn:microsoft.com/office/officeart/2008/layout/LinedList"/>
    <dgm:cxn modelId="{DF83E811-160C-46B0-979E-7556D49EED57}" type="presOf" srcId="{EC1E01DC-4DD4-4EBD-BA84-0D3677316758}" destId="{C1DE0303-33A7-4829-8293-2E8A55BBE935}" srcOrd="0" destOrd="0" presId="urn:microsoft.com/office/officeart/2008/layout/LinedList"/>
    <dgm:cxn modelId="{FA3C63C5-9FE0-4281-B00D-A2CE1DA886BD}" type="presOf" srcId="{F8DD5658-F443-4BB3-B7E9-5FE6EE2C0967}" destId="{629E6B00-1DF0-498B-9DD5-729ACE6F54EC}" srcOrd="0" destOrd="0" presId="urn:microsoft.com/office/officeart/2008/layout/LinedList"/>
    <dgm:cxn modelId="{011AFC4F-AE52-4A65-811C-0A1CE6A1EB32}" type="presOf" srcId="{A00C6D31-9622-414E-8D37-7A97830120F4}" destId="{2EAF4204-65E4-44DE-BCFE-CE3BDC5B2E3A}" srcOrd="0" destOrd="0" presId="urn:microsoft.com/office/officeart/2008/layout/LinedList"/>
    <dgm:cxn modelId="{AF9DA40C-9080-4B7A-9DEC-07DE4B6918FC}" srcId="{E0598EEB-1441-4F07-8E02-602FE6840001}" destId="{A0A009E7-9C5C-4513-8013-6428F2590655}" srcOrd="2" destOrd="0" parTransId="{6F5F8B66-58F2-4CFC-A498-26D8514CC76E}" sibTransId="{5B89C9CE-4010-471D-B0D5-AFB039B6CB95}"/>
    <dgm:cxn modelId="{C7350C32-178E-4BDD-BB41-E51252B7086B}" srcId="{E0598EEB-1441-4F07-8E02-602FE6840001}" destId="{DA23C408-7F6B-4641-914B-0DDF844640A1}" srcOrd="0" destOrd="0" parTransId="{5241E60D-080B-4E91-A2E2-5513CB92E850}" sibTransId="{25924C7C-261D-4E90-AF92-38FEABCBAB3F}"/>
    <dgm:cxn modelId="{1C9A1F20-4DEF-4228-801D-CB2D6F13C803}" srcId="{9C01A451-9746-41EE-B233-7DD629F13BD4}" destId="{F8DD5658-F443-4BB3-B7E9-5FE6EE2C0967}" srcOrd="0" destOrd="0" parTransId="{B1D32F0A-1843-47B3-90BA-BED32AACED59}" sibTransId="{C3079108-1F20-409C-A3AE-DC984C892512}"/>
    <dgm:cxn modelId="{48BA4BFF-24E3-4381-8257-968C6C164D6F}" type="presOf" srcId="{F1E2C047-A8CB-4901-947C-7C427A86A0F4}" destId="{E6455781-C643-4430-9E26-A92153D20856}" srcOrd="0" destOrd="0" presId="urn:microsoft.com/office/officeart/2008/layout/LinedList"/>
    <dgm:cxn modelId="{9846CE9C-16E7-4E99-A10F-B09348E5CEB9}" type="presOf" srcId="{A0A009E7-9C5C-4513-8013-6428F2590655}" destId="{F816963B-8A55-432E-AD4B-97F711DA2736}" srcOrd="0" destOrd="0" presId="urn:microsoft.com/office/officeart/2008/layout/LinedList"/>
    <dgm:cxn modelId="{FD2C40FB-7DE2-41D1-ABBC-A328D01B2025}" srcId="{9C01A451-9746-41EE-B233-7DD629F13BD4}" destId="{F0798B4C-41D8-49FB-A3E7-39D9BA19055B}" srcOrd="1" destOrd="0" parTransId="{DC687081-E952-419D-B29D-837E6B9F9369}" sibTransId="{61177295-281D-457C-A48B-2654896AB48E}"/>
    <dgm:cxn modelId="{44104F33-1152-4944-A956-A0870BDEE9B3}" type="presParOf" srcId="{2EAF4204-65E4-44DE-BCFE-CE3BDC5B2E3A}" destId="{82AB7CEF-E4A8-48AE-BFCB-837D17852AF9}" srcOrd="0" destOrd="0" presId="urn:microsoft.com/office/officeart/2008/layout/LinedList"/>
    <dgm:cxn modelId="{780A553D-D3E8-4041-83A4-7FCCBD82CF59}" type="presParOf" srcId="{2EAF4204-65E4-44DE-BCFE-CE3BDC5B2E3A}" destId="{930898ED-27E5-4435-802C-1DA8AA579CCB}" srcOrd="1" destOrd="0" presId="urn:microsoft.com/office/officeart/2008/layout/LinedList"/>
    <dgm:cxn modelId="{93BC94A1-60DA-4CCB-A6C9-FA7DBB3211ED}" type="presParOf" srcId="{930898ED-27E5-4435-802C-1DA8AA579CCB}" destId="{438C2070-44A3-4643-BD92-FE90625DAC02}" srcOrd="0" destOrd="0" presId="urn:microsoft.com/office/officeart/2008/layout/LinedList"/>
    <dgm:cxn modelId="{59E1F37A-BE81-4A21-911E-CC300515C6B8}" type="presParOf" srcId="{930898ED-27E5-4435-802C-1DA8AA579CCB}" destId="{A77CA536-6E80-4984-8F7E-F46DF3AEFC22}" srcOrd="1" destOrd="0" presId="urn:microsoft.com/office/officeart/2008/layout/LinedList"/>
    <dgm:cxn modelId="{8A987D43-A77B-4C19-97FF-4D04EA49C6B6}" type="presParOf" srcId="{A77CA536-6E80-4984-8F7E-F46DF3AEFC22}" destId="{E0252CEF-F967-4C30-8973-FFBED3FD4322}" srcOrd="0" destOrd="0" presId="urn:microsoft.com/office/officeart/2008/layout/LinedList"/>
    <dgm:cxn modelId="{A56BFB5C-1CEC-4953-BC21-9DBD1DAE17AE}" type="presParOf" srcId="{A77CA536-6E80-4984-8F7E-F46DF3AEFC22}" destId="{A83C1FEA-E8F2-49A8-A766-81FC5453BB5B}" srcOrd="1" destOrd="0" presId="urn:microsoft.com/office/officeart/2008/layout/LinedList"/>
    <dgm:cxn modelId="{D251A185-2077-4992-9D25-32D660FF23B6}" type="presParOf" srcId="{A83C1FEA-E8F2-49A8-A766-81FC5453BB5B}" destId="{76A2B01A-69B2-4117-8FAD-CE7B70E49E93}" srcOrd="0" destOrd="0" presId="urn:microsoft.com/office/officeart/2008/layout/LinedList"/>
    <dgm:cxn modelId="{15769E1F-FA4E-4ABB-A806-6174E54E9E4D}" type="presParOf" srcId="{A83C1FEA-E8F2-49A8-A766-81FC5453BB5B}" destId="{629E6B00-1DF0-498B-9DD5-729ACE6F54EC}" srcOrd="1" destOrd="0" presId="urn:microsoft.com/office/officeart/2008/layout/LinedList"/>
    <dgm:cxn modelId="{A63F013E-3F42-40F0-96A3-0E8F3938FCE1}" type="presParOf" srcId="{A83C1FEA-E8F2-49A8-A766-81FC5453BB5B}" destId="{5FCBB69F-EDB1-464F-80B4-9E0A9CA0E207}" srcOrd="2" destOrd="0" presId="urn:microsoft.com/office/officeart/2008/layout/LinedList"/>
    <dgm:cxn modelId="{66295FA7-BD92-4673-ABC0-DC65D9FA18EF}" type="presParOf" srcId="{A77CA536-6E80-4984-8F7E-F46DF3AEFC22}" destId="{1C1C0636-DAB8-4000-BF97-F2F0DDD116E5}" srcOrd="2" destOrd="0" presId="urn:microsoft.com/office/officeart/2008/layout/LinedList"/>
    <dgm:cxn modelId="{B3C47C7E-0CFC-4B8C-967D-DC16C62857E6}" type="presParOf" srcId="{A77CA536-6E80-4984-8F7E-F46DF3AEFC22}" destId="{E33C3A17-715D-4F7F-9E01-74ECE22FD158}" srcOrd="3" destOrd="0" presId="urn:microsoft.com/office/officeart/2008/layout/LinedList"/>
    <dgm:cxn modelId="{76C15F78-A955-42EB-B534-4A9E65696BF3}" type="presParOf" srcId="{A77CA536-6E80-4984-8F7E-F46DF3AEFC22}" destId="{A56CE5D9-3E3E-4CA5-BAF6-7208F28BC403}" srcOrd="4" destOrd="0" presId="urn:microsoft.com/office/officeart/2008/layout/LinedList"/>
    <dgm:cxn modelId="{6E7738D8-D707-44C7-991F-5198DF789BB0}" type="presParOf" srcId="{A56CE5D9-3E3E-4CA5-BAF6-7208F28BC403}" destId="{4F2E9639-09FE-4156-B747-08BF5DE0A145}" srcOrd="0" destOrd="0" presId="urn:microsoft.com/office/officeart/2008/layout/LinedList"/>
    <dgm:cxn modelId="{92FF31F2-805A-4E06-90C7-C23610FDAE2C}" type="presParOf" srcId="{A56CE5D9-3E3E-4CA5-BAF6-7208F28BC403}" destId="{9E8C1E1D-D1E7-4775-B521-9C087EECE9BD}" srcOrd="1" destOrd="0" presId="urn:microsoft.com/office/officeart/2008/layout/LinedList"/>
    <dgm:cxn modelId="{383DADAE-E758-4901-9070-1EB76B16FAB8}" type="presParOf" srcId="{A56CE5D9-3E3E-4CA5-BAF6-7208F28BC403}" destId="{D913E410-074C-4617-991A-660E8D1FB055}" srcOrd="2" destOrd="0" presId="urn:microsoft.com/office/officeart/2008/layout/LinedList"/>
    <dgm:cxn modelId="{F0E6A04F-8FF1-4D8D-B39B-33B3635FE8C7}" type="presParOf" srcId="{A77CA536-6E80-4984-8F7E-F46DF3AEFC22}" destId="{0AAA330A-4ABD-4174-95FE-422915938FF6}" srcOrd="5" destOrd="0" presId="urn:microsoft.com/office/officeart/2008/layout/LinedList"/>
    <dgm:cxn modelId="{031EBE8B-159C-4CDE-82CC-596FCDD5A13E}" type="presParOf" srcId="{A77CA536-6E80-4984-8F7E-F46DF3AEFC22}" destId="{30BC9ED7-8285-4801-ACCE-4559D6D7EACD}" srcOrd="6" destOrd="0" presId="urn:microsoft.com/office/officeart/2008/layout/LinedList"/>
    <dgm:cxn modelId="{E9877CFE-BBDF-47C7-82FA-12A39771AE18}" type="presParOf" srcId="{2EAF4204-65E4-44DE-BCFE-CE3BDC5B2E3A}" destId="{FF8EDC18-54C9-428E-BDB5-6E9344B9BA49}" srcOrd="2" destOrd="0" presId="urn:microsoft.com/office/officeart/2008/layout/LinedList"/>
    <dgm:cxn modelId="{50DB7474-8FB9-4250-BC7C-5107AA98820E}" type="presParOf" srcId="{2EAF4204-65E4-44DE-BCFE-CE3BDC5B2E3A}" destId="{E4492793-2C06-4EAE-B29C-8B8AE5253930}" srcOrd="3" destOrd="0" presId="urn:microsoft.com/office/officeart/2008/layout/LinedList"/>
    <dgm:cxn modelId="{7219641A-9093-4F85-A689-DB72E6EB1A39}" type="presParOf" srcId="{E4492793-2C06-4EAE-B29C-8B8AE5253930}" destId="{BECA3E39-3B5C-4842-8DEB-F77B617B686B}" srcOrd="0" destOrd="0" presId="urn:microsoft.com/office/officeart/2008/layout/LinedList"/>
    <dgm:cxn modelId="{41DEC577-0EA0-459D-AC11-DDCC7FCDE6B3}" type="presParOf" srcId="{E4492793-2C06-4EAE-B29C-8B8AE5253930}" destId="{BCA85927-2E9C-4C06-A58F-494E0530DB66}" srcOrd="1" destOrd="0" presId="urn:microsoft.com/office/officeart/2008/layout/LinedList"/>
    <dgm:cxn modelId="{A17E9483-5F7B-43FB-8AF6-34F89A831EA0}" type="presParOf" srcId="{BCA85927-2E9C-4C06-A58F-494E0530DB66}" destId="{E522BAFA-1BFA-4AE2-86C4-438F46726578}" srcOrd="0" destOrd="0" presId="urn:microsoft.com/office/officeart/2008/layout/LinedList"/>
    <dgm:cxn modelId="{85FDC282-66B6-4DE3-817C-C75DE8B7DC71}" type="presParOf" srcId="{BCA85927-2E9C-4C06-A58F-494E0530DB66}" destId="{E33FA6C3-95ED-47CD-8B9C-0D8EAD531CB5}" srcOrd="1" destOrd="0" presId="urn:microsoft.com/office/officeart/2008/layout/LinedList"/>
    <dgm:cxn modelId="{0E90A693-C975-4FA8-AB40-D7BA424267A9}" type="presParOf" srcId="{E33FA6C3-95ED-47CD-8B9C-0D8EAD531CB5}" destId="{D597CAF7-7768-4521-BE80-B2E7AA065923}" srcOrd="0" destOrd="0" presId="urn:microsoft.com/office/officeart/2008/layout/LinedList"/>
    <dgm:cxn modelId="{29873762-3470-4D0B-9D3C-E6D467B63623}" type="presParOf" srcId="{E33FA6C3-95ED-47CD-8B9C-0D8EAD531CB5}" destId="{1CE57043-8B7C-4C0A-BC04-86C3D1366002}" srcOrd="1" destOrd="0" presId="urn:microsoft.com/office/officeart/2008/layout/LinedList"/>
    <dgm:cxn modelId="{B2A13F5F-C00C-4B31-A84F-34D793137528}" type="presParOf" srcId="{E33FA6C3-95ED-47CD-8B9C-0D8EAD531CB5}" destId="{5CFAF7B8-F27A-41A9-A0CA-56D99BD03CFC}" srcOrd="2" destOrd="0" presId="urn:microsoft.com/office/officeart/2008/layout/LinedList"/>
    <dgm:cxn modelId="{41DB2819-4E87-4F08-B1D6-2D55C7A60E61}" type="presParOf" srcId="{BCA85927-2E9C-4C06-A58F-494E0530DB66}" destId="{529FD138-3A19-4555-BD8F-84848B4D6AE8}" srcOrd="2" destOrd="0" presId="urn:microsoft.com/office/officeart/2008/layout/LinedList"/>
    <dgm:cxn modelId="{7AF2F2D8-795E-4A2D-9D8A-AA6C0B944155}" type="presParOf" srcId="{BCA85927-2E9C-4C06-A58F-494E0530DB66}" destId="{9147197B-B3A6-4332-857E-D4609B0AC9A1}" srcOrd="3" destOrd="0" presId="urn:microsoft.com/office/officeart/2008/layout/LinedList"/>
    <dgm:cxn modelId="{620E60A1-8375-4673-BD1F-7E651B5D9E3B}" type="presParOf" srcId="{BCA85927-2E9C-4C06-A58F-494E0530DB66}" destId="{A74B74EF-DE35-46B3-884E-37AF2E887E5E}" srcOrd="4" destOrd="0" presId="urn:microsoft.com/office/officeart/2008/layout/LinedList"/>
    <dgm:cxn modelId="{74067923-3299-48F0-A318-9FFD692B55CD}" type="presParOf" srcId="{A74B74EF-DE35-46B3-884E-37AF2E887E5E}" destId="{6E213EED-3378-4401-BDBD-6E3E07EEB201}" srcOrd="0" destOrd="0" presId="urn:microsoft.com/office/officeart/2008/layout/LinedList"/>
    <dgm:cxn modelId="{E7ACC8CB-034F-4234-885F-934BD98B1E8F}" type="presParOf" srcId="{A74B74EF-DE35-46B3-884E-37AF2E887E5E}" destId="{E6455781-C643-4430-9E26-A92153D20856}" srcOrd="1" destOrd="0" presId="urn:microsoft.com/office/officeart/2008/layout/LinedList"/>
    <dgm:cxn modelId="{D14C2F3A-56BC-4363-BE88-73A6A2677ED0}" type="presParOf" srcId="{A74B74EF-DE35-46B3-884E-37AF2E887E5E}" destId="{CD6C2D2A-14D9-4775-8E87-10E79115DFEB}" srcOrd="2" destOrd="0" presId="urn:microsoft.com/office/officeart/2008/layout/LinedList"/>
    <dgm:cxn modelId="{E6C711E7-39C8-4447-B8FD-583C719913D1}" type="presParOf" srcId="{BCA85927-2E9C-4C06-A58F-494E0530DB66}" destId="{4711990D-584D-4819-879D-7195E1D2FAF7}" srcOrd="5" destOrd="0" presId="urn:microsoft.com/office/officeart/2008/layout/LinedList"/>
    <dgm:cxn modelId="{9BCBCD29-200E-4248-A6B3-735320F0918A}" type="presParOf" srcId="{BCA85927-2E9C-4C06-A58F-494E0530DB66}" destId="{93C0970D-268F-4C0C-A548-0CD4056409AD}" srcOrd="6" destOrd="0" presId="urn:microsoft.com/office/officeart/2008/layout/LinedList"/>
    <dgm:cxn modelId="{95DEEF7D-5843-45B4-82C8-AF50641DB78A}" type="presParOf" srcId="{BCA85927-2E9C-4C06-A58F-494E0530DB66}" destId="{9F26F8A9-0D1F-4313-B4F1-082BAEB6F415}" srcOrd="7" destOrd="0" presId="urn:microsoft.com/office/officeart/2008/layout/LinedList"/>
    <dgm:cxn modelId="{4F5AF752-FADD-4945-9618-AA0E6E619B49}" type="presParOf" srcId="{9F26F8A9-0D1F-4313-B4F1-082BAEB6F415}" destId="{880E54CA-12CF-4A80-BB22-5E7CFA09993B}" srcOrd="0" destOrd="0" presId="urn:microsoft.com/office/officeart/2008/layout/LinedList"/>
    <dgm:cxn modelId="{1AEF4527-3907-4273-AB7C-7072F3EDAAB2}" type="presParOf" srcId="{9F26F8A9-0D1F-4313-B4F1-082BAEB6F415}" destId="{F816963B-8A55-432E-AD4B-97F711DA2736}" srcOrd="1" destOrd="0" presId="urn:microsoft.com/office/officeart/2008/layout/LinedList"/>
    <dgm:cxn modelId="{EE6E76AD-F72D-4E19-BC71-C0E4D18327B8}" type="presParOf" srcId="{9F26F8A9-0D1F-4313-B4F1-082BAEB6F415}" destId="{7A3F9ADF-DC46-4D89-B1EC-70AA8B96ABDE}" srcOrd="2" destOrd="0" presId="urn:microsoft.com/office/officeart/2008/layout/LinedList"/>
    <dgm:cxn modelId="{6B7AF6C2-63EA-4DD8-8791-69D895163EB9}" type="presParOf" srcId="{BCA85927-2E9C-4C06-A58F-494E0530DB66}" destId="{9C8BF980-9F94-4D7D-A22C-4C1FB30202E5}" srcOrd="8" destOrd="0" presId="urn:microsoft.com/office/officeart/2008/layout/LinedList"/>
    <dgm:cxn modelId="{B145FB77-84A8-4964-9F94-978FF8079488}" type="presParOf" srcId="{BCA85927-2E9C-4C06-A58F-494E0530DB66}" destId="{A4B402AB-C449-49BF-82F2-76DCBFBC4125}" srcOrd="9" destOrd="0" presId="urn:microsoft.com/office/officeart/2008/layout/LinedList"/>
    <dgm:cxn modelId="{F5B69B67-F3C6-4DBC-ACE7-D7B29C35D52B}" type="presParOf" srcId="{2EAF4204-65E4-44DE-BCFE-CE3BDC5B2E3A}" destId="{FC12B288-16BD-48FF-836D-F5590EC347A6}" srcOrd="4" destOrd="0" presId="urn:microsoft.com/office/officeart/2008/layout/LinedList"/>
    <dgm:cxn modelId="{03B602FD-1195-41AF-BB00-4CB40EB35820}" type="presParOf" srcId="{2EAF4204-65E4-44DE-BCFE-CE3BDC5B2E3A}" destId="{D4CE5B1F-623A-45C4-9D2F-F1D01D370039}" srcOrd="5" destOrd="0" presId="urn:microsoft.com/office/officeart/2008/layout/LinedList"/>
    <dgm:cxn modelId="{0D413395-8D85-41CB-AFD9-0195153CBB92}" type="presParOf" srcId="{D4CE5B1F-623A-45C4-9D2F-F1D01D370039}" destId="{9EA5A7D7-E063-49D8-B980-88205549A4BA}" srcOrd="0" destOrd="0" presId="urn:microsoft.com/office/officeart/2008/layout/LinedList"/>
    <dgm:cxn modelId="{C94C565E-BA69-4406-A284-25198F3BF73A}" type="presParOf" srcId="{D4CE5B1F-623A-45C4-9D2F-F1D01D370039}" destId="{2D39297B-0AA3-4944-9CDF-B014EE1D5152}" srcOrd="1" destOrd="0" presId="urn:microsoft.com/office/officeart/2008/layout/LinedList"/>
    <dgm:cxn modelId="{71E90730-FB07-43E7-BABC-0F4708E450D0}" type="presParOf" srcId="{2D39297B-0AA3-4944-9CDF-B014EE1D5152}" destId="{533E0A00-C3C6-4FC4-992A-132F09770939}" srcOrd="0" destOrd="0" presId="urn:microsoft.com/office/officeart/2008/layout/LinedList"/>
    <dgm:cxn modelId="{FC1F2ABB-E15F-47E1-9434-6B5D5AB23C7F}" type="presParOf" srcId="{2D39297B-0AA3-4944-9CDF-B014EE1D5152}" destId="{AAC1626E-3C44-45FD-9CB1-124D83002022}" srcOrd="1" destOrd="0" presId="urn:microsoft.com/office/officeart/2008/layout/LinedList"/>
    <dgm:cxn modelId="{FB8B5C75-FDA6-4F6D-85A4-11AF9CA14414}" type="presParOf" srcId="{AAC1626E-3C44-45FD-9CB1-124D83002022}" destId="{805081CF-FFDA-44BD-B6A7-77BB1219B41B}" srcOrd="0" destOrd="0" presId="urn:microsoft.com/office/officeart/2008/layout/LinedList"/>
    <dgm:cxn modelId="{F983A6A4-1159-44E5-991E-C74EFB6408C1}" type="presParOf" srcId="{AAC1626E-3C44-45FD-9CB1-124D83002022}" destId="{C1DE0303-33A7-4829-8293-2E8A55BBE935}" srcOrd="1" destOrd="0" presId="urn:microsoft.com/office/officeart/2008/layout/LinedList"/>
    <dgm:cxn modelId="{4CC24241-4D0A-4267-B700-4033133ECD26}" type="presParOf" srcId="{AAC1626E-3C44-45FD-9CB1-124D83002022}" destId="{A6A3D69F-F2EC-472D-A79B-B10699C9C572}" srcOrd="2" destOrd="0" presId="urn:microsoft.com/office/officeart/2008/layout/LinedList"/>
    <dgm:cxn modelId="{9618615C-76CC-4238-B553-3E2C3B98B675}" type="presParOf" srcId="{2D39297B-0AA3-4944-9CDF-B014EE1D5152}" destId="{DEA821BA-6973-4D32-A897-D2C64E340E66}" srcOrd="2" destOrd="0" presId="urn:microsoft.com/office/officeart/2008/layout/LinedList"/>
    <dgm:cxn modelId="{FCD43E5B-9619-4DD8-A056-C4F4CE7F42A3}" type="presParOf" srcId="{2D39297B-0AA3-4944-9CDF-B014EE1D5152}" destId="{B5D78264-00E7-4540-B906-EFE748986343}" srcOrd="3" destOrd="0" presId="urn:microsoft.com/office/officeart/2008/layout/LinedList"/>
    <dgm:cxn modelId="{A6786511-C47B-49F7-8FC6-6DAC7803AB41}" type="presParOf" srcId="{2D39297B-0AA3-4944-9CDF-B014EE1D5152}" destId="{5C35B64A-6542-427B-A9D2-00279E2622AD}" srcOrd="4" destOrd="0" presId="urn:microsoft.com/office/officeart/2008/layout/LinedList"/>
    <dgm:cxn modelId="{038F4B1A-7C54-4345-B9B1-8D4CA8B9044F}" type="presParOf" srcId="{5C35B64A-6542-427B-A9D2-00279E2622AD}" destId="{E06B5707-315C-4E8F-BC80-45CE2F9BB83F}" srcOrd="0" destOrd="0" presId="urn:microsoft.com/office/officeart/2008/layout/LinedList"/>
    <dgm:cxn modelId="{A8CF9BC4-D37C-4693-8FCC-A86462EE66BA}" type="presParOf" srcId="{5C35B64A-6542-427B-A9D2-00279E2622AD}" destId="{BA2BAE7B-56E6-4EA8-BDB4-424D301E7BB7}" srcOrd="1" destOrd="0" presId="urn:microsoft.com/office/officeart/2008/layout/LinedList"/>
    <dgm:cxn modelId="{0E4780C4-AC2F-4A4C-884F-E97ACDC699E5}" type="presParOf" srcId="{5C35B64A-6542-427B-A9D2-00279E2622AD}" destId="{22148BA8-1BC0-43CF-9C32-4E7A4F62DD5A}" srcOrd="2" destOrd="0" presId="urn:microsoft.com/office/officeart/2008/layout/LinedList"/>
    <dgm:cxn modelId="{A9BE4D27-1520-49E7-A614-9B83E3132C6D}" type="presParOf" srcId="{2D39297B-0AA3-4944-9CDF-B014EE1D5152}" destId="{49D3CAA1-6024-4888-AFCA-8B92737C4E16}" srcOrd="5" destOrd="0" presId="urn:microsoft.com/office/officeart/2008/layout/LinedList"/>
    <dgm:cxn modelId="{DBEEFD7C-80BE-47D3-BFAD-3A159E9BCDCD}" type="presParOf" srcId="{2D39297B-0AA3-4944-9CDF-B014EE1D5152}" destId="{F707830E-8890-45C3-B26F-EA941403C8FE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8650D01-CA57-4D62-A5D4-4178042E43D4}" type="doc">
      <dgm:prSet loTypeId="urn:microsoft.com/office/officeart/2005/8/layout/radial5" loCatId="cycle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1CB6321B-3E13-40C4-9B38-88CCE1969BFB}">
      <dgm:prSet phldrT="[文字]" custT="1"/>
      <dgm:spPr/>
      <dgm:t>
        <a:bodyPr/>
        <a:lstStyle/>
        <a:p>
          <a:r>
            <a:rPr lang="zh-TW" altLang="en-US" sz="3200" smtClean="0">
              <a:latin typeface="標楷體" pitchFamily="65" charset="-120"/>
              <a:ea typeface="標楷體" pitchFamily="65" charset="-120"/>
            </a:rPr>
            <a:t>中節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458498CB-D516-44F8-83CB-7F7C42DD625B}" type="parTrans" cxnId="{5E367824-A1E4-439D-85B5-D45C7CB3EC0A}">
      <dgm:prSet/>
      <dgm:spPr/>
      <dgm:t>
        <a:bodyPr/>
        <a:lstStyle/>
        <a:p>
          <a:endParaRPr lang="zh-TW" altLang="en-US"/>
        </a:p>
      </dgm:t>
    </dgm:pt>
    <dgm:pt modelId="{1C7443E9-0D0A-44BE-BC4C-480C2323A11B}" type="sibTrans" cxnId="{5E367824-A1E4-439D-85B5-D45C7CB3EC0A}">
      <dgm:prSet/>
      <dgm:spPr/>
      <dgm:t>
        <a:bodyPr/>
        <a:lstStyle/>
        <a:p>
          <a:endParaRPr lang="zh-TW" altLang="en-US"/>
        </a:p>
      </dgm:t>
    </dgm:pt>
    <dgm:pt modelId="{D1ED3445-D728-47AB-9118-5B78C21BA93D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喜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9D511C75-4503-4044-BFF3-AA4681EAA2F6}" type="parTrans" cxnId="{AA4D0B6E-D2E0-4B2C-AF62-8924F875B6D0}">
      <dgm:prSet/>
      <dgm:spPr/>
      <dgm:t>
        <a:bodyPr/>
        <a:lstStyle/>
        <a:p>
          <a:endParaRPr lang="zh-TW" altLang="en-US"/>
        </a:p>
      </dgm:t>
    </dgm:pt>
    <dgm:pt modelId="{D25ACBBC-B1F9-4AAC-A61D-94E1194D3605}" type="sibTrans" cxnId="{AA4D0B6E-D2E0-4B2C-AF62-8924F875B6D0}">
      <dgm:prSet/>
      <dgm:spPr/>
      <dgm:t>
        <a:bodyPr/>
        <a:lstStyle/>
        <a:p>
          <a:endParaRPr lang="zh-TW" altLang="en-US"/>
        </a:p>
      </dgm:t>
    </dgm:pt>
    <dgm:pt modelId="{9194A942-1DA1-4C70-91E0-386DB0279F97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怒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9892B89A-6E5B-486A-9981-15AC95154B1C}" type="parTrans" cxnId="{8873E604-669A-491D-A395-DC43B2C44FC5}">
      <dgm:prSet/>
      <dgm:spPr/>
      <dgm:t>
        <a:bodyPr/>
        <a:lstStyle/>
        <a:p>
          <a:endParaRPr lang="zh-TW" altLang="en-US"/>
        </a:p>
      </dgm:t>
    </dgm:pt>
    <dgm:pt modelId="{B4DD086C-F28A-45DD-9176-5E59CAE15207}" type="sibTrans" cxnId="{8873E604-669A-491D-A395-DC43B2C44FC5}">
      <dgm:prSet/>
      <dgm:spPr/>
      <dgm:t>
        <a:bodyPr/>
        <a:lstStyle/>
        <a:p>
          <a:endParaRPr lang="zh-TW" altLang="en-US"/>
        </a:p>
      </dgm:t>
    </dgm:pt>
    <dgm:pt modelId="{2146FD12-D6AC-4339-ACF2-D78631BC7058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哀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0B8B22D2-3CB8-45A4-9745-2FC3D3C291E5}" type="parTrans" cxnId="{A1CEF803-4C64-4C72-BB9F-90EF41DE8B10}">
      <dgm:prSet/>
      <dgm:spPr/>
      <dgm:t>
        <a:bodyPr/>
        <a:lstStyle/>
        <a:p>
          <a:endParaRPr lang="zh-TW" altLang="en-US"/>
        </a:p>
      </dgm:t>
    </dgm:pt>
    <dgm:pt modelId="{652B076D-136E-4411-AA1C-598596D3D257}" type="sibTrans" cxnId="{A1CEF803-4C64-4C72-BB9F-90EF41DE8B10}">
      <dgm:prSet/>
      <dgm:spPr/>
      <dgm:t>
        <a:bodyPr/>
        <a:lstStyle/>
        <a:p>
          <a:endParaRPr lang="zh-TW" altLang="en-US"/>
        </a:p>
      </dgm:t>
    </dgm:pt>
    <dgm:pt modelId="{848F4DE3-050B-4EA8-BDF8-3D753EEC8721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樂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CC3AE327-46DD-4E98-B1D4-94FA010D91DE}" type="parTrans" cxnId="{2B8936D7-3DED-42BE-95AD-1AA088C0D568}">
      <dgm:prSet/>
      <dgm:spPr/>
      <dgm:t>
        <a:bodyPr/>
        <a:lstStyle/>
        <a:p>
          <a:endParaRPr lang="zh-TW" altLang="en-US"/>
        </a:p>
      </dgm:t>
    </dgm:pt>
    <dgm:pt modelId="{E7324E65-C2B8-4FF7-918F-25CDF862281D}" type="sibTrans" cxnId="{2B8936D7-3DED-42BE-95AD-1AA088C0D568}">
      <dgm:prSet/>
      <dgm:spPr/>
      <dgm:t>
        <a:bodyPr/>
        <a:lstStyle/>
        <a:p>
          <a:endParaRPr lang="zh-TW" altLang="en-US"/>
        </a:p>
      </dgm:t>
    </dgm:pt>
    <dgm:pt modelId="{16193F3E-3A3A-4BBD-B8D8-233F4D79DD5F}" type="pres">
      <dgm:prSet presAssocID="{B8650D01-CA57-4D62-A5D4-4178042E43D4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DD80DB3-70E2-4FA6-8BF0-1DB535AED180}" type="pres">
      <dgm:prSet presAssocID="{1CB6321B-3E13-40C4-9B38-88CCE1969BFB}" presName="centerShape" presStyleLbl="node0" presStyleIdx="0" presStyleCnt="1" custScaleX="121592"/>
      <dgm:spPr/>
      <dgm:t>
        <a:bodyPr/>
        <a:lstStyle/>
        <a:p>
          <a:endParaRPr lang="zh-TW" altLang="en-US"/>
        </a:p>
      </dgm:t>
    </dgm:pt>
    <dgm:pt modelId="{B28C96C8-0D6D-4DBB-ADDE-56C7A3BEBBAB}" type="pres">
      <dgm:prSet presAssocID="{9D511C75-4503-4044-BFF3-AA4681EAA2F6}" presName="parTrans" presStyleLbl="sibTrans2D1" presStyleIdx="0" presStyleCnt="4"/>
      <dgm:spPr/>
      <dgm:t>
        <a:bodyPr/>
        <a:lstStyle/>
        <a:p>
          <a:endParaRPr lang="zh-TW" altLang="en-US"/>
        </a:p>
      </dgm:t>
    </dgm:pt>
    <dgm:pt modelId="{1DE75BB7-6FA7-4DAA-93FD-EA5D63235EE7}" type="pres">
      <dgm:prSet presAssocID="{9D511C75-4503-4044-BFF3-AA4681EAA2F6}" presName="connectorText" presStyleLbl="sibTrans2D1" presStyleIdx="0" presStyleCnt="4"/>
      <dgm:spPr/>
      <dgm:t>
        <a:bodyPr/>
        <a:lstStyle/>
        <a:p>
          <a:endParaRPr lang="zh-TW" altLang="en-US"/>
        </a:p>
      </dgm:t>
    </dgm:pt>
    <dgm:pt modelId="{AD332489-8887-42F4-A285-45FD832088BC}" type="pres">
      <dgm:prSet presAssocID="{D1ED3445-D728-47AB-9118-5B78C21BA93D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A6225D4-D571-4036-8029-D6434117E124}" type="pres">
      <dgm:prSet presAssocID="{9892B89A-6E5B-486A-9981-15AC95154B1C}" presName="parTrans" presStyleLbl="sibTrans2D1" presStyleIdx="1" presStyleCnt="4"/>
      <dgm:spPr/>
      <dgm:t>
        <a:bodyPr/>
        <a:lstStyle/>
        <a:p>
          <a:endParaRPr lang="zh-TW" altLang="en-US"/>
        </a:p>
      </dgm:t>
    </dgm:pt>
    <dgm:pt modelId="{69586BFE-0EE1-4B14-8A1E-E87E93C6F296}" type="pres">
      <dgm:prSet presAssocID="{9892B89A-6E5B-486A-9981-15AC95154B1C}" presName="connectorText" presStyleLbl="sibTrans2D1" presStyleIdx="1" presStyleCnt="4"/>
      <dgm:spPr/>
      <dgm:t>
        <a:bodyPr/>
        <a:lstStyle/>
        <a:p>
          <a:endParaRPr lang="zh-TW" altLang="en-US"/>
        </a:p>
      </dgm:t>
    </dgm:pt>
    <dgm:pt modelId="{EDD2B059-19DE-460E-A89D-19337FD51695}" type="pres">
      <dgm:prSet presAssocID="{9194A942-1DA1-4C70-91E0-386DB0279F9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AFF670A-EB2B-4F97-841D-9AB250EC3886}" type="pres">
      <dgm:prSet presAssocID="{0B8B22D2-3CB8-45A4-9745-2FC3D3C291E5}" presName="parTrans" presStyleLbl="sibTrans2D1" presStyleIdx="2" presStyleCnt="4"/>
      <dgm:spPr/>
      <dgm:t>
        <a:bodyPr/>
        <a:lstStyle/>
        <a:p>
          <a:endParaRPr lang="zh-TW" altLang="en-US"/>
        </a:p>
      </dgm:t>
    </dgm:pt>
    <dgm:pt modelId="{3202FBD5-6277-4317-87A5-B0A2D3EE74FD}" type="pres">
      <dgm:prSet presAssocID="{0B8B22D2-3CB8-45A4-9745-2FC3D3C291E5}" presName="connectorText" presStyleLbl="sibTrans2D1" presStyleIdx="2" presStyleCnt="4"/>
      <dgm:spPr/>
      <dgm:t>
        <a:bodyPr/>
        <a:lstStyle/>
        <a:p>
          <a:endParaRPr lang="zh-TW" altLang="en-US"/>
        </a:p>
      </dgm:t>
    </dgm:pt>
    <dgm:pt modelId="{B7988660-7C6F-470C-80FC-EEA49C64D2B1}" type="pres">
      <dgm:prSet presAssocID="{2146FD12-D6AC-4339-ACF2-D78631BC705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8A8A225-3326-47A6-AC52-598933A592B0}" type="pres">
      <dgm:prSet presAssocID="{CC3AE327-46DD-4E98-B1D4-94FA010D91DE}" presName="parTrans" presStyleLbl="sibTrans2D1" presStyleIdx="3" presStyleCnt="4"/>
      <dgm:spPr/>
      <dgm:t>
        <a:bodyPr/>
        <a:lstStyle/>
        <a:p>
          <a:endParaRPr lang="zh-TW" altLang="en-US"/>
        </a:p>
      </dgm:t>
    </dgm:pt>
    <dgm:pt modelId="{C058E217-B902-427D-8AC3-9C5DDDC94C86}" type="pres">
      <dgm:prSet presAssocID="{CC3AE327-46DD-4E98-B1D4-94FA010D91DE}" presName="connectorText" presStyleLbl="sibTrans2D1" presStyleIdx="3" presStyleCnt="4"/>
      <dgm:spPr/>
      <dgm:t>
        <a:bodyPr/>
        <a:lstStyle/>
        <a:p>
          <a:endParaRPr lang="zh-TW" altLang="en-US"/>
        </a:p>
      </dgm:t>
    </dgm:pt>
    <dgm:pt modelId="{519CCDA2-E6AB-4BDE-8C66-AF5943044FA6}" type="pres">
      <dgm:prSet presAssocID="{848F4DE3-050B-4EA8-BDF8-3D753EEC872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AE5ACBD-57F6-4868-9BC0-AE94EE8433D6}" type="presOf" srcId="{0B8B22D2-3CB8-45A4-9745-2FC3D3C291E5}" destId="{3202FBD5-6277-4317-87A5-B0A2D3EE74FD}" srcOrd="1" destOrd="0" presId="urn:microsoft.com/office/officeart/2005/8/layout/radial5"/>
    <dgm:cxn modelId="{7051BB0A-D887-4D0C-8992-9DAF2E3A274D}" type="presOf" srcId="{CC3AE327-46DD-4E98-B1D4-94FA010D91DE}" destId="{C058E217-B902-427D-8AC3-9C5DDDC94C86}" srcOrd="1" destOrd="0" presId="urn:microsoft.com/office/officeart/2005/8/layout/radial5"/>
    <dgm:cxn modelId="{2B8936D7-3DED-42BE-95AD-1AA088C0D568}" srcId="{1CB6321B-3E13-40C4-9B38-88CCE1969BFB}" destId="{848F4DE3-050B-4EA8-BDF8-3D753EEC8721}" srcOrd="3" destOrd="0" parTransId="{CC3AE327-46DD-4E98-B1D4-94FA010D91DE}" sibTransId="{E7324E65-C2B8-4FF7-918F-25CDF862281D}"/>
    <dgm:cxn modelId="{E14A90DA-7EFA-4534-982C-8BF521C786C9}" type="presOf" srcId="{9D511C75-4503-4044-BFF3-AA4681EAA2F6}" destId="{B28C96C8-0D6D-4DBB-ADDE-56C7A3BEBBAB}" srcOrd="0" destOrd="0" presId="urn:microsoft.com/office/officeart/2005/8/layout/radial5"/>
    <dgm:cxn modelId="{47DAD562-9BF4-4C61-A8FD-73CAD993C3D9}" type="presOf" srcId="{CC3AE327-46DD-4E98-B1D4-94FA010D91DE}" destId="{A8A8A225-3326-47A6-AC52-598933A592B0}" srcOrd="0" destOrd="0" presId="urn:microsoft.com/office/officeart/2005/8/layout/radial5"/>
    <dgm:cxn modelId="{1E0F7586-2B92-4871-B2BE-517A18D85A14}" type="presOf" srcId="{9892B89A-6E5B-486A-9981-15AC95154B1C}" destId="{4A6225D4-D571-4036-8029-D6434117E124}" srcOrd="0" destOrd="0" presId="urn:microsoft.com/office/officeart/2005/8/layout/radial5"/>
    <dgm:cxn modelId="{65070A04-504A-497D-91C2-409DE2D0B28A}" type="presOf" srcId="{9194A942-1DA1-4C70-91E0-386DB0279F97}" destId="{EDD2B059-19DE-460E-A89D-19337FD51695}" srcOrd="0" destOrd="0" presId="urn:microsoft.com/office/officeart/2005/8/layout/radial5"/>
    <dgm:cxn modelId="{70C930FD-4753-4850-9306-9C947344494E}" type="presOf" srcId="{9D511C75-4503-4044-BFF3-AA4681EAA2F6}" destId="{1DE75BB7-6FA7-4DAA-93FD-EA5D63235EE7}" srcOrd="1" destOrd="0" presId="urn:microsoft.com/office/officeart/2005/8/layout/radial5"/>
    <dgm:cxn modelId="{AA4D0B6E-D2E0-4B2C-AF62-8924F875B6D0}" srcId="{1CB6321B-3E13-40C4-9B38-88CCE1969BFB}" destId="{D1ED3445-D728-47AB-9118-5B78C21BA93D}" srcOrd="0" destOrd="0" parTransId="{9D511C75-4503-4044-BFF3-AA4681EAA2F6}" sibTransId="{D25ACBBC-B1F9-4AAC-A61D-94E1194D3605}"/>
    <dgm:cxn modelId="{96262219-E4E0-4D64-87E6-BCA0EE05CC16}" type="presOf" srcId="{1CB6321B-3E13-40C4-9B38-88CCE1969BFB}" destId="{6DD80DB3-70E2-4FA6-8BF0-1DB535AED180}" srcOrd="0" destOrd="0" presId="urn:microsoft.com/office/officeart/2005/8/layout/radial5"/>
    <dgm:cxn modelId="{CC15569F-EAC3-4B7B-B961-9E93D3938B16}" type="presOf" srcId="{0B8B22D2-3CB8-45A4-9745-2FC3D3C291E5}" destId="{CAFF670A-EB2B-4F97-841D-9AB250EC3886}" srcOrd="0" destOrd="0" presId="urn:microsoft.com/office/officeart/2005/8/layout/radial5"/>
    <dgm:cxn modelId="{E4F1AD22-4768-4301-A789-23607E6D43B7}" type="presOf" srcId="{D1ED3445-D728-47AB-9118-5B78C21BA93D}" destId="{AD332489-8887-42F4-A285-45FD832088BC}" srcOrd="0" destOrd="0" presId="urn:microsoft.com/office/officeart/2005/8/layout/radial5"/>
    <dgm:cxn modelId="{A1CEF803-4C64-4C72-BB9F-90EF41DE8B10}" srcId="{1CB6321B-3E13-40C4-9B38-88CCE1969BFB}" destId="{2146FD12-D6AC-4339-ACF2-D78631BC7058}" srcOrd="2" destOrd="0" parTransId="{0B8B22D2-3CB8-45A4-9745-2FC3D3C291E5}" sibTransId="{652B076D-136E-4411-AA1C-598596D3D257}"/>
    <dgm:cxn modelId="{8873E604-669A-491D-A395-DC43B2C44FC5}" srcId="{1CB6321B-3E13-40C4-9B38-88CCE1969BFB}" destId="{9194A942-1DA1-4C70-91E0-386DB0279F97}" srcOrd="1" destOrd="0" parTransId="{9892B89A-6E5B-486A-9981-15AC95154B1C}" sibTransId="{B4DD086C-F28A-45DD-9176-5E59CAE15207}"/>
    <dgm:cxn modelId="{5E367824-A1E4-439D-85B5-D45C7CB3EC0A}" srcId="{B8650D01-CA57-4D62-A5D4-4178042E43D4}" destId="{1CB6321B-3E13-40C4-9B38-88CCE1969BFB}" srcOrd="0" destOrd="0" parTransId="{458498CB-D516-44F8-83CB-7F7C42DD625B}" sibTransId="{1C7443E9-0D0A-44BE-BC4C-480C2323A11B}"/>
    <dgm:cxn modelId="{C3F50CA7-A85B-4367-9468-656D84B98157}" type="presOf" srcId="{9892B89A-6E5B-486A-9981-15AC95154B1C}" destId="{69586BFE-0EE1-4B14-8A1E-E87E93C6F296}" srcOrd="1" destOrd="0" presId="urn:microsoft.com/office/officeart/2005/8/layout/radial5"/>
    <dgm:cxn modelId="{B324AB4B-98D1-40DA-9963-67C044B7B218}" type="presOf" srcId="{B8650D01-CA57-4D62-A5D4-4178042E43D4}" destId="{16193F3E-3A3A-4BBD-B8D8-233F4D79DD5F}" srcOrd="0" destOrd="0" presId="urn:microsoft.com/office/officeart/2005/8/layout/radial5"/>
    <dgm:cxn modelId="{B2760A41-53F0-4E82-83BC-FF78B4017347}" type="presOf" srcId="{848F4DE3-050B-4EA8-BDF8-3D753EEC8721}" destId="{519CCDA2-E6AB-4BDE-8C66-AF5943044FA6}" srcOrd="0" destOrd="0" presId="urn:microsoft.com/office/officeart/2005/8/layout/radial5"/>
    <dgm:cxn modelId="{B13956C3-6864-444D-BC60-84904DADF6AD}" type="presOf" srcId="{2146FD12-D6AC-4339-ACF2-D78631BC7058}" destId="{B7988660-7C6F-470C-80FC-EEA49C64D2B1}" srcOrd="0" destOrd="0" presId="urn:microsoft.com/office/officeart/2005/8/layout/radial5"/>
    <dgm:cxn modelId="{4669D008-81DA-42C5-B218-E88CBD421058}" type="presParOf" srcId="{16193F3E-3A3A-4BBD-B8D8-233F4D79DD5F}" destId="{6DD80DB3-70E2-4FA6-8BF0-1DB535AED180}" srcOrd="0" destOrd="0" presId="urn:microsoft.com/office/officeart/2005/8/layout/radial5"/>
    <dgm:cxn modelId="{F307D219-1672-4985-A259-12F1CD9ED8F4}" type="presParOf" srcId="{16193F3E-3A3A-4BBD-B8D8-233F4D79DD5F}" destId="{B28C96C8-0D6D-4DBB-ADDE-56C7A3BEBBAB}" srcOrd="1" destOrd="0" presId="urn:microsoft.com/office/officeart/2005/8/layout/radial5"/>
    <dgm:cxn modelId="{AA91D52C-7296-42DA-905F-EC027179F650}" type="presParOf" srcId="{B28C96C8-0D6D-4DBB-ADDE-56C7A3BEBBAB}" destId="{1DE75BB7-6FA7-4DAA-93FD-EA5D63235EE7}" srcOrd="0" destOrd="0" presId="urn:microsoft.com/office/officeart/2005/8/layout/radial5"/>
    <dgm:cxn modelId="{D4C5FF1C-1539-4D87-8102-5B33DE83E9DF}" type="presParOf" srcId="{16193F3E-3A3A-4BBD-B8D8-233F4D79DD5F}" destId="{AD332489-8887-42F4-A285-45FD832088BC}" srcOrd="2" destOrd="0" presId="urn:microsoft.com/office/officeart/2005/8/layout/radial5"/>
    <dgm:cxn modelId="{97741351-B7DA-4A84-B97F-427FA59DAB9D}" type="presParOf" srcId="{16193F3E-3A3A-4BBD-B8D8-233F4D79DD5F}" destId="{4A6225D4-D571-4036-8029-D6434117E124}" srcOrd="3" destOrd="0" presId="urn:microsoft.com/office/officeart/2005/8/layout/radial5"/>
    <dgm:cxn modelId="{471AC8A1-D771-4A88-8DED-553E71FCCF6B}" type="presParOf" srcId="{4A6225D4-D571-4036-8029-D6434117E124}" destId="{69586BFE-0EE1-4B14-8A1E-E87E93C6F296}" srcOrd="0" destOrd="0" presId="urn:microsoft.com/office/officeart/2005/8/layout/radial5"/>
    <dgm:cxn modelId="{F306EB32-3059-4984-93CD-4C5894702491}" type="presParOf" srcId="{16193F3E-3A3A-4BBD-B8D8-233F4D79DD5F}" destId="{EDD2B059-19DE-460E-A89D-19337FD51695}" srcOrd="4" destOrd="0" presId="urn:microsoft.com/office/officeart/2005/8/layout/radial5"/>
    <dgm:cxn modelId="{5EB60D7F-0EB6-4A49-9422-79E867EB3389}" type="presParOf" srcId="{16193F3E-3A3A-4BBD-B8D8-233F4D79DD5F}" destId="{CAFF670A-EB2B-4F97-841D-9AB250EC3886}" srcOrd="5" destOrd="0" presId="urn:microsoft.com/office/officeart/2005/8/layout/radial5"/>
    <dgm:cxn modelId="{A1D2B810-D96D-46B1-8D30-9296252C8A02}" type="presParOf" srcId="{CAFF670A-EB2B-4F97-841D-9AB250EC3886}" destId="{3202FBD5-6277-4317-87A5-B0A2D3EE74FD}" srcOrd="0" destOrd="0" presId="urn:microsoft.com/office/officeart/2005/8/layout/radial5"/>
    <dgm:cxn modelId="{483785B8-DA46-40D4-BBDC-5EFA69FEE8B2}" type="presParOf" srcId="{16193F3E-3A3A-4BBD-B8D8-233F4D79DD5F}" destId="{B7988660-7C6F-470C-80FC-EEA49C64D2B1}" srcOrd="6" destOrd="0" presId="urn:microsoft.com/office/officeart/2005/8/layout/radial5"/>
    <dgm:cxn modelId="{7FC12F4A-1DD2-4E88-BAA4-56B90EE69E4C}" type="presParOf" srcId="{16193F3E-3A3A-4BBD-B8D8-233F4D79DD5F}" destId="{A8A8A225-3326-47A6-AC52-598933A592B0}" srcOrd="7" destOrd="0" presId="urn:microsoft.com/office/officeart/2005/8/layout/radial5"/>
    <dgm:cxn modelId="{C6C0F48E-5A5A-4308-8680-8F9C12F714A6}" type="presParOf" srcId="{A8A8A225-3326-47A6-AC52-598933A592B0}" destId="{C058E217-B902-427D-8AC3-9C5DDDC94C86}" srcOrd="0" destOrd="0" presId="urn:microsoft.com/office/officeart/2005/8/layout/radial5"/>
    <dgm:cxn modelId="{628F22BC-CEDE-49C0-849D-FBD62C024C82}" type="presParOf" srcId="{16193F3E-3A3A-4BBD-B8D8-233F4D79DD5F}" destId="{519CCDA2-E6AB-4BDE-8C66-AF5943044FA6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ACEDB01-23E0-4D93-B655-423A345FB584}" type="doc">
      <dgm:prSet loTypeId="urn:microsoft.com/office/officeart/2005/8/layout/radial6" loCatId="cycle" qsTypeId="urn:microsoft.com/office/officeart/2005/8/quickstyle/3d3" qsCatId="3D" csTypeId="urn:microsoft.com/office/officeart/2005/8/colors/accent5_2" csCatId="accent5" phldr="1"/>
      <dgm:spPr/>
      <dgm:t>
        <a:bodyPr/>
        <a:lstStyle/>
        <a:p>
          <a:endParaRPr lang="zh-TW" altLang="en-US"/>
        </a:p>
      </dgm:t>
    </dgm:pt>
    <dgm:pt modelId="{044DCA80-DF00-44E7-8B58-271CF3B442A6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未發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685CF5DF-9D80-4995-B05D-043283BFC79F}" type="parTrans" cxnId="{AD9FF225-D740-43D1-8861-5CA0818A7FAE}">
      <dgm:prSet/>
      <dgm:spPr/>
      <dgm:t>
        <a:bodyPr/>
        <a:lstStyle/>
        <a:p>
          <a:endParaRPr lang="zh-TW" altLang="en-US"/>
        </a:p>
      </dgm:t>
    </dgm:pt>
    <dgm:pt modelId="{D6C52848-FC9A-47EB-8854-B36399FC133E}" type="sibTrans" cxnId="{AD9FF225-D740-43D1-8861-5CA0818A7FAE}">
      <dgm:prSet/>
      <dgm:spPr/>
      <dgm:t>
        <a:bodyPr/>
        <a:lstStyle/>
        <a:p>
          <a:endParaRPr lang="zh-TW" altLang="en-US"/>
        </a:p>
      </dgm:t>
    </dgm:pt>
    <dgm:pt modelId="{3FF882DF-2A4B-421F-BA90-C0AB7CC0ADC9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喜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72FC5D6D-F5A7-4EF6-8442-4E9F7DB42A14}" type="parTrans" cxnId="{05650AD7-1BFF-4950-BD80-C9DCF3361C54}">
      <dgm:prSet/>
      <dgm:spPr/>
      <dgm:t>
        <a:bodyPr/>
        <a:lstStyle/>
        <a:p>
          <a:endParaRPr lang="zh-TW" altLang="en-US"/>
        </a:p>
      </dgm:t>
    </dgm:pt>
    <dgm:pt modelId="{D6702B39-C6CB-4D86-984E-C0B9189D9119}" type="sibTrans" cxnId="{05650AD7-1BFF-4950-BD80-C9DCF3361C54}">
      <dgm:prSet/>
      <dgm:spPr/>
      <dgm:t>
        <a:bodyPr/>
        <a:lstStyle/>
        <a:p>
          <a:endParaRPr lang="zh-TW" altLang="en-US"/>
        </a:p>
      </dgm:t>
    </dgm:pt>
    <dgm:pt modelId="{2F475663-2134-4425-9382-648FDB570997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怒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93E9D22D-5AB9-4F06-87C9-C59B0CC5A0BA}" type="parTrans" cxnId="{5D584B61-7DC2-4185-8448-5DACBC1B41D8}">
      <dgm:prSet/>
      <dgm:spPr/>
      <dgm:t>
        <a:bodyPr/>
        <a:lstStyle/>
        <a:p>
          <a:endParaRPr lang="zh-TW" altLang="en-US"/>
        </a:p>
      </dgm:t>
    </dgm:pt>
    <dgm:pt modelId="{125741C6-C1E3-4E86-87D6-4591EB77365E}" type="sibTrans" cxnId="{5D584B61-7DC2-4185-8448-5DACBC1B41D8}">
      <dgm:prSet/>
      <dgm:spPr/>
      <dgm:t>
        <a:bodyPr/>
        <a:lstStyle/>
        <a:p>
          <a:endParaRPr lang="zh-TW" altLang="en-US"/>
        </a:p>
      </dgm:t>
    </dgm:pt>
    <dgm:pt modelId="{D9300761-4172-4E6A-9768-4EE765857A50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哀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A00797B3-03D5-459B-956D-E6C8F638D442}" type="parTrans" cxnId="{822BDAEC-1990-4DE3-BE6F-AFE3F58D5C64}">
      <dgm:prSet/>
      <dgm:spPr/>
      <dgm:t>
        <a:bodyPr/>
        <a:lstStyle/>
        <a:p>
          <a:endParaRPr lang="zh-TW" altLang="en-US"/>
        </a:p>
      </dgm:t>
    </dgm:pt>
    <dgm:pt modelId="{91FAA9DA-F0C1-46BD-A7A3-D5700EA39413}" type="sibTrans" cxnId="{822BDAEC-1990-4DE3-BE6F-AFE3F58D5C64}">
      <dgm:prSet/>
      <dgm:spPr/>
      <dgm:t>
        <a:bodyPr/>
        <a:lstStyle/>
        <a:p>
          <a:endParaRPr lang="zh-TW" altLang="en-US"/>
        </a:p>
      </dgm:t>
    </dgm:pt>
    <dgm:pt modelId="{CA3009E5-6033-4906-AE6F-2C1CA3BDBC91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樂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14CDF030-7A9B-494B-8D0B-D4BC56EB75C4}" type="parTrans" cxnId="{35770ADA-5716-4140-9586-BA6FDDD7C796}">
      <dgm:prSet/>
      <dgm:spPr/>
      <dgm:t>
        <a:bodyPr/>
        <a:lstStyle/>
        <a:p>
          <a:endParaRPr lang="zh-TW" altLang="en-US"/>
        </a:p>
      </dgm:t>
    </dgm:pt>
    <dgm:pt modelId="{699DB1AB-9748-41C0-A1CD-07C9593DD3E4}" type="sibTrans" cxnId="{35770ADA-5716-4140-9586-BA6FDDD7C796}">
      <dgm:prSet/>
      <dgm:spPr/>
      <dgm:t>
        <a:bodyPr/>
        <a:lstStyle/>
        <a:p>
          <a:endParaRPr lang="zh-TW" altLang="en-US"/>
        </a:p>
      </dgm:t>
    </dgm:pt>
    <dgm:pt modelId="{55C24D60-0702-4B1D-8065-8DBF4C099D48}" type="pres">
      <dgm:prSet presAssocID="{EACEDB01-23E0-4D93-B655-423A345FB584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906D79F-5157-4283-8A65-0F9858A3FBA6}" type="pres">
      <dgm:prSet presAssocID="{044DCA80-DF00-44E7-8B58-271CF3B442A6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94EB5F13-40CF-401A-9194-D68A3EE5D26F}" type="pres">
      <dgm:prSet presAssocID="{3FF882DF-2A4B-421F-BA90-C0AB7CC0ADC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4DE9995-B698-41F4-9E75-1AF44F46CA1A}" type="pres">
      <dgm:prSet presAssocID="{3FF882DF-2A4B-421F-BA90-C0AB7CC0ADC9}" presName="dummy" presStyleCnt="0"/>
      <dgm:spPr/>
      <dgm:t>
        <a:bodyPr/>
        <a:lstStyle/>
        <a:p>
          <a:endParaRPr lang="zh-TW" altLang="en-US"/>
        </a:p>
      </dgm:t>
    </dgm:pt>
    <dgm:pt modelId="{0D540B1C-3C45-4641-BFA5-99C4E87C9BF2}" type="pres">
      <dgm:prSet presAssocID="{D6702B39-C6CB-4D86-984E-C0B9189D9119}" presName="sibTrans" presStyleLbl="sibTrans2D1" presStyleIdx="0" presStyleCnt="4"/>
      <dgm:spPr/>
      <dgm:t>
        <a:bodyPr/>
        <a:lstStyle/>
        <a:p>
          <a:endParaRPr lang="zh-TW" altLang="en-US"/>
        </a:p>
      </dgm:t>
    </dgm:pt>
    <dgm:pt modelId="{FE8AB9C5-4870-4A8C-852C-549D53F9FB5B}" type="pres">
      <dgm:prSet presAssocID="{2F475663-2134-4425-9382-648FDB57099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DC7EF70-8D09-4F2B-AF01-9CF1ED38B13C}" type="pres">
      <dgm:prSet presAssocID="{2F475663-2134-4425-9382-648FDB570997}" presName="dummy" presStyleCnt="0"/>
      <dgm:spPr/>
      <dgm:t>
        <a:bodyPr/>
        <a:lstStyle/>
        <a:p>
          <a:endParaRPr lang="zh-TW" altLang="en-US"/>
        </a:p>
      </dgm:t>
    </dgm:pt>
    <dgm:pt modelId="{81383F60-1741-45C1-970E-7E28D9C5831B}" type="pres">
      <dgm:prSet presAssocID="{125741C6-C1E3-4E86-87D6-4591EB77365E}" presName="sibTrans" presStyleLbl="sibTrans2D1" presStyleIdx="1" presStyleCnt="4"/>
      <dgm:spPr/>
      <dgm:t>
        <a:bodyPr/>
        <a:lstStyle/>
        <a:p>
          <a:endParaRPr lang="zh-TW" altLang="en-US"/>
        </a:p>
      </dgm:t>
    </dgm:pt>
    <dgm:pt modelId="{041878E3-6420-41A3-A71E-F6041347C530}" type="pres">
      <dgm:prSet presAssocID="{D9300761-4172-4E6A-9768-4EE765857A50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B3BB2AA-B228-4B75-913E-FB5069A8CE70}" type="pres">
      <dgm:prSet presAssocID="{D9300761-4172-4E6A-9768-4EE765857A50}" presName="dummy" presStyleCnt="0"/>
      <dgm:spPr/>
      <dgm:t>
        <a:bodyPr/>
        <a:lstStyle/>
        <a:p>
          <a:endParaRPr lang="zh-TW" altLang="en-US"/>
        </a:p>
      </dgm:t>
    </dgm:pt>
    <dgm:pt modelId="{B7877422-78A1-41FD-BF96-4D385DF7B3A4}" type="pres">
      <dgm:prSet presAssocID="{91FAA9DA-F0C1-46BD-A7A3-D5700EA39413}" presName="sibTrans" presStyleLbl="sibTrans2D1" presStyleIdx="2" presStyleCnt="4"/>
      <dgm:spPr/>
      <dgm:t>
        <a:bodyPr/>
        <a:lstStyle/>
        <a:p>
          <a:endParaRPr lang="zh-TW" altLang="en-US"/>
        </a:p>
      </dgm:t>
    </dgm:pt>
    <dgm:pt modelId="{B9335D65-4559-4E29-BBB7-A7CE72EA969D}" type="pres">
      <dgm:prSet presAssocID="{CA3009E5-6033-4906-AE6F-2C1CA3BDBC9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4B20F4B-41A7-401E-9913-9CB18CA6B3AB}" type="pres">
      <dgm:prSet presAssocID="{CA3009E5-6033-4906-AE6F-2C1CA3BDBC91}" presName="dummy" presStyleCnt="0"/>
      <dgm:spPr/>
      <dgm:t>
        <a:bodyPr/>
        <a:lstStyle/>
        <a:p>
          <a:endParaRPr lang="zh-TW" altLang="en-US"/>
        </a:p>
      </dgm:t>
    </dgm:pt>
    <dgm:pt modelId="{3F7EE6F7-1653-44E4-A205-89FB1D79FF5B}" type="pres">
      <dgm:prSet presAssocID="{699DB1AB-9748-41C0-A1CD-07C9593DD3E4}" presName="sibTrans" presStyleLbl="sibTrans2D1" presStyleIdx="3" presStyleCnt="4"/>
      <dgm:spPr/>
      <dgm:t>
        <a:bodyPr/>
        <a:lstStyle/>
        <a:p>
          <a:endParaRPr lang="zh-TW" altLang="en-US"/>
        </a:p>
      </dgm:t>
    </dgm:pt>
  </dgm:ptLst>
  <dgm:cxnLst>
    <dgm:cxn modelId="{822BDAEC-1990-4DE3-BE6F-AFE3F58D5C64}" srcId="{044DCA80-DF00-44E7-8B58-271CF3B442A6}" destId="{D9300761-4172-4E6A-9768-4EE765857A50}" srcOrd="2" destOrd="0" parTransId="{A00797B3-03D5-459B-956D-E6C8F638D442}" sibTransId="{91FAA9DA-F0C1-46BD-A7A3-D5700EA39413}"/>
    <dgm:cxn modelId="{AD9FF225-D740-43D1-8861-5CA0818A7FAE}" srcId="{EACEDB01-23E0-4D93-B655-423A345FB584}" destId="{044DCA80-DF00-44E7-8B58-271CF3B442A6}" srcOrd="0" destOrd="0" parTransId="{685CF5DF-9D80-4995-B05D-043283BFC79F}" sibTransId="{D6C52848-FC9A-47EB-8854-B36399FC133E}"/>
    <dgm:cxn modelId="{CCE03208-B274-409B-89B7-C8F7FCA6A954}" type="presOf" srcId="{044DCA80-DF00-44E7-8B58-271CF3B442A6}" destId="{8906D79F-5157-4283-8A65-0F9858A3FBA6}" srcOrd="0" destOrd="0" presId="urn:microsoft.com/office/officeart/2005/8/layout/radial6"/>
    <dgm:cxn modelId="{D715350D-D581-416F-B69E-1A9F141D8928}" type="presOf" srcId="{EACEDB01-23E0-4D93-B655-423A345FB584}" destId="{55C24D60-0702-4B1D-8065-8DBF4C099D48}" srcOrd="0" destOrd="0" presId="urn:microsoft.com/office/officeart/2005/8/layout/radial6"/>
    <dgm:cxn modelId="{5B7DE482-6EA3-4FC9-8A2C-7312E865B3DA}" type="presOf" srcId="{91FAA9DA-F0C1-46BD-A7A3-D5700EA39413}" destId="{B7877422-78A1-41FD-BF96-4D385DF7B3A4}" srcOrd="0" destOrd="0" presId="urn:microsoft.com/office/officeart/2005/8/layout/radial6"/>
    <dgm:cxn modelId="{7E16E6C0-6E1E-4D2C-8484-D401CACBE8F8}" type="presOf" srcId="{D9300761-4172-4E6A-9768-4EE765857A50}" destId="{041878E3-6420-41A3-A71E-F6041347C530}" srcOrd="0" destOrd="0" presId="urn:microsoft.com/office/officeart/2005/8/layout/radial6"/>
    <dgm:cxn modelId="{83C7FDCD-1B28-4248-B293-F9B01BC9A50B}" type="presOf" srcId="{3FF882DF-2A4B-421F-BA90-C0AB7CC0ADC9}" destId="{94EB5F13-40CF-401A-9194-D68A3EE5D26F}" srcOrd="0" destOrd="0" presId="urn:microsoft.com/office/officeart/2005/8/layout/radial6"/>
    <dgm:cxn modelId="{5D1D144D-FAA0-434D-8C4B-3501B8D94D75}" type="presOf" srcId="{699DB1AB-9748-41C0-A1CD-07C9593DD3E4}" destId="{3F7EE6F7-1653-44E4-A205-89FB1D79FF5B}" srcOrd="0" destOrd="0" presId="urn:microsoft.com/office/officeart/2005/8/layout/radial6"/>
    <dgm:cxn modelId="{35770ADA-5716-4140-9586-BA6FDDD7C796}" srcId="{044DCA80-DF00-44E7-8B58-271CF3B442A6}" destId="{CA3009E5-6033-4906-AE6F-2C1CA3BDBC91}" srcOrd="3" destOrd="0" parTransId="{14CDF030-7A9B-494B-8D0B-D4BC56EB75C4}" sibTransId="{699DB1AB-9748-41C0-A1CD-07C9593DD3E4}"/>
    <dgm:cxn modelId="{5D584B61-7DC2-4185-8448-5DACBC1B41D8}" srcId="{044DCA80-DF00-44E7-8B58-271CF3B442A6}" destId="{2F475663-2134-4425-9382-648FDB570997}" srcOrd="1" destOrd="0" parTransId="{93E9D22D-5AB9-4F06-87C9-C59B0CC5A0BA}" sibTransId="{125741C6-C1E3-4E86-87D6-4591EB77365E}"/>
    <dgm:cxn modelId="{F5F773F0-794B-42E5-9A5F-C760E69AC665}" type="presOf" srcId="{D6702B39-C6CB-4D86-984E-C0B9189D9119}" destId="{0D540B1C-3C45-4641-BFA5-99C4E87C9BF2}" srcOrd="0" destOrd="0" presId="urn:microsoft.com/office/officeart/2005/8/layout/radial6"/>
    <dgm:cxn modelId="{DD58F30D-84BC-4481-8AFA-3021AFF4BB46}" type="presOf" srcId="{2F475663-2134-4425-9382-648FDB570997}" destId="{FE8AB9C5-4870-4A8C-852C-549D53F9FB5B}" srcOrd="0" destOrd="0" presId="urn:microsoft.com/office/officeart/2005/8/layout/radial6"/>
    <dgm:cxn modelId="{668B96CB-B095-4B80-A530-4F32BFF144D7}" type="presOf" srcId="{125741C6-C1E3-4E86-87D6-4591EB77365E}" destId="{81383F60-1741-45C1-970E-7E28D9C5831B}" srcOrd="0" destOrd="0" presId="urn:microsoft.com/office/officeart/2005/8/layout/radial6"/>
    <dgm:cxn modelId="{6639804F-D2ED-4C41-94A0-E6720E018F87}" type="presOf" srcId="{CA3009E5-6033-4906-AE6F-2C1CA3BDBC91}" destId="{B9335D65-4559-4E29-BBB7-A7CE72EA969D}" srcOrd="0" destOrd="0" presId="urn:microsoft.com/office/officeart/2005/8/layout/radial6"/>
    <dgm:cxn modelId="{05650AD7-1BFF-4950-BD80-C9DCF3361C54}" srcId="{044DCA80-DF00-44E7-8B58-271CF3B442A6}" destId="{3FF882DF-2A4B-421F-BA90-C0AB7CC0ADC9}" srcOrd="0" destOrd="0" parTransId="{72FC5D6D-F5A7-4EF6-8442-4E9F7DB42A14}" sibTransId="{D6702B39-C6CB-4D86-984E-C0B9189D9119}"/>
    <dgm:cxn modelId="{5A13693D-4AB9-4238-BB9A-244DF444DBD0}" type="presParOf" srcId="{55C24D60-0702-4B1D-8065-8DBF4C099D48}" destId="{8906D79F-5157-4283-8A65-0F9858A3FBA6}" srcOrd="0" destOrd="0" presId="urn:microsoft.com/office/officeart/2005/8/layout/radial6"/>
    <dgm:cxn modelId="{21F1C0CF-404C-4E7C-B966-3012EA74C7FB}" type="presParOf" srcId="{55C24D60-0702-4B1D-8065-8DBF4C099D48}" destId="{94EB5F13-40CF-401A-9194-D68A3EE5D26F}" srcOrd="1" destOrd="0" presId="urn:microsoft.com/office/officeart/2005/8/layout/radial6"/>
    <dgm:cxn modelId="{3134D900-90D5-4639-BBAD-F098915A786A}" type="presParOf" srcId="{55C24D60-0702-4B1D-8065-8DBF4C099D48}" destId="{04DE9995-B698-41F4-9E75-1AF44F46CA1A}" srcOrd="2" destOrd="0" presId="urn:microsoft.com/office/officeart/2005/8/layout/radial6"/>
    <dgm:cxn modelId="{F2EC8C56-7C7D-401D-9519-BFE8CDC28E88}" type="presParOf" srcId="{55C24D60-0702-4B1D-8065-8DBF4C099D48}" destId="{0D540B1C-3C45-4641-BFA5-99C4E87C9BF2}" srcOrd="3" destOrd="0" presId="urn:microsoft.com/office/officeart/2005/8/layout/radial6"/>
    <dgm:cxn modelId="{9B37CAC9-5014-40F0-8D94-7B9C1675B71C}" type="presParOf" srcId="{55C24D60-0702-4B1D-8065-8DBF4C099D48}" destId="{FE8AB9C5-4870-4A8C-852C-549D53F9FB5B}" srcOrd="4" destOrd="0" presId="urn:microsoft.com/office/officeart/2005/8/layout/radial6"/>
    <dgm:cxn modelId="{5E244187-B7C3-415C-A277-E274DE5A8C18}" type="presParOf" srcId="{55C24D60-0702-4B1D-8065-8DBF4C099D48}" destId="{8DC7EF70-8D09-4F2B-AF01-9CF1ED38B13C}" srcOrd="5" destOrd="0" presId="urn:microsoft.com/office/officeart/2005/8/layout/radial6"/>
    <dgm:cxn modelId="{71B285F4-2173-466A-ACF9-589D3671B231}" type="presParOf" srcId="{55C24D60-0702-4B1D-8065-8DBF4C099D48}" destId="{81383F60-1741-45C1-970E-7E28D9C5831B}" srcOrd="6" destOrd="0" presId="urn:microsoft.com/office/officeart/2005/8/layout/radial6"/>
    <dgm:cxn modelId="{773CD729-9B9B-42C2-86DA-61E5B675DCD8}" type="presParOf" srcId="{55C24D60-0702-4B1D-8065-8DBF4C099D48}" destId="{041878E3-6420-41A3-A71E-F6041347C530}" srcOrd="7" destOrd="0" presId="urn:microsoft.com/office/officeart/2005/8/layout/radial6"/>
    <dgm:cxn modelId="{65FFDCCC-A75C-4E66-9D66-C21F5796957B}" type="presParOf" srcId="{55C24D60-0702-4B1D-8065-8DBF4C099D48}" destId="{2B3BB2AA-B228-4B75-913E-FB5069A8CE70}" srcOrd="8" destOrd="0" presId="urn:microsoft.com/office/officeart/2005/8/layout/radial6"/>
    <dgm:cxn modelId="{4903AFEF-14C7-41D7-AF87-597D34DC4A56}" type="presParOf" srcId="{55C24D60-0702-4B1D-8065-8DBF4C099D48}" destId="{B7877422-78A1-41FD-BF96-4D385DF7B3A4}" srcOrd="9" destOrd="0" presId="urn:microsoft.com/office/officeart/2005/8/layout/radial6"/>
    <dgm:cxn modelId="{F4E766F3-EAEC-4088-9043-53FA18C7407C}" type="presParOf" srcId="{55C24D60-0702-4B1D-8065-8DBF4C099D48}" destId="{B9335D65-4559-4E29-BBB7-A7CE72EA969D}" srcOrd="10" destOrd="0" presId="urn:microsoft.com/office/officeart/2005/8/layout/radial6"/>
    <dgm:cxn modelId="{12872D77-6657-49DF-8C56-EED91862EABC}" type="presParOf" srcId="{55C24D60-0702-4B1D-8065-8DBF4C099D48}" destId="{C4B20F4B-41A7-401E-9913-9CB18CA6B3AB}" srcOrd="11" destOrd="0" presId="urn:microsoft.com/office/officeart/2005/8/layout/radial6"/>
    <dgm:cxn modelId="{51ED8752-5477-4C3D-ABB4-2CF64AFB7ADD}" type="presParOf" srcId="{55C24D60-0702-4B1D-8065-8DBF4C099D48}" destId="{3F7EE6F7-1653-44E4-A205-89FB1D79FF5B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16D5213-2213-4D08-9990-1AA7971F4D01}" type="doc">
      <dgm:prSet loTypeId="urn:microsoft.com/office/officeart/2005/8/layout/hList9" loCatId="list" qsTypeId="urn:microsoft.com/office/officeart/2005/8/quickstyle/3d4" qsCatId="3D" csTypeId="urn:microsoft.com/office/officeart/2005/8/colors/colorful5" csCatId="colorful" phldr="1"/>
      <dgm:spPr/>
      <dgm:t>
        <a:bodyPr/>
        <a:lstStyle/>
        <a:p>
          <a:endParaRPr lang="zh-TW" altLang="en-US"/>
        </a:p>
      </dgm:t>
    </dgm:pt>
    <dgm:pt modelId="{8154D1D8-8545-4D1C-AE18-745A91CA42F1}">
      <dgm:prSet phldrT="[文字]" custT="1"/>
      <dgm:spPr/>
      <dgm:t>
        <a:bodyPr/>
        <a:lstStyle/>
        <a:p>
          <a:r>
            <a:rPr lang="zh-TW" altLang="en-US" sz="40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中</a:t>
          </a:r>
          <a:endParaRPr lang="zh-TW" altLang="en-US" sz="40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E1E43D7C-C74B-48EB-A20E-487473B1F93B}" type="parTrans" cxnId="{D868F55E-43D8-4F90-B6E3-69064B67242A}">
      <dgm:prSet/>
      <dgm:spPr/>
      <dgm:t>
        <a:bodyPr/>
        <a:lstStyle/>
        <a:p>
          <a:endParaRPr lang="zh-TW" altLang="en-US"/>
        </a:p>
      </dgm:t>
    </dgm:pt>
    <dgm:pt modelId="{A263456D-E47A-450D-A05B-7858DF46FBBB}" type="sibTrans" cxnId="{D868F55E-43D8-4F90-B6E3-69064B67242A}">
      <dgm:prSet/>
      <dgm:spPr/>
      <dgm:t>
        <a:bodyPr/>
        <a:lstStyle/>
        <a:p>
          <a:endParaRPr lang="zh-TW" altLang="en-US"/>
        </a:p>
      </dgm:t>
    </dgm:pt>
    <dgm:pt modelId="{56E7D5BD-1963-4A6B-BC64-D31903BA3355}">
      <dgm:prSet phldrT="[文字]" custT="1"/>
      <dgm:spPr/>
      <dgm:t>
        <a:bodyPr/>
        <a:lstStyle/>
        <a:p>
          <a:pPr algn="ctr">
            <a:lnSpc>
              <a:spcPts val="22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喜怒哀樂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 algn="ctr">
            <a:lnSpc>
              <a:spcPts val="22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未發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 algn="ctr">
            <a:lnSpc>
              <a:spcPts val="2200"/>
            </a:lnSpc>
          </a:pP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原始和諧</a:t>
          </a: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2800" dirty="0"/>
        </a:p>
      </dgm:t>
    </dgm:pt>
    <dgm:pt modelId="{469E9925-83E3-47C2-9212-F1B4E46D9190}" type="parTrans" cxnId="{ADF9375E-1BB9-48C2-97DB-B2CA437C1192}">
      <dgm:prSet/>
      <dgm:spPr/>
      <dgm:t>
        <a:bodyPr/>
        <a:lstStyle/>
        <a:p>
          <a:endParaRPr lang="zh-TW" altLang="en-US"/>
        </a:p>
      </dgm:t>
    </dgm:pt>
    <dgm:pt modelId="{3F76EEFD-0DDD-44F4-A574-63B52ABF25FC}" type="sibTrans" cxnId="{ADF9375E-1BB9-48C2-97DB-B2CA437C1192}">
      <dgm:prSet/>
      <dgm:spPr/>
      <dgm:t>
        <a:bodyPr/>
        <a:lstStyle/>
        <a:p>
          <a:endParaRPr lang="zh-TW" altLang="en-US"/>
        </a:p>
      </dgm:t>
    </dgm:pt>
    <dgm:pt modelId="{A5B3E7F6-0550-421D-A540-0C6B16404B3F}">
      <dgm:prSet phldrT="[文字]" custT="1"/>
      <dgm:spPr/>
      <dgm:t>
        <a:bodyPr/>
        <a:lstStyle/>
        <a:p>
          <a:r>
            <a:rPr lang="zh-TW" altLang="en-US" sz="40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和</a:t>
          </a:r>
        </a:p>
      </dgm:t>
    </dgm:pt>
    <dgm:pt modelId="{95EFB4E9-4D88-4091-99E4-59B491CF5AA4}" type="parTrans" cxnId="{7239ADCB-BCE4-4FC3-A5A8-31FC36C7F63D}">
      <dgm:prSet/>
      <dgm:spPr/>
      <dgm:t>
        <a:bodyPr/>
        <a:lstStyle/>
        <a:p>
          <a:endParaRPr lang="zh-TW" altLang="en-US"/>
        </a:p>
      </dgm:t>
    </dgm:pt>
    <dgm:pt modelId="{5EF4ABCF-9290-464B-872D-7B2735639CD4}" type="sibTrans" cxnId="{7239ADCB-BCE4-4FC3-A5A8-31FC36C7F63D}">
      <dgm:prSet/>
      <dgm:spPr/>
      <dgm:t>
        <a:bodyPr/>
        <a:lstStyle/>
        <a:p>
          <a:endParaRPr lang="zh-TW" altLang="en-US"/>
        </a:p>
      </dgm:t>
    </dgm:pt>
    <dgm:pt modelId="{D8FA7EDC-140D-4DB3-AEC3-DD368FE3C377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發而皆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中節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再度和諧</a:t>
          </a: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dirty="0"/>
        </a:p>
      </dgm:t>
    </dgm:pt>
    <dgm:pt modelId="{F23A3E54-5370-411A-BE49-9FB8CE924A57}" type="parTrans" cxnId="{C8F318BD-C91D-4C57-BB08-D1195BBB39D9}">
      <dgm:prSet/>
      <dgm:spPr/>
      <dgm:t>
        <a:bodyPr/>
        <a:lstStyle/>
        <a:p>
          <a:endParaRPr lang="zh-TW" altLang="en-US"/>
        </a:p>
      </dgm:t>
    </dgm:pt>
    <dgm:pt modelId="{C8726C8E-D0A7-4971-8A0E-81F110662A08}" type="sibTrans" cxnId="{C8F318BD-C91D-4C57-BB08-D1195BBB39D9}">
      <dgm:prSet/>
      <dgm:spPr/>
      <dgm:t>
        <a:bodyPr/>
        <a:lstStyle/>
        <a:p>
          <a:endParaRPr lang="zh-TW" altLang="en-US"/>
        </a:p>
      </dgm:t>
    </dgm:pt>
    <dgm:pt modelId="{2C77C390-386D-4541-A051-CEBD6D0DD972}" type="pres">
      <dgm:prSet presAssocID="{B16D5213-2213-4D08-9990-1AA7971F4D01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7E2AFD39-93FD-48B0-A8A4-7B4D225456D4}" type="pres">
      <dgm:prSet presAssocID="{8154D1D8-8545-4D1C-AE18-745A91CA42F1}" presName="posSpace" presStyleCnt="0"/>
      <dgm:spPr/>
      <dgm:t>
        <a:bodyPr/>
        <a:lstStyle/>
        <a:p>
          <a:endParaRPr lang="zh-TW" altLang="en-US"/>
        </a:p>
      </dgm:t>
    </dgm:pt>
    <dgm:pt modelId="{98A66643-BFD7-4B2E-AD8D-EC96718BCBF0}" type="pres">
      <dgm:prSet presAssocID="{8154D1D8-8545-4D1C-AE18-745A91CA42F1}" presName="vertFlow" presStyleCnt="0"/>
      <dgm:spPr/>
      <dgm:t>
        <a:bodyPr/>
        <a:lstStyle/>
        <a:p>
          <a:endParaRPr lang="zh-TW" altLang="en-US"/>
        </a:p>
      </dgm:t>
    </dgm:pt>
    <dgm:pt modelId="{27D945F1-8CD3-4863-849B-862E9CAFAB9E}" type="pres">
      <dgm:prSet presAssocID="{8154D1D8-8545-4D1C-AE18-745A91CA42F1}" presName="topSpace" presStyleCnt="0"/>
      <dgm:spPr/>
      <dgm:t>
        <a:bodyPr/>
        <a:lstStyle/>
        <a:p>
          <a:endParaRPr lang="zh-TW" altLang="en-US"/>
        </a:p>
      </dgm:t>
    </dgm:pt>
    <dgm:pt modelId="{1F887692-3A31-4850-8F24-DFE5B1C3FD54}" type="pres">
      <dgm:prSet presAssocID="{8154D1D8-8545-4D1C-AE18-745A91CA42F1}" presName="firstComp" presStyleCnt="0"/>
      <dgm:spPr/>
      <dgm:t>
        <a:bodyPr/>
        <a:lstStyle/>
        <a:p>
          <a:endParaRPr lang="zh-TW" altLang="en-US"/>
        </a:p>
      </dgm:t>
    </dgm:pt>
    <dgm:pt modelId="{4C63EEAA-93B5-4E4F-AD4D-764163BAA308}" type="pres">
      <dgm:prSet presAssocID="{8154D1D8-8545-4D1C-AE18-745A91CA42F1}" presName="firstChild" presStyleLbl="bgAccFollowNode1" presStyleIdx="0" presStyleCnt="2"/>
      <dgm:spPr/>
      <dgm:t>
        <a:bodyPr/>
        <a:lstStyle/>
        <a:p>
          <a:endParaRPr lang="zh-TW" altLang="en-US"/>
        </a:p>
      </dgm:t>
    </dgm:pt>
    <dgm:pt modelId="{2CC80161-768E-4A1E-951C-D928115206B4}" type="pres">
      <dgm:prSet presAssocID="{8154D1D8-8545-4D1C-AE18-745A91CA42F1}" presName="firstChildTx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F50EBE8-B411-493F-B4BD-EBCE91E521B0}" type="pres">
      <dgm:prSet presAssocID="{8154D1D8-8545-4D1C-AE18-745A91CA42F1}" presName="negSpace" presStyleCnt="0"/>
      <dgm:spPr/>
      <dgm:t>
        <a:bodyPr/>
        <a:lstStyle/>
        <a:p>
          <a:endParaRPr lang="zh-TW" altLang="en-US"/>
        </a:p>
      </dgm:t>
    </dgm:pt>
    <dgm:pt modelId="{E0C943D6-6C7A-4C41-91A4-677EEE5BF0B2}" type="pres">
      <dgm:prSet presAssocID="{8154D1D8-8545-4D1C-AE18-745A91CA42F1}" presName="circle" presStyleLbl="node1" presStyleIdx="0" presStyleCnt="2"/>
      <dgm:spPr/>
      <dgm:t>
        <a:bodyPr/>
        <a:lstStyle/>
        <a:p>
          <a:endParaRPr lang="zh-TW" altLang="en-US"/>
        </a:p>
      </dgm:t>
    </dgm:pt>
    <dgm:pt modelId="{C7623110-54A1-4EB6-9A98-365D5AD10FF1}" type="pres">
      <dgm:prSet presAssocID="{A263456D-E47A-450D-A05B-7858DF46FBBB}" presName="transSpace" presStyleCnt="0"/>
      <dgm:spPr/>
      <dgm:t>
        <a:bodyPr/>
        <a:lstStyle/>
        <a:p>
          <a:endParaRPr lang="zh-TW" altLang="en-US"/>
        </a:p>
      </dgm:t>
    </dgm:pt>
    <dgm:pt modelId="{8DD2D5EA-B4D6-4C2B-A072-952D99642C5A}" type="pres">
      <dgm:prSet presAssocID="{A5B3E7F6-0550-421D-A540-0C6B16404B3F}" presName="posSpace" presStyleCnt="0"/>
      <dgm:spPr/>
      <dgm:t>
        <a:bodyPr/>
        <a:lstStyle/>
        <a:p>
          <a:endParaRPr lang="zh-TW" altLang="en-US"/>
        </a:p>
      </dgm:t>
    </dgm:pt>
    <dgm:pt modelId="{7B1D6E6F-1207-452C-9EAB-359BD18ABB9C}" type="pres">
      <dgm:prSet presAssocID="{A5B3E7F6-0550-421D-A540-0C6B16404B3F}" presName="vertFlow" presStyleCnt="0"/>
      <dgm:spPr/>
      <dgm:t>
        <a:bodyPr/>
        <a:lstStyle/>
        <a:p>
          <a:endParaRPr lang="zh-TW" altLang="en-US"/>
        </a:p>
      </dgm:t>
    </dgm:pt>
    <dgm:pt modelId="{FC27A038-BE0D-4F65-94DB-AD19743FCCA6}" type="pres">
      <dgm:prSet presAssocID="{A5B3E7F6-0550-421D-A540-0C6B16404B3F}" presName="topSpace" presStyleCnt="0"/>
      <dgm:spPr/>
      <dgm:t>
        <a:bodyPr/>
        <a:lstStyle/>
        <a:p>
          <a:endParaRPr lang="zh-TW" altLang="en-US"/>
        </a:p>
      </dgm:t>
    </dgm:pt>
    <dgm:pt modelId="{97E32682-F019-4325-A763-0DE350A096D0}" type="pres">
      <dgm:prSet presAssocID="{A5B3E7F6-0550-421D-A540-0C6B16404B3F}" presName="firstComp" presStyleCnt="0"/>
      <dgm:spPr/>
      <dgm:t>
        <a:bodyPr/>
        <a:lstStyle/>
        <a:p>
          <a:endParaRPr lang="zh-TW" altLang="en-US"/>
        </a:p>
      </dgm:t>
    </dgm:pt>
    <dgm:pt modelId="{D2D4CC4D-0B12-4122-B1F1-BDA18802265A}" type="pres">
      <dgm:prSet presAssocID="{A5B3E7F6-0550-421D-A540-0C6B16404B3F}" presName="firstChild" presStyleLbl="bgAccFollowNode1" presStyleIdx="1" presStyleCnt="2"/>
      <dgm:spPr/>
      <dgm:t>
        <a:bodyPr/>
        <a:lstStyle/>
        <a:p>
          <a:endParaRPr lang="zh-TW" altLang="en-US"/>
        </a:p>
      </dgm:t>
    </dgm:pt>
    <dgm:pt modelId="{53232002-6155-419A-91A8-552C8ED2889A}" type="pres">
      <dgm:prSet presAssocID="{A5B3E7F6-0550-421D-A540-0C6B16404B3F}" presName="firstChildTx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0C49ED1-98E5-46A0-A689-D9CE550A6C53}" type="pres">
      <dgm:prSet presAssocID="{A5B3E7F6-0550-421D-A540-0C6B16404B3F}" presName="negSpace" presStyleCnt="0"/>
      <dgm:spPr/>
      <dgm:t>
        <a:bodyPr/>
        <a:lstStyle/>
        <a:p>
          <a:endParaRPr lang="zh-TW" altLang="en-US"/>
        </a:p>
      </dgm:t>
    </dgm:pt>
    <dgm:pt modelId="{4CD8FD88-FADB-4921-B68B-9137FFDDB698}" type="pres">
      <dgm:prSet presAssocID="{A5B3E7F6-0550-421D-A540-0C6B16404B3F}" presName="circle" presStyleLbl="node1" presStyleIdx="1" presStyleCnt="2"/>
      <dgm:spPr/>
      <dgm:t>
        <a:bodyPr/>
        <a:lstStyle/>
        <a:p>
          <a:endParaRPr lang="zh-TW" altLang="en-US"/>
        </a:p>
      </dgm:t>
    </dgm:pt>
  </dgm:ptLst>
  <dgm:cxnLst>
    <dgm:cxn modelId="{FFD8B8AD-9D83-4841-90DF-7F2D2CE617C0}" type="presOf" srcId="{A5B3E7F6-0550-421D-A540-0C6B16404B3F}" destId="{4CD8FD88-FADB-4921-B68B-9137FFDDB698}" srcOrd="0" destOrd="0" presId="urn:microsoft.com/office/officeart/2005/8/layout/hList9"/>
    <dgm:cxn modelId="{D868F55E-43D8-4F90-B6E3-69064B67242A}" srcId="{B16D5213-2213-4D08-9990-1AA7971F4D01}" destId="{8154D1D8-8545-4D1C-AE18-745A91CA42F1}" srcOrd="0" destOrd="0" parTransId="{E1E43D7C-C74B-48EB-A20E-487473B1F93B}" sibTransId="{A263456D-E47A-450D-A05B-7858DF46FBBB}"/>
    <dgm:cxn modelId="{D6B967D1-3043-47BB-B422-1558BF08FEF7}" type="presOf" srcId="{8154D1D8-8545-4D1C-AE18-745A91CA42F1}" destId="{E0C943D6-6C7A-4C41-91A4-677EEE5BF0B2}" srcOrd="0" destOrd="0" presId="urn:microsoft.com/office/officeart/2005/8/layout/hList9"/>
    <dgm:cxn modelId="{ADF9375E-1BB9-48C2-97DB-B2CA437C1192}" srcId="{8154D1D8-8545-4D1C-AE18-745A91CA42F1}" destId="{56E7D5BD-1963-4A6B-BC64-D31903BA3355}" srcOrd="0" destOrd="0" parTransId="{469E9925-83E3-47C2-9212-F1B4E46D9190}" sibTransId="{3F76EEFD-0DDD-44F4-A574-63B52ABF25FC}"/>
    <dgm:cxn modelId="{AA748B29-F553-4304-9678-583A57D79957}" type="presOf" srcId="{B16D5213-2213-4D08-9990-1AA7971F4D01}" destId="{2C77C390-386D-4541-A051-CEBD6D0DD972}" srcOrd="0" destOrd="0" presId="urn:microsoft.com/office/officeart/2005/8/layout/hList9"/>
    <dgm:cxn modelId="{C8F318BD-C91D-4C57-BB08-D1195BBB39D9}" srcId="{A5B3E7F6-0550-421D-A540-0C6B16404B3F}" destId="{D8FA7EDC-140D-4DB3-AEC3-DD368FE3C377}" srcOrd="0" destOrd="0" parTransId="{F23A3E54-5370-411A-BE49-9FB8CE924A57}" sibTransId="{C8726C8E-D0A7-4971-8A0E-81F110662A08}"/>
    <dgm:cxn modelId="{7239ADCB-BCE4-4FC3-A5A8-31FC36C7F63D}" srcId="{B16D5213-2213-4D08-9990-1AA7971F4D01}" destId="{A5B3E7F6-0550-421D-A540-0C6B16404B3F}" srcOrd="1" destOrd="0" parTransId="{95EFB4E9-4D88-4091-99E4-59B491CF5AA4}" sibTransId="{5EF4ABCF-9290-464B-872D-7B2735639CD4}"/>
    <dgm:cxn modelId="{3AF9D998-7567-477E-B3A5-9E26BE2B24F7}" type="presOf" srcId="{56E7D5BD-1963-4A6B-BC64-D31903BA3355}" destId="{2CC80161-768E-4A1E-951C-D928115206B4}" srcOrd="1" destOrd="0" presId="urn:microsoft.com/office/officeart/2005/8/layout/hList9"/>
    <dgm:cxn modelId="{2B9EA4CD-4F51-4197-99C5-1EB158EE3001}" type="presOf" srcId="{D8FA7EDC-140D-4DB3-AEC3-DD368FE3C377}" destId="{53232002-6155-419A-91A8-552C8ED2889A}" srcOrd="1" destOrd="0" presId="urn:microsoft.com/office/officeart/2005/8/layout/hList9"/>
    <dgm:cxn modelId="{71697ED9-FAB8-4D75-954C-C5E4A695148D}" type="presOf" srcId="{D8FA7EDC-140D-4DB3-AEC3-DD368FE3C377}" destId="{D2D4CC4D-0B12-4122-B1F1-BDA18802265A}" srcOrd="0" destOrd="0" presId="urn:microsoft.com/office/officeart/2005/8/layout/hList9"/>
    <dgm:cxn modelId="{A3699947-686E-4766-8CF8-7A0089EA21E4}" type="presOf" srcId="{56E7D5BD-1963-4A6B-BC64-D31903BA3355}" destId="{4C63EEAA-93B5-4E4F-AD4D-764163BAA308}" srcOrd="0" destOrd="0" presId="urn:microsoft.com/office/officeart/2005/8/layout/hList9"/>
    <dgm:cxn modelId="{F5D50DFB-4269-446C-9B9B-04D2E3D5307C}" type="presParOf" srcId="{2C77C390-386D-4541-A051-CEBD6D0DD972}" destId="{7E2AFD39-93FD-48B0-A8A4-7B4D225456D4}" srcOrd="0" destOrd="0" presId="urn:microsoft.com/office/officeart/2005/8/layout/hList9"/>
    <dgm:cxn modelId="{BF116654-21FA-4C5F-8A95-6ACE78FD6105}" type="presParOf" srcId="{2C77C390-386D-4541-A051-CEBD6D0DD972}" destId="{98A66643-BFD7-4B2E-AD8D-EC96718BCBF0}" srcOrd="1" destOrd="0" presId="urn:microsoft.com/office/officeart/2005/8/layout/hList9"/>
    <dgm:cxn modelId="{67680DDD-3505-43C6-8FEF-A28440F4ABB9}" type="presParOf" srcId="{98A66643-BFD7-4B2E-AD8D-EC96718BCBF0}" destId="{27D945F1-8CD3-4863-849B-862E9CAFAB9E}" srcOrd="0" destOrd="0" presId="urn:microsoft.com/office/officeart/2005/8/layout/hList9"/>
    <dgm:cxn modelId="{877E3921-2679-4EC6-8CCA-BC037D775CF4}" type="presParOf" srcId="{98A66643-BFD7-4B2E-AD8D-EC96718BCBF0}" destId="{1F887692-3A31-4850-8F24-DFE5B1C3FD54}" srcOrd="1" destOrd="0" presId="urn:microsoft.com/office/officeart/2005/8/layout/hList9"/>
    <dgm:cxn modelId="{FCDBF9DB-7297-412F-AA7B-0C1ECBC03831}" type="presParOf" srcId="{1F887692-3A31-4850-8F24-DFE5B1C3FD54}" destId="{4C63EEAA-93B5-4E4F-AD4D-764163BAA308}" srcOrd="0" destOrd="0" presId="urn:microsoft.com/office/officeart/2005/8/layout/hList9"/>
    <dgm:cxn modelId="{1D36B2EF-7FAD-49D9-833B-E356759DDB3F}" type="presParOf" srcId="{1F887692-3A31-4850-8F24-DFE5B1C3FD54}" destId="{2CC80161-768E-4A1E-951C-D928115206B4}" srcOrd="1" destOrd="0" presId="urn:microsoft.com/office/officeart/2005/8/layout/hList9"/>
    <dgm:cxn modelId="{39711B97-B7A6-4DA6-A05B-8CC1FF6B5BAE}" type="presParOf" srcId="{2C77C390-386D-4541-A051-CEBD6D0DD972}" destId="{0F50EBE8-B411-493F-B4BD-EBCE91E521B0}" srcOrd="2" destOrd="0" presId="urn:microsoft.com/office/officeart/2005/8/layout/hList9"/>
    <dgm:cxn modelId="{C24A1C64-6419-49A2-B966-AEC7769BFB92}" type="presParOf" srcId="{2C77C390-386D-4541-A051-CEBD6D0DD972}" destId="{E0C943D6-6C7A-4C41-91A4-677EEE5BF0B2}" srcOrd="3" destOrd="0" presId="urn:microsoft.com/office/officeart/2005/8/layout/hList9"/>
    <dgm:cxn modelId="{3AD08ADE-4917-4FD9-842C-7A17469D5825}" type="presParOf" srcId="{2C77C390-386D-4541-A051-CEBD6D0DD972}" destId="{C7623110-54A1-4EB6-9A98-365D5AD10FF1}" srcOrd="4" destOrd="0" presId="urn:microsoft.com/office/officeart/2005/8/layout/hList9"/>
    <dgm:cxn modelId="{D4EEFA9B-C713-40C4-9CE5-98C2218232F8}" type="presParOf" srcId="{2C77C390-386D-4541-A051-CEBD6D0DD972}" destId="{8DD2D5EA-B4D6-4C2B-A072-952D99642C5A}" srcOrd="5" destOrd="0" presId="urn:microsoft.com/office/officeart/2005/8/layout/hList9"/>
    <dgm:cxn modelId="{E2C133B8-D93D-4535-A870-A77AF7FF4F32}" type="presParOf" srcId="{2C77C390-386D-4541-A051-CEBD6D0DD972}" destId="{7B1D6E6F-1207-452C-9EAB-359BD18ABB9C}" srcOrd="6" destOrd="0" presId="urn:microsoft.com/office/officeart/2005/8/layout/hList9"/>
    <dgm:cxn modelId="{0726C8E6-3C7F-466D-B4A5-F0F371495A53}" type="presParOf" srcId="{7B1D6E6F-1207-452C-9EAB-359BD18ABB9C}" destId="{FC27A038-BE0D-4F65-94DB-AD19743FCCA6}" srcOrd="0" destOrd="0" presId="urn:microsoft.com/office/officeart/2005/8/layout/hList9"/>
    <dgm:cxn modelId="{F6123D81-23B5-49B0-9F5B-C27C791CC850}" type="presParOf" srcId="{7B1D6E6F-1207-452C-9EAB-359BD18ABB9C}" destId="{97E32682-F019-4325-A763-0DE350A096D0}" srcOrd="1" destOrd="0" presId="urn:microsoft.com/office/officeart/2005/8/layout/hList9"/>
    <dgm:cxn modelId="{A0CFB109-CBF8-47F4-8E0D-D9F314337C6A}" type="presParOf" srcId="{97E32682-F019-4325-A763-0DE350A096D0}" destId="{D2D4CC4D-0B12-4122-B1F1-BDA18802265A}" srcOrd="0" destOrd="0" presId="urn:microsoft.com/office/officeart/2005/8/layout/hList9"/>
    <dgm:cxn modelId="{DD619155-052A-4AF0-A9BF-6959CE8516C9}" type="presParOf" srcId="{97E32682-F019-4325-A763-0DE350A096D0}" destId="{53232002-6155-419A-91A8-552C8ED2889A}" srcOrd="1" destOrd="0" presId="urn:microsoft.com/office/officeart/2005/8/layout/hList9"/>
    <dgm:cxn modelId="{6595383D-2870-4891-B667-6CBF0DD6CB30}" type="presParOf" srcId="{2C77C390-386D-4541-A051-CEBD6D0DD972}" destId="{E0C49ED1-98E5-46A0-A689-D9CE550A6C53}" srcOrd="7" destOrd="0" presId="urn:microsoft.com/office/officeart/2005/8/layout/hList9"/>
    <dgm:cxn modelId="{B14BF778-9078-4D95-BB0E-A08FFDA3604C}" type="presParOf" srcId="{2C77C390-386D-4541-A051-CEBD6D0DD972}" destId="{4CD8FD88-FADB-4921-B68B-9137FFDDB698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C9CD73B-0C5B-45DD-814F-A68666567B0F}" type="doc">
      <dgm:prSet loTypeId="urn:microsoft.com/office/officeart/2005/8/layout/hierarchy2" loCatId="hierarchy" qsTypeId="urn:microsoft.com/office/officeart/2005/8/quickstyle/3d2#5" qsCatId="3D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D4D75B87-CCBD-4FA9-92A9-E34CCD2625CC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音樂的中節　三要素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02FA2109-2C1C-4ACF-82D5-E3F2782611E3}" type="parTrans" cxnId="{C49FE528-95E7-45C7-82AE-DEF25ED35DAD}">
      <dgm:prSet/>
      <dgm:spPr/>
      <dgm:t>
        <a:bodyPr/>
        <a:lstStyle/>
        <a:p>
          <a:endParaRPr lang="zh-TW" altLang="en-US"/>
        </a:p>
      </dgm:t>
    </dgm:pt>
    <dgm:pt modelId="{0296279F-6657-4C40-B515-5042E141520F}" type="sibTrans" cxnId="{C49FE528-95E7-45C7-82AE-DEF25ED35DAD}">
      <dgm:prSet/>
      <dgm:spPr/>
      <dgm:t>
        <a:bodyPr/>
        <a:lstStyle/>
        <a:p>
          <a:endParaRPr lang="zh-TW" altLang="en-US"/>
        </a:p>
      </dgm:t>
    </dgm:pt>
    <dgm:pt modelId="{F9B5960F-C9DE-44A8-AC5C-1B90CABF8761}">
      <dgm:prSet phldrT="[文字]" custT="1"/>
      <dgm:spPr/>
      <dgm:t>
        <a:bodyPr/>
        <a:lstStyle/>
        <a:p>
          <a:pPr>
            <a:lnSpc>
              <a:spcPts val="20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節奏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000"/>
            </a:lnSpc>
          </a:pPr>
          <a:r>
            <a:rPr lang="en-US" altLang="zh-TW" sz="3200" u="none" dirty="0" smtClean="0">
              <a:latin typeface="標楷體" pitchFamily="65" charset="-120"/>
              <a:ea typeface="標楷體" pitchFamily="65" charset="-120"/>
            </a:rPr>
            <a:t>(× </a:t>
          </a:r>
          <a:r>
            <a:rPr lang="en-US" altLang="zh-TW" sz="3200" u="sng" dirty="0" smtClean="0">
              <a:latin typeface="標楷體" pitchFamily="65" charset="-120"/>
              <a:ea typeface="標楷體" pitchFamily="65" charset="-120"/>
            </a:rPr>
            <a:t>××</a:t>
          </a:r>
          <a:r>
            <a:rPr lang="en-US" altLang="zh-TW" sz="3200" u="none" dirty="0" smtClean="0">
              <a:latin typeface="標楷體" pitchFamily="65" charset="-120"/>
              <a:ea typeface="標楷體" pitchFamily="65" charset="-120"/>
            </a:rPr>
            <a:t> </a:t>
          </a:r>
          <a:r>
            <a:rPr lang="en-US" altLang="zh-TW" sz="3200" u="sng" dirty="0" smtClean="0">
              <a:latin typeface="標楷體" pitchFamily="65" charset="-120"/>
              <a:ea typeface="標楷體" pitchFamily="65" charset="-120"/>
            </a:rPr>
            <a:t>×</a:t>
          </a:r>
          <a:r>
            <a:rPr lang="en-US" altLang="zh-TW" sz="3200" u="dbl" baseline="0" dirty="0" smtClean="0">
              <a:latin typeface="標楷體" pitchFamily="65" charset="-120"/>
              <a:ea typeface="標楷體" pitchFamily="65" charset="-120"/>
            </a:rPr>
            <a:t>××</a:t>
          </a:r>
          <a:r>
            <a:rPr lang="en-US" altLang="zh-TW" sz="3200" u="none" baseline="0" dirty="0" smtClean="0">
              <a:latin typeface="標楷體" pitchFamily="65" charset="-120"/>
              <a:ea typeface="標楷體" pitchFamily="65" charset="-120"/>
            </a:rPr>
            <a:t> </a:t>
          </a:r>
          <a:r>
            <a:rPr lang="en-US" altLang="zh-TW" sz="3200" u="dbl" baseline="0" dirty="0" smtClean="0">
              <a:latin typeface="標楷體" pitchFamily="65" charset="-120"/>
              <a:ea typeface="標楷體" pitchFamily="65" charset="-120"/>
            </a:rPr>
            <a:t>××××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7C96C8A6-8C56-4366-8946-6AF8B0EAAE04}" type="parTrans" cxnId="{CF6A96F1-AA1B-48F2-A31D-252C8C6F9B9D}">
      <dgm:prSet/>
      <dgm:spPr/>
      <dgm:t>
        <a:bodyPr/>
        <a:lstStyle/>
        <a:p>
          <a:endParaRPr lang="zh-TW" altLang="en-US"/>
        </a:p>
      </dgm:t>
    </dgm:pt>
    <dgm:pt modelId="{3BCDFA0E-7DA3-4C1C-B917-A9A734A1B9D2}" type="sibTrans" cxnId="{CF6A96F1-AA1B-48F2-A31D-252C8C6F9B9D}">
      <dgm:prSet/>
      <dgm:spPr/>
      <dgm:t>
        <a:bodyPr/>
        <a:lstStyle/>
        <a:p>
          <a:endParaRPr lang="zh-TW" altLang="en-US"/>
        </a:p>
      </dgm:t>
    </dgm:pt>
    <dgm:pt modelId="{C9683A37-66FF-445B-8967-FD0D8C5E7E8D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拍子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(3/4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、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4/4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、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6/8)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602A3FF6-10DD-49DC-BE21-54E0031ADDA4}" type="parTrans" cxnId="{E6CFF044-71AD-4809-BA24-9231AD6CE3AC}">
      <dgm:prSet/>
      <dgm:spPr/>
      <dgm:t>
        <a:bodyPr/>
        <a:lstStyle/>
        <a:p>
          <a:endParaRPr lang="zh-TW" altLang="en-US"/>
        </a:p>
      </dgm:t>
    </dgm:pt>
    <dgm:pt modelId="{C84766C1-2DA0-4E92-A546-65F99641A964}" type="sibTrans" cxnId="{E6CFF044-71AD-4809-BA24-9231AD6CE3AC}">
      <dgm:prSet/>
      <dgm:spPr/>
      <dgm:t>
        <a:bodyPr/>
        <a:lstStyle/>
        <a:p>
          <a:endParaRPr lang="zh-TW" altLang="en-US"/>
        </a:p>
      </dgm:t>
    </dgm:pt>
    <dgm:pt modelId="{FCF78249-D282-4D7B-8A27-77092571741C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音準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3740927E-1345-4F8A-98C5-B7C1D061EF0E}" type="parTrans" cxnId="{3197E103-2084-40CB-8AB4-895D5B6A3A1D}">
      <dgm:prSet/>
      <dgm:spPr/>
      <dgm:t>
        <a:bodyPr/>
        <a:lstStyle/>
        <a:p>
          <a:endParaRPr lang="zh-TW" altLang="en-US"/>
        </a:p>
      </dgm:t>
    </dgm:pt>
    <dgm:pt modelId="{3558BFA3-5CB6-4143-8D64-9ED05C34D25B}" type="sibTrans" cxnId="{3197E103-2084-40CB-8AB4-895D5B6A3A1D}">
      <dgm:prSet/>
      <dgm:spPr/>
      <dgm:t>
        <a:bodyPr/>
        <a:lstStyle/>
        <a:p>
          <a:endParaRPr lang="zh-TW" altLang="en-US"/>
        </a:p>
      </dgm:t>
    </dgm:pt>
    <dgm:pt modelId="{290F5508-3D50-466E-8D78-1BAFE19BB0B4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強弱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6CCB7AE2-F1A3-4325-896D-3083A243DB0F}" type="parTrans" cxnId="{087A7068-AF91-42D8-B3CB-E9A5344B2AED}">
      <dgm:prSet/>
      <dgm:spPr/>
      <dgm:t>
        <a:bodyPr/>
        <a:lstStyle/>
        <a:p>
          <a:endParaRPr lang="zh-TW" altLang="en-US"/>
        </a:p>
      </dgm:t>
    </dgm:pt>
    <dgm:pt modelId="{D15DDB74-36B5-4DA6-8EF1-7761EEC93CFF}" type="sibTrans" cxnId="{087A7068-AF91-42D8-B3CB-E9A5344B2AED}">
      <dgm:prSet/>
      <dgm:spPr/>
      <dgm:t>
        <a:bodyPr/>
        <a:lstStyle/>
        <a:p>
          <a:endParaRPr lang="zh-TW" altLang="en-US"/>
        </a:p>
      </dgm:t>
    </dgm:pt>
    <dgm:pt modelId="{B0879FB1-BCD8-416E-B6E6-ADA24A044D3B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3200" b="1" dirty="0" smtClean="0"/>
            <a:t>f </a:t>
          </a:r>
          <a:r>
            <a:rPr lang="en-US" altLang="zh-TW" sz="3200" b="1" dirty="0" err="1" smtClean="0"/>
            <a:t>f</a:t>
          </a:r>
          <a:r>
            <a:rPr lang="en-US" altLang="zh-TW" sz="3200" b="1" dirty="0" smtClean="0"/>
            <a:t> , f , mf , mp , p , pp</a:t>
          </a:r>
          <a:endParaRPr lang="zh-TW" altLang="en-US" sz="3200" dirty="0">
            <a:latin typeface="+mn-lt"/>
            <a:ea typeface="標楷體" pitchFamily="65" charset="-120"/>
          </a:endParaRPr>
        </a:p>
      </dgm:t>
    </dgm:pt>
    <dgm:pt modelId="{623AF8C8-108D-4329-B55C-F0B8A12B1A7B}" type="parTrans" cxnId="{E44A9D96-BF5E-452C-B958-4C94FC9E82C7}">
      <dgm:prSet/>
      <dgm:spPr/>
      <dgm:t>
        <a:bodyPr/>
        <a:lstStyle/>
        <a:p>
          <a:endParaRPr lang="zh-TW" altLang="en-US"/>
        </a:p>
      </dgm:t>
    </dgm:pt>
    <dgm:pt modelId="{CA1DDBAD-9F8B-454F-9B1F-DADE514BA0A3}" type="sibTrans" cxnId="{E44A9D96-BF5E-452C-B958-4C94FC9E82C7}">
      <dgm:prSet/>
      <dgm:spPr/>
      <dgm:t>
        <a:bodyPr/>
        <a:lstStyle/>
        <a:p>
          <a:endParaRPr lang="zh-TW" altLang="en-US"/>
        </a:p>
      </dgm:t>
    </dgm:pt>
    <dgm:pt modelId="{6FED484F-6F1C-4D70-BBD2-5880F6FAEB54}">
      <dgm:prSet phldrT="[文字]" custT="1"/>
      <dgm:spPr/>
      <dgm:t>
        <a:bodyPr/>
        <a:lstStyle/>
        <a:p>
          <a:r>
            <a:rPr lang="en-US" altLang="zh-TW" sz="3200" dirty="0" smtClean="0">
              <a:latin typeface="Dotum" pitchFamily="34" charset="-127"/>
              <a:ea typeface="Dotum" pitchFamily="34" charset="-127"/>
            </a:rPr>
            <a:t>A=442(440)Hz</a:t>
          </a:r>
          <a:endParaRPr lang="zh-TW" altLang="en-US" sz="3200" dirty="0" smtClean="0">
            <a:latin typeface="Dotum" pitchFamily="34" charset="-127"/>
            <a:ea typeface="Dotum" pitchFamily="34" charset="-127"/>
          </a:endParaRPr>
        </a:p>
      </dgm:t>
    </dgm:pt>
    <dgm:pt modelId="{0AE970BB-A8AE-4571-AEB8-62DC6D4EAECB}" type="parTrans" cxnId="{AD45C5A9-BCC0-4D17-9806-71B5A2DCC7AB}">
      <dgm:prSet/>
      <dgm:spPr/>
      <dgm:t>
        <a:bodyPr/>
        <a:lstStyle/>
        <a:p>
          <a:endParaRPr lang="zh-TW" altLang="en-US"/>
        </a:p>
      </dgm:t>
    </dgm:pt>
    <dgm:pt modelId="{E1654747-AEC8-4D50-B569-B13FBE4C5389}" type="sibTrans" cxnId="{AD45C5A9-BCC0-4D17-9806-71B5A2DCC7AB}">
      <dgm:prSet/>
      <dgm:spPr/>
      <dgm:t>
        <a:bodyPr/>
        <a:lstStyle/>
        <a:p>
          <a:endParaRPr lang="zh-TW" altLang="en-US"/>
        </a:p>
      </dgm:t>
    </dgm:pt>
    <dgm:pt modelId="{20A15F2B-434B-45C1-9144-F1C80F9A72DB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節拍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738C4A24-2056-476A-9ACE-EFFA2529C22D}" type="parTrans" cxnId="{F150DCB5-EBD0-4374-A4E4-5C0728E07B17}">
      <dgm:prSet/>
      <dgm:spPr/>
      <dgm:t>
        <a:bodyPr/>
        <a:lstStyle/>
        <a:p>
          <a:endParaRPr lang="zh-TW" altLang="en-US"/>
        </a:p>
      </dgm:t>
    </dgm:pt>
    <dgm:pt modelId="{63B0D080-AFE9-4A9B-A87C-741820E43A43}" type="sibTrans" cxnId="{F150DCB5-EBD0-4374-A4E4-5C0728E07B17}">
      <dgm:prSet/>
      <dgm:spPr/>
      <dgm:t>
        <a:bodyPr/>
        <a:lstStyle/>
        <a:p>
          <a:endParaRPr lang="zh-TW" altLang="en-US"/>
        </a:p>
      </dgm:t>
    </dgm:pt>
    <dgm:pt modelId="{FFF6DA75-AE76-417C-87D9-799A8442D8D9}" type="pres">
      <dgm:prSet presAssocID="{3C9CD73B-0C5B-45DD-814F-A68666567B0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C350BC2-E078-4596-A541-DC91477EF494}" type="pres">
      <dgm:prSet presAssocID="{D4D75B87-CCBD-4FA9-92A9-E34CCD2625CC}" presName="root1" presStyleCnt="0"/>
      <dgm:spPr/>
      <dgm:t>
        <a:bodyPr/>
        <a:lstStyle/>
        <a:p>
          <a:endParaRPr lang="zh-TW" altLang="en-US"/>
        </a:p>
      </dgm:t>
    </dgm:pt>
    <dgm:pt modelId="{1EE42495-9DEA-402F-B8BB-AA9A226995E4}" type="pres">
      <dgm:prSet presAssocID="{D4D75B87-CCBD-4FA9-92A9-E34CCD2625CC}" presName="LevelOneTextNode" presStyleLbl="node0" presStyleIdx="0" presStyleCnt="1" custScaleX="74161" custScaleY="21822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AC94429-941C-43C9-8FB1-CFDD9B05F331}" type="pres">
      <dgm:prSet presAssocID="{D4D75B87-CCBD-4FA9-92A9-E34CCD2625CC}" presName="level2hierChild" presStyleCnt="0"/>
      <dgm:spPr/>
      <dgm:t>
        <a:bodyPr/>
        <a:lstStyle/>
        <a:p>
          <a:endParaRPr lang="zh-TW" altLang="en-US"/>
        </a:p>
      </dgm:t>
    </dgm:pt>
    <dgm:pt modelId="{1ABD8F58-502B-4B62-B242-B5536D1EB7D9}" type="pres">
      <dgm:prSet presAssocID="{3740927E-1345-4F8A-98C5-B7C1D061EF0E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DE834CCB-E3A0-42D4-99C0-49997A8E3DF5}" type="pres">
      <dgm:prSet presAssocID="{3740927E-1345-4F8A-98C5-B7C1D061EF0E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469D1D81-0C60-4F57-8294-BAB2115825EC}" type="pres">
      <dgm:prSet presAssocID="{FCF78249-D282-4D7B-8A27-77092571741C}" presName="root2" presStyleCnt="0"/>
      <dgm:spPr/>
      <dgm:t>
        <a:bodyPr/>
        <a:lstStyle/>
        <a:p>
          <a:endParaRPr lang="zh-TW" altLang="en-US"/>
        </a:p>
      </dgm:t>
    </dgm:pt>
    <dgm:pt modelId="{55558A34-052A-4EBE-A035-71FF73AE3042}" type="pres">
      <dgm:prSet presAssocID="{FCF78249-D282-4D7B-8A27-77092571741C}" presName="LevelTwoTextNode" presStyleLbl="node2" presStyleIdx="0" presStyleCnt="3" custScaleX="540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9D24154-2362-42E4-97BE-9298EEF67133}" type="pres">
      <dgm:prSet presAssocID="{FCF78249-D282-4D7B-8A27-77092571741C}" presName="level3hierChild" presStyleCnt="0"/>
      <dgm:spPr/>
      <dgm:t>
        <a:bodyPr/>
        <a:lstStyle/>
        <a:p>
          <a:endParaRPr lang="zh-TW" altLang="en-US"/>
        </a:p>
      </dgm:t>
    </dgm:pt>
    <dgm:pt modelId="{6F44E5C4-F6B4-4356-A5FB-E87CD86AAEE2}" type="pres">
      <dgm:prSet presAssocID="{0AE970BB-A8AE-4571-AEB8-62DC6D4EAECB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47D6BEF0-AF9B-40E0-A0DF-E781401EDEE9}" type="pres">
      <dgm:prSet presAssocID="{0AE970BB-A8AE-4571-AEB8-62DC6D4EAECB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A985BA8B-3EFA-4838-A9E6-9679E98416FE}" type="pres">
      <dgm:prSet presAssocID="{6FED484F-6F1C-4D70-BBD2-5880F6FAEB54}" presName="root2" presStyleCnt="0"/>
      <dgm:spPr/>
      <dgm:t>
        <a:bodyPr/>
        <a:lstStyle/>
        <a:p>
          <a:endParaRPr lang="zh-TW" altLang="en-US"/>
        </a:p>
      </dgm:t>
    </dgm:pt>
    <dgm:pt modelId="{1DAEFAB7-C88D-466E-8CDF-1CA86B09E9B8}" type="pres">
      <dgm:prSet presAssocID="{6FED484F-6F1C-4D70-BBD2-5880F6FAEB54}" presName="LevelTwoTextNode" presStyleLbl="node3" presStyleIdx="0" presStyleCnt="4" custScaleX="2381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0728E56-EE8B-48CC-BDD9-05271B1130A7}" type="pres">
      <dgm:prSet presAssocID="{6FED484F-6F1C-4D70-BBD2-5880F6FAEB54}" presName="level3hierChild" presStyleCnt="0"/>
      <dgm:spPr/>
      <dgm:t>
        <a:bodyPr/>
        <a:lstStyle/>
        <a:p>
          <a:endParaRPr lang="zh-TW" altLang="en-US"/>
        </a:p>
      </dgm:t>
    </dgm:pt>
    <dgm:pt modelId="{4602A5AF-98A3-478D-BC8D-228366A4F27E}" type="pres">
      <dgm:prSet presAssocID="{738C4A24-2056-476A-9ACE-EFFA2529C22D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F7C0D325-4C6C-4EFD-A32D-3950E22BE481}" type="pres">
      <dgm:prSet presAssocID="{738C4A24-2056-476A-9ACE-EFFA2529C22D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36247092-FB01-48A2-8FDF-75437C413F84}" type="pres">
      <dgm:prSet presAssocID="{20A15F2B-434B-45C1-9144-F1C80F9A72DB}" presName="root2" presStyleCnt="0"/>
      <dgm:spPr/>
      <dgm:t>
        <a:bodyPr/>
        <a:lstStyle/>
        <a:p>
          <a:endParaRPr lang="zh-TW" altLang="en-US"/>
        </a:p>
      </dgm:t>
    </dgm:pt>
    <dgm:pt modelId="{3CFAD89E-CD4E-4794-9EA0-4C36F2516E19}" type="pres">
      <dgm:prSet presAssocID="{20A15F2B-434B-45C1-9144-F1C80F9A72DB}" presName="LevelTwoTextNode" presStyleLbl="node2" presStyleIdx="1" presStyleCnt="3" custScaleX="540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FFAC58-729E-4989-A706-E7D6D6B51C6D}" type="pres">
      <dgm:prSet presAssocID="{20A15F2B-434B-45C1-9144-F1C80F9A72DB}" presName="level3hierChild" presStyleCnt="0"/>
      <dgm:spPr/>
      <dgm:t>
        <a:bodyPr/>
        <a:lstStyle/>
        <a:p>
          <a:endParaRPr lang="zh-TW" altLang="en-US"/>
        </a:p>
      </dgm:t>
    </dgm:pt>
    <dgm:pt modelId="{ABF67B07-BA38-42E1-AE83-06AA9DBF9BA5}" type="pres">
      <dgm:prSet presAssocID="{7C96C8A6-8C56-4366-8946-6AF8B0EAAE04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B4AE7F77-9289-4737-B33D-CA9EA307CD3A}" type="pres">
      <dgm:prSet presAssocID="{7C96C8A6-8C56-4366-8946-6AF8B0EAAE04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9121D511-4A31-4329-B67C-A23BBEEC83B6}" type="pres">
      <dgm:prSet presAssocID="{F9B5960F-C9DE-44A8-AC5C-1B90CABF8761}" presName="root2" presStyleCnt="0"/>
      <dgm:spPr/>
      <dgm:t>
        <a:bodyPr/>
        <a:lstStyle/>
        <a:p>
          <a:endParaRPr lang="zh-TW" altLang="en-US"/>
        </a:p>
      </dgm:t>
    </dgm:pt>
    <dgm:pt modelId="{A0D0CAA7-FDDB-49EC-9A28-D3042A0B74E2}" type="pres">
      <dgm:prSet presAssocID="{F9B5960F-C9DE-44A8-AC5C-1B90CABF8761}" presName="LevelTwoTextNode" presStyleLbl="node3" presStyleIdx="1" presStyleCnt="4" custScaleX="2405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C135C4D-0D05-401A-878F-6574CE25CED7}" type="pres">
      <dgm:prSet presAssocID="{F9B5960F-C9DE-44A8-AC5C-1B90CABF8761}" presName="level3hierChild" presStyleCnt="0"/>
      <dgm:spPr/>
      <dgm:t>
        <a:bodyPr/>
        <a:lstStyle/>
        <a:p>
          <a:endParaRPr lang="zh-TW" altLang="en-US"/>
        </a:p>
      </dgm:t>
    </dgm:pt>
    <dgm:pt modelId="{3E135B9F-10F2-42CA-AEB2-F29A24346E1C}" type="pres">
      <dgm:prSet presAssocID="{602A3FF6-10DD-49DC-BE21-54E0031ADDA4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082C6D8F-ED2F-4863-B80E-D524D986056C}" type="pres">
      <dgm:prSet presAssocID="{602A3FF6-10DD-49DC-BE21-54E0031ADDA4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AFB36365-50F4-4E33-9065-553382D3EB52}" type="pres">
      <dgm:prSet presAssocID="{C9683A37-66FF-445B-8967-FD0D8C5E7E8D}" presName="root2" presStyleCnt="0"/>
      <dgm:spPr/>
      <dgm:t>
        <a:bodyPr/>
        <a:lstStyle/>
        <a:p>
          <a:endParaRPr lang="zh-TW" altLang="en-US"/>
        </a:p>
      </dgm:t>
    </dgm:pt>
    <dgm:pt modelId="{82E62D8C-5F1D-426E-A152-01965C6A532F}" type="pres">
      <dgm:prSet presAssocID="{C9683A37-66FF-445B-8967-FD0D8C5E7E8D}" presName="LevelTwoTextNode" presStyleLbl="node3" presStyleIdx="2" presStyleCnt="4" custScaleX="24018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3801F9F-E090-4A78-9435-E7AD746EF04E}" type="pres">
      <dgm:prSet presAssocID="{C9683A37-66FF-445B-8967-FD0D8C5E7E8D}" presName="level3hierChild" presStyleCnt="0"/>
      <dgm:spPr/>
      <dgm:t>
        <a:bodyPr/>
        <a:lstStyle/>
        <a:p>
          <a:endParaRPr lang="zh-TW" altLang="en-US"/>
        </a:p>
      </dgm:t>
    </dgm:pt>
    <dgm:pt modelId="{EEF8339B-918A-4BA1-848F-F587F10821DB}" type="pres">
      <dgm:prSet presAssocID="{6CCB7AE2-F1A3-4325-896D-3083A243DB0F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A63C85D9-2C7E-480D-BC4B-67A618B73701}" type="pres">
      <dgm:prSet presAssocID="{6CCB7AE2-F1A3-4325-896D-3083A243DB0F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2289C845-8946-4F4C-B8C6-C118F46D313B}" type="pres">
      <dgm:prSet presAssocID="{290F5508-3D50-466E-8D78-1BAFE19BB0B4}" presName="root2" presStyleCnt="0"/>
      <dgm:spPr/>
      <dgm:t>
        <a:bodyPr/>
        <a:lstStyle/>
        <a:p>
          <a:endParaRPr lang="zh-TW" altLang="en-US"/>
        </a:p>
      </dgm:t>
    </dgm:pt>
    <dgm:pt modelId="{2E17B3E2-7CD5-45E9-A804-5D39B39018EB}" type="pres">
      <dgm:prSet presAssocID="{290F5508-3D50-466E-8D78-1BAFE19BB0B4}" presName="LevelTwoTextNode" presStyleLbl="node2" presStyleIdx="2" presStyleCnt="3" custScaleX="540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76DF6AB-C370-4678-8C2F-16F2CD16A3A8}" type="pres">
      <dgm:prSet presAssocID="{290F5508-3D50-466E-8D78-1BAFE19BB0B4}" presName="level3hierChild" presStyleCnt="0"/>
      <dgm:spPr/>
      <dgm:t>
        <a:bodyPr/>
        <a:lstStyle/>
        <a:p>
          <a:endParaRPr lang="zh-TW" altLang="en-US"/>
        </a:p>
      </dgm:t>
    </dgm:pt>
    <dgm:pt modelId="{5F8D6AB6-E5C8-4760-8B6E-AFE581CE6314}" type="pres">
      <dgm:prSet presAssocID="{623AF8C8-108D-4329-B55C-F0B8A12B1A7B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4C351382-1D10-43A2-8016-18109D0C2DEF}" type="pres">
      <dgm:prSet presAssocID="{623AF8C8-108D-4329-B55C-F0B8A12B1A7B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F2986FDE-1BD1-4039-9EDE-7F5697067880}" type="pres">
      <dgm:prSet presAssocID="{B0879FB1-BCD8-416E-B6E6-ADA24A044D3B}" presName="root2" presStyleCnt="0"/>
      <dgm:spPr/>
      <dgm:t>
        <a:bodyPr/>
        <a:lstStyle/>
        <a:p>
          <a:endParaRPr lang="zh-TW" altLang="en-US"/>
        </a:p>
      </dgm:t>
    </dgm:pt>
    <dgm:pt modelId="{7D241DC5-6B71-4E6B-8473-969EABC425CB}" type="pres">
      <dgm:prSet presAssocID="{B0879FB1-BCD8-416E-B6E6-ADA24A044D3B}" presName="LevelTwoTextNode" presStyleLbl="node3" presStyleIdx="3" presStyleCnt="4" custScaleX="24147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7D11849-7540-4322-BA9C-5A409677B3E4}" type="pres">
      <dgm:prSet presAssocID="{B0879FB1-BCD8-416E-B6E6-ADA24A044D3B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E6CFF044-71AD-4809-BA24-9231AD6CE3AC}" srcId="{20A15F2B-434B-45C1-9144-F1C80F9A72DB}" destId="{C9683A37-66FF-445B-8967-FD0D8C5E7E8D}" srcOrd="1" destOrd="0" parTransId="{602A3FF6-10DD-49DC-BE21-54E0031ADDA4}" sibTransId="{C84766C1-2DA0-4E92-A546-65F99641A964}"/>
    <dgm:cxn modelId="{F150DCB5-EBD0-4374-A4E4-5C0728E07B17}" srcId="{D4D75B87-CCBD-4FA9-92A9-E34CCD2625CC}" destId="{20A15F2B-434B-45C1-9144-F1C80F9A72DB}" srcOrd="1" destOrd="0" parTransId="{738C4A24-2056-476A-9ACE-EFFA2529C22D}" sibTransId="{63B0D080-AFE9-4A9B-A87C-741820E43A43}"/>
    <dgm:cxn modelId="{316EE38D-5747-40EA-AA62-28CBA6821706}" type="presOf" srcId="{7C96C8A6-8C56-4366-8946-6AF8B0EAAE04}" destId="{B4AE7F77-9289-4737-B33D-CA9EA307CD3A}" srcOrd="1" destOrd="0" presId="urn:microsoft.com/office/officeart/2005/8/layout/hierarchy2"/>
    <dgm:cxn modelId="{E7522E13-D57A-455F-B459-A4627DF3A882}" type="presOf" srcId="{602A3FF6-10DD-49DC-BE21-54E0031ADDA4}" destId="{082C6D8F-ED2F-4863-B80E-D524D986056C}" srcOrd="1" destOrd="0" presId="urn:microsoft.com/office/officeart/2005/8/layout/hierarchy2"/>
    <dgm:cxn modelId="{A8FE7FB8-0BBE-408C-8333-B16BEA9E8BE9}" type="presOf" srcId="{3740927E-1345-4F8A-98C5-B7C1D061EF0E}" destId="{DE834CCB-E3A0-42D4-99C0-49997A8E3DF5}" srcOrd="1" destOrd="0" presId="urn:microsoft.com/office/officeart/2005/8/layout/hierarchy2"/>
    <dgm:cxn modelId="{C49FE528-95E7-45C7-82AE-DEF25ED35DAD}" srcId="{3C9CD73B-0C5B-45DD-814F-A68666567B0F}" destId="{D4D75B87-CCBD-4FA9-92A9-E34CCD2625CC}" srcOrd="0" destOrd="0" parTransId="{02FA2109-2C1C-4ACF-82D5-E3F2782611E3}" sibTransId="{0296279F-6657-4C40-B515-5042E141520F}"/>
    <dgm:cxn modelId="{31F1A9A5-47E6-4AFC-89C3-A3454836C633}" type="presOf" srcId="{F9B5960F-C9DE-44A8-AC5C-1B90CABF8761}" destId="{A0D0CAA7-FDDB-49EC-9A28-D3042A0B74E2}" srcOrd="0" destOrd="0" presId="urn:microsoft.com/office/officeart/2005/8/layout/hierarchy2"/>
    <dgm:cxn modelId="{65D067E7-66B0-42BD-AFD8-2FAD45E346B1}" type="presOf" srcId="{7C96C8A6-8C56-4366-8946-6AF8B0EAAE04}" destId="{ABF67B07-BA38-42E1-AE83-06AA9DBF9BA5}" srcOrd="0" destOrd="0" presId="urn:microsoft.com/office/officeart/2005/8/layout/hierarchy2"/>
    <dgm:cxn modelId="{21866776-D3BE-4D32-8587-6DEE59AAF754}" type="presOf" srcId="{3C9CD73B-0C5B-45DD-814F-A68666567B0F}" destId="{FFF6DA75-AE76-417C-87D9-799A8442D8D9}" srcOrd="0" destOrd="0" presId="urn:microsoft.com/office/officeart/2005/8/layout/hierarchy2"/>
    <dgm:cxn modelId="{221C2EAD-EE4E-43D7-AFEF-E57F873627E8}" type="presOf" srcId="{C9683A37-66FF-445B-8967-FD0D8C5E7E8D}" destId="{82E62D8C-5F1D-426E-A152-01965C6A532F}" srcOrd="0" destOrd="0" presId="urn:microsoft.com/office/officeart/2005/8/layout/hierarchy2"/>
    <dgm:cxn modelId="{AE0B2346-A07A-43E3-82BC-21289A5CA72E}" type="presOf" srcId="{B0879FB1-BCD8-416E-B6E6-ADA24A044D3B}" destId="{7D241DC5-6B71-4E6B-8473-969EABC425CB}" srcOrd="0" destOrd="0" presId="urn:microsoft.com/office/officeart/2005/8/layout/hierarchy2"/>
    <dgm:cxn modelId="{291B367B-1B98-465E-AA7F-DC5907A8EDFC}" type="presOf" srcId="{623AF8C8-108D-4329-B55C-F0B8A12B1A7B}" destId="{4C351382-1D10-43A2-8016-18109D0C2DEF}" srcOrd="1" destOrd="0" presId="urn:microsoft.com/office/officeart/2005/8/layout/hierarchy2"/>
    <dgm:cxn modelId="{E8EEDF4E-23C8-4B93-AC93-6EDD63D79D39}" type="presOf" srcId="{6FED484F-6F1C-4D70-BBD2-5880F6FAEB54}" destId="{1DAEFAB7-C88D-466E-8CDF-1CA86B09E9B8}" srcOrd="0" destOrd="0" presId="urn:microsoft.com/office/officeart/2005/8/layout/hierarchy2"/>
    <dgm:cxn modelId="{5A5184EE-49E5-4C4C-BE60-C81E10AF51C6}" type="presOf" srcId="{0AE970BB-A8AE-4571-AEB8-62DC6D4EAECB}" destId="{47D6BEF0-AF9B-40E0-A0DF-E781401EDEE9}" srcOrd="1" destOrd="0" presId="urn:microsoft.com/office/officeart/2005/8/layout/hierarchy2"/>
    <dgm:cxn modelId="{94919040-94D1-43CA-8057-391126370F8F}" type="presOf" srcId="{D4D75B87-CCBD-4FA9-92A9-E34CCD2625CC}" destId="{1EE42495-9DEA-402F-B8BB-AA9A226995E4}" srcOrd="0" destOrd="0" presId="urn:microsoft.com/office/officeart/2005/8/layout/hierarchy2"/>
    <dgm:cxn modelId="{3427F20D-8971-45C1-9944-AD22C189BA99}" type="presOf" srcId="{738C4A24-2056-476A-9ACE-EFFA2529C22D}" destId="{4602A5AF-98A3-478D-BC8D-228366A4F27E}" srcOrd="0" destOrd="0" presId="urn:microsoft.com/office/officeart/2005/8/layout/hierarchy2"/>
    <dgm:cxn modelId="{933B2054-F9D5-4716-ABF7-4EB7363AFF23}" type="presOf" srcId="{738C4A24-2056-476A-9ACE-EFFA2529C22D}" destId="{F7C0D325-4C6C-4EFD-A32D-3950E22BE481}" srcOrd="1" destOrd="0" presId="urn:microsoft.com/office/officeart/2005/8/layout/hierarchy2"/>
    <dgm:cxn modelId="{087A7068-AF91-42D8-B3CB-E9A5344B2AED}" srcId="{D4D75B87-CCBD-4FA9-92A9-E34CCD2625CC}" destId="{290F5508-3D50-466E-8D78-1BAFE19BB0B4}" srcOrd="2" destOrd="0" parTransId="{6CCB7AE2-F1A3-4325-896D-3083A243DB0F}" sibTransId="{D15DDB74-36B5-4DA6-8EF1-7761EEC93CFF}"/>
    <dgm:cxn modelId="{103470B8-886D-47F2-8B1C-7D9DF1BCC209}" type="presOf" srcId="{20A15F2B-434B-45C1-9144-F1C80F9A72DB}" destId="{3CFAD89E-CD4E-4794-9EA0-4C36F2516E19}" srcOrd="0" destOrd="0" presId="urn:microsoft.com/office/officeart/2005/8/layout/hierarchy2"/>
    <dgm:cxn modelId="{AD45C5A9-BCC0-4D17-9806-71B5A2DCC7AB}" srcId="{FCF78249-D282-4D7B-8A27-77092571741C}" destId="{6FED484F-6F1C-4D70-BBD2-5880F6FAEB54}" srcOrd="0" destOrd="0" parTransId="{0AE970BB-A8AE-4571-AEB8-62DC6D4EAECB}" sibTransId="{E1654747-AEC8-4D50-B569-B13FBE4C5389}"/>
    <dgm:cxn modelId="{2D5B4D44-CA1D-4E59-BD38-348C6ABBD0AE}" type="presOf" srcId="{3740927E-1345-4F8A-98C5-B7C1D061EF0E}" destId="{1ABD8F58-502B-4B62-B242-B5536D1EB7D9}" srcOrd="0" destOrd="0" presId="urn:microsoft.com/office/officeart/2005/8/layout/hierarchy2"/>
    <dgm:cxn modelId="{947DD95A-71FA-4F2E-BE5F-2CF6D391A012}" type="presOf" srcId="{0AE970BB-A8AE-4571-AEB8-62DC6D4EAECB}" destId="{6F44E5C4-F6B4-4356-A5FB-E87CD86AAEE2}" srcOrd="0" destOrd="0" presId="urn:microsoft.com/office/officeart/2005/8/layout/hierarchy2"/>
    <dgm:cxn modelId="{FE2DB29D-E321-48D4-8654-38186323CC25}" type="presOf" srcId="{602A3FF6-10DD-49DC-BE21-54E0031ADDA4}" destId="{3E135B9F-10F2-42CA-AEB2-F29A24346E1C}" srcOrd="0" destOrd="0" presId="urn:microsoft.com/office/officeart/2005/8/layout/hierarchy2"/>
    <dgm:cxn modelId="{3A25A50D-3678-4782-8C33-A352FFD7F967}" type="presOf" srcId="{6CCB7AE2-F1A3-4325-896D-3083A243DB0F}" destId="{A63C85D9-2C7E-480D-BC4B-67A618B73701}" srcOrd="1" destOrd="0" presId="urn:microsoft.com/office/officeart/2005/8/layout/hierarchy2"/>
    <dgm:cxn modelId="{E44A9D96-BF5E-452C-B958-4C94FC9E82C7}" srcId="{290F5508-3D50-466E-8D78-1BAFE19BB0B4}" destId="{B0879FB1-BCD8-416E-B6E6-ADA24A044D3B}" srcOrd="0" destOrd="0" parTransId="{623AF8C8-108D-4329-B55C-F0B8A12B1A7B}" sibTransId="{CA1DDBAD-9F8B-454F-9B1F-DADE514BA0A3}"/>
    <dgm:cxn modelId="{CF6A96F1-AA1B-48F2-A31D-252C8C6F9B9D}" srcId="{20A15F2B-434B-45C1-9144-F1C80F9A72DB}" destId="{F9B5960F-C9DE-44A8-AC5C-1B90CABF8761}" srcOrd="0" destOrd="0" parTransId="{7C96C8A6-8C56-4366-8946-6AF8B0EAAE04}" sibTransId="{3BCDFA0E-7DA3-4C1C-B917-A9A734A1B9D2}"/>
    <dgm:cxn modelId="{AD2AE450-7A8D-4252-8FB8-8770105C1F33}" type="presOf" srcId="{623AF8C8-108D-4329-B55C-F0B8A12B1A7B}" destId="{5F8D6AB6-E5C8-4760-8B6E-AFE581CE6314}" srcOrd="0" destOrd="0" presId="urn:microsoft.com/office/officeart/2005/8/layout/hierarchy2"/>
    <dgm:cxn modelId="{91B01C46-CF93-45BD-AD3A-1B37901199F2}" type="presOf" srcId="{6CCB7AE2-F1A3-4325-896D-3083A243DB0F}" destId="{EEF8339B-918A-4BA1-848F-F587F10821DB}" srcOrd="0" destOrd="0" presId="urn:microsoft.com/office/officeart/2005/8/layout/hierarchy2"/>
    <dgm:cxn modelId="{3197E103-2084-40CB-8AB4-895D5B6A3A1D}" srcId="{D4D75B87-CCBD-4FA9-92A9-E34CCD2625CC}" destId="{FCF78249-D282-4D7B-8A27-77092571741C}" srcOrd="0" destOrd="0" parTransId="{3740927E-1345-4F8A-98C5-B7C1D061EF0E}" sibTransId="{3558BFA3-5CB6-4143-8D64-9ED05C34D25B}"/>
    <dgm:cxn modelId="{ADAEDE71-B412-4B7A-84FC-13B328767CD2}" type="presOf" srcId="{290F5508-3D50-466E-8D78-1BAFE19BB0B4}" destId="{2E17B3E2-7CD5-45E9-A804-5D39B39018EB}" srcOrd="0" destOrd="0" presId="urn:microsoft.com/office/officeart/2005/8/layout/hierarchy2"/>
    <dgm:cxn modelId="{88BF6BEA-FEE3-4565-8B91-E5DB339F447C}" type="presOf" srcId="{FCF78249-D282-4D7B-8A27-77092571741C}" destId="{55558A34-052A-4EBE-A035-71FF73AE3042}" srcOrd="0" destOrd="0" presId="urn:microsoft.com/office/officeart/2005/8/layout/hierarchy2"/>
    <dgm:cxn modelId="{322454AE-491E-43C7-B8E7-23DE5B7C8531}" type="presParOf" srcId="{FFF6DA75-AE76-417C-87D9-799A8442D8D9}" destId="{5C350BC2-E078-4596-A541-DC91477EF494}" srcOrd="0" destOrd="0" presId="urn:microsoft.com/office/officeart/2005/8/layout/hierarchy2"/>
    <dgm:cxn modelId="{4D7B3ADA-EB1E-4E6A-A88F-8509939821FD}" type="presParOf" srcId="{5C350BC2-E078-4596-A541-DC91477EF494}" destId="{1EE42495-9DEA-402F-B8BB-AA9A226995E4}" srcOrd="0" destOrd="0" presId="urn:microsoft.com/office/officeart/2005/8/layout/hierarchy2"/>
    <dgm:cxn modelId="{0280D1A1-53DC-45D8-8EDC-1F8732D04353}" type="presParOf" srcId="{5C350BC2-E078-4596-A541-DC91477EF494}" destId="{3AC94429-941C-43C9-8FB1-CFDD9B05F331}" srcOrd="1" destOrd="0" presId="urn:microsoft.com/office/officeart/2005/8/layout/hierarchy2"/>
    <dgm:cxn modelId="{02433230-D02F-4977-9558-F5ED8F1534E1}" type="presParOf" srcId="{3AC94429-941C-43C9-8FB1-CFDD9B05F331}" destId="{1ABD8F58-502B-4B62-B242-B5536D1EB7D9}" srcOrd="0" destOrd="0" presId="urn:microsoft.com/office/officeart/2005/8/layout/hierarchy2"/>
    <dgm:cxn modelId="{88CBBFEF-E69A-4CC9-B5C7-3537794FD167}" type="presParOf" srcId="{1ABD8F58-502B-4B62-B242-B5536D1EB7D9}" destId="{DE834CCB-E3A0-42D4-99C0-49997A8E3DF5}" srcOrd="0" destOrd="0" presId="urn:microsoft.com/office/officeart/2005/8/layout/hierarchy2"/>
    <dgm:cxn modelId="{FB69265A-6042-4E83-9209-074AFE86CC4E}" type="presParOf" srcId="{3AC94429-941C-43C9-8FB1-CFDD9B05F331}" destId="{469D1D81-0C60-4F57-8294-BAB2115825EC}" srcOrd="1" destOrd="0" presId="urn:microsoft.com/office/officeart/2005/8/layout/hierarchy2"/>
    <dgm:cxn modelId="{6E818FBC-1F0B-421C-BFFE-9EA6D490951C}" type="presParOf" srcId="{469D1D81-0C60-4F57-8294-BAB2115825EC}" destId="{55558A34-052A-4EBE-A035-71FF73AE3042}" srcOrd="0" destOrd="0" presId="urn:microsoft.com/office/officeart/2005/8/layout/hierarchy2"/>
    <dgm:cxn modelId="{8336E36D-7901-4E2F-BBCC-403F43DF043A}" type="presParOf" srcId="{469D1D81-0C60-4F57-8294-BAB2115825EC}" destId="{39D24154-2362-42E4-97BE-9298EEF67133}" srcOrd="1" destOrd="0" presId="urn:microsoft.com/office/officeart/2005/8/layout/hierarchy2"/>
    <dgm:cxn modelId="{06ACF115-B3BF-4912-A35E-C2C0DBDB9964}" type="presParOf" srcId="{39D24154-2362-42E4-97BE-9298EEF67133}" destId="{6F44E5C4-F6B4-4356-A5FB-E87CD86AAEE2}" srcOrd="0" destOrd="0" presId="urn:microsoft.com/office/officeart/2005/8/layout/hierarchy2"/>
    <dgm:cxn modelId="{78AB44B1-280A-42AB-83CA-236CE310C8B5}" type="presParOf" srcId="{6F44E5C4-F6B4-4356-A5FB-E87CD86AAEE2}" destId="{47D6BEF0-AF9B-40E0-A0DF-E781401EDEE9}" srcOrd="0" destOrd="0" presId="urn:microsoft.com/office/officeart/2005/8/layout/hierarchy2"/>
    <dgm:cxn modelId="{7EFD2E0E-2372-4394-8A9E-2A1582ADB8F8}" type="presParOf" srcId="{39D24154-2362-42E4-97BE-9298EEF67133}" destId="{A985BA8B-3EFA-4838-A9E6-9679E98416FE}" srcOrd="1" destOrd="0" presId="urn:microsoft.com/office/officeart/2005/8/layout/hierarchy2"/>
    <dgm:cxn modelId="{2F95537B-6B16-41CC-BF55-F3D4666161D9}" type="presParOf" srcId="{A985BA8B-3EFA-4838-A9E6-9679E98416FE}" destId="{1DAEFAB7-C88D-466E-8CDF-1CA86B09E9B8}" srcOrd="0" destOrd="0" presId="urn:microsoft.com/office/officeart/2005/8/layout/hierarchy2"/>
    <dgm:cxn modelId="{CB0E9AC9-12B1-4714-8268-B46D330A5E25}" type="presParOf" srcId="{A985BA8B-3EFA-4838-A9E6-9679E98416FE}" destId="{60728E56-EE8B-48CC-BDD9-05271B1130A7}" srcOrd="1" destOrd="0" presId="urn:microsoft.com/office/officeart/2005/8/layout/hierarchy2"/>
    <dgm:cxn modelId="{9D29704F-975B-4394-9B20-343BB2537008}" type="presParOf" srcId="{3AC94429-941C-43C9-8FB1-CFDD9B05F331}" destId="{4602A5AF-98A3-478D-BC8D-228366A4F27E}" srcOrd="2" destOrd="0" presId="urn:microsoft.com/office/officeart/2005/8/layout/hierarchy2"/>
    <dgm:cxn modelId="{EB9EA48B-1A3A-46DB-B419-C7470D39E46E}" type="presParOf" srcId="{4602A5AF-98A3-478D-BC8D-228366A4F27E}" destId="{F7C0D325-4C6C-4EFD-A32D-3950E22BE481}" srcOrd="0" destOrd="0" presId="urn:microsoft.com/office/officeart/2005/8/layout/hierarchy2"/>
    <dgm:cxn modelId="{A858DE65-B6BA-4262-8784-BB202BF8EB06}" type="presParOf" srcId="{3AC94429-941C-43C9-8FB1-CFDD9B05F331}" destId="{36247092-FB01-48A2-8FDF-75437C413F84}" srcOrd="3" destOrd="0" presId="urn:microsoft.com/office/officeart/2005/8/layout/hierarchy2"/>
    <dgm:cxn modelId="{CFA7F971-AB96-458E-B58E-4909D3FFA0BC}" type="presParOf" srcId="{36247092-FB01-48A2-8FDF-75437C413F84}" destId="{3CFAD89E-CD4E-4794-9EA0-4C36F2516E19}" srcOrd="0" destOrd="0" presId="urn:microsoft.com/office/officeart/2005/8/layout/hierarchy2"/>
    <dgm:cxn modelId="{C8C37DC1-177F-41ED-80C4-03EDAA45A94F}" type="presParOf" srcId="{36247092-FB01-48A2-8FDF-75437C413F84}" destId="{32FFAC58-729E-4989-A706-E7D6D6B51C6D}" srcOrd="1" destOrd="0" presId="urn:microsoft.com/office/officeart/2005/8/layout/hierarchy2"/>
    <dgm:cxn modelId="{728EDB8D-0C91-498B-AA83-F5B30DB937A0}" type="presParOf" srcId="{32FFAC58-729E-4989-A706-E7D6D6B51C6D}" destId="{ABF67B07-BA38-42E1-AE83-06AA9DBF9BA5}" srcOrd="0" destOrd="0" presId="urn:microsoft.com/office/officeart/2005/8/layout/hierarchy2"/>
    <dgm:cxn modelId="{59B11572-34F3-4253-AC23-21E28EBA375A}" type="presParOf" srcId="{ABF67B07-BA38-42E1-AE83-06AA9DBF9BA5}" destId="{B4AE7F77-9289-4737-B33D-CA9EA307CD3A}" srcOrd="0" destOrd="0" presId="urn:microsoft.com/office/officeart/2005/8/layout/hierarchy2"/>
    <dgm:cxn modelId="{7C7EFF1C-FBCC-4906-9125-883177FE880B}" type="presParOf" srcId="{32FFAC58-729E-4989-A706-E7D6D6B51C6D}" destId="{9121D511-4A31-4329-B67C-A23BBEEC83B6}" srcOrd="1" destOrd="0" presId="urn:microsoft.com/office/officeart/2005/8/layout/hierarchy2"/>
    <dgm:cxn modelId="{98A6D4EB-1BC1-4329-B3F3-293F012732DA}" type="presParOf" srcId="{9121D511-4A31-4329-B67C-A23BBEEC83B6}" destId="{A0D0CAA7-FDDB-49EC-9A28-D3042A0B74E2}" srcOrd="0" destOrd="0" presId="urn:microsoft.com/office/officeart/2005/8/layout/hierarchy2"/>
    <dgm:cxn modelId="{B5F17744-3F0A-4EF2-AC6C-965FCEF0C5A8}" type="presParOf" srcId="{9121D511-4A31-4329-B67C-A23BBEEC83B6}" destId="{2C135C4D-0D05-401A-878F-6574CE25CED7}" srcOrd="1" destOrd="0" presId="urn:microsoft.com/office/officeart/2005/8/layout/hierarchy2"/>
    <dgm:cxn modelId="{0599E54E-EC56-47CA-BE30-9992BC703C8E}" type="presParOf" srcId="{32FFAC58-729E-4989-A706-E7D6D6B51C6D}" destId="{3E135B9F-10F2-42CA-AEB2-F29A24346E1C}" srcOrd="2" destOrd="0" presId="urn:microsoft.com/office/officeart/2005/8/layout/hierarchy2"/>
    <dgm:cxn modelId="{6E1D1F85-E4DA-4180-B046-A5A9582047F6}" type="presParOf" srcId="{3E135B9F-10F2-42CA-AEB2-F29A24346E1C}" destId="{082C6D8F-ED2F-4863-B80E-D524D986056C}" srcOrd="0" destOrd="0" presId="urn:microsoft.com/office/officeart/2005/8/layout/hierarchy2"/>
    <dgm:cxn modelId="{2AB1CB85-6A02-4C42-A4CC-E71EBAF91A38}" type="presParOf" srcId="{32FFAC58-729E-4989-A706-E7D6D6B51C6D}" destId="{AFB36365-50F4-4E33-9065-553382D3EB52}" srcOrd="3" destOrd="0" presId="urn:microsoft.com/office/officeart/2005/8/layout/hierarchy2"/>
    <dgm:cxn modelId="{9969249A-E049-454F-AA3F-14A1E29CDA0E}" type="presParOf" srcId="{AFB36365-50F4-4E33-9065-553382D3EB52}" destId="{82E62D8C-5F1D-426E-A152-01965C6A532F}" srcOrd="0" destOrd="0" presId="urn:microsoft.com/office/officeart/2005/8/layout/hierarchy2"/>
    <dgm:cxn modelId="{CE7F2D20-30A1-4709-B19C-4AB80F2921B5}" type="presParOf" srcId="{AFB36365-50F4-4E33-9065-553382D3EB52}" destId="{F3801F9F-E090-4A78-9435-E7AD746EF04E}" srcOrd="1" destOrd="0" presId="urn:microsoft.com/office/officeart/2005/8/layout/hierarchy2"/>
    <dgm:cxn modelId="{FAE1620B-2A3E-41D1-B27E-D1B4C58E7FAF}" type="presParOf" srcId="{3AC94429-941C-43C9-8FB1-CFDD9B05F331}" destId="{EEF8339B-918A-4BA1-848F-F587F10821DB}" srcOrd="4" destOrd="0" presId="urn:microsoft.com/office/officeart/2005/8/layout/hierarchy2"/>
    <dgm:cxn modelId="{4FB6FC4D-6A33-45B9-ACAB-568A71D40E2F}" type="presParOf" srcId="{EEF8339B-918A-4BA1-848F-F587F10821DB}" destId="{A63C85D9-2C7E-480D-BC4B-67A618B73701}" srcOrd="0" destOrd="0" presId="urn:microsoft.com/office/officeart/2005/8/layout/hierarchy2"/>
    <dgm:cxn modelId="{1A12CA18-805C-456C-88FE-3C375E644FCC}" type="presParOf" srcId="{3AC94429-941C-43C9-8FB1-CFDD9B05F331}" destId="{2289C845-8946-4F4C-B8C6-C118F46D313B}" srcOrd="5" destOrd="0" presId="urn:microsoft.com/office/officeart/2005/8/layout/hierarchy2"/>
    <dgm:cxn modelId="{FD340B8A-BFAA-440F-96C6-35E8764430AD}" type="presParOf" srcId="{2289C845-8946-4F4C-B8C6-C118F46D313B}" destId="{2E17B3E2-7CD5-45E9-A804-5D39B39018EB}" srcOrd="0" destOrd="0" presId="urn:microsoft.com/office/officeart/2005/8/layout/hierarchy2"/>
    <dgm:cxn modelId="{E8DA93A1-F92D-41D3-8D9F-E6AE93D28F29}" type="presParOf" srcId="{2289C845-8946-4F4C-B8C6-C118F46D313B}" destId="{676DF6AB-C370-4678-8C2F-16F2CD16A3A8}" srcOrd="1" destOrd="0" presId="urn:microsoft.com/office/officeart/2005/8/layout/hierarchy2"/>
    <dgm:cxn modelId="{9A5A3B66-139A-4878-BDE0-1B932328222B}" type="presParOf" srcId="{676DF6AB-C370-4678-8C2F-16F2CD16A3A8}" destId="{5F8D6AB6-E5C8-4760-8B6E-AFE581CE6314}" srcOrd="0" destOrd="0" presId="urn:microsoft.com/office/officeart/2005/8/layout/hierarchy2"/>
    <dgm:cxn modelId="{6EE8554F-7303-4245-8DC4-00FCED64E911}" type="presParOf" srcId="{5F8D6AB6-E5C8-4760-8B6E-AFE581CE6314}" destId="{4C351382-1D10-43A2-8016-18109D0C2DEF}" srcOrd="0" destOrd="0" presId="urn:microsoft.com/office/officeart/2005/8/layout/hierarchy2"/>
    <dgm:cxn modelId="{760AD340-C069-40B1-8C6F-8996462C6BD7}" type="presParOf" srcId="{676DF6AB-C370-4678-8C2F-16F2CD16A3A8}" destId="{F2986FDE-1BD1-4039-9EDE-7F5697067880}" srcOrd="1" destOrd="0" presId="urn:microsoft.com/office/officeart/2005/8/layout/hierarchy2"/>
    <dgm:cxn modelId="{4942CB4B-4678-452A-B1F3-CB8121CD27AA}" type="presParOf" srcId="{F2986FDE-1BD1-4039-9EDE-7F5697067880}" destId="{7D241DC5-6B71-4E6B-8473-969EABC425CB}" srcOrd="0" destOrd="0" presId="urn:microsoft.com/office/officeart/2005/8/layout/hierarchy2"/>
    <dgm:cxn modelId="{E3FAAFEC-4C0D-4E2D-A77A-FF04D05EF45F}" type="presParOf" srcId="{F2986FDE-1BD1-4039-9EDE-7F5697067880}" destId="{07D11849-7540-4322-BA9C-5A409677B3E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DBEC3C7-87AC-4BC4-BEAD-6F6979B32472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C20AEFD5-37E4-41E1-8504-A58C975C7123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致中和</a:t>
          </a:r>
          <a:endParaRPr lang="zh-TW" altLang="en-US" sz="3200" dirty="0"/>
        </a:p>
      </dgm:t>
    </dgm:pt>
    <dgm:pt modelId="{0BA496CC-FBCD-43BF-86A8-E6243041E4F8}" type="parTrans" cxnId="{F8AFE3DD-E49F-46B8-9C06-09A9957B9884}">
      <dgm:prSet/>
      <dgm:spPr/>
      <dgm:t>
        <a:bodyPr/>
        <a:lstStyle/>
        <a:p>
          <a:endParaRPr lang="zh-TW" altLang="en-US"/>
        </a:p>
      </dgm:t>
    </dgm:pt>
    <dgm:pt modelId="{4851005F-F321-4710-B723-9C6235E4D42A}" type="sibTrans" cxnId="{F8AFE3DD-E49F-46B8-9C06-09A9957B9884}">
      <dgm:prSet/>
      <dgm:spPr/>
      <dgm:t>
        <a:bodyPr/>
        <a:lstStyle/>
        <a:p>
          <a:endParaRPr lang="zh-TW" altLang="en-US"/>
        </a:p>
      </dgm:t>
    </dgm:pt>
    <dgm:pt modelId="{AF09D230-1B1C-4B27-90AF-94CDD6ABDA04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天地位焉</a:t>
          </a:r>
        </a:p>
      </dgm:t>
    </dgm:pt>
    <dgm:pt modelId="{DC0A3D32-98F9-4709-9481-90D217A34494}" type="parTrans" cxnId="{9547798F-18C8-4C43-8743-4ABB1D6FEC8E}">
      <dgm:prSet/>
      <dgm:spPr/>
      <dgm:t>
        <a:bodyPr/>
        <a:lstStyle/>
        <a:p>
          <a:endParaRPr lang="zh-TW" altLang="en-US"/>
        </a:p>
      </dgm:t>
    </dgm:pt>
    <dgm:pt modelId="{6CE6BE76-23DC-4D72-B063-D8215D5A5935}" type="sibTrans" cxnId="{9547798F-18C8-4C43-8743-4ABB1D6FEC8E}">
      <dgm:prSet/>
      <dgm:spPr/>
      <dgm:t>
        <a:bodyPr/>
        <a:lstStyle/>
        <a:p>
          <a:endParaRPr lang="zh-TW" altLang="en-US"/>
        </a:p>
      </dgm:t>
    </dgm:pt>
    <dgm:pt modelId="{DB760F37-168C-4961-AFCD-A292AD1B50D0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萬物育焉</a:t>
          </a:r>
        </a:p>
      </dgm:t>
    </dgm:pt>
    <dgm:pt modelId="{DECD8FF5-76B0-4EB7-816E-5152D1F8CEF1}" type="parTrans" cxnId="{7DBF6B33-940B-4D47-9292-C3DB5BB38990}">
      <dgm:prSet/>
      <dgm:spPr/>
      <dgm:t>
        <a:bodyPr/>
        <a:lstStyle/>
        <a:p>
          <a:endParaRPr lang="zh-TW" altLang="en-US"/>
        </a:p>
      </dgm:t>
    </dgm:pt>
    <dgm:pt modelId="{F34AAF2B-EEF7-4503-8D13-03DAFCAEF98B}" type="sibTrans" cxnId="{7DBF6B33-940B-4D47-9292-C3DB5BB38990}">
      <dgm:prSet/>
      <dgm:spPr/>
      <dgm:t>
        <a:bodyPr/>
        <a:lstStyle/>
        <a:p>
          <a:endParaRPr lang="zh-TW" altLang="en-US"/>
        </a:p>
      </dgm:t>
    </dgm:pt>
    <dgm:pt modelId="{18B0E2BC-17A5-4A95-A356-D0BFE6B1546A}" type="pres">
      <dgm:prSet presAssocID="{8DBEC3C7-87AC-4BC4-BEAD-6F6979B3247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E3F1EB8-BCCC-43A0-BF17-2B3106F87097}" type="pres">
      <dgm:prSet presAssocID="{8DBEC3C7-87AC-4BC4-BEAD-6F6979B32472}" presName="cycle" presStyleCnt="0"/>
      <dgm:spPr/>
      <dgm:t>
        <a:bodyPr/>
        <a:lstStyle/>
        <a:p>
          <a:endParaRPr lang="zh-TW" altLang="en-US"/>
        </a:p>
      </dgm:t>
    </dgm:pt>
    <dgm:pt modelId="{3DD25E65-6845-4DEC-8C2E-8FDED9D5C39E}" type="pres">
      <dgm:prSet presAssocID="{C20AEFD5-37E4-41E1-8504-A58C975C7123}" presName="nodeFirstNode" presStyleLbl="node1" presStyleIdx="0" presStyleCnt="3" custScaleY="12503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F4B3BD1-EE7C-47AB-8B20-E0164DAA6629}" type="pres">
      <dgm:prSet presAssocID="{4851005F-F321-4710-B723-9C6235E4D42A}" presName="sibTransFirstNode" presStyleLbl="bgShp" presStyleIdx="0" presStyleCnt="1"/>
      <dgm:spPr/>
      <dgm:t>
        <a:bodyPr/>
        <a:lstStyle/>
        <a:p>
          <a:endParaRPr lang="zh-TW" altLang="en-US"/>
        </a:p>
      </dgm:t>
    </dgm:pt>
    <dgm:pt modelId="{4D351F1F-578B-46DD-B504-3ABD0324E4CA}" type="pres">
      <dgm:prSet presAssocID="{AF09D230-1B1C-4B27-90AF-94CDD6ABDA04}" presName="nodeFollowingNodes" presStyleLbl="node1" presStyleIdx="1" presStyleCnt="3" custScaleX="117492" custScaleY="97317" custRadScaleRad="114156" custRadScaleInc="-447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8BDA1E3-2EA6-4859-A881-8574A5C57B09}" type="pres">
      <dgm:prSet presAssocID="{DB760F37-168C-4961-AFCD-A292AD1B50D0}" presName="nodeFollowingNodes" presStyleLbl="node1" presStyleIdx="2" presStyleCnt="3" custScaleX="110822" custScaleY="97346" custRadScaleRad="119364" custRadScaleInc="581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A3E3F7D-AE0E-453D-B393-26C0787C6DAC}" type="presOf" srcId="{C20AEFD5-37E4-41E1-8504-A58C975C7123}" destId="{3DD25E65-6845-4DEC-8C2E-8FDED9D5C39E}" srcOrd="0" destOrd="0" presId="urn:microsoft.com/office/officeart/2005/8/layout/cycle3"/>
    <dgm:cxn modelId="{9547798F-18C8-4C43-8743-4ABB1D6FEC8E}" srcId="{8DBEC3C7-87AC-4BC4-BEAD-6F6979B32472}" destId="{AF09D230-1B1C-4B27-90AF-94CDD6ABDA04}" srcOrd="1" destOrd="0" parTransId="{DC0A3D32-98F9-4709-9481-90D217A34494}" sibTransId="{6CE6BE76-23DC-4D72-B063-D8215D5A5935}"/>
    <dgm:cxn modelId="{B8DCE84A-1AFF-4D9A-8901-BD625DE5115F}" type="presOf" srcId="{4851005F-F321-4710-B723-9C6235E4D42A}" destId="{1F4B3BD1-EE7C-47AB-8B20-E0164DAA6629}" srcOrd="0" destOrd="0" presId="urn:microsoft.com/office/officeart/2005/8/layout/cycle3"/>
    <dgm:cxn modelId="{7DBF6B33-940B-4D47-9292-C3DB5BB38990}" srcId="{8DBEC3C7-87AC-4BC4-BEAD-6F6979B32472}" destId="{DB760F37-168C-4961-AFCD-A292AD1B50D0}" srcOrd="2" destOrd="0" parTransId="{DECD8FF5-76B0-4EB7-816E-5152D1F8CEF1}" sibTransId="{F34AAF2B-EEF7-4503-8D13-03DAFCAEF98B}"/>
    <dgm:cxn modelId="{5F2522FF-2E41-4FD8-9646-3F35E8489F9B}" type="presOf" srcId="{DB760F37-168C-4961-AFCD-A292AD1B50D0}" destId="{B8BDA1E3-2EA6-4859-A881-8574A5C57B09}" srcOrd="0" destOrd="0" presId="urn:microsoft.com/office/officeart/2005/8/layout/cycle3"/>
    <dgm:cxn modelId="{F8AFE3DD-E49F-46B8-9C06-09A9957B9884}" srcId="{8DBEC3C7-87AC-4BC4-BEAD-6F6979B32472}" destId="{C20AEFD5-37E4-41E1-8504-A58C975C7123}" srcOrd="0" destOrd="0" parTransId="{0BA496CC-FBCD-43BF-86A8-E6243041E4F8}" sibTransId="{4851005F-F321-4710-B723-9C6235E4D42A}"/>
    <dgm:cxn modelId="{43AB610F-D271-4C5A-8B3F-EC184718011E}" type="presOf" srcId="{8DBEC3C7-87AC-4BC4-BEAD-6F6979B32472}" destId="{18B0E2BC-17A5-4A95-A356-D0BFE6B1546A}" srcOrd="0" destOrd="0" presId="urn:microsoft.com/office/officeart/2005/8/layout/cycle3"/>
    <dgm:cxn modelId="{2625CAF7-240C-4A7D-9466-63E855F69D9B}" type="presOf" srcId="{AF09D230-1B1C-4B27-90AF-94CDD6ABDA04}" destId="{4D351F1F-578B-46DD-B504-3ABD0324E4CA}" srcOrd="0" destOrd="0" presId="urn:microsoft.com/office/officeart/2005/8/layout/cycle3"/>
    <dgm:cxn modelId="{B171C07C-7E0D-43C5-8662-09CA5EB6D534}" type="presParOf" srcId="{18B0E2BC-17A5-4A95-A356-D0BFE6B1546A}" destId="{3E3F1EB8-BCCC-43A0-BF17-2B3106F87097}" srcOrd="0" destOrd="0" presId="urn:microsoft.com/office/officeart/2005/8/layout/cycle3"/>
    <dgm:cxn modelId="{5826F8CD-0E83-4150-B675-C22F7995B1B0}" type="presParOf" srcId="{3E3F1EB8-BCCC-43A0-BF17-2B3106F87097}" destId="{3DD25E65-6845-4DEC-8C2E-8FDED9D5C39E}" srcOrd="0" destOrd="0" presId="urn:microsoft.com/office/officeart/2005/8/layout/cycle3"/>
    <dgm:cxn modelId="{C252811B-5891-477D-B731-B534EBA4DD37}" type="presParOf" srcId="{3E3F1EB8-BCCC-43A0-BF17-2B3106F87097}" destId="{1F4B3BD1-EE7C-47AB-8B20-E0164DAA6629}" srcOrd="1" destOrd="0" presId="urn:microsoft.com/office/officeart/2005/8/layout/cycle3"/>
    <dgm:cxn modelId="{1BC65D12-034A-48FE-AD44-A8BDC3CD528D}" type="presParOf" srcId="{3E3F1EB8-BCCC-43A0-BF17-2B3106F87097}" destId="{4D351F1F-578B-46DD-B504-3ABD0324E4CA}" srcOrd="2" destOrd="0" presId="urn:microsoft.com/office/officeart/2005/8/layout/cycle3"/>
    <dgm:cxn modelId="{8F6B7D9C-2796-4818-B8DA-2743EDFEC661}" type="presParOf" srcId="{3E3F1EB8-BCCC-43A0-BF17-2B3106F87097}" destId="{B8BDA1E3-2EA6-4859-A881-8574A5C57B09}" srcOrd="3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EECA664-B916-4CF4-9575-082127F16077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790BAC8A-C127-4E1A-8A71-CE1EFA345475}">
      <dgm:prSet phldrT="[文字]" custT="1"/>
      <dgm:spPr/>
      <dgm:t>
        <a:bodyPr/>
        <a:lstStyle/>
        <a:p>
          <a:r>
            <a:rPr lang="zh-TW" altLang="en-US" sz="2800" smtClean="0">
              <a:latin typeface="標楷體" pitchFamily="65" charset="-120"/>
              <a:ea typeface="標楷體" pitchFamily="65" charset="-120"/>
            </a:rPr>
            <a:t>致中和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159C1C04-E28F-45C9-B432-5E85866BC31E}" type="parTrans" cxnId="{D1ED8854-6E8F-429A-B926-E5EB6A2EE928}">
      <dgm:prSet/>
      <dgm:spPr/>
      <dgm:t>
        <a:bodyPr/>
        <a:lstStyle/>
        <a:p>
          <a:endParaRPr lang="zh-TW" altLang="en-US"/>
        </a:p>
      </dgm:t>
    </dgm:pt>
    <dgm:pt modelId="{F09A244D-2DF8-41BB-A32E-7F7D52A85FBA}" type="sibTrans" cxnId="{D1ED8854-6E8F-429A-B926-E5EB6A2EE928}">
      <dgm:prSet/>
      <dgm:spPr/>
      <dgm:t>
        <a:bodyPr/>
        <a:lstStyle/>
        <a:p>
          <a:endParaRPr lang="zh-TW" altLang="en-US"/>
        </a:p>
      </dgm:t>
    </dgm:pt>
    <dgm:pt modelId="{3F16B672-BFAE-4670-8CF3-E3F34740E59A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天地位焉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AA8A7024-47CB-4846-94F5-3A4FFB70FECB}" type="parTrans" cxnId="{32E7935B-0A73-40AC-B3D6-3C64AA089DBC}">
      <dgm:prSet/>
      <dgm:spPr/>
      <dgm:t>
        <a:bodyPr/>
        <a:lstStyle/>
        <a:p>
          <a:endParaRPr lang="zh-TW" altLang="en-US"/>
        </a:p>
      </dgm:t>
    </dgm:pt>
    <dgm:pt modelId="{3374E065-3258-493F-A65F-179B414197D8}" type="sibTrans" cxnId="{32E7935B-0A73-40AC-B3D6-3C64AA089DBC}">
      <dgm:prSet/>
      <dgm:spPr/>
      <dgm:t>
        <a:bodyPr/>
        <a:lstStyle/>
        <a:p>
          <a:endParaRPr lang="zh-TW" altLang="en-US"/>
        </a:p>
      </dgm:t>
    </dgm:pt>
    <dgm:pt modelId="{A2F2BC0D-39CE-4D74-A367-ADB3B143F371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天地有常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3D086638-20FF-4D8B-9741-F60217A67BDB}" type="parTrans" cxnId="{60948378-38AA-48AD-8EE7-808613C12A09}">
      <dgm:prSet/>
      <dgm:spPr/>
      <dgm:t>
        <a:bodyPr/>
        <a:lstStyle/>
        <a:p>
          <a:endParaRPr lang="zh-TW" altLang="en-US"/>
        </a:p>
      </dgm:t>
    </dgm:pt>
    <dgm:pt modelId="{DDD86B4A-6E84-4CCF-9095-7D47C4C5149E}" type="sibTrans" cxnId="{60948378-38AA-48AD-8EE7-808613C12A09}">
      <dgm:prSet/>
      <dgm:spPr/>
      <dgm:t>
        <a:bodyPr/>
        <a:lstStyle/>
        <a:p>
          <a:endParaRPr lang="zh-TW" altLang="en-US"/>
        </a:p>
      </dgm:t>
    </dgm:pt>
    <dgm:pt modelId="{391109DD-2D0D-4EC9-9D7C-7975F7390D47}">
      <dgm:prSet phldrT="[文字]" custT="1"/>
      <dgm:spPr/>
      <dgm:t>
        <a:bodyPr/>
        <a:lstStyle/>
        <a:p>
          <a:r>
            <a:rPr lang="zh-TW" altLang="en-US" sz="2800" smtClean="0">
              <a:latin typeface="標楷體" pitchFamily="65" charset="-120"/>
              <a:ea typeface="標楷體" pitchFamily="65" charset="-120"/>
            </a:rPr>
            <a:t>氣候不異</a:t>
          </a:r>
          <a:endParaRPr lang="zh-TW" altLang="en-US" sz="2800" dirty="0" smtClean="0">
            <a:latin typeface="標楷體" pitchFamily="65" charset="-120"/>
            <a:ea typeface="標楷體" pitchFamily="65" charset="-120"/>
          </a:endParaRPr>
        </a:p>
      </dgm:t>
    </dgm:pt>
    <dgm:pt modelId="{7BAA1C2B-4D71-4C8A-94E5-621EE98AF3C3}" type="parTrans" cxnId="{2A634A17-9D64-41B6-80AE-89144B7D1345}">
      <dgm:prSet/>
      <dgm:spPr/>
      <dgm:t>
        <a:bodyPr/>
        <a:lstStyle/>
        <a:p>
          <a:endParaRPr lang="zh-TW" altLang="en-US"/>
        </a:p>
      </dgm:t>
    </dgm:pt>
    <dgm:pt modelId="{4483555D-5EA5-468E-9FF3-46E4642D0E79}" type="sibTrans" cxnId="{2A634A17-9D64-41B6-80AE-89144B7D1345}">
      <dgm:prSet/>
      <dgm:spPr/>
      <dgm:t>
        <a:bodyPr/>
        <a:lstStyle/>
        <a:p>
          <a:endParaRPr lang="zh-TW" altLang="en-US"/>
        </a:p>
      </dgm:t>
    </dgm:pt>
    <dgm:pt modelId="{1C954F08-71EA-4F2C-AD24-97DE1DBBA29A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萬物育焉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F315A785-B1C8-4023-A1C9-3B8119D4A417}" type="parTrans" cxnId="{9EBE9693-F25B-4DEA-A503-5B97BF12871F}">
      <dgm:prSet/>
      <dgm:spPr/>
      <dgm:t>
        <a:bodyPr/>
        <a:lstStyle/>
        <a:p>
          <a:endParaRPr lang="zh-TW" altLang="en-US"/>
        </a:p>
      </dgm:t>
    </dgm:pt>
    <dgm:pt modelId="{AA1CA861-09AE-4C8C-8106-377B2BF59E00}" type="sibTrans" cxnId="{9EBE9693-F25B-4DEA-A503-5B97BF12871F}">
      <dgm:prSet/>
      <dgm:spPr/>
      <dgm:t>
        <a:bodyPr/>
        <a:lstStyle/>
        <a:p>
          <a:endParaRPr lang="zh-TW" altLang="en-US"/>
        </a:p>
      </dgm:t>
    </dgm:pt>
    <dgm:pt modelId="{46F6F376-5806-454A-A580-21B97D921D92}">
      <dgm:prSet phldrT="[文字]" custT="1"/>
      <dgm:spPr/>
      <dgm:t>
        <a:bodyPr/>
        <a:lstStyle/>
        <a:p>
          <a:r>
            <a:rPr lang="zh-TW" altLang="en-US" sz="2800" smtClean="0">
              <a:latin typeface="標楷體" pitchFamily="65" charset="-120"/>
              <a:ea typeface="標楷體" pitchFamily="65" charset="-120"/>
            </a:rPr>
            <a:t>生態平衡</a:t>
          </a:r>
          <a:endParaRPr lang="zh-TW" altLang="en-US" sz="2800" dirty="0" smtClean="0">
            <a:latin typeface="標楷體" pitchFamily="65" charset="-120"/>
            <a:ea typeface="標楷體" pitchFamily="65" charset="-120"/>
          </a:endParaRPr>
        </a:p>
      </dgm:t>
    </dgm:pt>
    <dgm:pt modelId="{8D3498E6-21EC-45AF-A7C6-2517BA714A4B}" type="parTrans" cxnId="{98F235D8-E9DC-46E3-98CA-745BE2534A3D}">
      <dgm:prSet/>
      <dgm:spPr/>
      <dgm:t>
        <a:bodyPr/>
        <a:lstStyle/>
        <a:p>
          <a:endParaRPr lang="zh-TW" altLang="en-US"/>
        </a:p>
      </dgm:t>
    </dgm:pt>
    <dgm:pt modelId="{FE101A38-9272-4866-B141-3F424A3512AF}" type="sibTrans" cxnId="{98F235D8-E9DC-46E3-98CA-745BE2534A3D}">
      <dgm:prSet/>
      <dgm:spPr/>
      <dgm:t>
        <a:bodyPr/>
        <a:lstStyle/>
        <a:p>
          <a:endParaRPr lang="zh-TW" altLang="en-US"/>
        </a:p>
      </dgm:t>
    </dgm:pt>
    <dgm:pt modelId="{71F177C8-719B-4E17-9482-C524C263D859}" type="pres">
      <dgm:prSet presAssocID="{FEECA664-B916-4CF4-9575-082127F1607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A877F95-B157-4C79-A3BF-58C9A38B11D9}" type="pres">
      <dgm:prSet presAssocID="{790BAC8A-C127-4E1A-8A71-CE1EFA345475}" presName="root1" presStyleCnt="0"/>
      <dgm:spPr/>
      <dgm:t>
        <a:bodyPr/>
        <a:lstStyle/>
        <a:p>
          <a:endParaRPr lang="zh-TW" altLang="en-US"/>
        </a:p>
      </dgm:t>
    </dgm:pt>
    <dgm:pt modelId="{8855B9A3-47A7-43E2-8492-7E74A78B500D}" type="pres">
      <dgm:prSet presAssocID="{790BAC8A-C127-4E1A-8A71-CE1EFA345475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39CD6C1-3E44-402E-81F3-BEF7BC43CE0C}" type="pres">
      <dgm:prSet presAssocID="{790BAC8A-C127-4E1A-8A71-CE1EFA345475}" presName="level2hierChild" presStyleCnt="0"/>
      <dgm:spPr/>
      <dgm:t>
        <a:bodyPr/>
        <a:lstStyle/>
        <a:p>
          <a:endParaRPr lang="zh-TW" altLang="en-US"/>
        </a:p>
      </dgm:t>
    </dgm:pt>
    <dgm:pt modelId="{A1064F99-5C83-4585-9543-B384B273947E}" type="pres">
      <dgm:prSet presAssocID="{AA8A7024-47CB-4846-94F5-3A4FFB70FECB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CC78B4B7-A0ED-4410-849F-ECC8E3431EFC}" type="pres">
      <dgm:prSet presAssocID="{AA8A7024-47CB-4846-94F5-3A4FFB70FECB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4282C15F-F6CA-4A1F-8ED1-2F5849DDF423}" type="pres">
      <dgm:prSet presAssocID="{3F16B672-BFAE-4670-8CF3-E3F34740E59A}" presName="root2" presStyleCnt="0"/>
      <dgm:spPr/>
      <dgm:t>
        <a:bodyPr/>
        <a:lstStyle/>
        <a:p>
          <a:endParaRPr lang="zh-TW" altLang="en-US"/>
        </a:p>
      </dgm:t>
    </dgm:pt>
    <dgm:pt modelId="{6A1A0E62-B5C5-4E8D-A109-0AB127ABE321}" type="pres">
      <dgm:prSet presAssocID="{3F16B672-BFAE-4670-8CF3-E3F34740E59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7FFB004-68CC-43F2-9D80-7B39676B3DDF}" type="pres">
      <dgm:prSet presAssocID="{3F16B672-BFAE-4670-8CF3-E3F34740E59A}" presName="level3hierChild" presStyleCnt="0"/>
      <dgm:spPr/>
      <dgm:t>
        <a:bodyPr/>
        <a:lstStyle/>
        <a:p>
          <a:endParaRPr lang="zh-TW" altLang="en-US"/>
        </a:p>
      </dgm:t>
    </dgm:pt>
    <dgm:pt modelId="{293ED6FD-4B7C-4544-8848-DD39E361C627}" type="pres">
      <dgm:prSet presAssocID="{3D086638-20FF-4D8B-9741-F60217A67BDB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731DAAF4-9559-4678-9E4F-44ED51530B22}" type="pres">
      <dgm:prSet presAssocID="{3D086638-20FF-4D8B-9741-F60217A67BDB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AF8DACD8-DAAE-4120-B5C5-9BC70C363FDC}" type="pres">
      <dgm:prSet presAssocID="{A2F2BC0D-39CE-4D74-A367-ADB3B143F371}" presName="root2" presStyleCnt="0"/>
      <dgm:spPr/>
      <dgm:t>
        <a:bodyPr/>
        <a:lstStyle/>
        <a:p>
          <a:endParaRPr lang="zh-TW" altLang="en-US"/>
        </a:p>
      </dgm:t>
    </dgm:pt>
    <dgm:pt modelId="{A5E3966C-B264-40BF-9E61-7E6BD13A041E}" type="pres">
      <dgm:prSet presAssocID="{A2F2BC0D-39CE-4D74-A367-ADB3B143F371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E824403-F45E-4410-A546-E3B0A7F7E052}" type="pres">
      <dgm:prSet presAssocID="{A2F2BC0D-39CE-4D74-A367-ADB3B143F371}" presName="level3hierChild" presStyleCnt="0"/>
      <dgm:spPr/>
      <dgm:t>
        <a:bodyPr/>
        <a:lstStyle/>
        <a:p>
          <a:endParaRPr lang="zh-TW" altLang="en-US"/>
        </a:p>
      </dgm:t>
    </dgm:pt>
    <dgm:pt modelId="{7F2FC92C-9926-4066-B32E-250ACC3D819C}" type="pres">
      <dgm:prSet presAssocID="{7BAA1C2B-4D71-4C8A-94E5-621EE98AF3C3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ECFEB453-5DC4-4918-AB62-4AD7D0355792}" type="pres">
      <dgm:prSet presAssocID="{7BAA1C2B-4D71-4C8A-94E5-621EE98AF3C3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957B43E9-1A24-4726-8508-33D990DB26F0}" type="pres">
      <dgm:prSet presAssocID="{391109DD-2D0D-4EC9-9D7C-7975F7390D47}" presName="root2" presStyleCnt="0"/>
      <dgm:spPr/>
      <dgm:t>
        <a:bodyPr/>
        <a:lstStyle/>
        <a:p>
          <a:endParaRPr lang="zh-TW" altLang="en-US"/>
        </a:p>
      </dgm:t>
    </dgm:pt>
    <dgm:pt modelId="{E153EDEE-DDA8-4871-BFC4-ADAA68C60CE9}" type="pres">
      <dgm:prSet presAssocID="{391109DD-2D0D-4EC9-9D7C-7975F7390D47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63969B6-9BAD-45CC-9744-A96153075AC6}" type="pres">
      <dgm:prSet presAssocID="{391109DD-2D0D-4EC9-9D7C-7975F7390D47}" presName="level3hierChild" presStyleCnt="0"/>
      <dgm:spPr/>
      <dgm:t>
        <a:bodyPr/>
        <a:lstStyle/>
        <a:p>
          <a:endParaRPr lang="zh-TW" altLang="en-US"/>
        </a:p>
      </dgm:t>
    </dgm:pt>
    <dgm:pt modelId="{CAA35936-C62B-46B4-BB76-4A8F5FC1AB79}" type="pres">
      <dgm:prSet presAssocID="{F315A785-B1C8-4023-A1C9-3B8119D4A417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3EE29CBE-0B25-4444-A50A-CE9EB38121AB}" type="pres">
      <dgm:prSet presAssocID="{F315A785-B1C8-4023-A1C9-3B8119D4A41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6E8FE7CB-101F-4A2E-B526-2B8C9013D007}" type="pres">
      <dgm:prSet presAssocID="{1C954F08-71EA-4F2C-AD24-97DE1DBBA29A}" presName="root2" presStyleCnt="0"/>
      <dgm:spPr/>
      <dgm:t>
        <a:bodyPr/>
        <a:lstStyle/>
        <a:p>
          <a:endParaRPr lang="zh-TW" altLang="en-US"/>
        </a:p>
      </dgm:t>
    </dgm:pt>
    <dgm:pt modelId="{283CD73B-2C38-48AE-A625-F09AF2987670}" type="pres">
      <dgm:prSet presAssocID="{1C954F08-71EA-4F2C-AD24-97DE1DBBA29A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981CAFA-29BC-4B2E-B4F4-8E789094A42C}" type="pres">
      <dgm:prSet presAssocID="{1C954F08-71EA-4F2C-AD24-97DE1DBBA29A}" presName="level3hierChild" presStyleCnt="0"/>
      <dgm:spPr/>
      <dgm:t>
        <a:bodyPr/>
        <a:lstStyle/>
        <a:p>
          <a:endParaRPr lang="zh-TW" altLang="en-US"/>
        </a:p>
      </dgm:t>
    </dgm:pt>
    <dgm:pt modelId="{68AD37F5-5FEA-468E-8A38-A7D4C39515BC}" type="pres">
      <dgm:prSet presAssocID="{8D3498E6-21EC-45AF-A7C6-2517BA714A4B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0E524777-89D3-4F95-BD4A-F554736C8410}" type="pres">
      <dgm:prSet presAssocID="{8D3498E6-21EC-45AF-A7C6-2517BA714A4B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C190348F-6B05-469A-BFFF-A955F0D2F3FC}" type="pres">
      <dgm:prSet presAssocID="{46F6F376-5806-454A-A580-21B97D921D92}" presName="root2" presStyleCnt="0"/>
      <dgm:spPr/>
      <dgm:t>
        <a:bodyPr/>
        <a:lstStyle/>
        <a:p>
          <a:endParaRPr lang="zh-TW" altLang="en-US"/>
        </a:p>
      </dgm:t>
    </dgm:pt>
    <dgm:pt modelId="{69874253-D7D3-424F-904B-1C63BC6236D1}" type="pres">
      <dgm:prSet presAssocID="{46F6F376-5806-454A-A580-21B97D921D92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718395-8E75-4DF0-A51E-A95A54B72BCC}" type="pres">
      <dgm:prSet presAssocID="{46F6F376-5806-454A-A580-21B97D921D9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2A634A17-9D64-41B6-80AE-89144B7D1345}" srcId="{3F16B672-BFAE-4670-8CF3-E3F34740E59A}" destId="{391109DD-2D0D-4EC9-9D7C-7975F7390D47}" srcOrd="1" destOrd="0" parTransId="{7BAA1C2B-4D71-4C8A-94E5-621EE98AF3C3}" sibTransId="{4483555D-5EA5-468E-9FF3-46E4642D0E79}"/>
    <dgm:cxn modelId="{FEDDDB79-1C52-45FD-8AF2-E1B00601A8B5}" type="presOf" srcId="{A2F2BC0D-39CE-4D74-A367-ADB3B143F371}" destId="{A5E3966C-B264-40BF-9E61-7E6BD13A041E}" srcOrd="0" destOrd="0" presId="urn:microsoft.com/office/officeart/2005/8/layout/hierarchy2"/>
    <dgm:cxn modelId="{1BD88D99-4EDF-4F33-BAE9-C93E3196E1E6}" type="presOf" srcId="{7BAA1C2B-4D71-4C8A-94E5-621EE98AF3C3}" destId="{7F2FC92C-9926-4066-B32E-250ACC3D819C}" srcOrd="0" destOrd="0" presId="urn:microsoft.com/office/officeart/2005/8/layout/hierarchy2"/>
    <dgm:cxn modelId="{359B7781-FC8E-4FCF-9636-27805A6F2E1A}" type="presOf" srcId="{8D3498E6-21EC-45AF-A7C6-2517BA714A4B}" destId="{0E524777-89D3-4F95-BD4A-F554736C8410}" srcOrd="1" destOrd="0" presId="urn:microsoft.com/office/officeart/2005/8/layout/hierarchy2"/>
    <dgm:cxn modelId="{9EBE9693-F25B-4DEA-A503-5B97BF12871F}" srcId="{790BAC8A-C127-4E1A-8A71-CE1EFA345475}" destId="{1C954F08-71EA-4F2C-AD24-97DE1DBBA29A}" srcOrd="1" destOrd="0" parTransId="{F315A785-B1C8-4023-A1C9-3B8119D4A417}" sibTransId="{AA1CA861-09AE-4C8C-8106-377B2BF59E00}"/>
    <dgm:cxn modelId="{A6B9553D-0813-4968-8B42-AB45F9D50E10}" type="presOf" srcId="{AA8A7024-47CB-4846-94F5-3A4FFB70FECB}" destId="{CC78B4B7-A0ED-4410-849F-ECC8E3431EFC}" srcOrd="1" destOrd="0" presId="urn:microsoft.com/office/officeart/2005/8/layout/hierarchy2"/>
    <dgm:cxn modelId="{32E7935B-0A73-40AC-B3D6-3C64AA089DBC}" srcId="{790BAC8A-C127-4E1A-8A71-CE1EFA345475}" destId="{3F16B672-BFAE-4670-8CF3-E3F34740E59A}" srcOrd="0" destOrd="0" parTransId="{AA8A7024-47CB-4846-94F5-3A4FFB70FECB}" sibTransId="{3374E065-3258-493F-A65F-179B414197D8}"/>
    <dgm:cxn modelId="{933F2211-510D-4A27-8EE0-065DCC8939BC}" type="presOf" srcId="{1C954F08-71EA-4F2C-AD24-97DE1DBBA29A}" destId="{283CD73B-2C38-48AE-A625-F09AF2987670}" srcOrd="0" destOrd="0" presId="urn:microsoft.com/office/officeart/2005/8/layout/hierarchy2"/>
    <dgm:cxn modelId="{60948378-38AA-48AD-8EE7-808613C12A09}" srcId="{3F16B672-BFAE-4670-8CF3-E3F34740E59A}" destId="{A2F2BC0D-39CE-4D74-A367-ADB3B143F371}" srcOrd="0" destOrd="0" parTransId="{3D086638-20FF-4D8B-9741-F60217A67BDB}" sibTransId="{DDD86B4A-6E84-4CCF-9095-7D47C4C5149E}"/>
    <dgm:cxn modelId="{98F235D8-E9DC-46E3-98CA-745BE2534A3D}" srcId="{1C954F08-71EA-4F2C-AD24-97DE1DBBA29A}" destId="{46F6F376-5806-454A-A580-21B97D921D92}" srcOrd="0" destOrd="0" parTransId="{8D3498E6-21EC-45AF-A7C6-2517BA714A4B}" sibTransId="{FE101A38-9272-4866-B141-3F424A3512AF}"/>
    <dgm:cxn modelId="{26DF08FB-A61D-42B2-898E-CC42D6B2C8F4}" type="presOf" srcId="{3F16B672-BFAE-4670-8CF3-E3F34740E59A}" destId="{6A1A0E62-B5C5-4E8D-A109-0AB127ABE321}" srcOrd="0" destOrd="0" presId="urn:microsoft.com/office/officeart/2005/8/layout/hierarchy2"/>
    <dgm:cxn modelId="{EA0C3797-44D9-4FA2-AD94-61397EBC7514}" type="presOf" srcId="{46F6F376-5806-454A-A580-21B97D921D92}" destId="{69874253-D7D3-424F-904B-1C63BC6236D1}" srcOrd="0" destOrd="0" presId="urn:microsoft.com/office/officeart/2005/8/layout/hierarchy2"/>
    <dgm:cxn modelId="{333C9218-4BDE-40C6-8EA5-75044FB8BCA9}" type="presOf" srcId="{AA8A7024-47CB-4846-94F5-3A4FFB70FECB}" destId="{A1064F99-5C83-4585-9543-B384B273947E}" srcOrd="0" destOrd="0" presId="urn:microsoft.com/office/officeart/2005/8/layout/hierarchy2"/>
    <dgm:cxn modelId="{5D9679C8-A3DE-4D8E-B8B4-39267D0A0651}" type="presOf" srcId="{F315A785-B1C8-4023-A1C9-3B8119D4A417}" destId="{3EE29CBE-0B25-4444-A50A-CE9EB38121AB}" srcOrd="1" destOrd="0" presId="urn:microsoft.com/office/officeart/2005/8/layout/hierarchy2"/>
    <dgm:cxn modelId="{BD1B0216-DF13-4BF4-BBE7-8A28673E36EC}" type="presOf" srcId="{8D3498E6-21EC-45AF-A7C6-2517BA714A4B}" destId="{68AD37F5-5FEA-468E-8A38-A7D4C39515BC}" srcOrd="0" destOrd="0" presId="urn:microsoft.com/office/officeart/2005/8/layout/hierarchy2"/>
    <dgm:cxn modelId="{B76B190C-02C7-4770-8500-1FCEDC3518AB}" type="presOf" srcId="{3D086638-20FF-4D8B-9741-F60217A67BDB}" destId="{731DAAF4-9559-4678-9E4F-44ED51530B22}" srcOrd="1" destOrd="0" presId="urn:microsoft.com/office/officeart/2005/8/layout/hierarchy2"/>
    <dgm:cxn modelId="{7137CA3F-9105-4B84-9B16-51626526ED3C}" type="presOf" srcId="{7BAA1C2B-4D71-4C8A-94E5-621EE98AF3C3}" destId="{ECFEB453-5DC4-4918-AB62-4AD7D0355792}" srcOrd="1" destOrd="0" presId="urn:microsoft.com/office/officeart/2005/8/layout/hierarchy2"/>
    <dgm:cxn modelId="{A4EBC08A-6370-4BC7-A97A-B8839493B8F3}" type="presOf" srcId="{790BAC8A-C127-4E1A-8A71-CE1EFA345475}" destId="{8855B9A3-47A7-43E2-8492-7E74A78B500D}" srcOrd="0" destOrd="0" presId="urn:microsoft.com/office/officeart/2005/8/layout/hierarchy2"/>
    <dgm:cxn modelId="{F04D59ED-D6A7-42A5-8BEF-8428DCE74AD0}" type="presOf" srcId="{391109DD-2D0D-4EC9-9D7C-7975F7390D47}" destId="{E153EDEE-DDA8-4871-BFC4-ADAA68C60CE9}" srcOrd="0" destOrd="0" presId="urn:microsoft.com/office/officeart/2005/8/layout/hierarchy2"/>
    <dgm:cxn modelId="{D1ED8854-6E8F-429A-B926-E5EB6A2EE928}" srcId="{FEECA664-B916-4CF4-9575-082127F16077}" destId="{790BAC8A-C127-4E1A-8A71-CE1EFA345475}" srcOrd="0" destOrd="0" parTransId="{159C1C04-E28F-45C9-B432-5E85866BC31E}" sibTransId="{F09A244D-2DF8-41BB-A32E-7F7D52A85FBA}"/>
    <dgm:cxn modelId="{E034F7C7-BD6D-4D36-9C54-B3AA4B21B586}" type="presOf" srcId="{3D086638-20FF-4D8B-9741-F60217A67BDB}" destId="{293ED6FD-4B7C-4544-8848-DD39E361C627}" srcOrd="0" destOrd="0" presId="urn:microsoft.com/office/officeart/2005/8/layout/hierarchy2"/>
    <dgm:cxn modelId="{82967078-4011-455F-8349-745150FB7851}" type="presOf" srcId="{FEECA664-B916-4CF4-9575-082127F16077}" destId="{71F177C8-719B-4E17-9482-C524C263D859}" srcOrd="0" destOrd="0" presId="urn:microsoft.com/office/officeart/2005/8/layout/hierarchy2"/>
    <dgm:cxn modelId="{B516D82C-164B-4D1E-B18B-8A245F50C33A}" type="presOf" srcId="{F315A785-B1C8-4023-A1C9-3B8119D4A417}" destId="{CAA35936-C62B-46B4-BB76-4A8F5FC1AB79}" srcOrd="0" destOrd="0" presId="urn:microsoft.com/office/officeart/2005/8/layout/hierarchy2"/>
    <dgm:cxn modelId="{ACD80CE6-6C7C-4B9A-BDE9-BF5BA9002334}" type="presParOf" srcId="{71F177C8-719B-4E17-9482-C524C263D859}" destId="{0A877F95-B157-4C79-A3BF-58C9A38B11D9}" srcOrd="0" destOrd="0" presId="urn:microsoft.com/office/officeart/2005/8/layout/hierarchy2"/>
    <dgm:cxn modelId="{3483C879-5475-4AE1-A466-2BCE08DF9689}" type="presParOf" srcId="{0A877F95-B157-4C79-A3BF-58C9A38B11D9}" destId="{8855B9A3-47A7-43E2-8492-7E74A78B500D}" srcOrd="0" destOrd="0" presId="urn:microsoft.com/office/officeart/2005/8/layout/hierarchy2"/>
    <dgm:cxn modelId="{82AF1634-5C65-4C40-BD78-A391115B5839}" type="presParOf" srcId="{0A877F95-B157-4C79-A3BF-58C9A38B11D9}" destId="{039CD6C1-3E44-402E-81F3-BEF7BC43CE0C}" srcOrd="1" destOrd="0" presId="urn:microsoft.com/office/officeart/2005/8/layout/hierarchy2"/>
    <dgm:cxn modelId="{F12AE726-CCB0-4559-9470-78BE2755B164}" type="presParOf" srcId="{039CD6C1-3E44-402E-81F3-BEF7BC43CE0C}" destId="{A1064F99-5C83-4585-9543-B384B273947E}" srcOrd="0" destOrd="0" presId="urn:microsoft.com/office/officeart/2005/8/layout/hierarchy2"/>
    <dgm:cxn modelId="{19F0151C-B3A5-428A-B1C2-321A57CDD824}" type="presParOf" srcId="{A1064F99-5C83-4585-9543-B384B273947E}" destId="{CC78B4B7-A0ED-4410-849F-ECC8E3431EFC}" srcOrd="0" destOrd="0" presId="urn:microsoft.com/office/officeart/2005/8/layout/hierarchy2"/>
    <dgm:cxn modelId="{0C9559AC-8CA4-4284-854D-032C265E8251}" type="presParOf" srcId="{039CD6C1-3E44-402E-81F3-BEF7BC43CE0C}" destId="{4282C15F-F6CA-4A1F-8ED1-2F5849DDF423}" srcOrd="1" destOrd="0" presId="urn:microsoft.com/office/officeart/2005/8/layout/hierarchy2"/>
    <dgm:cxn modelId="{D7D209BD-1D32-4F85-8BAE-A1F987319E41}" type="presParOf" srcId="{4282C15F-F6CA-4A1F-8ED1-2F5849DDF423}" destId="{6A1A0E62-B5C5-4E8D-A109-0AB127ABE321}" srcOrd="0" destOrd="0" presId="urn:microsoft.com/office/officeart/2005/8/layout/hierarchy2"/>
    <dgm:cxn modelId="{FC5DCEE9-9885-495C-8C33-5C75513469C5}" type="presParOf" srcId="{4282C15F-F6CA-4A1F-8ED1-2F5849DDF423}" destId="{27FFB004-68CC-43F2-9D80-7B39676B3DDF}" srcOrd="1" destOrd="0" presId="urn:microsoft.com/office/officeart/2005/8/layout/hierarchy2"/>
    <dgm:cxn modelId="{D373A7D2-72D7-4898-BC96-70DE243D84C1}" type="presParOf" srcId="{27FFB004-68CC-43F2-9D80-7B39676B3DDF}" destId="{293ED6FD-4B7C-4544-8848-DD39E361C627}" srcOrd="0" destOrd="0" presId="urn:microsoft.com/office/officeart/2005/8/layout/hierarchy2"/>
    <dgm:cxn modelId="{FAA31081-163C-40F3-8DE2-8FB400F69193}" type="presParOf" srcId="{293ED6FD-4B7C-4544-8848-DD39E361C627}" destId="{731DAAF4-9559-4678-9E4F-44ED51530B22}" srcOrd="0" destOrd="0" presId="urn:microsoft.com/office/officeart/2005/8/layout/hierarchy2"/>
    <dgm:cxn modelId="{5E5054CB-F5C5-4D9B-8407-8F3DBEB65788}" type="presParOf" srcId="{27FFB004-68CC-43F2-9D80-7B39676B3DDF}" destId="{AF8DACD8-DAAE-4120-B5C5-9BC70C363FDC}" srcOrd="1" destOrd="0" presId="urn:microsoft.com/office/officeart/2005/8/layout/hierarchy2"/>
    <dgm:cxn modelId="{04CFF189-C6B1-4571-980C-254DDA562DF0}" type="presParOf" srcId="{AF8DACD8-DAAE-4120-B5C5-9BC70C363FDC}" destId="{A5E3966C-B264-40BF-9E61-7E6BD13A041E}" srcOrd="0" destOrd="0" presId="urn:microsoft.com/office/officeart/2005/8/layout/hierarchy2"/>
    <dgm:cxn modelId="{373B8812-06CC-4E09-9F1A-E3DE85BAFEEB}" type="presParOf" srcId="{AF8DACD8-DAAE-4120-B5C5-9BC70C363FDC}" destId="{1E824403-F45E-4410-A546-E3B0A7F7E052}" srcOrd="1" destOrd="0" presId="urn:microsoft.com/office/officeart/2005/8/layout/hierarchy2"/>
    <dgm:cxn modelId="{04A0553E-173E-4C24-A053-C54F0E6D716E}" type="presParOf" srcId="{27FFB004-68CC-43F2-9D80-7B39676B3DDF}" destId="{7F2FC92C-9926-4066-B32E-250ACC3D819C}" srcOrd="2" destOrd="0" presId="urn:microsoft.com/office/officeart/2005/8/layout/hierarchy2"/>
    <dgm:cxn modelId="{1A9B7C69-87F9-4E86-97DC-1936D57B9365}" type="presParOf" srcId="{7F2FC92C-9926-4066-B32E-250ACC3D819C}" destId="{ECFEB453-5DC4-4918-AB62-4AD7D0355792}" srcOrd="0" destOrd="0" presId="urn:microsoft.com/office/officeart/2005/8/layout/hierarchy2"/>
    <dgm:cxn modelId="{EB51CB8B-C662-4F74-A1D0-D8851F513BC7}" type="presParOf" srcId="{27FFB004-68CC-43F2-9D80-7B39676B3DDF}" destId="{957B43E9-1A24-4726-8508-33D990DB26F0}" srcOrd="3" destOrd="0" presId="urn:microsoft.com/office/officeart/2005/8/layout/hierarchy2"/>
    <dgm:cxn modelId="{991675A2-5FCF-43B8-ACB1-2004B7926042}" type="presParOf" srcId="{957B43E9-1A24-4726-8508-33D990DB26F0}" destId="{E153EDEE-DDA8-4871-BFC4-ADAA68C60CE9}" srcOrd="0" destOrd="0" presId="urn:microsoft.com/office/officeart/2005/8/layout/hierarchy2"/>
    <dgm:cxn modelId="{3CF9C5C3-9925-465E-A656-F82A878F83F2}" type="presParOf" srcId="{957B43E9-1A24-4726-8508-33D990DB26F0}" destId="{C63969B6-9BAD-45CC-9744-A96153075AC6}" srcOrd="1" destOrd="0" presId="urn:microsoft.com/office/officeart/2005/8/layout/hierarchy2"/>
    <dgm:cxn modelId="{19055187-9E2E-43B4-BC37-ADF8906E7617}" type="presParOf" srcId="{039CD6C1-3E44-402E-81F3-BEF7BC43CE0C}" destId="{CAA35936-C62B-46B4-BB76-4A8F5FC1AB79}" srcOrd="2" destOrd="0" presId="urn:microsoft.com/office/officeart/2005/8/layout/hierarchy2"/>
    <dgm:cxn modelId="{D0858395-4936-46AF-9EBB-8073F77C25B8}" type="presParOf" srcId="{CAA35936-C62B-46B4-BB76-4A8F5FC1AB79}" destId="{3EE29CBE-0B25-4444-A50A-CE9EB38121AB}" srcOrd="0" destOrd="0" presId="urn:microsoft.com/office/officeart/2005/8/layout/hierarchy2"/>
    <dgm:cxn modelId="{162A58EA-92F5-4CEE-A97E-0838C820F4D8}" type="presParOf" srcId="{039CD6C1-3E44-402E-81F3-BEF7BC43CE0C}" destId="{6E8FE7CB-101F-4A2E-B526-2B8C9013D007}" srcOrd="3" destOrd="0" presId="urn:microsoft.com/office/officeart/2005/8/layout/hierarchy2"/>
    <dgm:cxn modelId="{E9423F8D-47D6-4A59-B8A1-0A6E8CAA4A3E}" type="presParOf" srcId="{6E8FE7CB-101F-4A2E-B526-2B8C9013D007}" destId="{283CD73B-2C38-48AE-A625-F09AF2987670}" srcOrd="0" destOrd="0" presId="urn:microsoft.com/office/officeart/2005/8/layout/hierarchy2"/>
    <dgm:cxn modelId="{73580DFE-D7B0-4AC1-94C0-C086B80DA397}" type="presParOf" srcId="{6E8FE7CB-101F-4A2E-B526-2B8C9013D007}" destId="{E981CAFA-29BC-4B2E-B4F4-8E789094A42C}" srcOrd="1" destOrd="0" presId="urn:microsoft.com/office/officeart/2005/8/layout/hierarchy2"/>
    <dgm:cxn modelId="{D5499195-FD81-4113-86CF-6C0F3EBB275F}" type="presParOf" srcId="{E981CAFA-29BC-4B2E-B4F4-8E789094A42C}" destId="{68AD37F5-5FEA-468E-8A38-A7D4C39515BC}" srcOrd="0" destOrd="0" presId="urn:microsoft.com/office/officeart/2005/8/layout/hierarchy2"/>
    <dgm:cxn modelId="{E15944EA-2B97-48DA-8342-42BE0E58DCEE}" type="presParOf" srcId="{68AD37F5-5FEA-468E-8A38-A7D4C39515BC}" destId="{0E524777-89D3-4F95-BD4A-F554736C8410}" srcOrd="0" destOrd="0" presId="urn:microsoft.com/office/officeart/2005/8/layout/hierarchy2"/>
    <dgm:cxn modelId="{FBD9F26B-944D-4323-8027-011CA5815E60}" type="presParOf" srcId="{E981CAFA-29BC-4B2E-B4F4-8E789094A42C}" destId="{C190348F-6B05-469A-BFFF-A955F0D2F3FC}" srcOrd="1" destOrd="0" presId="urn:microsoft.com/office/officeart/2005/8/layout/hierarchy2"/>
    <dgm:cxn modelId="{8CD87E7A-95D4-4448-9608-3DEBE00AF04D}" type="presParOf" srcId="{C190348F-6B05-469A-BFFF-A955F0D2F3FC}" destId="{69874253-D7D3-424F-904B-1C63BC6236D1}" srcOrd="0" destOrd="0" presId="urn:microsoft.com/office/officeart/2005/8/layout/hierarchy2"/>
    <dgm:cxn modelId="{EAD91847-0981-4CEE-8C2D-A182B0D23A8B}" type="presParOf" srcId="{C190348F-6B05-469A-BFFF-A955F0D2F3FC}" destId="{49718395-8E75-4DF0-A51E-A95A54B72BC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CB1E128-558D-4E77-97B4-EEBF506EDFE5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6F58AB9F-6E3D-4D55-9665-8A7A711B2343}">
      <dgm:prSet phldrT="[文字]" custT="1"/>
      <dgm:spPr/>
      <dgm:t>
        <a:bodyPr/>
        <a:lstStyle/>
        <a:p>
          <a:r>
            <a:rPr lang="zh-TW" altLang="en-US" sz="3200" dirty="0" smtClean="0"/>
            <a:t>道</a:t>
          </a:r>
          <a:endParaRPr lang="zh-TW" altLang="en-US" sz="3200" dirty="0"/>
        </a:p>
      </dgm:t>
    </dgm:pt>
    <dgm:pt modelId="{DEAA8A87-8BC0-4ECF-83ED-01F176682943}" type="parTrans" cxnId="{C6BB9C5F-3BF8-4F64-AB3F-EFD7350A3FB7}">
      <dgm:prSet/>
      <dgm:spPr/>
      <dgm:t>
        <a:bodyPr/>
        <a:lstStyle/>
        <a:p>
          <a:endParaRPr lang="zh-TW" altLang="en-US"/>
        </a:p>
      </dgm:t>
    </dgm:pt>
    <dgm:pt modelId="{10B07606-0CED-4358-98FD-2CCCED1621DB}" type="sibTrans" cxnId="{C6BB9C5F-3BF8-4F64-AB3F-EFD7350A3FB7}">
      <dgm:prSet/>
      <dgm:spPr/>
      <dgm:t>
        <a:bodyPr/>
        <a:lstStyle/>
        <a:p>
          <a:endParaRPr lang="zh-TW" altLang="en-US"/>
        </a:p>
      </dgm:t>
    </dgm:pt>
    <dgm:pt modelId="{13B8A07E-DE6D-4C0E-AED6-401742314420}">
      <dgm:prSet phldrT="[文字]" custT="1"/>
      <dgm:spPr/>
      <dgm:t>
        <a:bodyPr/>
        <a:lstStyle/>
        <a:p>
          <a:r>
            <a:rPr lang="zh-TW" altLang="en-US" sz="3200" dirty="0" smtClean="0"/>
            <a:t>過程</a:t>
          </a:r>
          <a:endParaRPr lang="zh-TW" altLang="en-US" sz="3200" dirty="0"/>
        </a:p>
      </dgm:t>
    </dgm:pt>
    <dgm:pt modelId="{C738D1D0-463C-4572-8CBE-0F324062FA79}" type="parTrans" cxnId="{48C9BE9C-248C-490D-8AFD-1283E0E5333B}">
      <dgm:prSet/>
      <dgm:spPr/>
      <dgm:t>
        <a:bodyPr/>
        <a:lstStyle/>
        <a:p>
          <a:endParaRPr lang="zh-TW" altLang="en-US"/>
        </a:p>
      </dgm:t>
    </dgm:pt>
    <dgm:pt modelId="{8AB42FB8-307E-439E-BB2D-A094E0A3BC3B}" type="sibTrans" cxnId="{48C9BE9C-248C-490D-8AFD-1283E0E5333B}">
      <dgm:prSet/>
      <dgm:spPr/>
      <dgm:t>
        <a:bodyPr/>
        <a:lstStyle/>
        <a:p>
          <a:endParaRPr lang="zh-TW" altLang="en-US"/>
        </a:p>
      </dgm:t>
    </dgm:pt>
    <dgm:pt modelId="{C7DDA577-6F06-4E60-A251-DE5939237D28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路途 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行相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B1A2982-2FEC-469F-96EB-4BB3A2FF929F}" type="parTrans" cxnId="{E5A9DF88-C0BD-437C-8DBE-82989FAF0AB3}">
      <dgm:prSet/>
      <dgm:spPr/>
      <dgm:t>
        <a:bodyPr/>
        <a:lstStyle/>
        <a:p>
          <a:endParaRPr lang="zh-TW" altLang="en-US"/>
        </a:p>
      </dgm:t>
    </dgm:pt>
    <dgm:pt modelId="{922983EF-AFFC-4577-BF46-E3C6EBD35875}" type="sibTrans" cxnId="{E5A9DF88-C0BD-437C-8DBE-82989FAF0AB3}">
      <dgm:prSet/>
      <dgm:spPr/>
      <dgm:t>
        <a:bodyPr/>
        <a:lstStyle/>
        <a:p>
          <a:endParaRPr lang="zh-TW" altLang="en-US"/>
        </a:p>
      </dgm:t>
    </dgm:pt>
    <dgm:pt modelId="{38A1B869-3F70-43BF-8781-A9B99EB87D09}">
      <dgm:prSet phldrT="[文字]" custT="1"/>
      <dgm:spPr/>
      <dgm:t>
        <a:bodyPr/>
        <a:lstStyle/>
        <a:p>
          <a:r>
            <a:rPr lang="zh-TW" altLang="en-US" sz="3200" dirty="0" smtClean="0"/>
            <a:t>修道之謂教</a:t>
          </a:r>
          <a:endParaRPr lang="zh-TW" altLang="en-US" sz="3200" dirty="0"/>
        </a:p>
      </dgm:t>
    </dgm:pt>
    <dgm:pt modelId="{89AF85E5-7964-4EC1-8051-E20F6886A180}" type="parTrans" cxnId="{626E8466-F3B0-45AF-B2E8-943F87F35AFB}">
      <dgm:prSet/>
      <dgm:spPr/>
      <dgm:t>
        <a:bodyPr/>
        <a:lstStyle/>
        <a:p>
          <a:endParaRPr lang="zh-TW" altLang="en-US"/>
        </a:p>
      </dgm:t>
    </dgm:pt>
    <dgm:pt modelId="{C689A148-A8C2-4CA9-A28F-7D51380BBE5D}" type="sibTrans" cxnId="{626E8466-F3B0-45AF-B2E8-943F87F35AFB}">
      <dgm:prSet/>
      <dgm:spPr/>
      <dgm:t>
        <a:bodyPr/>
        <a:lstStyle/>
        <a:p>
          <a:endParaRPr lang="zh-TW" altLang="en-US"/>
        </a:p>
      </dgm:t>
    </dgm:pt>
    <dgm:pt modelId="{921E7DEE-4C0C-4FE4-BA7E-4F21B6AAA833}">
      <dgm:prSet phldrT="[文字]" custT="1"/>
      <dgm:spPr/>
      <dgm:t>
        <a:bodyPr/>
        <a:lstStyle/>
        <a:p>
          <a:r>
            <a:rPr lang="zh-TW" altLang="en-US" sz="3200" dirty="0" smtClean="0"/>
            <a:t>結果</a:t>
          </a:r>
          <a:endParaRPr lang="zh-TW" altLang="en-US" sz="3200" dirty="0"/>
        </a:p>
      </dgm:t>
    </dgm:pt>
    <dgm:pt modelId="{1A327787-F043-4CC9-A414-C0E6D9386D19}" type="parTrans" cxnId="{2610BA19-BD8F-45D5-A83D-BB5B6DDD90D5}">
      <dgm:prSet/>
      <dgm:spPr/>
      <dgm:t>
        <a:bodyPr/>
        <a:lstStyle/>
        <a:p>
          <a:endParaRPr lang="zh-TW" altLang="en-US"/>
        </a:p>
      </dgm:t>
    </dgm:pt>
    <dgm:pt modelId="{4E6EBEF1-F8FB-413A-BEDC-2C96E49C62E0}" type="sibTrans" cxnId="{2610BA19-BD8F-45D5-A83D-BB5B6DDD90D5}">
      <dgm:prSet/>
      <dgm:spPr/>
      <dgm:t>
        <a:bodyPr/>
        <a:lstStyle/>
        <a:p>
          <a:endParaRPr lang="zh-TW" altLang="en-US"/>
        </a:p>
      </dgm:t>
    </dgm:pt>
    <dgm:pt modelId="{6540E827-7235-43E5-BFAC-D9A53C4A8569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境界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理體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D049790F-EF95-490E-BFE8-9EBBAF076D39}" type="parTrans" cxnId="{2D04CC8F-6F4E-4630-A137-E140055226AE}">
      <dgm:prSet/>
      <dgm:spPr/>
      <dgm:t>
        <a:bodyPr/>
        <a:lstStyle/>
        <a:p>
          <a:endParaRPr lang="zh-TW" altLang="en-US"/>
        </a:p>
      </dgm:t>
    </dgm:pt>
    <dgm:pt modelId="{6878C732-3C2E-4E08-B4A2-4FFD1FE5109A}" type="sibTrans" cxnId="{2D04CC8F-6F4E-4630-A137-E140055226AE}">
      <dgm:prSet/>
      <dgm:spPr/>
      <dgm:t>
        <a:bodyPr/>
        <a:lstStyle/>
        <a:p>
          <a:endParaRPr lang="zh-TW" altLang="en-US"/>
        </a:p>
      </dgm:t>
    </dgm:pt>
    <dgm:pt modelId="{F6C38392-ED78-4756-803B-7CFB030EA8AD}">
      <dgm:prSet phldrT="[文字]" custT="1"/>
      <dgm:spPr/>
      <dgm:t>
        <a:bodyPr/>
        <a:lstStyle/>
        <a:p>
          <a:r>
            <a:rPr lang="zh-TW" altLang="en-US" sz="3200" dirty="0" smtClean="0"/>
            <a:t>率性之謂道</a:t>
          </a:r>
          <a:endParaRPr lang="zh-TW" altLang="en-US" sz="3200" dirty="0"/>
        </a:p>
      </dgm:t>
    </dgm:pt>
    <dgm:pt modelId="{FA430332-1100-4805-8622-2DDEFD010110}" type="parTrans" cxnId="{20635C44-0EB8-44AC-AEFC-CD8857E70773}">
      <dgm:prSet/>
      <dgm:spPr/>
      <dgm:t>
        <a:bodyPr/>
        <a:lstStyle/>
        <a:p>
          <a:endParaRPr lang="zh-TW" altLang="en-US"/>
        </a:p>
      </dgm:t>
    </dgm:pt>
    <dgm:pt modelId="{44CE5EFA-33CD-4C30-8720-3007E121D62F}" type="sibTrans" cxnId="{20635C44-0EB8-44AC-AEFC-CD8857E70773}">
      <dgm:prSet/>
      <dgm:spPr/>
      <dgm:t>
        <a:bodyPr/>
        <a:lstStyle/>
        <a:p>
          <a:endParaRPr lang="zh-TW" altLang="en-US"/>
        </a:p>
      </dgm:t>
    </dgm:pt>
    <dgm:pt modelId="{4BC48814-EBE8-4120-9142-1160863370B7}">
      <dgm:prSet phldrT="[文字]" custT="1"/>
      <dgm:spPr>
        <a:solidFill>
          <a:schemeClr val="accent4"/>
        </a:solidFill>
      </dgm:spPr>
      <dgm:t>
        <a:bodyPr/>
        <a:lstStyle/>
        <a:p>
          <a:r>
            <a:rPr lang="zh-TW" altLang="en-US" sz="3200" dirty="0" smtClean="0"/>
            <a:t>中</a:t>
          </a:r>
          <a:endParaRPr lang="zh-TW" altLang="en-US" sz="3200" dirty="0"/>
        </a:p>
      </dgm:t>
    </dgm:pt>
    <dgm:pt modelId="{C62B5836-C7B3-4734-9DC5-99CE41CB98A6}" type="parTrans" cxnId="{E98FBDE2-2CE5-4E8F-B883-8E78BA5B8BB7}">
      <dgm:prSet/>
      <dgm:spPr/>
      <dgm:t>
        <a:bodyPr/>
        <a:lstStyle/>
        <a:p>
          <a:endParaRPr lang="zh-TW" altLang="en-US"/>
        </a:p>
      </dgm:t>
    </dgm:pt>
    <dgm:pt modelId="{583AD691-E028-4EC7-80AD-4A7DC54070F7}" type="sibTrans" cxnId="{E98FBDE2-2CE5-4E8F-B883-8E78BA5B8BB7}">
      <dgm:prSet/>
      <dgm:spPr/>
      <dgm:t>
        <a:bodyPr/>
        <a:lstStyle/>
        <a:p>
          <a:endParaRPr lang="zh-TW" altLang="en-US"/>
        </a:p>
      </dgm:t>
    </dgm:pt>
    <dgm:pt modelId="{375D298C-67DE-49BD-BCE6-66974840C937}">
      <dgm:prSet phldrT="[文字]" custT="1"/>
      <dgm:spPr>
        <a:solidFill>
          <a:schemeClr val="accent4"/>
        </a:solidFill>
      </dgm:spPr>
      <dgm:t>
        <a:bodyPr/>
        <a:lstStyle/>
        <a:p>
          <a:r>
            <a:rPr lang="zh-TW" altLang="en-US" sz="3200" dirty="0" smtClean="0"/>
            <a:t>和</a:t>
          </a:r>
          <a:endParaRPr lang="zh-TW" altLang="en-US" sz="3200" dirty="0"/>
        </a:p>
      </dgm:t>
    </dgm:pt>
    <dgm:pt modelId="{45B2E70F-A3C8-40A9-8161-5E1A2C5B6FBD}" type="parTrans" cxnId="{2FF137C3-6CC7-49ED-BBFB-8205F6E807AD}">
      <dgm:prSet/>
      <dgm:spPr/>
      <dgm:t>
        <a:bodyPr/>
        <a:lstStyle/>
        <a:p>
          <a:endParaRPr lang="zh-TW" altLang="en-US"/>
        </a:p>
      </dgm:t>
    </dgm:pt>
    <dgm:pt modelId="{83FDE298-611F-4357-8A69-A7C950C36B86}" type="sibTrans" cxnId="{2FF137C3-6CC7-49ED-BBFB-8205F6E807AD}">
      <dgm:prSet/>
      <dgm:spPr/>
      <dgm:t>
        <a:bodyPr/>
        <a:lstStyle/>
        <a:p>
          <a:endParaRPr lang="zh-TW" altLang="en-US"/>
        </a:p>
      </dgm:t>
    </dgm:pt>
    <dgm:pt modelId="{0A7FB04F-945A-412D-8BEB-61B01369CB94}" type="pres">
      <dgm:prSet presAssocID="{ECB1E128-558D-4E77-97B4-EEBF506EDFE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B006489-49AC-46A6-AAF5-94CB0D44D1AD}" type="pres">
      <dgm:prSet presAssocID="{6F58AB9F-6E3D-4D55-9665-8A7A711B2343}" presName="root1" presStyleCnt="0"/>
      <dgm:spPr/>
    </dgm:pt>
    <dgm:pt modelId="{DBC7B235-6F66-4356-ACBA-E4D2B0742531}" type="pres">
      <dgm:prSet presAssocID="{6F58AB9F-6E3D-4D55-9665-8A7A711B2343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C4B467-2E82-4C37-B0DF-6D6818ABED0A}" type="pres">
      <dgm:prSet presAssocID="{6F58AB9F-6E3D-4D55-9665-8A7A711B2343}" presName="level2hierChild" presStyleCnt="0"/>
      <dgm:spPr/>
    </dgm:pt>
    <dgm:pt modelId="{4BE9DC2E-5082-4165-8CE8-65E09292FC37}" type="pres">
      <dgm:prSet presAssocID="{C738D1D0-463C-4572-8CBE-0F324062FA79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30CE4AAC-1733-49B1-A80A-6C171B2938B9}" type="pres">
      <dgm:prSet presAssocID="{C738D1D0-463C-4572-8CBE-0F324062FA79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3FCF94AB-B93C-402A-8066-936FBD32C78D}" type="pres">
      <dgm:prSet presAssocID="{13B8A07E-DE6D-4C0E-AED6-401742314420}" presName="root2" presStyleCnt="0"/>
      <dgm:spPr/>
    </dgm:pt>
    <dgm:pt modelId="{74710015-5E61-4681-9B1C-13E8F48BC9D7}" type="pres">
      <dgm:prSet presAssocID="{13B8A07E-DE6D-4C0E-AED6-401742314420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74865F4-42DE-4174-AE92-733F8EE7B126}" type="pres">
      <dgm:prSet presAssocID="{13B8A07E-DE6D-4C0E-AED6-401742314420}" presName="level3hierChild" presStyleCnt="0"/>
      <dgm:spPr/>
    </dgm:pt>
    <dgm:pt modelId="{9B477A7B-2114-4D0B-ACA5-7D8FFFEE8D23}" type="pres">
      <dgm:prSet presAssocID="{8B1A2982-2FEC-469F-96EB-4BB3A2FF929F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A0C3F76B-0200-493A-AF22-6EB5EEC24F01}" type="pres">
      <dgm:prSet presAssocID="{8B1A2982-2FEC-469F-96EB-4BB3A2FF929F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6037A43A-2F02-4BC2-B922-98FB8F84D327}" type="pres">
      <dgm:prSet presAssocID="{C7DDA577-6F06-4E60-A251-DE5939237D28}" presName="root2" presStyleCnt="0"/>
      <dgm:spPr/>
    </dgm:pt>
    <dgm:pt modelId="{0A846959-353D-4C4C-A961-F8A4A6665157}" type="pres">
      <dgm:prSet presAssocID="{C7DDA577-6F06-4E60-A251-DE5939237D28}" presName="LevelTwoTextNode" presStyleLbl="node3" presStyleIdx="0" presStyleCnt="2" custScaleY="1380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D82AEF-8E5A-40E6-B8E4-2F420A3EF4A6}" type="pres">
      <dgm:prSet presAssocID="{C7DDA577-6F06-4E60-A251-DE5939237D28}" presName="level3hierChild" presStyleCnt="0"/>
      <dgm:spPr/>
    </dgm:pt>
    <dgm:pt modelId="{4344A04F-5379-44AB-AB5E-97423BED1B08}" type="pres">
      <dgm:prSet presAssocID="{89AF85E5-7964-4EC1-8051-E20F6886A180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6E96DF89-EE2E-4914-A20C-72721BF054DE}" type="pres">
      <dgm:prSet presAssocID="{89AF85E5-7964-4EC1-8051-E20F6886A180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36771F3E-66BF-4E1E-B810-FFFF9241210B}" type="pres">
      <dgm:prSet presAssocID="{38A1B869-3F70-43BF-8781-A9B99EB87D09}" presName="root2" presStyleCnt="0"/>
      <dgm:spPr/>
    </dgm:pt>
    <dgm:pt modelId="{ADBA94A6-8738-4AAD-8E8F-8F9AA0482152}" type="pres">
      <dgm:prSet presAssocID="{38A1B869-3F70-43BF-8781-A9B99EB87D09}" presName="LevelTwoTextNode" presStyleLbl="node4" presStyleIdx="0" presStyleCnt="4" custScaleX="1489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ADDC21-8354-4641-8806-1D505B82A94E}" type="pres">
      <dgm:prSet presAssocID="{38A1B869-3F70-43BF-8781-A9B99EB87D09}" presName="level3hierChild" presStyleCnt="0"/>
      <dgm:spPr/>
    </dgm:pt>
    <dgm:pt modelId="{DDDB6FB6-2C35-474D-93B3-D0BA95BDDAAE}" type="pres">
      <dgm:prSet presAssocID="{45B2E70F-A3C8-40A9-8161-5E1A2C5B6FBD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73471FED-C359-4A8A-861D-28057FC5B8B6}" type="pres">
      <dgm:prSet presAssocID="{45B2E70F-A3C8-40A9-8161-5E1A2C5B6FBD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F7CCB1C7-AD91-4A83-8CAD-C4AAFF8A39A8}" type="pres">
      <dgm:prSet presAssocID="{375D298C-67DE-49BD-BCE6-66974840C937}" presName="root2" presStyleCnt="0"/>
      <dgm:spPr/>
    </dgm:pt>
    <dgm:pt modelId="{8BBA8C34-1223-46CA-8286-36B1275D7790}" type="pres">
      <dgm:prSet presAssocID="{375D298C-67DE-49BD-BCE6-66974840C937}" presName="LevelTwoTextNode" presStyleLbl="node4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B32AED9-C11A-451E-9D9D-D937DDD60415}" type="pres">
      <dgm:prSet presAssocID="{375D298C-67DE-49BD-BCE6-66974840C937}" presName="level3hierChild" presStyleCnt="0"/>
      <dgm:spPr/>
    </dgm:pt>
    <dgm:pt modelId="{366DAC5A-1D44-4F14-9122-1CAF09EA9ED6}" type="pres">
      <dgm:prSet presAssocID="{1A327787-F043-4CC9-A414-C0E6D9386D19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3B2DADE4-4C01-45C3-A00E-715276EA500C}" type="pres">
      <dgm:prSet presAssocID="{1A327787-F043-4CC9-A414-C0E6D9386D19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CF4BD61-55D3-4AB2-B5F4-3DA70B81F593}" type="pres">
      <dgm:prSet presAssocID="{921E7DEE-4C0C-4FE4-BA7E-4F21B6AAA833}" presName="root2" presStyleCnt="0"/>
      <dgm:spPr/>
    </dgm:pt>
    <dgm:pt modelId="{80178FEE-4680-41EA-8313-BDE912AAF6D6}" type="pres">
      <dgm:prSet presAssocID="{921E7DEE-4C0C-4FE4-BA7E-4F21B6AAA833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F693D0-90FE-44BF-A58A-E8ECB10D87A1}" type="pres">
      <dgm:prSet presAssocID="{921E7DEE-4C0C-4FE4-BA7E-4F21B6AAA833}" presName="level3hierChild" presStyleCnt="0"/>
      <dgm:spPr/>
    </dgm:pt>
    <dgm:pt modelId="{649744EB-A88F-4CA2-B5DA-8332EB7CB148}" type="pres">
      <dgm:prSet presAssocID="{D049790F-EF95-490E-BFE8-9EBBAF076D39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7D5E8ABA-A6D8-4D55-A652-B3EBE7F8D2C5}" type="pres">
      <dgm:prSet presAssocID="{D049790F-EF95-490E-BFE8-9EBBAF076D39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A355BD40-09C9-4AA9-A933-98987B495BFE}" type="pres">
      <dgm:prSet presAssocID="{6540E827-7235-43E5-BFAC-D9A53C4A8569}" presName="root2" presStyleCnt="0"/>
      <dgm:spPr/>
    </dgm:pt>
    <dgm:pt modelId="{1905BE9A-B892-4524-A7CE-8DE357F6C14F}" type="pres">
      <dgm:prSet presAssocID="{6540E827-7235-43E5-BFAC-D9A53C4A8569}" presName="LevelTwoTextNode" presStyleLbl="node3" presStyleIdx="1" presStyleCnt="2" custScaleY="1380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2CD1E5-60BB-45DF-AA21-4A40F82AE09E}" type="pres">
      <dgm:prSet presAssocID="{6540E827-7235-43E5-BFAC-D9A53C4A8569}" presName="level3hierChild" presStyleCnt="0"/>
      <dgm:spPr/>
    </dgm:pt>
    <dgm:pt modelId="{4E6D8A7B-F024-4EF9-93CB-7337CAFE93AC}" type="pres">
      <dgm:prSet presAssocID="{FA430332-1100-4805-8622-2DDEFD010110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9015E28B-13E9-4DC1-893F-D621F5A99938}" type="pres">
      <dgm:prSet presAssocID="{FA430332-1100-4805-8622-2DDEFD010110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38561F64-7050-4B23-BA54-12766BE92573}" type="pres">
      <dgm:prSet presAssocID="{F6C38392-ED78-4756-803B-7CFB030EA8AD}" presName="root2" presStyleCnt="0"/>
      <dgm:spPr/>
    </dgm:pt>
    <dgm:pt modelId="{6C8C2BF8-6AF5-465F-87B0-5F4B3054689E}" type="pres">
      <dgm:prSet presAssocID="{F6C38392-ED78-4756-803B-7CFB030EA8AD}" presName="LevelTwoTextNode" presStyleLbl="node4" presStyleIdx="2" presStyleCnt="4" custScaleX="1489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24C91C0-AD96-4FE4-9033-F9141F32CEF6}" type="pres">
      <dgm:prSet presAssocID="{F6C38392-ED78-4756-803B-7CFB030EA8AD}" presName="level3hierChild" presStyleCnt="0"/>
      <dgm:spPr/>
    </dgm:pt>
    <dgm:pt modelId="{F4F06238-EA5E-4A2B-9933-2814B751EAC2}" type="pres">
      <dgm:prSet presAssocID="{C62B5836-C7B3-4734-9DC5-99CE41CB98A6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EC4DBBDE-3123-4990-991D-CD752DC0F30F}" type="pres">
      <dgm:prSet presAssocID="{C62B5836-C7B3-4734-9DC5-99CE41CB98A6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7ABD3CCE-8FD1-4A9F-B367-0B2394D7BD6F}" type="pres">
      <dgm:prSet presAssocID="{4BC48814-EBE8-4120-9142-1160863370B7}" presName="root2" presStyleCnt="0"/>
      <dgm:spPr/>
    </dgm:pt>
    <dgm:pt modelId="{632DC698-463D-43D1-8531-F2EBA78C0159}" type="pres">
      <dgm:prSet presAssocID="{4BC48814-EBE8-4120-9142-1160863370B7}" presName="LevelTwoTextNode" presStyleLbl="node4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9F3E075-F293-41EE-B16A-47839306DAE4}" type="pres">
      <dgm:prSet presAssocID="{4BC48814-EBE8-4120-9142-1160863370B7}" presName="level3hierChild" presStyleCnt="0"/>
      <dgm:spPr/>
    </dgm:pt>
  </dgm:ptLst>
  <dgm:cxnLst>
    <dgm:cxn modelId="{20635C44-0EB8-44AC-AEFC-CD8857E70773}" srcId="{6540E827-7235-43E5-BFAC-D9A53C4A8569}" destId="{F6C38392-ED78-4756-803B-7CFB030EA8AD}" srcOrd="0" destOrd="0" parTransId="{FA430332-1100-4805-8622-2DDEFD010110}" sibTransId="{44CE5EFA-33CD-4C30-8720-3007E121D62F}"/>
    <dgm:cxn modelId="{619F35DD-EC82-42E0-A07B-69A40B036287}" type="presOf" srcId="{1A327787-F043-4CC9-A414-C0E6D9386D19}" destId="{366DAC5A-1D44-4F14-9122-1CAF09EA9ED6}" srcOrd="0" destOrd="0" presId="urn:microsoft.com/office/officeart/2005/8/layout/hierarchy2"/>
    <dgm:cxn modelId="{0474EB57-D073-42D4-A5FF-4C27AC7EEBEE}" type="presOf" srcId="{C7DDA577-6F06-4E60-A251-DE5939237D28}" destId="{0A846959-353D-4C4C-A961-F8A4A6665157}" srcOrd="0" destOrd="0" presId="urn:microsoft.com/office/officeart/2005/8/layout/hierarchy2"/>
    <dgm:cxn modelId="{0263CB9C-38B4-4254-A19D-CD4B35CBD5BC}" type="presOf" srcId="{FA430332-1100-4805-8622-2DDEFD010110}" destId="{4E6D8A7B-F024-4EF9-93CB-7337CAFE93AC}" srcOrd="0" destOrd="0" presId="urn:microsoft.com/office/officeart/2005/8/layout/hierarchy2"/>
    <dgm:cxn modelId="{E5A9DF88-C0BD-437C-8DBE-82989FAF0AB3}" srcId="{13B8A07E-DE6D-4C0E-AED6-401742314420}" destId="{C7DDA577-6F06-4E60-A251-DE5939237D28}" srcOrd="0" destOrd="0" parTransId="{8B1A2982-2FEC-469F-96EB-4BB3A2FF929F}" sibTransId="{922983EF-AFFC-4577-BF46-E3C6EBD35875}"/>
    <dgm:cxn modelId="{B35D17F6-17AF-4D1D-8F3D-E9C3113D6879}" type="presOf" srcId="{8B1A2982-2FEC-469F-96EB-4BB3A2FF929F}" destId="{9B477A7B-2114-4D0B-ACA5-7D8FFFEE8D23}" srcOrd="0" destOrd="0" presId="urn:microsoft.com/office/officeart/2005/8/layout/hierarchy2"/>
    <dgm:cxn modelId="{9C64FB5C-85F2-4291-B96E-9ECFD9E9D9D4}" type="presOf" srcId="{C738D1D0-463C-4572-8CBE-0F324062FA79}" destId="{4BE9DC2E-5082-4165-8CE8-65E09292FC37}" srcOrd="0" destOrd="0" presId="urn:microsoft.com/office/officeart/2005/8/layout/hierarchy2"/>
    <dgm:cxn modelId="{E4E10789-77E9-4E91-AE9F-CAEC639527EB}" type="presOf" srcId="{45B2E70F-A3C8-40A9-8161-5E1A2C5B6FBD}" destId="{DDDB6FB6-2C35-474D-93B3-D0BA95BDDAAE}" srcOrd="0" destOrd="0" presId="urn:microsoft.com/office/officeart/2005/8/layout/hierarchy2"/>
    <dgm:cxn modelId="{00CB4F9F-31B3-43DE-80F8-771580D9609C}" type="presOf" srcId="{FA430332-1100-4805-8622-2DDEFD010110}" destId="{9015E28B-13E9-4DC1-893F-D621F5A99938}" srcOrd="1" destOrd="0" presId="urn:microsoft.com/office/officeart/2005/8/layout/hierarchy2"/>
    <dgm:cxn modelId="{0F9B214C-C5EE-43C7-9389-39638790E619}" type="presOf" srcId="{89AF85E5-7964-4EC1-8051-E20F6886A180}" destId="{6E96DF89-EE2E-4914-A20C-72721BF054DE}" srcOrd="1" destOrd="0" presId="urn:microsoft.com/office/officeart/2005/8/layout/hierarchy2"/>
    <dgm:cxn modelId="{27386232-4052-4584-ACB7-BAB96511F24D}" type="presOf" srcId="{13B8A07E-DE6D-4C0E-AED6-401742314420}" destId="{74710015-5E61-4681-9B1C-13E8F48BC9D7}" srcOrd="0" destOrd="0" presId="urn:microsoft.com/office/officeart/2005/8/layout/hierarchy2"/>
    <dgm:cxn modelId="{B7A96728-F20F-41EE-BC2F-2E88D7F06C6F}" type="presOf" srcId="{8B1A2982-2FEC-469F-96EB-4BB3A2FF929F}" destId="{A0C3F76B-0200-493A-AF22-6EB5EEC24F01}" srcOrd="1" destOrd="0" presId="urn:microsoft.com/office/officeart/2005/8/layout/hierarchy2"/>
    <dgm:cxn modelId="{B59275D0-9051-4071-A59D-4D8D8E8C49A0}" type="presOf" srcId="{D049790F-EF95-490E-BFE8-9EBBAF076D39}" destId="{7D5E8ABA-A6D8-4D55-A652-B3EBE7F8D2C5}" srcOrd="1" destOrd="0" presId="urn:microsoft.com/office/officeart/2005/8/layout/hierarchy2"/>
    <dgm:cxn modelId="{48C9BE9C-248C-490D-8AFD-1283E0E5333B}" srcId="{6F58AB9F-6E3D-4D55-9665-8A7A711B2343}" destId="{13B8A07E-DE6D-4C0E-AED6-401742314420}" srcOrd="0" destOrd="0" parTransId="{C738D1D0-463C-4572-8CBE-0F324062FA79}" sibTransId="{8AB42FB8-307E-439E-BB2D-A094E0A3BC3B}"/>
    <dgm:cxn modelId="{DEE2C77B-BE6D-4351-A9EE-7F5B9F5C1243}" type="presOf" srcId="{C62B5836-C7B3-4734-9DC5-99CE41CB98A6}" destId="{F4F06238-EA5E-4A2B-9933-2814B751EAC2}" srcOrd="0" destOrd="0" presId="urn:microsoft.com/office/officeart/2005/8/layout/hierarchy2"/>
    <dgm:cxn modelId="{C6BB9C5F-3BF8-4F64-AB3F-EFD7350A3FB7}" srcId="{ECB1E128-558D-4E77-97B4-EEBF506EDFE5}" destId="{6F58AB9F-6E3D-4D55-9665-8A7A711B2343}" srcOrd="0" destOrd="0" parTransId="{DEAA8A87-8BC0-4ECF-83ED-01F176682943}" sibTransId="{10B07606-0CED-4358-98FD-2CCCED1621DB}"/>
    <dgm:cxn modelId="{C791A23A-B516-499B-A6D1-FAC74A629F99}" type="presOf" srcId="{45B2E70F-A3C8-40A9-8161-5E1A2C5B6FBD}" destId="{73471FED-C359-4A8A-861D-28057FC5B8B6}" srcOrd="1" destOrd="0" presId="urn:microsoft.com/office/officeart/2005/8/layout/hierarchy2"/>
    <dgm:cxn modelId="{AB4F8B84-7AA5-4CDE-A1C7-98950426ADF9}" type="presOf" srcId="{375D298C-67DE-49BD-BCE6-66974840C937}" destId="{8BBA8C34-1223-46CA-8286-36B1275D7790}" srcOrd="0" destOrd="0" presId="urn:microsoft.com/office/officeart/2005/8/layout/hierarchy2"/>
    <dgm:cxn modelId="{DBA5F8CD-9B00-4B87-8957-B4839FBE7E79}" type="presOf" srcId="{6F58AB9F-6E3D-4D55-9665-8A7A711B2343}" destId="{DBC7B235-6F66-4356-ACBA-E4D2B0742531}" srcOrd="0" destOrd="0" presId="urn:microsoft.com/office/officeart/2005/8/layout/hierarchy2"/>
    <dgm:cxn modelId="{626E8466-F3B0-45AF-B2E8-943F87F35AFB}" srcId="{C7DDA577-6F06-4E60-A251-DE5939237D28}" destId="{38A1B869-3F70-43BF-8781-A9B99EB87D09}" srcOrd="0" destOrd="0" parTransId="{89AF85E5-7964-4EC1-8051-E20F6886A180}" sibTransId="{C689A148-A8C2-4CA9-A28F-7D51380BBE5D}"/>
    <dgm:cxn modelId="{E98FBDE2-2CE5-4E8F-B883-8E78BA5B8BB7}" srcId="{F6C38392-ED78-4756-803B-7CFB030EA8AD}" destId="{4BC48814-EBE8-4120-9142-1160863370B7}" srcOrd="0" destOrd="0" parTransId="{C62B5836-C7B3-4734-9DC5-99CE41CB98A6}" sibTransId="{583AD691-E028-4EC7-80AD-4A7DC54070F7}"/>
    <dgm:cxn modelId="{5BA0D417-70CA-4B22-ACBD-FD80BE1C9385}" type="presOf" srcId="{ECB1E128-558D-4E77-97B4-EEBF506EDFE5}" destId="{0A7FB04F-945A-412D-8BEB-61B01369CB94}" srcOrd="0" destOrd="0" presId="urn:microsoft.com/office/officeart/2005/8/layout/hierarchy2"/>
    <dgm:cxn modelId="{53B11947-C2D3-4372-BB12-6AF3EBBC3886}" type="presOf" srcId="{F6C38392-ED78-4756-803B-7CFB030EA8AD}" destId="{6C8C2BF8-6AF5-465F-87B0-5F4B3054689E}" srcOrd="0" destOrd="0" presId="urn:microsoft.com/office/officeart/2005/8/layout/hierarchy2"/>
    <dgm:cxn modelId="{2610BA19-BD8F-45D5-A83D-BB5B6DDD90D5}" srcId="{6F58AB9F-6E3D-4D55-9665-8A7A711B2343}" destId="{921E7DEE-4C0C-4FE4-BA7E-4F21B6AAA833}" srcOrd="1" destOrd="0" parTransId="{1A327787-F043-4CC9-A414-C0E6D9386D19}" sibTransId="{4E6EBEF1-F8FB-413A-BEDC-2C96E49C62E0}"/>
    <dgm:cxn modelId="{2A483258-4D70-4991-BB3B-E46B1EEA49CE}" type="presOf" srcId="{C738D1D0-463C-4572-8CBE-0F324062FA79}" destId="{30CE4AAC-1733-49B1-A80A-6C171B2938B9}" srcOrd="1" destOrd="0" presId="urn:microsoft.com/office/officeart/2005/8/layout/hierarchy2"/>
    <dgm:cxn modelId="{63109192-3416-4720-9DD9-0F7891FB0B9F}" type="presOf" srcId="{4BC48814-EBE8-4120-9142-1160863370B7}" destId="{632DC698-463D-43D1-8531-F2EBA78C0159}" srcOrd="0" destOrd="0" presId="urn:microsoft.com/office/officeart/2005/8/layout/hierarchy2"/>
    <dgm:cxn modelId="{1CB3472E-A597-4DA1-A080-0A1159ED8A99}" type="presOf" srcId="{38A1B869-3F70-43BF-8781-A9B99EB87D09}" destId="{ADBA94A6-8738-4AAD-8E8F-8F9AA0482152}" srcOrd="0" destOrd="0" presId="urn:microsoft.com/office/officeart/2005/8/layout/hierarchy2"/>
    <dgm:cxn modelId="{32E7771F-02CA-495F-9874-74DADCB499AE}" type="presOf" srcId="{89AF85E5-7964-4EC1-8051-E20F6886A180}" destId="{4344A04F-5379-44AB-AB5E-97423BED1B08}" srcOrd="0" destOrd="0" presId="urn:microsoft.com/office/officeart/2005/8/layout/hierarchy2"/>
    <dgm:cxn modelId="{80C8A0ED-AFFA-4DD3-B490-5AC81E513F40}" type="presOf" srcId="{921E7DEE-4C0C-4FE4-BA7E-4F21B6AAA833}" destId="{80178FEE-4680-41EA-8313-BDE912AAF6D6}" srcOrd="0" destOrd="0" presId="urn:microsoft.com/office/officeart/2005/8/layout/hierarchy2"/>
    <dgm:cxn modelId="{2D04CC8F-6F4E-4630-A137-E140055226AE}" srcId="{921E7DEE-4C0C-4FE4-BA7E-4F21B6AAA833}" destId="{6540E827-7235-43E5-BFAC-D9A53C4A8569}" srcOrd="0" destOrd="0" parTransId="{D049790F-EF95-490E-BFE8-9EBBAF076D39}" sibTransId="{6878C732-3C2E-4E08-B4A2-4FFD1FE5109A}"/>
    <dgm:cxn modelId="{2FF137C3-6CC7-49ED-BBFB-8205F6E807AD}" srcId="{38A1B869-3F70-43BF-8781-A9B99EB87D09}" destId="{375D298C-67DE-49BD-BCE6-66974840C937}" srcOrd="0" destOrd="0" parTransId="{45B2E70F-A3C8-40A9-8161-5E1A2C5B6FBD}" sibTransId="{83FDE298-611F-4357-8A69-A7C950C36B86}"/>
    <dgm:cxn modelId="{2493EEED-9671-4D3A-AF44-98E277F1ADC3}" type="presOf" srcId="{1A327787-F043-4CC9-A414-C0E6D9386D19}" destId="{3B2DADE4-4C01-45C3-A00E-715276EA500C}" srcOrd="1" destOrd="0" presId="urn:microsoft.com/office/officeart/2005/8/layout/hierarchy2"/>
    <dgm:cxn modelId="{94A82345-6BD7-459C-B647-23901DE34512}" type="presOf" srcId="{D049790F-EF95-490E-BFE8-9EBBAF076D39}" destId="{649744EB-A88F-4CA2-B5DA-8332EB7CB148}" srcOrd="0" destOrd="0" presId="urn:microsoft.com/office/officeart/2005/8/layout/hierarchy2"/>
    <dgm:cxn modelId="{CD8905DB-6026-402F-826B-C9FE49C368C1}" type="presOf" srcId="{C62B5836-C7B3-4734-9DC5-99CE41CB98A6}" destId="{EC4DBBDE-3123-4990-991D-CD752DC0F30F}" srcOrd="1" destOrd="0" presId="urn:microsoft.com/office/officeart/2005/8/layout/hierarchy2"/>
    <dgm:cxn modelId="{8CEBECA7-8FA3-4736-83F8-65111D38D888}" type="presOf" srcId="{6540E827-7235-43E5-BFAC-D9A53C4A8569}" destId="{1905BE9A-B892-4524-A7CE-8DE357F6C14F}" srcOrd="0" destOrd="0" presId="urn:microsoft.com/office/officeart/2005/8/layout/hierarchy2"/>
    <dgm:cxn modelId="{3DBCFF14-7C9E-4C2C-B293-E1BFA9609AD3}" type="presParOf" srcId="{0A7FB04F-945A-412D-8BEB-61B01369CB94}" destId="{1B006489-49AC-46A6-AAF5-94CB0D44D1AD}" srcOrd="0" destOrd="0" presId="urn:microsoft.com/office/officeart/2005/8/layout/hierarchy2"/>
    <dgm:cxn modelId="{B7BD78CA-3BE9-40A9-8035-A06D61E84C59}" type="presParOf" srcId="{1B006489-49AC-46A6-AAF5-94CB0D44D1AD}" destId="{DBC7B235-6F66-4356-ACBA-E4D2B0742531}" srcOrd="0" destOrd="0" presId="urn:microsoft.com/office/officeart/2005/8/layout/hierarchy2"/>
    <dgm:cxn modelId="{AB63F264-14CB-4B72-8594-ADD30303EDA8}" type="presParOf" srcId="{1B006489-49AC-46A6-AAF5-94CB0D44D1AD}" destId="{D1C4B467-2E82-4C37-B0DF-6D6818ABED0A}" srcOrd="1" destOrd="0" presId="urn:microsoft.com/office/officeart/2005/8/layout/hierarchy2"/>
    <dgm:cxn modelId="{0C522156-28F4-417D-A724-1EEBBEEC0FFB}" type="presParOf" srcId="{D1C4B467-2E82-4C37-B0DF-6D6818ABED0A}" destId="{4BE9DC2E-5082-4165-8CE8-65E09292FC37}" srcOrd="0" destOrd="0" presId="urn:microsoft.com/office/officeart/2005/8/layout/hierarchy2"/>
    <dgm:cxn modelId="{E73F0D7B-AEFA-45AC-91D1-4FE4C85D0444}" type="presParOf" srcId="{4BE9DC2E-5082-4165-8CE8-65E09292FC37}" destId="{30CE4AAC-1733-49B1-A80A-6C171B2938B9}" srcOrd="0" destOrd="0" presId="urn:microsoft.com/office/officeart/2005/8/layout/hierarchy2"/>
    <dgm:cxn modelId="{EAF65247-E9B8-48CF-A66D-AD5C4103EAC4}" type="presParOf" srcId="{D1C4B467-2E82-4C37-B0DF-6D6818ABED0A}" destId="{3FCF94AB-B93C-402A-8066-936FBD32C78D}" srcOrd="1" destOrd="0" presId="urn:microsoft.com/office/officeart/2005/8/layout/hierarchy2"/>
    <dgm:cxn modelId="{396AB689-E2A2-4925-B4D1-9BEBEC2060F8}" type="presParOf" srcId="{3FCF94AB-B93C-402A-8066-936FBD32C78D}" destId="{74710015-5E61-4681-9B1C-13E8F48BC9D7}" srcOrd="0" destOrd="0" presId="urn:microsoft.com/office/officeart/2005/8/layout/hierarchy2"/>
    <dgm:cxn modelId="{1D7D6D11-9B2A-478E-AC02-5524E3E7B66C}" type="presParOf" srcId="{3FCF94AB-B93C-402A-8066-936FBD32C78D}" destId="{074865F4-42DE-4174-AE92-733F8EE7B126}" srcOrd="1" destOrd="0" presId="urn:microsoft.com/office/officeart/2005/8/layout/hierarchy2"/>
    <dgm:cxn modelId="{BC5456AB-E080-4DB3-AFB7-B1C46C7DAFFB}" type="presParOf" srcId="{074865F4-42DE-4174-AE92-733F8EE7B126}" destId="{9B477A7B-2114-4D0B-ACA5-7D8FFFEE8D23}" srcOrd="0" destOrd="0" presId="urn:microsoft.com/office/officeart/2005/8/layout/hierarchy2"/>
    <dgm:cxn modelId="{EA66B7EB-684A-4F70-B5CB-FA905741E555}" type="presParOf" srcId="{9B477A7B-2114-4D0B-ACA5-7D8FFFEE8D23}" destId="{A0C3F76B-0200-493A-AF22-6EB5EEC24F01}" srcOrd="0" destOrd="0" presId="urn:microsoft.com/office/officeart/2005/8/layout/hierarchy2"/>
    <dgm:cxn modelId="{03979DC9-3E50-4DF0-B597-9E81DCC1CFF7}" type="presParOf" srcId="{074865F4-42DE-4174-AE92-733F8EE7B126}" destId="{6037A43A-2F02-4BC2-B922-98FB8F84D327}" srcOrd="1" destOrd="0" presId="urn:microsoft.com/office/officeart/2005/8/layout/hierarchy2"/>
    <dgm:cxn modelId="{B02EA147-BBD4-42E0-BF38-32AF5258BE7F}" type="presParOf" srcId="{6037A43A-2F02-4BC2-B922-98FB8F84D327}" destId="{0A846959-353D-4C4C-A961-F8A4A6665157}" srcOrd="0" destOrd="0" presId="urn:microsoft.com/office/officeart/2005/8/layout/hierarchy2"/>
    <dgm:cxn modelId="{6CF1B4A9-4F23-483D-9BF3-89FF43399C5A}" type="presParOf" srcId="{6037A43A-2F02-4BC2-B922-98FB8F84D327}" destId="{D1D82AEF-8E5A-40E6-B8E4-2F420A3EF4A6}" srcOrd="1" destOrd="0" presId="urn:microsoft.com/office/officeart/2005/8/layout/hierarchy2"/>
    <dgm:cxn modelId="{29F0FA2E-4FA2-428A-94EC-40C8E1D53F79}" type="presParOf" srcId="{D1D82AEF-8E5A-40E6-B8E4-2F420A3EF4A6}" destId="{4344A04F-5379-44AB-AB5E-97423BED1B08}" srcOrd="0" destOrd="0" presId="urn:microsoft.com/office/officeart/2005/8/layout/hierarchy2"/>
    <dgm:cxn modelId="{50E2037A-0551-42A6-8B2C-BCD9FFA02037}" type="presParOf" srcId="{4344A04F-5379-44AB-AB5E-97423BED1B08}" destId="{6E96DF89-EE2E-4914-A20C-72721BF054DE}" srcOrd="0" destOrd="0" presId="urn:microsoft.com/office/officeart/2005/8/layout/hierarchy2"/>
    <dgm:cxn modelId="{65E3C829-5AB5-4F0A-BFE9-74DFCFC84414}" type="presParOf" srcId="{D1D82AEF-8E5A-40E6-B8E4-2F420A3EF4A6}" destId="{36771F3E-66BF-4E1E-B810-FFFF9241210B}" srcOrd="1" destOrd="0" presId="urn:microsoft.com/office/officeart/2005/8/layout/hierarchy2"/>
    <dgm:cxn modelId="{BCB5685E-EE41-4A51-BE44-EB85038A57D7}" type="presParOf" srcId="{36771F3E-66BF-4E1E-B810-FFFF9241210B}" destId="{ADBA94A6-8738-4AAD-8E8F-8F9AA0482152}" srcOrd="0" destOrd="0" presId="urn:microsoft.com/office/officeart/2005/8/layout/hierarchy2"/>
    <dgm:cxn modelId="{60B84962-BD87-42CD-B900-939BF19854E1}" type="presParOf" srcId="{36771F3E-66BF-4E1E-B810-FFFF9241210B}" destId="{CDADDC21-8354-4641-8806-1D505B82A94E}" srcOrd="1" destOrd="0" presId="urn:microsoft.com/office/officeart/2005/8/layout/hierarchy2"/>
    <dgm:cxn modelId="{6F6395F9-E760-4E30-8470-25E1BC63AA9D}" type="presParOf" srcId="{CDADDC21-8354-4641-8806-1D505B82A94E}" destId="{DDDB6FB6-2C35-474D-93B3-D0BA95BDDAAE}" srcOrd="0" destOrd="0" presId="urn:microsoft.com/office/officeart/2005/8/layout/hierarchy2"/>
    <dgm:cxn modelId="{3455F7DD-C7D8-4F16-9719-3CAF27E61E3D}" type="presParOf" srcId="{DDDB6FB6-2C35-474D-93B3-D0BA95BDDAAE}" destId="{73471FED-C359-4A8A-861D-28057FC5B8B6}" srcOrd="0" destOrd="0" presId="urn:microsoft.com/office/officeart/2005/8/layout/hierarchy2"/>
    <dgm:cxn modelId="{ABC5B55F-3D92-46C0-B15F-946A0265A741}" type="presParOf" srcId="{CDADDC21-8354-4641-8806-1D505B82A94E}" destId="{F7CCB1C7-AD91-4A83-8CAD-C4AAFF8A39A8}" srcOrd="1" destOrd="0" presId="urn:microsoft.com/office/officeart/2005/8/layout/hierarchy2"/>
    <dgm:cxn modelId="{EB54882A-1F0A-4ACE-9B2C-CDF1D14C93F1}" type="presParOf" srcId="{F7CCB1C7-AD91-4A83-8CAD-C4AAFF8A39A8}" destId="{8BBA8C34-1223-46CA-8286-36B1275D7790}" srcOrd="0" destOrd="0" presId="urn:microsoft.com/office/officeart/2005/8/layout/hierarchy2"/>
    <dgm:cxn modelId="{65AFF1FA-997D-463A-B9D6-C5BDFA197F2C}" type="presParOf" srcId="{F7CCB1C7-AD91-4A83-8CAD-C4AAFF8A39A8}" destId="{8B32AED9-C11A-451E-9D9D-D937DDD60415}" srcOrd="1" destOrd="0" presId="urn:microsoft.com/office/officeart/2005/8/layout/hierarchy2"/>
    <dgm:cxn modelId="{9DB609D3-4776-4E65-B990-D45A1D215CDE}" type="presParOf" srcId="{D1C4B467-2E82-4C37-B0DF-6D6818ABED0A}" destId="{366DAC5A-1D44-4F14-9122-1CAF09EA9ED6}" srcOrd="2" destOrd="0" presId="urn:microsoft.com/office/officeart/2005/8/layout/hierarchy2"/>
    <dgm:cxn modelId="{EE00D528-AF59-4A93-940F-52FB7D8F261C}" type="presParOf" srcId="{366DAC5A-1D44-4F14-9122-1CAF09EA9ED6}" destId="{3B2DADE4-4C01-45C3-A00E-715276EA500C}" srcOrd="0" destOrd="0" presId="urn:microsoft.com/office/officeart/2005/8/layout/hierarchy2"/>
    <dgm:cxn modelId="{1239256B-3F8C-4565-921C-50F1C1A2B3F2}" type="presParOf" srcId="{D1C4B467-2E82-4C37-B0DF-6D6818ABED0A}" destId="{2CF4BD61-55D3-4AB2-B5F4-3DA70B81F593}" srcOrd="3" destOrd="0" presId="urn:microsoft.com/office/officeart/2005/8/layout/hierarchy2"/>
    <dgm:cxn modelId="{28F2B488-1D7D-48F5-A149-92E3008B7679}" type="presParOf" srcId="{2CF4BD61-55D3-4AB2-B5F4-3DA70B81F593}" destId="{80178FEE-4680-41EA-8313-BDE912AAF6D6}" srcOrd="0" destOrd="0" presId="urn:microsoft.com/office/officeart/2005/8/layout/hierarchy2"/>
    <dgm:cxn modelId="{A2E91121-35A1-4FB2-8BA2-D97552352AB9}" type="presParOf" srcId="{2CF4BD61-55D3-4AB2-B5F4-3DA70B81F593}" destId="{B7F693D0-90FE-44BF-A58A-E8ECB10D87A1}" srcOrd="1" destOrd="0" presId="urn:microsoft.com/office/officeart/2005/8/layout/hierarchy2"/>
    <dgm:cxn modelId="{00A45B7C-B285-43D2-ADFF-C5E584F455BE}" type="presParOf" srcId="{B7F693D0-90FE-44BF-A58A-E8ECB10D87A1}" destId="{649744EB-A88F-4CA2-B5DA-8332EB7CB148}" srcOrd="0" destOrd="0" presId="urn:microsoft.com/office/officeart/2005/8/layout/hierarchy2"/>
    <dgm:cxn modelId="{73A9EDC3-145D-41CC-ADE2-A22EAE5D5683}" type="presParOf" srcId="{649744EB-A88F-4CA2-B5DA-8332EB7CB148}" destId="{7D5E8ABA-A6D8-4D55-A652-B3EBE7F8D2C5}" srcOrd="0" destOrd="0" presId="urn:microsoft.com/office/officeart/2005/8/layout/hierarchy2"/>
    <dgm:cxn modelId="{28843B0F-2207-404F-81BA-B39CA1B76D4A}" type="presParOf" srcId="{B7F693D0-90FE-44BF-A58A-E8ECB10D87A1}" destId="{A355BD40-09C9-4AA9-A933-98987B495BFE}" srcOrd="1" destOrd="0" presId="urn:microsoft.com/office/officeart/2005/8/layout/hierarchy2"/>
    <dgm:cxn modelId="{25DB40C4-EE77-4286-9D95-11A1481B04C0}" type="presParOf" srcId="{A355BD40-09C9-4AA9-A933-98987B495BFE}" destId="{1905BE9A-B892-4524-A7CE-8DE357F6C14F}" srcOrd="0" destOrd="0" presId="urn:microsoft.com/office/officeart/2005/8/layout/hierarchy2"/>
    <dgm:cxn modelId="{9490E1DD-10D5-48EB-8779-97CE782963C8}" type="presParOf" srcId="{A355BD40-09C9-4AA9-A933-98987B495BFE}" destId="{BF2CD1E5-60BB-45DF-AA21-4A40F82AE09E}" srcOrd="1" destOrd="0" presId="urn:microsoft.com/office/officeart/2005/8/layout/hierarchy2"/>
    <dgm:cxn modelId="{304EA3AC-95A2-466A-82CA-429998E5822A}" type="presParOf" srcId="{BF2CD1E5-60BB-45DF-AA21-4A40F82AE09E}" destId="{4E6D8A7B-F024-4EF9-93CB-7337CAFE93AC}" srcOrd="0" destOrd="0" presId="urn:microsoft.com/office/officeart/2005/8/layout/hierarchy2"/>
    <dgm:cxn modelId="{6A79B659-44E5-47E9-B383-31857905A961}" type="presParOf" srcId="{4E6D8A7B-F024-4EF9-93CB-7337CAFE93AC}" destId="{9015E28B-13E9-4DC1-893F-D621F5A99938}" srcOrd="0" destOrd="0" presId="urn:microsoft.com/office/officeart/2005/8/layout/hierarchy2"/>
    <dgm:cxn modelId="{3FB51C8C-7A4C-4576-B1B8-262B658FA066}" type="presParOf" srcId="{BF2CD1E5-60BB-45DF-AA21-4A40F82AE09E}" destId="{38561F64-7050-4B23-BA54-12766BE92573}" srcOrd="1" destOrd="0" presId="urn:microsoft.com/office/officeart/2005/8/layout/hierarchy2"/>
    <dgm:cxn modelId="{E4425A26-F982-4CB0-9486-EA25DD94AADA}" type="presParOf" srcId="{38561F64-7050-4B23-BA54-12766BE92573}" destId="{6C8C2BF8-6AF5-465F-87B0-5F4B3054689E}" srcOrd="0" destOrd="0" presId="urn:microsoft.com/office/officeart/2005/8/layout/hierarchy2"/>
    <dgm:cxn modelId="{AD277DFC-D6EB-41DA-9B81-DD00FBC55201}" type="presParOf" srcId="{38561F64-7050-4B23-BA54-12766BE92573}" destId="{524C91C0-AD96-4FE4-9033-F9141F32CEF6}" srcOrd="1" destOrd="0" presId="urn:microsoft.com/office/officeart/2005/8/layout/hierarchy2"/>
    <dgm:cxn modelId="{0E8CAFA7-F396-402D-9E7C-E179F8EDC76F}" type="presParOf" srcId="{524C91C0-AD96-4FE4-9033-F9141F32CEF6}" destId="{F4F06238-EA5E-4A2B-9933-2814B751EAC2}" srcOrd="0" destOrd="0" presId="urn:microsoft.com/office/officeart/2005/8/layout/hierarchy2"/>
    <dgm:cxn modelId="{CF271CBE-701C-4FAD-AFF2-AFD114C6B736}" type="presParOf" srcId="{F4F06238-EA5E-4A2B-9933-2814B751EAC2}" destId="{EC4DBBDE-3123-4990-991D-CD752DC0F30F}" srcOrd="0" destOrd="0" presId="urn:microsoft.com/office/officeart/2005/8/layout/hierarchy2"/>
    <dgm:cxn modelId="{C79212EE-EE0B-4E30-BFAF-6DB521B5EBE6}" type="presParOf" srcId="{524C91C0-AD96-4FE4-9033-F9141F32CEF6}" destId="{7ABD3CCE-8FD1-4A9F-B367-0B2394D7BD6F}" srcOrd="1" destOrd="0" presId="urn:microsoft.com/office/officeart/2005/8/layout/hierarchy2"/>
    <dgm:cxn modelId="{739F255D-580A-4A3E-8B0B-41F95020F618}" type="presParOf" srcId="{7ABD3CCE-8FD1-4A9F-B367-0B2394D7BD6F}" destId="{632DC698-463D-43D1-8531-F2EBA78C0159}" srcOrd="0" destOrd="0" presId="urn:microsoft.com/office/officeart/2005/8/layout/hierarchy2"/>
    <dgm:cxn modelId="{BECAA29B-227B-4D8E-87F8-CC473FD4BDA5}" type="presParOf" srcId="{7ABD3CCE-8FD1-4A9F-B367-0B2394D7BD6F}" destId="{C9F3E075-F293-41EE-B16A-47839306DAE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21126EB-F1CA-49AD-93CE-DA04A501F71F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2B05C17C-FC5B-4A52-BAA6-64A2A70B449A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喜怒情欲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1C03EDB4-3CCA-46B8-82B4-F0B27AAD9F79}" type="parTrans" cxnId="{F2450D18-51F9-4919-A11A-91DF1C77A900}">
      <dgm:prSet/>
      <dgm:spPr/>
      <dgm:t>
        <a:bodyPr/>
        <a:lstStyle/>
        <a:p>
          <a:endParaRPr lang="zh-TW" altLang="en-US"/>
        </a:p>
      </dgm:t>
    </dgm:pt>
    <dgm:pt modelId="{861E2C11-1088-4786-A257-82C39B81A82D}" type="sibTrans" cxnId="{F2450D18-51F9-4919-A11A-91DF1C77A900}">
      <dgm:prSet/>
      <dgm:spPr/>
      <dgm:t>
        <a:bodyPr/>
        <a:lstStyle/>
        <a:p>
          <a:endParaRPr lang="zh-TW" altLang="en-US"/>
        </a:p>
      </dgm:t>
    </dgm:pt>
    <dgm:pt modelId="{A43EE1CA-0B00-4438-B98F-822C32447B35}">
      <dgm:prSet phldrT="[文字]" custT="1"/>
      <dgm:spPr>
        <a:solidFill>
          <a:schemeClr val="accent6"/>
        </a:solidFill>
      </dgm:spPr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情未發仍率性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6C78C2BE-0947-4436-B7DE-51687A45DD4F}" type="parTrans" cxnId="{4A825DFB-AD47-417A-8B6C-6EC9999A5A0B}">
      <dgm:prSet/>
      <dgm:spPr/>
      <dgm:t>
        <a:bodyPr/>
        <a:lstStyle/>
        <a:p>
          <a:endParaRPr lang="zh-TW" altLang="en-US"/>
        </a:p>
      </dgm:t>
    </dgm:pt>
    <dgm:pt modelId="{40B11A35-AE73-4354-936D-696034949742}" type="sibTrans" cxnId="{4A825DFB-AD47-417A-8B6C-6EC9999A5A0B}">
      <dgm:prSet/>
      <dgm:spPr/>
      <dgm:t>
        <a:bodyPr/>
        <a:lstStyle/>
        <a:p>
          <a:endParaRPr lang="zh-TW" altLang="en-US"/>
        </a:p>
      </dgm:t>
    </dgm:pt>
    <dgm:pt modelId="{9929DE64-B8E3-4175-9454-44F12D7C5456}">
      <dgm:prSet phldrT="[文字]" custT="1"/>
      <dgm:spPr>
        <a:solidFill>
          <a:schemeClr val="accent1"/>
        </a:solidFill>
        <a:ln>
          <a:solidFill>
            <a:schemeClr val="accent1"/>
          </a:solidFill>
        </a:ln>
      </dgm:spPr>
      <dgm:t>
        <a:bodyPr/>
        <a:lstStyle/>
        <a:p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仍守其正曰中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CD67CD67-FBD9-43DD-9EEB-70010A8970E1}" type="parTrans" cxnId="{2B238BB2-B756-4EB5-9E92-D38AA3F1939B}">
      <dgm:prSet/>
      <dgm:spPr/>
      <dgm:t>
        <a:bodyPr/>
        <a:lstStyle/>
        <a:p>
          <a:endParaRPr lang="zh-TW" altLang="en-US"/>
        </a:p>
      </dgm:t>
    </dgm:pt>
    <dgm:pt modelId="{C13FFB17-5200-4DBE-90B9-3CFC6C6CCDAC}" type="sibTrans" cxnId="{2B238BB2-B756-4EB5-9E92-D38AA3F1939B}">
      <dgm:prSet/>
      <dgm:spPr/>
      <dgm:t>
        <a:bodyPr/>
        <a:lstStyle/>
        <a:p>
          <a:endParaRPr lang="zh-TW" altLang="en-US"/>
        </a:p>
      </dgm:t>
    </dgm:pt>
    <dgm:pt modelId="{253792A1-755E-489A-8054-265D35B416C8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天下事理之本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0CBFB582-0990-43A9-BD26-84C7DA2D2AB0}" type="parTrans" cxnId="{9830F073-6474-4382-995C-D92254CDC052}">
      <dgm:prSet/>
      <dgm:spPr/>
      <dgm:t>
        <a:bodyPr/>
        <a:lstStyle/>
        <a:p>
          <a:endParaRPr lang="zh-TW" altLang="en-US"/>
        </a:p>
      </dgm:t>
    </dgm:pt>
    <dgm:pt modelId="{08EC929F-F13D-480E-BB04-161B34309080}" type="sibTrans" cxnId="{9830F073-6474-4382-995C-D92254CDC052}">
      <dgm:prSet/>
      <dgm:spPr/>
      <dgm:t>
        <a:bodyPr/>
        <a:lstStyle/>
        <a:p>
          <a:endParaRPr lang="zh-TW" altLang="en-US"/>
        </a:p>
      </dgm:t>
    </dgm:pt>
    <dgm:pt modelId="{382E593B-447C-4878-9000-8C14D9ED029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情已發皆中節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B839165D-D9D1-4B63-8AEF-E683F22A5E1F}" type="parTrans" cxnId="{56CD75FA-81DB-46D9-ADC9-5F499590AE71}">
      <dgm:prSet/>
      <dgm:spPr/>
      <dgm:t>
        <a:bodyPr/>
        <a:lstStyle/>
        <a:p>
          <a:endParaRPr lang="zh-TW" altLang="en-US"/>
        </a:p>
      </dgm:t>
    </dgm:pt>
    <dgm:pt modelId="{5A246D17-A4FF-4432-8394-129D99CA96ED}" type="sibTrans" cxnId="{56CD75FA-81DB-46D9-ADC9-5F499590AE71}">
      <dgm:prSet/>
      <dgm:spPr/>
      <dgm:t>
        <a:bodyPr/>
        <a:lstStyle/>
        <a:p>
          <a:endParaRPr lang="zh-TW" altLang="en-US"/>
        </a:p>
      </dgm:t>
    </dgm:pt>
    <dgm:pt modelId="{C64D97DB-5AA6-48D3-8EDF-8618FBB54F74}">
      <dgm:prSet phldrT="[文字]" custT="1"/>
      <dgm:spPr>
        <a:solidFill>
          <a:schemeClr val="accent1"/>
        </a:solidFill>
        <a:ln>
          <a:solidFill>
            <a:schemeClr val="accent1"/>
          </a:solidFill>
        </a:ln>
      </dgm:spPr>
      <dgm:t>
        <a:bodyPr/>
        <a:lstStyle/>
        <a:p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雖發止禮曰和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9286E595-5BA8-4352-A8AB-0AFD7179FD1A}" type="parTrans" cxnId="{6E765F70-47C0-4E25-8B94-ABA1791490B3}">
      <dgm:prSet/>
      <dgm:spPr/>
      <dgm:t>
        <a:bodyPr/>
        <a:lstStyle/>
        <a:p>
          <a:endParaRPr lang="zh-TW" altLang="en-US"/>
        </a:p>
      </dgm:t>
    </dgm:pt>
    <dgm:pt modelId="{5BAE4B7A-723A-4C7A-8E8E-1428576D2AFD}" type="sibTrans" cxnId="{6E765F70-47C0-4E25-8B94-ABA1791490B3}">
      <dgm:prSet/>
      <dgm:spPr/>
      <dgm:t>
        <a:bodyPr/>
        <a:lstStyle/>
        <a:p>
          <a:endParaRPr lang="zh-TW" altLang="en-US"/>
        </a:p>
      </dgm:t>
    </dgm:pt>
    <dgm:pt modelId="{70564644-A476-4418-9475-0FD62E3B77F5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可通因不遠道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94819B1B-96B3-4CD2-A7F3-CE9F83739C59}" type="parTrans" cxnId="{140E74E7-6570-475B-9CC3-B7BA5E45559E}">
      <dgm:prSet/>
      <dgm:spPr/>
      <dgm:t>
        <a:bodyPr/>
        <a:lstStyle/>
        <a:p>
          <a:endParaRPr lang="zh-TW" altLang="en-US"/>
        </a:p>
      </dgm:t>
    </dgm:pt>
    <dgm:pt modelId="{79181A53-E90C-4CA8-9070-3F18F1A72DB2}" type="sibTrans" cxnId="{140E74E7-6570-475B-9CC3-B7BA5E45559E}">
      <dgm:prSet/>
      <dgm:spPr/>
      <dgm:t>
        <a:bodyPr/>
        <a:lstStyle/>
        <a:p>
          <a:endParaRPr lang="zh-TW" altLang="en-US"/>
        </a:p>
      </dgm:t>
    </dgm:pt>
    <dgm:pt modelId="{E89FB903-A54F-4A2D-A5E3-4E5347DF758A}" type="pres">
      <dgm:prSet presAssocID="{A21126EB-F1CA-49AD-93CE-DA04A501F71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C965D3C-D6D1-41D5-B44B-A992287F092D}" type="pres">
      <dgm:prSet presAssocID="{2B05C17C-FC5B-4A52-BAA6-64A2A70B449A}" presName="root1" presStyleCnt="0"/>
      <dgm:spPr/>
    </dgm:pt>
    <dgm:pt modelId="{FA56AFF1-716E-47A8-8A27-628AB5F29AE8}" type="pres">
      <dgm:prSet presAssocID="{2B05C17C-FC5B-4A52-BAA6-64A2A70B449A}" presName="LevelOneTextNode" presStyleLbl="node0" presStyleIdx="0" presStyleCnt="1" custScaleX="117415" custLinFactNeighborX="1141" custLinFactNeighborY="-45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5D4BF8B-E813-4B95-8453-6F4D060E0CF4}" type="pres">
      <dgm:prSet presAssocID="{2B05C17C-FC5B-4A52-BAA6-64A2A70B449A}" presName="level2hierChild" presStyleCnt="0"/>
      <dgm:spPr/>
    </dgm:pt>
    <dgm:pt modelId="{197CADCA-D429-42C3-A7E5-24E6F2016167}" type="pres">
      <dgm:prSet presAssocID="{6C78C2BE-0947-4436-B7DE-51687A45DD4F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FF71B219-0A9A-4BE0-87A8-D989EAAC58BB}" type="pres">
      <dgm:prSet presAssocID="{6C78C2BE-0947-4436-B7DE-51687A45DD4F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81D8228-3508-4B32-90A7-860A8D6A7B31}" type="pres">
      <dgm:prSet presAssocID="{A43EE1CA-0B00-4438-B98F-822C32447B35}" presName="root2" presStyleCnt="0"/>
      <dgm:spPr/>
    </dgm:pt>
    <dgm:pt modelId="{148E3AFF-6528-4DD3-A3F1-546095C8ABCC}" type="pres">
      <dgm:prSet presAssocID="{A43EE1CA-0B00-4438-B98F-822C32447B35}" presName="LevelTwoTextNode" presStyleLbl="node2" presStyleIdx="0" presStyleCnt="2" custScaleX="154454" custLinFactNeighborX="1141" custLinFactNeighborY="-45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B61D0F-D71E-45C6-945D-B5200B6325A2}" type="pres">
      <dgm:prSet presAssocID="{A43EE1CA-0B00-4438-B98F-822C32447B35}" presName="level3hierChild" presStyleCnt="0"/>
      <dgm:spPr/>
    </dgm:pt>
    <dgm:pt modelId="{0D138FC4-ABEB-4825-AF8B-C2B3383779E6}" type="pres">
      <dgm:prSet presAssocID="{CD67CD67-FBD9-43DD-9EEB-70010A8970E1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23E08715-1D10-4C58-89B7-DEE974C46E2C}" type="pres">
      <dgm:prSet presAssocID="{CD67CD67-FBD9-43DD-9EEB-70010A8970E1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9C45764A-F709-47A1-8E4D-6E44818209BD}" type="pres">
      <dgm:prSet presAssocID="{9929DE64-B8E3-4175-9454-44F12D7C5456}" presName="root2" presStyleCnt="0"/>
      <dgm:spPr/>
    </dgm:pt>
    <dgm:pt modelId="{F6FFE5B2-7810-4416-BCE5-A839334D9CB4}" type="pres">
      <dgm:prSet presAssocID="{9929DE64-B8E3-4175-9454-44F12D7C5456}" presName="LevelTwoTextNode" presStyleLbl="node3" presStyleIdx="0" presStyleCnt="4" custScaleX="15058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307C56D-14C2-4370-835A-9087D29FC437}" type="pres">
      <dgm:prSet presAssocID="{9929DE64-B8E3-4175-9454-44F12D7C5456}" presName="level3hierChild" presStyleCnt="0"/>
      <dgm:spPr/>
    </dgm:pt>
    <dgm:pt modelId="{1F328F95-BA48-43C4-894F-050D2A5A6C4B}" type="pres">
      <dgm:prSet presAssocID="{0CBFB582-0990-43A9-BD26-84C7DA2D2AB0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B622E447-C600-46EB-A043-FB556895B295}" type="pres">
      <dgm:prSet presAssocID="{0CBFB582-0990-43A9-BD26-84C7DA2D2AB0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0BC6EE67-E5DE-43BA-A9D7-9ACF5FB39358}" type="pres">
      <dgm:prSet presAssocID="{253792A1-755E-489A-8054-265D35B416C8}" presName="root2" presStyleCnt="0"/>
      <dgm:spPr/>
    </dgm:pt>
    <dgm:pt modelId="{CDB2BF34-19FD-4AD5-AC6C-299655844F74}" type="pres">
      <dgm:prSet presAssocID="{253792A1-755E-489A-8054-265D35B416C8}" presName="LevelTwoTextNode" presStyleLbl="node3" presStyleIdx="1" presStyleCnt="4" custScaleX="15058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B5CCFAD-0E58-4F78-A2D9-CF31A83542ED}" type="pres">
      <dgm:prSet presAssocID="{253792A1-755E-489A-8054-265D35B416C8}" presName="level3hierChild" presStyleCnt="0"/>
      <dgm:spPr/>
    </dgm:pt>
    <dgm:pt modelId="{3E060E89-D7F3-4DEB-82DE-DAE4F8E7528C}" type="pres">
      <dgm:prSet presAssocID="{B839165D-D9D1-4B63-8AEF-E683F22A5E1F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88C564A0-1B2C-48D3-88A3-6CDFBED1E518}" type="pres">
      <dgm:prSet presAssocID="{B839165D-D9D1-4B63-8AEF-E683F22A5E1F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45F6EBC4-27CE-440D-A13B-A6DAC4A18FA8}" type="pres">
      <dgm:prSet presAssocID="{382E593B-447C-4878-9000-8C14D9ED0295}" presName="root2" presStyleCnt="0"/>
      <dgm:spPr/>
    </dgm:pt>
    <dgm:pt modelId="{5F9F8574-DD92-4ADE-8093-8E8F144CF380}" type="pres">
      <dgm:prSet presAssocID="{382E593B-447C-4878-9000-8C14D9ED0295}" presName="LevelTwoTextNode" presStyleLbl="node2" presStyleIdx="1" presStyleCnt="2" custScaleX="154454" custLinFactNeighborX="1141" custLinFactNeighborY="-45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328C4B9-5854-49C2-AF2D-34F25C103E6F}" type="pres">
      <dgm:prSet presAssocID="{382E593B-447C-4878-9000-8C14D9ED0295}" presName="level3hierChild" presStyleCnt="0"/>
      <dgm:spPr/>
    </dgm:pt>
    <dgm:pt modelId="{0C91DBC7-A81C-4BE0-A28C-DAA94730B8F2}" type="pres">
      <dgm:prSet presAssocID="{9286E595-5BA8-4352-A8AB-0AFD7179FD1A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0581685E-D8FD-454D-AA23-7CFA2CEDBED4}" type="pres">
      <dgm:prSet presAssocID="{9286E595-5BA8-4352-A8AB-0AFD7179FD1A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F17692E4-3DF1-4D24-9312-32AB8C33F557}" type="pres">
      <dgm:prSet presAssocID="{C64D97DB-5AA6-48D3-8EDF-8618FBB54F74}" presName="root2" presStyleCnt="0"/>
      <dgm:spPr/>
    </dgm:pt>
    <dgm:pt modelId="{6E13C8B5-BEBE-43F6-BD14-331C64B95855}" type="pres">
      <dgm:prSet presAssocID="{C64D97DB-5AA6-48D3-8EDF-8618FBB54F74}" presName="LevelTwoTextNode" presStyleLbl="node3" presStyleIdx="2" presStyleCnt="4" custScaleX="15058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3B971AA-2625-4233-8EAB-F3E3616491BC}" type="pres">
      <dgm:prSet presAssocID="{C64D97DB-5AA6-48D3-8EDF-8618FBB54F74}" presName="level3hierChild" presStyleCnt="0"/>
      <dgm:spPr/>
    </dgm:pt>
    <dgm:pt modelId="{C0E14CE0-96DB-4C1C-B8BB-6304DC3D6DC0}" type="pres">
      <dgm:prSet presAssocID="{94819B1B-96B3-4CD2-A7F3-CE9F83739C59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BC9FB6AC-E119-4BB6-9536-9B99228B03EF}" type="pres">
      <dgm:prSet presAssocID="{94819B1B-96B3-4CD2-A7F3-CE9F83739C59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F5D06C97-66F0-4C92-A227-58320E0F4937}" type="pres">
      <dgm:prSet presAssocID="{70564644-A476-4418-9475-0FD62E3B77F5}" presName="root2" presStyleCnt="0"/>
      <dgm:spPr/>
    </dgm:pt>
    <dgm:pt modelId="{3D2C4405-EFC6-483D-9F95-AD4403ABC205}" type="pres">
      <dgm:prSet presAssocID="{70564644-A476-4418-9475-0FD62E3B77F5}" presName="LevelTwoTextNode" presStyleLbl="node3" presStyleIdx="3" presStyleCnt="4" custScaleX="15058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8247520-1C15-498B-A1F8-EFF33EB4C3A9}" type="pres">
      <dgm:prSet presAssocID="{70564644-A476-4418-9475-0FD62E3B77F5}" presName="level3hierChild" presStyleCnt="0"/>
      <dgm:spPr/>
    </dgm:pt>
  </dgm:ptLst>
  <dgm:cxnLst>
    <dgm:cxn modelId="{33AD0F01-35E0-49EA-805C-693ACCA2174E}" type="presOf" srcId="{2B05C17C-FC5B-4A52-BAA6-64A2A70B449A}" destId="{FA56AFF1-716E-47A8-8A27-628AB5F29AE8}" srcOrd="0" destOrd="0" presId="urn:microsoft.com/office/officeart/2005/8/layout/hierarchy2"/>
    <dgm:cxn modelId="{62EB8951-901A-48E1-AD50-B582AE2F3764}" type="presOf" srcId="{70564644-A476-4418-9475-0FD62E3B77F5}" destId="{3D2C4405-EFC6-483D-9F95-AD4403ABC205}" srcOrd="0" destOrd="0" presId="urn:microsoft.com/office/officeart/2005/8/layout/hierarchy2"/>
    <dgm:cxn modelId="{4090AD8C-C436-416C-B13F-83202A415FF8}" type="presOf" srcId="{6C78C2BE-0947-4436-B7DE-51687A45DD4F}" destId="{197CADCA-D429-42C3-A7E5-24E6F2016167}" srcOrd="0" destOrd="0" presId="urn:microsoft.com/office/officeart/2005/8/layout/hierarchy2"/>
    <dgm:cxn modelId="{9830F073-6474-4382-995C-D92254CDC052}" srcId="{A43EE1CA-0B00-4438-B98F-822C32447B35}" destId="{253792A1-755E-489A-8054-265D35B416C8}" srcOrd="1" destOrd="0" parTransId="{0CBFB582-0990-43A9-BD26-84C7DA2D2AB0}" sibTransId="{08EC929F-F13D-480E-BB04-161B34309080}"/>
    <dgm:cxn modelId="{56CD75FA-81DB-46D9-ADC9-5F499590AE71}" srcId="{2B05C17C-FC5B-4A52-BAA6-64A2A70B449A}" destId="{382E593B-447C-4878-9000-8C14D9ED0295}" srcOrd="1" destOrd="0" parTransId="{B839165D-D9D1-4B63-8AEF-E683F22A5E1F}" sibTransId="{5A246D17-A4FF-4432-8394-129D99CA96ED}"/>
    <dgm:cxn modelId="{2B238BB2-B756-4EB5-9E92-D38AA3F1939B}" srcId="{A43EE1CA-0B00-4438-B98F-822C32447B35}" destId="{9929DE64-B8E3-4175-9454-44F12D7C5456}" srcOrd="0" destOrd="0" parTransId="{CD67CD67-FBD9-43DD-9EEB-70010A8970E1}" sibTransId="{C13FFB17-5200-4DBE-90B9-3CFC6C6CCDAC}"/>
    <dgm:cxn modelId="{1E7040A3-A1AC-46A5-8AC4-95EDB189FE80}" type="presOf" srcId="{6C78C2BE-0947-4436-B7DE-51687A45DD4F}" destId="{FF71B219-0A9A-4BE0-87A8-D989EAAC58BB}" srcOrd="1" destOrd="0" presId="urn:microsoft.com/office/officeart/2005/8/layout/hierarchy2"/>
    <dgm:cxn modelId="{91234FB8-5FA0-4463-85C9-35AB3D1C3325}" type="presOf" srcId="{CD67CD67-FBD9-43DD-9EEB-70010A8970E1}" destId="{0D138FC4-ABEB-4825-AF8B-C2B3383779E6}" srcOrd="0" destOrd="0" presId="urn:microsoft.com/office/officeart/2005/8/layout/hierarchy2"/>
    <dgm:cxn modelId="{824EBF58-B390-4988-90C8-F0F09BA9DF21}" type="presOf" srcId="{B839165D-D9D1-4B63-8AEF-E683F22A5E1F}" destId="{3E060E89-D7F3-4DEB-82DE-DAE4F8E7528C}" srcOrd="0" destOrd="0" presId="urn:microsoft.com/office/officeart/2005/8/layout/hierarchy2"/>
    <dgm:cxn modelId="{27519A85-D71C-45C9-9201-ED8878CDF326}" type="presOf" srcId="{253792A1-755E-489A-8054-265D35B416C8}" destId="{CDB2BF34-19FD-4AD5-AC6C-299655844F74}" srcOrd="0" destOrd="0" presId="urn:microsoft.com/office/officeart/2005/8/layout/hierarchy2"/>
    <dgm:cxn modelId="{140E74E7-6570-475B-9CC3-B7BA5E45559E}" srcId="{382E593B-447C-4878-9000-8C14D9ED0295}" destId="{70564644-A476-4418-9475-0FD62E3B77F5}" srcOrd="1" destOrd="0" parTransId="{94819B1B-96B3-4CD2-A7F3-CE9F83739C59}" sibTransId="{79181A53-E90C-4CA8-9070-3F18F1A72DB2}"/>
    <dgm:cxn modelId="{B596D677-43AC-4AA6-A4E2-7C2B486E5C34}" type="presOf" srcId="{CD67CD67-FBD9-43DD-9EEB-70010A8970E1}" destId="{23E08715-1D10-4C58-89B7-DEE974C46E2C}" srcOrd="1" destOrd="0" presId="urn:microsoft.com/office/officeart/2005/8/layout/hierarchy2"/>
    <dgm:cxn modelId="{47CD4093-C4B0-413D-B4E6-9C26DFEDBCF3}" type="presOf" srcId="{9286E595-5BA8-4352-A8AB-0AFD7179FD1A}" destId="{0C91DBC7-A81C-4BE0-A28C-DAA94730B8F2}" srcOrd="0" destOrd="0" presId="urn:microsoft.com/office/officeart/2005/8/layout/hierarchy2"/>
    <dgm:cxn modelId="{4AAA32B7-1960-434E-B6C9-B678BEEBE6D2}" type="presOf" srcId="{A21126EB-F1CA-49AD-93CE-DA04A501F71F}" destId="{E89FB903-A54F-4A2D-A5E3-4E5347DF758A}" srcOrd="0" destOrd="0" presId="urn:microsoft.com/office/officeart/2005/8/layout/hierarchy2"/>
    <dgm:cxn modelId="{D3418D8D-036F-4224-BB57-71FE5A831F37}" type="presOf" srcId="{B839165D-D9D1-4B63-8AEF-E683F22A5E1F}" destId="{88C564A0-1B2C-48D3-88A3-6CDFBED1E518}" srcOrd="1" destOrd="0" presId="urn:microsoft.com/office/officeart/2005/8/layout/hierarchy2"/>
    <dgm:cxn modelId="{DB9CF2B8-2FC4-43D9-AA24-3A36EBEBF6E2}" type="presOf" srcId="{94819B1B-96B3-4CD2-A7F3-CE9F83739C59}" destId="{BC9FB6AC-E119-4BB6-9536-9B99228B03EF}" srcOrd="1" destOrd="0" presId="urn:microsoft.com/office/officeart/2005/8/layout/hierarchy2"/>
    <dgm:cxn modelId="{546C21F8-5EEB-4FA0-A787-511026A0E395}" type="presOf" srcId="{9929DE64-B8E3-4175-9454-44F12D7C5456}" destId="{F6FFE5B2-7810-4416-BCE5-A839334D9CB4}" srcOrd="0" destOrd="0" presId="urn:microsoft.com/office/officeart/2005/8/layout/hierarchy2"/>
    <dgm:cxn modelId="{16C40DBB-A5DF-4CB7-A072-EF52D2AD7C22}" type="presOf" srcId="{382E593B-447C-4878-9000-8C14D9ED0295}" destId="{5F9F8574-DD92-4ADE-8093-8E8F144CF380}" srcOrd="0" destOrd="0" presId="urn:microsoft.com/office/officeart/2005/8/layout/hierarchy2"/>
    <dgm:cxn modelId="{8AB2D451-78B7-4480-B9DE-97ED79421599}" type="presOf" srcId="{C64D97DB-5AA6-48D3-8EDF-8618FBB54F74}" destId="{6E13C8B5-BEBE-43F6-BD14-331C64B95855}" srcOrd="0" destOrd="0" presId="urn:microsoft.com/office/officeart/2005/8/layout/hierarchy2"/>
    <dgm:cxn modelId="{F3341B35-25BA-40F9-B5B2-D35CF9D22C89}" type="presOf" srcId="{A43EE1CA-0B00-4438-B98F-822C32447B35}" destId="{148E3AFF-6528-4DD3-A3F1-546095C8ABCC}" srcOrd="0" destOrd="0" presId="urn:microsoft.com/office/officeart/2005/8/layout/hierarchy2"/>
    <dgm:cxn modelId="{4A825DFB-AD47-417A-8B6C-6EC9999A5A0B}" srcId="{2B05C17C-FC5B-4A52-BAA6-64A2A70B449A}" destId="{A43EE1CA-0B00-4438-B98F-822C32447B35}" srcOrd="0" destOrd="0" parTransId="{6C78C2BE-0947-4436-B7DE-51687A45DD4F}" sibTransId="{40B11A35-AE73-4354-936D-696034949742}"/>
    <dgm:cxn modelId="{F2450D18-51F9-4919-A11A-91DF1C77A900}" srcId="{A21126EB-F1CA-49AD-93CE-DA04A501F71F}" destId="{2B05C17C-FC5B-4A52-BAA6-64A2A70B449A}" srcOrd="0" destOrd="0" parTransId="{1C03EDB4-3CCA-46B8-82B4-F0B27AAD9F79}" sibTransId="{861E2C11-1088-4786-A257-82C39B81A82D}"/>
    <dgm:cxn modelId="{50C4B7A7-1681-4C4A-AEF0-EAED3A03592F}" type="presOf" srcId="{0CBFB582-0990-43A9-BD26-84C7DA2D2AB0}" destId="{B622E447-C600-46EB-A043-FB556895B295}" srcOrd="1" destOrd="0" presId="urn:microsoft.com/office/officeart/2005/8/layout/hierarchy2"/>
    <dgm:cxn modelId="{3281F128-DBEC-4403-B5F2-D7E75EF5955C}" type="presOf" srcId="{0CBFB582-0990-43A9-BD26-84C7DA2D2AB0}" destId="{1F328F95-BA48-43C4-894F-050D2A5A6C4B}" srcOrd="0" destOrd="0" presId="urn:microsoft.com/office/officeart/2005/8/layout/hierarchy2"/>
    <dgm:cxn modelId="{6E765F70-47C0-4E25-8B94-ABA1791490B3}" srcId="{382E593B-447C-4878-9000-8C14D9ED0295}" destId="{C64D97DB-5AA6-48D3-8EDF-8618FBB54F74}" srcOrd="0" destOrd="0" parTransId="{9286E595-5BA8-4352-A8AB-0AFD7179FD1A}" sibTransId="{5BAE4B7A-723A-4C7A-8E8E-1428576D2AFD}"/>
    <dgm:cxn modelId="{DBA08727-8EFB-4B7D-8C75-426B0D5BDB1C}" type="presOf" srcId="{9286E595-5BA8-4352-A8AB-0AFD7179FD1A}" destId="{0581685E-D8FD-454D-AA23-7CFA2CEDBED4}" srcOrd="1" destOrd="0" presId="urn:microsoft.com/office/officeart/2005/8/layout/hierarchy2"/>
    <dgm:cxn modelId="{90B62D63-F97F-4641-8E00-FB0AE5AE75EB}" type="presOf" srcId="{94819B1B-96B3-4CD2-A7F3-CE9F83739C59}" destId="{C0E14CE0-96DB-4C1C-B8BB-6304DC3D6DC0}" srcOrd="0" destOrd="0" presId="urn:microsoft.com/office/officeart/2005/8/layout/hierarchy2"/>
    <dgm:cxn modelId="{2B880C13-8726-4C4E-84E1-AF44577A7A06}" type="presParOf" srcId="{E89FB903-A54F-4A2D-A5E3-4E5347DF758A}" destId="{CC965D3C-D6D1-41D5-B44B-A992287F092D}" srcOrd="0" destOrd="0" presId="urn:microsoft.com/office/officeart/2005/8/layout/hierarchy2"/>
    <dgm:cxn modelId="{5BBEB99E-1BD3-4230-8DBB-49ED09E58CAF}" type="presParOf" srcId="{CC965D3C-D6D1-41D5-B44B-A992287F092D}" destId="{FA56AFF1-716E-47A8-8A27-628AB5F29AE8}" srcOrd="0" destOrd="0" presId="urn:microsoft.com/office/officeart/2005/8/layout/hierarchy2"/>
    <dgm:cxn modelId="{E2248C5C-52EB-4DC9-828A-9F58C1798701}" type="presParOf" srcId="{CC965D3C-D6D1-41D5-B44B-A992287F092D}" destId="{75D4BF8B-E813-4B95-8453-6F4D060E0CF4}" srcOrd="1" destOrd="0" presId="urn:microsoft.com/office/officeart/2005/8/layout/hierarchy2"/>
    <dgm:cxn modelId="{87738218-C01A-46FA-93BD-B636531BAB3F}" type="presParOf" srcId="{75D4BF8B-E813-4B95-8453-6F4D060E0CF4}" destId="{197CADCA-D429-42C3-A7E5-24E6F2016167}" srcOrd="0" destOrd="0" presId="urn:microsoft.com/office/officeart/2005/8/layout/hierarchy2"/>
    <dgm:cxn modelId="{873F9E95-5347-4BDC-95CA-59FFF5EE4A37}" type="presParOf" srcId="{197CADCA-D429-42C3-A7E5-24E6F2016167}" destId="{FF71B219-0A9A-4BE0-87A8-D989EAAC58BB}" srcOrd="0" destOrd="0" presId="urn:microsoft.com/office/officeart/2005/8/layout/hierarchy2"/>
    <dgm:cxn modelId="{5D13B7BD-CCBE-4193-B4FE-554BC0950E0B}" type="presParOf" srcId="{75D4BF8B-E813-4B95-8453-6F4D060E0CF4}" destId="{A81D8228-3508-4B32-90A7-860A8D6A7B31}" srcOrd="1" destOrd="0" presId="urn:microsoft.com/office/officeart/2005/8/layout/hierarchy2"/>
    <dgm:cxn modelId="{775F8D39-1A2B-4C16-AF40-83A22B3EC533}" type="presParOf" srcId="{A81D8228-3508-4B32-90A7-860A8D6A7B31}" destId="{148E3AFF-6528-4DD3-A3F1-546095C8ABCC}" srcOrd="0" destOrd="0" presId="urn:microsoft.com/office/officeart/2005/8/layout/hierarchy2"/>
    <dgm:cxn modelId="{EBA55927-2E62-4AF7-9A51-D1AD1BF685EF}" type="presParOf" srcId="{A81D8228-3508-4B32-90A7-860A8D6A7B31}" destId="{05B61D0F-D71E-45C6-945D-B5200B6325A2}" srcOrd="1" destOrd="0" presId="urn:microsoft.com/office/officeart/2005/8/layout/hierarchy2"/>
    <dgm:cxn modelId="{6A242AF3-C2FE-4968-AA58-9728019651C2}" type="presParOf" srcId="{05B61D0F-D71E-45C6-945D-B5200B6325A2}" destId="{0D138FC4-ABEB-4825-AF8B-C2B3383779E6}" srcOrd="0" destOrd="0" presId="urn:microsoft.com/office/officeart/2005/8/layout/hierarchy2"/>
    <dgm:cxn modelId="{010A0B64-0762-4CA2-8303-6CD3C45FD205}" type="presParOf" srcId="{0D138FC4-ABEB-4825-AF8B-C2B3383779E6}" destId="{23E08715-1D10-4C58-89B7-DEE974C46E2C}" srcOrd="0" destOrd="0" presId="urn:microsoft.com/office/officeart/2005/8/layout/hierarchy2"/>
    <dgm:cxn modelId="{3A5D3366-D4BE-4BF0-A206-3E84EB7B11C2}" type="presParOf" srcId="{05B61D0F-D71E-45C6-945D-B5200B6325A2}" destId="{9C45764A-F709-47A1-8E4D-6E44818209BD}" srcOrd="1" destOrd="0" presId="urn:microsoft.com/office/officeart/2005/8/layout/hierarchy2"/>
    <dgm:cxn modelId="{0EC9B771-C99F-462B-8A20-985C3046605A}" type="presParOf" srcId="{9C45764A-F709-47A1-8E4D-6E44818209BD}" destId="{F6FFE5B2-7810-4416-BCE5-A839334D9CB4}" srcOrd="0" destOrd="0" presId="urn:microsoft.com/office/officeart/2005/8/layout/hierarchy2"/>
    <dgm:cxn modelId="{C84A4471-2E78-4B72-9C7F-C768981ACA74}" type="presParOf" srcId="{9C45764A-F709-47A1-8E4D-6E44818209BD}" destId="{1307C56D-14C2-4370-835A-9087D29FC437}" srcOrd="1" destOrd="0" presId="urn:microsoft.com/office/officeart/2005/8/layout/hierarchy2"/>
    <dgm:cxn modelId="{F0780448-8C7D-4435-8016-361339DFFD84}" type="presParOf" srcId="{05B61D0F-D71E-45C6-945D-B5200B6325A2}" destId="{1F328F95-BA48-43C4-894F-050D2A5A6C4B}" srcOrd="2" destOrd="0" presId="urn:microsoft.com/office/officeart/2005/8/layout/hierarchy2"/>
    <dgm:cxn modelId="{BE4DAAEE-BDC3-48D5-882B-A0005017F501}" type="presParOf" srcId="{1F328F95-BA48-43C4-894F-050D2A5A6C4B}" destId="{B622E447-C600-46EB-A043-FB556895B295}" srcOrd="0" destOrd="0" presId="urn:microsoft.com/office/officeart/2005/8/layout/hierarchy2"/>
    <dgm:cxn modelId="{86820BC0-782E-4C5E-ADD1-55D5742145C0}" type="presParOf" srcId="{05B61D0F-D71E-45C6-945D-B5200B6325A2}" destId="{0BC6EE67-E5DE-43BA-A9D7-9ACF5FB39358}" srcOrd="3" destOrd="0" presId="urn:microsoft.com/office/officeart/2005/8/layout/hierarchy2"/>
    <dgm:cxn modelId="{C5971F68-E1C6-48E6-9FB0-679BB32AE4EF}" type="presParOf" srcId="{0BC6EE67-E5DE-43BA-A9D7-9ACF5FB39358}" destId="{CDB2BF34-19FD-4AD5-AC6C-299655844F74}" srcOrd="0" destOrd="0" presId="urn:microsoft.com/office/officeart/2005/8/layout/hierarchy2"/>
    <dgm:cxn modelId="{1F6F3835-5C31-4C4C-AB98-95BEC24DC14E}" type="presParOf" srcId="{0BC6EE67-E5DE-43BA-A9D7-9ACF5FB39358}" destId="{FB5CCFAD-0E58-4F78-A2D9-CF31A83542ED}" srcOrd="1" destOrd="0" presId="urn:microsoft.com/office/officeart/2005/8/layout/hierarchy2"/>
    <dgm:cxn modelId="{C4BCEA9A-EDE2-4C0C-BDF1-9E70EC76A0B2}" type="presParOf" srcId="{75D4BF8B-E813-4B95-8453-6F4D060E0CF4}" destId="{3E060E89-D7F3-4DEB-82DE-DAE4F8E7528C}" srcOrd="2" destOrd="0" presId="urn:microsoft.com/office/officeart/2005/8/layout/hierarchy2"/>
    <dgm:cxn modelId="{9171DFED-D5C4-4AEC-A36C-3A75EF4BEA47}" type="presParOf" srcId="{3E060E89-D7F3-4DEB-82DE-DAE4F8E7528C}" destId="{88C564A0-1B2C-48D3-88A3-6CDFBED1E518}" srcOrd="0" destOrd="0" presId="urn:microsoft.com/office/officeart/2005/8/layout/hierarchy2"/>
    <dgm:cxn modelId="{8F9E4E39-ADEE-4006-937B-3D93DF196FA5}" type="presParOf" srcId="{75D4BF8B-E813-4B95-8453-6F4D060E0CF4}" destId="{45F6EBC4-27CE-440D-A13B-A6DAC4A18FA8}" srcOrd="3" destOrd="0" presId="urn:microsoft.com/office/officeart/2005/8/layout/hierarchy2"/>
    <dgm:cxn modelId="{A29AE684-B97D-4D36-8DD6-4D23F13DD777}" type="presParOf" srcId="{45F6EBC4-27CE-440D-A13B-A6DAC4A18FA8}" destId="{5F9F8574-DD92-4ADE-8093-8E8F144CF380}" srcOrd="0" destOrd="0" presId="urn:microsoft.com/office/officeart/2005/8/layout/hierarchy2"/>
    <dgm:cxn modelId="{EA643F20-03A5-40CE-BCFE-FA16B68C92E9}" type="presParOf" srcId="{45F6EBC4-27CE-440D-A13B-A6DAC4A18FA8}" destId="{A328C4B9-5854-49C2-AF2D-34F25C103E6F}" srcOrd="1" destOrd="0" presId="urn:microsoft.com/office/officeart/2005/8/layout/hierarchy2"/>
    <dgm:cxn modelId="{42BB3B7E-0D9B-4FD5-AD4E-57EE4017AF4D}" type="presParOf" srcId="{A328C4B9-5854-49C2-AF2D-34F25C103E6F}" destId="{0C91DBC7-A81C-4BE0-A28C-DAA94730B8F2}" srcOrd="0" destOrd="0" presId="urn:microsoft.com/office/officeart/2005/8/layout/hierarchy2"/>
    <dgm:cxn modelId="{1F28E0AD-D9E0-4F12-992C-4FF2BCFECE3B}" type="presParOf" srcId="{0C91DBC7-A81C-4BE0-A28C-DAA94730B8F2}" destId="{0581685E-D8FD-454D-AA23-7CFA2CEDBED4}" srcOrd="0" destOrd="0" presId="urn:microsoft.com/office/officeart/2005/8/layout/hierarchy2"/>
    <dgm:cxn modelId="{2F132339-7616-4640-8816-AF9FD441D28A}" type="presParOf" srcId="{A328C4B9-5854-49C2-AF2D-34F25C103E6F}" destId="{F17692E4-3DF1-4D24-9312-32AB8C33F557}" srcOrd="1" destOrd="0" presId="urn:microsoft.com/office/officeart/2005/8/layout/hierarchy2"/>
    <dgm:cxn modelId="{D80080BF-BF72-4153-BDAF-715E760CE812}" type="presParOf" srcId="{F17692E4-3DF1-4D24-9312-32AB8C33F557}" destId="{6E13C8B5-BEBE-43F6-BD14-331C64B95855}" srcOrd="0" destOrd="0" presId="urn:microsoft.com/office/officeart/2005/8/layout/hierarchy2"/>
    <dgm:cxn modelId="{176B984D-7A95-402C-BA86-4D6FE8DF8D14}" type="presParOf" srcId="{F17692E4-3DF1-4D24-9312-32AB8C33F557}" destId="{03B971AA-2625-4233-8EAB-F3E3616491BC}" srcOrd="1" destOrd="0" presId="urn:microsoft.com/office/officeart/2005/8/layout/hierarchy2"/>
    <dgm:cxn modelId="{9FCB5411-0D1E-46D5-981E-5096231D9802}" type="presParOf" srcId="{A328C4B9-5854-49C2-AF2D-34F25C103E6F}" destId="{C0E14CE0-96DB-4C1C-B8BB-6304DC3D6DC0}" srcOrd="2" destOrd="0" presId="urn:microsoft.com/office/officeart/2005/8/layout/hierarchy2"/>
    <dgm:cxn modelId="{B360055E-72A4-4617-B538-8C1CCC2234DD}" type="presParOf" srcId="{C0E14CE0-96DB-4C1C-B8BB-6304DC3D6DC0}" destId="{BC9FB6AC-E119-4BB6-9536-9B99228B03EF}" srcOrd="0" destOrd="0" presId="urn:microsoft.com/office/officeart/2005/8/layout/hierarchy2"/>
    <dgm:cxn modelId="{A2333B5E-2522-4BDD-AA9C-B3D178FC1FE0}" type="presParOf" srcId="{A328C4B9-5854-49C2-AF2D-34F25C103E6F}" destId="{F5D06C97-66F0-4C92-A227-58320E0F4937}" srcOrd="3" destOrd="0" presId="urn:microsoft.com/office/officeart/2005/8/layout/hierarchy2"/>
    <dgm:cxn modelId="{BAA8C51B-A512-4E86-AD52-43F36196A614}" type="presParOf" srcId="{F5D06C97-66F0-4C92-A227-58320E0F4937}" destId="{3D2C4405-EFC6-483D-9F95-AD4403ABC205}" srcOrd="0" destOrd="0" presId="urn:microsoft.com/office/officeart/2005/8/layout/hierarchy2"/>
    <dgm:cxn modelId="{EDC681EA-27ED-4F61-A34B-A9B10168BB13}" type="presParOf" srcId="{F5D06C97-66F0-4C92-A227-58320E0F4937}" destId="{B8247520-1C15-498B-A1F8-EFF33EB4C3A9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4F405FA-0D43-4525-9B93-6F7F5373E4C2}" type="doc">
      <dgm:prSet loTypeId="urn:microsoft.com/office/officeart/2005/8/layout/equation1" loCatId="process" qsTypeId="urn:microsoft.com/office/officeart/2005/8/quickstyle/3d1" qsCatId="3D" csTypeId="urn:microsoft.com/office/officeart/2005/8/colors/colorful1" csCatId="colorful" phldr="1"/>
      <dgm:spPr/>
    </dgm:pt>
    <dgm:pt modelId="{A304887E-7924-4104-94DA-38575C48EED4}">
      <dgm:prSet phldrT="[文字]"/>
      <dgm:spPr/>
      <dgm:t>
        <a:bodyPr/>
        <a:lstStyle/>
        <a:p>
          <a:r>
            <a:rPr lang="zh-TW" altLang="en-US" dirty="0" smtClean="0">
              <a:latin typeface="標楷體" panose="03000509000000000000" pitchFamily="65" charset="-120"/>
              <a:ea typeface="標楷體" panose="03000509000000000000" pitchFamily="65" charset="-120"/>
            </a:rPr>
            <a:t>知識</a:t>
          </a:r>
          <a:r>
            <a:rPr lang="en-US" altLang="zh-TW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dirty="0" smtClean="0">
              <a:latin typeface="標楷體" panose="03000509000000000000" pitchFamily="65" charset="-120"/>
              <a:ea typeface="標楷體" panose="03000509000000000000" pitchFamily="65" charset="-120"/>
            </a:rPr>
            <a:t>學問</a:t>
          </a:r>
          <a:r>
            <a:rPr lang="en-US" altLang="zh-TW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3F4E8641-32FB-4580-941D-1DCC2D86B6E8}" type="parTrans" cxnId="{44BE5376-6437-4120-A99C-366C5B4A5EDC}">
      <dgm:prSet/>
      <dgm:spPr/>
      <dgm:t>
        <a:bodyPr/>
        <a:lstStyle/>
        <a:p>
          <a:endParaRPr lang="zh-TW" altLang="en-US"/>
        </a:p>
      </dgm:t>
    </dgm:pt>
    <dgm:pt modelId="{7BB4E944-9894-4C84-BCB5-DECB0CD72A91}" type="sibTrans" cxnId="{44BE5376-6437-4120-A99C-366C5B4A5EDC}">
      <dgm:prSet/>
      <dgm:spPr/>
      <dgm:t>
        <a:bodyPr/>
        <a:lstStyle/>
        <a:p>
          <a:endParaRPr lang="zh-TW" altLang="en-US"/>
        </a:p>
      </dgm:t>
    </dgm:pt>
    <dgm:pt modelId="{DF107517-8000-4EA6-8D15-75477E3943EC}">
      <dgm:prSet phldrT="[文字]" custT="1"/>
      <dgm:spPr/>
      <dgm:t>
        <a:bodyPr/>
        <a:lstStyle/>
        <a:p>
          <a:r>
            <a:rPr lang="zh-TW" altLang="en-US" sz="6000" dirty="0" smtClean="0"/>
            <a:t>？</a:t>
          </a:r>
          <a:endParaRPr lang="zh-TW" altLang="en-US" sz="6000" dirty="0"/>
        </a:p>
      </dgm:t>
    </dgm:pt>
    <dgm:pt modelId="{8F960BAF-E9FC-4BE6-ABB1-057E9C5103DE}" type="parTrans" cxnId="{9289DE64-8507-46E9-8191-C5EB59D63B60}">
      <dgm:prSet/>
      <dgm:spPr/>
      <dgm:t>
        <a:bodyPr/>
        <a:lstStyle/>
        <a:p>
          <a:endParaRPr lang="zh-TW" altLang="en-US"/>
        </a:p>
      </dgm:t>
    </dgm:pt>
    <dgm:pt modelId="{96475AB8-3F65-4A37-9320-A00D0C5D4146}" type="sibTrans" cxnId="{9289DE64-8507-46E9-8191-C5EB59D63B60}">
      <dgm:prSet/>
      <dgm:spPr/>
      <dgm:t>
        <a:bodyPr/>
        <a:lstStyle/>
        <a:p>
          <a:endParaRPr lang="zh-TW" altLang="en-US"/>
        </a:p>
      </dgm:t>
    </dgm:pt>
    <dgm:pt modelId="{EF2C0C69-9488-45AB-A8F9-438D99531BD4}">
      <dgm:prSet phldrT="[文字]"/>
      <dgm:spPr/>
      <dgm:t>
        <a:bodyPr/>
        <a:lstStyle/>
        <a:p>
          <a:r>
            <a:rPr lang="zh-TW" altLang="en-US" dirty="0" smtClean="0">
              <a:latin typeface="標楷體" panose="03000509000000000000" pitchFamily="65" charset="-120"/>
              <a:ea typeface="標楷體" panose="03000509000000000000" pitchFamily="65" charset="-120"/>
            </a:rPr>
            <a:t>智慧</a:t>
          </a:r>
          <a:endParaRPr lang="zh-TW" altLang="en-US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3EB78B9A-EC7B-4421-85DF-C8193F0A7FE6}" type="parTrans" cxnId="{D86D9920-23B3-4F92-B2B1-1A2E458B7A3B}">
      <dgm:prSet/>
      <dgm:spPr/>
      <dgm:t>
        <a:bodyPr/>
        <a:lstStyle/>
        <a:p>
          <a:endParaRPr lang="zh-TW" altLang="en-US"/>
        </a:p>
      </dgm:t>
    </dgm:pt>
    <dgm:pt modelId="{FDD9494D-C6D5-45D4-8AD6-6B50F3255563}" type="sibTrans" cxnId="{D86D9920-23B3-4F92-B2B1-1A2E458B7A3B}">
      <dgm:prSet/>
      <dgm:spPr/>
      <dgm:t>
        <a:bodyPr/>
        <a:lstStyle/>
        <a:p>
          <a:endParaRPr lang="zh-TW" altLang="en-US"/>
        </a:p>
      </dgm:t>
    </dgm:pt>
    <dgm:pt modelId="{9AA0F19F-2D02-4332-9DBB-641A2C1F426B}" type="pres">
      <dgm:prSet presAssocID="{A4F405FA-0D43-4525-9B93-6F7F5373E4C2}" presName="linearFlow" presStyleCnt="0">
        <dgm:presLayoutVars>
          <dgm:dir/>
          <dgm:resizeHandles val="exact"/>
        </dgm:presLayoutVars>
      </dgm:prSet>
      <dgm:spPr/>
    </dgm:pt>
    <dgm:pt modelId="{A86625E0-BD58-4F25-BE99-D1DE26623FED}" type="pres">
      <dgm:prSet presAssocID="{A304887E-7924-4104-94DA-38575C48EED4}" presName="node" presStyleLbl="node1" presStyleIdx="0" presStyleCnt="3" custScaleX="84142" custScaleY="841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9E01A6F-0591-4C8A-94D9-F1269E84CC43}" type="pres">
      <dgm:prSet presAssocID="{7BB4E944-9894-4C84-BCB5-DECB0CD72A91}" presName="spacerL" presStyleCnt="0"/>
      <dgm:spPr/>
    </dgm:pt>
    <dgm:pt modelId="{F0889B03-F980-4900-8CD1-2CF269DAD594}" type="pres">
      <dgm:prSet presAssocID="{7BB4E944-9894-4C84-BCB5-DECB0CD72A91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A48E581D-2F17-483E-8673-9FC2ED13DFB9}" type="pres">
      <dgm:prSet presAssocID="{7BB4E944-9894-4C84-BCB5-DECB0CD72A91}" presName="spacerR" presStyleCnt="0"/>
      <dgm:spPr/>
    </dgm:pt>
    <dgm:pt modelId="{C2B96048-5594-4DDB-B983-2BFB8512FBAB}" type="pres">
      <dgm:prSet presAssocID="{DF107517-8000-4EA6-8D15-75477E3943E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1235969-BC11-4658-86D1-168A635094A6}" type="pres">
      <dgm:prSet presAssocID="{96475AB8-3F65-4A37-9320-A00D0C5D4146}" presName="spacerL" presStyleCnt="0"/>
      <dgm:spPr/>
    </dgm:pt>
    <dgm:pt modelId="{4DE091AC-AF1B-4D2D-A343-5678FEA29464}" type="pres">
      <dgm:prSet presAssocID="{96475AB8-3F65-4A37-9320-A00D0C5D4146}" presName="sibTrans" presStyleLbl="sibTrans2D1" presStyleIdx="1" presStyleCnt="2"/>
      <dgm:spPr/>
      <dgm:t>
        <a:bodyPr/>
        <a:lstStyle/>
        <a:p>
          <a:endParaRPr lang="zh-TW" altLang="en-US"/>
        </a:p>
      </dgm:t>
    </dgm:pt>
    <dgm:pt modelId="{02EAF3FE-F40D-4619-B18A-645CEA2BD911}" type="pres">
      <dgm:prSet presAssocID="{96475AB8-3F65-4A37-9320-A00D0C5D4146}" presName="spacerR" presStyleCnt="0"/>
      <dgm:spPr/>
    </dgm:pt>
    <dgm:pt modelId="{397FAE27-3DE3-4E73-880B-6DBA7AFDD268}" type="pres">
      <dgm:prSet presAssocID="{EF2C0C69-9488-45AB-A8F9-438D99531BD4}" presName="node" presStyleLbl="node1" presStyleIdx="2" presStyleCnt="3" custScaleX="139589" custScaleY="10125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BA919E0-726F-4C68-84D0-6CB039562774}" type="presOf" srcId="{EF2C0C69-9488-45AB-A8F9-438D99531BD4}" destId="{397FAE27-3DE3-4E73-880B-6DBA7AFDD268}" srcOrd="0" destOrd="0" presId="urn:microsoft.com/office/officeart/2005/8/layout/equation1"/>
    <dgm:cxn modelId="{F0DCFE5C-2743-4378-9A74-D93679576FBC}" type="presOf" srcId="{A4F405FA-0D43-4525-9B93-6F7F5373E4C2}" destId="{9AA0F19F-2D02-4332-9DBB-641A2C1F426B}" srcOrd="0" destOrd="0" presId="urn:microsoft.com/office/officeart/2005/8/layout/equation1"/>
    <dgm:cxn modelId="{D3E9D7F7-9AD9-45A7-AFDF-469502DC6FE3}" type="presOf" srcId="{96475AB8-3F65-4A37-9320-A00D0C5D4146}" destId="{4DE091AC-AF1B-4D2D-A343-5678FEA29464}" srcOrd="0" destOrd="0" presId="urn:microsoft.com/office/officeart/2005/8/layout/equation1"/>
    <dgm:cxn modelId="{D86D9920-23B3-4F92-B2B1-1A2E458B7A3B}" srcId="{A4F405FA-0D43-4525-9B93-6F7F5373E4C2}" destId="{EF2C0C69-9488-45AB-A8F9-438D99531BD4}" srcOrd="2" destOrd="0" parTransId="{3EB78B9A-EC7B-4421-85DF-C8193F0A7FE6}" sibTransId="{FDD9494D-C6D5-45D4-8AD6-6B50F3255563}"/>
    <dgm:cxn modelId="{9289DE64-8507-46E9-8191-C5EB59D63B60}" srcId="{A4F405FA-0D43-4525-9B93-6F7F5373E4C2}" destId="{DF107517-8000-4EA6-8D15-75477E3943EC}" srcOrd="1" destOrd="0" parTransId="{8F960BAF-E9FC-4BE6-ABB1-057E9C5103DE}" sibTransId="{96475AB8-3F65-4A37-9320-A00D0C5D4146}"/>
    <dgm:cxn modelId="{0B2B04D0-5841-486C-88F8-9ADDECABB191}" type="presOf" srcId="{DF107517-8000-4EA6-8D15-75477E3943EC}" destId="{C2B96048-5594-4DDB-B983-2BFB8512FBAB}" srcOrd="0" destOrd="0" presId="urn:microsoft.com/office/officeart/2005/8/layout/equation1"/>
    <dgm:cxn modelId="{76E5C009-F1E6-448E-9D7E-883F228D886A}" type="presOf" srcId="{A304887E-7924-4104-94DA-38575C48EED4}" destId="{A86625E0-BD58-4F25-BE99-D1DE26623FED}" srcOrd="0" destOrd="0" presId="urn:microsoft.com/office/officeart/2005/8/layout/equation1"/>
    <dgm:cxn modelId="{44BE5376-6437-4120-A99C-366C5B4A5EDC}" srcId="{A4F405FA-0D43-4525-9B93-6F7F5373E4C2}" destId="{A304887E-7924-4104-94DA-38575C48EED4}" srcOrd="0" destOrd="0" parTransId="{3F4E8641-32FB-4580-941D-1DCC2D86B6E8}" sibTransId="{7BB4E944-9894-4C84-BCB5-DECB0CD72A91}"/>
    <dgm:cxn modelId="{5BD15DCE-8398-43F4-8E0C-63F51E6098B5}" type="presOf" srcId="{7BB4E944-9894-4C84-BCB5-DECB0CD72A91}" destId="{F0889B03-F980-4900-8CD1-2CF269DAD594}" srcOrd="0" destOrd="0" presId="urn:microsoft.com/office/officeart/2005/8/layout/equation1"/>
    <dgm:cxn modelId="{486AAD0A-82D8-492A-B630-37B087B31B1A}" type="presParOf" srcId="{9AA0F19F-2D02-4332-9DBB-641A2C1F426B}" destId="{A86625E0-BD58-4F25-BE99-D1DE26623FED}" srcOrd="0" destOrd="0" presId="urn:microsoft.com/office/officeart/2005/8/layout/equation1"/>
    <dgm:cxn modelId="{1D68DC5E-5F1D-4467-B511-266419B2E20A}" type="presParOf" srcId="{9AA0F19F-2D02-4332-9DBB-641A2C1F426B}" destId="{F9E01A6F-0591-4C8A-94D9-F1269E84CC43}" srcOrd="1" destOrd="0" presId="urn:microsoft.com/office/officeart/2005/8/layout/equation1"/>
    <dgm:cxn modelId="{BF8C822E-C9DF-44C6-9107-6DDA36CCFDFB}" type="presParOf" srcId="{9AA0F19F-2D02-4332-9DBB-641A2C1F426B}" destId="{F0889B03-F980-4900-8CD1-2CF269DAD594}" srcOrd="2" destOrd="0" presId="urn:microsoft.com/office/officeart/2005/8/layout/equation1"/>
    <dgm:cxn modelId="{C3516BB4-D56B-4290-83BA-30CE9BFC555C}" type="presParOf" srcId="{9AA0F19F-2D02-4332-9DBB-641A2C1F426B}" destId="{A48E581D-2F17-483E-8673-9FC2ED13DFB9}" srcOrd="3" destOrd="0" presId="urn:microsoft.com/office/officeart/2005/8/layout/equation1"/>
    <dgm:cxn modelId="{59FBE3C4-B9B4-4D24-A633-1C8E3B45D04A}" type="presParOf" srcId="{9AA0F19F-2D02-4332-9DBB-641A2C1F426B}" destId="{C2B96048-5594-4DDB-B983-2BFB8512FBAB}" srcOrd="4" destOrd="0" presId="urn:microsoft.com/office/officeart/2005/8/layout/equation1"/>
    <dgm:cxn modelId="{34D25608-F6B1-4AA4-958B-423F1B1813B7}" type="presParOf" srcId="{9AA0F19F-2D02-4332-9DBB-641A2C1F426B}" destId="{31235969-BC11-4658-86D1-168A635094A6}" srcOrd="5" destOrd="0" presId="urn:microsoft.com/office/officeart/2005/8/layout/equation1"/>
    <dgm:cxn modelId="{31D9713C-3D9F-436D-BA87-137A26E68F6C}" type="presParOf" srcId="{9AA0F19F-2D02-4332-9DBB-641A2C1F426B}" destId="{4DE091AC-AF1B-4D2D-A343-5678FEA29464}" srcOrd="6" destOrd="0" presId="urn:microsoft.com/office/officeart/2005/8/layout/equation1"/>
    <dgm:cxn modelId="{5171FC08-AF67-4A99-BB40-635C461757EB}" type="presParOf" srcId="{9AA0F19F-2D02-4332-9DBB-641A2C1F426B}" destId="{02EAF3FE-F40D-4619-B18A-645CEA2BD911}" srcOrd="7" destOrd="0" presId="urn:microsoft.com/office/officeart/2005/8/layout/equation1"/>
    <dgm:cxn modelId="{DA163D1F-D700-4FCD-AFFF-4F2B63F0BB71}" type="presParOf" srcId="{9AA0F19F-2D02-4332-9DBB-641A2C1F426B}" destId="{397FAE27-3DE3-4E73-880B-6DBA7AFDD268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A40DFE8-1C01-40D5-A623-DE2A17CA8E6B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9821D92F-7C63-4176-9A6F-AB4F42D3CF90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大智</a:t>
          </a:r>
          <a:endParaRPr lang="zh-TW" altLang="en-US" sz="3200" dirty="0"/>
        </a:p>
      </dgm:t>
    </dgm:pt>
    <dgm:pt modelId="{E641C650-3919-42D3-A079-809A45E149ED}" type="parTrans" cxnId="{A5E6CA80-6E11-4A74-AF69-9B0223A0D153}">
      <dgm:prSet/>
      <dgm:spPr/>
      <dgm:t>
        <a:bodyPr/>
        <a:lstStyle/>
        <a:p>
          <a:endParaRPr lang="zh-TW" altLang="en-US"/>
        </a:p>
      </dgm:t>
    </dgm:pt>
    <dgm:pt modelId="{1F3A2168-6A32-430F-AEF8-7DB719B6CAE8}" type="sibTrans" cxnId="{A5E6CA80-6E11-4A74-AF69-9B0223A0D153}">
      <dgm:prSet/>
      <dgm:spPr/>
      <dgm:t>
        <a:bodyPr/>
        <a:lstStyle/>
        <a:p>
          <a:endParaRPr lang="zh-TW" altLang="en-US"/>
        </a:p>
      </dgm:t>
    </dgm:pt>
    <dgm:pt modelId="{8EAAC6BA-A364-44EE-823B-EE989EED9062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好問好　察邇言</a:t>
          </a:r>
          <a:endParaRPr lang="zh-TW" altLang="en-US" sz="3200" dirty="0"/>
        </a:p>
      </dgm:t>
    </dgm:pt>
    <dgm:pt modelId="{346A3117-4A14-4045-A324-B67CF7D28FAA}" type="parTrans" cxnId="{F0AFB438-0465-4592-BD4E-5824A525A69C}">
      <dgm:prSet/>
      <dgm:spPr/>
      <dgm:t>
        <a:bodyPr/>
        <a:lstStyle/>
        <a:p>
          <a:endParaRPr lang="zh-TW" altLang="en-US"/>
        </a:p>
      </dgm:t>
    </dgm:pt>
    <dgm:pt modelId="{B08AB95D-86EF-4310-9C42-8307935EDECD}" type="sibTrans" cxnId="{F0AFB438-0465-4592-BD4E-5824A525A69C}">
      <dgm:prSet/>
      <dgm:spPr/>
      <dgm:t>
        <a:bodyPr/>
        <a:lstStyle/>
        <a:p>
          <a:endParaRPr lang="zh-TW" altLang="en-US"/>
        </a:p>
      </dgm:t>
    </dgm:pt>
    <dgm:pt modelId="{5DC81F92-4027-4851-B692-0B74505BB205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自我覺察</a:t>
          </a:r>
          <a:endParaRPr lang="zh-TW" altLang="en-US" sz="3200" dirty="0"/>
        </a:p>
      </dgm:t>
    </dgm:pt>
    <dgm:pt modelId="{17E2F4A9-251D-4CF1-AA56-C981F898617F}" type="parTrans" cxnId="{906ED31D-FB17-406F-BBEE-1A6EA12735E6}">
      <dgm:prSet/>
      <dgm:spPr/>
      <dgm:t>
        <a:bodyPr/>
        <a:lstStyle/>
        <a:p>
          <a:endParaRPr lang="zh-TW" altLang="en-US"/>
        </a:p>
      </dgm:t>
    </dgm:pt>
    <dgm:pt modelId="{638CE252-D1E1-4206-B36C-35097E4D6F1F}" type="sibTrans" cxnId="{906ED31D-FB17-406F-BBEE-1A6EA12735E6}">
      <dgm:prSet/>
      <dgm:spPr/>
      <dgm:t>
        <a:bodyPr/>
        <a:lstStyle/>
        <a:p>
          <a:endParaRPr lang="zh-TW" altLang="en-US"/>
        </a:p>
      </dgm:t>
    </dgm:pt>
    <dgm:pt modelId="{454DDFDF-5D2A-475C-A52C-C98582D378B7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不解則問</a:t>
          </a:r>
          <a:endParaRPr lang="zh-TW" altLang="en-US" sz="3200" dirty="0"/>
        </a:p>
      </dgm:t>
    </dgm:pt>
    <dgm:pt modelId="{3AACF8FE-0603-4FD8-9279-FE9C9ED0EE8B}" type="parTrans" cxnId="{9229F3DD-C7D8-42AF-9DAC-0C201A26BC04}">
      <dgm:prSet/>
      <dgm:spPr/>
      <dgm:t>
        <a:bodyPr/>
        <a:lstStyle/>
        <a:p>
          <a:endParaRPr lang="zh-TW" altLang="en-US"/>
        </a:p>
      </dgm:t>
    </dgm:pt>
    <dgm:pt modelId="{CCA4BC1B-2F70-4DE2-874B-1539FC30A4BC}" type="sibTrans" cxnId="{9229F3DD-C7D8-42AF-9DAC-0C201A26BC04}">
      <dgm:prSet/>
      <dgm:spPr/>
      <dgm:t>
        <a:bodyPr/>
        <a:lstStyle/>
        <a:p>
          <a:endParaRPr lang="zh-TW" altLang="en-US"/>
        </a:p>
      </dgm:t>
    </dgm:pt>
    <dgm:pt modelId="{D5EEA3C1-C998-49D5-967D-739A7B6877A5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隱惡　而揚善</a:t>
          </a:r>
          <a:endParaRPr lang="zh-TW" altLang="en-US" sz="3200" dirty="0"/>
        </a:p>
      </dgm:t>
    </dgm:pt>
    <dgm:pt modelId="{46C5F829-1AAB-4912-AC66-3EBC7C9D49E2}" type="parTrans" cxnId="{185F1190-E2BC-42AB-AE9D-966FC16606B2}">
      <dgm:prSet/>
      <dgm:spPr/>
      <dgm:t>
        <a:bodyPr/>
        <a:lstStyle/>
        <a:p>
          <a:endParaRPr lang="zh-TW" altLang="en-US"/>
        </a:p>
      </dgm:t>
    </dgm:pt>
    <dgm:pt modelId="{E0C5653E-34C3-4234-ACC8-4FBD06135F5A}" type="sibTrans" cxnId="{185F1190-E2BC-42AB-AE9D-966FC16606B2}">
      <dgm:prSet/>
      <dgm:spPr/>
      <dgm:t>
        <a:bodyPr/>
        <a:lstStyle/>
        <a:p>
          <a:endParaRPr lang="zh-TW" altLang="en-US"/>
        </a:p>
      </dgm:t>
    </dgm:pt>
    <dgm:pt modelId="{D3AE4D00-AE75-42A7-BDCB-CF611E7CADEB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為善去惡</a:t>
          </a:r>
          <a:endParaRPr lang="zh-TW" altLang="en-US" sz="3200" dirty="0"/>
        </a:p>
      </dgm:t>
    </dgm:pt>
    <dgm:pt modelId="{244E629D-D2FD-4E3A-A796-D6C19AF0D6CD}" type="parTrans" cxnId="{AC6F6885-1706-47C2-BB06-CF5A65A9251E}">
      <dgm:prSet/>
      <dgm:spPr/>
      <dgm:t>
        <a:bodyPr/>
        <a:lstStyle/>
        <a:p>
          <a:endParaRPr lang="zh-TW" altLang="en-US"/>
        </a:p>
      </dgm:t>
    </dgm:pt>
    <dgm:pt modelId="{4E1AB3FA-07FB-40DA-9DE5-CC5B22D9D208}" type="sibTrans" cxnId="{AC6F6885-1706-47C2-BB06-CF5A65A9251E}">
      <dgm:prSet/>
      <dgm:spPr/>
      <dgm:t>
        <a:bodyPr/>
        <a:lstStyle/>
        <a:p>
          <a:endParaRPr lang="zh-TW" altLang="en-US"/>
        </a:p>
      </dgm:t>
    </dgm:pt>
    <dgm:pt modelId="{B4481B7E-2601-4FC5-82CB-67B527AB6F99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明辨善惡</a:t>
          </a:r>
          <a:endParaRPr lang="zh-TW" altLang="en-US" sz="3200" dirty="0"/>
        </a:p>
      </dgm:t>
    </dgm:pt>
    <dgm:pt modelId="{A9A7895B-77CA-4325-A4E6-71FB7454DD2E}" type="parTrans" cxnId="{C312B6C6-CA55-430A-BE7F-C8ED3AB53E06}">
      <dgm:prSet/>
      <dgm:spPr/>
      <dgm:t>
        <a:bodyPr/>
        <a:lstStyle/>
        <a:p>
          <a:endParaRPr lang="zh-TW" altLang="en-US"/>
        </a:p>
      </dgm:t>
    </dgm:pt>
    <dgm:pt modelId="{F05EAF5C-7E3E-4DD8-9C91-953FD8BDD0DA}" type="sibTrans" cxnId="{C312B6C6-CA55-430A-BE7F-C8ED3AB53E06}">
      <dgm:prSet/>
      <dgm:spPr/>
      <dgm:t>
        <a:bodyPr/>
        <a:lstStyle/>
        <a:p>
          <a:endParaRPr lang="zh-TW" altLang="en-US"/>
        </a:p>
      </dgm:t>
    </dgm:pt>
    <dgm:pt modelId="{C5AEE7DD-CD54-4EBB-8153-F675794A57D4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學問</a:t>
          </a:r>
          <a:endParaRPr lang="zh-TW" altLang="en-US" sz="3200" dirty="0"/>
        </a:p>
      </dgm:t>
    </dgm:pt>
    <dgm:pt modelId="{92EF4A50-E817-4985-ADD5-6493246E4535}" type="parTrans" cxnId="{19D27FF0-1C62-4426-AF5B-C9CDCB376001}">
      <dgm:prSet/>
      <dgm:spPr/>
      <dgm:t>
        <a:bodyPr/>
        <a:lstStyle/>
        <a:p>
          <a:endParaRPr lang="zh-TW" altLang="en-US"/>
        </a:p>
      </dgm:t>
    </dgm:pt>
    <dgm:pt modelId="{89A3C32B-0C61-4C7B-A35E-95528BAA2464}" type="sibTrans" cxnId="{19D27FF0-1C62-4426-AF5B-C9CDCB376001}">
      <dgm:prSet/>
      <dgm:spPr/>
      <dgm:t>
        <a:bodyPr/>
        <a:lstStyle/>
        <a:p>
          <a:endParaRPr lang="zh-TW" altLang="en-US"/>
        </a:p>
      </dgm:t>
    </dgm:pt>
    <dgm:pt modelId="{C9537ED5-B35A-4D77-A7B9-4C41C7CBAEBA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德行</a:t>
          </a:r>
          <a:endParaRPr lang="zh-TW" altLang="en-US" sz="3200" dirty="0"/>
        </a:p>
      </dgm:t>
    </dgm:pt>
    <dgm:pt modelId="{E9E4246F-B7D0-47EE-A138-C9DA36AEAC82}" type="parTrans" cxnId="{9BB9C62C-C6EE-4EC4-BD7F-69D5C165F41A}">
      <dgm:prSet/>
      <dgm:spPr/>
      <dgm:t>
        <a:bodyPr/>
        <a:lstStyle/>
        <a:p>
          <a:endParaRPr lang="zh-TW" altLang="en-US"/>
        </a:p>
      </dgm:t>
    </dgm:pt>
    <dgm:pt modelId="{42734BB7-936B-435A-8276-68C2F6D2FFE0}" type="sibTrans" cxnId="{9BB9C62C-C6EE-4EC4-BD7F-69D5C165F41A}">
      <dgm:prSet/>
      <dgm:spPr/>
      <dgm:t>
        <a:bodyPr/>
        <a:lstStyle/>
        <a:p>
          <a:endParaRPr lang="zh-TW" altLang="en-US"/>
        </a:p>
      </dgm:t>
    </dgm:pt>
    <dgm:pt modelId="{1140CB64-27A3-47B8-9970-CF01ED923B34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隱惡揚善</a:t>
          </a:r>
          <a:endParaRPr lang="zh-TW" altLang="en-US" sz="3200" dirty="0"/>
        </a:p>
      </dgm:t>
    </dgm:pt>
    <dgm:pt modelId="{3BB0FA4B-F0DA-4367-8BA9-C0C8511F7A75}" type="parTrans" cxnId="{5AA7629E-77FB-4704-8511-CB22AF81EE51}">
      <dgm:prSet/>
      <dgm:spPr/>
      <dgm:t>
        <a:bodyPr/>
        <a:lstStyle/>
        <a:p>
          <a:endParaRPr lang="zh-TW" altLang="en-US"/>
        </a:p>
      </dgm:t>
    </dgm:pt>
    <dgm:pt modelId="{6F4F4C8F-A499-4D4B-9550-CFFD0D754B98}" type="sibTrans" cxnId="{5AA7629E-77FB-4704-8511-CB22AF81EE51}">
      <dgm:prSet/>
      <dgm:spPr/>
      <dgm:t>
        <a:bodyPr/>
        <a:lstStyle/>
        <a:p>
          <a:endParaRPr lang="zh-TW" altLang="en-US"/>
        </a:p>
      </dgm:t>
    </dgm:pt>
    <dgm:pt modelId="{90C78354-213C-4DEC-8AF6-113E7567C9FA}" type="pres">
      <dgm:prSet presAssocID="{2A40DFE8-1C01-40D5-A623-DE2A17CA8E6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FE9B78A-5372-4AB2-AB0E-278028917B7A}" type="pres">
      <dgm:prSet presAssocID="{9821D92F-7C63-4176-9A6F-AB4F42D3CF90}" presName="root1" presStyleCnt="0"/>
      <dgm:spPr/>
    </dgm:pt>
    <dgm:pt modelId="{A826535A-E279-4ACD-9FD1-7C68010F1F17}" type="pres">
      <dgm:prSet presAssocID="{9821D92F-7C63-4176-9A6F-AB4F42D3CF90}" presName="LevelOneTextNode" presStyleLbl="node0" presStyleIdx="0" presStyleCnt="1" custScaleY="14166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1C372F-AF88-4B44-80AD-69F571B3F96B}" type="pres">
      <dgm:prSet presAssocID="{9821D92F-7C63-4176-9A6F-AB4F42D3CF90}" presName="level2hierChild" presStyleCnt="0"/>
      <dgm:spPr/>
    </dgm:pt>
    <dgm:pt modelId="{01E363E4-2536-4B7A-9C7A-51F895B81949}" type="pres">
      <dgm:prSet presAssocID="{346A3117-4A14-4045-A324-B67CF7D28FAA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3128F1B7-401B-4DCC-9932-E710D877E91A}" type="pres">
      <dgm:prSet presAssocID="{346A3117-4A14-4045-A324-B67CF7D28FAA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93D8A639-8565-4DBE-B3A0-DA18F42FDB93}" type="pres">
      <dgm:prSet presAssocID="{8EAAC6BA-A364-44EE-823B-EE989EED9062}" presName="root2" presStyleCnt="0"/>
      <dgm:spPr/>
    </dgm:pt>
    <dgm:pt modelId="{509D27BF-4916-494D-B96A-CE4F9B4D5709}" type="pres">
      <dgm:prSet presAssocID="{8EAAC6BA-A364-44EE-823B-EE989EED9062}" presName="LevelTwoTextNode" presStyleLbl="node2" presStyleIdx="0" presStyleCnt="2" custScaleX="119709" custScaleY="17596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2D3CAFD-5F76-42D4-9350-DEF58A8A4AAF}" type="pres">
      <dgm:prSet presAssocID="{8EAAC6BA-A364-44EE-823B-EE989EED9062}" presName="level3hierChild" presStyleCnt="0"/>
      <dgm:spPr/>
    </dgm:pt>
    <dgm:pt modelId="{F85908F1-65E1-462B-AE98-0F0ADFF97674}" type="pres">
      <dgm:prSet presAssocID="{17E2F4A9-251D-4CF1-AA56-C981F898617F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6045808F-7AAC-4A88-B20E-909F7AFD7301}" type="pres">
      <dgm:prSet presAssocID="{17E2F4A9-251D-4CF1-AA56-C981F898617F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B9777AA4-76F2-48ED-92F4-A50A7EF1FC69}" type="pres">
      <dgm:prSet presAssocID="{5DC81F92-4027-4851-B692-0B74505BB205}" presName="root2" presStyleCnt="0"/>
      <dgm:spPr/>
    </dgm:pt>
    <dgm:pt modelId="{874C2936-D38C-4287-9BDB-2E996376D824}" type="pres">
      <dgm:prSet presAssocID="{5DC81F92-4027-4851-B692-0B74505BB205}" presName="LevelTwoTextNode" presStyleLbl="node3" presStyleIdx="0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756215-89F2-40A8-A935-0640EADB7332}" type="pres">
      <dgm:prSet presAssocID="{5DC81F92-4027-4851-B692-0B74505BB205}" presName="level3hierChild" presStyleCnt="0"/>
      <dgm:spPr/>
    </dgm:pt>
    <dgm:pt modelId="{514EE6D6-86CA-4389-9F92-3703E2A43583}" type="pres">
      <dgm:prSet presAssocID="{3AACF8FE-0603-4FD8-9279-FE9C9ED0EE8B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3BF31AB9-86B8-43ED-94A7-C81A6429CAB7}" type="pres">
      <dgm:prSet presAssocID="{3AACF8FE-0603-4FD8-9279-FE9C9ED0EE8B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A1BDFEF1-D0B0-4508-8065-625AC91308ED}" type="pres">
      <dgm:prSet presAssocID="{454DDFDF-5D2A-475C-A52C-C98582D378B7}" presName="root2" presStyleCnt="0"/>
      <dgm:spPr/>
    </dgm:pt>
    <dgm:pt modelId="{B7FAAEAA-E148-4F48-A2AF-DA253696F891}" type="pres">
      <dgm:prSet presAssocID="{454DDFDF-5D2A-475C-A52C-C98582D378B7}" presName="LevelTwoTextNode" presStyleLbl="node3" presStyleIdx="1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9032A59-36D6-4537-9727-D4AEE908D748}" type="pres">
      <dgm:prSet presAssocID="{454DDFDF-5D2A-475C-A52C-C98582D378B7}" presName="level3hierChild" presStyleCnt="0"/>
      <dgm:spPr/>
    </dgm:pt>
    <dgm:pt modelId="{6F526836-C86A-4DC1-B0D0-03EA6A1CBB60}" type="pres">
      <dgm:prSet presAssocID="{92EF4A50-E817-4985-ADD5-6493246E4535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C082D292-5CFA-4C72-B50F-2DE9F1591E42}" type="pres">
      <dgm:prSet presAssocID="{92EF4A50-E817-4985-ADD5-6493246E4535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DC5879A6-5256-410E-8673-CF9532EC8F57}" type="pres">
      <dgm:prSet presAssocID="{C5AEE7DD-CD54-4EBB-8153-F675794A57D4}" presName="root2" presStyleCnt="0"/>
      <dgm:spPr/>
    </dgm:pt>
    <dgm:pt modelId="{CF7C2DC4-674D-4688-B2EA-BE086D2EAFFB}" type="pres">
      <dgm:prSet presAssocID="{C5AEE7DD-CD54-4EBB-8153-F675794A57D4}" presName="LevelTwoTextNode" presStyleLbl="node4" presStyleIdx="0" presStyleCnt="2" custLinFactNeighborX="-148" custLinFactNeighborY="-607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830BAD-E18F-4D7B-902E-E0C1FED9F2F3}" type="pres">
      <dgm:prSet presAssocID="{C5AEE7DD-CD54-4EBB-8153-F675794A57D4}" presName="level3hierChild" presStyleCnt="0"/>
      <dgm:spPr/>
    </dgm:pt>
    <dgm:pt modelId="{F32969FB-1799-46E2-A7A3-75D05269CDC1}" type="pres">
      <dgm:prSet presAssocID="{46C5F829-1AAB-4912-AC66-3EBC7C9D49E2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45254A8-D5E2-4965-B16A-5362AAECDA7A}" type="pres">
      <dgm:prSet presAssocID="{46C5F829-1AAB-4912-AC66-3EBC7C9D49E2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7C3B76D9-B959-4A7A-95DE-594E911F09A5}" type="pres">
      <dgm:prSet presAssocID="{D5EEA3C1-C998-49D5-967D-739A7B6877A5}" presName="root2" presStyleCnt="0"/>
      <dgm:spPr/>
    </dgm:pt>
    <dgm:pt modelId="{2B30213F-96B6-42F4-8788-DFC7FE83BF66}" type="pres">
      <dgm:prSet presAssocID="{D5EEA3C1-C998-49D5-967D-739A7B6877A5}" presName="LevelTwoTextNode" presStyleLbl="node2" presStyleIdx="1" presStyleCnt="2" custScaleX="119709" custScaleY="17596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9AE272D-071B-4A18-AA4B-418DE4D8D0BE}" type="pres">
      <dgm:prSet presAssocID="{D5EEA3C1-C998-49D5-967D-739A7B6877A5}" presName="level3hierChild" presStyleCnt="0"/>
      <dgm:spPr/>
    </dgm:pt>
    <dgm:pt modelId="{4AE112CB-9F85-411B-86FC-85C4906AEBA6}" type="pres">
      <dgm:prSet presAssocID="{A9A7895B-77CA-4325-A4E6-71FB7454DD2E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AE033015-12E1-4CD2-B8DF-126FA3BACDEA}" type="pres">
      <dgm:prSet presAssocID="{A9A7895B-77CA-4325-A4E6-71FB7454DD2E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8FCEE93E-5947-4A2E-9EDD-8AE077462DCC}" type="pres">
      <dgm:prSet presAssocID="{B4481B7E-2601-4FC5-82CB-67B527AB6F99}" presName="root2" presStyleCnt="0"/>
      <dgm:spPr/>
    </dgm:pt>
    <dgm:pt modelId="{D191E214-5C7E-4AF4-A8DF-E19E35177E73}" type="pres">
      <dgm:prSet presAssocID="{B4481B7E-2601-4FC5-82CB-67B527AB6F99}" presName="LevelTwoTextNode" presStyleLbl="node3" presStyleIdx="2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25A60A6-9257-48DD-B9D9-6D3BE58BE1B6}" type="pres">
      <dgm:prSet presAssocID="{B4481B7E-2601-4FC5-82CB-67B527AB6F99}" presName="level3hierChild" presStyleCnt="0"/>
      <dgm:spPr/>
    </dgm:pt>
    <dgm:pt modelId="{7BA61871-824C-4F22-86DD-AB5BDCB7224C}" type="pres">
      <dgm:prSet presAssocID="{244E629D-D2FD-4E3A-A796-D6C19AF0D6CD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CF6F241B-F0E4-44B1-9BAD-0ED09B02B3E0}" type="pres">
      <dgm:prSet presAssocID="{244E629D-D2FD-4E3A-A796-D6C19AF0D6CD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3CDA30BB-6869-4CD6-AE72-2DC07FF5EBC0}" type="pres">
      <dgm:prSet presAssocID="{D3AE4D00-AE75-42A7-BDCB-CF611E7CADEB}" presName="root2" presStyleCnt="0"/>
      <dgm:spPr/>
    </dgm:pt>
    <dgm:pt modelId="{63F0CE90-BE9F-4FF7-9CA0-95B0F2DD848E}" type="pres">
      <dgm:prSet presAssocID="{D3AE4D00-AE75-42A7-BDCB-CF611E7CADEB}" presName="LevelTwoTextNode" presStyleLbl="node3" presStyleIdx="3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DBAB761-9434-4ED4-B567-F10DB62AA4E6}" type="pres">
      <dgm:prSet presAssocID="{D3AE4D00-AE75-42A7-BDCB-CF611E7CADEB}" presName="level3hierChild" presStyleCnt="0"/>
      <dgm:spPr/>
    </dgm:pt>
    <dgm:pt modelId="{32CF282E-262A-4CD9-86AF-73C176EFCEBD}" type="pres">
      <dgm:prSet presAssocID="{3BB0FA4B-F0DA-4367-8BA9-C0C8511F7A75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148375CB-AEB7-4A24-B5AB-665E31F6E300}" type="pres">
      <dgm:prSet presAssocID="{3BB0FA4B-F0DA-4367-8BA9-C0C8511F7A75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E31C95FC-588D-4AD8-9DDE-4F1046F12DA3}" type="pres">
      <dgm:prSet presAssocID="{1140CB64-27A3-47B8-9970-CF01ED923B34}" presName="root2" presStyleCnt="0"/>
      <dgm:spPr/>
    </dgm:pt>
    <dgm:pt modelId="{1A3E30F1-4B4D-4DEB-8802-8ABA5D5A23DD}" type="pres">
      <dgm:prSet presAssocID="{1140CB64-27A3-47B8-9970-CF01ED923B34}" presName="LevelTwoTextNode" presStyleLbl="node3" presStyleIdx="4" presStyleCnt="5" custScaleX="14162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D85527-594E-4E41-BD3D-281983A60B66}" type="pres">
      <dgm:prSet presAssocID="{1140CB64-27A3-47B8-9970-CF01ED923B34}" presName="level3hierChild" presStyleCnt="0"/>
      <dgm:spPr/>
    </dgm:pt>
    <dgm:pt modelId="{C49BCBB4-FDE1-4D49-910E-51CCD119B1EC}" type="pres">
      <dgm:prSet presAssocID="{E9E4246F-B7D0-47EE-A138-C9DA36AEAC82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317D6965-0A3C-4969-93DE-51296C75F692}" type="pres">
      <dgm:prSet presAssocID="{E9E4246F-B7D0-47EE-A138-C9DA36AEAC82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4E492C8A-297A-4E37-8A01-96CD3C710D23}" type="pres">
      <dgm:prSet presAssocID="{C9537ED5-B35A-4D77-A7B9-4C41C7CBAEBA}" presName="root2" presStyleCnt="0"/>
      <dgm:spPr/>
    </dgm:pt>
    <dgm:pt modelId="{63E9C6F1-50D8-473D-A9E8-A6D7CDA09008}" type="pres">
      <dgm:prSet presAssocID="{C9537ED5-B35A-4D77-A7B9-4C41C7CBAEBA}" presName="LevelTwoTextNode" presStyleLbl="node4" presStyleIdx="1" presStyleCnt="2" custLinFactY="-16972" custLinFactNeighborX="-49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2317AE7-A36D-4039-9671-7A9D7461A46A}" type="pres">
      <dgm:prSet presAssocID="{C9537ED5-B35A-4D77-A7B9-4C41C7CBAEBA}" presName="level3hierChild" presStyleCnt="0"/>
      <dgm:spPr/>
    </dgm:pt>
  </dgm:ptLst>
  <dgm:cxnLst>
    <dgm:cxn modelId="{185F1190-E2BC-42AB-AE9D-966FC16606B2}" srcId="{9821D92F-7C63-4176-9A6F-AB4F42D3CF90}" destId="{D5EEA3C1-C998-49D5-967D-739A7B6877A5}" srcOrd="1" destOrd="0" parTransId="{46C5F829-1AAB-4912-AC66-3EBC7C9D49E2}" sibTransId="{E0C5653E-34C3-4234-ACC8-4FBD06135F5A}"/>
    <dgm:cxn modelId="{DBB2FE57-F859-4423-97DF-FED486FDE0A4}" type="presOf" srcId="{E9E4246F-B7D0-47EE-A138-C9DA36AEAC82}" destId="{C49BCBB4-FDE1-4D49-910E-51CCD119B1EC}" srcOrd="0" destOrd="0" presId="urn:microsoft.com/office/officeart/2005/8/layout/hierarchy2"/>
    <dgm:cxn modelId="{5AA7629E-77FB-4704-8511-CB22AF81EE51}" srcId="{D5EEA3C1-C998-49D5-967D-739A7B6877A5}" destId="{1140CB64-27A3-47B8-9970-CF01ED923B34}" srcOrd="2" destOrd="0" parTransId="{3BB0FA4B-F0DA-4367-8BA9-C0C8511F7A75}" sibTransId="{6F4F4C8F-A499-4D4B-9550-CFFD0D754B98}"/>
    <dgm:cxn modelId="{A5E6CA80-6E11-4A74-AF69-9B0223A0D153}" srcId="{2A40DFE8-1C01-40D5-A623-DE2A17CA8E6B}" destId="{9821D92F-7C63-4176-9A6F-AB4F42D3CF90}" srcOrd="0" destOrd="0" parTransId="{E641C650-3919-42D3-A079-809A45E149ED}" sibTransId="{1F3A2168-6A32-430F-AEF8-7DB719B6CAE8}"/>
    <dgm:cxn modelId="{19A9F253-3398-4821-B5AF-0FE4C0CFDF8A}" type="presOf" srcId="{E9E4246F-B7D0-47EE-A138-C9DA36AEAC82}" destId="{317D6965-0A3C-4969-93DE-51296C75F692}" srcOrd="1" destOrd="0" presId="urn:microsoft.com/office/officeart/2005/8/layout/hierarchy2"/>
    <dgm:cxn modelId="{C312B6C6-CA55-430A-BE7F-C8ED3AB53E06}" srcId="{D5EEA3C1-C998-49D5-967D-739A7B6877A5}" destId="{B4481B7E-2601-4FC5-82CB-67B527AB6F99}" srcOrd="0" destOrd="0" parTransId="{A9A7895B-77CA-4325-A4E6-71FB7454DD2E}" sibTransId="{F05EAF5C-7E3E-4DD8-9C91-953FD8BDD0DA}"/>
    <dgm:cxn modelId="{BE35CB46-4A43-4518-BC8F-734F7977A167}" type="presOf" srcId="{C5AEE7DD-CD54-4EBB-8153-F675794A57D4}" destId="{CF7C2DC4-674D-4688-B2EA-BE086D2EAFFB}" srcOrd="0" destOrd="0" presId="urn:microsoft.com/office/officeart/2005/8/layout/hierarchy2"/>
    <dgm:cxn modelId="{B2673941-A8DD-4D21-B1B3-29B2D6182E29}" type="presOf" srcId="{5DC81F92-4027-4851-B692-0B74505BB205}" destId="{874C2936-D38C-4287-9BDB-2E996376D824}" srcOrd="0" destOrd="0" presId="urn:microsoft.com/office/officeart/2005/8/layout/hierarchy2"/>
    <dgm:cxn modelId="{43EE95A7-A572-47A2-9E48-9AC384BA7CFC}" type="presOf" srcId="{3BB0FA4B-F0DA-4367-8BA9-C0C8511F7A75}" destId="{32CF282E-262A-4CD9-86AF-73C176EFCEBD}" srcOrd="0" destOrd="0" presId="urn:microsoft.com/office/officeart/2005/8/layout/hierarchy2"/>
    <dgm:cxn modelId="{1D251E40-AB61-40F9-95D5-B28300CC9727}" type="presOf" srcId="{D3AE4D00-AE75-42A7-BDCB-CF611E7CADEB}" destId="{63F0CE90-BE9F-4FF7-9CA0-95B0F2DD848E}" srcOrd="0" destOrd="0" presId="urn:microsoft.com/office/officeart/2005/8/layout/hierarchy2"/>
    <dgm:cxn modelId="{0220E0D4-0657-403E-9BF1-1B2EB40A6A6B}" type="presOf" srcId="{C9537ED5-B35A-4D77-A7B9-4C41C7CBAEBA}" destId="{63E9C6F1-50D8-473D-A9E8-A6D7CDA09008}" srcOrd="0" destOrd="0" presId="urn:microsoft.com/office/officeart/2005/8/layout/hierarchy2"/>
    <dgm:cxn modelId="{9229F3DD-C7D8-42AF-9DAC-0C201A26BC04}" srcId="{8EAAC6BA-A364-44EE-823B-EE989EED9062}" destId="{454DDFDF-5D2A-475C-A52C-C98582D378B7}" srcOrd="1" destOrd="0" parTransId="{3AACF8FE-0603-4FD8-9279-FE9C9ED0EE8B}" sibTransId="{CCA4BC1B-2F70-4DE2-874B-1539FC30A4BC}"/>
    <dgm:cxn modelId="{19D27FF0-1C62-4426-AF5B-C9CDCB376001}" srcId="{454DDFDF-5D2A-475C-A52C-C98582D378B7}" destId="{C5AEE7DD-CD54-4EBB-8153-F675794A57D4}" srcOrd="0" destOrd="0" parTransId="{92EF4A50-E817-4985-ADD5-6493246E4535}" sibTransId="{89A3C32B-0C61-4C7B-A35E-95528BAA2464}"/>
    <dgm:cxn modelId="{B78E8429-4729-41B9-8F47-768466F80AA2}" type="presOf" srcId="{17E2F4A9-251D-4CF1-AA56-C981F898617F}" destId="{F85908F1-65E1-462B-AE98-0F0ADFF97674}" srcOrd="0" destOrd="0" presId="urn:microsoft.com/office/officeart/2005/8/layout/hierarchy2"/>
    <dgm:cxn modelId="{79951C23-FD70-4F36-ADFD-2F00B648B5D5}" type="presOf" srcId="{1140CB64-27A3-47B8-9970-CF01ED923B34}" destId="{1A3E30F1-4B4D-4DEB-8802-8ABA5D5A23DD}" srcOrd="0" destOrd="0" presId="urn:microsoft.com/office/officeart/2005/8/layout/hierarchy2"/>
    <dgm:cxn modelId="{2FD9A27E-138F-4D96-80C0-662DB310D25B}" type="presOf" srcId="{454DDFDF-5D2A-475C-A52C-C98582D378B7}" destId="{B7FAAEAA-E148-4F48-A2AF-DA253696F891}" srcOrd="0" destOrd="0" presId="urn:microsoft.com/office/officeart/2005/8/layout/hierarchy2"/>
    <dgm:cxn modelId="{3878A888-5B55-45F7-ACE5-3FA837366FC3}" type="presOf" srcId="{3BB0FA4B-F0DA-4367-8BA9-C0C8511F7A75}" destId="{148375CB-AEB7-4A24-B5AB-665E31F6E300}" srcOrd="1" destOrd="0" presId="urn:microsoft.com/office/officeart/2005/8/layout/hierarchy2"/>
    <dgm:cxn modelId="{56BC6F1D-26C1-44C1-80DD-91A652F53DD2}" type="presOf" srcId="{244E629D-D2FD-4E3A-A796-D6C19AF0D6CD}" destId="{7BA61871-824C-4F22-86DD-AB5BDCB7224C}" srcOrd="0" destOrd="0" presId="urn:microsoft.com/office/officeart/2005/8/layout/hierarchy2"/>
    <dgm:cxn modelId="{829DAEA7-60B1-4C5C-A7F7-2D98E1CC7D56}" type="presOf" srcId="{3AACF8FE-0603-4FD8-9279-FE9C9ED0EE8B}" destId="{3BF31AB9-86B8-43ED-94A7-C81A6429CAB7}" srcOrd="1" destOrd="0" presId="urn:microsoft.com/office/officeart/2005/8/layout/hierarchy2"/>
    <dgm:cxn modelId="{26F24A25-AD9F-4B8C-B0AB-CDF1951F1F26}" type="presOf" srcId="{9821D92F-7C63-4176-9A6F-AB4F42D3CF90}" destId="{A826535A-E279-4ACD-9FD1-7C68010F1F17}" srcOrd="0" destOrd="0" presId="urn:microsoft.com/office/officeart/2005/8/layout/hierarchy2"/>
    <dgm:cxn modelId="{ADF3B7AB-886A-46AE-ACAF-6C1B74C633A7}" type="presOf" srcId="{244E629D-D2FD-4E3A-A796-D6C19AF0D6CD}" destId="{CF6F241B-F0E4-44B1-9BAD-0ED09B02B3E0}" srcOrd="1" destOrd="0" presId="urn:microsoft.com/office/officeart/2005/8/layout/hierarchy2"/>
    <dgm:cxn modelId="{944F408A-43D1-4AD9-BC09-EDAAEC6A40BF}" type="presOf" srcId="{92EF4A50-E817-4985-ADD5-6493246E4535}" destId="{C082D292-5CFA-4C72-B50F-2DE9F1591E42}" srcOrd="1" destOrd="0" presId="urn:microsoft.com/office/officeart/2005/8/layout/hierarchy2"/>
    <dgm:cxn modelId="{010457E8-E013-49B5-A8D7-CC17656E2114}" type="presOf" srcId="{3AACF8FE-0603-4FD8-9279-FE9C9ED0EE8B}" destId="{514EE6D6-86CA-4389-9F92-3703E2A43583}" srcOrd="0" destOrd="0" presId="urn:microsoft.com/office/officeart/2005/8/layout/hierarchy2"/>
    <dgm:cxn modelId="{C051592E-3A9F-47AC-99C7-927EE06702BD}" type="presOf" srcId="{D5EEA3C1-C998-49D5-967D-739A7B6877A5}" destId="{2B30213F-96B6-42F4-8788-DFC7FE83BF66}" srcOrd="0" destOrd="0" presId="urn:microsoft.com/office/officeart/2005/8/layout/hierarchy2"/>
    <dgm:cxn modelId="{13E6AD19-F53F-4C50-8FDC-30F3B4702C25}" type="presOf" srcId="{A9A7895B-77CA-4325-A4E6-71FB7454DD2E}" destId="{AE033015-12E1-4CD2-B8DF-126FA3BACDEA}" srcOrd="1" destOrd="0" presId="urn:microsoft.com/office/officeart/2005/8/layout/hierarchy2"/>
    <dgm:cxn modelId="{AC6F6885-1706-47C2-BB06-CF5A65A9251E}" srcId="{D5EEA3C1-C998-49D5-967D-739A7B6877A5}" destId="{D3AE4D00-AE75-42A7-BDCB-CF611E7CADEB}" srcOrd="1" destOrd="0" parTransId="{244E629D-D2FD-4E3A-A796-D6C19AF0D6CD}" sibTransId="{4E1AB3FA-07FB-40DA-9DE5-CC5B22D9D208}"/>
    <dgm:cxn modelId="{10576370-52D8-4EB8-AB06-6E8DCE32241B}" type="presOf" srcId="{46C5F829-1AAB-4912-AC66-3EBC7C9D49E2}" destId="{F32969FB-1799-46E2-A7A3-75D05269CDC1}" srcOrd="0" destOrd="0" presId="urn:microsoft.com/office/officeart/2005/8/layout/hierarchy2"/>
    <dgm:cxn modelId="{906ED31D-FB17-406F-BBEE-1A6EA12735E6}" srcId="{8EAAC6BA-A364-44EE-823B-EE989EED9062}" destId="{5DC81F92-4027-4851-B692-0B74505BB205}" srcOrd="0" destOrd="0" parTransId="{17E2F4A9-251D-4CF1-AA56-C981F898617F}" sibTransId="{638CE252-D1E1-4206-B36C-35097E4D6F1F}"/>
    <dgm:cxn modelId="{4F66E8B1-0394-4A52-B4B8-2F74DCC3AD4D}" type="presOf" srcId="{346A3117-4A14-4045-A324-B67CF7D28FAA}" destId="{01E363E4-2536-4B7A-9C7A-51F895B81949}" srcOrd="0" destOrd="0" presId="urn:microsoft.com/office/officeart/2005/8/layout/hierarchy2"/>
    <dgm:cxn modelId="{9BB9C62C-C6EE-4EC4-BD7F-69D5C165F41A}" srcId="{1140CB64-27A3-47B8-9970-CF01ED923B34}" destId="{C9537ED5-B35A-4D77-A7B9-4C41C7CBAEBA}" srcOrd="0" destOrd="0" parTransId="{E9E4246F-B7D0-47EE-A138-C9DA36AEAC82}" sibTransId="{42734BB7-936B-435A-8276-68C2F6D2FFE0}"/>
    <dgm:cxn modelId="{DEC8E385-EE41-4ACC-98B3-CBE880CFED3C}" type="presOf" srcId="{17E2F4A9-251D-4CF1-AA56-C981F898617F}" destId="{6045808F-7AAC-4A88-B20E-909F7AFD7301}" srcOrd="1" destOrd="0" presId="urn:microsoft.com/office/officeart/2005/8/layout/hierarchy2"/>
    <dgm:cxn modelId="{1BF38672-2628-45F6-AC61-A074DDCB5F78}" type="presOf" srcId="{92EF4A50-E817-4985-ADD5-6493246E4535}" destId="{6F526836-C86A-4DC1-B0D0-03EA6A1CBB60}" srcOrd="0" destOrd="0" presId="urn:microsoft.com/office/officeart/2005/8/layout/hierarchy2"/>
    <dgm:cxn modelId="{729B9C98-0235-46FE-A4EF-F0B6DE155AEF}" type="presOf" srcId="{46C5F829-1AAB-4912-AC66-3EBC7C9D49E2}" destId="{D45254A8-D5E2-4965-B16A-5362AAECDA7A}" srcOrd="1" destOrd="0" presId="urn:microsoft.com/office/officeart/2005/8/layout/hierarchy2"/>
    <dgm:cxn modelId="{EFAE2D27-9DD0-4684-8E11-75F93338D352}" type="presOf" srcId="{8EAAC6BA-A364-44EE-823B-EE989EED9062}" destId="{509D27BF-4916-494D-B96A-CE4F9B4D5709}" srcOrd="0" destOrd="0" presId="urn:microsoft.com/office/officeart/2005/8/layout/hierarchy2"/>
    <dgm:cxn modelId="{06177F94-14BA-401B-A085-2444DEFF826A}" type="presOf" srcId="{A9A7895B-77CA-4325-A4E6-71FB7454DD2E}" destId="{4AE112CB-9F85-411B-86FC-85C4906AEBA6}" srcOrd="0" destOrd="0" presId="urn:microsoft.com/office/officeart/2005/8/layout/hierarchy2"/>
    <dgm:cxn modelId="{7FA188DD-E40A-432C-855C-7D5901188EF1}" type="presOf" srcId="{B4481B7E-2601-4FC5-82CB-67B527AB6F99}" destId="{D191E214-5C7E-4AF4-A8DF-E19E35177E73}" srcOrd="0" destOrd="0" presId="urn:microsoft.com/office/officeart/2005/8/layout/hierarchy2"/>
    <dgm:cxn modelId="{F0AFB438-0465-4592-BD4E-5824A525A69C}" srcId="{9821D92F-7C63-4176-9A6F-AB4F42D3CF90}" destId="{8EAAC6BA-A364-44EE-823B-EE989EED9062}" srcOrd="0" destOrd="0" parTransId="{346A3117-4A14-4045-A324-B67CF7D28FAA}" sibTransId="{B08AB95D-86EF-4310-9C42-8307935EDECD}"/>
    <dgm:cxn modelId="{5E572C4C-B0F2-40B0-8E99-4CF9BB955789}" type="presOf" srcId="{346A3117-4A14-4045-A324-B67CF7D28FAA}" destId="{3128F1B7-401B-4DCC-9932-E710D877E91A}" srcOrd="1" destOrd="0" presId="urn:microsoft.com/office/officeart/2005/8/layout/hierarchy2"/>
    <dgm:cxn modelId="{F7D83D36-7F98-444A-BBC0-CD062B0014D8}" type="presOf" srcId="{2A40DFE8-1C01-40D5-A623-DE2A17CA8E6B}" destId="{90C78354-213C-4DEC-8AF6-113E7567C9FA}" srcOrd="0" destOrd="0" presId="urn:microsoft.com/office/officeart/2005/8/layout/hierarchy2"/>
    <dgm:cxn modelId="{24862E68-E6F7-459D-8430-92805F7A47CA}" type="presParOf" srcId="{90C78354-213C-4DEC-8AF6-113E7567C9FA}" destId="{CFE9B78A-5372-4AB2-AB0E-278028917B7A}" srcOrd="0" destOrd="0" presId="urn:microsoft.com/office/officeart/2005/8/layout/hierarchy2"/>
    <dgm:cxn modelId="{A2CCE0D1-AAD9-4708-94C7-201CE20046F7}" type="presParOf" srcId="{CFE9B78A-5372-4AB2-AB0E-278028917B7A}" destId="{A826535A-E279-4ACD-9FD1-7C68010F1F17}" srcOrd="0" destOrd="0" presId="urn:microsoft.com/office/officeart/2005/8/layout/hierarchy2"/>
    <dgm:cxn modelId="{AC9E41D1-5451-44D9-8D84-D14B026F12EF}" type="presParOf" srcId="{CFE9B78A-5372-4AB2-AB0E-278028917B7A}" destId="{3F1C372F-AF88-4B44-80AD-69F571B3F96B}" srcOrd="1" destOrd="0" presId="urn:microsoft.com/office/officeart/2005/8/layout/hierarchy2"/>
    <dgm:cxn modelId="{DF69CED9-2B92-497D-BA34-90AA32AC9A66}" type="presParOf" srcId="{3F1C372F-AF88-4B44-80AD-69F571B3F96B}" destId="{01E363E4-2536-4B7A-9C7A-51F895B81949}" srcOrd="0" destOrd="0" presId="urn:microsoft.com/office/officeart/2005/8/layout/hierarchy2"/>
    <dgm:cxn modelId="{484272A2-96E6-4A3F-B8CF-449146EDD07A}" type="presParOf" srcId="{01E363E4-2536-4B7A-9C7A-51F895B81949}" destId="{3128F1B7-401B-4DCC-9932-E710D877E91A}" srcOrd="0" destOrd="0" presId="urn:microsoft.com/office/officeart/2005/8/layout/hierarchy2"/>
    <dgm:cxn modelId="{250D9676-53FC-4781-9F38-B3BFAE157858}" type="presParOf" srcId="{3F1C372F-AF88-4B44-80AD-69F571B3F96B}" destId="{93D8A639-8565-4DBE-B3A0-DA18F42FDB93}" srcOrd="1" destOrd="0" presId="urn:microsoft.com/office/officeart/2005/8/layout/hierarchy2"/>
    <dgm:cxn modelId="{2EC09855-8080-4E9B-89F3-6375016EEC54}" type="presParOf" srcId="{93D8A639-8565-4DBE-B3A0-DA18F42FDB93}" destId="{509D27BF-4916-494D-B96A-CE4F9B4D5709}" srcOrd="0" destOrd="0" presId="urn:microsoft.com/office/officeart/2005/8/layout/hierarchy2"/>
    <dgm:cxn modelId="{EA22767F-F37A-42D7-8E35-A272FB4C4589}" type="presParOf" srcId="{93D8A639-8565-4DBE-B3A0-DA18F42FDB93}" destId="{02D3CAFD-5F76-42D4-9350-DEF58A8A4AAF}" srcOrd="1" destOrd="0" presId="urn:microsoft.com/office/officeart/2005/8/layout/hierarchy2"/>
    <dgm:cxn modelId="{9B956411-DDBF-44B9-9F79-48F2AFA74342}" type="presParOf" srcId="{02D3CAFD-5F76-42D4-9350-DEF58A8A4AAF}" destId="{F85908F1-65E1-462B-AE98-0F0ADFF97674}" srcOrd="0" destOrd="0" presId="urn:microsoft.com/office/officeart/2005/8/layout/hierarchy2"/>
    <dgm:cxn modelId="{32756081-D5D2-436A-AAE1-CF81C091CE81}" type="presParOf" srcId="{F85908F1-65E1-462B-AE98-0F0ADFF97674}" destId="{6045808F-7AAC-4A88-B20E-909F7AFD7301}" srcOrd="0" destOrd="0" presId="urn:microsoft.com/office/officeart/2005/8/layout/hierarchy2"/>
    <dgm:cxn modelId="{39CDE69B-625B-44A3-A51A-7480C19751B6}" type="presParOf" srcId="{02D3CAFD-5F76-42D4-9350-DEF58A8A4AAF}" destId="{B9777AA4-76F2-48ED-92F4-A50A7EF1FC69}" srcOrd="1" destOrd="0" presId="urn:microsoft.com/office/officeart/2005/8/layout/hierarchy2"/>
    <dgm:cxn modelId="{D81DF484-8611-4A8E-9D95-F8EB6675FC78}" type="presParOf" srcId="{B9777AA4-76F2-48ED-92F4-A50A7EF1FC69}" destId="{874C2936-D38C-4287-9BDB-2E996376D824}" srcOrd="0" destOrd="0" presId="urn:microsoft.com/office/officeart/2005/8/layout/hierarchy2"/>
    <dgm:cxn modelId="{E6EF566E-4BBB-4691-B996-2D0514A79E12}" type="presParOf" srcId="{B9777AA4-76F2-48ED-92F4-A50A7EF1FC69}" destId="{3B756215-89F2-40A8-A935-0640EADB7332}" srcOrd="1" destOrd="0" presId="urn:microsoft.com/office/officeart/2005/8/layout/hierarchy2"/>
    <dgm:cxn modelId="{6E300DA2-6AC1-4D23-ABF2-2AC846CA2340}" type="presParOf" srcId="{02D3CAFD-5F76-42D4-9350-DEF58A8A4AAF}" destId="{514EE6D6-86CA-4389-9F92-3703E2A43583}" srcOrd="2" destOrd="0" presId="urn:microsoft.com/office/officeart/2005/8/layout/hierarchy2"/>
    <dgm:cxn modelId="{F9ED5B12-BAA7-48D2-BA9B-3384D07D1F29}" type="presParOf" srcId="{514EE6D6-86CA-4389-9F92-3703E2A43583}" destId="{3BF31AB9-86B8-43ED-94A7-C81A6429CAB7}" srcOrd="0" destOrd="0" presId="urn:microsoft.com/office/officeart/2005/8/layout/hierarchy2"/>
    <dgm:cxn modelId="{1D229637-6FF6-4CEB-82C0-9E20108086EB}" type="presParOf" srcId="{02D3CAFD-5F76-42D4-9350-DEF58A8A4AAF}" destId="{A1BDFEF1-D0B0-4508-8065-625AC91308ED}" srcOrd="3" destOrd="0" presId="urn:microsoft.com/office/officeart/2005/8/layout/hierarchy2"/>
    <dgm:cxn modelId="{B5453D7A-C8E0-4235-9518-B0937219D201}" type="presParOf" srcId="{A1BDFEF1-D0B0-4508-8065-625AC91308ED}" destId="{B7FAAEAA-E148-4F48-A2AF-DA253696F891}" srcOrd="0" destOrd="0" presId="urn:microsoft.com/office/officeart/2005/8/layout/hierarchy2"/>
    <dgm:cxn modelId="{3735EA1C-C8DF-47B1-8CD4-DF0104D993CB}" type="presParOf" srcId="{A1BDFEF1-D0B0-4508-8065-625AC91308ED}" destId="{39032A59-36D6-4537-9727-D4AEE908D748}" srcOrd="1" destOrd="0" presId="urn:microsoft.com/office/officeart/2005/8/layout/hierarchy2"/>
    <dgm:cxn modelId="{62AB33BC-B89E-40F5-B625-BFE9DFED600A}" type="presParOf" srcId="{39032A59-36D6-4537-9727-D4AEE908D748}" destId="{6F526836-C86A-4DC1-B0D0-03EA6A1CBB60}" srcOrd="0" destOrd="0" presId="urn:microsoft.com/office/officeart/2005/8/layout/hierarchy2"/>
    <dgm:cxn modelId="{C3B415E2-B638-4A20-91B2-CD222DA4A099}" type="presParOf" srcId="{6F526836-C86A-4DC1-B0D0-03EA6A1CBB60}" destId="{C082D292-5CFA-4C72-B50F-2DE9F1591E42}" srcOrd="0" destOrd="0" presId="urn:microsoft.com/office/officeart/2005/8/layout/hierarchy2"/>
    <dgm:cxn modelId="{1B31427B-7C40-4849-8B43-45F2B6130D52}" type="presParOf" srcId="{39032A59-36D6-4537-9727-D4AEE908D748}" destId="{DC5879A6-5256-410E-8673-CF9532EC8F57}" srcOrd="1" destOrd="0" presId="urn:microsoft.com/office/officeart/2005/8/layout/hierarchy2"/>
    <dgm:cxn modelId="{2942A486-0D08-4EF1-A6AC-D88055B561B9}" type="presParOf" srcId="{DC5879A6-5256-410E-8673-CF9532EC8F57}" destId="{CF7C2DC4-674D-4688-B2EA-BE086D2EAFFB}" srcOrd="0" destOrd="0" presId="urn:microsoft.com/office/officeart/2005/8/layout/hierarchy2"/>
    <dgm:cxn modelId="{5B9682CF-8985-4494-B1A9-50CC150E811E}" type="presParOf" srcId="{DC5879A6-5256-410E-8673-CF9532EC8F57}" destId="{42830BAD-E18F-4D7B-902E-E0C1FED9F2F3}" srcOrd="1" destOrd="0" presId="urn:microsoft.com/office/officeart/2005/8/layout/hierarchy2"/>
    <dgm:cxn modelId="{31B5129C-B606-4FC0-AAEB-C24FA5A5830A}" type="presParOf" srcId="{3F1C372F-AF88-4B44-80AD-69F571B3F96B}" destId="{F32969FB-1799-46E2-A7A3-75D05269CDC1}" srcOrd="2" destOrd="0" presId="urn:microsoft.com/office/officeart/2005/8/layout/hierarchy2"/>
    <dgm:cxn modelId="{758724DF-D195-4285-A3F9-30C08FF69FC8}" type="presParOf" srcId="{F32969FB-1799-46E2-A7A3-75D05269CDC1}" destId="{D45254A8-D5E2-4965-B16A-5362AAECDA7A}" srcOrd="0" destOrd="0" presId="urn:microsoft.com/office/officeart/2005/8/layout/hierarchy2"/>
    <dgm:cxn modelId="{3319B2B3-7F20-44F1-8C88-DC146474800C}" type="presParOf" srcId="{3F1C372F-AF88-4B44-80AD-69F571B3F96B}" destId="{7C3B76D9-B959-4A7A-95DE-594E911F09A5}" srcOrd="3" destOrd="0" presId="urn:microsoft.com/office/officeart/2005/8/layout/hierarchy2"/>
    <dgm:cxn modelId="{86C7BC07-2F8C-4DF6-9D51-C1C932CD333B}" type="presParOf" srcId="{7C3B76D9-B959-4A7A-95DE-594E911F09A5}" destId="{2B30213F-96B6-42F4-8788-DFC7FE83BF66}" srcOrd="0" destOrd="0" presId="urn:microsoft.com/office/officeart/2005/8/layout/hierarchy2"/>
    <dgm:cxn modelId="{FEA16914-6193-466B-8B1E-75485F4A8D6A}" type="presParOf" srcId="{7C3B76D9-B959-4A7A-95DE-594E911F09A5}" destId="{29AE272D-071B-4A18-AA4B-418DE4D8D0BE}" srcOrd="1" destOrd="0" presId="urn:microsoft.com/office/officeart/2005/8/layout/hierarchy2"/>
    <dgm:cxn modelId="{83480A66-7E48-4CDF-99B0-4DF3B67EA79B}" type="presParOf" srcId="{29AE272D-071B-4A18-AA4B-418DE4D8D0BE}" destId="{4AE112CB-9F85-411B-86FC-85C4906AEBA6}" srcOrd="0" destOrd="0" presId="urn:microsoft.com/office/officeart/2005/8/layout/hierarchy2"/>
    <dgm:cxn modelId="{006ADC89-7D02-45B2-8DAE-E9AD117C1FE6}" type="presParOf" srcId="{4AE112CB-9F85-411B-86FC-85C4906AEBA6}" destId="{AE033015-12E1-4CD2-B8DF-126FA3BACDEA}" srcOrd="0" destOrd="0" presId="urn:microsoft.com/office/officeart/2005/8/layout/hierarchy2"/>
    <dgm:cxn modelId="{D4B64DC9-8B19-40AE-9606-75EDE7DFF385}" type="presParOf" srcId="{29AE272D-071B-4A18-AA4B-418DE4D8D0BE}" destId="{8FCEE93E-5947-4A2E-9EDD-8AE077462DCC}" srcOrd="1" destOrd="0" presId="urn:microsoft.com/office/officeart/2005/8/layout/hierarchy2"/>
    <dgm:cxn modelId="{AFE1B3CD-5FD3-48CC-ADD4-054E2BBDD15A}" type="presParOf" srcId="{8FCEE93E-5947-4A2E-9EDD-8AE077462DCC}" destId="{D191E214-5C7E-4AF4-A8DF-E19E35177E73}" srcOrd="0" destOrd="0" presId="urn:microsoft.com/office/officeart/2005/8/layout/hierarchy2"/>
    <dgm:cxn modelId="{E8D93455-A90E-45BB-B938-29818C373C2E}" type="presParOf" srcId="{8FCEE93E-5947-4A2E-9EDD-8AE077462DCC}" destId="{B25A60A6-9257-48DD-B9D9-6D3BE58BE1B6}" srcOrd="1" destOrd="0" presId="urn:microsoft.com/office/officeart/2005/8/layout/hierarchy2"/>
    <dgm:cxn modelId="{5631E62A-0EDB-4019-ADD9-CD2014865EF7}" type="presParOf" srcId="{29AE272D-071B-4A18-AA4B-418DE4D8D0BE}" destId="{7BA61871-824C-4F22-86DD-AB5BDCB7224C}" srcOrd="2" destOrd="0" presId="urn:microsoft.com/office/officeart/2005/8/layout/hierarchy2"/>
    <dgm:cxn modelId="{C1FA040E-B76C-4E3D-8EC3-BB7066BC7C71}" type="presParOf" srcId="{7BA61871-824C-4F22-86DD-AB5BDCB7224C}" destId="{CF6F241B-F0E4-44B1-9BAD-0ED09B02B3E0}" srcOrd="0" destOrd="0" presId="urn:microsoft.com/office/officeart/2005/8/layout/hierarchy2"/>
    <dgm:cxn modelId="{BB5803DC-FDB4-4CED-B513-4F46BB6A48BA}" type="presParOf" srcId="{29AE272D-071B-4A18-AA4B-418DE4D8D0BE}" destId="{3CDA30BB-6869-4CD6-AE72-2DC07FF5EBC0}" srcOrd="3" destOrd="0" presId="urn:microsoft.com/office/officeart/2005/8/layout/hierarchy2"/>
    <dgm:cxn modelId="{17327F70-C21B-4499-B913-A906D058ADA5}" type="presParOf" srcId="{3CDA30BB-6869-4CD6-AE72-2DC07FF5EBC0}" destId="{63F0CE90-BE9F-4FF7-9CA0-95B0F2DD848E}" srcOrd="0" destOrd="0" presId="urn:microsoft.com/office/officeart/2005/8/layout/hierarchy2"/>
    <dgm:cxn modelId="{92F65F41-8785-4CAC-9529-32EA44D184D7}" type="presParOf" srcId="{3CDA30BB-6869-4CD6-AE72-2DC07FF5EBC0}" destId="{1DBAB761-9434-4ED4-B567-F10DB62AA4E6}" srcOrd="1" destOrd="0" presId="urn:microsoft.com/office/officeart/2005/8/layout/hierarchy2"/>
    <dgm:cxn modelId="{0C15903A-8809-4E9B-A6E1-F404ABEB5D1E}" type="presParOf" srcId="{29AE272D-071B-4A18-AA4B-418DE4D8D0BE}" destId="{32CF282E-262A-4CD9-86AF-73C176EFCEBD}" srcOrd="4" destOrd="0" presId="urn:microsoft.com/office/officeart/2005/8/layout/hierarchy2"/>
    <dgm:cxn modelId="{26EDCE62-DE7B-4BD3-A35C-84F45AD81E90}" type="presParOf" srcId="{32CF282E-262A-4CD9-86AF-73C176EFCEBD}" destId="{148375CB-AEB7-4A24-B5AB-665E31F6E300}" srcOrd="0" destOrd="0" presId="urn:microsoft.com/office/officeart/2005/8/layout/hierarchy2"/>
    <dgm:cxn modelId="{BE81A561-E6E1-4381-B3BE-08C448F82721}" type="presParOf" srcId="{29AE272D-071B-4A18-AA4B-418DE4D8D0BE}" destId="{E31C95FC-588D-4AD8-9DDE-4F1046F12DA3}" srcOrd="5" destOrd="0" presId="urn:microsoft.com/office/officeart/2005/8/layout/hierarchy2"/>
    <dgm:cxn modelId="{8FFC8528-3DEE-4EF8-AC72-0FDECB81A02C}" type="presParOf" srcId="{E31C95FC-588D-4AD8-9DDE-4F1046F12DA3}" destId="{1A3E30F1-4B4D-4DEB-8802-8ABA5D5A23DD}" srcOrd="0" destOrd="0" presId="urn:microsoft.com/office/officeart/2005/8/layout/hierarchy2"/>
    <dgm:cxn modelId="{5BE960D3-96B3-4BCF-BF0F-0BB6B0306E31}" type="presParOf" srcId="{E31C95FC-588D-4AD8-9DDE-4F1046F12DA3}" destId="{E8D85527-594E-4E41-BD3D-281983A60B66}" srcOrd="1" destOrd="0" presId="urn:microsoft.com/office/officeart/2005/8/layout/hierarchy2"/>
    <dgm:cxn modelId="{9092D5B3-08CD-4D0F-98E5-66571DD567EC}" type="presParOf" srcId="{E8D85527-594E-4E41-BD3D-281983A60B66}" destId="{C49BCBB4-FDE1-4D49-910E-51CCD119B1EC}" srcOrd="0" destOrd="0" presId="urn:microsoft.com/office/officeart/2005/8/layout/hierarchy2"/>
    <dgm:cxn modelId="{9AE54AB8-A762-46C0-B0C2-E5AB4FB6F9C2}" type="presParOf" srcId="{C49BCBB4-FDE1-4D49-910E-51CCD119B1EC}" destId="{317D6965-0A3C-4969-93DE-51296C75F692}" srcOrd="0" destOrd="0" presId="urn:microsoft.com/office/officeart/2005/8/layout/hierarchy2"/>
    <dgm:cxn modelId="{04854184-9598-4CE5-8616-04058B964204}" type="presParOf" srcId="{E8D85527-594E-4E41-BD3D-281983A60B66}" destId="{4E492C8A-297A-4E37-8A01-96CD3C710D23}" srcOrd="1" destOrd="0" presId="urn:microsoft.com/office/officeart/2005/8/layout/hierarchy2"/>
    <dgm:cxn modelId="{42FA215E-D2A3-40CB-945B-B593471AB1AD}" type="presParOf" srcId="{4E492C8A-297A-4E37-8A01-96CD3C710D23}" destId="{63E9C6F1-50D8-473D-A9E8-A6D7CDA09008}" srcOrd="0" destOrd="0" presId="urn:microsoft.com/office/officeart/2005/8/layout/hierarchy2"/>
    <dgm:cxn modelId="{770787FE-B79B-4C8D-B74E-7E9D4A5C1C70}" type="presParOf" srcId="{4E492C8A-297A-4E37-8A01-96CD3C710D23}" destId="{52317AE7-A36D-4039-9671-7A9D7461A46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38430CD7-A1AF-4E48-AE47-3C7C7B507A04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21BF00E3-4FAE-4F25-902F-7D3FF9BCD1C6}">
      <dgm:prSet phldrT="[文字]" custT="1"/>
      <dgm:spPr/>
      <dgm:t>
        <a:bodyPr/>
        <a:lstStyle/>
        <a:p>
          <a:r>
            <a:rPr lang="zh-TW" altLang="en-US" sz="3600" dirty="0" smtClean="0"/>
            <a:t>宋明理學</a:t>
          </a:r>
          <a:endParaRPr lang="zh-TW" altLang="en-US" sz="3600" dirty="0"/>
        </a:p>
      </dgm:t>
    </dgm:pt>
    <dgm:pt modelId="{B3BC5BC8-5BA2-4553-805E-D7E26D49D594}" type="parTrans" cxnId="{6CE5F607-5C92-424D-A838-92917D1113F7}">
      <dgm:prSet/>
      <dgm:spPr/>
      <dgm:t>
        <a:bodyPr/>
        <a:lstStyle/>
        <a:p>
          <a:endParaRPr lang="zh-TW" altLang="en-US"/>
        </a:p>
      </dgm:t>
    </dgm:pt>
    <dgm:pt modelId="{BB80D975-28AB-4A08-94E4-7FEC1BD49F37}" type="sibTrans" cxnId="{6CE5F607-5C92-424D-A838-92917D1113F7}">
      <dgm:prSet/>
      <dgm:spPr/>
      <dgm:t>
        <a:bodyPr/>
        <a:lstStyle/>
        <a:p>
          <a:endParaRPr lang="zh-TW" altLang="en-US"/>
        </a:p>
      </dgm:t>
    </dgm:pt>
    <dgm:pt modelId="{648B2026-783F-47FB-8A06-CB07511E01ED}">
      <dgm:prSet phldrT="[文字]" custT="1"/>
      <dgm:spPr/>
      <dgm:t>
        <a:bodyPr/>
        <a:lstStyle/>
        <a:p>
          <a:r>
            <a:rPr lang="zh-TW" altLang="en-US" sz="3600" dirty="0" smtClean="0"/>
            <a:t>尊</a:t>
          </a:r>
          <a:r>
            <a:rPr lang="zh-TW" altLang="en-US" sz="3600" dirty="0" smtClean="0"/>
            <a:t>德性</a:t>
          </a:r>
          <a:endParaRPr lang="zh-TW" altLang="en-US" sz="3600" dirty="0"/>
        </a:p>
      </dgm:t>
    </dgm:pt>
    <dgm:pt modelId="{E317AEB2-27CA-4364-A9F7-19C057910413}" type="parTrans" cxnId="{E415AB97-CD47-45E1-87B5-0F8376A50C96}">
      <dgm:prSet/>
      <dgm:spPr/>
      <dgm:t>
        <a:bodyPr/>
        <a:lstStyle/>
        <a:p>
          <a:endParaRPr lang="zh-TW" altLang="en-US"/>
        </a:p>
      </dgm:t>
    </dgm:pt>
    <dgm:pt modelId="{A9EF2467-79D1-46DC-ABAF-DE6C532C7D6D}" type="sibTrans" cxnId="{E415AB97-CD47-45E1-87B5-0F8376A50C96}">
      <dgm:prSet/>
      <dgm:spPr/>
      <dgm:t>
        <a:bodyPr/>
        <a:lstStyle/>
        <a:p>
          <a:endParaRPr lang="zh-TW" altLang="en-US"/>
        </a:p>
      </dgm:t>
    </dgm:pt>
    <dgm:pt modelId="{27D026F6-49B0-423E-A138-441429FD1702}">
      <dgm:prSet phldrT="[文字]" custT="1"/>
      <dgm:spPr>
        <a:solidFill>
          <a:srgbClr val="92D050"/>
        </a:solidFill>
      </dgm:spPr>
      <dgm:t>
        <a:bodyPr/>
        <a:lstStyle/>
        <a:p>
          <a:r>
            <a:rPr lang="zh-TW" altLang="en-US" sz="3600" dirty="0" smtClean="0"/>
            <a:t>陸象山</a:t>
          </a:r>
          <a:endParaRPr lang="zh-TW" altLang="en-US" sz="3600" dirty="0"/>
        </a:p>
      </dgm:t>
    </dgm:pt>
    <dgm:pt modelId="{F58E0DED-0C9E-45AD-8431-6A61FFCE78E8}" type="parTrans" cxnId="{5D5CC9CF-B144-4680-9165-C359AB3145A5}">
      <dgm:prSet/>
      <dgm:spPr/>
      <dgm:t>
        <a:bodyPr/>
        <a:lstStyle/>
        <a:p>
          <a:endParaRPr lang="zh-TW" altLang="en-US"/>
        </a:p>
      </dgm:t>
    </dgm:pt>
    <dgm:pt modelId="{C86900E6-245A-4CDE-A37C-6608E0C73379}" type="sibTrans" cxnId="{5D5CC9CF-B144-4680-9165-C359AB3145A5}">
      <dgm:prSet/>
      <dgm:spPr/>
      <dgm:t>
        <a:bodyPr/>
        <a:lstStyle/>
        <a:p>
          <a:endParaRPr lang="zh-TW" altLang="en-US"/>
        </a:p>
      </dgm:t>
    </dgm:pt>
    <dgm:pt modelId="{EACD3130-5748-4911-A352-83AFF915C610}">
      <dgm:prSet phldrT="[文字]" custT="1"/>
      <dgm:spPr>
        <a:solidFill>
          <a:srgbClr val="92D050"/>
        </a:solidFill>
      </dgm:spPr>
      <dgm:t>
        <a:bodyPr/>
        <a:lstStyle/>
        <a:p>
          <a:r>
            <a:rPr lang="zh-TW" altLang="en-US" sz="3600" dirty="0" smtClean="0"/>
            <a:t>王陽明</a:t>
          </a:r>
          <a:endParaRPr lang="zh-TW" altLang="en-US" sz="3600" dirty="0"/>
        </a:p>
      </dgm:t>
    </dgm:pt>
    <dgm:pt modelId="{A48D66CF-A6EE-4325-B6C7-D06BBD3FC797}" type="parTrans" cxnId="{29FB1E4C-F45E-401F-A331-54A72485C54B}">
      <dgm:prSet/>
      <dgm:spPr/>
      <dgm:t>
        <a:bodyPr/>
        <a:lstStyle/>
        <a:p>
          <a:endParaRPr lang="zh-TW" altLang="en-US"/>
        </a:p>
      </dgm:t>
    </dgm:pt>
    <dgm:pt modelId="{44FA66DF-7F7B-4107-B53B-E4726A8D88C6}" type="sibTrans" cxnId="{29FB1E4C-F45E-401F-A331-54A72485C54B}">
      <dgm:prSet/>
      <dgm:spPr/>
      <dgm:t>
        <a:bodyPr/>
        <a:lstStyle/>
        <a:p>
          <a:endParaRPr lang="zh-TW" altLang="en-US"/>
        </a:p>
      </dgm:t>
    </dgm:pt>
    <dgm:pt modelId="{F609CB82-B6B2-4D73-B86A-9B12AA983386}">
      <dgm:prSet phldrT="[文字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zh-TW" altLang="en-US" sz="3600" dirty="0" smtClean="0"/>
            <a:t>道問學</a:t>
          </a:r>
          <a:endParaRPr lang="zh-TW" altLang="en-US" sz="3600" dirty="0"/>
        </a:p>
      </dgm:t>
    </dgm:pt>
    <dgm:pt modelId="{974102B6-5CE4-45DC-A437-E1B3ECE6AAA7}" type="parTrans" cxnId="{EC21D00C-E9F5-4743-9F7E-4E676A4F0779}">
      <dgm:prSet/>
      <dgm:spPr/>
      <dgm:t>
        <a:bodyPr/>
        <a:lstStyle/>
        <a:p>
          <a:endParaRPr lang="zh-TW" altLang="en-US"/>
        </a:p>
      </dgm:t>
    </dgm:pt>
    <dgm:pt modelId="{EA0BE03A-6644-4FDE-85BF-3F503B887C50}" type="sibTrans" cxnId="{EC21D00C-E9F5-4743-9F7E-4E676A4F0779}">
      <dgm:prSet/>
      <dgm:spPr/>
      <dgm:t>
        <a:bodyPr/>
        <a:lstStyle/>
        <a:p>
          <a:endParaRPr lang="zh-TW" altLang="en-US"/>
        </a:p>
      </dgm:t>
    </dgm:pt>
    <dgm:pt modelId="{93A2BDEF-FCFE-4DDE-B66C-89EC55F792DD}">
      <dgm:prSet phldrT="[文字]" custT="1"/>
      <dgm:spPr/>
      <dgm:t>
        <a:bodyPr/>
        <a:lstStyle/>
        <a:p>
          <a:r>
            <a:rPr lang="zh-TW" altLang="en-US" sz="3600" dirty="0" smtClean="0"/>
            <a:t>二程</a:t>
          </a:r>
          <a:endParaRPr lang="zh-TW" altLang="en-US" sz="3600" dirty="0"/>
        </a:p>
      </dgm:t>
    </dgm:pt>
    <dgm:pt modelId="{5A0A09C4-D6F3-4074-838C-5824B8C73A3B}" type="parTrans" cxnId="{918969A5-312B-4F41-9E9E-DBD41498070B}">
      <dgm:prSet/>
      <dgm:spPr/>
      <dgm:t>
        <a:bodyPr/>
        <a:lstStyle/>
        <a:p>
          <a:endParaRPr lang="zh-TW" altLang="en-US"/>
        </a:p>
      </dgm:t>
    </dgm:pt>
    <dgm:pt modelId="{A6683503-7417-43BA-B49F-252DDD536313}" type="sibTrans" cxnId="{918969A5-312B-4F41-9E9E-DBD41498070B}">
      <dgm:prSet/>
      <dgm:spPr/>
      <dgm:t>
        <a:bodyPr/>
        <a:lstStyle/>
        <a:p>
          <a:endParaRPr lang="zh-TW" altLang="en-US"/>
        </a:p>
      </dgm:t>
    </dgm:pt>
    <dgm:pt modelId="{CE82400A-EDEF-4E7D-A0B2-FC2AB06B22CA}">
      <dgm:prSet phldrT="[文字]" custT="1"/>
      <dgm:spPr/>
      <dgm:t>
        <a:bodyPr/>
        <a:lstStyle/>
        <a:p>
          <a:r>
            <a:rPr lang="zh-TW" altLang="en-US" sz="3600" dirty="0" smtClean="0"/>
            <a:t>朱子</a:t>
          </a:r>
          <a:endParaRPr lang="zh-TW" altLang="en-US" sz="3600" dirty="0"/>
        </a:p>
      </dgm:t>
    </dgm:pt>
    <dgm:pt modelId="{304CEEF2-A930-4990-A53E-844D76DC9DF9}" type="parTrans" cxnId="{CA1709B1-428A-4A15-A8C9-77DDA7E2FFDE}">
      <dgm:prSet/>
      <dgm:spPr/>
      <dgm:t>
        <a:bodyPr/>
        <a:lstStyle/>
        <a:p>
          <a:endParaRPr lang="zh-TW" altLang="en-US"/>
        </a:p>
      </dgm:t>
    </dgm:pt>
    <dgm:pt modelId="{4134F36D-8C21-4CC5-8D29-3FC5622A54C5}" type="sibTrans" cxnId="{CA1709B1-428A-4A15-A8C9-77DDA7E2FFDE}">
      <dgm:prSet/>
      <dgm:spPr/>
      <dgm:t>
        <a:bodyPr/>
        <a:lstStyle/>
        <a:p>
          <a:endParaRPr lang="zh-TW" altLang="en-US"/>
        </a:p>
      </dgm:t>
    </dgm:pt>
    <dgm:pt modelId="{F2ACEAF8-C996-4D5E-A822-520C26F14BC8}" type="pres">
      <dgm:prSet presAssocID="{38430CD7-A1AF-4E48-AE47-3C7C7B507A0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35595F3-1C6C-4977-B398-0A618B89D6B6}" type="pres">
      <dgm:prSet presAssocID="{21BF00E3-4FAE-4F25-902F-7D3FF9BCD1C6}" presName="root1" presStyleCnt="0"/>
      <dgm:spPr/>
    </dgm:pt>
    <dgm:pt modelId="{86CF9EB0-FF02-4E01-8BB7-04C0D4F700AF}" type="pres">
      <dgm:prSet presAssocID="{21BF00E3-4FAE-4F25-902F-7D3FF9BCD1C6}" presName="LevelOneTextNode" presStyleLbl="node0" presStyleIdx="0" presStyleCnt="1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3B31BC3-0B97-4802-B337-10AFC71CAE55}" type="pres">
      <dgm:prSet presAssocID="{21BF00E3-4FAE-4F25-902F-7D3FF9BCD1C6}" presName="level2hierChild" presStyleCnt="0"/>
      <dgm:spPr/>
    </dgm:pt>
    <dgm:pt modelId="{5C4F4889-A837-4485-ACC1-0D5C92360852}" type="pres">
      <dgm:prSet presAssocID="{E317AEB2-27CA-4364-A9F7-19C057910413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9186A98C-4EA0-4B35-A950-84A84C1313A4}" type="pres">
      <dgm:prSet presAssocID="{E317AEB2-27CA-4364-A9F7-19C057910413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D87F684-EA5A-4141-80A1-D24BD41FBA3F}" type="pres">
      <dgm:prSet presAssocID="{648B2026-783F-47FB-8A06-CB07511E01ED}" presName="root2" presStyleCnt="0"/>
      <dgm:spPr/>
    </dgm:pt>
    <dgm:pt modelId="{938A0BFC-4635-46FF-9CE5-4AB76DACE3BF}" type="pres">
      <dgm:prSet presAssocID="{648B2026-783F-47FB-8A06-CB07511E01ED}" presName="LevelTwoTextNode" presStyleLbl="node2" presStyleIdx="0" presStyleCnt="2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5BD7BAA-66B1-4CE4-86DE-72C5E2A961A6}" type="pres">
      <dgm:prSet presAssocID="{648B2026-783F-47FB-8A06-CB07511E01ED}" presName="level3hierChild" presStyleCnt="0"/>
      <dgm:spPr/>
    </dgm:pt>
    <dgm:pt modelId="{D028083F-84AC-4D87-8C6F-D4DE33B91F06}" type="pres">
      <dgm:prSet presAssocID="{F58E0DED-0C9E-45AD-8431-6A61FFCE78E8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856392FA-5BFE-43DB-A041-865E45137309}" type="pres">
      <dgm:prSet presAssocID="{F58E0DED-0C9E-45AD-8431-6A61FFCE78E8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6B6449D0-1731-4899-9753-9D9FF4081B75}" type="pres">
      <dgm:prSet presAssocID="{27D026F6-49B0-423E-A138-441429FD1702}" presName="root2" presStyleCnt="0"/>
      <dgm:spPr/>
    </dgm:pt>
    <dgm:pt modelId="{0D34C424-E7EA-463B-BF95-27759620105A}" type="pres">
      <dgm:prSet presAssocID="{27D026F6-49B0-423E-A138-441429FD1702}" presName="LevelTwoTextNode" presStyleLbl="node3" presStyleIdx="0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A537514-59F1-4171-B4C6-E0B66759D475}" type="pres">
      <dgm:prSet presAssocID="{27D026F6-49B0-423E-A138-441429FD1702}" presName="level3hierChild" presStyleCnt="0"/>
      <dgm:spPr/>
    </dgm:pt>
    <dgm:pt modelId="{CD786F15-31C7-488F-99F7-3C269A559C60}" type="pres">
      <dgm:prSet presAssocID="{A48D66CF-A6EE-4325-B6C7-D06BBD3FC797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D0398165-616F-45A5-AA2A-630856028993}" type="pres">
      <dgm:prSet presAssocID="{A48D66CF-A6EE-4325-B6C7-D06BBD3FC797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6A74E0E9-4778-4532-8B7F-C5A7E78B3B72}" type="pres">
      <dgm:prSet presAssocID="{EACD3130-5748-4911-A352-83AFF915C610}" presName="root2" presStyleCnt="0"/>
      <dgm:spPr/>
    </dgm:pt>
    <dgm:pt modelId="{969202F3-F531-4DE3-96A1-EC7D4D7D764B}" type="pres">
      <dgm:prSet presAssocID="{EACD3130-5748-4911-A352-83AFF915C610}" presName="LevelTwoTextNode" presStyleLbl="node3" presStyleIdx="1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867D1C-86F4-464D-87DA-80A0D63F8DC3}" type="pres">
      <dgm:prSet presAssocID="{EACD3130-5748-4911-A352-83AFF915C610}" presName="level3hierChild" presStyleCnt="0"/>
      <dgm:spPr/>
    </dgm:pt>
    <dgm:pt modelId="{1AFE594D-6F68-46D4-A206-480ED0251BAB}" type="pres">
      <dgm:prSet presAssocID="{974102B6-5CE4-45DC-A437-E1B3ECE6AAA7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1932B359-C328-4182-8EAF-3BCC15C64052}" type="pres">
      <dgm:prSet presAssocID="{974102B6-5CE4-45DC-A437-E1B3ECE6AAA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BC549C71-0ECA-4EED-8C17-AD7EBB613248}" type="pres">
      <dgm:prSet presAssocID="{F609CB82-B6B2-4D73-B86A-9B12AA983386}" presName="root2" presStyleCnt="0"/>
      <dgm:spPr/>
    </dgm:pt>
    <dgm:pt modelId="{DC0D3313-5AF5-444D-AEBE-15AFC194062F}" type="pres">
      <dgm:prSet presAssocID="{F609CB82-B6B2-4D73-B86A-9B12AA983386}" presName="LevelTwoTextNode" presStyleLbl="node2" presStyleIdx="1" presStyleCnt="2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F420D60-B502-45C8-8A1C-4C167C60B0E8}" type="pres">
      <dgm:prSet presAssocID="{F609CB82-B6B2-4D73-B86A-9B12AA983386}" presName="level3hierChild" presStyleCnt="0"/>
      <dgm:spPr/>
    </dgm:pt>
    <dgm:pt modelId="{1F9368C4-5427-428C-A9B7-CE2C0175DCB3}" type="pres">
      <dgm:prSet presAssocID="{5A0A09C4-D6F3-4074-838C-5824B8C73A3B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398E7FC5-FAE8-40C9-9B9A-70F9AB120F95}" type="pres">
      <dgm:prSet presAssocID="{5A0A09C4-D6F3-4074-838C-5824B8C73A3B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446E1D72-D864-4A27-B1E2-F01912ABE3D4}" type="pres">
      <dgm:prSet presAssocID="{93A2BDEF-FCFE-4DDE-B66C-89EC55F792DD}" presName="root2" presStyleCnt="0"/>
      <dgm:spPr/>
    </dgm:pt>
    <dgm:pt modelId="{3D954C7B-43FD-4CCB-9153-6F8E768D9F15}" type="pres">
      <dgm:prSet presAssocID="{93A2BDEF-FCFE-4DDE-B66C-89EC55F792DD}" presName="LevelTwoTextNode" presStyleLbl="node3" presStyleIdx="2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AB24162-5490-4F12-B997-1CC6CFDF0317}" type="pres">
      <dgm:prSet presAssocID="{93A2BDEF-FCFE-4DDE-B66C-89EC55F792DD}" presName="level3hierChild" presStyleCnt="0"/>
      <dgm:spPr/>
    </dgm:pt>
    <dgm:pt modelId="{77D3F4ED-7D85-454F-AC10-A59CBA1F46CE}" type="pres">
      <dgm:prSet presAssocID="{304CEEF2-A930-4990-A53E-844D76DC9DF9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741FE1F6-D3BF-439D-A878-2D11D3BEFE18}" type="pres">
      <dgm:prSet presAssocID="{304CEEF2-A930-4990-A53E-844D76DC9DF9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374E0BDD-7E9F-436B-A6E3-A1754F265967}" type="pres">
      <dgm:prSet presAssocID="{CE82400A-EDEF-4E7D-A0B2-FC2AB06B22CA}" presName="root2" presStyleCnt="0"/>
      <dgm:spPr/>
    </dgm:pt>
    <dgm:pt modelId="{7234C52A-9992-4E30-B665-C6241B620F4B}" type="pres">
      <dgm:prSet presAssocID="{CE82400A-EDEF-4E7D-A0B2-FC2AB06B22CA}" presName="LevelTwoTextNode" presStyleLbl="node3" presStyleIdx="3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9A7DFC7-5FB3-4B62-908B-6AFA074DA210}" type="pres">
      <dgm:prSet presAssocID="{CE82400A-EDEF-4E7D-A0B2-FC2AB06B22CA}" presName="level3hierChild" presStyleCnt="0"/>
      <dgm:spPr/>
    </dgm:pt>
  </dgm:ptLst>
  <dgm:cxnLst>
    <dgm:cxn modelId="{81321FC3-70B5-47DC-8619-A34618D6F855}" type="presOf" srcId="{974102B6-5CE4-45DC-A437-E1B3ECE6AAA7}" destId="{1932B359-C328-4182-8EAF-3BCC15C64052}" srcOrd="1" destOrd="0" presId="urn:microsoft.com/office/officeart/2005/8/layout/hierarchy2"/>
    <dgm:cxn modelId="{6B2C618E-FBF0-40CF-9AC5-E190C076824D}" type="presOf" srcId="{304CEEF2-A930-4990-A53E-844D76DC9DF9}" destId="{77D3F4ED-7D85-454F-AC10-A59CBA1F46CE}" srcOrd="0" destOrd="0" presId="urn:microsoft.com/office/officeart/2005/8/layout/hierarchy2"/>
    <dgm:cxn modelId="{79CA03D1-D54B-42E2-A01A-5C384AC1674E}" type="presOf" srcId="{F609CB82-B6B2-4D73-B86A-9B12AA983386}" destId="{DC0D3313-5AF5-444D-AEBE-15AFC194062F}" srcOrd="0" destOrd="0" presId="urn:microsoft.com/office/officeart/2005/8/layout/hierarchy2"/>
    <dgm:cxn modelId="{918969A5-312B-4F41-9E9E-DBD41498070B}" srcId="{F609CB82-B6B2-4D73-B86A-9B12AA983386}" destId="{93A2BDEF-FCFE-4DDE-B66C-89EC55F792DD}" srcOrd="0" destOrd="0" parTransId="{5A0A09C4-D6F3-4074-838C-5824B8C73A3B}" sibTransId="{A6683503-7417-43BA-B49F-252DDD536313}"/>
    <dgm:cxn modelId="{B7AD2355-2C6E-41C8-89E5-5690C3BA491A}" type="presOf" srcId="{5A0A09C4-D6F3-4074-838C-5824B8C73A3B}" destId="{1F9368C4-5427-428C-A9B7-CE2C0175DCB3}" srcOrd="0" destOrd="0" presId="urn:microsoft.com/office/officeart/2005/8/layout/hierarchy2"/>
    <dgm:cxn modelId="{FD5754D8-9B4E-4881-9DB2-1E1F65E09985}" type="presOf" srcId="{5A0A09C4-D6F3-4074-838C-5824B8C73A3B}" destId="{398E7FC5-FAE8-40C9-9B9A-70F9AB120F95}" srcOrd="1" destOrd="0" presId="urn:microsoft.com/office/officeart/2005/8/layout/hierarchy2"/>
    <dgm:cxn modelId="{74AC883E-9EE1-48C1-95CD-CC692B18D639}" type="presOf" srcId="{21BF00E3-4FAE-4F25-902F-7D3FF9BCD1C6}" destId="{86CF9EB0-FF02-4E01-8BB7-04C0D4F700AF}" srcOrd="0" destOrd="0" presId="urn:microsoft.com/office/officeart/2005/8/layout/hierarchy2"/>
    <dgm:cxn modelId="{4417843D-9721-480C-8722-768712B5A68E}" type="presOf" srcId="{F58E0DED-0C9E-45AD-8431-6A61FFCE78E8}" destId="{D028083F-84AC-4D87-8C6F-D4DE33B91F06}" srcOrd="0" destOrd="0" presId="urn:microsoft.com/office/officeart/2005/8/layout/hierarchy2"/>
    <dgm:cxn modelId="{EC21D00C-E9F5-4743-9F7E-4E676A4F0779}" srcId="{21BF00E3-4FAE-4F25-902F-7D3FF9BCD1C6}" destId="{F609CB82-B6B2-4D73-B86A-9B12AA983386}" srcOrd="1" destOrd="0" parTransId="{974102B6-5CE4-45DC-A437-E1B3ECE6AAA7}" sibTransId="{EA0BE03A-6644-4FDE-85BF-3F503B887C50}"/>
    <dgm:cxn modelId="{29FB1E4C-F45E-401F-A331-54A72485C54B}" srcId="{648B2026-783F-47FB-8A06-CB07511E01ED}" destId="{EACD3130-5748-4911-A352-83AFF915C610}" srcOrd="1" destOrd="0" parTransId="{A48D66CF-A6EE-4325-B6C7-D06BBD3FC797}" sibTransId="{44FA66DF-7F7B-4107-B53B-E4726A8D88C6}"/>
    <dgm:cxn modelId="{46481FF1-3FC1-4D75-9ADC-5D8E5570E19A}" type="presOf" srcId="{EACD3130-5748-4911-A352-83AFF915C610}" destId="{969202F3-F531-4DE3-96A1-EC7D4D7D764B}" srcOrd="0" destOrd="0" presId="urn:microsoft.com/office/officeart/2005/8/layout/hierarchy2"/>
    <dgm:cxn modelId="{B20B6681-FBF5-49E7-8AF0-C5F051D48E77}" type="presOf" srcId="{648B2026-783F-47FB-8A06-CB07511E01ED}" destId="{938A0BFC-4635-46FF-9CE5-4AB76DACE3BF}" srcOrd="0" destOrd="0" presId="urn:microsoft.com/office/officeart/2005/8/layout/hierarchy2"/>
    <dgm:cxn modelId="{1300240B-40C9-441D-81F9-E26C360F876D}" type="presOf" srcId="{A48D66CF-A6EE-4325-B6C7-D06BBD3FC797}" destId="{D0398165-616F-45A5-AA2A-630856028993}" srcOrd="1" destOrd="0" presId="urn:microsoft.com/office/officeart/2005/8/layout/hierarchy2"/>
    <dgm:cxn modelId="{5D5CC9CF-B144-4680-9165-C359AB3145A5}" srcId="{648B2026-783F-47FB-8A06-CB07511E01ED}" destId="{27D026F6-49B0-423E-A138-441429FD1702}" srcOrd="0" destOrd="0" parTransId="{F58E0DED-0C9E-45AD-8431-6A61FFCE78E8}" sibTransId="{C86900E6-245A-4CDE-A37C-6608E0C73379}"/>
    <dgm:cxn modelId="{7427EDFD-6F0A-4FEF-A3CB-8AF6E9B6FA3F}" type="presOf" srcId="{F58E0DED-0C9E-45AD-8431-6A61FFCE78E8}" destId="{856392FA-5BFE-43DB-A041-865E45137309}" srcOrd="1" destOrd="0" presId="urn:microsoft.com/office/officeart/2005/8/layout/hierarchy2"/>
    <dgm:cxn modelId="{87B39375-132D-43E7-875B-FAEB09C31A2C}" type="presOf" srcId="{CE82400A-EDEF-4E7D-A0B2-FC2AB06B22CA}" destId="{7234C52A-9992-4E30-B665-C6241B620F4B}" srcOrd="0" destOrd="0" presId="urn:microsoft.com/office/officeart/2005/8/layout/hierarchy2"/>
    <dgm:cxn modelId="{2D933718-9E6C-4067-AF11-4869500B58EF}" type="presOf" srcId="{304CEEF2-A930-4990-A53E-844D76DC9DF9}" destId="{741FE1F6-D3BF-439D-A878-2D11D3BEFE18}" srcOrd="1" destOrd="0" presId="urn:microsoft.com/office/officeart/2005/8/layout/hierarchy2"/>
    <dgm:cxn modelId="{4538C21D-931C-4D09-99CB-E6D187554E4D}" type="presOf" srcId="{93A2BDEF-FCFE-4DDE-B66C-89EC55F792DD}" destId="{3D954C7B-43FD-4CCB-9153-6F8E768D9F15}" srcOrd="0" destOrd="0" presId="urn:microsoft.com/office/officeart/2005/8/layout/hierarchy2"/>
    <dgm:cxn modelId="{A0883815-43A1-4A1D-A025-37A1BD3911B6}" type="presOf" srcId="{E317AEB2-27CA-4364-A9F7-19C057910413}" destId="{5C4F4889-A837-4485-ACC1-0D5C92360852}" srcOrd="0" destOrd="0" presId="urn:microsoft.com/office/officeart/2005/8/layout/hierarchy2"/>
    <dgm:cxn modelId="{B5E010BC-141A-4FAE-8FD2-180FB770FBC0}" type="presOf" srcId="{38430CD7-A1AF-4E48-AE47-3C7C7B507A04}" destId="{F2ACEAF8-C996-4D5E-A822-520C26F14BC8}" srcOrd="0" destOrd="0" presId="urn:microsoft.com/office/officeart/2005/8/layout/hierarchy2"/>
    <dgm:cxn modelId="{E415AB97-CD47-45E1-87B5-0F8376A50C96}" srcId="{21BF00E3-4FAE-4F25-902F-7D3FF9BCD1C6}" destId="{648B2026-783F-47FB-8A06-CB07511E01ED}" srcOrd="0" destOrd="0" parTransId="{E317AEB2-27CA-4364-A9F7-19C057910413}" sibTransId="{A9EF2467-79D1-46DC-ABAF-DE6C532C7D6D}"/>
    <dgm:cxn modelId="{01ECAB22-0BBF-4DB7-841F-1E49ADCDF09B}" type="presOf" srcId="{A48D66CF-A6EE-4325-B6C7-D06BBD3FC797}" destId="{CD786F15-31C7-488F-99F7-3C269A559C60}" srcOrd="0" destOrd="0" presId="urn:microsoft.com/office/officeart/2005/8/layout/hierarchy2"/>
    <dgm:cxn modelId="{E6A038E9-9017-4B4F-B0B6-81E8329D9AAA}" type="presOf" srcId="{27D026F6-49B0-423E-A138-441429FD1702}" destId="{0D34C424-E7EA-463B-BF95-27759620105A}" srcOrd="0" destOrd="0" presId="urn:microsoft.com/office/officeart/2005/8/layout/hierarchy2"/>
    <dgm:cxn modelId="{CA1709B1-428A-4A15-A8C9-77DDA7E2FFDE}" srcId="{F609CB82-B6B2-4D73-B86A-9B12AA983386}" destId="{CE82400A-EDEF-4E7D-A0B2-FC2AB06B22CA}" srcOrd="1" destOrd="0" parTransId="{304CEEF2-A930-4990-A53E-844D76DC9DF9}" sibTransId="{4134F36D-8C21-4CC5-8D29-3FC5622A54C5}"/>
    <dgm:cxn modelId="{84615452-78B2-42B5-8C35-BD56A1BBE712}" type="presOf" srcId="{E317AEB2-27CA-4364-A9F7-19C057910413}" destId="{9186A98C-4EA0-4B35-A950-84A84C1313A4}" srcOrd="1" destOrd="0" presId="urn:microsoft.com/office/officeart/2005/8/layout/hierarchy2"/>
    <dgm:cxn modelId="{D40D366E-8500-48BA-8807-CEB1859132EE}" type="presOf" srcId="{974102B6-5CE4-45DC-A437-E1B3ECE6AAA7}" destId="{1AFE594D-6F68-46D4-A206-480ED0251BAB}" srcOrd="0" destOrd="0" presId="urn:microsoft.com/office/officeart/2005/8/layout/hierarchy2"/>
    <dgm:cxn modelId="{6CE5F607-5C92-424D-A838-92917D1113F7}" srcId="{38430CD7-A1AF-4E48-AE47-3C7C7B507A04}" destId="{21BF00E3-4FAE-4F25-902F-7D3FF9BCD1C6}" srcOrd="0" destOrd="0" parTransId="{B3BC5BC8-5BA2-4553-805E-D7E26D49D594}" sibTransId="{BB80D975-28AB-4A08-94E4-7FEC1BD49F37}"/>
    <dgm:cxn modelId="{40C9B465-07D0-45D1-8680-C2CAB67DA672}" type="presParOf" srcId="{F2ACEAF8-C996-4D5E-A822-520C26F14BC8}" destId="{235595F3-1C6C-4977-B398-0A618B89D6B6}" srcOrd="0" destOrd="0" presId="urn:microsoft.com/office/officeart/2005/8/layout/hierarchy2"/>
    <dgm:cxn modelId="{615B924C-5CCD-4D8F-B2DE-1FB269E87342}" type="presParOf" srcId="{235595F3-1C6C-4977-B398-0A618B89D6B6}" destId="{86CF9EB0-FF02-4E01-8BB7-04C0D4F700AF}" srcOrd="0" destOrd="0" presId="urn:microsoft.com/office/officeart/2005/8/layout/hierarchy2"/>
    <dgm:cxn modelId="{A26A090A-A599-45E4-8EC4-89902C631A2B}" type="presParOf" srcId="{235595F3-1C6C-4977-B398-0A618B89D6B6}" destId="{73B31BC3-0B97-4802-B337-10AFC71CAE55}" srcOrd="1" destOrd="0" presId="urn:microsoft.com/office/officeart/2005/8/layout/hierarchy2"/>
    <dgm:cxn modelId="{09F6E213-8248-4A04-BE34-E4310059897C}" type="presParOf" srcId="{73B31BC3-0B97-4802-B337-10AFC71CAE55}" destId="{5C4F4889-A837-4485-ACC1-0D5C92360852}" srcOrd="0" destOrd="0" presId="urn:microsoft.com/office/officeart/2005/8/layout/hierarchy2"/>
    <dgm:cxn modelId="{B0890A46-37B6-4226-B3B9-ECD6E6EC22AF}" type="presParOf" srcId="{5C4F4889-A837-4485-ACC1-0D5C92360852}" destId="{9186A98C-4EA0-4B35-A950-84A84C1313A4}" srcOrd="0" destOrd="0" presId="urn:microsoft.com/office/officeart/2005/8/layout/hierarchy2"/>
    <dgm:cxn modelId="{F213CF53-5D42-4006-A9B6-AE9C191CC6C4}" type="presParOf" srcId="{73B31BC3-0B97-4802-B337-10AFC71CAE55}" destId="{AD87F684-EA5A-4141-80A1-D24BD41FBA3F}" srcOrd="1" destOrd="0" presId="urn:microsoft.com/office/officeart/2005/8/layout/hierarchy2"/>
    <dgm:cxn modelId="{7812056D-8094-485F-A0A3-7DBC4B63769A}" type="presParOf" srcId="{AD87F684-EA5A-4141-80A1-D24BD41FBA3F}" destId="{938A0BFC-4635-46FF-9CE5-4AB76DACE3BF}" srcOrd="0" destOrd="0" presId="urn:microsoft.com/office/officeart/2005/8/layout/hierarchy2"/>
    <dgm:cxn modelId="{92FEB323-74D7-4C48-B987-10524987D386}" type="presParOf" srcId="{AD87F684-EA5A-4141-80A1-D24BD41FBA3F}" destId="{95BD7BAA-66B1-4CE4-86DE-72C5E2A961A6}" srcOrd="1" destOrd="0" presId="urn:microsoft.com/office/officeart/2005/8/layout/hierarchy2"/>
    <dgm:cxn modelId="{20F253E5-1B4A-47C8-8FDE-C4934C941B20}" type="presParOf" srcId="{95BD7BAA-66B1-4CE4-86DE-72C5E2A961A6}" destId="{D028083F-84AC-4D87-8C6F-D4DE33B91F06}" srcOrd="0" destOrd="0" presId="urn:microsoft.com/office/officeart/2005/8/layout/hierarchy2"/>
    <dgm:cxn modelId="{9481245B-DA58-438C-81E3-11678FE16352}" type="presParOf" srcId="{D028083F-84AC-4D87-8C6F-D4DE33B91F06}" destId="{856392FA-5BFE-43DB-A041-865E45137309}" srcOrd="0" destOrd="0" presId="urn:microsoft.com/office/officeart/2005/8/layout/hierarchy2"/>
    <dgm:cxn modelId="{A035FDD6-999B-42D7-AA57-5F37FD0BCA8D}" type="presParOf" srcId="{95BD7BAA-66B1-4CE4-86DE-72C5E2A961A6}" destId="{6B6449D0-1731-4899-9753-9D9FF4081B75}" srcOrd="1" destOrd="0" presId="urn:microsoft.com/office/officeart/2005/8/layout/hierarchy2"/>
    <dgm:cxn modelId="{3A05B51E-B450-440A-AA71-44B9052363E8}" type="presParOf" srcId="{6B6449D0-1731-4899-9753-9D9FF4081B75}" destId="{0D34C424-E7EA-463B-BF95-27759620105A}" srcOrd="0" destOrd="0" presId="urn:microsoft.com/office/officeart/2005/8/layout/hierarchy2"/>
    <dgm:cxn modelId="{E6196050-F311-49D2-A57C-852BB3AEC3D5}" type="presParOf" srcId="{6B6449D0-1731-4899-9753-9D9FF4081B75}" destId="{6A537514-59F1-4171-B4C6-E0B66759D475}" srcOrd="1" destOrd="0" presId="urn:microsoft.com/office/officeart/2005/8/layout/hierarchy2"/>
    <dgm:cxn modelId="{F56BF483-2130-4F9E-B1D8-31197EF6564B}" type="presParOf" srcId="{95BD7BAA-66B1-4CE4-86DE-72C5E2A961A6}" destId="{CD786F15-31C7-488F-99F7-3C269A559C60}" srcOrd="2" destOrd="0" presId="urn:microsoft.com/office/officeart/2005/8/layout/hierarchy2"/>
    <dgm:cxn modelId="{38D19553-32A6-48FC-A9D8-1532850CB861}" type="presParOf" srcId="{CD786F15-31C7-488F-99F7-3C269A559C60}" destId="{D0398165-616F-45A5-AA2A-630856028993}" srcOrd="0" destOrd="0" presId="urn:microsoft.com/office/officeart/2005/8/layout/hierarchy2"/>
    <dgm:cxn modelId="{C1B5D14E-4EE4-4DA9-8A87-11A4C9BADE29}" type="presParOf" srcId="{95BD7BAA-66B1-4CE4-86DE-72C5E2A961A6}" destId="{6A74E0E9-4778-4532-8B7F-C5A7E78B3B72}" srcOrd="3" destOrd="0" presId="urn:microsoft.com/office/officeart/2005/8/layout/hierarchy2"/>
    <dgm:cxn modelId="{2496E3D6-40FA-47D0-8E2C-CE6CC016D1AC}" type="presParOf" srcId="{6A74E0E9-4778-4532-8B7F-C5A7E78B3B72}" destId="{969202F3-F531-4DE3-96A1-EC7D4D7D764B}" srcOrd="0" destOrd="0" presId="urn:microsoft.com/office/officeart/2005/8/layout/hierarchy2"/>
    <dgm:cxn modelId="{CEB05A2F-C783-4010-8D2D-AA22B33243D5}" type="presParOf" srcId="{6A74E0E9-4778-4532-8B7F-C5A7E78B3B72}" destId="{72867D1C-86F4-464D-87DA-80A0D63F8DC3}" srcOrd="1" destOrd="0" presId="urn:microsoft.com/office/officeart/2005/8/layout/hierarchy2"/>
    <dgm:cxn modelId="{56305703-DA68-48DD-88F1-500DD5ACFC35}" type="presParOf" srcId="{73B31BC3-0B97-4802-B337-10AFC71CAE55}" destId="{1AFE594D-6F68-46D4-A206-480ED0251BAB}" srcOrd="2" destOrd="0" presId="urn:microsoft.com/office/officeart/2005/8/layout/hierarchy2"/>
    <dgm:cxn modelId="{676D32E9-B6ED-4625-AA12-E2772594ED86}" type="presParOf" srcId="{1AFE594D-6F68-46D4-A206-480ED0251BAB}" destId="{1932B359-C328-4182-8EAF-3BCC15C64052}" srcOrd="0" destOrd="0" presId="urn:microsoft.com/office/officeart/2005/8/layout/hierarchy2"/>
    <dgm:cxn modelId="{E4290733-FD49-43F8-B04D-858E44B44E98}" type="presParOf" srcId="{73B31BC3-0B97-4802-B337-10AFC71CAE55}" destId="{BC549C71-0ECA-4EED-8C17-AD7EBB613248}" srcOrd="3" destOrd="0" presId="urn:microsoft.com/office/officeart/2005/8/layout/hierarchy2"/>
    <dgm:cxn modelId="{E14A0E49-8C17-4678-8235-A00A825789D1}" type="presParOf" srcId="{BC549C71-0ECA-4EED-8C17-AD7EBB613248}" destId="{DC0D3313-5AF5-444D-AEBE-15AFC194062F}" srcOrd="0" destOrd="0" presId="urn:microsoft.com/office/officeart/2005/8/layout/hierarchy2"/>
    <dgm:cxn modelId="{2BD6E00D-79E3-4D33-9D03-A611C1CC0A5C}" type="presParOf" srcId="{BC549C71-0ECA-4EED-8C17-AD7EBB613248}" destId="{1F420D60-B502-45C8-8A1C-4C167C60B0E8}" srcOrd="1" destOrd="0" presId="urn:microsoft.com/office/officeart/2005/8/layout/hierarchy2"/>
    <dgm:cxn modelId="{08E593CC-1E31-40A1-AFE5-71C44946B355}" type="presParOf" srcId="{1F420D60-B502-45C8-8A1C-4C167C60B0E8}" destId="{1F9368C4-5427-428C-A9B7-CE2C0175DCB3}" srcOrd="0" destOrd="0" presId="urn:microsoft.com/office/officeart/2005/8/layout/hierarchy2"/>
    <dgm:cxn modelId="{5E89568B-3DFD-4909-8BFC-F8B9F079132A}" type="presParOf" srcId="{1F9368C4-5427-428C-A9B7-CE2C0175DCB3}" destId="{398E7FC5-FAE8-40C9-9B9A-70F9AB120F95}" srcOrd="0" destOrd="0" presId="urn:microsoft.com/office/officeart/2005/8/layout/hierarchy2"/>
    <dgm:cxn modelId="{F8A1A59B-C741-4C49-846B-4D02618ECF65}" type="presParOf" srcId="{1F420D60-B502-45C8-8A1C-4C167C60B0E8}" destId="{446E1D72-D864-4A27-B1E2-F01912ABE3D4}" srcOrd="1" destOrd="0" presId="urn:microsoft.com/office/officeart/2005/8/layout/hierarchy2"/>
    <dgm:cxn modelId="{3EFB6804-56A5-47D4-AE76-CF67EE96A3AF}" type="presParOf" srcId="{446E1D72-D864-4A27-B1E2-F01912ABE3D4}" destId="{3D954C7B-43FD-4CCB-9153-6F8E768D9F15}" srcOrd="0" destOrd="0" presId="urn:microsoft.com/office/officeart/2005/8/layout/hierarchy2"/>
    <dgm:cxn modelId="{1BFE5A92-54A1-4B90-83FC-CD1F4219BB34}" type="presParOf" srcId="{446E1D72-D864-4A27-B1E2-F01912ABE3D4}" destId="{7AB24162-5490-4F12-B997-1CC6CFDF0317}" srcOrd="1" destOrd="0" presId="urn:microsoft.com/office/officeart/2005/8/layout/hierarchy2"/>
    <dgm:cxn modelId="{96C4902F-A817-40FD-B46A-98803B8F8A92}" type="presParOf" srcId="{1F420D60-B502-45C8-8A1C-4C167C60B0E8}" destId="{77D3F4ED-7D85-454F-AC10-A59CBA1F46CE}" srcOrd="2" destOrd="0" presId="urn:microsoft.com/office/officeart/2005/8/layout/hierarchy2"/>
    <dgm:cxn modelId="{A18B77B2-875B-4B7B-89DB-95CE999E0D61}" type="presParOf" srcId="{77D3F4ED-7D85-454F-AC10-A59CBA1F46CE}" destId="{741FE1F6-D3BF-439D-A878-2D11D3BEFE18}" srcOrd="0" destOrd="0" presId="urn:microsoft.com/office/officeart/2005/8/layout/hierarchy2"/>
    <dgm:cxn modelId="{A4CED96F-E6AB-4FE0-957C-685B914060E0}" type="presParOf" srcId="{1F420D60-B502-45C8-8A1C-4C167C60B0E8}" destId="{374E0BDD-7E9F-436B-A6E3-A1754F265967}" srcOrd="3" destOrd="0" presId="urn:microsoft.com/office/officeart/2005/8/layout/hierarchy2"/>
    <dgm:cxn modelId="{B61AD3C4-51BB-49DE-996D-EEF618224926}" type="presParOf" srcId="{374E0BDD-7E9F-436B-A6E3-A1754F265967}" destId="{7234C52A-9992-4E30-B665-C6241B620F4B}" srcOrd="0" destOrd="0" presId="urn:microsoft.com/office/officeart/2005/8/layout/hierarchy2"/>
    <dgm:cxn modelId="{C5682809-91C8-4E30-BB27-4EA163705037}" type="presParOf" srcId="{374E0BDD-7E9F-436B-A6E3-A1754F265967}" destId="{C9A7DFC7-5FB3-4B62-908B-6AFA074DA2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A40DFE8-1C01-40D5-A623-DE2A17CA8E6B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9821D92F-7C63-4176-9A6F-AB4F42D3CF90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大智</a:t>
          </a:r>
          <a:endParaRPr lang="zh-TW" altLang="en-US" sz="3200" dirty="0"/>
        </a:p>
      </dgm:t>
    </dgm:pt>
    <dgm:pt modelId="{E641C650-3919-42D3-A079-809A45E149ED}" type="parTrans" cxnId="{A5E6CA80-6E11-4A74-AF69-9B0223A0D153}">
      <dgm:prSet/>
      <dgm:spPr/>
      <dgm:t>
        <a:bodyPr/>
        <a:lstStyle/>
        <a:p>
          <a:endParaRPr lang="zh-TW" altLang="en-US"/>
        </a:p>
      </dgm:t>
    </dgm:pt>
    <dgm:pt modelId="{1F3A2168-6A32-430F-AEF8-7DB719B6CAE8}" type="sibTrans" cxnId="{A5E6CA80-6E11-4A74-AF69-9B0223A0D153}">
      <dgm:prSet/>
      <dgm:spPr/>
      <dgm:t>
        <a:bodyPr/>
        <a:lstStyle/>
        <a:p>
          <a:endParaRPr lang="zh-TW" altLang="en-US"/>
        </a:p>
      </dgm:t>
    </dgm:pt>
    <dgm:pt modelId="{8EAAC6BA-A364-44EE-823B-EE989EED9062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好問好　察邇言</a:t>
          </a:r>
          <a:endParaRPr lang="zh-TW" altLang="en-US" sz="3200" dirty="0"/>
        </a:p>
      </dgm:t>
    </dgm:pt>
    <dgm:pt modelId="{346A3117-4A14-4045-A324-B67CF7D28FAA}" type="parTrans" cxnId="{F0AFB438-0465-4592-BD4E-5824A525A69C}">
      <dgm:prSet/>
      <dgm:spPr/>
      <dgm:t>
        <a:bodyPr/>
        <a:lstStyle/>
        <a:p>
          <a:endParaRPr lang="zh-TW" altLang="en-US"/>
        </a:p>
      </dgm:t>
    </dgm:pt>
    <dgm:pt modelId="{B08AB95D-86EF-4310-9C42-8307935EDECD}" type="sibTrans" cxnId="{F0AFB438-0465-4592-BD4E-5824A525A69C}">
      <dgm:prSet/>
      <dgm:spPr/>
      <dgm:t>
        <a:bodyPr/>
        <a:lstStyle/>
        <a:p>
          <a:endParaRPr lang="zh-TW" altLang="en-US"/>
        </a:p>
      </dgm:t>
    </dgm:pt>
    <dgm:pt modelId="{5DC81F92-4027-4851-B692-0B74505BB205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自我覺察</a:t>
          </a:r>
          <a:endParaRPr lang="zh-TW" altLang="en-US" sz="3200" dirty="0"/>
        </a:p>
      </dgm:t>
    </dgm:pt>
    <dgm:pt modelId="{17E2F4A9-251D-4CF1-AA56-C981F898617F}" type="parTrans" cxnId="{906ED31D-FB17-406F-BBEE-1A6EA12735E6}">
      <dgm:prSet/>
      <dgm:spPr/>
      <dgm:t>
        <a:bodyPr/>
        <a:lstStyle/>
        <a:p>
          <a:endParaRPr lang="zh-TW" altLang="en-US"/>
        </a:p>
      </dgm:t>
    </dgm:pt>
    <dgm:pt modelId="{638CE252-D1E1-4206-B36C-35097E4D6F1F}" type="sibTrans" cxnId="{906ED31D-FB17-406F-BBEE-1A6EA12735E6}">
      <dgm:prSet/>
      <dgm:spPr/>
      <dgm:t>
        <a:bodyPr/>
        <a:lstStyle/>
        <a:p>
          <a:endParaRPr lang="zh-TW" altLang="en-US"/>
        </a:p>
      </dgm:t>
    </dgm:pt>
    <dgm:pt modelId="{454DDFDF-5D2A-475C-A52C-C98582D378B7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不解則問</a:t>
          </a:r>
          <a:endParaRPr lang="zh-TW" altLang="en-US" sz="3200" dirty="0"/>
        </a:p>
      </dgm:t>
    </dgm:pt>
    <dgm:pt modelId="{3AACF8FE-0603-4FD8-9279-FE9C9ED0EE8B}" type="parTrans" cxnId="{9229F3DD-C7D8-42AF-9DAC-0C201A26BC04}">
      <dgm:prSet/>
      <dgm:spPr/>
      <dgm:t>
        <a:bodyPr/>
        <a:lstStyle/>
        <a:p>
          <a:endParaRPr lang="zh-TW" altLang="en-US"/>
        </a:p>
      </dgm:t>
    </dgm:pt>
    <dgm:pt modelId="{CCA4BC1B-2F70-4DE2-874B-1539FC30A4BC}" type="sibTrans" cxnId="{9229F3DD-C7D8-42AF-9DAC-0C201A26BC04}">
      <dgm:prSet/>
      <dgm:spPr/>
      <dgm:t>
        <a:bodyPr/>
        <a:lstStyle/>
        <a:p>
          <a:endParaRPr lang="zh-TW" altLang="en-US"/>
        </a:p>
      </dgm:t>
    </dgm:pt>
    <dgm:pt modelId="{D5EEA3C1-C998-49D5-967D-739A7B6877A5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隱惡　而揚善</a:t>
          </a:r>
          <a:endParaRPr lang="zh-TW" altLang="en-US" sz="3200" dirty="0"/>
        </a:p>
      </dgm:t>
    </dgm:pt>
    <dgm:pt modelId="{46C5F829-1AAB-4912-AC66-3EBC7C9D49E2}" type="parTrans" cxnId="{185F1190-E2BC-42AB-AE9D-966FC16606B2}">
      <dgm:prSet/>
      <dgm:spPr/>
      <dgm:t>
        <a:bodyPr/>
        <a:lstStyle/>
        <a:p>
          <a:endParaRPr lang="zh-TW" altLang="en-US"/>
        </a:p>
      </dgm:t>
    </dgm:pt>
    <dgm:pt modelId="{E0C5653E-34C3-4234-ACC8-4FBD06135F5A}" type="sibTrans" cxnId="{185F1190-E2BC-42AB-AE9D-966FC16606B2}">
      <dgm:prSet/>
      <dgm:spPr/>
      <dgm:t>
        <a:bodyPr/>
        <a:lstStyle/>
        <a:p>
          <a:endParaRPr lang="zh-TW" altLang="en-US"/>
        </a:p>
      </dgm:t>
    </dgm:pt>
    <dgm:pt modelId="{D3AE4D00-AE75-42A7-BDCB-CF611E7CADEB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為善去惡</a:t>
          </a:r>
          <a:endParaRPr lang="zh-TW" altLang="en-US" sz="3200" dirty="0"/>
        </a:p>
      </dgm:t>
    </dgm:pt>
    <dgm:pt modelId="{244E629D-D2FD-4E3A-A796-D6C19AF0D6CD}" type="parTrans" cxnId="{AC6F6885-1706-47C2-BB06-CF5A65A9251E}">
      <dgm:prSet/>
      <dgm:spPr/>
      <dgm:t>
        <a:bodyPr/>
        <a:lstStyle/>
        <a:p>
          <a:endParaRPr lang="zh-TW" altLang="en-US"/>
        </a:p>
      </dgm:t>
    </dgm:pt>
    <dgm:pt modelId="{4E1AB3FA-07FB-40DA-9DE5-CC5B22D9D208}" type="sibTrans" cxnId="{AC6F6885-1706-47C2-BB06-CF5A65A9251E}">
      <dgm:prSet/>
      <dgm:spPr/>
      <dgm:t>
        <a:bodyPr/>
        <a:lstStyle/>
        <a:p>
          <a:endParaRPr lang="zh-TW" altLang="en-US"/>
        </a:p>
      </dgm:t>
    </dgm:pt>
    <dgm:pt modelId="{B4481B7E-2601-4FC5-82CB-67B527AB6F99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明辨善惡</a:t>
          </a:r>
          <a:endParaRPr lang="zh-TW" altLang="en-US" sz="3200" dirty="0"/>
        </a:p>
      </dgm:t>
    </dgm:pt>
    <dgm:pt modelId="{A9A7895B-77CA-4325-A4E6-71FB7454DD2E}" type="parTrans" cxnId="{C312B6C6-CA55-430A-BE7F-C8ED3AB53E06}">
      <dgm:prSet/>
      <dgm:spPr/>
      <dgm:t>
        <a:bodyPr/>
        <a:lstStyle/>
        <a:p>
          <a:endParaRPr lang="zh-TW" altLang="en-US"/>
        </a:p>
      </dgm:t>
    </dgm:pt>
    <dgm:pt modelId="{F05EAF5C-7E3E-4DD8-9C91-953FD8BDD0DA}" type="sibTrans" cxnId="{C312B6C6-CA55-430A-BE7F-C8ED3AB53E06}">
      <dgm:prSet/>
      <dgm:spPr/>
      <dgm:t>
        <a:bodyPr/>
        <a:lstStyle/>
        <a:p>
          <a:endParaRPr lang="zh-TW" altLang="en-US"/>
        </a:p>
      </dgm:t>
    </dgm:pt>
    <dgm:pt modelId="{C5AEE7DD-CD54-4EBB-8153-F675794A57D4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學問</a:t>
          </a:r>
          <a:endParaRPr lang="zh-TW" altLang="en-US" sz="3200" dirty="0"/>
        </a:p>
      </dgm:t>
    </dgm:pt>
    <dgm:pt modelId="{92EF4A50-E817-4985-ADD5-6493246E4535}" type="parTrans" cxnId="{19D27FF0-1C62-4426-AF5B-C9CDCB376001}">
      <dgm:prSet/>
      <dgm:spPr/>
      <dgm:t>
        <a:bodyPr/>
        <a:lstStyle/>
        <a:p>
          <a:endParaRPr lang="zh-TW" altLang="en-US"/>
        </a:p>
      </dgm:t>
    </dgm:pt>
    <dgm:pt modelId="{89A3C32B-0C61-4C7B-A35E-95528BAA2464}" type="sibTrans" cxnId="{19D27FF0-1C62-4426-AF5B-C9CDCB376001}">
      <dgm:prSet/>
      <dgm:spPr/>
      <dgm:t>
        <a:bodyPr/>
        <a:lstStyle/>
        <a:p>
          <a:endParaRPr lang="zh-TW" altLang="en-US"/>
        </a:p>
      </dgm:t>
    </dgm:pt>
    <dgm:pt modelId="{C9537ED5-B35A-4D77-A7B9-4C41C7CBAEBA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德行</a:t>
          </a:r>
          <a:endParaRPr lang="zh-TW" altLang="en-US" sz="3200" dirty="0"/>
        </a:p>
      </dgm:t>
    </dgm:pt>
    <dgm:pt modelId="{E9E4246F-B7D0-47EE-A138-C9DA36AEAC82}" type="parTrans" cxnId="{9BB9C62C-C6EE-4EC4-BD7F-69D5C165F41A}">
      <dgm:prSet/>
      <dgm:spPr/>
      <dgm:t>
        <a:bodyPr/>
        <a:lstStyle/>
        <a:p>
          <a:endParaRPr lang="zh-TW" altLang="en-US"/>
        </a:p>
      </dgm:t>
    </dgm:pt>
    <dgm:pt modelId="{42734BB7-936B-435A-8276-68C2F6D2FFE0}" type="sibTrans" cxnId="{9BB9C62C-C6EE-4EC4-BD7F-69D5C165F41A}">
      <dgm:prSet/>
      <dgm:spPr/>
      <dgm:t>
        <a:bodyPr/>
        <a:lstStyle/>
        <a:p>
          <a:endParaRPr lang="zh-TW" altLang="en-US"/>
        </a:p>
      </dgm:t>
    </dgm:pt>
    <dgm:pt modelId="{1140CB64-27A3-47B8-9970-CF01ED923B34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隱惡揚善</a:t>
          </a:r>
          <a:endParaRPr lang="zh-TW" altLang="en-US" sz="3200" dirty="0"/>
        </a:p>
      </dgm:t>
    </dgm:pt>
    <dgm:pt modelId="{3BB0FA4B-F0DA-4367-8BA9-C0C8511F7A75}" type="parTrans" cxnId="{5AA7629E-77FB-4704-8511-CB22AF81EE51}">
      <dgm:prSet/>
      <dgm:spPr/>
      <dgm:t>
        <a:bodyPr/>
        <a:lstStyle/>
        <a:p>
          <a:endParaRPr lang="zh-TW" altLang="en-US"/>
        </a:p>
      </dgm:t>
    </dgm:pt>
    <dgm:pt modelId="{6F4F4C8F-A499-4D4B-9550-CFFD0D754B98}" type="sibTrans" cxnId="{5AA7629E-77FB-4704-8511-CB22AF81EE51}">
      <dgm:prSet/>
      <dgm:spPr/>
      <dgm:t>
        <a:bodyPr/>
        <a:lstStyle/>
        <a:p>
          <a:endParaRPr lang="zh-TW" altLang="en-US"/>
        </a:p>
      </dgm:t>
    </dgm:pt>
    <dgm:pt modelId="{90C78354-213C-4DEC-8AF6-113E7567C9FA}" type="pres">
      <dgm:prSet presAssocID="{2A40DFE8-1C01-40D5-A623-DE2A17CA8E6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FE9B78A-5372-4AB2-AB0E-278028917B7A}" type="pres">
      <dgm:prSet presAssocID="{9821D92F-7C63-4176-9A6F-AB4F42D3CF90}" presName="root1" presStyleCnt="0"/>
      <dgm:spPr/>
    </dgm:pt>
    <dgm:pt modelId="{A826535A-E279-4ACD-9FD1-7C68010F1F17}" type="pres">
      <dgm:prSet presAssocID="{9821D92F-7C63-4176-9A6F-AB4F42D3CF90}" presName="LevelOneTextNode" presStyleLbl="node0" presStyleIdx="0" presStyleCnt="1" custScaleY="14166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1C372F-AF88-4B44-80AD-69F571B3F96B}" type="pres">
      <dgm:prSet presAssocID="{9821D92F-7C63-4176-9A6F-AB4F42D3CF90}" presName="level2hierChild" presStyleCnt="0"/>
      <dgm:spPr/>
    </dgm:pt>
    <dgm:pt modelId="{01E363E4-2536-4B7A-9C7A-51F895B81949}" type="pres">
      <dgm:prSet presAssocID="{346A3117-4A14-4045-A324-B67CF7D28FAA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3128F1B7-401B-4DCC-9932-E710D877E91A}" type="pres">
      <dgm:prSet presAssocID="{346A3117-4A14-4045-A324-B67CF7D28FAA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93D8A639-8565-4DBE-B3A0-DA18F42FDB93}" type="pres">
      <dgm:prSet presAssocID="{8EAAC6BA-A364-44EE-823B-EE989EED9062}" presName="root2" presStyleCnt="0"/>
      <dgm:spPr/>
    </dgm:pt>
    <dgm:pt modelId="{509D27BF-4916-494D-B96A-CE4F9B4D5709}" type="pres">
      <dgm:prSet presAssocID="{8EAAC6BA-A364-44EE-823B-EE989EED9062}" presName="LevelTwoTextNode" presStyleLbl="node2" presStyleIdx="0" presStyleCnt="2" custScaleX="119709" custScaleY="17596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2D3CAFD-5F76-42D4-9350-DEF58A8A4AAF}" type="pres">
      <dgm:prSet presAssocID="{8EAAC6BA-A364-44EE-823B-EE989EED9062}" presName="level3hierChild" presStyleCnt="0"/>
      <dgm:spPr/>
    </dgm:pt>
    <dgm:pt modelId="{F85908F1-65E1-462B-AE98-0F0ADFF97674}" type="pres">
      <dgm:prSet presAssocID="{17E2F4A9-251D-4CF1-AA56-C981F898617F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6045808F-7AAC-4A88-B20E-909F7AFD7301}" type="pres">
      <dgm:prSet presAssocID="{17E2F4A9-251D-4CF1-AA56-C981F898617F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B9777AA4-76F2-48ED-92F4-A50A7EF1FC69}" type="pres">
      <dgm:prSet presAssocID="{5DC81F92-4027-4851-B692-0B74505BB205}" presName="root2" presStyleCnt="0"/>
      <dgm:spPr/>
    </dgm:pt>
    <dgm:pt modelId="{874C2936-D38C-4287-9BDB-2E996376D824}" type="pres">
      <dgm:prSet presAssocID="{5DC81F92-4027-4851-B692-0B74505BB205}" presName="LevelTwoTextNode" presStyleLbl="node3" presStyleIdx="0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756215-89F2-40A8-A935-0640EADB7332}" type="pres">
      <dgm:prSet presAssocID="{5DC81F92-4027-4851-B692-0B74505BB205}" presName="level3hierChild" presStyleCnt="0"/>
      <dgm:spPr/>
    </dgm:pt>
    <dgm:pt modelId="{514EE6D6-86CA-4389-9F92-3703E2A43583}" type="pres">
      <dgm:prSet presAssocID="{3AACF8FE-0603-4FD8-9279-FE9C9ED0EE8B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3BF31AB9-86B8-43ED-94A7-C81A6429CAB7}" type="pres">
      <dgm:prSet presAssocID="{3AACF8FE-0603-4FD8-9279-FE9C9ED0EE8B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A1BDFEF1-D0B0-4508-8065-625AC91308ED}" type="pres">
      <dgm:prSet presAssocID="{454DDFDF-5D2A-475C-A52C-C98582D378B7}" presName="root2" presStyleCnt="0"/>
      <dgm:spPr/>
    </dgm:pt>
    <dgm:pt modelId="{B7FAAEAA-E148-4F48-A2AF-DA253696F891}" type="pres">
      <dgm:prSet presAssocID="{454DDFDF-5D2A-475C-A52C-C98582D378B7}" presName="LevelTwoTextNode" presStyleLbl="node3" presStyleIdx="1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9032A59-36D6-4537-9727-D4AEE908D748}" type="pres">
      <dgm:prSet presAssocID="{454DDFDF-5D2A-475C-A52C-C98582D378B7}" presName="level3hierChild" presStyleCnt="0"/>
      <dgm:spPr/>
    </dgm:pt>
    <dgm:pt modelId="{6F526836-C86A-4DC1-B0D0-03EA6A1CBB60}" type="pres">
      <dgm:prSet presAssocID="{92EF4A50-E817-4985-ADD5-6493246E4535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C082D292-5CFA-4C72-B50F-2DE9F1591E42}" type="pres">
      <dgm:prSet presAssocID="{92EF4A50-E817-4985-ADD5-6493246E4535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DC5879A6-5256-410E-8673-CF9532EC8F57}" type="pres">
      <dgm:prSet presAssocID="{C5AEE7DD-CD54-4EBB-8153-F675794A57D4}" presName="root2" presStyleCnt="0"/>
      <dgm:spPr/>
    </dgm:pt>
    <dgm:pt modelId="{CF7C2DC4-674D-4688-B2EA-BE086D2EAFFB}" type="pres">
      <dgm:prSet presAssocID="{C5AEE7DD-CD54-4EBB-8153-F675794A57D4}" presName="LevelTwoTextNode" presStyleLbl="node4" presStyleIdx="0" presStyleCnt="2" custLinFactNeighborX="-148" custLinFactNeighborY="-607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830BAD-E18F-4D7B-902E-E0C1FED9F2F3}" type="pres">
      <dgm:prSet presAssocID="{C5AEE7DD-CD54-4EBB-8153-F675794A57D4}" presName="level3hierChild" presStyleCnt="0"/>
      <dgm:spPr/>
    </dgm:pt>
    <dgm:pt modelId="{F32969FB-1799-46E2-A7A3-75D05269CDC1}" type="pres">
      <dgm:prSet presAssocID="{46C5F829-1AAB-4912-AC66-3EBC7C9D49E2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45254A8-D5E2-4965-B16A-5362AAECDA7A}" type="pres">
      <dgm:prSet presAssocID="{46C5F829-1AAB-4912-AC66-3EBC7C9D49E2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7C3B76D9-B959-4A7A-95DE-594E911F09A5}" type="pres">
      <dgm:prSet presAssocID="{D5EEA3C1-C998-49D5-967D-739A7B6877A5}" presName="root2" presStyleCnt="0"/>
      <dgm:spPr/>
    </dgm:pt>
    <dgm:pt modelId="{2B30213F-96B6-42F4-8788-DFC7FE83BF66}" type="pres">
      <dgm:prSet presAssocID="{D5EEA3C1-C998-49D5-967D-739A7B6877A5}" presName="LevelTwoTextNode" presStyleLbl="node2" presStyleIdx="1" presStyleCnt="2" custScaleX="119709" custScaleY="17596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9AE272D-071B-4A18-AA4B-418DE4D8D0BE}" type="pres">
      <dgm:prSet presAssocID="{D5EEA3C1-C998-49D5-967D-739A7B6877A5}" presName="level3hierChild" presStyleCnt="0"/>
      <dgm:spPr/>
    </dgm:pt>
    <dgm:pt modelId="{4AE112CB-9F85-411B-86FC-85C4906AEBA6}" type="pres">
      <dgm:prSet presAssocID="{A9A7895B-77CA-4325-A4E6-71FB7454DD2E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AE033015-12E1-4CD2-B8DF-126FA3BACDEA}" type="pres">
      <dgm:prSet presAssocID="{A9A7895B-77CA-4325-A4E6-71FB7454DD2E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8FCEE93E-5947-4A2E-9EDD-8AE077462DCC}" type="pres">
      <dgm:prSet presAssocID="{B4481B7E-2601-4FC5-82CB-67B527AB6F99}" presName="root2" presStyleCnt="0"/>
      <dgm:spPr/>
    </dgm:pt>
    <dgm:pt modelId="{D191E214-5C7E-4AF4-A8DF-E19E35177E73}" type="pres">
      <dgm:prSet presAssocID="{B4481B7E-2601-4FC5-82CB-67B527AB6F99}" presName="LevelTwoTextNode" presStyleLbl="node3" presStyleIdx="2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25A60A6-9257-48DD-B9D9-6D3BE58BE1B6}" type="pres">
      <dgm:prSet presAssocID="{B4481B7E-2601-4FC5-82CB-67B527AB6F99}" presName="level3hierChild" presStyleCnt="0"/>
      <dgm:spPr/>
    </dgm:pt>
    <dgm:pt modelId="{7BA61871-824C-4F22-86DD-AB5BDCB7224C}" type="pres">
      <dgm:prSet presAssocID="{244E629D-D2FD-4E3A-A796-D6C19AF0D6CD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CF6F241B-F0E4-44B1-9BAD-0ED09B02B3E0}" type="pres">
      <dgm:prSet presAssocID="{244E629D-D2FD-4E3A-A796-D6C19AF0D6CD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3CDA30BB-6869-4CD6-AE72-2DC07FF5EBC0}" type="pres">
      <dgm:prSet presAssocID="{D3AE4D00-AE75-42A7-BDCB-CF611E7CADEB}" presName="root2" presStyleCnt="0"/>
      <dgm:spPr/>
    </dgm:pt>
    <dgm:pt modelId="{63F0CE90-BE9F-4FF7-9CA0-95B0F2DD848E}" type="pres">
      <dgm:prSet presAssocID="{D3AE4D00-AE75-42A7-BDCB-CF611E7CADEB}" presName="LevelTwoTextNode" presStyleLbl="node3" presStyleIdx="3" presStyleCnt="5" custScaleX="142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DBAB761-9434-4ED4-B567-F10DB62AA4E6}" type="pres">
      <dgm:prSet presAssocID="{D3AE4D00-AE75-42A7-BDCB-CF611E7CADEB}" presName="level3hierChild" presStyleCnt="0"/>
      <dgm:spPr/>
    </dgm:pt>
    <dgm:pt modelId="{32CF282E-262A-4CD9-86AF-73C176EFCEBD}" type="pres">
      <dgm:prSet presAssocID="{3BB0FA4B-F0DA-4367-8BA9-C0C8511F7A75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148375CB-AEB7-4A24-B5AB-665E31F6E300}" type="pres">
      <dgm:prSet presAssocID="{3BB0FA4B-F0DA-4367-8BA9-C0C8511F7A75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E31C95FC-588D-4AD8-9DDE-4F1046F12DA3}" type="pres">
      <dgm:prSet presAssocID="{1140CB64-27A3-47B8-9970-CF01ED923B34}" presName="root2" presStyleCnt="0"/>
      <dgm:spPr/>
    </dgm:pt>
    <dgm:pt modelId="{1A3E30F1-4B4D-4DEB-8802-8ABA5D5A23DD}" type="pres">
      <dgm:prSet presAssocID="{1140CB64-27A3-47B8-9970-CF01ED923B34}" presName="LevelTwoTextNode" presStyleLbl="node3" presStyleIdx="4" presStyleCnt="5" custScaleX="14162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D85527-594E-4E41-BD3D-281983A60B66}" type="pres">
      <dgm:prSet presAssocID="{1140CB64-27A3-47B8-9970-CF01ED923B34}" presName="level3hierChild" presStyleCnt="0"/>
      <dgm:spPr/>
    </dgm:pt>
    <dgm:pt modelId="{C49BCBB4-FDE1-4D49-910E-51CCD119B1EC}" type="pres">
      <dgm:prSet presAssocID="{E9E4246F-B7D0-47EE-A138-C9DA36AEAC82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317D6965-0A3C-4969-93DE-51296C75F692}" type="pres">
      <dgm:prSet presAssocID="{E9E4246F-B7D0-47EE-A138-C9DA36AEAC82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4E492C8A-297A-4E37-8A01-96CD3C710D23}" type="pres">
      <dgm:prSet presAssocID="{C9537ED5-B35A-4D77-A7B9-4C41C7CBAEBA}" presName="root2" presStyleCnt="0"/>
      <dgm:spPr/>
    </dgm:pt>
    <dgm:pt modelId="{63E9C6F1-50D8-473D-A9E8-A6D7CDA09008}" type="pres">
      <dgm:prSet presAssocID="{C9537ED5-B35A-4D77-A7B9-4C41C7CBAEBA}" presName="LevelTwoTextNode" presStyleLbl="node4" presStyleIdx="1" presStyleCnt="2" custLinFactY="-16972" custLinFactNeighborX="-49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2317AE7-A36D-4039-9671-7A9D7461A46A}" type="pres">
      <dgm:prSet presAssocID="{C9537ED5-B35A-4D77-A7B9-4C41C7CBAEBA}" presName="level3hierChild" presStyleCnt="0"/>
      <dgm:spPr/>
    </dgm:pt>
  </dgm:ptLst>
  <dgm:cxnLst>
    <dgm:cxn modelId="{185F1190-E2BC-42AB-AE9D-966FC16606B2}" srcId="{9821D92F-7C63-4176-9A6F-AB4F42D3CF90}" destId="{D5EEA3C1-C998-49D5-967D-739A7B6877A5}" srcOrd="1" destOrd="0" parTransId="{46C5F829-1AAB-4912-AC66-3EBC7C9D49E2}" sibTransId="{E0C5653E-34C3-4234-ACC8-4FBD06135F5A}"/>
    <dgm:cxn modelId="{DBB2FE57-F859-4423-97DF-FED486FDE0A4}" type="presOf" srcId="{E9E4246F-B7D0-47EE-A138-C9DA36AEAC82}" destId="{C49BCBB4-FDE1-4D49-910E-51CCD119B1EC}" srcOrd="0" destOrd="0" presId="urn:microsoft.com/office/officeart/2005/8/layout/hierarchy2"/>
    <dgm:cxn modelId="{5AA7629E-77FB-4704-8511-CB22AF81EE51}" srcId="{D5EEA3C1-C998-49D5-967D-739A7B6877A5}" destId="{1140CB64-27A3-47B8-9970-CF01ED923B34}" srcOrd="2" destOrd="0" parTransId="{3BB0FA4B-F0DA-4367-8BA9-C0C8511F7A75}" sibTransId="{6F4F4C8F-A499-4D4B-9550-CFFD0D754B98}"/>
    <dgm:cxn modelId="{A5E6CA80-6E11-4A74-AF69-9B0223A0D153}" srcId="{2A40DFE8-1C01-40D5-A623-DE2A17CA8E6B}" destId="{9821D92F-7C63-4176-9A6F-AB4F42D3CF90}" srcOrd="0" destOrd="0" parTransId="{E641C650-3919-42D3-A079-809A45E149ED}" sibTransId="{1F3A2168-6A32-430F-AEF8-7DB719B6CAE8}"/>
    <dgm:cxn modelId="{19A9F253-3398-4821-B5AF-0FE4C0CFDF8A}" type="presOf" srcId="{E9E4246F-B7D0-47EE-A138-C9DA36AEAC82}" destId="{317D6965-0A3C-4969-93DE-51296C75F692}" srcOrd="1" destOrd="0" presId="urn:microsoft.com/office/officeart/2005/8/layout/hierarchy2"/>
    <dgm:cxn modelId="{C312B6C6-CA55-430A-BE7F-C8ED3AB53E06}" srcId="{D5EEA3C1-C998-49D5-967D-739A7B6877A5}" destId="{B4481B7E-2601-4FC5-82CB-67B527AB6F99}" srcOrd="0" destOrd="0" parTransId="{A9A7895B-77CA-4325-A4E6-71FB7454DD2E}" sibTransId="{F05EAF5C-7E3E-4DD8-9C91-953FD8BDD0DA}"/>
    <dgm:cxn modelId="{BE35CB46-4A43-4518-BC8F-734F7977A167}" type="presOf" srcId="{C5AEE7DD-CD54-4EBB-8153-F675794A57D4}" destId="{CF7C2DC4-674D-4688-B2EA-BE086D2EAFFB}" srcOrd="0" destOrd="0" presId="urn:microsoft.com/office/officeart/2005/8/layout/hierarchy2"/>
    <dgm:cxn modelId="{B2673941-A8DD-4D21-B1B3-29B2D6182E29}" type="presOf" srcId="{5DC81F92-4027-4851-B692-0B74505BB205}" destId="{874C2936-D38C-4287-9BDB-2E996376D824}" srcOrd="0" destOrd="0" presId="urn:microsoft.com/office/officeart/2005/8/layout/hierarchy2"/>
    <dgm:cxn modelId="{43EE95A7-A572-47A2-9E48-9AC384BA7CFC}" type="presOf" srcId="{3BB0FA4B-F0DA-4367-8BA9-C0C8511F7A75}" destId="{32CF282E-262A-4CD9-86AF-73C176EFCEBD}" srcOrd="0" destOrd="0" presId="urn:microsoft.com/office/officeart/2005/8/layout/hierarchy2"/>
    <dgm:cxn modelId="{1D251E40-AB61-40F9-95D5-B28300CC9727}" type="presOf" srcId="{D3AE4D00-AE75-42A7-BDCB-CF611E7CADEB}" destId="{63F0CE90-BE9F-4FF7-9CA0-95B0F2DD848E}" srcOrd="0" destOrd="0" presId="urn:microsoft.com/office/officeart/2005/8/layout/hierarchy2"/>
    <dgm:cxn modelId="{0220E0D4-0657-403E-9BF1-1B2EB40A6A6B}" type="presOf" srcId="{C9537ED5-B35A-4D77-A7B9-4C41C7CBAEBA}" destId="{63E9C6F1-50D8-473D-A9E8-A6D7CDA09008}" srcOrd="0" destOrd="0" presId="urn:microsoft.com/office/officeart/2005/8/layout/hierarchy2"/>
    <dgm:cxn modelId="{9229F3DD-C7D8-42AF-9DAC-0C201A26BC04}" srcId="{8EAAC6BA-A364-44EE-823B-EE989EED9062}" destId="{454DDFDF-5D2A-475C-A52C-C98582D378B7}" srcOrd="1" destOrd="0" parTransId="{3AACF8FE-0603-4FD8-9279-FE9C9ED0EE8B}" sibTransId="{CCA4BC1B-2F70-4DE2-874B-1539FC30A4BC}"/>
    <dgm:cxn modelId="{19D27FF0-1C62-4426-AF5B-C9CDCB376001}" srcId="{454DDFDF-5D2A-475C-A52C-C98582D378B7}" destId="{C5AEE7DD-CD54-4EBB-8153-F675794A57D4}" srcOrd="0" destOrd="0" parTransId="{92EF4A50-E817-4985-ADD5-6493246E4535}" sibTransId="{89A3C32B-0C61-4C7B-A35E-95528BAA2464}"/>
    <dgm:cxn modelId="{B78E8429-4729-41B9-8F47-768466F80AA2}" type="presOf" srcId="{17E2F4A9-251D-4CF1-AA56-C981F898617F}" destId="{F85908F1-65E1-462B-AE98-0F0ADFF97674}" srcOrd="0" destOrd="0" presId="urn:microsoft.com/office/officeart/2005/8/layout/hierarchy2"/>
    <dgm:cxn modelId="{79951C23-FD70-4F36-ADFD-2F00B648B5D5}" type="presOf" srcId="{1140CB64-27A3-47B8-9970-CF01ED923B34}" destId="{1A3E30F1-4B4D-4DEB-8802-8ABA5D5A23DD}" srcOrd="0" destOrd="0" presId="urn:microsoft.com/office/officeart/2005/8/layout/hierarchy2"/>
    <dgm:cxn modelId="{2FD9A27E-138F-4D96-80C0-662DB310D25B}" type="presOf" srcId="{454DDFDF-5D2A-475C-A52C-C98582D378B7}" destId="{B7FAAEAA-E148-4F48-A2AF-DA253696F891}" srcOrd="0" destOrd="0" presId="urn:microsoft.com/office/officeart/2005/8/layout/hierarchy2"/>
    <dgm:cxn modelId="{3878A888-5B55-45F7-ACE5-3FA837366FC3}" type="presOf" srcId="{3BB0FA4B-F0DA-4367-8BA9-C0C8511F7A75}" destId="{148375CB-AEB7-4A24-B5AB-665E31F6E300}" srcOrd="1" destOrd="0" presId="urn:microsoft.com/office/officeart/2005/8/layout/hierarchy2"/>
    <dgm:cxn modelId="{56BC6F1D-26C1-44C1-80DD-91A652F53DD2}" type="presOf" srcId="{244E629D-D2FD-4E3A-A796-D6C19AF0D6CD}" destId="{7BA61871-824C-4F22-86DD-AB5BDCB7224C}" srcOrd="0" destOrd="0" presId="urn:microsoft.com/office/officeart/2005/8/layout/hierarchy2"/>
    <dgm:cxn modelId="{829DAEA7-60B1-4C5C-A7F7-2D98E1CC7D56}" type="presOf" srcId="{3AACF8FE-0603-4FD8-9279-FE9C9ED0EE8B}" destId="{3BF31AB9-86B8-43ED-94A7-C81A6429CAB7}" srcOrd="1" destOrd="0" presId="urn:microsoft.com/office/officeart/2005/8/layout/hierarchy2"/>
    <dgm:cxn modelId="{26F24A25-AD9F-4B8C-B0AB-CDF1951F1F26}" type="presOf" srcId="{9821D92F-7C63-4176-9A6F-AB4F42D3CF90}" destId="{A826535A-E279-4ACD-9FD1-7C68010F1F17}" srcOrd="0" destOrd="0" presId="urn:microsoft.com/office/officeart/2005/8/layout/hierarchy2"/>
    <dgm:cxn modelId="{ADF3B7AB-886A-46AE-ACAF-6C1B74C633A7}" type="presOf" srcId="{244E629D-D2FD-4E3A-A796-D6C19AF0D6CD}" destId="{CF6F241B-F0E4-44B1-9BAD-0ED09B02B3E0}" srcOrd="1" destOrd="0" presId="urn:microsoft.com/office/officeart/2005/8/layout/hierarchy2"/>
    <dgm:cxn modelId="{944F408A-43D1-4AD9-BC09-EDAAEC6A40BF}" type="presOf" srcId="{92EF4A50-E817-4985-ADD5-6493246E4535}" destId="{C082D292-5CFA-4C72-B50F-2DE9F1591E42}" srcOrd="1" destOrd="0" presId="urn:microsoft.com/office/officeart/2005/8/layout/hierarchy2"/>
    <dgm:cxn modelId="{010457E8-E013-49B5-A8D7-CC17656E2114}" type="presOf" srcId="{3AACF8FE-0603-4FD8-9279-FE9C9ED0EE8B}" destId="{514EE6D6-86CA-4389-9F92-3703E2A43583}" srcOrd="0" destOrd="0" presId="urn:microsoft.com/office/officeart/2005/8/layout/hierarchy2"/>
    <dgm:cxn modelId="{C051592E-3A9F-47AC-99C7-927EE06702BD}" type="presOf" srcId="{D5EEA3C1-C998-49D5-967D-739A7B6877A5}" destId="{2B30213F-96B6-42F4-8788-DFC7FE83BF66}" srcOrd="0" destOrd="0" presId="urn:microsoft.com/office/officeart/2005/8/layout/hierarchy2"/>
    <dgm:cxn modelId="{13E6AD19-F53F-4C50-8FDC-30F3B4702C25}" type="presOf" srcId="{A9A7895B-77CA-4325-A4E6-71FB7454DD2E}" destId="{AE033015-12E1-4CD2-B8DF-126FA3BACDEA}" srcOrd="1" destOrd="0" presId="urn:microsoft.com/office/officeart/2005/8/layout/hierarchy2"/>
    <dgm:cxn modelId="{AC6F6885-1706-47C2-BB06-CF5A65A9251E}" srcId="{D5EEA3C1-C998-49D5-967D-739A7B6877A5}" destId="{D3AE4D00-AE75-42A7-BDCB-CF611E7CADEB}" srcOrd="1" destOrd="0" parTransId="{244E629D-D2FD-4E3A-A796-D6C19AF0D6CD}" sibTransId="{4E1AB3FA-07FB-40DA-9DE5-CC5B22D9D208}"/>
    <dgm:cxn modelId="{10576370-52D8-4EB8-AB06-6E8DCE32241B}" type="presOf" srcId="{46C5F829-1AAB-4912-AC66-3EBC7C9D49E2}" destId="{F32969FB-1799-46E2-A7A3-75D05269CDC1}" srcOrd="0" destOrd="0" presId="urn:microsoft.com/office/officeart/2005/8/layout/hierarchy2"/>
    <dgm:cxn modelId="{906ED31D-FB17-406F-BBEE-1A6EA12735E6}" srcId="{8EAAC6BA-A364-44EE-823B-EE989EED9062}" destId="{5DC81F92-4027-4851-B692-0B74505BB205}" srcOrd="0" destOrd="0" parTransId="{17E2F4A9-251D-4CF1-AA56-C981F898617F}" sibTransId="{638CE252-D1E1-4206-B36C-35097E4D6F1F}"/>
    <dgm:cxn modelId="{4F66E8B1-0394-4A52-B4B8-2F74DCC3AD4D}" type="presOf" srcId="{346A3117-4A14-4045-A324-B67CF7D28FAA}" destId="{01E363E4-2536-4B7A-9C7A-51F895B81949}" srcOrd="0" destOrd="0" presId="urn:microsoft.com/office/officeart/2005/8/layout/hierarchy2"/>
    <dgm:cxn modelId="{9BB9C62C-C6EE-4EC4-BD7F-69D5C165F41A}" srcId="{1140CB64-27A3-47B8-9970-CF01ED923B34}" destId="{C9537ED5-B35A-4D77-A7B9-4C41C7CBAEBA}" srcOrd="0" destOrd="0" parTransId="{E9E4246F-B7D0-47EE-A138-C9DA36AEAC82}" sibTransId="{42734BB7-936B-435A-8276-68C2F6D2FFE0}"/>
    <dgm:cxn modelId="{DEC8E385-EE41-4ACC-98B3-CBE880CFED3C}" type="presOf" srcId="{17E2F4A9-251D-4CF1-AA56-C981F898617F}" destId="{6045808F-7AAC-4A88-B20E-909F7AFD7301}" srcOrd="1" destOrd="0" presId="urn:microsoft.com/office/officeart/2005/8/layout/hierarchy2"/>
    <dgm:cxn modelId="{1BF38672-2628-45F6-AC61-A074DDCB5F78}" type="presOf" srcId="{92EF4A50-E817-4985-ADD5-6493246E4535}" destId="{6F526836-C86A-4DC1-B0D0-03EA6A1CBB60}" srcOrd="0" destOrd="0" presId="urn:microsoft.com/office/officeart/2005/8/layout/hierarchy2"/>
    <dgm:cxn modelId="{729B9C98-0235-46FE-A4EF-F0B6DE155AEF}" type="presOf" srcId="{46C5F829-1AAB-4912-AC66-3EBC7C9D49E2}" destId="{D45254A8-D5E2-4965-B16A-5362AAECDA7A}" srcOrd="1" destOrd="0" presId="urn:microsoft.com/office/officeart/2005/8/layout/hierarchy2"/>
    <dgm:cxn modelId="{EFAE2D27-9DD0-4684-8E11-75F93338D352}" type="presOf" srcId="{8EAAC6BA-A364-44EE-823B-EE989EED9062}" destId="{509D27BF-4916-494D-B96A-CE4F9B4D5709}" srcOrd="0" destOrd="0" presId="urn:microsoft.com/office/officeart/2005/8/layout/hierarchy2"/>
    <dgm:cxn modelId="{06177F94-14BA-401B-A085-2444DEFF826A}" type="presOf" srcId="{A9A7895B-77CA-4325-A4E6-71FB7454DD2E}" destId="{4AE112CB-9F85-411B-86FC-85C4906AEBA6}" srcOrd="0" destOrd="0" presId="urn:microsoft.com/office/officeart/2005/8/layout/hierarchy2"/>
    <dgm:cxn modelId="{7FA188DD-E40A-432C-855C-7D5901188EF1}" type="presOf" srcId="{B4481B7E-2601-4FC5-82CB-67B527AB6F99}" destId="{D191E214-5C7E-4AF4-A8DF-E19E35177E73}" srcOrd="0" destOrd="0" presId="urn:microsoft.com/office/officeart/2005/8/layout/hierarchy2"/>
    <dgm:cxn modelId="{F0AFB438-0465-4592-BD4E-5824A525A69C}" srcId="{9821D92F-7C63-4176-9A6F-AB4F42D3CF90}" destId="{8EAAC6BA-A364-44EE-823B-EE989EED9062}" srcOrd="0" destOrd="0" parTransId="{346A3117-4A14-4045-A324-B67CF7D28FAA}" sibTransId="{B08AB95D-86EF-4310-9C42-8307935EDECD}"/>
    <dgm:cxn modelId="{5E572C4C-B0F2-40B0-8E99-4CF9BB955789}" type="presOf" srcId="{346A3117-4A14-4045-A324-B67CF7D28FAA}" destId="{3128F1B7-401B-4DCC-9932-E710D877E91A}" srcOrd="1" destOrd="0" presId="urn:microsoft.com/office/officeart/2005/8/layout/hierarchy2"/>
    <dgm:cxn modelId="{F7D83D36-7F98-444A-BBC0-CD062B0014D8}" type="presOf" srcId="{2A40DFE8-1C01-40D5-A623-DE2A17CA8E6B}" destId="{90C78354-213C-4DEC-8AF6-113E7567C9FA}" srcOrd="0" destOrd="0" presId="urn:microsoft.com/office/officeart/2005/8/layout/hierarchy2"/>
    <dgm:cxn modelId="{24862E68-E6F7-459D-8430-92805F7A47CA}" type="presParOf" srcId="{90C78354-213C-4DEC-8AF6-113E7567C9FA}" destId="{CFE9B78A-5372-4AB2-AB0E-278028917B7A}" srcOrd="0" destOrd="0" presId="urn:microsoft.com/office/officeart/2005/8/layout/hierarchy2"/>
    <dgm:cxn modelId="{A2CCE0D1-AAD9-4708-94C7-201CE20046F7}" type="presParOf" srcId="{CFE9B78A-5372-4AB2-AB0E-278028917B7A}" destId="{A826535A-E279-4ACD-9FD1-7C68010F1F17}" srcOrd="0" destOrd="0" presId="urn:microsoft.com/office/officeart/2005/8/layout/hierarchy2"/>
    <dgm:cxn modelId="{AC9E41D1-5451-44D9-8D84-D14B026F12EF}" type="presParOf" srcId="{CFE9B78A-5372-4AB2-AB0E-278028917B7A}" destId="{3F1C372F-AF88-4B44-80AD-69F571B3F96B}" srcOrd="1" destOrd="0" presId="urn:microsoft.com/office/officeart/2005/8/layout/hierarchy2"/>
    <dgm:cxn modelId="{DF69CED9-2B92-497D-BA34-90AA32AC9A66}" type="presParOf" srcId="{3F1C372F-AF88-4B44-80AD-69F571B3F96B}" destId="{01E363E4-2536-4B7A-9C7A-51F895B81949}" srcOrd="0" destOrd="0" presId="urn:microsoft.com/office/officeart/2005/8/layout/hierarchy2"/>
    <dgm:cxn modelId="{484272A2-96E6-4A3F-B8CF-449146EDD07A}" type="presParOf" srcId="{01E363E4-2536-4B7A-9C7A-51F895B81949}" destId="{3128F1B7-401B-4DCC-9932-E710D877E91A}" srcOrd="0" destOrd="0" presId="urn:microsoft.com/office/officeart/2005/8/layout/hierarchy2"/>
    <dgm:cxn modelId="{250D9676-53FC-4781-9F38-B3BFAE157858}" type="presParOf" srcId="{3F1C372F-AF88-4B44-80AD-69F571B3F96B}" destId="{93D8A639-8565-4DBE-B3A0-DA18F42FDB93}" srcOrd="1" destOrd="0" presId="urn:microsoft.com/office/officeart/2005/8/layout/hierarchy2"/>
    <dgm:cxn modelId="{2EC09855-8080-4E9B-89F3-6375016EEC54}" type="presParOf" srcId="{93D8A639-8565-4DBE-B3A0-DA18F42FDB93}" destId="{509D27BF-4916-494D-B96A-CE4F9B4D5709}" srcOrd="0" destOrd="0" presId="urn:microsoft.com/office/officeart/2005/8/layout/hierarchy2"/>
    <dgm:cxn modelId="{EA22767F-F37A-42D7-8E35-A272FB4C4589}" type="presParOf" srcId="{93D8A639-8565-4DBE-B3A0-DA18F42FDB93}" destId="{02D3CAFD-5F76-42D4-9350-DEF58A8A4AAF}" srcOrd="1" destOrd="0" presId="urn:microsoft.com/office/officeart/2005/8/layout/hierarchy2"/>
    <dgm:cxn modelId="{9B956411-DDBF-44B9-9F79-48F2AFA74342}" type="presParOf" srcId="{02D3CAFD-5F76-42D4-9350-DEF58A8A4AAF}" destId="{F85908F1-65E1-462B-AE98-0F0ADFF97674}" srcOrd="0" destOrd="0" presId="urn:microsoft.com/office/officeart/2005/8/layout/hierarchy2"/>
    <dgm:cxn modelId="{32756081-D5D2-436A-AAE1-CF81C091CE81}" type="presParOf" srcId="{F85908F1-65E1-462B-AE98-0F0ADFF97674}" destId="{6045808F-7AAC-4A88-B20E-909F7AFD7301}" srcOrd="0" destOrd="0" presId="urn:microsoft.com/office/officeart/2005/8/layout/hierarchy2"/>
    <dgm:cxn modelId="{39CDE69B-625B-44A3-A51A-7480C19751B6}" type="presParOf" srcId="{02D3CAFD-5F76-42D4-9350-DEF58A8A4AAF}" destId="{B9777AA4-76F2-48ED-92F4-A50A7EF1FC69}" srcOrd="1" destOrd="0" presId="urn:microsoft.com/office/officeart/2005/8/layout/hierarchy2"/>
    <dgm:cxn modelId="{D81DF484-8611-4A8E-9D95-F8EB6675FC78}" type="presParOf" srcId="{B9777AA4-76F2-48ED-92F4-A50A7EF1FC69}" destId="{874C2936-D38C-4287-9BDB-2E996376D824}" srcOrd="0" destOrd="0" presId="urn:microsoft.com/office/officeart/2005/8/layout/hierarchy2"/>
    <dgm:cxn modelId="{E6EF566E-4BBB-4691-B996-2D0514A79E12}" type="presParOf" srcId="{B9777AA4-76F2-48ED-92F4-A50A7EF1FC69}" destId="{3B756215-89F2-40A8-A935-0640EADB7332}" srcOrd="1" destOrd="0" presId="urn:microsoft.com/office/officeart/2005/8/layout/hierarchy2"/>
    <dgm:cxn modelId="{6E300DA2-6AC1-4D23-ABF2-2AC846CA2340}" type="presParOf" srcId="{02D3CAFD-5F76-42D4-9350-DEF58A8A4AAF}" destId="{514EE6D6-86CA-4389-9F92-3703E2A43583}" srcOrd="2" destOrd="0" presId="urn:microsoft.com/office/officeart/2005/8/layout/hierarchy2"/>
    <dgm:cxn modelId="{F9ED5B12-BAA7-48D2-BA9B-3384D07D1F29}" type="presParOf" srcId="{514EE6D6-86CA-4389-9F92-3703E2A43583}" destId="{3BF31AB9-86B8-43ED-94A7-C81A6429CAB7}" srcOrd="0" destOrd="0" presId="urn:microsoft.com/office/officeart/2005/8/layout/hierarchy2"/>
    <dgm:cxn modelId="{1D229637-6FF6-4CEB-82C0-9E20108086EB}" type="presParOf" srcId="{02D3CAFD-5F76-42D4-9350-DEF58A8A4AAF}" destId="{A1BDFEF1-D0B0-4508-8065-625AC91308ED}" srcOrd="3" destOrd="0" presId="urn:microsoft.com/office/officeart/2005/8/layout/hierarchy2"/>
    <dgm:cxn modelId="{B5453D7A-C8E0-4235-9518-B0937219D201}" type="presParOf" srcId="{A1BDFEF1-D0B0-4508-8065-625AC91308ED}" destId="{B7FAAEAA-E148-4F48-A2AF-DA253696F891}" srcOrd="0" destOrd="0" presId="urn:microsoft.com/office/officeart/2005/8/layout/hierarchy2"/>
    <dgm:cxn modelId="{3735EA1C-C8DF-47B1-8CD4-DF0104D993CB}" type="presParOf" srcId="{A1BDFEF1-D0B0-4508-8065-625AC91308ED}" destId="{39032A59-36D6-4537-9727-D4AEE908D748}" srcOrd="1" destOrd="0" presId="urn:microsoft.com/office/officeart/2005/8/layout/hierarchy2"/>
    <dgm:cxn modelId="{62AB33BC-B89E-40F5-B625-BFE9DFED600A}" type="presParOf" srcId="{39032A59-36D6-4537-9727-D4AEE908D748}" destId="{6F526836-C86A-4DC1-B0D0-03EA6A1CBB60}" srcOrd="0" destOrd="0" presId="urn:microsoft.com/office/officeart/2005/8/layout/hierarchy2"/>
    <dgm:cxn modelId="{C3B415E2-B638-4A20-91B2-CD222DA4A099}" type="presParOf" srcId="{6F526836-C86A-4DC1-B0D0-03EA6A1CBB60}" destId="{C082D292-5CFA-4C72-B50F-2DE9F1591E42}" srcOrd="0" destOrd="0" presId="urn:microsoft.com/office/officeart/2005/8/layout/hierarchy2"/>
    <dgm:cxn modelId="{1B31427B-7C40-4849-8B43-45F2B6130D52}" type="presParOf" srcId="{39032A59-36D6-4537-9727-D4AEE908D748}" destId="{DC5879A6-5256-410E-8673-CF9532EC8F57}" srcOrd="1" destOrd="0" presId="urn:microsoft.com/office/officeart/2005/8/layout/hierarchy2"/>
    <dgm:cxn modelId="{2942A486-0D08-4EF1-A6AC-D88055B561B9}" type="presParOf" srcId="{DC5879A6-5256-410E-8673-CF9532EC8F57}" destId="{CF7C2DC4-674D-4688-B2EA-BE086D2EAFFB}" srcOrd="0" destOrd="0" presId="urn:microsoft.com/office/officeart/2005/8/layout/hierarchy2"/>
    <dgm:cxn modelId="{5B9682CF-8985-4494-B1A9-50CC150E811E}" type="presParOf" srcId="{DC5879A6-5256-410E-8673-CF9532EC8F57}" destId="{42830BAD-E18F-4D7B-902E-E0C1FED9F2F3}" srcOrd="1" destOrd="0" presId="urn:microsoft.com/office/officeart/2005/8/layout/hierarchy2"/>
    <dgm:cxn modelId="{31B5129C-B606-4FC0-AAEB-C24FA5A5830A}" type="presParOf" srcId="{3F1C372F-AF88-4B44-80AD-69F571B3F96B}" destId="{F32969FB-1799-46E2-A7A3-75D05269CDC1}" srcOrd="2" destOrd="0" presId="urn:microsoft.com/office/officeart/2005/8/layout/hierarchy2"/>
    <dgm:cxn modelId="{758724DF-D195-4285-A3F9-30C08FF69FC8}" type="presParOf" srcId="{F32969FB-1799-46E2-A7A3-75D05269CDC1}" destId="{D45254A8-D5E2-4965-B16A-5362AAECDA7A}" srcOrd="0" destOrd="0" presId="urn:microsoft.com/office/officeart/2005/8/layout/hierarchy2"/>
    <dgm:cxn modelId="{3319B2B3-7F20-44F1-8C88-DC146474800C}" type="presParOf" srcId="{3F1C372F-AF88-4B44-80AD-69F571B3F96B}" destId="{7C3B76D9-B959-4A7A-95DE-594E911F09A5}" srcOrd="3" destOrd="0" presId="urn:microsoft.com/office/officeart/2005/8/layout/hierarchy2"/>
    <dgm:cxn modelId="{86C7BC07-2F8C-4DF6-9D51-C1C932CD333B}" type="presParOf" srcId="{7C3B76D9-B959-4A7A-95DE-594E911F09A5}" destId="{2B30213F-96B6-42F4-8788-DFC7FE83BF66}" srcOrd="0" destOrd="0" presId="urn:microsoft.com/office/officeart/2005/8/layout/hierarchy2"/>
    <dgm:cxn modelId="{FEA16914-6193-466B-8B1E-75485F4A8D6A}" type="presParOf" srcId="{7C3B76D9-B959-4A7A-95DE-594E911F09A5}" destId="{29AE272D-071B-4A18-AA4B-418DE4D8D0BE}" srcOrd="1" destOrd="0" presId="urn:microsoft.com/office/officeart/2005/8/layout/hierarchy2"/>
    <dgm:cxn modelId="{83480A66-7E48-4CDF-99B0-4DF3B67EA79B}" type="presParOf" srcId="{29AE272D-071B-4A18-AA4B-418DE4D8D0BE}" destId="{4AE112CB-9F85-411B-86FC-85C4906AEBA6}" srcOrd="0" destOrd="0" presId="urn:microsoft.com/office/officeart/2005/8/layout/hierarchy2"/>
    <dgm:cxn modelId="{006ADC89-7D02-45B2-8DAE-E9AD117C1FE6}" type="presParOf" srcId="{4AE112CB-9F85-411B-86FC-85C4906AEBA6}" destId="{AE033015-12E1-4CD2-B8DF-126FA3BACDEA}" srcOrd="0" destOrd="0" presId="urn:microsoft.com/office/officeart/2005/8/layout/hierarchy2"/>
    <dgm:cxn modelId="{D4B64DC9-8B19-40AE-9606-75EDE7DFF385}" type="presParOf" srcId="{29AE272D-071B-4A18-AA4B-418DE4D8D0BE}" destId="{8FCEE93E-5947-4A2E-9EDD-8AE077462DCC}" srcOrd="1" destOrd="0" presId="urn:microsoft.com/office/officeart/2005/8/layout/hierarchy2"/>
    <dgm:cxn modelId="{AFE1B3CD-5FD3-48CC-ADD4-054E2BBDD15A}" type="presParOf" srcId="{8FCEE93E-5947-4A2E-9EDD-8AE077462DCC}" destId="{D191E214-5C7E-4AF4-A8DF-E19E35177E73}" srcOrd="0" destOrd="0" presId="urn:microsoft.com/office/officeart/2005/8/layout/hierarchy2"/>
    <dgm:cxn modelId="{E8D93455-A90E-45BB-B938-29818C373C2E}" type="presParOf" srcId="{8FCEE93E-5947-4A2E-9EDD-8AE077462DCC}" destId="{B25A60A6-9257-48DD-B9D9-6D3BE58BE1B6}" srcOrd="1" destOrd="0" presId="urn:microsoft.com/office/officeart/2005/8/layout/hierarchy2"/>
    <dgm:cxn modelId="{5631E62A-0EDB-4019-ADD9-CD2014865EF7}" type="presParOf" srcId="{29AE272D-071B-4A18-AA4B-418DE4D8D0BE}" destId="{7BA61871-824C-4F22-86DD-AB5BDCB7224C}" srcOrd="2" destOrd="0" presId="urn:microsoft.com/office/officeart/2005/8/layout/hierarchy2"/>
    <dgm:cxn modelId="{C1FA040E-B76C-4E3D-8EC3-BB7066BC7C71}" type="presParOf" srcId="{7BA61871-824C-4F22-86DD-AB5BDCB7224C}" destId="{CF6F241B-F0E4-44B1-9BAD-0ED09B02B3E0}" srcOrd="0" destOrd="0" presId="urn:microsoft.com/office/officeart/2005/8/layout/hierarchy2"/>
    <dgm:cxn modelId="{BB5803DC-FDB4-4CED-B513-4F46BB6A48BA}" type="presParOf" srcId="{29AE272D-071B-4A18-AA4B-418DE4D8D0BE}" destId="{3CDA30BB-6869-4CD6-AE72-2DC07FF5EBC0}" srcOrd="3" destOrd="0" presId="urn:microsoft.com/office/officeart/2005/8/layout/hierarchy2"/>
    <dgm:cxn modelId="{17327F70-C21B-4499-B913-A906D058ADA5}" type="presParOf" srcId="{3CDA30BB-6869-4CD6-AE72-2DC07FF5EBC0}" destId="{63F0CE90-BE9F-4FF7-9CA0-95B0F2DD848E}" srcOrd="0" destOrd="0" presId="urn:microsoft.com/office/officeart/2005/8/layout/hierarchy2"/>
    <dgm:cxn modelId="{92F65F41-8785-4CAC-9529-32EA44D184D7}" type="presParOf" srcId="{3CDA30BB-6869-4CD6-AE72-2DC07FF5EBC0}" destId="{1DBAB761-9434-4ED4-B567-F10DB62AA4E6}" srcOrd="1" destOrd="0" presId="urn:microsoft.com/office/officeart/2005/8/layout/hierarchy2"/>
    <dgm:cxn modelId="{0C15903A-8809-4E9B-A6E1-F404ABEB5D1E}" type="presParOf" srcId="{29AE272D-071B-4A18-AA4B-418DE4D8D0BE}" destId="{32CF282E-262A-4CD9-86AF-73C176EFCEBD}" srcOrd="4" destOrd="0" presId="urn:microsoft.com/office/officeart/2005/8/layout/hierarchy2"/>
    <dgm:cxn modelId="{26EDCE62-DE7B-4BD3-A35C-84F45AD81E90}" type="presParOf" srcId="{32CF282E-262A-4CD9-86AF-73C176EFCEBD}" destId="{148375CB-AEB7-4A24-B5AB-665E31F6E300}" srcOrd="0" destOrd="0" presId="urn:microsoft.com/office/officeart/2005/8/layout/hierarchy2"/>
    <dgm:cxn modelId="{BE81A561-E6E1-4381-B3BE-08C448F82721}" type="presParOf" srcId="{29AE272D-071B-4A18-AA4B-418DE4D8D0BE}" destId="{E31C95FC-588D-4AD8-9DDE-4F1046F12DA3}" srcOrd="5" destOrd="0" presId="urn:microsoft.com/office/officeart/2005/8/layout/hierarchy2"/>
    <dgm:cxn modelId="{8FFC8528-3DEE-4EF8-AC72-0FDECB81A02C}" type="presParOf" srcId="{E31C95FC-588D-4AD8-9DDE-4F1046F12DA3}" destId="{1A3E30F1-4B4D-4DEB-8802-8ABA5D5A23DD}" srcOrd="0" destOrd="0" presId="urn:microsoft.com/office/officeart/2005/8/layout/hierarchy2"/>
    <dgm:cxn modelId="{5BE960D3-96B3-4BCF-BF0F-0BB6B0306E31}" type="presParOf" srcId="{E31C95FC-588D-4AD8-9DDE-4F1046F12DA3}" destId="{E8D85527-594E-4E41-BD3D-281983A60B66}" srcOrd="1" destOrd="0" presId="urn:microsoft.com/office/officeart/2005/8/layout/hierarchy2"/>
    <dgm:cxn modelId="{9092D5B3-08CD-4D0F-98E5-66571DD567EC}" type="presParOf" srcId="{E8D85527-594E-4E41-BD3D-281983A60B66}" destId="{C49BCBB4-FDE1-4D49-910E-51CCD119B1EC}" srcOrd="0" destOrd="0" presId="urn:microsoft.com/office/officeart/2005/8/layout/hierarchy2"/>
    <dgm:cxn modelId="{9AE54AB8-A762-46C0-B0C2-E5AB4FB6F9C2}" type="presParOf" srcId="{C49BCBB4-FDE1-4D49-910E-51CCD119B1EC}" destId="{317D6965-0A3C-4969-93DE-51296C75F692}" srcOrd="0" destOrd="0" presId="urn:microsoft.com/office/officeart/2005/8/layout/hierarchy2"/>
    <dgm:cxn modelId="{04854184-9598-4CE5-8616-04058B964204}" type="presParOf" srcId="{E8D85527-594E-4E41-BD3D-281983A60B66}" destId="{4E492C8A-297A-4E37-8A01-96CD3C710D23}" srcOrd="1" destOrd="0" presId="urn:microsoft.com/office/officeart/2005/8/layout/hierarchy2"/>
    <dgm:cxn modelId="{42FA215E-D2A3-40CB-945B-B593471AB1AD}" type="presParOf" srcId="{4E492C8A-297A-4E37-8A01-96CD3C710D23}" destId="{63E9C6F1-50D8-473D-A9E8-A6D7CDA09008}" srcOrd="0" destOrd="0" presId="urn:microsoft.com/office/officeart/2005/8/layout/hierarchy2"/>
    <dgm:cxn modelId="{770787FE-B79B-4C8D-B74E-7E9D4A5C1C70}" type="presParOf" srcId="{4E492C8A-297A-4E37-8A01-96CD3C710D23}" destId="{52317AE7-A36D-4039-9671-7A9D7461A46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8430CD7-A1AF-4E48-AE47-3C7C7B507A04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21BF00E3-4FAE-4F25-902F-7D3FF9BCD1C6}">
      <dgm:prSet phldrT="[文字]" custT="1"/>
      <dgm:spPr/>
      <dgm:t>
        <a:bodyPr/>
        <a:lstStyle/>
        <a:p>
          <a:r>
            <a:rPr lang="zh-TW" altLang="en-US" sz="3600" dirty="0" smtClean="0"/>
            <a:t>宋明理學</a:t>
          </a:r>
          <a:endParaRPr lang="zh-TW" altLang="en-US" sz="3600" dirty="0"/>
        </a:p>
      </dgm:t>
    </dgm:pt>
    <dgm:pt modelId="{B3BC5BC8-5BA2-4553-805E-D7E26D49D594}" type="parTrans" cxnId="{6CE5F607-5C92-424D-A838-92917D1113F7}">
      <dgm:prSet/>
      <dgm:spPr/>
      <dgm:t>
        <a:bodyPr/>
        <a:lstStyle/>
        <a:p>
          <a:endParaRPr lang="zh-TW" altLang="en-US"/>
        </a:p>
      </dgm:t>
    </dgm:pt>
    <dgm:pt modelId="{BB80D975-28AB-4A08-94E4-7FEC1BD49F37}" type="sibTrans" cxnId="{6CE5F607-5C92-424D-A838-92917D1113F7}">
      <dgm:prSet/>
      <dgm:spPr/>
      <dgm:t>
        <a:bodyPr/>
        <a:lstStyle/>
        <a:p>
          <a:endParaRPr lang="zh-TW" altLang="en-US"/>
        </a:p>
      </dgm:t>
    </dgm:pt>
    <dgm:pt modelId="{648B2026-783F-47FB-8A06-CB07511E01ED}">
      <dgm:prSet phldrT="[文字]" custT="1"/>
      <dgm:spPr/>
      <dgm:t>
        <a:bodyPr/>
        <a:lstStyle/>
        <a:p>
          <a:r>
            <a:rPr lang="zh-TW" altLang="en-US" sz="3600" smtClean="0"/>
            <a:t>尊</a:t>
          </a:r>
          <a:r>
            <a:rPr lang="zh-TW" altLang="en-US" sz="3600" smtClean="0"/>
            <a:t>德性</a:t>
          </a:r>
          <a:endParaRPr lang="zh-TW" altLang="en-US" sz="3600" dirty="0"/>
        </a:p>
      </dgm:t>
    </dgm:pt>
    <dgm:pt modelId="{E317AEB2-27CA-4364-A9F7-19C057910413}" type="parTrans" cxnId="{E415AB97-CD47-45E1-87B5-0F8376A50C96}">
      <dgm:prSet/>
      <dgm:spPr/>
      <dgm:t>
        <a:bodyPr/>
        <a:lstStyle/>
        <a:p>
          <a:endParaRPr lang="zh-TW" altLang="en-US"/>
        </a:p>
      </dgm:t>
    </dgm:pt>
    <dgm:pt modelId="{A9EF2467-79D1-46DC-ABAF-DE6C532C7D6D}" type="sibTrans" cxnId="{E415AB97-CD47-45E1-87B5-0F8376A50C96}">
      <dgm:prSet/>
      <dgm:spPr/>
      <dgm:t>
        <a:bodyPr/>
        <a:lstStyle/>
        <a:p>
          <a:endParaRPr lang="zh-TW" altLang="en-US"/>
        </a:p>
      </dgm:t>
    </dgm:pt>
    <dgm:pt modelId="{27D026F6-49B0-423E-A138-441429FD1702}">
      <dgm:prSet phldrT="[文字]" custT="1"/>
      <dgm:spPr/>
      <dgm:t>
        <a:bodyPr/>
        <a:lstStyle/>
        <a:p>
          <a:r>
            <a:rPr lang="zh-TW" altLang="en-US" sz="3600" dirty="0" smtClean="0"/>
            <a:t>陸象山</a:t>
          </a:r>
          <a:endParaRPr lang="zh-TW" altLang="en-US" sz="3600" dirty="0"/>
        </a:p>
      </dgm:t>
    </dgm:pt>
    <dgm:pt modelId="{F58E0DED-0C9E-45AD-8431-6A61FFCE78E8}" type="parTrans" cxnId="{5D5CC9CF-B144-4680-9165-C359AB3145A5}">
      <dgm:prSet/>
      <dgm:spPr/>
      <dgm:t>
        <a:bodyPr/>
        <a:lstStyle/>
        <a:p>
          <a:endParaRPr lang="zh-TW" altLang="en-US"/>
        </a:p>
      </dgm:t>
    </dgm:pt>
    <dgm:pt modelId="{C86900E6-245A-4CDE-A37C-6608E0C73379}" type="sibTrans" cxnId="{5D5CC9CF-B144-4680-9165-C359AB3145A5}">
      <dgm:prSet/>
      <dgm:spPr/>
      <dgm:t>
        <a:bodyPr/>
        <a:lstStyle/>
        <a:p>
          <a:endParaRPr lang="zh-TW" altLang="en-US"/>
        </a:p>
      </dgm:t>
    </dgm:pt>
    <dgm:pt modelId="{EACD3130-5748-4911-A352-83AFF915C610}">
      <dgm:prSet phldrT="[文字]" custT="1"/>
      <dgm:spPr/>
      <dgm:t>
        <a:bodyPr/>
        <a:lstStyle/>
        <a:p>
          <a:r>
            <a:rPr lang="zh-TW" altLang="en-US" sz="3600" dirty="0" smtClean="0"/>
            <a:t>王陽明</a:t>
          </a:r>
          <a:endParaRPr lang="zh-TW" altLang="en-US" sz="3600" dirty="0"/>
        </a:p>
      </dgm:t>
    </dgm:pt>
    <dgm:pt modelId="{A48D66CF-A6EE-4325-B6C7-D06BBD3FC797}" type="parTrans" cxnId="{29FB1E4C-F45E-401F-A331-54A72485C54B}">
      <dgm:prSet/>
      <dgm:spPr/>
      <dgm:t>
        <a:bodyPr/>
        <a:lstStyle/>
        <a:p>
          <a:endParaRPr lang="zh-TW" altLang="en-US"/>
        </a:p>
      </dgm:t>
    </dgm:pt>
    <dgm:pt modelId="{44FA66DF-7F7B-4107-B53B-E4726A8D88C6}" type="sibTrans" cxnId="{29FB1E4C-F45E-401F-A331-54A72485C54B}">
      <dgm:prSet/>
      <dgm:spPr/>
      <dgm:t>
        <a:bodyPr/>
        <a:lstStyle/>
        <a:p>
          <a:endParaRPr lang="zh-TW" altLang="en-US"/>
        </a:p>
      </dgm:t>
    </dgm:pt>
    <dgm:pt modelId="{F609CB82-B6B2-4D73-B86A-9B12AA983386}">
      <dgm:prSet phldrT="[文字]" custT="1"/>
      <dgm:spPr/>
      <dgm:t>
        <a:bodyPr/>
        <a:lstStyle/>
        <a:p>
          <a:r>
            <a:rPr lang="zh-TW" altLang="en-US" sz="3600" dirty="0" smtClean="0"/>
            <a:t>道問學</a:t>
          </a:r>
          <a:endParaRPr lang="zh-TW" altLang="en-US" sz="3600" dirty="0"/>
        </a:p>
      </dgm:t>
    </dgm:pt>
    <dgm:pt modelId="{974102B6-5CE4-45DC-A437-E1B3ECE6AAA7}" type="parTrans" cxnId="{EC21D00C-E9F5-4743-9F7E-4E676A4F0779}">
      <dgm:prSet/>
      <dgm:spPr/>
      <dgm:t>
        <a:bodyPr/>
        <a:lstStyle/>
        <a:p>
          <a:endParaRPr lang="zh-TW" altLang="en-US"/>
        </a:p>
      </dgm:t>
    </dgm:pt>
    <dgm:pt modelId="{EA0BE03A-6644-4FDE-85BF-3F503B887C50}" type="sibTrans" cxnId="{EC21D00C-E9F5-4743-9F7E-4E676A4F0779}">
      <dgm:prSet/>
      <dgm:spPr/>
      <dgm:t>
        <a:bodyPr/>
        <a:lstStyle/>
        <a:p>
          <a:endParaRPr lang="zh-TW" altLang="en-US"/>
        </a:p>
      </dgm:t>
    </dgm:pt>
    <dgm:pt modelId="{93A2BDEF-FCFE-4DDE-B66C-89EC55F792DD}">
      <dgm:prSet phldrT="[文字]" custT="1"/>
      <dgm:spPr/>
      <dgm:t>
        <a:bodyPr/>
        <a:lstStyle/>
        <a:p>
          <a:r>
            <a:rPr lang="zh-TW" altLang="en-US" sz="3600" dirty="0" smtClean="0"/>
            <a:t>二程</a:t>
          </a:r>
          <a:endParaRPr lang="zh-TW" altLang="en-US" sz="3600" dirty="0"/>
        </a:p>
      </dgm:t>
    </dgm:pt>
    <dgm:pt modelId="{5A0A09C4-D6F3-4074-838C-5824B8C73A3B}" type="parTrans" cxnId="{918969A5-312B-4F41-9E9E-DBD41498070B}">
      <dgm:prSet/>
      <dgm:spPr/>
      <dgm:t>
        <a:bodyPr/>
        <a:lstStyle/>
        <a:p>
          <a:endParaRPr lang="zh-TW" altLang="en-US"/>
        </a:p>
      </dgm:t>
    </dgm:pt>
    <dgm:pt modelId="{A6683503-7417-43BA-B49F-252DDD536313}" type="sibTrans" cxnId="{918969A5-312B-4F41-9E9E-DBD41498070B}">
      <dgm:prSet/>
      <dgm:spPr/>
      <dgm:t>
        <a:bodyPr/>
        <a:lstStyle/>
        <a:p>
          <a:endParaRPr lang="zh-TW" altLang="en-US"/>
        </a:p>
      </dgm:t>
    </dgm:pt>
    <dgm:pt modelId="{CE82400A-EDEF-4E7D-A0B2-FC2AB06B22CA}">
      <dgm:prSet phldrT="[文字]" custT="1"/>
      <dgm:spPr/>
      <dgm:t>
        <a:bodyPr/>
        <a:lstStyle/>
        <a:p>
          <a:r>
            <a:rPr lang="zh-TW" altLang="en-US" sz="3600" dirty="0" smtClean="0"/>
            <a:t>朱子</a:t>
          </a:r>
          <a:endParaRPr lang="zh-TW" altLang="en-US" sz="3600" dirty="0"/>
        </a:p>
      </dgm:t>
    </dgm:pt>
    <dgm:pt modelId="{304CEEF2-A930-4990-A53E-844D76DC9DF9}" type="parTrans" cxnId="{CA1709B1-428A-4A15-A8C9-77DDA7E2FFDE}">
      <dgm:prSet/>
      <dgm:spPr/>
      <dgm:t>
        <a:bodyPr/>
        <a:lstStyle/>
        <a:p>
          <a:endParaRPr lang="zh-TW" altLang="en-US"/>
        </a:p>
      </dgm:t>
    </dgm:pt>
    <dgm:pt modelId="{4134F36D-8C21-4CC5-8D29-3FC5622A54C5}" type="sibTrans" cxnId="{CA1709B1-428A-4A15-A8C9-77DDA7E2FFDE}">
      <dgm:prSet/>
      <dgm:spPr/>
      <dgm:t>
        <a:bodyPr/>
        <a:lstStyle/>
        <a:p>
          <a:endParaRPr lang="zh-TW" altLang="en-US"/>
        </a:p>
      </dgm:t>
    </dgm:pt>
    <dgm:pt modelId="{F2ACEAF8-C996-4D5E-A822-520C26F14BC8}" type="pres">
      <dgm:prSet presAssocID="{38430CD7-A1AF-4E48-AE47-3C7C7B507A0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35595F3-1C6C-4977-B398-0A618B89D6B6}" type="pres">
      <dgm:prSet presAssocID="{21BF00E3-4FAE-4F25-902F-7D3FF9BCD1C6}" presName="root1" presStyleCnt="0"/>
      <dgm:spPr/>
    </dgm:pt>
    <dgm:pt modelId="{86CF9EB0-FF02-4E01-8BB7-04C0D4F700AF}" type="pres">
      <dgm:prSet presAssocID="{21BF00E3-4FAE-4F25-902F-7D3FF9BCD1C6}" presName="LevelOneTextNode" presStyleLbl="node0" presStyleIdx="0" presStyleCnt="1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3B31BC3-0B97-4802-B337-10AFC71CAE55}" type="pres">
      <dgm:prSet presAssocID="{21BF00E3-4FAE-4F25-902F-7D3FF9BCD1C6}" presName="level2hierChild" presStyleCnt="0"/>
      <dgm:spPr/>
    </dgm:pt>
    <dgm:pt modelId="{5C4F4889-A837-4485-ACC1-0D5C92360852}" type="pres">
      <dgm:prSet presAssocID="{E317AEB2-27CA-4364-A9F7-19C057910413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9186A98C-4EA0-4B35-A950-84A84C1313A4}" type="pres">
      <dgm:prSet presAssocID="{E317AEB2-27CA-4364-A9F7-19C057910413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D87F684-EA5A-4141-80A1-D24BD41FBA3F}" type="pres">
      <dgm:prSet presAssocID="{648B2026-783F-47FB-8A06-CB07511E01ED}" presName="root2" presStyleCnt="0"/>
      <dgm:spPr/>
    </dgm:pt>
    <dgm:pt modelId="{938A0BFC-4635-46FF-9CE5-4AB76DACE3BF}" type="pres">
      <dgm:prSet presAssocID="{648B2026-783F-47FB-8A06-CB07511E01ED}" presName="LevelTwoTextNode" presStyleLbl="node2" presStyleIdx="0" presStyleCnt="2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5BD7BAA-66B1-4CE4-86DE-72C5E2A961A6}" type="pres">
      <dgm:prSet presAssocID="{648B2026-783F-47FB-8A06-CB07511E01ED}" presName="level3hierChild" presStyleCnt="0"/>
      <dgm:spPr/>
    </dgm:pt>
    <dgm:pt modelId="{D028083F-84AC-4D87-8C6F-D4DE33B91F06}" type="pres">
      <dgm:prSet presAssocID="{F58E0DED-0C9E-45AD-8431-6A61FFCE78E8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856392FA-5BFE-43DB-A041-865E45137309}" type="pres">
      <dgm:prSet presAssocID="{F58E0DED-0C9E-45AD-8431-6A61FFCE78E8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6B6449D0-1731-4899-9753-9D9FF4081B75}" type="pres">
      <dgm:prSet presAssocID="{27D026F6-49B0-423E-A138-441429FD1702}" presName="root2" presStyleCnt="0"/>
      <dgm:spPr/>
    </dgm:pt>
    <dgm:pt modelId="{0D34C424-E7EA-463B-BF95-27759620105A}" type="pres">
      <dgm:prSet presAssocID="{27D026F6-49B0-423E-A138-441429FD1702}" presName="LevelTwoTextNode" presStyleLbl="node3" presStyleIdx="0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A537514-59F1-4171-B4C6-E0B66759D475}" type="pres">
      <dgm:prSet presAssocID="{27D026F6-49B0-423E-A138-441429FD1702}" presName="level3hierChild" presStyleCnt="0"/>
      <dgm:spPr/>
    </dgm:pt>
    <dgm:pt modelId="{CD786F15-31C7-488F-99F7-3C269A559C60}" type="pres">
      <dgm:prSet presAssocID="{A48D66CF-A6EE-4325-B6C7-D06BBD3FC797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D0398165-616F-45A5-AA2A-630856028993}" type="pres">
      <dgm:prSet presAssocID="{A48D66CF-A6EE-4325-B6C7-D06BBD3FC797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6A74E0E9-4778-4532-8B7F-C5A7E78B3B72}" type="pres">
      <dgm:prSet presAssocID="{EACD3130-5748-4911-A352-83AFF915C610}" presName="root2" presStyleCnt="0"/>
      <dgm:spPr/>
    </dgm:pt>
    <dgm:pt modelId="{969202F3-F531-4DE3-96A1-EC7D4D7D764B}" type="pres">
      <dgm:prSet presAssocID="{EACD3130-5748-4911-A352-83AFF915C610}" presName="LevelTwoTextNode" presStyleLbl="node3" presStyleIdx="1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867D1C-86F4-464D-87DA-80A0D63F8DC3}" type="pres">
      <dgm:prSet presAssocID="{EACD3130-5748-4911-A352-83AFF915C610}" presName="level3hierChild" presStyleCnt="0"/>
      <dgm:spPr/>
    </dgm:pt>
    <dgm:pt modelId="{1AFE594D-6F68-46D4-A206-480ED0251BAB}" type="pres">
      <dgm:prSet presAssocID="{974102B6-5CE4-45DC-A437-E1B3ECE6AAA7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1932B359-C328-4182-8EAF-3BCC15C64052}" type="pres">
      <dgm:prSet presAssocID="{974102B6-5CE4-45DC-A437-E1B3ECE6AAA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BC549C71-0ECA-4EED-8C17-AD7EBB613248}" type="pres">
      <dgm:prSet presAssocID="{F609CB82-B6B2-4D73-B86A-9B12AA983386}" presName="root2" presStyleCnt="0"/>
      <dgm:spPr/>
    </dgm:pt>
    <dgm:pt modelId="{DC0D3313-5AF5-444D-AEBE-15AFC194062F}" type="pres">
      <dgm:prSet presAssocID="{F609CB82-B6B2-4D73-B86A-9B12AA983386}" presName="LevelTwoTextNode" presStyleLbl="node2" presStyleIdx="1" presStyleCnt="2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F420D60-B502-45C8-8A1C-4C167C60B0E8}" type="pres">
      <dgm:prSet presAssocID="{F609CB82-B6B2-4D73-B86A-9B12AA983386}" presName="level3hierChild" presStyleCnt="0"/>
      <dgm:spPr/>
    </dgm:pt>
    <dgm:pt modelId="{1F9368C4-5427-428C-A9B7-CE2C0175DCB3}" type="pres">
      <dgm:prSet presAssocID="{5A0A09C4-D6F3-4074-838C-5824B8C73A3B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398E7FC5-FAE8-40C9-9B9A-70F9AB120F95}" type="pres">
      <dgm:prSet presAssocID="{5A0A09C4-D6F3-4074-838C-5824B8C73A3B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446E1D72-D864-4A27-B1E2-F01912ABE3D4}" type="pres">
      <dgm:prSet presAssocID="{93A2BDEF-FCFE-4DDE-B66C-89EC55F792DD}" presName="root2" presStyleCnt="0"/>
      <dgm:spPr/>
    </dgm:pt>
    <dgm:pt modelId="{3D954C7B-43FD-4CCB-9153-6F8E768D9F15}" type="pres">
      <dgm:prSet presAssocID="{93A2BDEF-FCFE-4DDE-B66C-89EC55F792DD}" presName="LevelTwoTextNode" presStyleLbl="node3" presStyleIdx="2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AB24162-5490-4F12-B997-1CC6CFDF0317}" type="pres">
      <dgm:prSet presAssocID="{93A2BDEF-FCFE-4DDE-B66C-89EC55F792DD}" presName="level3hierChild" presStyleCnt="0"/>
      <dgm:spPr/>
    </dgm:pt>
    <dgm:pt modelId="{77D3F4ED-7D85-454F-AC10-A59CBA1F46CE}" type="pres">
      <dgm:prSet presAssocID="{304CEEF2-A930-4990-A53E-844D76DC9DF9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741FE1F6-D3BF-439D-A878-2D11D3BEFE18}" type="pres">
      <dgm:prSet presAssocID="{304CEEF2-A930-4990-A53E-844D76DC9DF9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374E0BDD-7E9F-436B-A6E3-A1754F265967}" type="pres">
      <dgm:prSet presAssocID="{CE82400A-EDEF-4E7D-A0B2-FC2AB06B22CA}" presName="root2" presStyleCnt="0"/>
      <dgm:spPr/>
    </dgm:pt>
    <dgm:pt modelId="{7234C52A-9992-4E30-B665-C6241B620F4B}" type="pres">
      <dgm:prSet presAssocID="{CE82400A-EDEF-4E7D-A0B2-FC2AB06B22CA}" presName="LevelTwoTextNode" presStyleLbl="node3" presStyleIdx="3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9A7DFC7-5FB3-4B62-908B-6AFA074DA210}" type="pres">
      <dgm:prSet presAssocID="{CE82400A-EDEF-4E7D-A0B2-FC2AB06B22CA}" presName="level3hierChild" presStyleCnt="0"/>
      <dgm:spPr/>
    </dgm:pt>
  </dgm:ptLst>
  <dgm:cxnLst>
    <dgm:cxn modelId="{81321FC3-70B5-47DC-8619-A34618D6F855}" type="presOf" srcId="{974102B6-5CE4-45DC-A437-E1B3ECE6AAA7}" destId="{1932B359-C328-4182-8EAF-3BCC15C64052}" srcOrd="1" destOrd="0" presId="urn:microsoft.com/office/officeart/2005/8/layout/hierarchy2"/>
    <dgm:cxn modelId="{6B2C618E-FBF0-40CF-9AC5-E190C076824D}" type="presOf" srcId="{304CEEF2-A930-4990-A53E-844D76DC9DF9}" destId="{77D3F4ED-7D85-454F-AC10-A59CBA1F46CE}" srcOrd="0" destOrd="0" presId="urn:microsoft.com/office/officeart/2005/8/layout/hierarchy2"/>
    <dgm:cxn modelId="{79CA03D1-D54B-42E2-A01A-5C384AC1674E}" type="presOf" srcId="{F609CB82-B6B2-4D73-B86A-9B12AA983386}" destId="{DC0D3313-5AF5-444D-AEBE-15AFC194062F}" srcOrd="0" destOrd="0" presId="urn:microsoft.com/office/officeart/2005/8/layout/hierarchy2"/>
    <dgm:cxn modelId="{918969A5-312B-4F41-9E9E-DBD41498070B}" srcId="{F609CB82-B6B2-4D73-B86A-9B12AA983386}" destId="{93A2BDEF-FCFE-4DDE-B66C-89EC55F792DD}" srcOrd="0" destOrd="0" parTransId="{5A0A09C4-D6F3-4074-838C-5824B8C73A3B}" sibTransId="{A6683503-7417-43BA-B49F-252DDD536313}"/>
    <dgm:cxn modelId="{B7AD2355-2C6E-41C8-89E5-5690C3BA491A}" type="presOf" srcId="{5A0A09C4-D6F3-4074-838C-5824B8C73A3B}" destId="{1F9368C4-5427-428C-A9B7-CE2C0175DCB3}" srcOrd="0" destOrd="0" presId="urn:microsoft.com/office/officeart/2005/8/layout/hierarchy2"/>
    <dgm:cxn modelId="{FD5754D8-9B4E-4881-9DB2-1E1F65E09985}" type="presOf" srcId="{5A0A09C4-D6F3-4074-838C-5824B8C73A3B}" destId="{398E7FC5-FAE8-40C9-9B9A-70F9AB120F95}" srcOrd="1" destOrd="0" presId="urn:microsoft.com/office/officeart/2005/8/layout/hierarchy2"/>
    <dgm:cxn modelId="{74AC883E-9EE1-48C1-95CD-CC692B18D639}" type="presOf" srcId="{21BF00E3-4FAE-4F25-902F-7D3FF9BCD1C6}" destId="{86CF9EB0-FF02-4E01-8BB7-04C0D4F700AF}" srcOrd="0" destOrd="0" presId="urn:microsoft.com/office/officeart/2005/8/layout/hierarchy2"/>
    <dgm:cxn modelId="{4417843D-9721-480C-8722-768712B5A68E}" type="presOf" srcId="{F58E0DED-0C9E-45AD-8431-6A61FFCE78E8}" destId="{D028083F-84AC-4D87-8C6F-D4DE33B91F06}" srcOrd="0" destOrd="0" presId="urn:microsoft.com/office/officeart/2005/8/layout/hierarchy2"/>
    <dgm:cxn modelId="{EC21D00C-E9F5-4743-9F7E-4E676A4F0779}" srcId="{21BF00E3-4FAE-4F25-902F-7D3FF9BCD1C6}" destId="{F609CB82-B6B2-4D73-B86A-9B12AA983386}" srcOrd="1" destOrd="0" parTransId="{974102B6-5CE4-45DC-A437-E1B3ECE6AAA7}" sibTransId="{EA0BE03A-6644-4FDE-85BF-3F503B887C50}"/>
    <dgm:cxn modelId="{29FB1E4C-F45E-401F-A331-54A72485C54B}" srcId="{648B2026-783F-47FB-8A06-CB07511E01ED}" destId="{EACD3130-5748-4911-A352-83AFF915C610}" srcOrd="1" destOrd="0" parTransId="{A48D66CF-A6EE-4325-B6C7-D06BBD3FC797}" sibTransId="{44FA66DF-7F7B-4107-B53B-E4726A8D88C6}"/>
    <dgm:cxn modelId="{46481FF1-3FC1-4D75-9ADC-5D8E5570E19A}" type="presOf" srcId="{EACD3130-5748-4911-A352-83AFF915C610}" destId="{969202F3-F531-4DE3-96A1-EC7D4D7D764B}" srcOrd="0" destOrd="0" presId="urn:microsoft.com/office/officeart/2005/8/layout/hierarchy2"/>
    <dgm:cxn modelId="{B20B6681-FBF5-49E7-8AF0-C5F051D48E77}" type="presOf" srcId="{648B2026-783F-47FB-8A06-CB07511E01ED}" destId="{938A0BFC-4635-46FF-9CE5-4AB76DACE3BF}" srcOrd="0" destOrd="0" presId="urn:microsoft.com/office/officeart/2005/8/layout/hierarchy2"/>
    <dgm:cxn modelId="{1300240B-40C9-441D-81F9-E26C360F876D}" type="presOf" srcId="{A48D66CF-A6EE-4325-B6C7-D06BBD3FC797}" destId="{D0398165-616F-45A5-AA2A-630856028993}" srcOrd="1" destOrd="0" presId="urn:microsoft.com/office/officeart/2005/8/layout/hierarchy2"/>
    <dgm:cxn modelId="{5D5CC9CF-B144-4680-9165-C359AB3145A5}" srcId="{648B2026-783F-47FB-8A06-CB07511E01ED}" destId="{27D026F6-49B0-423E-A138-441429FD1702}" srcOrd="0" destOrd="0" parTransId="{F58E0DED-0C9E-45AD-8431-6A61FFCE78E8}" sibTransId="{C86900E6-245A-4CDE-A37C-6608E0C73379}"/>
    <dgm:cxn modelId="{7427EDFD-6F0A-4FEF-A3CB-8AF6E9B6FA3F}" type="presOf" srcId="{F58E0DED-0C9E-45AD-8431-6A61FFCE78E8}" destId="{856392FA-5BFE-43DB-A041-865E45137309}" srcOrd="1" destOrd="0" presId="urn:microsoft.com/office/officeart/2005/8/layout/hierarchy2"/>
    <dgm:cxn modelId="{87B39375-132D-43E7-875B-FAEB09C31A2C}" type="presOf" srcId="{CE82400A-EDEF-4E7D-A0B2-FC2AB06B22CA}" destId="{7234C52A-9992-4E30-B665-C6241B620F4B}" srcOrd="0" destOrd="0" presId="urn:microsoft.com/office/officeart/2005/8/layout/hierarchy2"/>
    <dgm:cxn modelId="{2D933718-9E6C-4067-AF11-4869500B58EF}" type="presOf" srcId="{304CEEF2-A930-4990-A53E-844D76DC9DF9}" destId="{741FE1F6-D3BF-439D-A878-2D11D3BEFE18}" srcOrd="1" destOrd="0" presId="urn:microsoft.com/office/officeart/2005/8/layout/hierarchy2"/>
    <dgm:cxn modelId="{4538C21D-931C-4D09-99CB-E6D187554E4D}" type="presOf" srcId="{93A2BDEF-FCFE-4DDE-B66C-89EC55F792DD}" destId="{3D954C7B-43FD-4CCB-9153-6F8E768D9F15}" srcOrd="0" destOrd="0" presId="urn:microsoft.com/office/officeart/2005/8/layout/hierarchy2"/>
    <dgm:cxn modelId="{A0883815-43A1-4A1D-A025-37A1BD3911B6}" type="presOf" srcId="{E317AEB2-27CA-4364-A9F7-19C057910413}" destId="{5C4F4889-A837-4485-ACC1-0D5C92360852}" srcOrd="0" destOrd="0" presId="urn:microsoft.com/office/officeart/2005/8/layout/hierarchy2"/>
    <dgm:cxn modelId="{B5E010BC-141A-4FAE-8FD2-180FB770FBC0}" type="presOf" srcId="{38430CD7-A1AF-4E48-AE47-3C7C7B507A04}" destId="{F2ACEAF8-C996-4D5E-A822-520C26F14BC8}" srcOrd="0" destOrd="0" presId="urn:microsoft.com/office/officeart/2005/8/layout/hierarchy2"/>
    <dgm:cxn modelId="{E415AB97-CD47-45E1-87B5-0F8376A50C96}" srcId="{21BF00E3-4FAE-4F25-902F-7D3FF9BCD1C6}" destId="{648B2026-783F-47FB-8A06-CB07511E01ED}" srcOrd="0" destOrd="0" parTransId="{E317AEB2-27CA-4364-A9F7-19C057910413}" sibTransId="{A9EF2467-79D1-46DC-ABAF-DE6C532C7D6D}"/>
    <dgm:cxn modelId="{01ECAB22-0BBF-4DB7-841F-1E49ADCDF09B}" type="presOf" srcId="{A48D66CF-A6EE-4325-B6C7-D06BBD3FC797}" destId="{CD786F15-31C7-488F-99F7-3C269A559C60}" srcOrd="0" destOrd="0" presId="urn:microsoft.com/office/officeart/2005/8/layout/hierarchy2"/>
    <dgm:cxn modelId="{E6A038E9-9017-4B4F-B0B6-81E8329D9AAA}" type="presOf" srcId="{27D026F6-49B0-423E-A138-441429FD1702}" destId="{0D34C424-E7EA-463B-BF95-27759620105A}" srcOrd="0" destOrd="0" presId="urn:microsoft.com/office/officeart/2005/8/layout/hierarchy2"/>
    <dgm:cxn modelId="{CA1709B1-428A-4A15-A8C9-77DDA7E2FFDE}" srcId="{F609CB82-B6B2-4D73-B86A-9B12AA983386}" destId="{CE82400A-EDEF-4E7D-A0B2-FC2AB06B22CA}" srcOrd="1" destOrd="0" parTransId="{304CEEF2-A930-4990-A53E-844D76DC9DF9}" sibTransId="{4134F36D-8C21-4CC5-8D29-3FC5622A54C5}"/>
    <dgm:cxn modelId="{84615452-78B2-42B5-8C35-BD56A1BBE712}" type="presOf" srcId="{E317AEB2-27CA-4364-A9F7-19C057910413}" destId="{9186A98C-4EA0-4B35-A950-84A84C1313A4}" srcOrd="1" destOrd="0" presId="urn:microsoft.com/office/officeart/2005/8/layout/hierarchy2"/>
    <dgm:cxn modelId="{D40D366E-8500-48BA-8807-CEB1859132EE}" type="presOf" srcId="{974102B6-5CE4-45DC-A437-E1B3ECE6AAA7}" destId="{1AFE594D-6F68-46D4-A206-480ED0251BAB}" srcOrd="0" destOrd="0" presId="urn:microsoft.com/office/officeart/2005/8/layout/hierarchy2"/>
    <dgm:cxn modelId="{6CE5F607-5C92-424D-A838-92917D1113F7}" srcId="{38430CD7-A1AF-4E48-AE47-3C7C7B507A04}" destId="{21BF00E3-4FAE-4F25-902F-7D3FF9BCD1C6}" srcOrd="0" destOrd="0" parTransId="{B3BC5BC8-5BA2-4553-805E-D7E26D49D594}" sibTransId="{BB80D975-28AB-4A08-94E4-7FEC1BD49F37}"/>
    <dgm:cxn modelId="{40C9B465-07D0-45D1-8680-C2CAB67DA672}" type="presParOf" srcId="{F2ACEAF8-C996-4D5E-A822-520C26F14BC8}" destId="{235595F3-1C6C-4977-B398-0A618B89D6B6}" srcOrd="0" destOrd="0" presId="urn:microsoft.com/office/officeart/2005/8/layout/hierarchy2"/>
    <dgm:cxn modelId="{615B924C-5CCD-4D8F-B2DE-1FB269E87342}" type="presParOf" srcId="{235595F3-1C6C-4977-B398-0A618B89D6B6}" destId="{86CF9EB0-FF02-4E01-8BB7-04C0D4F700AF}" srcOrd="0" destOrd="0" presId="urn:microsoft.com/office/officeart/2005/8/layout/hierarchy2"/>
    <dgm:cxn modelId="{A26A090A-A599-45E4-8EC4-89902C631A2B}" type="presParOf" srcId="{235595F3-1C6C-4977-B398-0A618B89D6B6}" destId="{73B31BC3-0B97-4802-B337-10AFC71CAE55}" srcOrd="1" destOrd="0" presId="urn:microsoft.com/office/officeart/2005/8/layout/hierarchy2"/>
    <dgm:cxn modelId="{09F6E213-8248-4A04-BE34-E4310059897C}" type="presParOf" srcId="{73B31BC3-0B97-4802-B337-10AFC71CAE55}" destId="{5C4F4889-A837-4485-ACC1-0D5C92360852}" srcOrd="0" destOrd="0" presId="urn:microsoft.com/office/officeart/2005/8/layout/hierarchy2"/>
    <dgm:cxn modelId="{B0890A46-37B6-4226-B3B9-ECD6E6EC22AF}" type="presParOf" srcId="{5C4F4889-A837-4485-ACC1-0D5C92360852}" destId="{9186A98C-4EA0-4B35-A950-84A84C1313A4}" srcOrd="0" destOrd="0" presId="urn:microsoft.com/office/officeart/2005/8/layout/hierarchy2"/>
    <dgm:cxn modelId="{F213CF53-5D42-4006-A9B6-AE9C191CC6C4}" type="presParOf" srcId="{73B31BC3-0B97-4802-B337-10AFC71CAE55}" destId="{AD87F684-EA5A-4141-80A1-D24BD41FBA3F}" srcOrd="1" destOrd="0" presId="urn:microsoft.com/office/officeart/2005/8/layout/hierarchy2"/>
    <dgm:cxn modelId="{7812056D-8094-485F-A0A3-7DBC4B63769A}" type="presParOf" srcId="{AD87F684-EA5A-4141-80A1-D24BD41FBA3F}" destId="{938A0BFC-4635-46FF-9CE5-4AB76DACE3BF}" srcOrd="0" destOrd="0" presId="urn:microsoft.com/office/officeart/2005/8/layout/hierarchy2"/>
    <dgm:cxn modelId="{92FEB323-74D7-4C48-B987-10524987D386}" type="presParOf" srcId="{AD87F684-EA5A-4141-80A1-D24BD41FBA3F}" destId="{95BD7BAA-66B1-4CE4-86DE-72C5E2A961A6}" srcOrd="1" destOrd="0" presId="urn:microsoft.com/office/officeart/2005/8/layout/hierarchy2"/>
    <dgm:cxn modelId="{20F253E5-1B4A-47C8-8FDE-C4934C941B20}" type="presParOf" srcId="{95BD7BAA-66B1-4CE4-86DE-72C5E2A961A6}" destId="{D028083F-84AC-4D87-8C6F-D4DE33B91F06}" srcOrd="0" destOrd="0" presId="urn:microsoft.com/office/officeart/2005/8/layout/hierarchy2"/>
    <dgm:cxn modelId="{9481245B-DA58-438C-81E3-11678FE16352}" type="presParOf" srcId="{D028083F-84AC-4D87-8C6F-D4DE33B91F06}" destId="{856392FA-5BFE-43DB-A041-865E45137309}" srcOrd="0" destOrd="0" presId="urn:microsoft.com/office/officeart/2005/8/layout/hierarchy2"/>
    <dgm:cxn modelId="{A035FDD6-999B-42D7-AA57-5F37FD0BCA8D}" type="presParOf" srcId="{95BD7BAA-66B1-4CE4-86DE-72C5E2A961A6}" destId="{6B6449D0-1731-4899-9753-9D9FF4081B75}" srcOrd="1" destOrd="0" presId="urn:microsoft.com/office/officeart/2005/8/layout/hierarchy2"/>
    <dgm:cxn modelId="{3A05B51E-B450-440A-AA71-44B9052363E8}" type="presParOf" srcId="{6B6449D0-1731-4899-9753-9D9FF4081B75}" destId="{0D34C424-E7EA-463B-BF95-27759620105A}" srcOrd="0" destOrd="0" presId="urn:microsoft.com/office/officeart/2005/8/layout/hierarchy2"/>
    <dgm:cxn modelId="{E6196050-F311-49D2-A57C-852BB3AEC3D5}" type="presParOf" srcId="{6B6449D0-1731-4899-9753-9D9FF4081B75}" destId="{6A537514-59F1-4171-B4C6-E0B66759D475}" srcOrd="1" destOrd="0" presId="urn:microsoft.com/office/officeart/2005/8/layout/hierarchy2"/>
    <dgm:cxn modelId="{F56BF483-2130-4F9E-B1D8-31197EF6564B}" type="presParOf" srcId="{95BD7BAA-66B1-4CE4-86DE-72C5E2A961A6}" destId="{CD786F15-31C7-488F-99F7-3C269A559C60}" srcOrd="2" destOrd="0" presId="urn:microsoft.com/office/officeart/2005/8/layout/hierarchy2"/>
    <dgm:cxn modelId="{38D19553-32A6-48FC-A9D8-1532850CB861}" type="presParOf" srcId="{CD786F15-31C7-488F-99F7-3C269A559C60}" destId="{D0398165-616F-45A5-AA2A-630856028993}" srcOrd="0" destOrd="0" presId="urn:microsoft.com/office/officeart/2005/8/layout/hierarchy2"/>
    <dgm:cxn modelId="{C1B5D14E-4EE4-4DA9-8A87-11A4C9BADE29}" type="presParOf" srcId="{95BD7BAA-66B1-4CE4-86DE-72C5E2A961A6}" destId="{6A74E0E9-4778-4532-8B7F-C5A7E78B3B72}" srcOrd="3" destOrd="0" presId="urn:microsoft.com/office/officeart/2005/8/layout/hierarchy2"/>
    <dgm:cxn modelId="{2496E3D6-40FA-47D0-8E2C-CE6CC016D1AC}" type="presParOf" srcId="{6A74E0E9-4778-4532-8B7F-C5A7E78B3B72}" destId="{969202F3-F531-4DE3-96A1-EC7D4D7D764B}" srcOrd="0" destOrd="0" presId="urn:microsoft.com/office/officeart/2005/8/layout/hierarchy2"/>
    <dgm:cxn modelId="{CEB05A2F-C783-4010-8D2D-AA22B33243D5}" type="presParOf" srcId="{6A74E0E9-4778-4532-8B7F-C5A7E78B3B72}" destId="{72867D1C-86F4-464D-87DA-80A0D63F8DC3}" srcOrd="1" destOrd="0" presId="urn:microsoft.com/office/officeart/2005/8/layout/hierarchy2"/>
    <dgm:cxn modelId="{56305703-DA68-48DD-88F1-500DD5ACFC35}" type="presParOf" srcId="{73B31BC3-0B97-4802-B337-10AFC71CAE55}" destId="{1AFE594D-6F68-46D4-A206-480ED0251BAB}" srcOrd="2" destOrd="0" presId="urn:microsoft.com/office/officeart/2005/8/layout/hierarchy2"/>
    <dgm:cxn modelId="{676D32E9-B6ED-4625-AA12-E2772594ED86}" type="presParOf" srcId="{1AFE594D-6F68-46D4-A206-480ED0251BAB}" destId="{1932B359-C328-4182-8EAF-3BCC15C64052}" srcOrd="0" destOrd="0" presId="urn:microsoft.com/office/officeart/2005/8/layout/hierarchy2"/>
    <dgm:cxn modelId="{E4290733-FD49-43F8-B04D-858E44B44E98}" type="presParOf" srcId="{73B31BC3-0B97-4802-B337-10AFC71CAE55}" destId="{BC549C71-0ECA-4EED-8C17-AD7EBB613248}" srcOrd="3" destOrd="0" presId="urn:microsoft.com/office/officeart/2005/8/layout/hierarchy2"/>
    <dgm:cxn modelId="{E14A0E49-8C17-4678-8235-A00A825789D1}" type="presParOf" srcId="{BC549C71-0ECA-4EED-8C17-AD7EBB613248}" destId="{DC0D3313-5AF5-444D-AEBE-15AFC194062F}" srcOrd="0" destOrd="0" presId="urn:microsoft.com/office/officeart/2005/8/layout/hierarchy2"/>
    <dgm:cxn modelId="{2BD6E00D-79E3-4D33-9D03-A611C1CC0A5C}" type="presParOf" srcId="{BC549C71-0ECA-4EED-8C17-AD7EBB613248}" destId="{1F420D60-B502-45C8-8A1C-4C167C60B0E8}" srcOrd="1" destOrd="0" presId="urn:microsoft.com/office/officeart/2005/8/layout/hierarchy2"/>
    <dgm:cxn modelId="{08E593CC-1E31-40A1-AFE5-71C44946B355}" type="presParOf" srcId="{1F420D60-B502-45C8-8A1C-4C167C60B0E8}" destId="{1F9368C4-5427-428C-A9B7-CE2C0175DCB3}" srcOrd="0" destOrd="0" presId="urn:microsoft.com/office/officeart/2005/8/layout/hierarchy2"/>
    <dgm:cxn modelId="{5E89568B-3DFD-4909-8BFC-F8B9F079132A}" type="presParOf" srcId="{1F9368C4-5427-428C-A9B7-CE2C0175DCB3}" destId="{398E7FC5-FAE8-40C9-9B9A-70F9AB120F95}" srcOrd="0" destOrd="0" presId="urn:microsoft.com/office/officeart/2005/8/layout/hierarchy2"/>
    <dgm:cxn modelId="{F8A1A59B-C741-4C49-846B-4D02618ECF65}" type="presParOf" srcId="{1F420D60-B502-45C8-8A1C-4C167C60B0E8}" destId="{446E1D72-D864-4A27-B1E2-F01912ABE3D4}" srcOrd="1" destOrd="0" presId="urn:microsoft.com/office/officeart/2005/8/layout/hierarchy2"/>
    <dgm:cxn modelId="{3EFB6804-56A5-47D4-AE76-CF67EE96A3AF}" type="presParOf" srcId="{446E1D72-D864-4A27-B1E2-F01912ABE3D4}" destId="{3D954C7B-43FD-4CCB-9153-6F8E768D9F15}" srcOrd="0" destOrd="0" presId="urn:microsoft.com/office/officeart/2005/8/layout/hierarchy2"/>
    <dgm:cxn modelId="{1BFE5A92-54A1-4B90-83FC-CD1F4219BB34}" type="presParOf" srcId="{446E1D72-D864-4A27-B1E2-F01912ABE3D4}" destId="{7AB24162-5490-4F12-B997-1CC6CFDF0317}" srcOrd="1" destOrd="0" presId="urn:microsoft.com/office/officeart/2005/8/layout/hierarchy2"/>
    <dgm:cxn modelId="{96C4902F-A817-40FD-B46A-98803B8F8A92}" type="presParOf" srcId="{1F420D60-B502-45C8-8A1C-4C167C60B0E8}" destId="{77D3F4ED-7D85-454F-AC10-A59CBA1F46CE}" srcOrd="2" destOrd="0" presId="urn:microsoft.com/office/officeart/2005/8/layout/hierarchy2"/>
    <dgm:cxn modelId="{A18B77B2-875B-4B7B-89DB-95CE999E0D61}" type="presParOf" srcId="{77D3F4ED-7D85-454F-AC10-A59CBA1F46CE}" destId="{741FE1F6-D3BF-439D-A878-2D11D3BEFE18}" srcOrd="0" destOrd="0" presId="urn:microsoft.com/office/officeart/2005/8/layout/hierarchy2"/>
    <dgm:cxn modelId="{A4CED96F-E6AB-4FE0-957C-685B914060E0}" type="presParOf" srcId="{1F420D60-B502-45C8-8A1C-4C167C60B0E8}" destId="{374E0BDD-7E9F-436B-A6E3-A1754F265967}" srcOrd="3" destOrd="0" presId="urn:microsoft.com/office/officeart/2005/8/layout/hierarchy2"/>
    <dgm:cxn modelId="{B61AD3C4-51BB-49DE-996D-EEF618224926}" type="presParOf" srcId="{374E0BDD-7E9F-436B-A6E3-A1754F265967}" destId="{7234C52A-9992-4E30-B665-C6241B620F4B}" srcOrd="0" destOrd="0" presId="urn:microsoft.com/office/officeart/2005/8/layout/hierarchy2"/>
    <dgm:cxn modelId="{C5682809-91C8-4E30-BB27-4EA163705037}" type="presParOf" srcId="{374E0BDD-7E9F-436B-A6E3-A1754F265967}" destId="{C9A7DFC7-5FB3-4B62-908B-6AFA074DA2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4F1628-5658-4924-B09F-442B373EFEBE}">
      <dsp:nvSpPr>
        <dsp:cNvPr id="0" name=""/>
        <dsp:cNvSpPr/>
      </dsp:nvSpPr>
      <dsp:spPr>
        <a:xfrm>
          <a:off x="13920" y="2677171"/>
          <a:ext cx="957490" cy="8581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性</a:t>
          </a:r>
          <a:endParaRPr lang="zh-TW" altLang="en-US" sz="3200" kern="1200" dirty="0"/>
        </a:p>
      </dsp:txBody>
      <dsp:txXfrm>
        <a:off x="39054" y="2702305"/>
        <a:ext cx="907222" cy="807861"/>
      </dsp:txXfrm>
    </dsp:sp>
    <dsp:sp modelId="{E002AE33-99B3-45E3-BE59-2A4879780A77}">
      <dsp:nvSpPr>
        <dsp:cNvPr id="0" name=""/>
        <dsp:cNvSpPr/>
      </dsp:nvSpPr>
      <dsp:spPr>
        <a:xfrm rot="17093244">
          <a:off x="573097" y="2581866"/>
          <a:ext cx="1072058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1072058" y="633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082325" y="2561398"/>
        <a:ext cx="53602" cy="53602"/>
      </dsp:txXfrm>
    </dsp:sp>
    <dsp:sp modelId="{7379728C-25E9-4B33-A22A-054C12CCBF0C}">
      <dsp:nvSpPr>
        <dsp:cNvPr id="0" name=""/>
        <dsp:cNvSpPr/>
      </dsp:nvSpPr>
      <dsp:spPr>
        <a:xfrm>
          <a:off x="1246844" y="1677409"/>
          <a:ext cx="957490" cy="78550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</a:t>
          </a:r>
          <a:endParaRPr lang="zh-TW" altLang="en-US" sz="3200" kern="1200" dirty="0"/>
        </a:p>
      </dsp:txBody>
      <dsp:txXfrm>
        <a:off x="1269851" y="1700416"/>
        <a:ext cx="911476" cy="739492"/>
      </dsp:txXfrm>
    </dsp:sp>
    <dsp:sp modelId="{9662F019-D79D-4289-87C6-E7574539736C}">
      <dsp:nvSpPr>
        <dsp:cNvPr id="0" name=""/>
        <dsp:cNvSpPr/>
      </dsp:nvSpPr>
      <dsp:spPr>
        <a:xfrm rot="17582492">
          <a:off x="1924550" y="1640789"/>
          <a:ext cx="919433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919433" y="63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61281" y="1624136"/>
        <a:ext cx="45971" cy="45971"/>
      </dsp:txXfrm>
    </dsp:sp>
    <dsp:sp modelId="{1FC83222-9000-4BD6-978E-99F07C6D188B}">
      <dsp:nvSpPr>
        <dsp:cNvPr id="0" name=""/>
        <dsp:cNvSpPr/>
      </dsp:nvSpPr>
      <dsp:spPr>
        <a:xfrm>
          <a:off x="2564199" y="834396"/>
          <a:ext cx="1169052" cy="7793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自然</a:t>
          </a:r>
          <a:endParaRPr lang="zh-TW" altLang="en-US" sz="3200" kern="1200" dirty="0"/>
        </a:p>
      </dsp:txBody>
      <dsp:txXfrm>
        <a:off x="2587026" y="857223"/>
        <a:ext cx="1123398" cy="733714"/>
      </dsp:txXfrm>
    </dsp:sp>
    <dsp:sp modelId="{073F7B69-E039-414A-8BD6-52C1C742E80F}">
      <dsp:nvSpPr>
        <dsp:cNvPr id="0" name=""/>
        <dsp:cNvSpPr/>
      </dsp:nvSpPr>
      <dsp:spPr>
        <a:xfrm>
          <a:off x="3733252" y="1217747"/>
          <a:ext cx="317649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317649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84135" y="1216139"/>
        <a:ext cx="15882" cy="15882"/>
      </dsp:txXfrm>
    </dsp:sp>
    <dsp:sp modelId="{54DD5A7C-2D6D-4215-A4D8-CC6E7989C3E1}">
      <dsp:nvSpPr>
        <dsp:cNvPr id="0" name=""/>
        <dsp:cNvSpPr/>
      </dsp:nvSpPr>
      <dsp:spPr>
        <a:xfrm>
          <a:off x="4050901" y="810080"/>
          <a:ext cx="2338788" cy="8280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天運生五行</a:t>
          </a:r>
          <a:endParaRPr lang="zh-TW" altLang="en-US" sz="3200" kern="1200" dirty="0"/>
        </a:p>
      </dsp:txBody>
      <dsp:txXfrm>
        <a:off x="4075152" y="834331"/>
        <a:ext cx="2290286" cy="779498"/>
      </dsp:txXfrm>
    </dsp:sp>
    <dsp:sp modelId="{45C1DBB1-1561-4925-B857-2A4AD3EF64FB}">
      <dsp:nvSpPr>
        <dsp:cNvPr id="0" name=""/>
        <dsp:cNvSpPr/>
      </dsp:nvSpPr>
      <dsp:spPr>
        <a:xfrm>
          <a:off x="6389689" y="1217747"/>
          <a:ext cx="317649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317649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40572" y="1216139"/>
        <a:ext cx="15882" cy="15882"/>
      </dsp:txXfrm>
    </dsp:sp>
    <dsp:sp modelId="{C74F0206-0D72-4B76-8EDA-69C227C43B27}">
      <dsp:nvSpPr>
        <dsp:cNvPr id="0" name=""/>
        <dsp:cNvSpPr/>
      </dsp:nvSpPr>
      <dsp:spPr>
        <a:xfrm>
          <a:off x="6707338" y="810080"/>
          <a:ext cx="2340003" cy="8280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木金火土水</a:t>
          </a:r>
          <a:endParaRPr lang="zh-TW" altLang="en-US" sz="3200" kern="1200" dirty="0"/>
        </a:p>
      </dsp:txBody>
      <dsp:txXfrm>
        <a:off x="6731589" y="834331"/>
        <a:ext cx="2291501" cy="779498"/>
      </dsp:txXfrm>
    </dsp:sp>
    <dsp:sp modelId="{EBE4B9C0-4120-41EF-804F-9367AC1C5B4D}">
      <dsp:nvSpPr>
        <dsp:cNvPr id="0" name=""/>
        <dsp:cNvSpPr/>
      </dsp:nvSpPr>
      <dsp:spPr>
        <a:xfrm>
          <a:off x="9047341" y="1217747"/>
          <a:ext cx="317649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317649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198225" y="1216139"/>
        <a:ext cx="15882" cy="15882"/>
      </dsp:txXfrm>
    </dsp:sp>
    <dsp:sp modelId="{B7CCA65C-F8DB-4E27-800A-7EBFE7193C46}">
      <dsp:nvSpPr>
        <dsp:cNvPr id="0" name=""/>
        <dsp:cNvSpPr/>
      </dsp:nvSpPr>
      <dsp:spPr>
        <a:xfrm>
          <a:off x="9364991" y="684080"/>
          <a:ext cx="1799999" cy="10799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物性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物理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9396623" y="715712"/>
        <a:ext cx="1736735" cy="1016735"/>
      </dsp:txXfrm>
    </dsp:sp>
    <dsp:sp modelId="{44A0651A-C456-4336-8572-83A8AA25BE1E}">
      <dsp:nvSpPr>
        <dsp:cNvPr id="0" name=""/>
        <dsp:cNvSpPr/>
      </dsp:nvSpPr>
      <dsp:spPr>
        <a:xfrm rot="21420201">
          <a:off x="2204088" y="2054411"/>
          <a:ext cx="360357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360357" y="63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75258" y="2051735"/>
        <a:ext cx="18017" cy="18017"/>
      </dsp:txXfrm>
    </dsp:sp>
    <dsp:sp modelId="{52E53413-7526-4AE2-B284-94DDC818C426}">
      <dsp:nvSpPr>
        <dsp:cNvPr id="0" name=""/>
        <dsp:cNvSpPr/>
      </dsp:nvSpPr>
      <dsp:spPr>
        <a:xfrm>
          <a:off x="2564199" y="1673324"/>
          <a:ext cx="1169052" cy="7560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主宰</a:t>
          </a:r>
          <a:endParaRPr lang="zh-TW" altLang="en-US" sz="3200" kern="1200" dirty="0"/>
        </a:p>
      </dsp:txBody>
      <dsp:txXfrm>
        <a:off x="2586342" y="1695467"/>
        <a:ext cx="1124766" cy="711715"/>
      </dsp:txXfrm>
    </dsp:sp>
    <dsp:sp modelId="{6F547F4F-8182-40B4-986C-1114BDFC94FA}">
      <dsp:nvSpPr>
        <dsp:cNvPr id="0" name=""/>
        <dsp:cNvSpPr/>
      </dsp:nvSpPr>
      <dsp:spPr>
        <a:xfrm rot="3941530">
          <a:off x="1947154" y="2462191"/>
          <a:ext cx="874224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874224" y="63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62411" y="2446668"/>
        <a:ext cx="43711" cy="43711"/>
      </dsp:txXfrm>
    </dsp:sp>
    <dsp:sp modelId="{082EFB07-AFA5-4F61-8A7F-43AC004137C0}">
      <dsp:nvSpPr>
        <dsp:cNvPr id="0" name=""/>
        <dsp:cNvSpPr/>
      </dsp:nvSpPr>
      <dsp:spPr>
        <a:xfrm>
          <a:off x="2564199" y="2488884"/>
          <a:ext cx="1152002" cy="7560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神靈</a:t>
          </a:r>
          <a:endParaRPr lang="zh-TW" altLang="en-US" sz="3200" kern="1200" dirty="0"/>
        </a:p>
      </dsp:txBody>
      <dsp:txXfrm>
        <a:off x="2586342" y="2511027"/>
        <a:ext cx="1107716" cy="711715"/>
      </dsp:txXfrm>
    </dsp:sp>
    <dsp:sp modelId="{A8B8E098-BE47-439C-B632-64C237151265}">
      <dsp:nvSpPr>
        <dsp:cNvPr id="0" name=""/>
        <dsp:cNvSpPr/>
      </dsp:nvSpPr>
      <dsp:spPr>
        <a:xfrm rot="18177154">
          <a:off x="3584824" y="2618823"/>
          <a:ext cx="576148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576148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58494" y="2610752"/>
        <a:ext cx="28807" cy="28807"/>
      </dsp:txXfrm>
    </dsp:sp>
    <dsp:sp modelId="{A2CB1A1E-3C5B-4172-9F3D-E20EAD113F6E}">
      <dsp:nvSpPr>
        <dsp:cNvPr id="0" name=""/>
        <dsp:cNvSpPr/>
      </dsp:nvSpPr>
      <dsp:spPr>
        <a:xfrm>
          <a:off x="4029595" y="1969426"/>
          <a:ext cx="2340003" cy="8280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天德率五常</a:t>
          </a:r>
          <a:endParaRPr lang="zh-TW" altLang="en-US" sz="3200" kern="1200" dirty="0"/>
        </a:p>
      </dsp:txBody>
      <dsp:txXfrm>
        <a:off x="4053846" y="1993677"/>
        <a:ext cx="2291501" cy="779498"/>
      </dsp:txXfrm>
    </dsp:sp>
    <dsp:sp modelId="{E4602819-70C5-426D-99C9-B26980F0155F}">
      <dsp:nvSpPr>
        <dsp:cNvPr id="0" name=""/>
        <dsp:cNvSpPr/>
      </dsp:nvSpPr>
      <dsp:spPr>
        <a:xfrm>
          <a:off x="6369598" y="2377094"/>
          <a:ext cx="326884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326884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24868" y="2375255"/>
        <a:ext cx="16344" cy="16344"/>
      </dsp:txXfrm>
    </dsp:sp>
    <dsp:sp modelId="{A0F36C40-FEAE-4620-9735-631B2732FC84}">
      <dsp:nvSpPr>
        <dsp:cNvPr id="0" name=""/>
        <dsp:cNvSpPr/>
      </dsp:nvSpPr>
      <dsp:spPr>
        <a:xfrm>
          <a:off x="6696483" y="1969426"/>
          <a:ext cx="2340003" cy="8280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仁義禮智信</a:t>
          </a:r>
          <a:endParaRPr lang="zh-TW" altLang="en-US" sz="3200" kern="1200" dirty="0"/>
        </a:p>
      </dsp:txBody>
      <dsp:txXfrm>
        <a:off x="6720734" y="1993677"/>
        <a:ext cx="2291501" cy="779498"/>
      </dsp:txXfrm>
    </dsp:sp>
    <dsp:sp modelId="{4F4D2DB9-9E3F-479D-A30D-4A1D3385B3F9}">
      <dsp:nvSpPr>
        <dsp:cNvPr id="0" name=""/>
        <dsp:cNvSpPr/>
      </dsp:nvSpPr>
      <dsp:spPr>
        <a:xfrm rot="33863">
          <a:off x="9036478" y="2378750"/>
          <a:ext cx="336183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336183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196165" y="2376678"/>
        <a:ext cx="16809" cy="16809"/>
      </dsp:txXfrm>
    </dsp:sp>
    <dsp:sp modelId="{BBD2E9A4-25BF-4E15-A01A-FDA1A179A778}">
      <dsp:nvSpPr>
        <dsp:cNvPr id="0" name=""/>
        <dsp:cNvSpPr/>
      </dsp:nvSpPr>
      <dsp:spPr>
        <a:xfrm>
          <a:off x="9372653" y="1844860"/>
          <a:ext cx="1806257" cy="108375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心性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心理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9404395" y="1876602"/>
        <a:ext cx="1742773" cy="1020271"/>
      </dsp:txXfrm>
    </dsp:sp>
    <dsp:sp modelId="{EC7926CF-454D-4BD3-B9AD-9872881A35AD}">
      <dsp:nvSpPr>
        <dsp:cNvPr id="0" name=""/>
        <dsp:cNvSpPr/>
      </dsp:nvSpPr>
      <dsp:spPr>
        <a:xfrm rot="4741190">
          <a:off x="388906" y="3806288"/>
          <a:ext cx="1439116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1439116" y="633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072486" y="3776643"/>
        <a:ext cx="71955" cy="71955"/>
      </dsp:txXfrm>
    </dsp:sp>
    <dsp:sp modelId="{5563B3E5-49E4-4734-B217-9F7A5E4A7365}">
      <dsp:nvSpPr>
        <dsp:cNvPr id="0" name=""/>
        <dsp:cNvSpPr/>
      </dsp:nvSpPr>
      <dsp:spPr>
        <a:xfrm>
          <a:off x="1245518" y="4103015"/>
          <a:ext cx="957490" cy="8319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命</a:t>
          </a:r>
          <a:endParaRPr lang="zh-TW" altLang="en-US" sz="3200" kern="1200" dirty="0"/>
        </a:p>
      </dsp:txBody>
      <dsp:txXfrm>
        <a:off x="1269886" y="4127383"/>
        <a:ext cx="908754" cy="783247"/>
      </dsp:txXfrm>
    </dsp:sp>
    <dsp:sp modelId="{96029585-9D93-40E6-89B4-461B58AF5C01}">
      <dsp:nvSpPr>
        <dsp:cNvPr id="0" name=""/>
        <dsp:cNvSpPr/>
      </dsp:nvSpPr>
      <dsp:spPr>
        <a:xfrm rot="18331022">
          <a:off x="2078985" y="4271780"/>
          <a:ext cx="591917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591917" y="63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60146" y="4263315"/>
        <a:ext cx="29595" cy="29595"/>
      </dsp:txXfrm>
    </dsp:sp>
    <dsp:sp modelId="{48003E16-1632-487C-8A2B-1011303D7164}">
      <dsp:nvSpPr>
        <dsp:cNvPr id="0" name=""/>
        <dsp:cNvSpPr/>
      </dsp:nvSpPr>
      <dsp:spPr>
        <a:xfrm>
          <a:off x="2546879" y="3647536"/>
          <a:ext cx="1169052" cy="7793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使令</a:t>
          </a:r>
          <a:endParaRPr lang="zh-TW" altLang="en-US" sz="3200" kern="1200" dirty="0"/>
        </a:p>
      </dsp:txBody>
      <dsp:txXfrm>
        <a:off x="2569706" y="3670363"/>
        <a:ext cx="1123398" cy="733714"/>
      </dsp:txXfrm>
    </dsp:sp>
    <dsp:sp modelId="{668EC297-6FCE-4BB1-BA4F-83C183206F62}">
      <dsp:nvSpPr>
        <dsp:cNvPr id="0" name=""/>
        <dsp:cNvSpPr/>
      </dsp:nvSpPr>
      <dsp:spPr>
        <a:xfrm rot="21576258">
          <a:off x="3715924" y="4028755"/>
          <a:ext cx="617469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617469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09222" y="4019651"/>
        <a:ext cx="30873" cy="30873"/>
      </dsp:txXfrm>
    </dsp:sp>
    <dsp:sp modelId="{8F8789CB-9F7D-4645-9914-7F7114D7033D}">
      <dsp:nvSpPr>
        <dsp:cNvPr id="0" name=""/>
        <dsp:cNvSpPr/>
      </dsp:nvSpPr>
      <dsp:spPr>
        <a:xfrm>
          <a:off x="4333386" y="3643271"/>
          <a:ext cx="1169052" cy="7793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運行</a:t>
          </a:r>
          <a:endParaRPr lang="zh-TW" altLang="en-US" sz="3200" kern="1200" dirty="0"/>
        </a:p>
      </dsp:txBody>
      <dsp:txXfrm>
        <a:off x="4356213" y="3666098"/>
        <a:ext cx="1123398" cy="733714"/>
      </dsp:txXfrm>
    </dsp:sp>
    <dsp:sp modelId="{C1117488-D017-4A08-A96F-E38B56E4E105}">
      <dsp:nvSpPr>
        <dsp:cNvPr id="0" name=""/>
        <dsp:cNvSpPr/>
      </dsp:nvSpPr>
      <dsp:spPr>
        <a:xfrm rot="3139313">
          <a:off x="2093647" y="4735308"/>
          <a:ext cx="562593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562593" y="63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60879" y="4727576"/>
        <a:ext cx="28129" cy="28129"/>
      </dsp:txXfrm>
    </dsp:sp>
    <dsp:sp modelId="{018E48CE-6C05-481B-B38E-2B684101F63F}">
      <dsp:nvSpPr>
        <dsp:cNvPr id="0" name=""/>
        <dsp:cNvSpPr/>
      </dsp:nvSpPr>
      <dsp:spPr>
        <a:xfrm>
          <a:off x="2546879" y="4574591"/>
          <a:ext cx="1169052" cy="7793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稟賦</a:t>
          </a:r>
          <a:endParaRPr lang="zh-TW" altLang="en-US" sz="3200" kern="1200" dirty="0"/>
        </a:p>
      </dsp:txBody>
      <dsp:txXfrm>
        <a:off x="2569706" y="4597418"/>
        <a:ext cx="1123398" cy="733714"/>
      </dsp:txXfrm>
    </dsp:sp>
    <dsp:sp modelId="{AA573C42-6551-4B74-8E99-CFFBACEAF913}">
      <dsp:nvSpPr>
        <dsp:cNvPr id="0" name=""/>
        <dsp:cNvSpPr/>
      </dsp:nvSpPr>
      <dsp:spPr>
        <a:xfrm rot="21582827">
          <a:off x="3715928" y="4956404"/>
          <a:ext cx="616001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616001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08528" y="4947337"/>
        <a:ext cx="30800" cy="30800"/>
      </dsp:txXfrm>
    </dsp:sp>
    <dsp:sp modelId="{69C87186-5811-4A47-A2D6-E65423299785}">
      <dsp:nvSpPr>
        <dsp:cNvPr id="0" name=""/>
        <dsp:cNvSpPr/>
      </dsp:nvSpPr>
      <dsp:spPr>
        <a:xfrm>
          <a:off x="4331925" y="4571514"/>
          <a:ext cx="1169052" cy="7793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本具</a:t>
          </a:r>
          <a:endParaRPr lang="zh-TW" altLang="en-US" sz="3200" kern="1200" dirty="0"/>
        </a:p>
      </dsp:txBody>
      <dsp:txXfrm>
        <a:off x="4354752" y="4594341"/>
        <a:ext cx="1123398" cy="7337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C7B235-6F66-4356-ACBA-E4D2B0742531}">
      <dsp:nvSpPr>
        <dsp:cNvPr id="0" name=""/>
        <dsp:cNvSpPr/>
      </dsp:nvSpPr>
      <dsp:spPr>
        <a:xfrm>
          <a:off x="6480" y="1497938"/>
          <a:ext cx="1564746" cy="7823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道</a:t>
          </a:r>
          <a:endParaRPr lang="zh-TW" altLang="en-US" sz="3200" kern="1200" dirty="0"/>
        </a:p>
      </dsp:txBody>
      <dsp:txXfrm>
        <a:off x="29395" y="1520853"/>
        <a:ext cx="1518916" cy="736543"/>
      </dsp:txXfrm>
    </dsp:sp>
    <dsp:sp modelId="{4BE9DC2E-5082-4165-8CE8-65E09292FC37}">
      <dsp:nvSpPr>
        <dsp:cNvPr id="0" name=""/>
        <dsp:cNvSpPr/>
      </dsp:nvSpPr>
      <dsp:spPr>
        <a:xfrm rot="18976410">
          <a:off x="1451116" y="1571150"/>
          <a:ext cx="866119" cy="37273"/>
        </a:xfrm>
        <a:custGeom>
          <a:avLst/>
          <a:gdLst/>
          <a:ahLst/>
          <a:cxnLst/>
          <a:rect l="0" t="0" r="0" b="0"/>
          <a:pathLst>
            <a:path>
              <a:moveTo>
                <a:pt x="0" y="18636"/>
              </a:moveTo>
              <a:lnTo>
                <a:pt x="866119" y="1863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62523" y="1568133"/>
        <a:ext cx="43305" cy="43305"/>
      </dsp:txXfrm>
    </dsp:sp>
    <dsp:sp modelId="{74710015-5E61-4681-9B1C-13E8F48BC9D7}">
      <dsp:nvSpPr>
        <dsp:cNvPr id="0" name=""/>
        <dsp:cNvSpPr/>
      </dsp:nvSpPr>
      <dsp:spPr>
        <a:xfrm>
          <a:off x="2197125" y="899262"/>
          <a:ext cx="1564746" cy="78237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過程</a:t>
          </a:r>
          <a:endParaRPr lang="zh-TW" altLang="en-US" sz="3200" kern="1200" dirty="0"/>
        </a:p>
      </dsp:txBody>
      <dsp:txXfrm>
        <a:off x="2220040" y="922177"/>
        <a:ext cx="1518916" cy="736543"/>
      </dsp:txXfrm>
    </dsp:sp>
    <dsp:sp modelId="{9B477A7B-2114-4D0B-ACA5-7D8FFFEE8D23}">
      <dsp:nvSpPr>
        <dsp:cNvPr id="0" name=""/>
        <dsp:cNvSpPr/>
      </dsp:nvSpPr>
      <dsp:spPr>
        <a:xfrm>
          <a:off x="3761872" y="1271812"/>
          <a:ext cx="625898" cy="37273"/>
        </a:xfrm>
        <a:custGeom>
          <a:avLst/>
          <a:gdLst/>
          <a:ahLst/>
          <a:cxnLst/>
          <a:rect l="0" t="0" r="0" b="0"/>
          <a:pathLst>
            <a:path>
              <a:moveTo>
                <a:pt x="0" y="18636"/>
              </a:moveTo>
              <a:lnTo>
                <a:pt x="625898" y="1863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59174" y="1274801"/>
        <a:ext cx="31294" cy="31294"/>
      </dsp:txXfrm>
    </dsp:sp>
    <dsp:sp modelId="{0A846959-353D-4C4C-A961-F8A4A6665157}">
      <dsp:nvSpPr>
        <dsp:cNvPr id="0" name=""/>
        <dsp:cNvSpPr/>
      </dsp:nvSpPr>
      <dsp:spPr>
        <a:xfrm>
          <a:off x="4387771" y="750450"/>
          <a:ext cx="1564746" cy="10799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路途 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行相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4419403" y="782082"/>
        <a:ext cx="1501482" cy="1016732"/>
      </dsp:txXfrm>
    </dsp:sp>
    <dsp:sp modelId="{4344A04F-5379-44AB-AB5E-97423BED1B08}">
      <dsp:nvSpPr>
        <dsp:cNvPr id="0" name=""/>
        <dsp:cNvSpPr/>
      </dsp:nvSpPr>
      <dsp:spPr>
        <a:xfrm>
          <a:off x="5952518" y="1271812"/>
          <a:ext cx="625898" cy="37273"/>
        </a:xfrm>
        <a:custGeom>
          <a:avLst/>
          <a:gdLst/>
          <a:ahLst/>
          <a:cxnLst/>
          <a:rect l="0" t="0" r="0" b="0"/>
          <a:pathLst>
            <a:path>
              <a:moveTo>
                <a:pt x="0" y="18636"/>
              </a:moveTo>
              <a:lnTo>
                <a:pt x="625898" y="18636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49820" y="1274801"/>
        <a:ext cx="31294" cy="31294"/>
      </dsp:txXfrm>
    </dsp:sp>
    <dsp:sp modelId="{ADBA94A6-8738-4AAD-8E8F-8F9AA0482152}">
      <dsp:nvSpPr>
        <dsp:cNvPr id="0" name=""/>
        <dsp:cNvSpPr/>
      </dsp:nvSpPr>
      <dsp:spPr>
        <a:xfrm>
          <a:off x="6578417" y="899262"/>
          <a:ext cx="2330502" cy="782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修道之謂教</a:t>
          </a:r>
          <a:endParaRPr lang="zh-TW" altLang="en-US" sz="3200" kern="1200" dirty="0"/>
        </a:p>
      </dsp:txBody>
      <dsp:txXfrm>
        <a:off x="6601332" y="922177"/>
        <a:ext cx="2284672" cy="736543"/>
      </dsp:txXfrm>
    </dsp:sp>
    <dsp:sp modelId="{366DAC5A-1D44-4F14-9122-1CAF09EA9ED6}">
      <dsp:nvSpPr>
        <dsp:cNvPr id="0" name=""/>
        <dsp:cNvSpPr/>
      </dsp:nvSpPr>
      <dsp:spPr>
        <a:xfrm rot="2623590">
          <a:off x="1451116" y="2169826"/>
          <a:ext cx="866119" cy="37273"/>
        </a:xfrm>
        <a:custGeom>
          <a:avLst/>
          <a:gdLst/>
          <a:ahLst/>
          <a:cxnLst/>
          <a:rect l="0" t="0" r="0" b="0"/>
          <a:pathLst>
            <a:path>
              <a:moveTo>
                <a:pt x="0" y="18636"/>
              </a:moveTo>
              <a:lnTo>
                <a:pt x="866119" y="1863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62523" y="2166810"/>
        <a:ext cx="43305" cy="43305"/>
      </dsp:txXfrm>
    </dsp:sp>
    <dsp:sp modelId="{80178FEE-4680-41EA-8313-BDE912AAF6D6}">
      <dsp:nvSpPr>
        <dsp:cNvPr id="0" name=""/>
        <dsp:cNvSpPr/>
      </dsp:nvSpPr>
      <dsp:spPr>
        <a:xfrm>
          <a:off x="2197125" y="2096614"/>
          <a:ext cx="1564746" cy="78237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結果</a:t>
          </a:r>
          <a:endParaRPr lang="zh-TW" altLang="en-US" sz="3200" kern="1200" dirty="0"/>
        </a:p>
      </dsp:txBody>
      <dsp:txXfrm>
        <a:off x="2220040" y="2119529"/>
        <a:ext cx="1518916" cy="736543"/>
      </dsp:txXfrm>
    </dsp:sp>
    <dsp:sp modelId="{649744EB-A88F-4CA2-B5DA-8332EB7CB148}">
      <dsp:nvSpPr>
        <dsp:cNvPr id="0" name=""/>
        <dsp:cNvSpPr/>
      </dsp:nvSpPr>
      <dsp:spPr>
        <a:xfrm>
          <a:off x="3761872" y="2469164"/>
          <a:ext cx="625898" cy="37273"/>
        </a:xfrm>
        <a:custGeom>
          <a:avLst/>
          <a:gdLst/>
          <a:ahLst/>
          <a:cxnLst/>
          <a:rect l="0" t="0" r="0" b="0"/>
          <a:pathLst>
            <a:path>
              <a:moveTo>
                <a:pt x="0" y="18636"/>
              </a:moveTo>
              <a:lnTo>
                <a:pt x="625898" y="1863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59174" y="2472153"/>
        <a:ext cx="31294" cy="31294"/>
      </dsp:txXfrm>
    </dsp:sp>
    <dsp:sp modelId="{1905BE9A-B892-4524-A7CE-8DE357F6C14F}">
      <dsp:nvSpPr>
        <dsp:cNvPr id="0" name=""/>
        <dsp:cNvSpPr/>
      </dsp:nvSpPr>
      <dsp:spPr>
        <a:xfrm>
          <a:off x="4387771" y="1947803"/>
          <a:ext cx="1564746" cy="10799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境界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理體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4419403" y="1979435"/>
        <a:ext cx="1501482" cy="1016732"/>
      </dsp:txXfrm>
    </dsp:sp>
    <dsp:sp modelId="{4E6D8A7B-F024-4EF9-93CB-7337CAFE93AC}">
      <dsp:nvSpPr>
        <dsp:cNvPr id="0" name=""/>
        <dsp:cNvSpPr/>
      </dsp:nvSpPr>
      <dsp:spPr>
        <a:xfrm>
          <a:off x="5952518" y="2469164"/>
          <a:ext cx="625898" cy="37273"/>
        </a:xfrm>
        <a:custGeom>
          <a:avLst/>
          <a:gdLst/>
          <a:ahLst/>
          <a:cxnLst/>
          <a:rect l="0" t="0" r="0" b="0"/>
          <a:pathLst>
            <a:path>
              <a:moveTo>
                <a:pt x="0" y="18636"/>
              </a:moveTo>
              <a:lnTo>
                <a:pt x="625898" y="18636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49820" y="2472153"/>
        <a:ext cx="31294" cy="31294"/>
      </dsp:txXfrm>
    </dsp:sp>
    <dsp:sp modelId="{6C8C2BF8-6AF5-465F-87B0-5F4B3054689E}">
      <dsp:nvSpPr>
        <dsp:cNvPr id="0" name=""/>
        <dsp:cNvSpPr/>
      </dsp:nvSpPr>
      <dsp:spPr>
        <a:xfrm>
          <a:off x="6578417" y="2096614"/>
          <a:ext cx="2330502" cy="782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率性之謂道</a:t>
          </a:r>
          <a:endParaRPr lang="zh-TW" altLang="en-US" sz="3200" kern="1200" dirty="0"/>
        </a:p>
      </dsp:txBody>
      <dsp:txXfrm>
        <a:off x="6601332" y="2119529"/>
        <a:ext cx="2284672" cy="7365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AB7CEF-E4A8-48AE-BFCB-837D17852AF9}">
      <dsp:nvSpPr>
        <dsp:cNvPr id="0" name=""/>
        <dsp:cNvSpPr/>
      </dsp:nvSpPr>
      <dsp:spPr>
        <a:xfrm>
          <a:off x="0" y="0"/>
          <a:ext cx="8128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C2070-44A3-4643-BD92-FE90625DAC02}">
      <dsp:nvSpPr>
        <dsp:cNvPr id="0" name=""/>
        <dsp:cNvSpPr/>
      </dsp:nvSpPr>
      <dsp:spPr>
        <a:xfrm>
          <a:off x="0" y="0"/>
          <a:ext cx="1625600" cy="1331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道</a:t>
          </a:r>
          <a:endParaRPr lang="zh-TW" altLang="en-US" sz="4000" kern="1200" dirty="0"/>
        </a:p>
      </dsp:txBody>
      <dsp:txXfrm>
        <a:off x="0" y="0"/>
        <a:ext cx="1625600" cy="1331843"/>
      </dsp:txXfrm>
    </dsp:sp>
    <dsp:sp modelId="{629E6B00-1DF0-498B-9DD5-729ACE6F54EC}">
      <dsp:nvSpPr>
        <dsp:cNvPr id="0" name=""/>
        <dsp:cNvSpPr/>
      </dsp:nvSpPr>
      <dsp:spPr>
        <a:xfrm>
          <a:off x="1747520" y="30954"/>
          <a:ext cx="6380480" cy="619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一定之理體，如大路行必由之</a:t>
          </a:r>
          <a:endParaRPr lang="zh-TW" altLang="en-US" sz="3200" kern="1200" dirty="0"/>
        </a:p>
      </dsp:txBody>
      <dsp:txXfrm>
        <a:off x="1747520" y="30954"/>
        <a:ext cx="6380480" cy="619098"/>
      </dsp:txXfrm>
    </dsp:sp>
    <dsp:sp modelId="{1C1C0636-DAB8-4000-BF97-F2F0DDD116E5}">
      <dsp:nvSpPr>
        <dsp:cNvPr id="0" name=""/>
        <dsp:cNvSpPr/>
      </dsp:nvSpPr>
      <dsp:spPr>
        <a:xfrm>
          <a:off x="1625599" y="650053"/>
          <a:ext cx="650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C1E1D-D1E7-4775-B521-9C087EECE9BD}">
      <dsp:nvSpPr>
        <dsp:cNvPr id="0" name=""/>
        <dsp:cNvSpPr/>
      </dsp:nvSpPr>
      <dsp:spPr>
        <a:xfrm>
          <a:off x="1747520" y="681008"/>
          <a:ext cx="6380480" cy="619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此處專指</a:t>
          </a:r>
          <a:r>
            <a:rPr lang="zh-TW" altLang="en-US" sz="3200" kern="1200" dirty="0" smtClean="0">
              <a:solidFill>
                <a:srgbClr val="FF0000"/>
              </a:solidFill>
            </a:rPr>
            <a:t>性理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1747520" y="681008"/>
        <a:ext cx="6380480" cy="619098"/>
      </dsp:txXfrm>
    </dsp:sp>
    <dsp:sp modelId="{0AAA330A-4ABD-4174-95FE-422915938FF6}">
      <dsp:nvSpPr>
        <dsp:cNvPr id="0" name=""/>
        <dsp:cNvSpPr/>
      </dsp:nvSpPr>
      <dsp:spPr>
        <a:xfrm>
          <a:off x="1625599" y="1300107"/>
          <a:ext cx="650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8EDC18-54C9-428E-BDB5-6E9344B9BA49}">
      <dsp:nvSpPr>
        <dsp:cNvPr id="0" name=""/>
        <dsp:cNvSpPr/>
      </dsp:nvSpPr>
      <dsp:spPr>
        <a:xfrm>
          <a:off x="0" y="1331843"/>
          <a:ext cx="8128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CA3E39-3B5C-4842-8DEB-F77B617B686B}">
      <dsp:nvSpPr>
        <dsp:cNvPr id="0" name=""/>
        <dsp:cNvSpPr/>
      </dsp:nvSpPr>
      <dsp:spPr>
        <a:xfrm>
          <a:off x="0" y="1331843"/>
          <a:ext cx="1625600" cy="1331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教</a:t>
          </a:r>
          <a:endParaRPr lang="zh-TW" altLang="en-US" sz="4000" kern="1200" dirty="0"/>
        </a:p>
      </dsp:txBody>
      <dsp:txXfrm>
        <a:off x="0" y="1331843"/>
        <a:ext cx="1625600" cy="1331843"/>
      </dsp:txXfrm>
    </dsp:sp>
    <dsp:sp modelId="{1CE57043-8B7C-4C0A-BC04-86C3D1366002}">
      <dsp:nvSpPr>
        <dsp:cNvPr id="0" name=""/>
        <dsp:cNvSpPr/>
      </dsp:nvSpPr>
      <dsp:spPr>
        <a:xfrm>
          <a:off x="1747520" y="1362797"/>
          <a:ext cx="6380480" cy="619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人所秉厚薄及物蔽深淺</a:t>
          </a:r>
          <a:endParaRPr lang="zh-TW" altLang="en-US" sz="3200" kern="1200" dirty="0"/>
        </a:p>
      </dsp:txBody>
      <dsp:txXfrm>
        <a:off x="1747520" y="1362797"/>
        <a:ext cx="6380480" cy="619098"/>
      </dsp:txXfrm>
    </dsp:sp>
    <dsp:sp modelId="{529FD138-3A19-4555-BD8F-84848B4D6AE8}">
      <dsp:nvSpPr>
        <dsp:cNvPr id="0" name=""/>
        <dsp:cNvSpPr/>
      </dsp:nvSpPr>
      <dsp:spPr>
        <a:xfrm>
          <a:off x="1625599" y="1981896"/>
          <a:ext cx="650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455781-C643-4430-9E26-A92153D20856}">
      <dsp:nvSpPr>
        <dsp:cNvPr id="0" name=""/>
        <dsp:cNvSpPr/>
      </dsp:nvSpPr>
      <dsp:spPr>
        <a:xfrm>
          <a:off x="1747520" y="2012851"/>
          <a:ext cx="6380480" cy="619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使明理合道不悖性天之本</a:t>
          </a:r>
          <a:endParaRPr lang="zh-TW" altLang="en-US" sz="3200" kern="1200" dirty="0"/>
        </a:p>
      </dsp:txBody>
      <dsp:txXfrm>
        <a:off x="1747520" y="2012851"/>
        <a:ext cx="6380480" cy="619098"/>
      </dsp:txXfrm>
    </dsp:sp>
    <dsp:sp modelId="{4711990D-584D-4819-879D-7195E1D2FAF7}">
      <dsp:nvSpPr>
        <dsp:cNvPr id="0" name=""/>
        <dsp:cNvSpPr/>
      </dsp:nvSpPr>
      <dsp:spPr>
        <a:xfrm>
          <a:off x="1625599" y="2631950"/>
          <a:ext cx="6502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A65A57-41C1-4248-BC86-1B6918C8368E}">
      <dsp:nvSpPr>
        <dsp:cNvPr id="0" name=""/>
        <dsp:cNvSpPr/>
      </dsp:nvSpPr>
      <dsp:spPr>
        <a:xfrm>
          <a:off x="6038" y="1258815"/>
          <a:ext cx="935496" cy="7707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道</a:t>
          </a:r>
          <a:endParaRPr lang="zh-TW" altLang="en-US" sz="3200" kern="1200" dirty="0"/>
        </a:p>
      </dsp:txBody>
      <dsp:txXfrm>
        <a:off x="28613" y="1281390"/>
        <a:ext cx="890346" cy="725617"/>
      </dsp:txXfrm>
    </dsp:sp>
    <dsp:sp modelId="{29A1DE31-9299-4914-B8D9-710CBA0EB6CE}">
      <dsp:nvSpPr>
        <dsp:cNvPr id="0" name=""/>
        <dsp:cNvSpPr/>
      </dsp:nvSpPr>
      <dsp:spPr>
        <a:xfrm rot="19457599">
          <a:off x="870160" y="1401508"/>
          <a:ext cx="759362" cy="42190"/>
        </a:xfrm>
        <a:custGeom>
          <a:avLst/>
          <a:gdLst/>
          <a:ahLst/>
          <a:cxnLst/>
          <a:rect l="0" t="0" r="0" b="0"/>
          <a:pathLst>
            <a:path>
              <a:moveTo>
                <a:pt x="0" y="21095"/>
              </a:moveTo>
              <a:lnTo>
                <a:pt x="759362" y="210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230857" y="1403619"/>
        <a:ext cx="37968" cy="37968"/>
      </dsp:txXfrm>
    </dsp:sp>
    <dsp:sp modelId="{0E4C0ACC-A341-4387-A02B-FC64A3A7BD0A}">
      <dsp:nvSpPr>
        <dsp:cNvPr id="0" name=""/>
        <dsp:cNvSpPr/>
      </dsp:nvSpPr>
      <dsp:spPr>
        <a:xfrm>
          <a:off x="1558149" y="815623"/>
          <a:ext cx="935496" cy="77076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體</a:t>
          </a:r>
          <a:endParaRPr lang="zh-TW" altLang="en-US" sz="3200" kern="1200" dirty="0"/>
        </a:p>
      </dsp:txBody>
      <dsp:txXfrm>
        <a:off x="1580724" y="838198"/>
        <a:ext cx="890346" cy="725617"/>
      </dsp:txXfrm>
    </dsp:sp>
    <dsp:sp modelId="{2AD63863-C870-47F7-9019-04A57C6A28C8}">
      <dsp:nvSpPr>
        <dsp:cNvPr id="0" name=""/>
        <dsp:cNvSpPr/>
      </dsp:nvSpPr>
      <dsp:spPr>
        <a:xfrm>
          <a:off x="2493645" y="1179912"/>
          <a:ext cx="616614" cy="42190"/>
        </a:xfrm>
        <a:custGeom>
          <a:avLst/>
          <a:gdLst/>
          <a:ahLst/>
          <a:cxnLst/>
          <a:rect l="0" t="0" r="0" b="0"/>
          <a:pathLst>
            <a:path>
              <a:moveTo>
                <a:pt x="0" y="21095"/>
              </a:moveTo>
              <a:lnTo>
                <a:pt x="616614" y="210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6536" y="1185592"/>
        <a:ext cx="30830" cy="30830"/>
      </dsp:txXfrm>
    </dsp:sp>
    <dsp:sp modelId="{DE3C7DC1-7AFF-41BC-9C66-5472AB944A01}">
      <dsp:nvSpPr>
        <dsp:cNvPr id="0" name=""/>
        <dsp:cNvSpPr/>
      </dsp:nvSpPr>
      <dsp:spPr>
        <a:xfrm>
          <a:off x="3110259" y="815623"/>
          <a:ext cx="2591243" cy="77076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天性本有善德</a:t>
          </a:r>
          <a:endParaRPr lang="zh-TW" altLang="en-US" sz="3200" kern="1200" dirty="0"/>
        </a:p>
      </dsp:txBody>
      <dsp:txXfrm>
        <a:off x="3132834" y="838198"/>
        <a:ext cx="2546093" cy="725617"/>
      </dsp:txXfrm>
    </dsp:sp>
    <dsp:sp modelId="{036E2395-E933-4182-92EA-93697359F6FF}">
      <dsp:nvSpPr>
        <dsp:cNvPr id="0" name=""/>
        <dsp:cNvSpPr/>
      </dsp:nvSpPr>
      <dsp:spPr>
        <a:xfrm>
          <a:off x="5701503" y="1179912"/>
          <a:ext cx="616614" cy="42190"/>
        </a:xfrm>
        <a:custGeom>
          <a:avLst/>
          <a:gdLst/>
          <a:ahLst/>
          <a:cxnLst/>
          <a:rect l="0" t="0" r="0" b="0"/>
          <a:pathLst>
            <a:path>
              <a:moveTo>
                <a:pt x="0" y="21095"/>
              </a:moveTo>
              <a:lnTo>
                <a:pt x="616614" y="21095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94394" y="1185592"/>
        <a:ext cx="30830" cy="30830"/>
      </dsp:txXfrm>
    </dsp:sp>
    <dsp:sp modelId="{957E9EFA-A296-45DB-81ED-D0E38633D8A1}">
      <dsp:nvSpPr>
        <dsp:cNvPr id="0" name=""/>
        <dsp:cNvSpPr/>
      </dsp:nvSpPr>
      <dsp:spPr>
        <a:xfrm>
          <a:off x="6318117" y="815623"/>
          <a:ext cx="2591243" cy="770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率善德是性道</a:t>
          </a:r>
          <a:endParaRPr lang="zh-TW" altLang="en-US" sz="3200" kern="1200" dirty="0"/>
        </a:p>
      </dsp:txBody>
      <dsp:txXfrm>
        <a:off x="6340692" y="838198"/>
        <a:ext cx="2546093" cy="725617"/>
      </dsp:txXfrm>
    </dsp:sp>
    <dsp:sp modelId="{18DABB2C-1967-452C-9D54-0D0DA8EAA38C}">
      <dsp:nvSpPr>
        <dsp:cNvPr id="0" name=""/>
        <dsp:cNvSpPr/>
      </dsp:nvSpPr>
      <dsp:spPr>
        <a:xfrm rot="2142401">
          <a:off x="870160" y="1844699"/>
          <a:ext cx="759362" cy="42190"/>
        </a:xfrm>
        <a:custGeom>
          <a:avLst/>
          <a:gdLst/>
          <a:ahLst/>
          <a:cxnLst/>
          <a:rect l="0" t="0" r="0" b="0"/>
          <a:pathLst>
            <a:path>
              <a:moveTo>
                <a:pt x="0" y="21095"/>
              </a:moveTo>
              <a:lnTo>
                <a:pt x="759362" y="210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230857" y="1846810"/>
        <a:ext cx="37968" cy="37968"/>
      </dsp:txXfrm>
    </dsp:sp>
    <dsp:sp modelId="{ACB10A5A-2B61-4EFC-AD29-EA97D0A70229}">
      <dsp:nvSpPr>
        <dsp:cNvPr id="0" name=""/>
        <dsp:cNvSpPr/>
      </dsp:nvSpPr>
      <dsp:spPr>
        <a:xfrm>
          <a:off x="1558149" y="1702006"/>
          <a:ext cx="935496" cy="77076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用</a:t>
          </a:r>
          <a:endParaRPr lang="zh-TW" altLang="en-US" sz="3200" kern="1200" dirty="0"/>
        </a:p>
      </dsp:txBody>
      <dsp:txXfrm>
        <a:off x="1580724" y="1724581"/>
        <a:ext cx="890346" cy="725617"/>
      </dsp:txXfrm>
    </dsp:sp>
    <dsp:sp modelId="{7293D7FA-390A-4E55-9DA6-E733D56E7EF4}">
      <dsp:nvSpPr>
        <dsp:cNvPr id="0" name=""/>
        <dsp:cNvSpPr/>
      </dsp:nvSpPr>
      <dsp:spPr>
        <a:xfrm>
          <a:off x="2493645" y="2066295"/>
          <a:ext cx="616614" cy="42190"/>
        </a:xfrm>
        <a:custGeom>
          <a:avLst/>
          <a:gdLst/>
          <a:ahLst/>
          <a:cxnLst/>
          <a:rect l="0" t="0" r="0" b="0"/>
          <a:pathLst>
            <a:path>
              <a:moveTo>
                <a:pt x="0" y="21095"/>
              </a:moveTo>
              <a:lnTo>
                <a:pt x="616614" y="210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6536" y="2071975"/>
        <a:ext cx="30830" cy="30830"/>
      </dsp:txXfrm>
    </dsp:sp>
    <dsp:sp modelId="{EEDFA070-1A07-4F7F-AE6E-D6E85A75DA54}">
      <dsp:nvSpPr>
        <dsp:cNvPr id="0" name=""/>
        <dsp:cNvSpPr/>
      </dsp:nvSpPr>
      <dsp:spPr>
        <a:xfrm>
          <a:off x="3110259" y="1702006"/>
          <a:ext cx="2591243" cy="77076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五常八德等</a:t>
          </a:r>
          <a:endParaRPr lang="zh-TW" altLang="en-US" sz="3200" kern="1200" dirty="0"/>
        </a:p>
      </dsp:txBody>
      <dsp:txXfrm>
        <a:off x="3132834" y="1724581"/>
        <a:ext cx="2546093" cy="725617"/>
      </dsp:txXfrm>
    </dsp:sp>
    <dsp:sp modelId="{C7441677-56DB-4455-8D06-118F70A19CCA}">
      <dsp:nvSpPr>
        <dsp:cNvPr id="0" name=""/>
        <dsp:cNvSpPr/>
      </dsp:nvSpPr>
      <dsp:spPr>
        <a:xfrm>
          <a:off x="5701503" y="2066295"/>
          <a:ext cx="616614" cy="42190"/>
        </a:xfrm>
        <a:custGeom>
          <a:avLst/>
          <a:gdLst/>
          <a:ahLst/>
          <a:cxnLst/>
          <a:rect l="0" t="0" r="0" b="0"/>
          <a:pathLst>
            <a:path>
              <a:moveTo>
                <a:pt x="0" y="21095"/>
              </a:moveTo>
              <a:lnTo>
                <a:pt x="616614" y="21095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94394" y="2071975"/>
        <a:ext cx="30830" cy="30830"/>
      </dsp:txXfrm>
    </dsp:sp>
    <dsp:sp modelId="{7D47DA00-25FD-4CF4-9804-FAAF94011D3B}">
      <dsp:nvSpPr>
        <dsp:cNvPr id="0" name=""/>
        <dsp:cNvSpPr/>
      </dsp:nvSpPr>
      <dsp:spPr>
        <a:xfrm>
          <a:off x="6318117" y="1702006"/>
          <a:ext cx="2591243" cy="770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離善德即情欲</a:t>
          </a:r>
          <a:endParaRPr lang="zh-TW" altLang="en-US" sz="3200" kern="1200" dirty="0"/>
        </a:p>
      </dsp:txBody>
      <dsp:txXfrm>
        <a:off x="6340692" y="1724581"/>
        <a:ext cx="2546093" cy="7256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AB7CEF-E4A8-48AE-BFCB-837D17852AF9}">
      <dsp:nvSpPr>
        <dsp:cNvPr id="0" name=""/>
        <dsp:cNvSpPr/>
      </dsp:nvSpPr>
      <dsp:spPr>
        <a:xfrm>
          <a:off x="0" y="3406"/>
          <a:ext cx="67524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C2070-44A3-4643-BD92-FE90625DAC02}">
      <dsp:nvSpPr>
        <dsp:cNvPr id="0" name=""/>
        <dsp:cNvSpPr/>
      </dsp:nvSpPr>
      <dsp:spPr>
        <a:xfrm>
          <a:off x="0" y="3406"/>
          <a:ext cx="1349179" cy="1551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lvl="0" algn="l" defTabSz="1778000">
            <a:lnSpc>
              <a:spcPts val="4800"/>
            </a:lnSpc>
            <a:spcBef>
              <a:spcPct val="0"/>
            </a:spcBef>
            <a:spcAft>
              <a:spcPts val="0"/>
            </a:spcAft>
          </a:pPr>
          <a:r>
            <a:rPr lang="zh-TW" altLang="en-US" sz="4000" kern="1200" dirty="0" smtClean="0"/>
            <a:t>天道敏時</a:t>
          </a:r>
          <a:endParaRPr lang="zh-TW" altLang="en-US" sz="4000" kern="1200" dirty="0"/>
        </a:p>
      </dsp:txBody>
      <dsp:txXfrm>
        <a:off x="0" y="3406"/>
        <a:ext cx="1349179" cy="1551518"/>
      </dsp:txXfrm>
    </dsp:sp>
    <dsp:sp modelId="{629E6B00-1DF0-498B-9DD5-729ACE6F54EC}">
      <dsp:nvSpPr>
        <dsp:cNvPr id="0" name=""/>
        <dsp:cNvSpPr/>
      </dsp:nvSpPr>
      <dsp:spPr>
        <a:xfrm>
          <a:off x="1450367" y="36957"/>
          <a:ext cx="5295528" cy="671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天體運行　四時有常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450367" y="36957"/>
        <a:ext cx="5295528" cy="671014"/>
      </dsp:txXfrm>
    </dsp:sp>
    <dsp:sp modelId="{1C1C0636-DAB8-4000-BF97-F2F0DDD116E5}">
      <dsp:nvSpPr>
        <dsp:cNvPr id="0" name=""/>
        <dsp:cNvSpPr/>
      </dsp:nvSpPr>
      <dsp:spPr>
        <a:xfrm>
          <a:off x="1349179" y="707972"/>
          <a:ext cx="53967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C1E1D-D1E7-4775-B521-9C087EECE9BD}">
      <dsp:nvSpPr>
        <dsp:cNvPr id="0" name=""/>
        <dsp:cNvSpPr/>
      </dsp:nvSpPr>
      <dsp:spPr>
        <a:xfrm>
          <a:off x="1450367" y="741522"/>
          <a:ext cx="5295528" cy="671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天理昭彰　至德無私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450367" y="741522"/>
        <a:ext cx="5295528" cy="671014"/>
      </dsp:txXfrm>
    </dsp:sp>
    <dsp:sp modelId="{0AAA330A-4ABD-4174-95FE-422915938FF6}">
      <dsp:nvSpPr>
        <dsp:cNvPr id="0" name=""/>
        <dsp:cNvSpPr/>
      </dsp:nvSpPr>
      <dsp:spPr>
        <a:xfrm>
          <a:off x="1349179" y="1412537"/>
          <a:ext cx="53967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8EDC18-54C9-428E-BDB5-6E9344B9BA49}">
      <dsp:nvSpPr>
        <dsp:cNvPr id="0" name=""/>
        <dsp:cNvSpPr/>
      </dsp:nvSpPr>
      <dsp:spPr>
        <a:xfrm>
          <a:off x="0" y="1554924"/>
          <a:ext cx="67524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CA3E39-3B5C-4842-8DEB-F77B617B686B}">
      <dsp:nvSpPr>
        <dsp:cNvPr id="0" name=""/>
        <dsp:cNvSpPr/>
      </dsp:nvSpPr>
      <dsp:spPr>
        <a:xfrm>
          <a:off x="0" y="1554924"/>
          <a:ext cx="1349179" cy="1846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lvl="0" algn="l" defTabSz="1778000">
            <a:lnSpc>
              <a:spcPts val="4800"/>
            </a:lnSpc>
            <a:spcBef>
              <a:spcPct val="0"/>
            </a:spcBef>
            <a:spcAft>
              <a:spcPts val="0"/>
            </a:spcAft>
          </a:pPr>
          <a:r>
            <a:rPr lang="zh-TW" altLang="en-US" sz="4000" kern="1200" dirty="0" smtClean="0"/>
            <a:t>人道敏政</a:t>
          </a:r>
          <a:endParaRPr lang="zh-TW" altLang="en-US" sz="4000" kern="1200" dirty="0"/>
        </a:p>
      </dsp:txBody>
      <dsp:txXfrm>
        <a:off x="0" y="1554924"/>
        <a:ext cx="1349179" cy="1846416"/>
      </dsp:txXfrm>
    </dsp:sp>
    <dsp:sp modelId="{1CE57043-8B7C-4C0A-BC04-86C3D1366002}">
      <dsp:nvSpPr>
        <dsp:cNvPr id="0" name=""/>
        <dsp:cNvSpPr/>
      </dsp:nvSpPr>
      <dsp:spPr>
        <a:xfrm>
          <a:off x="1450367" y="1604250"/>
          <a:ext cx="5295528" cy="47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身體健康　品格完善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450367" y="1604250"/>
        <a:ext cx="5295528" cy="479296"/>
      </dsp:txXfrm>
    </dsp:sp>
    <dsp:sp modelId="{529FD138-3A19-4555-BD8F-84848B4D6AE8}">
      <dsp:nvSpPr>
        <dsp:cNvPr id="0" name=""/>
        <dsp:cNvSpPr/>
      </dsp:nvSpPr>
      <dsp:spPr>
        <a:xfrm>
          <a:off x="1349179" y="2244138"/>
          <a:ext cx="53967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455781-C643-4430-9E26-A92153D20856}">
      <dsp:nvSpPr>
        <dsp:cNvPr id="0" name=""/>
        <dsp:cNvSpPr/>
      </dsp:nvSpPr>
      <dsp:spPr>
        <a:xfrm>
          <a:off x="1420553" y="2132873"/>
          <a:ext cx="5295528" cy="47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家庭和諧  社會安寧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420553" y="2132873"/>
        <a:ext cx="5295528" cy="479296"/>
      </dsp:txXfrm>
    </dsp:sp>
    <dsp:sp modelId="{4711990D-584D-4819-879D-7195E1D2FAF7}">
      <dsp:nvSpPr>
        <dsp:cNvPr id="0" name=""/>
        <dsp:cNvSpPr/>
      </dsp:nvSpPr>
      <dsp:spPr>
        <a:xfrm>
          <a:off x="1349179" y="2714692"/>
          <a:ext cx="53967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16963B-8A55-432E-AD4B-97F711DA2736}">
      <dsp:nvSpPr>
        <dsp:cNvPr id="0" name=""/>
        <dsp:cNvSpPr/>
      </dsp:nvSpPr>
      <dsp:spPr>
        <a:xfrm>
          <a:off x="1450367" y="2625400"/>
          <a:ext cx="5295528" cy="47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國際和平  世界大同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450367" y="2625400"/>
        <a:ext cx="5295528" cy="479296"/>
      </dsp:txXfrm>
    </dsp:sp>
    <dsp:sp modelId="{9C8BF980-9F94-4D7D-A22C-4C1FB30202E5}">
      <dsp:nvSpPr>
        <dsp:cNvPr id="0" name=""/>
        <dsp:cNvSpPr/>
      </dsp:nvSpPr>
      <dsp:spPr>
        <a:xfrm>
          <a:off x="1349179" y="3225003"/>
          <a:ext cx="53967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12B288-16BD-48FF-836D-F5590EC347A6}">
      <dsp:nvSpPr>
        <dsp:cNvPr id="0" name=""/>
        <dsp:cNvSpPr/>
      </dsp:nvSpPr>
      <dsp:spPr>
        <a:xfrm>
          <a:off x="0" y="3401340"/>
          <a:ext cx="67524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5A7D7-E063-49D8-B980-88205549A4BA}">
      <dsp:nvSpPr>
        <dsp:cNvPr id="0" name=""/>
        <dsp:cNvSpPr/>
      </dsp:nvSpPr>
      <dsp:spPr>
        <a:xfrm>
          <a:off x="0" y="3401340"/>
          <a:ext cx="1349179" cy="1614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lvl="0" algn="l" defTabSz="1778000">
            <a:lnSpc>
              <a:spcPts val="4800"/>
            </a:lnSpc>
            <a:spcBef>
              <a:spcPct val="0"/>
            </a:spcBef>
            <a:spcAft>
              <a:spcPts val="0"/>
            </a:spcAft>
          </a:pPr>
          <a:r>
            <a:rPr lang="zh-TW" altLang="en-US" sz="4000" kern="1200" dirty="0" smtClean="0"/>
            <a:t>地道敏樹</a:t>
          </a:r>
          <a:endParaRPr lang="zh-TW" altLang="en-US" sz="4000" kern="1200" dirty="0"/>
        </a:p>
      </dsp:txBody>
      <dsp:txXfrm>
        <a:off x="0" y="3401340"/>
        <a:ext cx="1349179" cy="1614513"/>
      </dsp:txXfrm>
    </dsp:sp>
    <dsp:sp modelId="{C1DE0303-33A7-4829-8293-2E8A55BBE935}">
      <dsp:nvSpPr>
        <dsp:cNvPr id="0" name=""/>
        <dsp:cNvSpPr/>
      </dsp:nvSpPr>
      <dsp:spPr>
        <a:xfrm>
          <a:off x="1450367" y="3434891"/>
          <a:ext cx="5295528" cy="671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春生夏長  秋收冬藏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450367" y="3434891"/>
        <a:ext cx="5295528" cy="671014"/>
      </dsp:txXfrm>
    </dsp:sp>
    <dsp:sp modelId="{DEA821BA-6973-4D32-A897-D2C64E340E66}">
      <dsp:nvSpPr>
        <dsp:cNvPr id="0" name=""/>
        <dsp:cNvSpPr/>
      </dsp:nvSpPr>
      <dsp:spPr>
        <a:xfrm>
          <a:off x="1349179" y="4105906"/>
          <a:ext cx="53967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2BAE7B-56E6-4EA8-BDB4-424D301E7BB7}">
      <dsp:nvSpPr>
        <dsp:cNvPr id="0" name=""/>
        <dsp:cNvSpPr/>
      </dsp:nvSpPr>
      <dsp:spPr>
        <a:xfrm>
          <a:off x="1450367" y="4139457"/>
          <a:ext cx="5295528" cy="671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萬物並育  生態平衡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450367" y="4139457"/>
        <a:ext cx="5295528" cy="671014"/>
      </dsp:txXfrm>
    </dsp:sp>
    <dsp:sp modelId="{49D3CAA1-6024-4888-AFCA-8B92737C4E16}">
      <dsp:nvSpPr>
        <dsp:cNvPr id="0" name=""/>
        <dsp:cNvSpPr/>
      </dsp:nvSpPr>
      <dsp:spPr>
        <a:xfrm>
          <a:off x="1349179" y="4810472"/>
          <a:ext cx="53967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D80DB3-70E2-4FA6-8BF0-1DB535AED180}">
      <dsp:nvSpPr>
        <dsp:cNvPr id="0" name=""/>
        <dsp:cNvSpPr/>
      </dsp:nvSpPr>
      <dsp:spPr>
        <a:xfrm>
          <a:off x="1347555" y="1459863"/>
          <a:ext cx="1264889" cy="104027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>
              <a:latin typeface="標楷體" pitchFamily="65" charset="-120"/>
              <a:ea typeface="標楷體" pitchFamily="65" charset="-120"/>
            </a:rPr>
            <a:t>中節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1532794" y="1612207"/>
        <a:ext cx="894411" cy="735585"/>
      </dsp:txXfrm>
    </dsp:sp>
    <dsp:sp modelId="{B28C96C8-0D6D-4DBB-ADDE-56C7A3BEBBAB}">
      <dsp:nvSpPr>
        <dsp:cNvPr id="0" name=""/>
        <dsp:cNvSpPr/>
      </dsp:nvSpPr>
      <dsp:spPr>
        <a:xfrm rot="16200000">
          <a:off x="1869411" y="1080618"/>
          <a:ext cx="221177" cy="3536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500" kern="1200"/>
        </a:p>
      </dsp:txBody>
      <dsp:txXfrm>
        <a:off x="1902588" y="1184533"/>
        <a:ext cx="154824" cy="212216"/>
      </dsp:txXfrm>
    </dsp:sp>
    <dsp:sp modelId="{AD332489-8887-42F4-A285-45FD832088BC}">
      <dsp:nvSpPr>
        <dsp:cNvPr id="0" name=""/>
        <dsp:cNvSpPr/>
      </dsp:nvSpPr>
      <dsp:spPr>
        <a:xfrm>
          <a:off x="1459863" y="2274"/>
          <a:ext cx="1040273" cy="104027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喜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1612207" y="154618"/>
        <a:ext cx="735585" cy="735585"/>
      </dsp:txXfrm>
    </dsp:sp>
    <dsp:sp modelId="{4A6225D4-D571-4036-8029-D6434117E124}">
      <dsp:nvSpPr>
        <dsp:cNvPr id="0" name=""/>
        <dsp:cNvSpPr/>
      </dsp:nvSpPr>
      <dsp:spPr>
        <a:xfrm>
          <a:off x="2679546" y="1803153"/>
          <a:ext cx="161654" cy="3536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500" kern="1200"/>
        </a:p>
      </dsp:txBody>
      <dsp:txXfrm>
        <a:off x="2679546" y="1873891"/>
        <a:ext cx="113158" cy="212216"/>
      </dsp:txXfrm>
    </dsp:sp>
    <dsp:sp modelId="{EDD2B059-19DE-460E-A89D-19337FD51695}">
      <dsp:nvSpPr>
        <dsp:cNvPr id="0" name=""/>
        <dsp:cNvSpPr/>
      </dsp:nvSpPr>
      <dsp:spPr>
        <a:xfrm>
          <a:off x="2917452" y="1459863"/>
          <a:ext cx="1040273" cy="1040273"/>
        </a:xfrm>
        <a:prstGeom prst="ellipse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怒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3069796" y="1612207"/>
        <a:ext cx="735585" cy="735585"/>
      </dsp:txXfrm>
    </dsp:sp>
    <dsp:sp modelId="{CAFF670A-EB2B-4F97-841D-9AB250EC3886}">
      <dsp:nvSpPr>
        <dsp:cNvPr id="0" name=""/>
        <dsp:cNvSpPr/>
      </dsp:nvSpPr>
      <dsp:spPr>
        <a:xfrm rot="5400000">
          <a:off x="1869411" y="2525688"/>
          <a:ext cx="221177" cy="3536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500" kern="1200"/>
        </a:p>
      </dsp:txBody>
      <dsp:txXfrm>
        <a:off x="1902588" y="2563250"/>
        <a:ext cx="154824" cy="212216"/>
      </dsp:txXfrm>
    </dsp:sp>
    <dsp:sp modelId="{B7988660-7C6F-470C-80FC-EEA49C64D2B1}">
      <dsp:nvSpPr>
        <dsp:cNvPr id="0" name=""/>
        <dsp:cNvSpPr/>
      </dsp:nvSpPr>
      <dsp:spPr>
        <a:xfrm>
          <a:off x="1459863" y="2917452"/>
          <a:ext cx="1040273" cy="1040273"/>
        </a:xfrm>
        <a:prstGeom prst="ellipse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哀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1612207" y="3069796"/>
        <a:ext cx="735585" cy="735585"/>
      </dsp:txXfrm>
    </dsp:sp>
    <dsp:sp modelId="{A8A8A225-3326-47A6-AC52-598933A592B0}">
      <dsp:nvSpPr>
        <dsp:cNvPr id="0" name=""/>
        <dsp:cNvSpPr/>
      </dsp:nvSpPr>
      <dsp:spPr>
        <a:xfrm rot="10800000">
          <a:off x="1118799" y="1803153"/>
          <a:ext cx="161654" cy="3536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500" kern="1200"/>
        </a:p>
      </dsp:txBody>
      <dsp:txXfrm rot="10800000">
        <a:off x="1167295" y="1873891"/>
        <a:ext cx="113158" cy="212216"/>
      </dsp:txXfrm>
    </dsp:sp>
    <dsp:sp modelId="{519CCDA2-E6AB-4BDE-8C66-AF5943044FA6}">
      <dsp:nvSpPr>
        <dsp:cNvPr id="0" name=""/>
        <dsp:cNvSpPr/>
      </dsp:nvSpPr>
      <dsp:spPr>
        <a:xfrm>
          <a:off x="2274" y="1459863"/>
          <a:ext cx="1040273" cy="1040273"/>
        </a:xfrm>
        <a:prstGeom prst="ellipse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itchFamily="65" charset="-120"/>
              <a:ea typeface="標楷體" pitchFamily="65" charset="-120"/>
            </a:rPr>
            <a:t>樂</a:t>
          </a:r>
          <a:endParaRPr lang="zh-TW" altLang="en-US" sz="3600" kern="1200" dirty="0">
            <a:latin typeface="標楷體" pitchFamily="65" charset="-120"/>
            <a:ea typeface="標楷體" pitchFamily="65" charset="-120"/>
          </a:endParaRPr>
        </a:p>
      </dsp:txBody>
      <dsp:txXfrm>
        <a:off x="154618" y="1612207"/>
        <a:ext cx="735585" cy="7355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7EE6F7-1653-44E4-A205-89FB1D79FF5B}">
      <dsp:nvSpPr>
        <dsp:cNvPr id="0" name=""/>
        <dsp:cNvSpPr/>
      </dsp:nvSpPr>
      <dsp:spPr>
        <a:xfrm>
          <a:off x="457196" y="457196"/>
          <a:ext cx="3045607" cy="3045607"/>
        </a:xfrm>
        <a:prstGeom prst="blockArc">
          <a:avLst>
            <a:gd name="adj1" fmla="val 10800000"/>
            <a:gd name="adj2" fmla="val 16200000"/>
            <a:gd name="adj3" fmla="val 464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877422-78A1-41FD-BF96-4D385DF7B3A4}">
      <dsp:nvSpPr>
        <dsp:cNvPr id="0" name=""/>
        <dsp:cNvSpPr/>
      </dsp:nvSpPr>
      <dsp:spPr>
        <a:xfrm>
          <a:off x="457196" y="457196"/>
          <a:ext cx="3045607" cy="3045607"/>
        </a:xfrm>
        <a:prstGeom prst="blockArc">
          <a:avLst>
            <a:gd name="adj1" fmla="val 5400000"/>
            <a:gd name="adj2" fmla="val 10800000"/>
            <a:gd name="adj3" fmla="val 464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383F60-1741-45C1-970E-7E28D9C5831B}">
      <dsp:nvSpPr>
        <dsp:cNvPr id="0" name=""/>
        <dsp:cNvSpPr/>
      </dsp:nvSpPr>
      <dsp:spPr>
        <a:xfrm>
          <a:off x="457196" y="457196"/>
          <a:ext cx="3045607" cy="3045607"/>
        </a:xfrm>
        <a:prstGeom prst="blockArc">
          <a:avLst>
            <a:gd name="adj1" fmla="val 0"/>
            <a:gd name="adj2" fmla="val 5400000"/>
            <a:gd name="adj3" fmla="val 464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540B1C-3C45-4641-BFA5-99C4E87C9BF2}">
      <dsp:nvSpPr>
        <dsp:cNvPr id="0" name=""/>
        <dsp:cNvSpPr/>
      </dsp:nvSpPr>
      <dsp:spPr>
        <a:xfrm>
          <a:off x="457196" y="457196"/>
          <a:ext cx="3045607" cy="3045607"/>
        </a:xfrm>
        <a:prstGeom prst="blockArc">
          <a:avLst>
            <a:gd name="adj1" fmla="val 16200000"/>
            <a:gd name="adj2" fmla="val 0"/>
            <a:gd name="adj3" fmla="val 464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06D79F-5157-4283-8A65-0F9858A3FBA6}">
      <dsp:nvSpPr>
        <dsp:cNvPr id="0" name=""/>
        <dsp:cNvSpPr/>
      </dsp:nvSpPr>
      <dsp:spPr>
        <a:xfrm>
          <a:off x="1279072" y="1279072"/>
          <a:ext cx="1401855" cy="140185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500" kern="1200" dirty="0" smtClean="0">
              <a:latin typeface="標楷體" pitchFamily="65" charset="-120"/>
              <a:ea typeface="標楷體" pitchFamily="65" charset="-120"/>
            </a:rPr>
            <a:t>未發</a:t>
          </a:r>
          <a:endParaRPr lang="zh-TW" altLang="en-US" sz="3500" kern="1200" dirty="0">
            <a:latin typeface="標楷體" pitchFamily="65" charset="-120"/>
            <a:ea typeface="標楷體" pitchFamily="65" charset="-120"/>
          </a:endParaRPr>
        </a:p>
      </dsp:txBody>
      <dsp:txXfrm>
        <a:off x="1484369" y="1484369"/>
        <a:ext cx="991261" cy="991261"/>
      </dsp:txXfrm>
    </dsp:sp>
    <dsp:sp modelId="{94EB5F13-40CF-401A-9194-D68A3EE5D26F}">
      <dsp:nvSpPr>
        <dsp:cNvPr id="0" name=""/>
        <dsp:cNvSpPr/>
      </dsp:nvSpPr>
      <dsp:spPr>
        <a:xfrm>
          <a:off x="1489350" y="1873"/>
          <a:ext cx="981298" cy="9812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>
              <a:latin typeface="標楷體" pitchFamily="65" charset="-120"/>
              <a:ea typeface="標楷體" pitchFamily="65" charset="-120"/>
            </a:rPr>
            <a:t>喜</a:t>
          </a:r>
          <a:endParaRPr lang="zh-TW" altLang="en-US" sz="3300" kern="1200" dirty="0">
            <a:latin typeface="標楷體" pitchFamily="65" charset="-120"/>
            <a:ea typeface="標楷體" pitchFamily="65" charset="-120"/>
          </a:endParaRPr>
        </a:p>
      </dsp:txBody>
      <dsp:txXfrm>
        <a:off x="1633058" y="145581"/>
        <a:ext cx="693882" cy="693882"/>
      </dsp:txXfrm>
    </dsp:sp>
    <dsp:sp modelId="{FE8AB9C5-4870-4A8C-852C-549D53F9FB5B}">
      <dsp:nvSpPr>
        <dsp:cNvPr id="0" name=""/>
        <dsp:cNvSpPr/>
      </dsp:nvSpPr>
      <dsp:spPr>
        <a:xfrm>
          <a:off x="2976827" y="1489350"/>
          <a:ext cx="981298" cy="9812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>
              <a:latin typeface="標楷體" pitchFamily="65" charset="-120"/>
              <a:ea typeface="標楷體" pitchFamily="65" charset="-120"/>
            </a:rPr>
            <a:t>怒</a:t>
          </a:r>
          <a:endParaRPr lang="zh-TW" altLang="en-US" sz="3300" kern="1200" dirty="0">
            <a:latin typeface="標楷體" pitchFamily="65" charset="-120"/>
            <a:ea typeface="標楷體" pitchFamily="65" charset="-120"/>
          </a:endParaRPr>
        </a:p>
      </dsp:txBody>
      <dsp:txXfrm>
        <a:off x="3120535" y="1633058"/>
        <a:ext cx="693882" cy="693882"/>
      </dsp:txXfrm>
    </dsp:sp>
    <dsp:sp modelId="{041878E3-6420-41A3-A71E-F6041347C530}">
      <dsp:nvSpPr>
        <dsp:cNvPr id="0" name=""/>
        <dsp:cNvSpPr/>
      </dsp:nvSpPr>
      <dsp:spPr>
        <a:xfrm>
          <a:off x="1489350" y="2976827"/>
          <a:ext cx="981298" cy="9812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>
              <a:latin typeface="標楷體" pitchFamily="65" charset="-120"/>
              <a:ea typeface="標楷體" pitchFamily="65" charset="-120"/>
            </a:rPr>
            <a:t>哀</a:t>
          </a:r>
          <a:endParaRPr lang="zh-TW" altLang="en-US" sz="3300" kern="1200" dirty="0">
            <a:latin typeface="標楷體" pitchFamily="65" charset="-120"/>
            <a:ea typeface="標楷體" pitchFamily="65" charset="-120"/>
          </a:endParaRPr>
        </a:p>
      </dsp:txBody>
      <dsp:txXfrm>
        <a:off x="1633058" y="3120535"/>
        <a:ext cx="693882" cy="693882"/>
      </dsp:txXfrm>
    </dsp:sp>
    <dsp:sp modelId="{B9335D65-4559-4E29-BBB7-A7CE72EA969D}">
      <dsp:nvSpPr>
        <dsp:cNvPr id="0" name=""/>
        <dsp:cNvSpPr/>
      </dsp:nvSpPr>
      <dsp:spPr>
        <a:xfrm>
          <a:off x="1873" y="1489350"/>
          <a:ext cx="981298" cy="9812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>
              <a:latin typeface="標楷體" pitchFamily="65" charset="-120"/>
              <a:ea typeface="標楷體" pitchFamily="65" charset="-120"/>
            </a:rPr>
            <a:t>樂</a:t>
          </a:r>
          <a:endParaRPr lang="zh-TW" altLang="en-US" sz="3300" kern="1200" dirty="0">
            <a:latin typeface="標楷體" pitchFamily="65" charset="-120"/>
            <a:ea typeface="標楷體" pitchFamily="65" charset="-120"/>
          </a:endParaRPr>
        </a:p>
      </dsp:txBody>
      <dsp:txXfrm>
        <a:off x="145581" y="1633058"/>
        <a:ext cx="693882" cy="69388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63EEAA-93B5-4E4F-AD4D-764163BAA308}">
      <dsp:nvSpPr>
        <dsp:cNvPr id="0" name=""/>
        <dsp:cNvSpPr/>
      </dsp:nvSpPr>
      <dsp:spPr>
        <a:xfrm>
          <a:off x="1165038" y="1595258"/>
          <a:ext cx="2181889" cy="145532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lvl="0" algn="ctr" defTabSz="12446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喜怒哀樂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未發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2446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28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原始和諧</a:t>
          </a:r>
          <a:r>
            <a:rPr lang="en-US" altLang="zh-TW" sz="28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2800" kern="1200" dirty="0"/>
        </a:p>
      </dsp:txBody>
      <dsp:txXfrm>
        <a:off x="1514141" y="1595258"/>
        <a:ext cx="1832787" cy="1455320"/>
      </dsp:txXfrm>
    </dsp:sp>
    <dsp:sp modelId="{E0C943D6-6C7A-4C41-91A4-677EEE5BF0B2}">
      <dsp:nvSpPr>
        <dsp:cNvPr id="0" name=""/>
        <dsp:cNvSpPr/>
      </dsp:nvSpPr>
      <dsp:spPr>
        <a:xfrm>
          <a:off x="1364" y="1013421"/>
          <a:ext cx="1454593" cy="145459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中</a:t>
          </a:r>
          <a:endParaRPr lang="zh-TW" altLang="en-US" sz="4000" kern="12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sp:txBody>
      <dsp:txXfrm>
        <a:off x="214384" y="1226441"/>
        <a:ext cx="1028553" cy="1028553"/>
      </dsp:txXfrm>
    </dsp:sp>
    <dsp:sp modelId="{D2D4CC4D-0B12-4122-B1F1-BDA18802265A}">
      <dsp:nvSpPr>
        <dsp:cNvPr id="0" name=""/>
        <dsp:cNvSpPr/>
      </dsp:nvSpPr>
      <dsp:spPr>
        <a:xfrm>
          <a:off x="4801521" y="1595258"/>
          <a:ext cx="2181889" cy="1455320"/>
        </a:xfrm>
        <a:prstGeom prst="rect">
          <a:avLst/>
        </a:prstGeom>
        <a:solidFill>
          <a:schemeClr val="accent5">
            <a:tint val="40000"/>
            <a:alpha val="90000"/>
            <a:hueOff val="4298175"/>
            <a:satOff val="-3465"/>
            <a:lumOff val="926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4298175"/>
              <a:satOff val="-3465"/>
              <a:lumOff val="926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發而皆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中節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28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再度和諧</a:t>
          </a:r>
          <a:r>
            <a:rPr lang="en-US" altLang="zh-TW" sz="28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kern="1200" dirty="0"/>
        </a:p>
      </dsp:txBody>
      <dsp:txXfrm>
        <a:off x="5150624" y="1595258"/>
        <a:ext cx="1832787" cy="1455320"/>
      </dsp:txXfrm>
    </dsp:sp>
    <dsp:sp modelId="{4CD8FD88-FADB-4921-B68B-9137FFDDB698}">
      <dsp:nvSpPr>
        <dsp:cNvPr id="0" name=""/>
        <dsp:cNvSpPr/>
      </dsp:nvSpPr>
      <dsp:spPr>
        <a:xfrm>
          <a:off x="3637847" y="1013421"/>
          <a:ext cx="1454593" cy="1454593"/>
        </a:xfrm>
        <a:prstGeom prst="ellipse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和</a:t>
          </a:r>
        </a:p>
      </dsp:txBody>
      <dsp:txXfrm>
        <a:off x="3850867" y="1226441"/>
        <a:ext cx="1028553" cy="102855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E42495-9DEA-402F-B8BB-AA9A226995E4}">
      <dsp:nvSpPr>
        <dsp:cNvPr id="0" name=""/>
        <dsp:cNvSpPr/>
      </dsp:nvSpPr>
      <dsp:spPr>
        <a:xfrm>
          <a:off x="6801" y="1229557"/>
          <a:ext cx="1404816" cy="20668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音樂的中節　三要素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7947" y="1270703"/>
        <a:ext cx="1322524" cy="1984555"/>
      </dsp:txXfrm>
    </dsp:sp>
    <dsp:sp modelId="{1ABD8F58-502B-4B62-B242-B5536D1EB7D9}">
      <dsp:nvSpPr>
        <dsp:cNvPr id="0" name=""/>
        <dsp:cNvSpPr/>
      </dsp:nvSpPr>
      <dsp:spPr>
        <a:xfrm rot="17692822">
          <a:off x="889990" y="1427239"/>
          <a:ext cx="1800966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1800966" y="1883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1745449" y="1401049"/>
        <a:ext cx="90048" cy="90048"/>
      </dsp:txXfrm>
    </dsp:sp>
    <dsp:sp modelId="{55558A34-052A-4EBE-A035-71FF73AE3042}">
      <dsp:nvSpPr>
        <dsp:cNvPr id="0" name=""/>
        <dsp:cNvSpPr/>
      </dsp:nvSpPr>
      <dsp:spPr>
        <a:xfrm>
          <a:off x="2169329" y="155595"/>
          <a:ext cx="1024463" cy="9471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音準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197070" y="183336"/>
        <a:ext cx="968981" cy="891657"/>
      </dsp:txXfrm>
    </dsp:sp>
    <dsp:sp modelId="{6F44E5C4-F6B4-4356-A5FB-E87CD86AAEE2}">
      <dsp:nvSpPr>
        <dsp:cNvPr id="0" name=""/>
        <dsp:cNvSpPr/>
      </dsp:nvSpPr>
      <dsp:spPr>
        <a:xfrm>
          <a:off x="3193792" y="610331"/>
          <a:ext cx="757711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757711" y="1883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3705" y="610222"/>
        <a:ext cx="37885" cy="37885"/>
      </dsp:txXfrm>
    </dsp:sp>
    <dsp:sp modelId="{1DAEFAB7-C88D-466E-8CDF-1CA86B09E9B8}">
      <dsp:nvSpPr>
        <dsp:cNvPr id="0" name=""/>
        <dsp:cNvSpPr/>
      </dsp:nvSpPr>
      <dsp:spPr>
        <a:xfrm>
          <a:off x="3951504" y="155595"/>
          <a:ext cx="4511035" cy="9471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Dotum" pitchFamily="34" charset="-127"/>
              <a:ea typeface="Dotum" pitchFamily="34" charset="-127"/>
            </a:rPr>
            <a:t>A=442(440)Hz</a:t>
          </a:r>
          <a:endParaRPr lang="zh-TW" altLang="en-US" sz="3200" kern="1200" dirty="0" smtClean="0">
            <a:latin typeface="Dotum" pitchFamily="34" charset="-127"/>
            <a:ea typeface="Dotum" pitchFamily="34" charset="-127"/>
          </a:endParaRPr>
        </a:p>
      </dsp:txBody>
      <dsp:txXfrm>
        <a:off x="3979245" y="183336"/>
        <a:ext cx="4455553" cy="891657"/>
      </dsp:txXfrm>
    </dsp:sp>
    <dsp:sp modelId="{4602A5AF-98A3-478D-BC8D-228366A4F27E}">
      <dsp:nvSpPr>
        <dsp:cNvPr id="0" name=""/>
        <dsp:cNvSpPr/>
      </dsp:nvSpPr>
      <dsp:spPr>
        <a:xfrm>
          <a:off x="1411617" y="2244146"/>
          <a:ext cx="757711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757711" y="1883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771530" y="2244038"/>
        <a:ext cx="37885" cy="37885"/>
      </dsp:txXfrm>
    </dsp:sp>
    <dsp:sp modelId="{3CFAD89E-CD4E-4794-9EA0-4C36F2516E19}">
      <dsp:nvSpPr>
        <dsp:cNvPr id="0" name=""/>
        <dsp:cNvSpPr/>
      </dsp:nvSpPr>
      <dsp:spPr>
        <a:xfrm>
          <a:off x="2169329" y="1789411"/>
          <a:ext cx="1024463" cy="9471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節拍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197070" y="1817152"/>
        <a:ext cx="968981" cy="891657"/>
      </dsp:txXfrm>
    </dsp:sp>
    <dsp:sp modelId="{ABF67B07-BA38-42E1-AE83-06AA9DBF9BA5}">
      <dsp:nvSpPr>
        <dsp:cNvPr id="0" name=""/>
        <dsp:cNvSpPr/>
      </dsp:nvSpPr>
      <dsp:spPr>
        <a:xfrm rot="19457599">
          <a:off x="3106086" y="1971844"/>
          <a:ext cx="933124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933124" y="1883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49320" y="1967350"/>
        <a:ext cx="46656" cy="46656"/>
      </dsp:txXfrm>
    </dsp:sp>
    <dsp:sp modelId="{A0D0CAA7-FDDB-49EC-9A28-D3042A0B74E2}">
      <dsp:nvSpPr>
        <dsp:cNvPr id="0" name=""/>
        <dsp:cNvSpPr/>
      </dsp:nvSpPr>
      <dsp:spPr>
        <a:xfrm>
          <a:off x="3951504" y="1244806"/>
          <a:ext cx="4555740" cy="9471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節奏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u="none" kern="1200" dirty="0" smtClean="0">
              <a:latin typeface="標楷體" pitchFamily="65" charset="-120"/>
              <a:ea typeface="標楷體" pitchFamily="65" charset="-120"/>
            </a:rPr>
            <a:t>(× </a:t>
          </a:r>
          <a:r>
            <a:rPr lang="en-US" altLang="zh-TW" sz="3200" u="sng" kern="1200" dirty="0" smtClean="0">
              <a:latin typeface="標楷體" pitchFamily="65" charset="-120"/>
              <a:ea typeface="標楷體" pitchFamily="65" charset="-120"/>
            </a:rPr>
            <a:t>××</a:t>
          </a:r>
          <a:r>
            <a:rPr lang="en-US" altLang="zh-TW" sz="3200" u="none" kern="1200" dirty="0" smtClean="0">
              <a:latin typeface="標楷體" pitchFamily="65" charset="-120"/>
              <a:ea typeface="標楷體" pitchFamily="65" charset="-120"/>
            </a:rPr>
            <a:t> </a:t>
          </a:r>
          <a:r>
            <a:rPr lang="en-US" altLang="zh-TW" sz="3200" u="sng" kern="1200" dirty="0" smtClean="0">
              <a:latin typeface="標楷體" pitchFamily="65" charset="-120"/>
              <a:ea typeface="標楷體" pitchFamily="65" charset="-120"/>
            </a:rPr>
            <a:t>×</a:t>
          </a:r>
          <a:r>
            <a:rPr lang="en-US" altLang="zh-TW" sz="3200" u="dbl" kern="1200" baseline="0" dirty="0" smtClean="0">
              <a:latin typeface="標楷體" pitchFamily="65" charset="-120"/>
              <a:ea typeface="標楷體" pitchFamily="65" charset="-120"/>
            </a:rPr>
            <a:t>××</a:t>
          </a:r>
          <a:r>
            <a:rPr lang="en-US" altLang="zh-TW" sz="3200" u="none" kern="1200" baseline="0" dirty="0" smtClean="0">
              <a:latin typeface="標楷體" pitchFamily="65" charset="-120"/>
              <a:ea typeface="標楷體" pitchFamily="65" charset="-120"/>
            </a:rPr>
            <a:t> </a:t>
          </a:r>
          <a:r>
            <a:rPr lang="en-US" altLang="zh-TW" sz="3200" u="dbl" kern="1200" baseline="0" dirty="0" smtClean="0">
              <a:latin typeface="標楷體" pitchFamily="65" charset="-120"/>
              <a:ea typeface="標楷體" pitchFamily="65" charset="-120"/>
            </a:rPr>
            <a:t>××××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3979245" y="1272547"/>
        <a:ext cx="4500258" cy="891657"/>
      </dsp:txXfrm>
    </dsp:sp>
    <dsp:sp modelId="{3E135B9F-10F2-42CA-AEB2-F29A24346E1C}">
      <dsp:nvSpPr>
        <dsp:cNvPr id="0" name=""/>
        <dsp:cNvSpPr/>
      </dsp:nvSpPr>
      <dsp:spPr>
        <a:xfrm rot="2142401">
          <a:off x="3106086" y="2516449"/>
          <a:ext cx="933124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933124" y="1883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49320" y="2511955"/>
        <a:ext cx="46656" cy="46656"/>
      </dsp:txXfrm>
    </dsp:sp>
    <dsp:sp modelId="{82E62D8C-5F1D-426E-A152-01965C6A532F}">
      <dsp:nvSpPr>
        <dsp:cNvPr id="0" name=""/>
        <dsp:cNvSpPr/>
      </dsp:nvSpPr>
      <dsp:spPr>
        <a:xfrm>
          <a:off x="3951504" y="2334016"/>
          <a:ext cx="4549679" cy="9471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拍子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(3/4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、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4/4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、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6/8)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3979245" y="2361757"/>
        <a:ext cx="4494197" cy="891657"/>
      </dsp:txXfrm>
    </dsp:sp>
    <dsp:sp modelId="{EEF8339B-918A-4BA1-848F-F587F10821DB}">
      <dsp:nvSpPr>
        <dsp:cNvPr id="0" name=""/>
        <dsp:cNvSpPr/>
      </dsp:nvSpPr>
      <dsp:spPr>
        <a:xfrm rot="3907178">
          <a:off x="889990" y="3061054"/>
          <a:ext cx="1800966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1800966" y="1883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1745449" y="3034864"/>
        <a:ext cx="90048" cy="90048"/>
      </dsp:txXfrm>
    </dsp:sp>
    <dsp:sp modelId="{2E17B3E2-7CD5-45E9-A804-5D39B39018EB}">
      <dsp:nvSpPr>
        <dsp:cNvPr id="0" name=""/>
        <dsp:cNvSpPr/>
      </dsp:nvSpPr>
      <dsp:spPr>
        <a:xfrm>
          <a:off x="2169329" y="3423226"/>
          <a:ext cx="1024463" cy="9471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強弱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197070" y="3450967"/>
        <a:ext cx="968981" cy="891657"/>
      </dsp:txXfrm>
    </dsp:sp>
    <dsp:sp modelId="{5F8D6AB6-E5C8-4760-8B6E-AFE581CE6314}">
      <dsp:nvSpPr>
        <dsp:cNvPr id="0" name=""/>
        <dsp:cNvSpPr/>
      </dsp:nvSpPr>
      <dsp:spPr>
        <a:xfrm>
          <a:off x="3193792" y="3877962"/>
          <a:ext cx="757711" cy="37668"/>
        </a:xfrm>
        <a:custGeom>
          <a:avLst/>
          <a:gdLst/>
          <a:ahLst/>
          <a:cxnLst/>
          <a:rect l="0" t="0" r="0" b="0"/>
          <a:pathLst>
            <a:path>
              <a:moveTo>
                <a:pt x="0" y="18834"/>
              </a:moveTo>
              <a:lnTo>
                <a:pt x="757711" y="1883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3705" y="3877853"/>
        <a:ext cx="37885" cy="37885"/>
      </dsp:txXfrm>
    </dsp:sp>
    <dsp:sp modelId="{7D241DC5-6B71-4E6B-8473-969EABC425CB}">
      <dsp:nvSpPr>
        <dsp:cNvPr id="0" name=""/>
        <dsp:cNvSpPr/>
      </dsp:nvSpPr>
      <dsp:spPr>
        <a:xfrm>
          <a:off x="3951504" y="3423226"/>
          <a:ext cx="4574134" cy="9471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3200" b="1" kern="1200" dirty="0" smtClean="0"/>
            <a:t>f </a:t>
          </a:r>
          <a:r>
            <a:rPr lang="en-US" altLang="zh-TW" sz="3200" b="1" kern="1200" dirty="0" err="1" smtClean="0"/>
            <a:t>f</a:t>
          </a:r>
          <a:r>
            <a:rPr lang="en-US" altLang="zh-TW" sz="3200" b="1" kern="1200" dirty="0" smtClean="0"/>
            <a:t> , f , mf , mp , p , pp</a:t>
          </a:r>
          <a:endParaRPr lang="zh-TW" altLang="en-US" sz="3200" kern="1200" dirty="0">
            <a:latin typeface="+mn-lt"/>
            <a:ea typeface="標楷體" pitchFamily="65" charset="-120"/>
          </a:endParaRPr>
        </a:p>
      </dsp:txBody>
      <dsp:txXfrm>
        <a:off x="3979245" y="3450967"/>
        <a:ext cx="4518652" cy="89165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4B3BD1-EE7C-47AB-8B20-E0164DAA6629}">
      <dsp:nvSpPr>
        <dsp:cNvPr id="0" name=""/>
        <dsp:cNvSpPr/>
      </dsp:nvSpPr>
      <dsp:spPr>
        <a:xfrm>
          <a:off x="826905" y="-48920"/>
          <a:ext cx="2397174" cy="2397174"/>
        </a:xfrm>
        <a:prstGeom prst="circularArrow">
          <a:avLst>
            <a:gd name="adj1" fmla="val 5689"/>
            <a:gd name="adj2" fmla="val 340510"/>
            <a:gd name="adj3" fmla="val 12649618"/>
            <a:gd name="adj4" fmla="val 18109418"/>
            <a:gd name="adj5" fmla="val 5908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D25E65-6845-4DEC-8C2E-8FDED9D5C39E}">
      <dsp:nvSpPr>
        <dsp:cNvPr id="0" name=""/>
        <dsp:cNvSpPr/>
      </dsp:nvSpPr>
      <dsp:spPr>
        <a:xfrm>
          <a:off x="1223841" y="-44356"/>
          <a:ext cx="1603303" cy="10023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致中和</a:t>
          </a:r>
          <a:endParaRPr lang="zh-TW" altLang="en-US" sz="3200" kern="1200" dirty="0"/>
        </a:p>
      </dsp:txBody>
      <dsp:txXfrm>
        <a:off x="1272769" y="4572"/>
        <a:ext cx="1505447" cy="904448"/>
      </dsp:txXfrm>
    </dsp:sp>
    <dsp:sp modelId="{4D351F1F-578B-46DD-B504-3ABD0324E4CA}">
      <dsp:nvSpPr>
        <dsp:cNvPr id="0" name=""/>
        <dsp:cNvSpPr/>
      </dsp:nvSpPr>
      <dsp:spPr>
        <a:xfrm>
          <a:off x="2160231" y="1640360"/>
          <a:ext cx="1883752" cy="78014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天地位焉</a:t>
          </a:r>
        </a:p>
      </dsp:txBody>
      <dsp:txXfrm>
        <a:off x="2198314" y="1678443"/>
        <a:ext cx="1807586" cy="703977"/>
      </dsp:txXfrm>
    </dsp:sp>
    <dsp:sp modelId="{B8BDA1E3-2EA6-4859-A881-8574A5C57B09}">
      <dsp:nvSpPr>
        <dsp:cNvPr id="0" name=""/>
        <dsp:cNvSpPr/>
      </dsp:nvSpPr>
      <dsp:spPr>
        <a:xfrm>
          <a:off x="1" y="1640234"/>
          <a:ext cx="1776812" cy="78037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萬物育焉</a:t>
          </a:r>
        </a:p>
      </dsp:txBody>
      <dsp:txXfrm>
        <a:off x="38096" y="1678329"/>
        <a:ext cx="1700622" cy="70418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55B9A3-47A7-43E2-8492-7E74A78B500D}">
      <dsp:nvSpPr>
        <dsp:cNvPr id="0" name=""/>
        <dsp:cNvSpPr/>
      </dsp:nvSpPr>
      <dsp:spPr>
        <a:xfrm>
          <a:off x="890957" y="1148820"/>
          <a:ext cx="1596567" cy="7982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smtClean="0">
              <a:latin typeface="標楷體" pitchFamily="65" charset="-120"/>
              <a:ea typeface="標楷體" pitchFamily="65" charset="-120"/>
            </a:rPr>
            <a:t>致中和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914338" y="1172201"/>
        <a:ext cx="1549805" cy="751521"/>
      </dsp:txXfrm>
    </dsp:sp>
    <dsp:sp modelId="{A1064F99-5C83-4585-9543-B384B273947E}">
      <dsp:nvSpPr>
        <dsp:cNvPr id="0" name=""/>
        <dsp:cNvSpPr/>
      </dsp:nvSpPr>
      <dsp:spPr>
        <a:xfrm rot="18770822">
          <a:off x="2337289" y="1176456"/>
          <a:ext cx="939097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939097" y="272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3361" y="1180225"/>
        <a:ext cx="46954" cy="46954"/>
      </dsp:txXfrm>
    </dsp:sp>
    <dsp:sp modelId="{6A1A0E62-B5C5-4E8D-A109-0AB127ABE321}">
      <dsp:nvSpPr>
        <dsp:cNvPr id="0" name=""/>
        <dsp:cNvSpPr/>
      </dsp:nvSpPr>
      <dsp:spPr>
        <a:xfrm>
          <a:off x="3126152" y="460300"/>
          <a:ext cx="1596567" cy="79828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天地位焉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3149533" y="483681"/>
        <a:ext cx="1549805" cy="751521"/>
      </dsp:txXfrm>
    </dsp:sp>
    <dsp:sp modelId="{293ED6FD-4B7C-4544-8848-DD39E361C627}">
      <dsp:nvSpPr>
        <dsp:cNvPr id="0" name=""/>
        <dsp:cNvSpPr/>
      </dsp:nvSpPr>
      <dsp:spPr>
        <a:xfrm rot="19457599">
          <a:off x="4648797" y="602690"/>
          <a:ext cx="78647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786471" y="272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22371" y="610274"/>
        <a:ext cx="39323" cy="39323"/>
      </dsp:txXfrm>
    </dsp:sp>
    <dsp:sp modelId="{A5E3966C-B264-40BF-9E61-7E6BD13A041E}">
      <dsp:nvSpPr>
        <dsp:cNvPr id="0" name=""/>
        <dsp:cNvSpPr/>
      </dsp:nvSpPr>
      <dsp:spPr>
        <a:xfrm>
          <a:off x="5361347" y="1287"/>
          <a:ext cx="1596567" cy="7982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天地有常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5384728" y="24668"/>
        <a:ext cx="1549805" cy="751521"/>
      </dsp:txXfrm>
    </dsp:sp>
    <dsp:sp modelId="{7F2FC92C-9926-4066-B32E-250ACC3D819C}">
      <dsp:nvSpPr>
        <dsp:cNvPr id="0" name=""/>
        <dsp:cNvSpPr/>
      </dsp:nvSpPr>
      <dsp:spPr>
        <a:xfrm rot="2142401">
          <a:off x="4648797" y="1061703"/>
          <a:ext cx="78647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786471" y="272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22371" y="1069287"/>
        <a:ext cx="39323" cy="39323"/>
      </dsp:txXfrm>
    </dsp:sp>
    <dsp:sp modelId="{E153EDEE-DDA8-4871-BFC4-ADAA68C60CE9}">
      <dsp:nvSpPr>
        <dsp:cNvPr id="0" name=""/>
        <dsp:cNvSpPr/>
      </dsp:nvSpPr>
      <dsp:spPr>
        <a:xfrm>
          <a:off x="5361347" y="919314"/>
          <a:ext cx="1596567" cy="7982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smtClean="0">
              <a:latin typeface="標楷體" pitchFamily="65" charset="-120"/>
              <a:ea typeface="標楷體" pitchFamily="65" charset="-120"/>
            </a:rPr>
            <a:t>氣候不異</a:t>
          </a:r>
          <a:endParaRPr lang="zh-TW" altLang="en-US" sz="28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5384728" y="942695"/>
        <a:ext cx="1549805" cy="751521"/>
      </dsp:txXfrm>
    </dsp:sp>
    <dsp:sp modelId="{CAA35936-C62B-46B4-BB76-4A8F5FC1AB79}">
      <dsp:nvSpPr>
        <dsp:cNvPr id="0" name=""/>
        <dsp:cNvSpPr/>
      </dsp:nvSpPr>
      <dsp:spPr>
        <a:xfrm rot="2829178">
          <a:off x="2337289" y="1864976"/>
          <a:ext cx="939097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939097" y="272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3361" y="1868745"/>
        <a:ext cx="46954" cy="46954"/>
      </dsp:txXfrm>
    </dsp:sp>
    <dsp:sp modelId="{283CD73B-2C38-48AE-A625-F09AF2987670}">
      <dsp:nvSpPr>
        <dsp:cNvPr id="0" name=""/>
        <dsp:cNvSpPr/>
      </dsp:nvSpPr>
      <dsp:spPr>
        <a:xfrm>
          <a:off x="3126152" y="1837340"/>
          <a:ext cx="1596567" cy="79828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萬物育焉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3149533" y="1860721"/>
        <a:ext cx="1549805" cy="751521"/>
      </dsp:txXfrm>
    </dsp:sp>
    <dsp:sp modelId="{68AD37F5-5FEA-468E-8A38-A7D4C39515BC}">
      <dsp:nvSpPr>
        <dsp:cNvPr id="0" name=""/>
        <dsp:cNvSpPr/>
      </dsp:nvSpPr>
      <dsp:spPr>
        <a:xfrm>
          <a:off x="4722719" y="2209236"/>
          <a:ext cx="638627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638627" y="272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26067" y="2220516"/>
        <a:ext cx="31931" cy="31931"/>
      </dsp:txXfrm>
    </dsp:sp>
    <dsp:sp modelId="{69874253-D7D3-424F-904B-1C63BC6236D1}">
      <dsp:nvSpPr>
        <dsp:cNvPr id="0" name=""/>
        <dsp:cNvSpPr/>
      </dsp:nvSpPr>
      <dsp:spPr>
        <a:xfrm>
          <a:off x="5361347" y="1837340"/>
          <a:ext cx="1596567" cy="7982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smtClean="0">
              <a:latin typeface="標楷體" pitchFamily="65" charset="-120"/>
              <a:ea typeface="標楷體" pitchFamily="65" charset="-120"/>
            </a:rPr>
            <a:t>生態平衡</a:t>
          </a:r>
          <a:endParaRPr lang="zh-TW" altLang="en-US" sz="28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5384728" y="1860721"/>
        <a:ext cx="1549805" cy="75152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C7B235-6F66-4356-ACBA-E4D2B0742531}">
      <dsp:nvSpPr>
        <dsp:cNvPr id="0" name=""/>
        <dsp:cNvSpPr/>
      </dsp:nvSpPr>
      <dsp:spPr>
        <a:xfrm>
          <a:off x="9425" y="1526505"/>
          <a:ext cx="1450478" cy="7252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道</a:t>
          </a:r>
          <a:endParaRPr lang="zh-TW" altLang="en-US" sz="3200" kern="1200" dirty="0"/>
        </a:p>
      </dsp:txBody>
      <dsp:txXfrm>
        <a:off x="30667" y="1547747"/>
        <a:ext cx="1407994" cy="682755"/>
      </dsp:txXfrm>
    </dsp:sp>
    <dsp:sp modelId="{4BE9DC2E-5082-4165-8CE8-65E09292FC37}">
      <dsp:nvSpPr>
        <dsp:cNvPr id="0" name=""/>
        <dsp:cNvSpPr/>
      </dsp:nvSpPr>
      <dsp:spPr>
        <a:xfrm rot="18976410">
          <a:off x="1348564" y="1594371"/>
          <a:ext cx="802868" cy="34551"/>
        </a:xfrm>
        <a:custGeom>
          <a:avLst/>
          <a:gdLst/>
          <a:ahLst/>
          <a:cxnLst/>
          <a:rect l="0" t="0" r="0" b="0"/>
          <a:pathLst>
            <a:path>
              <a:moveTo>
                <a:pt x="0" y="17275"/>
              </a:moveTo>
              <a:lnTo>
                <a:pt x="802868" y="1727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729927" y="1591575"/>
        <a:ext cx="40143" cy="40143"/>
      </dsp:txXfrm>
    </dsp:sp>
    <dsp:sp modelId="{74710015-5E61-4681-9B1C-13E8F48BC9D7}">
      <dsp:nvSpPr>
        <dsp:cNvPr id="0" name=""/>
        <dsp:cNvSpPr/>
      </dsp:nvSpPr>
      <dsp:spPr>
        <a:xfrm>
          <a:off x="2040094" y="971548"/>
          <a:ext cx="1450478" cy="7252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過程</a:t>
          </a:r>
          <a:endParaRPr lang="zh-TW" altLang="en-US" sz="3200" kern="1200" dirty="0"/>
        </a:p>
      </dsp:txBody>
      <dsp:txXfrm>
        <a:off x="2061336" y="992790"/>
        <a:ext cx="1407994" cy="682755"/>
      </dsp:txXfrm>
    </dsp:sp>
    <dsp:sp modelId="{9B477A7B-2114-4D0B-ACA5-7D8FFFEE8D23}">
      <dsp:nvSpPr>
        <dsp:cNvPr id="0" name=""/>
        <dsp:cNvSpPr/>
      </dsp:nvSpPr>
      <dsp:spPr>
        <a:xfrm>
          <a:off x="3490572" y="1316892"/>
          <a:ext cx="580191" cy="34551"/>
        </a:xfrm>
        <a:custGeom>
          <a:avLst/>
          <a:gdLst/>
          <a:ahLst/>
          <a:cxnLst/>
          <a:rect l="0" t="0" r="0" b="0"/>
          <a:pathLst>
            <a:path>
              <a:moveTo>
                <a:pt x="0" y="17275"/>
              </a:moveTo>
              <a:lnTo>
                <a:pt x="580191" y="1727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6163" y="1319663"/>
        <a:ext cx="29009" cy="29009"/>
      </dsp:txXfrm>
    </dsp:sp>
    <dsp:sp modelId="{0A846959-353D-4C4C-A961-F8A4A6665157}">
      <dsp:nvSpPr>
        <dsp:cNvPr id="0" name=""/>
        <dsp:cNvSpPr/>
      </dsp:nvSpPr>
      <dsp:spPr>
        <a:xfrm>
          <a:off x="4070764" y="833604"/>
          <a:ext cx="1450478" cy="100112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路途 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行相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4100086" y="862926"/>
        <a:ext cx="1391834" cy="942483"/>
      </dsp:txXfrm>
    </dsp:sp>
    <dsp:sp modelId="{4344A04F-5379-44AB-AB5E-97423BED1B08}">
      <dsp:nvSpPr>
        <dsp:cNvPr id="0" name=""/>
        <dsp:cNvSpPr/>
      </dsp:nvSpPr>
      <dsp:spPr>
        <a:xfrm>
          <a:off x="5521242" y="1316892"/>
          <a:ext cx="580191" cy="34551"/>
        </a:xfrm>
        <a:custGeom>
          <a:avLst/>
          <a:gdLst/>
          <a:ahLst/>
          <a:cxnLst/>
          <a:rect l="0" t="0" r="0" b="0"/>
          <a:pathLst>
            <a:path>
              <a:moveTo>
                <a:pt x="0" y="17275"/>
              </a:moveTo>
              <a:lnTo>
                <a:pt x="580191" y="17275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796832" y="1319663"/>
        <a:ext cx="29009" cy="29009"/>
      </dsp:txXfrm>
    </dsp:sp>
    <dsp:sp modelId="{ADBA94A6-8738-4AAD-8E8F-8F9AA0482152}">
      <dsp:nvSpPr>
        <dsp:cNvPr id="0" name=""/>
        <dsp:cNvSpPr/>
      </dsp:nvSpPr>
      <dsp:spPr>
        <a:xfrm>
          <a:off x="6101433" y="971548"/>
          <a:ext cx="2160312" cy="7252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修道之謂教</a:t>
          </a:r>
          <a:endParaRPr lang="zh-TW" altLang="en-US" sz="3200" kern="1200" dirty="0"/>
        </a:p>
      </dsp:txBody>
      <dsp:txXfrm>
        <a:off x="6122675" y="992790"/>
        <a:ext cx="2117828" cy="682755"/>
      </dsp:txXfrm>
    </dsp:sp>
    <dsp:sp modelId="{DDDB6FB6-2C35-474D-93B3-D0BA95BDDAAE}">
      <dsp:nvSpPr>
        <dsp:cNvPr id="0" name=""/>
        <dsp:cNvSpPr/>
      </dsp:nvSpPr>
      <dsp:spPr>
        <a:xfrm>
          <a:off x="8261746" y="1316892"/>
          <a:ext cx="580191" cy="34551"/>
        </a:xfrm>
        <a:custGeom>
          <a:avLst/>
          <a:gdLst/>
          <a:ahLst/>
          <a:cxnLst/>
          <a:rect l="0" t="0" r="0" b="0"/>
          <a:pathLst>
            <a:path>
              <a:moveTo>
                <a:pt x="0" y="17275"/>
              </a:moveTo>
              <a:lnTo>
                <a:pt x="580191" y="17275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537336" y="1319663"/>
        <a:ext cx="29009" cy="29009"/>
      </dsp:txXfrm>
    </dsp:sp>
    <dsp:sp modelId="{8BBA8C34-1223-46CA-8286-36B1275D7790}">
      <dsp:nvSpPr>
        <dsp:cNvPr id="0" name=""/>
        <dsp:cNvSpPr/>
      </dsp:nvSpPr>
      <dsp:spPr>
        <a:xfrm>
          <a:off x="8841937" y="971548"/>
          <a:ext cx="1450478" cy="725239"/>
        </a:xfrm>
        <a:prstGeom prst="roundRect">
          <a:avLst>
            <a:gd name="adj" fmla="val 10000"/>
          </a:avLst>
        </a:prstGeom>
        <a:solidFill>
          <a:schemeClr val="accent4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和</a:t>
          </a:r>
          <a:endParaRPr lang="zh-TW" altLang="en-US" sz="3200" kern="1200" dirty="0"/>
        </a:p>
      </dsp:txBody>
      <dsp:txXfrm>
        <a:off x="8863179" y="992790"/>
        <a:ext cx="1407994" cy="682755"/>
      </dsp:txXfrm>
    </dsp:sp>
    <dsp:sp modelId="{366DAC5A-1D44-4F14-9122-1CAF09EA9ED6}">
      <dsp:nvSpPr>
        <dsp:cNvPr id="0" name=""/>
        <dsp:cNvSpPr/>
      </dsp:nvSpPr>
      <dsp:spPr>
        <a:xfrm rot="2623590">
          <a:off x="1348564" y="2149327"/>
          <a:ext cx="802868" cy="34551"/>
        </a:xfrm>
        <a:custGeom>
          <a:avLst/>
          <a:gdLst/>
          <a:ahLst/>
          <a:cxnLst/>
          <a:rect l="0" t="0" r="0" b="0"/>
          <a:pathLst>
            <a:path>
              <a:moveTo>
                <a:pt x="0" y="17275"/>
              </a:moveTo>
              <a:lnTo>
                <a:pt x="802868" y="1727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729927" y="2146531"/>
        <a:ext cx="40143" cy="40143"/>
      </dsp:txXfrm>
    </dsp:sp>
    <dsp:sp modelId="{80178FEE-4680-41EA-8313-BDE912AAF6D6}">
      <dsp:nvSpPr>
        <dsp:cNvPr id="0" name=""/>
        <dsp:cNvSpPr/>
      </dsp:nvSpPr>
      <dsp:spPr>
        <a:xfrm>
          <a:off x="2040094" y="2081462"/>
          <a:ext cx="1450478" cy="7252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結果</a:t>
          </a:r>
          <a:endParaRPr lang="zh-TW" altLang="en-US" sz="3200" kern="1200" dirty="0"/>
        </a:p>
      </dsp:txBody>
      <dsp:txXfrm>
        <a:off x="2061336" y="2102704"/>
        <a:ext cx="1407994" cy="682755"/>
      </dsp:txXfrm>
    </dsp:sp>
    <dsp:sp modelId="{649744EB-A88F-4CA2-B5DA-8332EB7CB148}">
      <dsp:nvSpPr>
        <dsp:cNvPr id="0" name=""/>
        <dsp:cNvSpPr/>
      </dsp:nvSpPr>
      <dsp:spPr>
        <a:xfrm>
          <a:off x="3490572" y="2426805"/>
          <a:ext cx="580191" cy="34551"/>
        </a:xfrm>
        <a:custGeom>
          <a:avLst/>
          <a:gdLst/>
          <a:ahLst/>
          <a:cxnLst/>
          <a:rect l="0" t="0" r="0" b="0"/>
          <a:pathLst>
            <a:path>
              <a:moveTo>
                <a:pt x="0" y="17275"/>
              </a:moveTo>
              <a:lnTo>
                <a:pt x="580191" y="1727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6163" y="2429576"/>
        <a:ext cx="29009" cy="29009"/>
      </dsp:txXfrm>
    </dsp:sp>
    <dsp:sp modelId="{1905BE9A-B892-4524-A7CE-8DE357F6C14F}">
      <dsp:nvSpPr>
        <dsp:cNvPr id="0" name=""/>
        <dsp:cNvSpPr/>
      </dsp:nvSpPr>
      <dsp:spPr>
        <a:xfrm>
          <a:off x="4070764" y="1943517"/>
          <a:ext cx="1450478" cy="100112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境界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理體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4100086" y="1972839"/>
        <a:ext cx="1391834" cy="942483"/>
      </dsp:txXfrm>
    </dsp:sp>
    <dsp:sp modelId="{4E6D8A7B-F024-4EF9-93CB-7337CAFE93AC}">
      <dsp:nvSpPr>
        <dsp:cNvPr id="0" name=""/>
        <dsp:cNvSpPr/>
      </dsp:nvSpPr>
      <dsp:spPr>
        <a:xfrm>
          <a:off x="5521242" y="2426805"/>
          <a:ext cx="580191" cy="34551"/>
        </a:xfrm>
        <a:custGeom>
          <a:avLst/>
          <a:gdLst/>
          <a:ahLst/>
          <a:cxnLst/>
          <a:rect l="0" t="0" r="0" b="0"/>
          <a:pathLst>
            <a:path>
              <a:moveTo>
                <a:pt x="0" y="17275"/>
              </a:moveTo>
              <a:lnTo>
                <a:pt x="580191" y="17275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796832" y="2429576"/>
        <a:ext cx="29009" cy="29009"/>
      </dsp:txXfrm>
    </dsp:sp>
    <dsp:sp modelId="{6C8C2BF8-6AF5-465F-87B0-5F4B3054689E}">
      <dsp:nvSpPr>
        <dsp:cNvPr id="0" name=""/>
        <dsp:cNvSpPr/>
      </dsp:nvSpPr>
      <dsp:spPr>
        <a:xfrm>
          <a:off x="6101433" y="2081462"/>
          <a:ext cx="2160312" cy="7252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率性之謂道</a:t>
          </a:r>
          <a:endParaRPr lang="zh-TW" altLang="en-US" sz="3200" kern="1200" dirty="0"/>
        </a:p>
      </dsp:txBody>
      <dsp:txXfrm>
        <a:off x="6122675" y="2102704"/>
        <a:ext cx="2117828" cy="682755"/>
      </dsp:txXfrm>
    </dsp:sp>
    <dsp:sp modelId="{F4F06238-EA5E-4A2B-9933-2814B751EAC2}">
      <dsp:nvSpPr>
        <dsp:cNvPr id="0" name=""/>
        <dsp:cNvSpPr/>
      </dsp:nvSpPr>
      <dsp:spPr>
        <a:xfrm>
          <a:off x="8261746" y="2426805"/>
          <a:ext cx="580191" cy="34551"/>
        </a:xfrm>
        <a:custGeom>
          <a:avLst/>
          <a:gdLst/>
          <a:ahLst/>
          <a:cxnLst/>
          <a:rect l="0" t="0" r="0" b="0"/>
          <a:pathLst>
            <a:path>
              <a:moveTo>
                <a:pt x="0" y="17275"/>
              </a:moveTo>
              <a:lnTo>
                <a:pt x="580191" y="17275"/>
              </a:lnTo>
            </a:path>
          </a:pathLst>
        </a:custGeom>
        <a:noFill/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537336" y="2429576"/>
        <a:ext cx="29009" cy="29009"/>
      </dsp:txXfrm>
    </dsp:sp>
    <dsp:sp modelId="{632DC698-463D-43D1-8531-F2EBA78C0159}">
      <dsp:nvSpPr>
        <dsp:cNvPr id="0" name=""/>
        <dsp:cNvSpPr/>
      </dsp:nvSpPr>
      <dsp:spPr>
        <a:xfrm>
          <a:off x="8841937" y="2081462"/>
          <a:ext cx="1450478" cy="725239"/>
        </a:xfrm>
        <a:prstGeom prst="roundRect">
          <a:avLst>
            <a:gd name="adj" fmla="val 10000"/>
          </a:avLst>
        </a:prstGeom>
        <a:solidFill>
          <a:schemeClr val="accent4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中</a:t>
          </a:r>
          <a:endParaRPr lang="zh-TW" altLang="en-US" sz="3200" kern="1200" dirty="0"/>
        </a:p>
      </dsp:txBody>
      <dsp:txXfrm>
        <a:off x="8863179" y="2102704"/>
        <a:ext cx="1407994" cy="68275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56AFF1-716E-47A8-8A27-628AB5F29AE8}">
      <dsp:nvSpPr>
        <dsp:cNvPr id="0" name=""/>
        <dsp:cNvSpPr/>
      </dsp:nvSpPr>
      <dsp:spPr>
        <a:xfrm>
          <a:off x="217242" y="1426505"/>
          <a:ext cx="1990892" cy="8478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喜怒情欲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42073" y="1451336"/>
        <a:ext cx="1941230" cy="798139"/>
      </dsp:txXfrm>
    </dsp:sp>
    <dsp:sp modelId="{197CADCA-D429-42C3-A7E5-24E6F2016167}">
      <dsp:nvSpPr>
        <dsp:cNvPr id="0" name=""/>
        <dsp:cNvSpPr/>
      </dsp:nvSpPr>
      <dsp:spPr>
        <a:xfrm rot="18289469">
          <a:off x="1953415" y="1342724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517563" y="1333227"/>
        <a:ext cx="59383" cy="59383"/>
      </dsp:txXfrm>
    </dsp:sp>
    <dsp:sp modelId="{148E3AFF-6528-4DD3-A3F1-546095C8ABCC}">
      <dsp:nvSpPr>
        <dsp:cNvPr id="0" name=""/>
        <dsp:cNvSpPr/>
      </dsp:nvSpPr>
      <dsp:spPr>
        <a:xfrm>
          <a:off x="2886375" y="451533"/>
          <a:ext cx="2618927" cy="847801"/>
        </a:xfrm>
        <a:prstGeom prst="roundRect">
          <a:avLst>
            <a:gd name="adj" fmla="val 10000"/>
          </a:avLst>
        </a:prstGeom>
        <a:solidFill>
          <a:schemeClr val="accent6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情未發仍率性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911206" y="476364"/>
        <a:ext cx="2569265" cy="798139"/>
      </dsp:txXfrm>
    </dsp:sp>
    <dsp:sp modelId="{0D138FC4-ABEB-4825-AF8B-C2B3383779E6}">
      <dsp:nvSpPr>
        <dsp:cNvPr id="0" name=""/>
        <dsp:cNvSpPr/>
      </dsp:nvSpPr>
      <dsp:spPr>
        <a:xfrm rot="19544495">
          <a:off x="5436148" y="630855"/>
          <a:ext cx="797203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797203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814820" y="631120"/>
        <a:ext cx="39860" cy="39860"/>
      </dsp:txXfrm>
    </dsp:sp>
    <dsp:sp modelId="{F6FFE5B2-7810-4416-BCE5-A839334D9CB4}">
      <dsp:nvSpPr>
        <dsp:cNvPr id="0" name=""/>
        <dsp:cNvSpPr/>
      </dsp:nvSpPr>
      <dsp:spPr>
        <a:xfrm>
          <a:off x="6164197" y="2766"/>
          <a:ext cx="2553307" cy="847801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仍守其正曰中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189028" y="27597"/>
        <a:ext cx="2503645" cy="798139"/>
      </dsp:txXfrm>
    </dsp:sp>
    <dsp:sp modelId="{1F328F95-BA48-43C4-894F-050D2A5A6C4B}">
      <dsp:nvSpPr>
        <dsp:cNvPr id="0" name=""/>
        <dsp:cNvSpPr/>
      </dsp:nvSpPr>
      <dsp:spPr>
        <a:xfrm rot="2316690">
          <a:off x="5413136" y="1118341"/>
          <a:ext cx="843228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43228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813669" y="1117455"/>
        <a:ext cx="42161" cy="42161"/>
      </dsp:txXfrm>
    </dsp:sp>
    <dsp:sp modelId="{CDB2BF34-19FD-4AD5-AC6C-299655844F74}">
      <dsp:nvSpPr>
        <dsp:cNvPr id="0" name=""/>
        <dsp:cNvSpPr/>
      </dsp:nvSpPr>
      <dsp:spPr>
        <a:xfrm>
          <a:off x="6164197" y="977738"/>
          <a:ext cx="2553307" cy="8478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天下事理之本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189028" y="1002569"/>
        <a:ext cx="2503645" cy="798139"/>
      </dsp:txXfrm>
    </dsp:sp>
    <dsp:sp modelId="{3E060E89-D7F3-4DEB-82DE-DAE4F8E7528C}">
      <dsp:nvSpPr>
        <dsp:cNvPr id="0" name=""/>
        <dsp:cNvSpPr/>
      </dsp:nvSpPr>
      <dsp:spPr>
        <a:xfrm rot="3310531">
          <a:off x="1953415" y="2317696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517563" y="2308199"/>
        <a:ext cx="59383" cy="59383"/>
      </dsp:txXfrm>
    </dsp:sp>
    <dsp:sp modelId="{5F9F8574-DD92-4ADE-8093-8E8F144CF380}">
      <dsp:nvSpPr>
        <dsp:cNvPr id="0" name=""/>
        <dsp:cNvSpPr/>
      </dsp:nvSpPr>
      <dsp:spPr>
        <a:xfrm>
          <a:off x="2886375" y="2401476"/>
          <a:ext cx="2618927" cy="847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情已發皆中節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911206" y="2426307"/>
        <a:ext cx="2569265" cy="798139"/>
      </dsp:txXfrm>
    </dsp:sp>
    <dsp:sp modelId="{0C91DBC7-A81C-4BE0-A28C-DAA94730B8F2}">
      <dsp:nvSpPr>
        <dsp:cNvPr id="0" name=""/>
        <dsp:cNvSpPr/>
      </dsp:nvSpPr>
      <dsp:spPr>
        <a:xfrm rot="19544495">
          <a:off x="5436148" y="2580799"/>
          <a:ext cx="797203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797203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814820" y="2581064"/>
        <a:ext cx="39860" cy="39860"/>
      </dsp:txXfrm>
    </dsp:sp>
    <dsp:sp modelId="{6E13C8B5-BEBE-43F6-BD14-331C64B95855}">
      <dsp:nvSpPr>
        <dsp:cNvPr id="0" name=""/>
        <dsp:cNvSpPr/>
      </dsp:nvSpPr>
      <dsp:spPr>
        <a:xfrm>
          <a:off x="6164197" y="1952710"/>
          <a:ext cx="2553307" cy="847801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雖發止禮曰和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189028" y="1977541"/>
        <a:ext cx="2503645" cy="798139"/>
      </dsp:txXfrm>
    </dsp:sp>
    <dsp:sp modelId="{C0E14CE0-96DB-4C1C-B8BB-6304DC3D6DC0}">
      <dsp:nvSpPr>
        <dsp:cNvPr id="0" name=""/>
        <dsp:cNvSpPr/>
      </dsp:nvSpPr>
      <dsp:spPr>
        <a:xfrm rot="2316690">
          <a:off x="5413136" y="3068285"/>
          <a:ext cx="843228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43228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813669" y="3067399"/>
        <a:ext cx="42161" cy="42161"/>
      </dsp:txXfrm>
    </dsp:sp>
    <dsp:sp modelId="{3D2C4405-EFC6-483D-9F95-AD4403ABC205}">
      <dsp:nvSpPr>
        <dsp:cNvPr id="0" name=""/>
        <dsp:cNvSpPr/>
      </dsp:nvSpPr>
      <dsp:spPr>
        <a:xfrm>
          <a:off x="6164197" y="2927681"/>
          <a:ext cx="2553307" cy="8478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可通因不遠道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189028" y="2952512"/>
        <a:ext cx="2503645" cy="79813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6625E0-BD58-4F25-BE99-D1DE26623FED}">
      <dsp:nvSpPr>
        <dsp:cNvPr id="0" name=""/>
        <dsp:cNvSpPr/>
      </dsp:nvSpPr>
      <dsp:spPr>
        <a:xfrm>
          <a:off x="2297" y="1841631"/>
          <a:ext cx="1736022" cy="1735403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5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知識</a:t>
          </a:r>
          <a:r>
            <a:rPr lang="en-US" altLang="zh-TW" sz="35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5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學問</a:t>
          </a:r>
          <a:r>
            <a:rPr lang="en-US" altLang="zh-TW" sz="35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5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56532" y="2095775"/>
        <a:ext cx="1227552" cy="1227115"/>
      </dsp:txXfrm>
    </dsp:sp>
    <dsp:sp modelId="{F0889B03-F980-4900-8CD1-2CF269DAD594}">
      <dsp:nvSpPr>
        <dsp:cNvPr id="0" name=""/>
        <dsp:cNvSpPr/>
      </dsp:nvSpPr>
      <dsp:spPr>
        <a:xfrm>
          <a:off x="1905852" y="2111003"/>
          <a:ext cx="1196659" cy="1196659"/>
        </a:xfrm>
        <a:prstGeom prst="mathPlus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2000" kern="1200"/>
        </a:p>
      </dsp:txBody>
      <dsp:txXfrm>
        <a:off x="2064469" y="2568605"/>
        <a:ext cx="879425" cy="281455"/>
      </dsp:txXfrm>
    </dsp:sp>
    <dsp:sp modelId="{C2B96048-5594-4DDB-B983-2BFB8512FBAB}">
      <dsp:nvSpPr>
        <dsp:cNvPr id="0" name=""/>
        <dsp:cNvSpPr/>
      </dsp:nvSpPr>
      <dsp:spPr>
        <a:xfrm>
          <a:off x="3270044" y="1677730"/>
          <a:ext cx="2063205" cy="2063205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6000" kern="1200" dirty="0" smtClean="0"/>
            <a:t>？</a:t>
          </a:r>
          <a:endParaRPr lang="zh-TW" altLang="en-US" sz="6000" kern="1200" dirty="0"/>
        </a:p>
      </dsp:txBody>
      <dsp:txXfrm>
        <a:off x="3572193" y="1979879"/>
        <a:ext cx="1458907" cy="1458907"/>
      </dsp:txXfrm>
    </dsp:sp>
    <dsp:sp modelId="{4DE091AC-AF1B-4D2D-A343-5678FEA29464}">
      <dsp:nvSpPr>
        <dsp:cNvPr id="0" name=""/>
        <dsp:cNvSpPr/>
      </dsp:nvSpPr>
      <dsp:spPr>
        <a:xfrm>
          <a:off x="5500782" y="2111003"/>
          <a:ext cx="1196659" cy="1196659"/>
        </a:xfrm>
        <a:prstGeom prst="mathEqual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2800" kern="1200"/>
        </a:p>
      </dsp:txBody>
      <dsp:txXfrm>
        <a:off x="5659399" y="2357515"/>
        <a:ext cx="879425" cy="703635"/>
      </dsp:txXfrm>
    </dsp:sp>
    <dsp:sp modelId="{397FAE27-3DE3-4E73-880B-6DBA7AFDD268}">
      <dsp:nvSpPr>
        <dsp:cNvPr id="0" name=""/>
        <dsp:cNvSpPr/>
      </dsp:nvSpPr>
      <dsp:spPr>
        <a:xfrm>
          <a:off x="6864974" y="1664835"/>
          <a:ext cx="2880008" cy="2088996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5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智慧</a:t>
          </a:r>
          <a:endParaRPr lang="zh-TW" altLang="en-US" sz="35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7286741" y="1970761"/>
        <a:ext cx="2036474" cy="147714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26535A-E279-4ACD-9FD1-7C68010F1F17}">
      <dsp:nvSpPr>
        <dsp:cNvPr id="0" name=""/>
        <dsp:cNvSpPr/>
      </dsp:nvSpPr>
      <dsp:spPr>
        <a:xfrm>
          <a:off x="10609" y="1218300"/>
          <a:ext cx="1347267" cy="9543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大智</a:t>
          </a:r>
          <a:endParaRPr lang="zh-TW" altLang="en-US" sz="3200" kern="1200" dirty="0"/>
        </a:p>
      </dsp:txBody>
      <dsp:txXfrm>
        <a:off x="38560" y="1246251"/>
        <a:ext cx="1291365" cy="898407"/>
      </dsp:txXfrm>
    </dsp:sp>
    <dsp:sp modelId="{01E363E4-2536-4B7A-9C7A-51F895B81949}">
      <dsp:nvSpPr>
        <dsp:cNvPr id="0" name=""/>
        <dsp:cNvSpPr/>
      </dsp:nvSpPr>
      <dsp:spPr>
        <a:xfrm rot="17945813">
          <a:off x="1073227" y="1195234"/>
          <a:ext cx="110820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08205" y="1604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99624" y="1183575"/>
        <a:ext cx="55410" cy="55410"/>
      </dsp:txXfrm>
    </dsp:sp>
    <dsp:sp modelId="{509D27BF-4916-494D-B96A-CE4F9B4D5709}">
      <dsp:nvSpPr>
        <dsp:cNvPr id="0" name=""/>
        <dsp:cNvSpPr/>
      </dsp:nvSpPr>
      <dsp:spPr>
        <a:xfrm>
          <a:off x="1896783" y="134423"/>
          <a:ext cx="1612800" cy="11853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好問好　察邇言</a:t>
          </a:r>
          <a:endParaRPr lang="zh-TW" altLang="en-US" sz="3200" kern="1200" dirty="0"/>
        </a:p>
      </dsp:txBody>
      <dsp:txXfrm>
        <a:off x="1931501" y="169141"/>
        <a:ext cx="1543364" cy="1115930"/>
      </dsp:txXfrm>
    </dsp:sp>
    <dsp:sp modelId="{F85908F1-65E1-462B-AE98-0F0ADFF97674}">
      <dsp:nvSpPr>
        <dsp:cNvPr id="0" name=""/>
        <dsp:cNvSpPr/>
      </dsp:nvSpPr>
      <dsp:spPr>
        <a:xfrm rot="19457599">
          <a:off x="3447204" y="517390"/>
          <a:ext cx="66366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3665" y="160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2445" y="516845"/>
        <a:ext cx="33183" cy="33183"/>
      </dsp:txXfrm>
    </dsp:sp>
    <dsp:sp modelId="{874C2936-D38C-4287-9BDB-2E996376D824}">
      <dsp:nvSpPr>
        <dsp:cNvPr id="0" name=""/>
        <dsp:cNvSpPr/>
      </dsp:nvSpPr>
      <dsp:spPr>
        <a:xfrm>
          <a:off x="4048490" y="2950"/>
          <a:ext cx="1917201" cy="6736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自我覺察</a:t>
          </a:r>
          <a:endParaRPr lang="zh-TW" altLang="en-US" sz="3200" kern="1200" dirty="0"/>
        </a:p>
      </dsp:txBody>
      <dsp:txXfrm>
        <a:off x="4068220" y="22680"/>
        <a:ext cx="1877741" cy="634173"/>
      </dsp:txXfrm>
    </dsp:sp>
    <dsp:sp modelId="{514EE6D6-86CA-4389-9F92-3703E2A43583}">
      <dsp:nvSpPr>
        <dsp:cNvPr id="0" name=""/>
        <dsp:cNvSpPr/>
      </dsp:nvSpPr>
      <dsp:spPr>
        <a:xfrm rot="2142401">
          <a:off x="3447204" y="904730"/>
          <a:ext cx="66366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3665" y="160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2445" y="904184"/>
        <a:ext cx="33183" cy="33183"/>
      </dsp:txXfrm>
    </dsp:sp>
    <dsp:sp modelId="{B7FAAEAA-E148-4F48-A2AF-DA253696F891}">
      <dsp:nvSpPr>
        <dsp:cNvPr id="0" name=""/>
        <dsp:cNvSpPr/>
      </dsp:nvSpPr>
      <dsp:spPr>
        <a:xfrm>
          <a:off x="4048490" y="777629"/>
          <a:ext cx="1917201" cy="6736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不解則問</a:t>
          </a:r>
          <a:endParaRPr lang="zh-TW" altLang="en-US" sz="3200" kern="1200" dirty="0"/>
        </a:p>
      </dsp:txBody>
      <dsp:txXfrm>
        <a:off x="4068220" y="797359"/>
        <a:ext cx="1877741" cy="634173"/>
      </dsp:txXfrm>
    </dsp:sp>
    <dsp:sp modelId="{6F526836-C86A-4DC1-B0D0-03EA6A1CBB60}">
      <dsp:nvSpPr>
        <dsp:cNvPr id="0" name=""/>
        <dsp:cNvSpPr/>
      </dsp:nvSpPr>
      <dsp:spPr>
        <a:xfrm rot="19360231">
          <a:off x="5896536" y="893672"/>
          <a:ext cx="675224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75224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17268" y="892838"/>
        <a:ext cx="33761" cy="33761"/>
      </dsp:txXfrm>
    </dsp:sp>
    <dsp:sp modelId="{CF7C2DC4-674D-4688-B2EA-BE086D2EAFFB}">
      <dsp:nvSpPr>
        <dsp:cNvPr id="0" name=""/>
        <dsp:cNvSpPr/>
      </dsp:nvSpPr>
      <dsp:spPr>
        <a:xfrm>
          <a:off x="6502605" y="368174"/>
          <a:ext cx="1347267" cy="6736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學問</a:t>
          </a:r>
          <a:endParaRPr lang="zh-TW" altLang="en-US" sz="3200" kern="1200" dirty="0"/>
        </a:p>
      </dsp:txBody>
      <dsp:txXfrm>
        <a:off x="6522335" y="387904"/>
        <a:ext cx="1307807" cy="634173"/>
      </dsp:txXfrm>
    </dsp:sp>
    <dsp:sp modelId="{F32969FB-1799-46E2-A7A3-75D05269CDC1}">
      <dsp:nvSpPr>
        <dsp:cNvPr id="0" name=""/>
        <dsp:cNvSpPr/>
      </dsp:nvSpPr>
      <dsp:spPr>
        <a:xfrm rot="3654187">
          <a:off x="1073227" y="2163583"/>
          <a:ext cx="110820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08205" y="1604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99624" y="2151924"/>
        <a:ext cx="55410" cy="55410"/>
      </dsp:txXfrm>
    </dsp:sp>
    <dsp:sp modelId="{2B30213F-96B6-42F4-8788-DFC7FE83BF66}">
      <dsp:nvSpPr>
        <dsp:cNvPr id="0" name=""/>
        <dsp:cNvSpPr/>
      </dsp:nvSpPr>
      <dsp:spPr>
        <a:xfrm>
          <a:off x="1896783" y="2071120"/>
          <a:ext cx="1612800" cy="11853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隱惡　而揚善</a:t>
          </a:r>
          <a:endParaRPr lang="zh-TW" altLang="en-US" sz="3200" kern="1200" dirty="0"/>
        </a:p>
      </dsp:txBody>
      <dsp:txXfrm>
        <a:off x="1931501" y="2105838"/>
        <a:ext cx="1543364" cy="1115930"/>
      </dsp:txXfrm>
    </dsp:sp>
    <dsp:sp modelId="{4AE112CB-9F85-411B-86FC-85C4906AEBA6}">
      <dsp:nvSpPr>
        <dsp:cNvPr id="0" name=""/>
        <dsp:cNvSpPr/>
      </dsp:nvSpPr>
      <dsp:spPr>
        <a:xfrm rot="18289469">
          <a:off x="3307192" y="2260418"/>
          <a:ext cx="943688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943688" y="160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55444" y="2252872"/>
        <a:ext cx="47184" cy="47184"/>
      </dsp:txXfrm>
    </dsp:sp>
    <dsp:sp modelId="{D191E214-5C7E-4AF4-A8DF-E19E35177E73}">
      <dsp:nvSpPr>
        <dsp:cNvPr id="0" name=""/>
        <dsp:cNvSpPr/>
      </dsp:nvSpPr>
      <dsp:spPr>
        <a:xfrm>
          <a:off x="4048490" y="1552308"/>
          <a:ext cx="1917201" cy="6736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明辨善惡</a:t>
          </a:r>
          <a:endParaRPr lang="zh-TW" altLang="en-US" sz="3200" kern="1200" dirty="0"/>
        </a:p>
      </dsp:txBody>
      <dsp:txXfrm>
        <a:off x="4068220" y="1572038"/>
        <a:ext cx="1877741" cy="634173"/>
      </dsp:txXfrm>
    </dsp:sp>
    <dsp:sp modelId="{7BA61871-824C-4F22-86DD-AB5BDCB7224C}">
      <dsp:nvSpPr>
        <dsp:cNvPr id="0" name=""/>
        <dsp:cNvSpPr/>
      </dsp:nvSpPr>
      <dsp:spPr>
        <a:xfrm>
          <a:off x="3509583" y="2647757"/>
          <a:ext cx="53890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538906" y="160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5564" y="2650331"/>
        <a:ext cx="26945" cy="26945"/>
      </dsp:txXfrm>
    </dsp:sp>
    <dsp:sp modelId="{63F0CE90-BE9F-4FF7-9CA0-95B0F2DD848E}">
      <dsp:nvSpPr>
        <dsp:cNvPr id="0" name=""/>
        <dsp:cNvSpPr/>
      </dsp:nvSpPr>
      <dsp:spPr>
        <a:xfrm>
          <a:off x="4048490" y="2326986"/>
          <a:ext cx="1917201" cy="6736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為善去惡</a:t>
          </a:r>
          <a:endParaRPr lang="zh-TW" altLang="en-US" sz="3200" kern="1200" dirty="0"/>
        </a:p>
      </dsp:txBody>
      <dsp:txXfrm>
        <a:off x="4068220" y="2346716"/>
        <a:ext cx="1877741" cy="634173"/>
      </dsp:txXfrm>
    </dsp:sp>
    <dsp:sp modelId="{32CF282E-262A-4CD9-86AF-73C176EFCEBD}">
      <dsp:nvSpPr>
        <dsp:cNvPr id="0" name=""/>
        <dsp:cNvSpPr/>
      </dsp:nvSpPr>
      <dsp:spPr>
        <a:xfrm rot="3310531">
          <a:off x="3307192" y="3035096"/>
          <a:ext cx="943688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943688" y="160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55444" y="3027550"/>
        <a:ext cx="47184" cy="47184"/>
      </dsp:txXfrm>
    </dsp:sp>
    <dsp:sp modelId="{1A3E30F1-4B4D-4DEB-8802-8ABA5D5A23DD}">
      <dsp:nvSpPr>
        <dsp:cNvPr id="0" name=""/>
        <dsp:cNvSpPr/>
      </dsp:nvSpPr>
      <dsp:spPr>
        <a:xfrm>
          <a:off x="4048490" y="3101665"/>
          <a:ext cx="1908000" cy="6736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隱惡揚善</a:t>
          </a:r>
          <a:endParaRPr lang="zh-TW" altLang="en-US" sz="3200" kern="1200" dirty="0"/>
        </a:p>
      </dsp:txBody>
      <dsp:txXfrm>
        <a:off x="4068220" y="3121395"/>
        <a:ext cx="1868540" cy="634173"/>
      </dsp:txXfrm>
    </dsp:sp>
    <dsp:sp modelId="{C49BCBB4-FDE1-4D49-910E-51CCD119B1EC}">
      <dsp:nvSpPr>
        <dsp:cNvPr id="0" name=""/>
        <dsp:cNvSpPr/>
      </dsp:nvSpPr>
      <dsp:spPr>
        <a:xfrm rot="18260187">
          <a:off x="5748488" y="3028454"/>
          <a:ext cx="95425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95425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01757" y="3020644"/>
        <a:ext cx="47712" cy="47712"/>
      </dsp:txXfrm>
    </dsp:sp>
    <dsp:sp modelId="{63E9C6F1-50D8-473D-A9E8-A6D7CDA09008}">
      <dsp:nvSpPr>
        <dsp:cNvPr id="0" name=""/>
        <dsp:cNvSpPr/>
      </dsp:nvSpPr>
      <dsp:spPr>
        <a:xfrm>
          <a:off x="6494737" y="2313702"/>
          <a:ext cx="1347267" cy="6736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德行</a:t>
          </a:r>
          <a:endParaRPr lang="zh-TW" altLang="en-US" sz="3200" kern="1200" dirty="0"/>
        </a:p>
      </dsp:txBody>
      <dsp:txXfrm>
        <a:off x="6514467" y="2333432"/>
        <a:ext cx="1307807" cy="63417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F9EB0-FF02-4E01-8BB7-04C0D4F700AF}">
      <dsp:nvSpPr>
        <dsp:cNvPr id="0" name=""/>
        <dsp:cNvSpPr/>
      </dsp:nvSpPr>
      <dsp:spPr>
        <a:xfrm>
          <a:off x="334060" y="1465224"/>
          <a:ext cx="2296932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宋明理學</a:t>
          </a:r>
          <a:endParaRPr lang="zh-TW" altLang="en-US" sz="3600" kern="1200" dirty="0"/>
        </a:p>
      </dsp:txBody>
      <dsp:txXfrm>
        <a:off x="358891" y="1490055"/>
        <a:ext cx="2247270" cy="798139"/>
      </dsp:txXfrm>
    </dsp:sp>
    <dsp:sp modelId="{5C4F4889-A837-4485-ACC1-0D5C92360852}">
      <dsp:nvSpPr>
        <dsp:cNvPr id="0" name=""/>
        <dsp:cNvSpPr/>
      </dsp:nvSpPr>
      <dsp:spPr>
        <a:xfrm rot="18289469">
          <a:off x="2376273" y="1381443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40421" y="1371947"/>
        <a:ext cx="59383" cy="59383"/>
      </dsp:txXfrm>
    </dsp:sp>
    <dsp:sp modelId="{938A0BFC-4635-46FF-9CE5-4AB76DACE3BF}">
      <dsp:nvSpPr>
        <dsp:cNvPr id="0" name=""/>
        <dsp:cNvSpPr/>
      </dsp:nvSpPr>
      <dsp:spPr>
        <a:xfrm>
          <a:off x="3309233" y="490252"/>
          <a:ext cx="2296932" cy="8478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尊</a:t>
          </a:r>
          <a:r>
            <a:rPr lang="zh-TW" altLang="en-US" sz="3600" kern="1200" dirty="0" smtClean="0"/>
            <a:t>德性</a:t>
          </a:r>
          <a:endParaRPr lang="zh-TW" altLang="en-US" sz="3600" kern="1200" dirty="0"/>
        </a:p>
      </dsp:txBody>
      <dsp:txXfrm>
        <a:off x="3334064" y="515083"/>
        <a:ext cx="2247270" cy="798139"/>
      </dsp:txXfrm>
    </dsp:sp>
    <dsp:sp modelId="{D028083F-84AC-4D87-8C6F-D4DE33B91F06}">
      <dsp:nvSpPr>
        <dsp:cNvPr id="0" name=""/>
        <dsp:cNvSpPr/>
      </dsp:nvSpPr>
      <dsp:spPr>
        <a:xfrm rot="19457599">
          <a:off x="5527658" y="650215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649528"/>
        <a:ext cx="41762" cy="41762"/>
      </dsp:txXfrm>
    </dsp:sp>
    <dsp:sp modelId="{0D34C424-E7EA-463B-BF95-27759620105A}">
      <dsp:nvSpPr>
        <dsp:cNvPr id="0" name=""/>
        <dsp:cNvSpPr/>
      </dsp:nvSpPr>
      <dsp:spPr>
        <a:xfrm>
          <a:off x="6284407" y="2766"/>
          <a:ext cx="2296932" cy="847801"/>
        </a:xfrm>
        <a:prstGeom prst="roundRect">
          <a:avLst>
            <a:gd name="adj" fmla="val 10000"/>
          </a:avLst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陸象山</a:t>
          </a:r>
          <a:endParaRPr lang="zh-TW" altLang="en-US" sz="3600" kern="1200" dirty="0"/>
        </a:p>
      </dsp:txBody>
      <dsp:txXfrm>
        <a:off x="6309238" y="27597"/>
        <a:ext cx="2247270" cy="798139"/>
      </dsp:txXfrm>
    </dsp:sp>
    <dsp:sp modelId="{CD786F15-31C7-488F-99F7-3C269A559C60}">
      <dsp:nvSpPr>
        <dsp:cNvPr id="0" name=""/>
        <dsp:cNvSpPr/>
      </dsp:nvSpPr>
      <dsp:spPr>
        <a:xfrm rot="2142401">
          <a:off x="5527658" y="1137700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1137014"/>
        <a:ext cx="41762" cy="41762"/>
      </dsp:txXfrm>
    </dsp:sp>
    <dsp:sp modelId="{969202F3-F531-4DE3-96A1-EC7D4D7D764B}">
      <dsp:nvSpPr>
        <dsp:cNvPr id="0" name=""/>
        <dsp:cNvSpPr/>
      </dsp:nvSpPr>
      <dsp:spPr>
        <a:xfrm>
          <a:off x="6284407" y="977738"/>
          <a:ext cx="2296932" cy="847801"/>
        </a:xfrm>
        <a:prstGeom prst="roundRect">
          <a:avLst>
            <a:gd name="adj" fmla="val 10000"/>
          </a:avLst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王陽明</a:t>
          </a:r>
          <a:endParaRPr lang="zh-TW" altLang="en-US" sz="3600" kern="1200" dirty="0"/>
        </a:p>
      </dsp:txBody>
      <dsp:txXfrm>
        <a:off x="6309238" y="1002569"/>
        <a:ext cx="2247270" cy="798139"/>
      </dsp:txXfrm>
    </dsp:sp>
    <dsp:sp modelId="{1AFE594D-6F68-46D4-A206-480ED0251BAB}">
      <dsp:nvSpPr>
        <dsp:cNvPr id="0" name=""/>
        <dsp:cNvSpPr/>
      </dsp:nvSpPr>
      <dsp:spPr>
        <a:xfrm rot="3310531">
          <a:off x="2376273" y="2356415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40421" y="2346918"/>
        <a:ext cx="59383" cy="59383"/>
      </dsp:txXfrm>
    </dsp:sp>
    <dsp:sp modelId="{DC0D3313-5AF5-444D-AEBE-15AFC194062F}">
      <dsp:nvSpPr>
        <dsp:cNvPr id="0" name=""/>
        <dsp:cNvSpPr/>
      </dsp:nvSpPr>
      <dsp:spPr>
        <a:xfrm>
          <a:off x="3309233" y="2440196"/>
          <a:ext cx="2296932" cy="847801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道問學</a:t>
          </a:r>
          <a:endParaRPr lang="zh-TW" altLang="en-US" sz="3600" kern="1200" dirty="0"/>
        </a:p>
      </dsp:txBody>
      <dsp:txXfrm>
        <a:off x="3334064" y="2465027"/>
        <a:ext cx="2247270" cy="798139"/>
      </dsp:txXfrm>
    </dsp:sp>
    <dsp:sp modelId="{1F9368C4-5427-428C-A9B7-CE2C0175DCB3}">
      <dsp:nvSpPr>
        <dsp:cNvPr id="0" name=""/>
        <dsp:cNvSpPr/>
      </dsp:nvSpPr>
      <dsp:spPr>
        <a:xfrm rot="19457599">
          <a:off x="5527658" y="2600158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2599472"/>
        <a:ext cx="41762" cy="41762"/>
      </dsp:txXfrm>
    </dsp:sp>
    <dsp:sp modelId="{3D954C7B-43FD-4CCB-9153-6F8E768D9F15}">
      <dsp:nvSpPr>
        <dsp:cNvPr id="0" name=""/>
        <dsp:cNvSpPr/>
      </dsp:nvSpPr>
      <dsp:spPr>
        <a:xfrm>
          <a:off x="6284407" y="1952710"/>
          <a:ext cx="2296932" cy="84780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二程</a:t>
          </a:r>
          <a:endParaRPr lang="zh-TW" altLang="en-US" sz="3600" kern="1200" dirty="0"/>
        </a:p>
      </dsp:txBody>
      <dsp:txXfrm>
        <a:off x="6309238" y="1977541"/>
        <a:ext cx="2247270" cy="798139"/>
      </dsp:txXfrm>
    </dsp:sp>
    <dsp:sp modelId="{77D3F4ED-7D85-454F-AC10-A59CBA1F46CE}">
      <dsp:nvSpPr>
        <dsp:cNvPr id="0" name=""/>
        <dsp:cNvSpPr/>
      </dsp:nvSpPr>
      <dsp:spPr>
        <a:xfrm rot="2142401">
          <a:off x="5527658" y="3087644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3086958"/>
        <a:ext cx="41762" cy="41762"/>
      </dsp:txXfrm>
    </dsp:sp>
    <dsp:sp modelId="{7234C52A-9992-4E30-B665-C6241B620F4B}">
      <dsp:nvSpPr>
        <dsp:cNvPr id="0" name=""/>
        <dsp:cNvSpPr/>
      </dsp:nvSpPr>
      <dsp:spPr>
        <a:xfrm>
          <a:off x="6284407" y="2927681"/>
          <a:ext cx="2296932" cy="84780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朱子</a:t>
          </a:r>
          <a:endParaRPr lang="zh-TW" altLang="en-US" sz="3600" kern="1200" dirty="0"/>
        </a:p>
      </dsp:txBody>
      <dsp:txXfrm>
        <a:off x="6309238" y="2952512"/>
        <a:ext cx="2247270" cy="79813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26535A-E279-4ACD-9FD1-7C68010F1F17}">
      <dsp:nvSpPr>
        <dsp:cNvPr id="0" name=""/>
        <dsp:cNvSpPr/>
      </dsp:nvSpPr>
      <dsp:spPr>
        <a:xfrm>
          <a:off x="10609" y="1218300"/>
          <a:ext cx="1347267" cy="9543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大智</a:t>
          </a:r>
          <a:endParaRPr lang="zh-TW" altLang="en-US" sz="3200" kern="1200" dirty="0"/>
        </a:p>
      </dsp:txBody>
      <dsp:txXfrm>
        <a:off x="38560" y="1246251"/>
        <a:ext cx="1291365" cy="898407"/>
      </dsp:txXfrm>
    </dsp:sp>
    <dsp:sp modelId="{01E363E4-2536-4B7A-9C7A-51F895B81949}">
      <dsp:nvSpPr>
        <dsp:cNvPr id="0" name=""/>
        <dsp:cNvSpPr/>
      </dsp:nvSpPr>
      <dsp:spPr>
        <a:xfrm rot="17945813">
          <a:off x="1073227" y="1195234"/>
          <a:ext cx="110820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08205" y="1604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99624" y="1183575"/>
        <a:ext cx="55410" cy="55410"/>
      </dsp:txXfrm>
    </dsp:sp>
    <dsp:sp modelId="{509D27BF-4916-494D-B96A-CE4F9B4D5709}">
      <dsp:nvSpPr>
        <dsp:cNvPr id="0" name=""/>
        <dsp:cNvSpPr/>
      </dsp:nvSpPr>
      <dsp:spPr>
        <a:xfrm>
          <a:off x="1896783" y="134423"/>
          <a:ext cx="1612800" cy="11853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好問好　察邇言</a:t>
          </a:r>
          <a:endParaRPr lang="zh-TW" altLang="en-US" sz="3200" kern="1200" dirty="0"/>
        </a:p>
      </dsp:txBody>
      <dsp:txXfrm>
        <a:off x="1931501" y="169141"/>
        <a:ext cx="1543364" cy="1115930"/>
      </dsp:txXfrm>
    </dsp:sp>
    <dsp:sp modelId="{F85908F1-65E1-462B-AE98-0F0ADFF97674}">
      <dsp:nvSpPr>
        <dsp:cNvPr id="0" name=""/>
        <dsp:cNvSpPr/>
      </dsp:nvSpPr>
      <dsp:spPr>
        <a:xfrm rot="19457599">
          <a:off x="3447204" y="517390"/>
          <a:ext cx="66366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3665" y="160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2445" y="516845"/>
        <a:ext cx="33183" cy="33183"/>
      </dsp:txXfrm>
    </dsp:sp>
    <dsp:sp modelId="{874C2936-D38C-4287-9BDB-2E996376D824}">
      <dsp:nvSpPr>
        <dsp:cNvPr id="0" name=""/>
        <dsp:cNvSpPr/>
      </dsp:nvSpPr>
      <dsp:spPr>
        <a:xfrm>
          <a:off x="4048490" y="2950"/>
          <a:ext cx="1917201" cy="6736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自我覺察</a:t>
          </a:r>
          <a:endParaRPr lang="zh-TW" altLang="en-US" sz="3200" kern="1200" dirty="0"/>
        </a:p>
      </dsp:txBody>
      <dsp:txXfrm>
        <a:off x="4068220" y="22680"/>
        <a:ext cx="1877741" cy="634173"/>
      </dsp:txXfrm>
    </dsp:sp>
    <dsp:sp modelId="{514EE6D6-86CA-4389-9F92-3703E2A43583}">
      <dsp:nvSpPr>
        <dsp:cNvPr id="0" name=""/>
        <dsp:cNvSpPr/>
      </dsp:nvSpPr>
      <dsp:spPr>
        <a:xfrm rot="2142401">
          <a:off x="3447204" y="904730"/>
          <a:ext cx="66366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3665" y="160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2445" y="904184"/>
        <a:ext cx="33183" cy="33183"/>
      </dsp:txXfrm>
    </dsp:sp>
    <dsp:sp modelId="{B7FAAEAA-E148-4F48-A2AF-DA253696F891}">
      <dsp:nvSpPr>
        <dsp:cNvPr id="0" name=""/>
        <dsp:cNvSpPr/>
      </dsp:nvSpPr>
      <dsp:spPr>
        <a:xfrm>
          <a:off x="4048490" y="777629"/>
          <a:ext cx="1917201" cy="6736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不解則問</a:t>
          </a:r>
          <a:endParaRPr lang="zh-TW" altLang="en-US" sz="3200" kern="1200" dirty="0"/>
        </a:p>
      </dsp:txBody>
      <dsp:txXfrm>
        <a:off x="4068220" y="797359"/>
        <a:ext cx="1877741" cy="634173"/>
      </dsp:txXfrm>
    </dsp:sp>
    <dsp:sp modelId="{6F526836-C86A-4DC1-B0D0-03EA6A1CBB60}">
      <dsp:nvSpPr>
        <dsp:cNvPr id="0" name=""/>
        <dsp:cNvSpPr/>
      </dsp:nvSpPr>
      <dsp:spPr>
        <a:xfrm rot="19360231">
          <a:off x="5896536" y="893672"/>
          <a:ext cx="675224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75224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17268" y="892838"/>
        <a:ext cx="33761" cy="33761"/>
      </dsp:txXfrm>
    </dsp:sp>
    <dsp:sp modelId="{CF7C2DC4-674D-4688-B2EA-BE086D2EAFFB}">
      <dsp:nvSpPr>
        <dsp:cNvPr id="0" name=""/>
        <dsp:cNvSpPr/>
      </dsp:nvSpPr>
      <dsp:spPr>
        <a:xfrm>
          <a:off x="6502605" y="368174"/>
          <a:ext cx="1347267" cy="6736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學問</a:t>
          </a:r>
          <a:endParaRPr lang="zh-TW" altLang="en-US" sz="3200" kern="1200" dirty="0"/>
        </a:p>
      </dsp:txBody>
      <dsp:txXfrm>
        <a:off x="6522335" y="387904"/>
        <a:ext cx="1307807" cy="634173"/>
      </dsp:txXfrm>
    </dsp:sp>
    <dsp:sp modelId="{F32969FB-1799-46E2-A7A3-75D05269CDC1}">
      <dsp:nvSpPr>
        <dsp:cNvPr id="0" name=""/>
        <dsp:cNvSpPr/>
      </dsp:nvSpPr>
      <dsp:spPr>
        <a:xfrm rot="3654187">
          <a:off x="1073227" y="2163583"/>
          <a:ext cx="110820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08205" y="1604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99624" y="2151924"/>
        <a:ext cx="55410" cy="55410"/>
      </dsp:txXfrm>
    </dsp:sp>
    <dsp:sp modelId="{2B30213F-96B6-42F4-8788-DFC7FE83BF66}">
      <dsp:nvSpPr>
        <dsp:cNvPr id="0" name=""/>
        <dsp:cNvSpPr/>
      </dsp:nvSpPr>
      <dsp:spPr>
        <a:xfrm>
          <a:off x="1896783" y="2071120"/>
          <a:ext cx="1612800" cy="11853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隱惡　而揚善</a:t>
          </a:r>
          <a:endParaRPr lang="zh-TW" altLang="en-US" sz="3200" kern="1200" dirty="0"/>
        </a:p>
      </dsp:txBody>
      <dsp:txXfrm>
        <a:off x="1931501" y="2105838"/>
        <a:ext cx="1543364" cy="1115930"/>
      </dsp:txXfrm>
    </dsp:sp>
    <dsp:sp modelId="{4AE112CB-9F85-411B-86FC-85C4906AEBA6}">
      <dsp:nvSpPr>
        <dsp:cNvPr id="0" name=""/>
        <dsp:cNvSpPr/>
      </dsp:nvSpPr>
      <dsp:spPr>
        <a:xfrm rot="18289469">
          <a:off x="3307192" y="2260418"/>
          <a:ext cx="943688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943688" y="160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55444" y="2252872"/>
        <a:ext cx="47184" cy="47184"/>
      </dsp:txXfrm>
    </dsp:sp>
    <dsp:sp modelId="{D191E214-5C7E-4AF4-A8DF-E19E35177E73}">
      <dsp:nvSpPr>
        <dsp:cNvPr id="0" name=""/>
        <dsp:cNvSpPr/>
      </dsp:nvSpPr>
      <dsp:spPr>
        <a:xfrm>
          <a:off x="4048490" y="1552308"/>
          <a:ext cx="1917201" cy="6736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明辨善惡</a:t>
          </a:r>
          <a:endParaRPr lang="zh-TW" altLang="en-US" sz="3200" kern="1200" dirty="0"/>
        </a:p>
      </dsp:txBody>
      <dsp:txXfrm>
        <a:off x="4068220" y="1572038"/>
        <a:ext cx="1877741" cy="634173"/>
      </dsp:txXfrm>
    </dsp:sp>
    <dsp:sp modelId="{7BA61871-824C-4F22-86DD-AB5BDCB7224C}">
      <dsp:nvSpPr>
        <dsp:cNvPr id="0" name=""/>
        <dsp:cNvSpPr/>
      </dsp:nvSpPr>
      <dsp:spPr>
        <a:xfrm>
          <a:off x="3509583" y="2647757"/>
          <a:ext cx="53890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538906" y="160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65564" y="2650331"/>
        <a:ext cx="26945" cy="26945"/>
      </dsp:txXfrm>
    </dsp:sp>
    <dsp:sp modelId="{63F0CE90-BE9F-4FF7-9CA0-95B0F2DD848E}">
      <dsp:nvSpPr>
        <dsp:cNvPr id="0" name=""/>
        <dsp:cNvSpPr/>
      </dsp:nvSpPr>
      <dsp:spPr>
        <a:xfrm>
          <a:off x="4048490" y="2326986"/>
          <a:ext cx="1917201" cy="6736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為善去惡</a:t>
          </a:r>
          <a:endParaRPr lang="zh-TW" altLang="en-US" sz="3200" kern="1200" dirty="0"/>
        </a:p>
      </dsp:txBody>
      <dsp:txXfrm>
        <a:off x="4068220" y="2346716"/>
        <a:ext cx="1877741" cy="634173"/>
      </dsp:txXfrm>
    </dsp:sp>
    <dsp:sp modelId="{32CF282E-262A-4CD9-86AF-73C176EFCEBD}">
      <dsp:nvSpPr>
        <dsp:cNvPr id="0" name=""/>
        <dsp:cNvSpPr/>
      </dsp:nvSpPr>
      <dsp:spPr>
        <a:xfrm rot="3310531">
          <a:off x="3307192" y="3035096"/>
          <a:ext cx="943688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943688" y="160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55444" y="3027550"/>
        <a:ext cx="47184" cy="47184"/>
      </dsp:txXfrm>
    </dsp:sp>
    <dsp:sp modelId="{1A3E30F1-4B4D-4DEB-8802-8ABA5D5A23DD}">
      <dsp:nvSpPr>
        <dsp:cNvPr id="0" name=""/>
        <dsp:cNvSpPr/>
      </dsp:nvSpPr>
      <dsp:spPr>
        <a:xfrm>
          <a:off x="4048490" y="3101665"/>
          <a:ext cx="1908000" cy="6736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隱惡揚善</a:t>
          </a:r>
          <a:endParaRPr lang="zh-TW" altLang="en-US" sz="3200" kern="1200" dirty="0"/>
        </a:p>
      </dsp:txBody>
      <dsp:txXfrm>
        <a:off x="4068220" y="3121395"/>
        <a:ext cx="1868540" cy="634173"/>
      </dsp:txXfrm>
    </dsp:sp>
    <dsp:sp modelId="{C49BCBB4-FDE1-4D49-910E-51CCD119B1EC}">
      <dsp:nvSpPr>
        <dsp:cNvPr id="0" name=""/>
        <dsp:cNvSpPr/>
      </dsp:nvSpPr>
      <dsp:spPr>
        <a:xfrm rot="18260187">
          <a:off x="5748488" y="3028454"/>
          <a:ext cx="95425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95425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201757" y="3020644"/>
        <a:ext cx="47712" cy="47712"/>
      </dsp:txXfrm>
    </dsp:sp>
    <dsp:sp modelId="{63E9C6F1-50D8-473D-A9E8-A6D7CDA09008}">
      <dsp:nvSpPr>
        <dsp:cNvPr id="0" name=""/>
        <dsp:cNvSpPr/>
      </dsp:nvSpPr>
      <dsp:spPr>
        <a:xfrm>
          <a:off x="6494737" y="2313702"/>
          <a:ext cx="1347267" cy="6736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德行</a:t>
          </a:r>
          <a:endParaRPr lang="zh-TW" altLang="en-US" sz="3200" kern="1200" dirty="0"/>
        </a:p>
      </dsp:txBody>
      <dsp:txXfrm>
        <a:off x="6514467" y="2333432"/>
        <a:ext cx="1307807" cy="634173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F9EB0-FF02-4E01-8BB7-04C0D4F700AF}">
      <dsp:nvSpPr>
        <dsp:cNvPr id="0" name=""/>
        <dsp:cNvSpPr/>
      </dsp:nvSpPr>
      <dsp:spPr>
        <a:xfrm>
          <a:off x="334060" y="1465224"/>
          <a:ext cx="2296932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宋明理學</a:t>
          </a:r>
          <a:endParaRPr lang="zh-TW" altLang="en-US" sz="3600" kern="1200" dirty="0"/>
        </a:p>
      </dsp:txBody>
      <dsp:txXfrm>
        <a:off x="358891" y="1490055"/>
        <a:ext cx="2247270" cy="798139"/>
      </dsp:txXfrm>
    </dsp:sp>
    <dsp:sp modelId="{5C4F4889-A837-4485-ACC1-0D5C92360852}">
      <dsp:nvSpPr>
        <dsp:cNvPr id="0" name=""/>
        <dsp:cNvSpPr/>
      </dsp:nvSpPr>
      <dsp:spPr>
        <a:xfrm rot="18289469">
          <a:off x="2376273" y="1381443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40421" y="1371947"/>
        <a:ext cx="59383" cy="59383"/>
      </dsp:txXfrm>
    </dsp:sp>
    <dsp:sp modelId="{938A0BFC-4635-46FF-9CE5-4AB76DACE3BF}">
      <dsp:nvSpPr>
        <dsp:cNvPr id="0" name=""/>
        <dsp:cNvSpPr/>
      </dsp:nvSpPr>
      <dsp:spPr>
        <a:xfrm>
          <a:off x="3309233" y="490252"/>
          <a:ext cx="2296932" cy="8478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尊</a:t>
          </a:r>
          <a:r>
            <a:rPr lang="zh-TW" altLang="en-US" sz="3600" kern="1200" smtClean="0"/>
            <a:t>德性</a:t>
          </a:r>
          <a:endParaRPr lang="zh-TW" altLang="en-US" sz="3600" kern="1200" dirty="0"/>
        </a:p>
      </dsp:txBody>
      <dsp:txXfrm>
        <a:off x="3334064" y="515083"/>
        <a:ext cx="2247270" cy="798139"/>
      </dsp:txXfrm>
    </dsp:sp>
    <dsp:sp modelId="{D028083F-84AC-4D87-8C6F-D4DE33B91F06}">
      <dsp:nvSpPr>
        <dsp:cNvPr id="0" name=""/>
        <dsp:cNvSpPr/>
      </dsp:nvSpPr>
      <dsp:spPr>
        <a:xfrm rot="19457599">
          <a:off x="5527658" y="650215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649528"/>
        <a:ext cx="41762" cy="41762"/>
      </dsp:txXfrm>
    </dsp:sp>
    <dsp:sp modelId="{0D34C424-E7EA-463B-BF95-27759620105A}">
      <dsp:nvSpPr>
        <dsp:cNvPr id="0" name=""/>
        <dsp:cNvSpPr/>
      </dsp:nvSpPr>
      <dsp:spPr>
        <a:xfrm>
          <a:off x="6284407" y="2766"/>
          <a:ext cx="2296932" cy="84780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陸象山</a:t>
          </a:r>
          <a:endParaRPr lang="zh-TW" altLang="en-US" sz="3600" kern="1200" dirty="0"/>
        </a:p>
      </dsp:txBody>
      <dsp:txXfrm>
        <a:off x="6309238" y="27597"/>
        <a:ext cx="2247270" cy="798139"/>
      </dsp:txXfrm>
    </dsp:sp>
    <dsp:sp modelId="{CD786F15-31C7-488F-99F7-3C269A559C60}">
      <dsp:nvSpPr>
        <dsp:cNvPr id="0" name=""/>
        <dsp:cNvSpPr/>
      </dsp:nvSpPr>
      <dsp:spPr>
        <a:xfrm rot="2142401">
          <a:off x="5527658" y="1137700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1137014"/>
        <a:ext cx="41762" cy="41762"/>
      </dsp:txXfrm>
    </dsp:sp>
    <dsp:sp modelId="{969202F3-F531-4DE3-96A1-EC7D4D7D764B}">
      <dsp:nvSpPr>
        <dsp:cNvPr id="0" name=""/>
        <dsp:cNvSpPr/>
      </dsp:nvSpPr>
      <dsp:spPr>
        <a:xfrm>
          <a:off x="6284407" y="977738"/>
          <a:ext cx="2296932" cy="84780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王陽明</a:t>
          </a:r>
          <a:endParaRPr lang="zh-TW" altLang="en-US" sz="3600" kern="1200" dirty="0"/>
        </a:p>
      </dsp:txBody>
      <dsp:txXfrm>
        <a:off x="6309238" y="1002569"/>
        <a:ext cx="2247270" cy="798139"/>
      </dsp:txXfrm>
    </dsp:sp>
    <dsp:sp modelId="{1AFE594D-6F68-46D4-A206-480ED0251BAB}">
      <dsp:nvSpPr>
        <dsp:cNvPr id="0" name=""/>
        <dsp:cNvSpPr/>
      </dsp:nvSpPr>
      <dsp:spPr>
        <a:xfrm rot="3310531">
          <a:off x="2376273" y="2356415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40421" y="2346918"/>
        <a:ext cx="59383" cy="59383"/>
      </dsp:txXfrm>
    </dsp:sp>
    <dsp:sp modelId="{DC0D3313-5AF5-444D-AEBE-15AFC194062F}">
      <dsp:nvSpPr>
        <dsp:cNvPr id="0" name=""/>
        <dsp:cNvSpPr/>
      </dsp:nvSpPr>
      <dsp:spPr>
        <a:xfrm>
          <a:off x="3309233" y="2440196"/>
          <a:ext cx="2296932" cy="8478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道問學</a:t>
          </a:r>
          <a:endParaRPr lang="zh-TW" altLang="en-US" sz="3600" kern="1200" dirty="0"/>
        </a:p>
      </dsp:txBody>
      <dsp:txXfrm>
        <a:off x="3334064" y="2465027"/>
        <a:ext cx="2247270" cy="798139"/>
      </dsp:txXfrm>
    </dsp:sp>
    <dsp:sp modelId="{1F9368C4-5427-428C-A9B7-CE2C0175DCB3}">
      <dsp:nvSpPr>
        <dsp:cNvPr id="0" name=""/>
        <dsp:cNvSpPr/>
      </dsp:nvSpPr>
      <dsp:spPr>
        <a:xfrm rot="19457599">
          <a:off x="5527658" y="2600158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2599472"/>
        <a:ext cx="41762" cy="41762"/>
      </dsp:txXfrm>
    </dsp:sp>
    <dsp:sp modelId="{3D954C7B-43FD-4CCB-9153-6F8E768D9F15}">
      <dsp:nvSpPr>
        <dsp:cNvPr id="0" name=""/>
        <dsp:cNvSpPr/>
      </dsp:nvSpPr>
      <dsp:spPr>
        <a:xfrm>
          <a:off x="6284407" y="1952710"/>
          <a:ext cx="2296932" cy="84780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二程</a:t>
          </a:r>
          <a:endParaRPr lang="zh-TW" altLang="en-US" sz="3600" kern="1200" dirty="0"/>
        </a:p>
      </dsp:txBody>
      <dsp:txXfrm>
        <a:off x="6309238" y="1977541"/>
        <a:ext cx="2247270" cy="798139"/>
      </dsp:txXfrm>
    </dsp:sp>
    <dsp:sp modelId="{77D3F4ED-7D85-454F-AC10-A59CBA1F46CE}">
      <dsp:nvSpPr>
        <dsp:cNvPr id="0" name=""/>
        <dsp:cNvSpPr/>
      </dsp:nvSpPr>
      <dsp:spPr>
        <a:xfrm rot="2142401">
          <a:off x="5527658" y="3087644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3086958"/>
        <a:ext cx="41762" cy="41762"/>
      </dsp:txXfrm>
    </dsp:sp>
    <dsp:sp modelId="{7234C52A-9992-4E30-B665-C6241B620F4B}">
      <dsp:nvSpPr>
        <dsp:cNvPr id="0" name=""/>
        <dsp:cNvSpPr/>
      </dsp:nvSpPr>
      <dsp:spPr>
        <a:xfrm>
          <a:off x="6284407" y="2927681"/>
          <a:ext cx="2296932" cy="84780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朱子</a:t>
          </a:r>
          <a:endParaRPr lang="zh-TW" altLang="en-US" sz="3600" kern="1200" dirty="0"/>
        </a:p>
      </dsp:txBody>
      <dsp:txXfrm>
        <a:off x="6309238" y="2952512"/>
        <a:ext cx="2247270" cy="798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#5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58B41-5984-4BBF-9112-6BAC5BD2FAFD}" type="datetimeFigureOut">
              <a:rPr lang="zh-TW" altLang="en-US" smtClean="0"/>
              <a:t>2018/12/13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DA970-DBAC-48CA-8DAA-F8AA1656E28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4968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孔子</a:t>
            </a:r>
            <a:r>
              <a:rPr lang="en-US" altLang="zh-TW" dirty="0" smtClean="0"/>
              <a:t>『</a:t>
            </a:r>
            <a:r>
              <a:rPr lang="zh-TW" altLang="en-US" dirty="0" smtClean="0"/>
              <a:t>與天合德</a:t>
            </a:r>
            <a:r>
              <a:rPr lang="en-US" altLang="zh-TW" dirty="0" smtClean="0"/>
              <a:t>』</a:t>
            </a:r>
            <a:r>
              <a:rPr lang="zh-TW" altLang="en-US" dirty="0" smtClean="0"/>
              <a:t>，天人合一思想。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5992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天所命：上天所賦予；生人：人所與生俱有者。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09034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游酢（</a:t>
            </a:r>
            <a:r>
              <a:rPr lang="en-US" altLang="zh-TW" dirty="0" smtClean="0"/>
              <a:t>1053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1123</a:t>
            </a:r>
            <a:r>
              <a:rPr lang="zh-TW" altLang="en-US" dirty="0" smtClean="0"/>
              <a:t>年），字定夫，號豸山，福建建陽禾平里（現南平市建陽區麻沙鎮長平富壟村）人 </a:t>
            </a:r>
            <a:r>
              <a:rPr lang="en-US" altLang="zh-TW" dirty="0" smtClean="0"/>
              <a:t>[1] </a:t>
            </a:r>
            <a:r>
              <a:rPr lang="zh-TW" altLang="en-US" dirty="0" smtClean="0"/>
              <a:t>。宋代理學家、教育家、書法家。學者稱廣平先生。福建省南平市延平區南山鎮鳳池村建有游定夫祠，為福建省文物保護單位。</a:t>
            </a:r>
            <a:endParaRPr lang="en-US" altLang="zh-TW" dirty="0" smtClean="0"/>
          </a:p>
          <a:p>
            <a:r>
              <a:rPr lang="en-US" altLang="zh-TW" dirty="0" smtClean="0"/>
              <a:t>  </a:t>
            </a:r>
            <a:r>
              <a:rPr lang="zh-TW" altLang="en-US" dirty="0" smtClean="0"/>
              <a:t>　</a:t>
            </a:r>
            <a:r>
              <a:rPr lang="en-US" altLang="zh-TW" dirty="0" smtClean="0"/>
              <a:t>1093</a:t>
            </a:r>
            <a:r>
              <a:rPr lang="zh-TW" altLang="en-US" dirty="0" smtClean="0"/>
              <a:t>年，游酢、楊時冒著大風雪來到程家，正好程頤在打旽，遊定夫與楊時不敢打擾程夫子，只得畢恭畢敬站在旁邊守候，等程夫子醒來時，門外積雪已一尺厚了，這是「程門立雪」的故事，千古流傳，成為尊師重道之佳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77668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晉書</a:t>
            </a:r>
            <a:r>
              <a:rPr lang="en-US" altLang="zh-TW" dirty="0" smtClean="0"/>
              <a:t>·</a:t>
            </a:r>
            <a:r>
              <a:rPr lang="zh-TW" altLang="en-US" dirty="0" smtClean="0"/>
              <a:t>苻堅載記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：「善識味，咸酢及肉，皆別所由。會稽王司馬道子為朗設盛饌，極江左精餚，食訖，問曰：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關中之食孰若此？</a:t>
            </a:r>
            <a:r>
              <a:rPr lang="en-US" altLang="zh-TW" dirty="0" smtClean="0"/>
              <a:t>』</a:t>
            </a:r>
            <a:r>
              <a:rPr lang="zh-TW" altLang="en-US" dirty="0" smtClean="0"/>
              <a:t>答曰：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皆好，惟鹽味小生耳。</a:t>
            </a:r>
            <a:r>
              <a:rPr lang="en-US" altLang="zh-TW" dirty="0" smtClean="0"/>
              <a:t>』</a:t>
            </a:r>
            <a:r>
              <a:rPr lang="zh-TW" altLang="en-US" dirty="0" smtClean="0"/>
              <a:t>既問宰夫，皆如其言。</a:t>
            </a:r>
            <a:r>
              <a:rPr lang="zh-TW" altLang="en-US" u="sng" dirty="0" smtClean="0"/>
              <a:t>或人殺雞以食之，既進，朗曰：</a:t>
            </a:r>
            <a:r>
              <a:rPr lang="en-US" altLang="zh-TW" u="sng" dirty="0" smtClean="0"/>
              <a:t>『</a:t>
            </a:r>
            <a:r>
              <a:rPr lang="zh-TW" altLang="en-US" u="sng" dirty="0" smtClean="0"/>
              <a:t>此雞棲恆半露。</a:t>
            </a:r>
            <a:r>
              <a:rPr lang="en-US" altLang="zh-TW" u="sng" dirty="0" smtClean="0"/>
              <a:t>』</a:t>
            </a:r>
            <a:r>
              <a:rPr lang="zh-TW" altLang="en-US" u="sng" dirty="0" smtClean="0"/>
              <a:t>檢之皆驗。又食鵝肉，知黑白之處，人不信，記而試之，無毫釐之差。時人咸以為知味。</a:t>
            </a:r>
            <a:r>
              <a:rPr lang="zh-TW" altLang="en-US" dirty="0" smtClean="0"/>
              <a:t>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03196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增廣賢文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：隱惡揚善，執其兩端。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062034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791288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增廣賢文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：隱惡揚善，執其兩端。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50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22628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2" Type="http://schemas.openxmlformats.org/officeDocument/2006/relationships/diagramData" Target="../diagrams/data6.xml"/><Relationship Id="rId16" Type="http://schemas.microsoft.com/office/2007/relationships/diagramDrawing" Target="../diagrams/drawing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5" Type="http://schemas.openxmlformats.org/officeDocument/2006/relationships/diagramColors" Target="../diagrams/colors8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13" Type="http://schemas.openxmlformats.org/officeDocument/2006/relationships/image" Target="../media/image3.jpeg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12" Type="http://schemas.openxmlformats.org/officeDocument/2006/relationships/image" Target="../media/image2.jpe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zh.wikiquote.org/zh-tw/%E4%B8%AD%E6%96%87%E8%B0%9A%E8%AF%AD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487612" y="1064491"/>
            <a:ext cx="8915399" cy="2262781"/>
          </a:xfrm>
        </p:spPr>
        <p:txBody>
          <a:bodyPr/>
          <a:lstStyle/>
          <a:p>
            <a:r>
              <a:rPr lang="zh-TW" altLang="en-US" dirty="0" smtClean="0"/>
              <a:t>中庸研究</a:t>
            </a:r>
            <a:r>
              <a:rPr lang="en-US" altLang="zh-TW" dirty="0" smtClean="0"/>
              <a:t>(</a:t>
            </a:r>
            <a:r>
              <a:rPr lang="zh-TW" altLang="en-US" dirty="0" smtClean="0"/>
              <a:t>一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487613" y="4962107"/>
            <a:ext cx="8915399" cy="1126283"/>
          </a:xfrm>
        </p:spPr>
        <p:txBody>
          <a:bodyPr/>
          <a:lstStyle/>
          <a:p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8929" y="1172258"/>
            <a:ext cx="5241330" cy="2972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中庸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介言         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p.235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（雪廬老人講於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1965.11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47306" y="1747963"/>
            <a:ext cx="8915400" cy="450384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 smtClean="0"/>
              <a:t>中庸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一書原為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小戴禮</a:t>
            </a:r>
            <a:r>
              <a:rPr lang="en-US" altLang="zh-TW" sz="3200" dirty="0" smtClean="0"/>
              <a:t>》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戴聖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之一種，列於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禮記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中第三十一篇，提出單行較</a:t>
            </a:r>
            <a:r>
              <a:rPr lang="en-US" altLang="zh-TW" sz="3200" dirty="0" smtClean="0"/>
              <a:t>〈</a:t>
            </a:r>
            <a:r>
              <a:rPr lang="zh-TW" altLang="en-US" sz="3200" dirty="0" smtClean="0"/>
              <a:t>大學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為早，大概始於漢時，非由程朱為之也。漢劉歆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七略</a:t>
            </a:r>
            <a:r>
              <a:rPr lang="en-US" altLang="zh-TW" sz="3200" dirty="0" smtClean="0"/>
              <a:t>》</a:t>
            </a:r>
            <a:r>
              <a:rPr lang="zh-TW" altLang="en-US" sz="3200" dirty="0"/>
              <a:t>「禮類」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（六藝略）</a:t>
            </a:r>
            <a:r>
              <a:rPr lang="zh-TW" altLang="en-US" sz="3200" dirty="0" smtClean="0"/>
              <a:t>有此，同時又有</a:t>
            </a:r>
            <a:r>
              <a:rPr lang="en-US" altLang="zh-TW" sz="3200" dirty="0" smtClean="0"/>
              <a:t>〈</a:t>
            </a:r>
            <a:r>
              <a:rPr lang="zh-TW" altLang="en-US" sz="3200" dirty="0" smtClean="0"/>
              <a:t>中庸說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二篇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（漢書藝文志）</a:t>
            </a:r>
            <a:r>
              <a:rPr lang="zh-TW" altLang="en-US" sz="3200" dirty="0" smtClean="0"/>
              <a:t>，迨後六朝及唐皆有注釋，惜多散失。</a:t>
            </a:r>
            <a:endParaRPr lang="en-US" altLang="zh-TW" sz="3200" dirty="0" smtClean="0"/>
          </a:p>
        </p:txBody>
      </p:sp>
      <p:sp>
        <p:nvSpPr>
          <p:cNvPr id="4" name="文字方塊 3"/>
          <p:cNvSpPr txBox="1"/>
          <p:nvPr/>
        </p:nvSpPr>
        <p:spPr>
          <a:xfrm>
            <a:off x="2822713" y="1264555"/>
            <a:ext cx="12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源流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14465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35541" y="1258295"/>
            <a:ext cx="8915400" cy="450384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〈</a:t>
            </a:r>
            <a:r>
              <a:rPr lang="zh-TW" altLang="en-US" sz="3200" dirty="0"/>
              <a:t>中庸</a:t>
            </a:r>
            <a:r>
              <a:rPr lang="en-US" altLang="zh-TW" sz="3200" dirty="0"/>
              <a:t>〉</a:t>
            </a:r>
            <a:r>
              <a:rPr lang="zh-TW" altLang="en-US" sz="3200" dirty="0"/>
              <a:t>古本章句依鄭康成、孔穎達諸儒所訂，為三十三章。後經宋朱晦庵重編，亦三十三章，章數雖同，然段落劃分則有異，但原文卻未移動，不若</a:t>
            </a:r>
            <a:r>
              <a:rPr lang="en-US" altLang="zh-TW" sz="3200" dirty="0"/>
              <a:t>〈</a:t>
            </a:r>
            <a:r>
              <a:rPr lang="zh-TW" altLang="en-US" sz="3200" dirty="0"/>
              <a:t>大學</a:t>
            </a:r>
            <a:r>
              <a:rPr lang="en-US" altLang="zh-TW" sz="3200" dirty="0"/>
              <a:t>〉</a:t>
            </a:r>
            <a:r>
              <a:rPr lang="zh-TW" altLang="en-US" sz="3200" dirty="0"/>
              <a:t>前後之更張。現通行之單行本，即朱所編之章次也。</a:t>
            </a:r>
          </a:p>
        </p:txBody>
      </p:sp>
      <p:sp>
        <p:nvSpPr>
          <p:cNvPr id="4" name="文字方塊 3"/>
          <p:cNvSpPr txBox="1"/>
          <p:nvPr/>
        </p:nvSpPr>
        <p:spPr>
          <a:xfrm>
            <a:off x="3091070" y="590030"/>
            <a:ext cx="12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版本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35478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69334" y="1174805"/>
            <a:ext cx="8915400" cy="50604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〈</a:t>
            </a:r>
            <a:r>
              <a:rPr lang="zh-TW" altLang="en-US" sz="3200" dirty="0"/>
              <a:t>中庸</a:t>
            </a:r>
            <a:r>
              <a:rPr lang="en-US" altLang="zh-TW" sz="3200" dirty="0"/>
              <a:t>〉</a:t>
            </a:r>
            <a:r>
              <a:rPr lang="zh-TW" altLang="en-US" sz="3200" dirty="0"/>
              <a:t>之作者，歷代諸儒多以為子思，各書記載都如是也。惟後人在</a:t>
            </a:r>
            <a:r>
              <a:rPr lang="en-US" altLang="zh-TW" sz="3200" dirty="0"/>
              <a:t>〈</a:t>
            </a:r>
            <a:r>
              <a:rPr lang="zh-TW" altLang="en-US" sz="3200" dirty="0"/>
              <a:t>中庸</a:t>
            </a:r>
            <a:r>
              <a:rPr lang="en-US" altLang="zh-TW" sz="3200" dirty="0"/>
              <a:t>〉</a:t>
            </a:r>
            <a:r>
              <a:rPr lang="zh-TW" altLang="en-US" sz="3200" dirty="0"/>
              <a:t>文句中，摘出一句一辭，如「書同文、華嶽」等，而疑為晚出偽託，已為考據家辨而駁之，管窺一見，不能盡摒群書之言也。</a:t>
            </a:r>
          </a:p>
        </p:txBody>
      </p:sp>
      <p:sp>
        <p:nvSpPr>
          <p:cNvPr id="4" name="文字方塊 3"/>
          <p:cNvSpPr txBox="1"/>
          <p:nvPr/>
        </p:nvSpPr>
        <p:spPr>
          <a:xfrm>
            <a:off x="3091070" y="590030"/>
            <a:ext cx="12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作者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8298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79273" y="1073426"/>
            <a:ext cx="8915400" cy="511609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「中庸」二字之義，漢鄭康成釋為「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中和之為用</a:t>
            </a:r>
            <a:r>
              <a:rPr lang="zh-TW" altLang="en-US" sz="3200" dirty="0" smtClean="0"/>
              <a:t>」，庸作動詞。宋程伊川釋為「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不偏之謂中，不易之謂庸</a:t>
            </a:r>
            <a:r>
              <a:rPr lang="zh-TW" altLang="en-US" sz="3200" dirty="0" smtClean="0"/>
              <a:t>」，其意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中則不過與不及，亦不偏於左右，即認出事理</a:t>
            </a:r>
            <a:r>
              <a:rPr lang="zh-TW" altLang="en-US" sz="32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中正重心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，堅立不移；庸則平實自然，而無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素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求索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隱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密暗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怪，即踏上事理平實之路，恆久不息。</a:t>
            </a:r>
            <a:r>
              <a:rPr lang="zh-TW" altLang="en-US" sz="3200" dirty="0" smtClean="0"/>
              <a:t>兩者雖異其言，而義未嘗不可融也。</a:t>
            </a:r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3091069" y="590030"/>
            <a:ext cx="17492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釋中庸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42380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19638" y="1174805"/>
            <a:ext cx="8915400" cy="512404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〈</a:t>
            </a:r>
            <a:r>
              <a:rPr lang="zh-TW" altLang="en-US" sz="3200" dirty="0" smtClean="0"/>
              <a:t>中庸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之旨在闡明</a:t>
            </a:r>
            <a:r>
              <a:rPr lang="zh-TW" altLang="en-US" sz="32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人天之道相通，天道至誠無息，化育萬物。人道本亦如之，後為物欲所蔽，失其高明，故應法天以復其本，始能並育不害，悠久無疆</a:t>
            </a:r>
            <a:r>
              <a:rPr lang="zh-TW" altLang="en-US" sz="3200" u="sng" dirty="0" smtClean="0"/>
              <a:t>。</a:t>
            </a:r>
            <a:endParaRPr lang="zh-TW" altLang="en-US" sz="3200" u="sng" dirty="0"/>
          </a:p>
        </p:txBody>
      </p:sp>
      <p:sp>
        <p:nvSpPr>
          <p:cNvPr id="2" name="文字方塊 1"/>
          <p:cNvSpPr txBox="1"/>
          <p:nvPr/>
        </p:nvSpPr>
        <p:spPr>
          <a:xfrm>
            <a:off x="3091070" y="590030"/>
            <a:ext cx="12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要旨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19097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第一</a:t>
            </a:r>
            <a:r>
              <a:rPr lang="zh-TW" altLang="en-US" dirty="0"/>
              <a:t>章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5174"/>
            <a:ext cx="8915400" cy="445604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天命之謂性；</a:t>
            </a:r>
            <a:r>
              <a:rPr lang="zh-TW" altLang="en-US" sz="3200" dirty="0" smtClean="0"/>
              <a:t>率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循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順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性</a:t>
            </a:r>
            <a:r>
              <a:rPr lang="zh-TW" altLang="en-US" sz="3200" dirty="0"/>
              <a:t>之謂道；修道之謂教。道也者，不可</a:t>
            </a:r>
            <a:r>
              <a:rPr lang="zh-TW" altLang="en-US" sz="3200" dirty="0" smtClean="0"/>
              <a:t>須臾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片刻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離</a:t>
            </a:r>
            <a:r>
              <a:rPr lang="zh-TW" altLang="en-US" sz="3200" dirty="0"/>
              <a:t>也；可離，非道也。是故君子戒慎乎其所不睹，恐懼乎其所不聞</a:t>
            </a:r>
            <a:r>
              <a:rPr lang="zh-TW" altLang="en-US" sz="3200" dirty="0" smtClean="0"/>
              <a:t>。莫見乎隱，莫顯乎微。故君子慎其獨也。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236268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533174"/>
              </p:ext>
            </p:extLst>
          </p:nvPr>
        </p:nvGraphicFramePr>
        <p:xfrm>
          <a:off x="551271" y="619433"/>
          <a:ext cx="11178911" cy="56428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4" name="直線接點 3"/>
          <p:cNvCxnSpPr/>
          <p:nvPr/>
        </p:nvCxnSpPr>
        <p:spPr>
          <a:xfrm>
            <a:off x="4267200" y="2669309"/>
            <a:ext cx="295564" cy="332509"/>
          </a:xfrm>
          <a:prstGeom prst="line">
            <a:avLst/>
          </a:prstGeom>
          <a:ln w="19050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6" name="文字方塊 5"/>
          <p:cNvSpPr txBox="1"/>
          <p:nvPr/>
        </p:nvSpPr>
        <p:spPr>
          <a:xfrm>
            <a:off x="6676138" y="4181095"/>
            <a:ext cx="5303426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鄭注：</a:t>
            </a:r>
            <a:endParaRPr lang="en-US" altLang="zh-TW" sz="28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，謂天所命生人者也，是謂性命。木神則仁，金神則義，火神則禮，水神則信，土神則知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1868128" y="480888"/>
            <a:ext cx="89241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天命之謂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性：天命即本體、本性　　　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(P.239)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562764" y="1311523"/>
            <a:ext cx="7287491" cy="269353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　</a:t>
            </a:r>
            <a:r>
              <a:rPr lang="zh-TW" altLang="en-US" sz="3200" dirty="0" smtClean="0">
                <a:solidFill>
                  <a:srgbClr val="FF0000"/>
                </a:solidFill>
              </a:rPr>
              <a:t>宇宙天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（自然天）</a:t>
            </a:r>
            <a:endPara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　人格天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（天帝、上帝）</a:t>
            </a:r>
            <a:endPara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　形上天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（道德、天理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　　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～勞思光</a:t>
            </a:r>
            <a:r>
              <a:rPr lang="zh-TW" altLang="en-US" sz="3200" dirty="0" smtClean="0">
                <a:solidFill>
                  <a:srgbClr val="FF0000"/>
                </a:solidFill>
              </a:rPr>
              <a:t>　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966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64F1628-5658-4924-B09F-442B373EFE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A64F1628-5658-4924-B09F-442B373EFE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002AE33-99B3-45E3-BE59-2A4879780A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E002AE33-99B3-45E3-BE59-2A4879780A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379728C-25E9-4B33-A22A-054C12CCB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7379728C-25E9-4B33-A22A-054C12CCBF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62F019-D79D-4289-87C6-E757453973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9662F019-D79D-4289-87C6-E757453973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FC83222-9000-4BD6-978E-99F07C6D18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1FC83222-9000-4BD6-978E-99F07C6D18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73F7B69-E039-414A-8BD6-52C1C742E8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073F7B69-E039-414A-8BD6-52C1C742E8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DD5A7C-2D6D-4215-A4D8-CC6E7989C3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54DD5A7C-2D6D-4215-A4D8-CC6E7989C3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5C1DBB1-1561-4925-B857-2A4AD3EF6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45C1DBB1-1561-4925-B857-2A4AD3EF64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4F0206-0D72-4B76-8EDA-69C227C43B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C74F0206-0D72-4B76-8EDA-69C227C43B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BE4B9C0-4120-41EF-804F-9367AC1C5B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EBE4B9C0-4120-41EF-804F-9367AC1C5B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CCA65C-F8DB-4E27-800A-7EBFE7193C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graphicEl>
                                              <a:dgm id="{B7CCA65C-F8DB-4E27-800A-7EBFE7193C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A0651A-C456-4336-8572-83A8AA25BE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graphicEl>
                                              <a:dgm id="{44A0651A-C456-4336-8572-83A8AA25BE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E53413-7526-4AE2-B284-94DDC818C4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52E53413-7526-4AE2-B284-94DDC818C4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547F4F-8182-40B4-986C-1114BDFC94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>
                                            <p:graphicEl>
                                              <a:dgm id="{6F547F4F-8182-40B4-986C-1114BDFC94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2EFB07-AFA5-4F61-8A7F-43AC004137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graphicEl>
                                              <a:dgm id="{082EFB07-AFA5-4F61-8A7F-43AC004137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B8E098-BE47-439C-B632-64C2371512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graphicEl>
                                              <a:dgm id="{A8B8E098-BE47-439C-B632-64C2371512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2CB1A1E-3C5B-4172-9F3D-E20EAD113F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">
                                            <p:graphicEl>
                                              <a:dgm id="{A2CB1A1E-3C5B-4172-9F3D-E20EAD113F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4602819-70C5-426D-99C9-B26980F015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graphicEl>
                                              <a:dgm id="{E4602819-70C5-426D-99C9-B26980F015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0F36C40-FEAE-4620-9735-631B2732FC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graphicEl>
                                              <a:dgm id="{A0F36C40-FEAE-4620-9735-631B2732FC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F4D2DB9-9E3F-479D-A30D-4A1D3385B3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">
                                            <p:graphicEl>
                                              <a:dgm id="{4F4D2DB9-9E3F-479D-A30D-4A1D3385B3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BD2E9A4-25BF-4E15-A01A-FDA1A179A7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">
                                            <p:graphicEl>
                                              <a:dgm id="{BBD2E9A4-25BF-4E15-A01A-FDA1A179A7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C7926CF-454D-4BD3-B9AD-9872881A35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">
                                            <p:graphicEl>
                                              <a:dgm id="{EC7926CF-454D-4BD3-B9AD-9872881A35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63B3E5-49E4-4734-B217-9F7A5E4A7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">
                                            <p:graphicEl>
                                              <a:dgm id="{5563B3E5-49E4-4734-B217-9F7A5E4A73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029585-9D93-40E6-89B4-461B58AF5C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5">
                                            <p:graphicEl>
                                              <a:dgm id="{96029585-9D93-40E6-89B4-461B58AF5C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8003E16-1632-487C-8A2B-1011303D71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5">
                                            <p:graphicEl>
                                              <a:dgm id="{48003E16-1632-487C-8A2B-1011303D71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8EC297-6FCE-4BB1-BA4F-83C183206F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5">
                                            <p:graphicEl>
                                              <a:dgm id="{668EC297-6FCE-4BB1-BA4F-83C183206F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F8789CB-9F7D-4645-9914-7F7114D703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5">
                                            <p:graphicEl>
                                              <a:dgm id="{8F8789CB-9F7D-4645-9914-7F7114D703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1117488-D017-4A08-A96F-E38B56E4E1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">
                                            <p:graphicEl>
                                              <a:dgm id="{C1117488-D017-4A08-A96F-E38B56E4E1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18E48CE-6C05-481B-B38E-2B684101F6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5">
                                            <p:graphicEl>
                                              <a:dgm id="{018E48CE-6C05-481B-B38E-2B684101F6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A573C42-6551-4B74-8E99-CFFBACEAF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5">
                                            <p:graphicEl>
                                              <a:dgm id="{AA573C42-6551-4B74-8E99-CFFBACEAF9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9C87186-5811-4A47-A2D6-E654232997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5">
                                            <p:graphicEl>
                                              <a:dgm id="{69C87186-5811-4A47-A2D6-E654232997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  <p:bldP spid="6" grpId="0"/>
      <p:bldP spid="9" grpId="0" animBg="1"/>
      <p:bldP spid="9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851770" y="446456"/>
            <a:ext cx="8911687" cy="1280890"/>
          </a:xfrm>
        </p:spPr>
        <p:txBody>
          <a:bodyPr/>
          <a:lstStyle/>
          <a:p>
            <a:r>
              <a:rPr lang="zh-TW" altLang="en-US"/>
              <a:t>率</a:t>
            </a:r>
            <a:r>
              <a:rPr lang="en-US" altLang="zh-TW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循</a:t>
            </a:r>
            <a:r>
              <a:rPr lang="en-US" altLang="zh-TW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/</a:t>
            </a:r>
            <a:r>
              <a:rPr lang="zh-TW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順</a:t>
            </a:r>
            <a:r>
              <a:rPr lang="en-US" altLang="zh-TW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/>
              <a:t>性之謂道；修道之謂教。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4664099"/>
              </p:ext>
            </p:extLst>
          </p:nvPr>
        </p:nvGraphicFramePr>
        <p:xfrm>
          <a:off x="2286043" y="612782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資料庫圖表 2"/>
          <p:cNvGraphicFramePr/>
          <p:nvPr>
            <p:extLst>
              <p:ext uri="{D42A27DB-BD31-4B8C-83A1-F6EECF244321}">
                <p14:modId xmlns:p14="http://schemas.microsoft.com/office/powerpoint/2010/main" val="705369786"/>
              </p:ext>
            </p:extLst>
          </p:nvPr>
        </p:nvGraphicFramePr>
        <p:xfrm>
          <a:off x="2679743" y="3896139"/>
          <a:ext cx="8128000" cy="2663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00776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C7B235-6F66-4356-ACBA-E4D2B0742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BC7B235-6F66-4356-ACBA-E4D2B07425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E9DC2E-5082-4165-8CE8-65E09292F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4BE9DC2E-5082-4165-8CE8-65E09292FC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710015-5E61-4681-9B1C-13E8F48BC9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74710015-5E61-4681-9B1C-13E8F48BC9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6DAC5A-1D44-4F14-9122-1CAF09EA9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366DAC5A-1D44-4F14-9122-1CAF09EA9E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0178FEE-4680-41EA-8313-BDE912AAF6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80178FEE-4680-41EA-8313-BDE912AAF6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477A7B-2114-4D0B-ACA5-7D8FFFEE8D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9B477A7B-2114-4D0B-ACA5-7D8FFFEE8D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846959-353D-4C4C-A961-F8A4A6665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0A846959-353D-4C4C-A961-F8A4A66651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49744EB-A88F-4CA2-B5DA-8332EB7CB1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649744EB-A88F-4CA2-B5DA-8332EB7CB1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05BE9A-B892-4524-A7CE-8DE357F6C1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1905BE9A-B892-4524-A7CE-8DE357F6C1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44A04F-5379-44AB-AB5E-97423BED1B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graphicEl>
                                              <a:dgm id="{4344A04F-5379-44AB-AB5E-97423BED1B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BA94A6-8738-4AAD-8E8F-8F9AA04821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ADBA94A6-8738-4AAD-8E8F-8F9AA04821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6D8A7B-F024-4EF9-93CB-7337CAFE9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graphicEl>
                                              <a:dgm id="{4E6D8A7B-F024-4EF9-93CB-7337CAFE93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8C2BF8-6AF5-465F-87B0-5F4B305468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6C8C2BF8-6AF5-465F-87B0-5F4B305468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2AB7CEF-E4A8-48AE-BFCB-837D17852A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graphicEl>
                                              <a:dgm id="{82AB7CEF-E4A8-48AE-BFCB-837D17852A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38C2070-44A3-4643-BD92-FE90625DAC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graphicEl>
                                              <a:dgm id="{438C2070-44A3-4643-BD92-FE90625DAC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C1C0636-DAB8-4000-BF97-F2F0DDD116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graphicEl>
                                              <a:dgm id="{1C1C0636-DAB8-4000-BF97-F2F0DDD116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29E6B00-1DF0-498B-9DD5-729ACE6F5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graphicEl>
                                              <a:dgm id="{629E6B00-1DF0-498B-9DD5-729ACE6F54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AA330A-4ABD-4174-95FE-422915938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graphicEl>
                                              <a:dgm id="{0AAA330A-4ABD-4174-95FE-422915938F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E8C1E1D-D1E7-4775-B521-9C087EECE9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graphicEl>
                                              <a:dgm id="{9E8C1E1D-D1E7-4775-B521-9C087EECE9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F8EDC18-54C9-428E-BDB5-6E9344B9BA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graphicEl>
                                              <a:dgm id="{FF8EDC18-54C9-428E-BDB5-6E9344B9BA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ECA3E39-3B5C-4842-8DEB-F77B617B68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">
                                            <p:graphicEl>
                                              <a:dgm id="{BECA3E39-3B5C-4842-8DEB-F77B617B68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9FD138-3A19-4555-BD8F-84848B4D6A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">
                                            <p:graphicEl>
                                              <a:dgm id="{529FD138-3A19-4555-BD8F-84848B4D6A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CE57043-8B7C-4C0A-BC04-86C3D13660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graphicEl>
                                              <a:dgm id="{1CE57043-8B7C-4C0A-BC04-86C3D13660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711990D-584D-4819-879D-7195E1D2F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graphicEl>
                                              <a:dgm id="{4711990D-584D-4819-879D-7195E1D2FA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6455781-C643-4430-9E26-A92153D208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">
                                            <p:graphicEl>
                                              <a:dgm id="{E6455781-C643-4430-9E26-A92153D208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AtOnce"/>
        </p:bldSub>
      </p:bldGraphic>
      <p:bldGraphic spid="3" grpId="0" uiExpand="1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道也者，不可須臾</a:t>
            </a:r>
            <a:r>
              <a:rPr lang="en-US" altLang="zh-TW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片刻</a:t>
            </a:r>
            <a:r>
              <a:rPr lang="en-US" altLang="zh-TW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/>
              <a:t>離也；可離，非道也。</a:t>
            </a: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8370150"/>
              </p:ext>
            </p:extLst>
          </p:nvPr>
        </p:nvGraphicFramePr>
        <p:xfrm>
          <a:off x="2405662" y="1264555"/>
          <a:ext cx="8915400" cy="32883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8287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57430" y="624110"/>
            <a:ext cx="2058588" cy="1280890"/>
          </a:xfrm>
        </p:spPr>
        <p:txBody>
          <a:bodyPr/>
          <a:lstStyle/>
          <a:p>
            <a:r>
              <a:rPr lang="zh-TW" altLang="en-US" dirty="0" smtClean="0"/>
              <a:t>三才之道</a:t>
            </a:r>
            <a:endParaRPr lang="zh-TW" altLang="en-US" dirty="0"/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132803789"/>
              </p:ext>
            </p:extLst>
          </p:nvPr>
        </p:nvGraphicFramePr>
        <p:xfrm>
          <a:off x="3032651" y="1421296"/>
          <a:ext cx="6752491" cy="50192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直線接點 5"/>
          <p:cNvCxnSpPr/>
          <p:nvPr/>
        </p:nvCxnSpPr>
        <p:spPr>
          <a:xfrm flipV="1">
            <a:off x="3041374" y="6390864"/>
            <a:ext cx="6748669" cy="2981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477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AB7CEF-E4A8-48AE-BFCB-837D17852A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82AB7CEF-E4A8-48AE-BFCB-837D17852A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8C2070-44A3-4643-BD92-FE90625DAC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438C2070-44A3-4643-BD92-FE90625DAC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1C0636-DAB8-4000-BF97-F2F0DDD116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1C1C0636-DAB8-4000-BF97-F2F0DDD116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9E6B00-1DF0-498B-9DD5-729ACE6F5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629E6B00-1DF0-498B-9DD5-729ACE6F54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AA330A-4ABD-4174-95FE-422915938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0AAA330A-4ABD-4174-95FE-422915938F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E8C1E1D-D1E7-4775-B521-9C087EECE9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9E8C1E1D-D1E7-4775-B521-9C087EECE9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8EDC18-54C9-428E-BDB5-6E9344B9BA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FF8EDC18-54C9-428E-BDB5-6E9344B9BA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CA3E39-3B5C-4842-8DEB-F77B617B68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graphicEl>
                                              <a:dgm id="{BECA3E39-3B5C-4842-8DEB-F77B617B68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9FD138-3A19-4555-BD8F-84848B4D6A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529FD138-3A19-4555-BD8F-84848B4D6A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E57043-8B7C-4C0A-BC04-86C3D13660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1CE57043-8B7C-4C0A-BC04-86C3D13660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11990D-584D-4819-879D-7195E1D2F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4711990D-584D-4819-879D-7195E1D2FA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6455781-C643-4430-9E26-A92153D208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E6455781-C643-4430-9E26-A92153D208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8BF980-9F94-4D7D-A22C-4C1FB30202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9C8BF980-9F94-4D7D-A22C-4C1FB30202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16963B-8A55-432E-AD4B-97F711DA27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graphicEl>
                                              <a:dgm id="{F816963B-8A55-432E-AD4B-97F711DA27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12B288-16BD-48FF-836D-F5590EC347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FC12B288-16BD-48FF-836D-F5590EC347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EA5A7D7-E063-49D8-B980-88205549A4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graphicEl>
                                              <a:dgm id="{9EA5A7D7-E063-49D8-B980-88205549A4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A821BA-6973-4D32-A897-D2C64E340E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DEA821BA-6973-4D32-A897-D2C64E340E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DE0303-33A7-4829-8293-2E8A55BBE9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">
                                            <p:graphicEl>
                                              <a:dgm id="{C1DE0303-33A7-4829-8293-2E8A55BBE9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D3CAA1-6024-4888-AFCA-8B92737C4E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49D3CAA1-6024-4888-AFCA-8B92737C4E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2BAE7B-56E6-4EA8-BDB4-424D301E7B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graphicEl>
                                              <a:dgm id="{BA2BAE7B-56E6-4EA8-BDB4-424D301E7B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是故君子戒慎乎其所不睹，恐懼乎其所不聞。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93796" y="1743986"/>
            <a:ext cx="8915400" cy="377762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戒慎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恐懼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：警惕審慎而畏懼。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不睹不聞：暗室與獨居等處。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37534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莫見乎隱，莫顯乎微。故君子慎其獨也。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08814"/>
            <a:ext cx="8915400" cy="3777622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見：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同“現”，出現，顯露。</a:t>
            </a:r>
            <a:endParaRPr lang="en-US" altLang="zh-CN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隱微：幽暗不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明顯者，即暗室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與獨居等處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慎獨：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人天合一，寸心瀰天。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擊水方寸，播動全海。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太陽黑子，地球電波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79940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35251" y="660470"/>
            <a:ext cx="8915400" cy="59166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sz="3200" dirty="0"/>
              <a:t>喜怒哀樂之未發，謂之中。發而皆中節，謂之和。中也者，天下之大本也。和也者，天下之達道也。致中和，天地位焉，萬物育焉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為大本者，以其含喜怒哀樂，禮之所由生，政教自此出也。致，行之至也。位，猶正也。育，生也，長也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50608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內容版面配置區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56936507"/>
              </p:ext>
            </p:extLst>
          </p:nvPr>
        </p:nvGraphicFramePr>
        <p:xfrm>
          <a:off x="7069627" y="2675172"/>
          <a:ext cx="3960000" cy="396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資料庫圖表 7"/>
          <p:cNvGraphicFramePr/>
          <p:nvPr>
            <p:extLst>
              <p:ext uri="{D42A27DB-BD31-4B8C-83A1-F6EECF244321}">
                <p14:modId xmlns:p14="http://schemas.microsoft.com/office/powerpoint/2010/main" val="900930086"/>
              </p:ext>
            </p:extLst>
          </p:nvPr>
        </p:nvGraphicFramePr>
        <p:xfrm>
          <a:off x="2769020" y="2675172"/>
          <a:ext cx="3960000" cy="396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資料庫圖表 5"/>
          <p:cNvGraphicFramePr/>
          <p:nvPr>
            <p:extLst>
              <p:ext uri="{D42A27DB-BD31-4B8C-83A1-F6EECF244321}">
                <p14:modId xmlns:p14="http://schemas.microsoft.com/office/powerpoint/2010/main" val="2257295753"/>
              </p:ext>
            </p:extLst>
          </p:nvPr>
        </p:nvGraphicFramePr>
        <p:xfrm>
          <a:off x="2847689" y="-639635"/>
          <a:ext cx="698477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10124501" y="892366"/>
            <a:ext cx="22327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不中節：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r>
              <a:rPr lang="zh-TW" altLang="en-US" sz="3200" dirty="0" smtClean="0"/>
              <a:t>喜怒無常</a:t>
            </a:r>
            <a:endParaRPr lang="en-US" altLang="zh-TW" sz="3200" dirty="0" smtClean="0"/>
          </a:p>
          <a:p>
            <a:r>
              <a:rPr lang="zh-TW" altLang="en-US" sz="3200" dirty="0" smtClean="0"/>
              <a:t>哀樂</a:t>
            </a:r>
            <a:r>
              <a:rPr lang="zh-TW" altLang="en-US" sz="3200" dirty="0"/>
              <a:t>逾恆</a:t>
            </a:r>
          </a:p>
        </p:txBody>
      </p:sp>
    </p:spTree>
    <p:extLst>
      <p:ext uri="{BB962C8B-B14F-4D97-AF65-F5344CB8AC3E}">
        <p14:creationId xmlns:p14="http://schemas.microsoft.com/office/powerpoint/2010/main" val="1037228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0C943D6-6C7A-4C41-91A4-677EEE5BF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graphicEl>
                                              <a:dgm id="{E0C943D6-6C7A-4C41-91A4-677EEE5BF0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C63EEAA-93B5-4E4F-AD4D-764163BAA3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4C63EEAA-93B5-4E4F-AD4D-764163BAA3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CD8FD88-FADB-4921-B68B-9137FFDDB6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graphicEl>
                                              <a:dgm id="{4CD8FD88-FADB-4921-B68B-9137FFDDB6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D4CC4D-0B12-4122-B1F1-BDA1880226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graphicEl>
                                              <a:dgm id="{D2D4CC4D-0B12-4122-B1F1-BDA1880226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8" grpId="0">
        <p:bldAsOne/>
      </p:bldGraphic>
      <p:bldGraphic spid="6" grpId="0" uiExpand="1">
        <p:bldSub>
          <a:bldDgm bld="one"/>
        </p:bldSub>
      </p:bldGraphic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發而皆中節謂之和</a:t>
            </a:r>
            <a:r>
              <a:rPr lang="en-US" altLang="zh-TW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音樂為喻</a:t>
            </a:r>
            <a:r>
              <a:rPr lang="en-US" altLang="zh-TW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  <a:endParaRPr lang="zh-TW" altLang="en-US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5616778"/>
              </p:ext>
            </p:extLst>
          </p:nvPr>
        </p:nvGraphicFramePr>
        <p:xfrm>
          <a:off x="1857489" y="1368000"/>
          <a:ext cx="853244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矩形 3"/>
          <p:cNvSpPr/>
          <p:nvPr/>
        </p:nvSpPr>
        <p:spPr>
          <a:xfrm>
            <a:off x="3810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altLang="zh-TW" dirty="0"/>
          </a:p>
        </p:txBody>
      </p:sp>
      <p:sp>
        <p:nvSpPr>
          <p:cNvPr id="3" name="右大括弧 2"/>
          <p:cNvSpPr/>
          <p:nvPr/>
        </p:nvSpPr>
        <p:spPr>
          <a:xfrm>
            <a:off x="10389929" y="1905000"/>
            <a:ext cx="381662" cy="3466769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文字方塊 5"/>
          <p:cNvSpPr txBox="1"/>
          <p:nvPr/>
        </p:nvSpPr>
        <p:spPr>
          <a:xfrm>
            <a:off x="11195437" y="2456953"/>
            <a:ext cx="612250" cy="2743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7" name="文字方塊 6"/>
          <p:cNvSpPr txBox="1"/>
          <p:nvPr/>
        </p:nvSpPr>
        <p:spPr>
          <a:xfrm>
            <a:off x="10747562" y="1580322"/>
            <a:ext cx="1292662" cy="470632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altLang="zh-TW" sz="36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6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一音不亂</a:t>
            </a:r>
            <a:r>
              <a:rPr lang="en-US" altLang="zh-TW" sz="36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)</a:t>
            </a:r>
          </a:p>
          <a:p>
            <a:pPr>
              <a:spcBef>
                <a:spcPct val="0"/>
              </a:spcBef>
            </a:pPr>
            <a:r>
              <a:rPr lang="zh-TW" altLang="en-US" sz="36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  <a:cs typeface="+mj-cs"/>
              </a:rPr>
              <a:t>和諧</a:t>
            </a:r>
            <a:r>
              <a:rPr lang="zh-TW" altLang="en-US" sz="36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  <a:cs typeface="+mj-cs"/>
              </a:rPr>
              <a:t>的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  <a:cs typeface="+mj-cs"/>
              </a:rPr>
              <a:t>樂音</a:t>
            </a:r>
            <a:r>
              <a:rPr lang="zh-TW" altLang="en-US" sz="36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  <a:cs typeface="+mj-cs"/>
              </a:rPr>
              <a:t>｜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  <a:cs typeface="+mj-cs"/>
              </a:rPr>
              <a:t>音響</a:t>
            </a:r>
            <a:r>
              <a:rPr lang="zh-TW" altLang="en-US" sz="36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  <a:cs typeface="+mj-cs"/>
              </a:rPr>
              <a:t>忍</a:t>
            </a:r>
            <a:endParaRPr lang="en-US" altLang="zh-TW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  <a:cs typeface="+mj-cs"/>
            </a:endParaRPr>
          </a:p>
        </p:txBody>
      </p:sp>
      <p:cxnSp>
        <p:nvCxnSpPr>
          <p:cNvPr id="9" name="直線接點 8"/>
          <p:cNvCxnSpPr/>
          <p:nvPr/>
        </p:nvCxnSpPr>
        <p:spPr>
          <a:xfrm>
            <a:off x="6090659" y="5868708"/>
            <a:ext cx="4027055" cy="1777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接點 10"/>
          <p:cNvCxnSpPr/>
          <p:nvPr/>
        </p:nvCxnSpPr>
        <p:spPr>
          <a:xfrm flipV="1">
            <a:off x="6109132" y="6055740"/>
            <a:ext cx="4017818" cy="2309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2232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EE42495-9DEA-402F-B8BB-AA9A226995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1EE42495-9DEA-402F-B8BB-AA9A226995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ABD8F58-502B-4B62-B242-B5536D1EB7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1ABD8F58-502B-4B62-B242-B5536D1EB7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558A34-052A-4EBE-A035-71FF73AE30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graphicEl>
                                              <a:dgm id="{55558A34-052A-4EBE-A035-71FF73AE30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44E5C4-F6B4-4356-A5FB-E87CD86AAE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6F44E5C4-F6B4-4356-A5FB-E87CD86AAE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AEFAB7-C88D-466E-8CDF-1CA86B09E9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graphicEl>
                                              <a:dgm id="{1DAEFAB7-C88D-466E-8CDF-1CA86B09E9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602A5AF-98A3-478D-BC8D-228366A4F2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graphicEl>
                                              <a:dgm id="{4602A5AF-98A3-478D-BC8D-228366A4F2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FAD89E-CD4E-4794-9EA0-4C36F2516E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graphicEl>
                                              <a:dgm id="{3CFAD89E-CD4E-4794-9EA0-4C36F2516E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F67B07-BA38-42E1-AE83-06AA9DBF9B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graphicEl>
                                              <a:dgm id="{ABF67B07-BA38-42E1-AE83-06AA9DBF9B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0D0CAA7-FDDB-49EC-9A28-D3042A0B74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graphicEl>
                                              <a:dgm id="{A0D0CAA7-FDDB-49EC-9A28-D3042A0B74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135B9F-10F2-42CA-AEB2-F29A24346E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graphicEl>
                                              <a:dgm id="{3E135B9F-10F2-42CA-AEB2-F29A24346E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2E62D8C-5F1D-426E-A152-01965C6A53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graphicEl>
                                              <a:dgm id="{82E62D8C-5F1D-426E-A152-01965C6A53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EF8339B-918A-4BA1-848F-F587F10821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graphicEl>
                                              <a:dgm id="{EEF8339B-918A-4BA1-848F-F587F10821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E17B3E2-7CD5-45E9-A804-5D39B39018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>
                                            <p:graphicEl>
                                              <a:dgm id="{2E17B3E2-7CD5-45E9-A804-5D39B39018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8D6AB6-E5C8-4760-8B6E-AFE581CE63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graphicEl>
                                              <a:dgm id="{5F8D6AB6-E5C8-4760-8B6E-AFE581CE63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D241DC5-6B71-4E6B-8473-969EABC425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graphicEl>
                                              <a:dgm id="{7D241DC5-6B71-4E6B-8473-969EABC425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50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  <p:bldP spid="3" grpId="0" animBg="1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81200" y="260648"/>
            <a:ext cx="8229600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致中和，天地位焉，萬物育焉。</a:t>
            </a:r>
            <a:br>
              <a:rPr lang="zh-TW" altLang="en-US" dirty="0" smtClean="0">
                <a:latin typeface="標楷體" pitchFamily="65" charset="-120"/>
                <a:ea typeface="標楷體" pitchFamily="65" charset="-120"/>
              </a:rPr>
            </a:b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789117484"/>
              </p:ext>
            </p:extLst>
          </p:nvPr>
        </p:nvGraphicFramePr>
        <p:xfrm>
          <a:off x="2495600" y="1268760"/>
          <a:ext cx="4104456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內容版面配置區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41946474"/>
              </p:ext>
            </p:extLst>
          </p:nvPr>
        </p:nvGraphicFramePr>
        <p:xfrm>
          <a:off x="2567608" y="3816424"/>
          <a:ext cx="7848872" cy="2636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5122" name="Picture 2" descr="http://www.chukps.kh.edu.tw/elearning/social56_web/01_geo/img01/%E6%B0%A3%E8%B1%A1%E8%A1%9B%E6%98%9F%E9%9B%B2%E5%9C%96.jpg"/>
          <p:cNvPicPr>
            <a:picLocks noChangeAspect="1" noChangeArrowheads="1"/>
          </p:cNvPicPr>
          <p:nvPr/>
        </p:nvPicPr>
        <p:blipFill>
          <a:blip r:embed="rId12" cstate="print"/>
          <a:srcRect r="3611" b="11005"/>
          <a:stretch>
            <a:fillRect/>
          </a:stretch>
        </p:blipFill>
        <p:spPr bwMode="auto">
          <a:xfrm>
            <a:off x="8861608" y="644169"/>
            <a:ext cx="3109744" cy="30865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4" name="Picture 4" descr="http://www.forest.gov.tw/public/Attachment/811812184171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692640" y="4886836"/>
            <a:ext cx="2340080" cy="1566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43982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DD25E65-6845-4DEC-8C2E-8FDED9D5C3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3DD25E65-6845-4DEC-8C2E-8FDED9D5C3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F4B3BD1-EE7C-47AB-8B20-E0164DAA66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graphicEl>
                                              <a:dgm id="{1F4B3BD1-EE7C-47AB-8B20-E0164DAA66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D351F1F-578B-46DD-B504-3ABD0324E4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4D351F1F-578B-46DD-B504-3ABD0324E4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8BDA1E3-2EA6-4859-A881-8574A5C57B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graphicEl>
                                              <a:dgm id="{B8BDA1E3-2EA6-4859-A881-8574A5C57B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855B9A3-47A7-43E2-8492-7E74A78B5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graphicEl>
                                              <a:dgm id="{8855B9A3-47A7-43E2-8492-7E74A78B50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1064F99-5C83-4585-9543-B384B2739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graphicEl>
                                              <a:dgm id="{A1064F99-5C83-4585-9543-B384B27394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A1A0E62-B5C5-4E8D-A109-0AB127ABE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graphicEl>
                                              <a:dgm id="{6A1A0E62-B5C5-4E8D-A109-0AB127ABE3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3ED6FD-4B7C-4544-8848-DD39E361C6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graphicEl>
                                              <a:dgm id="{293ED6FD-4B7C-4544-8848-DD39E361C6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E3966C-B264-40BF-9E61-7E6BD13A0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graphicEl>
                                              <a:dgm id="{A5E3966C-B264-40BF-9E61-7E6BD13A04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F2FC92C-9926-4066-B32E-250ACC3D8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graphicEl>
                                              <a:dgm id="{7F2FC92C-9926-4066-B32E-250ACC3D81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153EDEE-DDA8-4871-BFC4-ADAA68C60C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graphicEl>
                                              <a:dgm id="{E153EDEE-DDA8-4871-BFC4-ADAA68C60C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AA35936-C62B-46B4-BB76-4A8F5FC1AB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">
                                            <p:graphicEl>
                                              <a:dgm id="{CAA35936-C62B-46B4-BB76-4A8F5FC1AB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83CD73B-2C38-48AE-A625-F09AF29876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graphicEl>
                                              <a:dgm id="{283CD73B-2C38-48AE-A625-F09AF29876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8AD37F5-5FEA-468E-8A38-A7D4C3951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graphicEl>
                                              <a:dgm id="{68AD37F5-5FEA-468E-8A38-A7D4C39515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9874253-D7D3-424F-904B-1C63BC6236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graphicEl>
                                              <a:dgm id="{69874253-D7D3-424F-904B-1C63BC6236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  <p:bldGraphic spid="6" grpId="0" uiExpand="1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87826" y="624110"/>
            <a:ext cx="9879496" cy="972646"/>
          </a:xfrm>
        </p:spPr>
        <p:txBody>
          <a:bodyPr/>
          <a:lstStyle/>
          <a:p>
            <a:r>
              <a:rPr lang="zh-TW" altLang="en-US" dirty="0"/>
              <a:t>中也者，天下之大本也。和也者，天下之達道也。</a:t>
            </a:r>
          </a:p>
        </p:txBody>
      </p:sp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87225608"/>
              </p:ext>
            </p:extLst>
          </p:nvPr>
        </p:nvGraphicFramePr>
        <p:xfrm>
          <a:off x="1386575" y="1974443"/>
          <a:ext cx="10301841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文字方塊 6"/>
          <p:cNvSpPr txBox="1"/>
          <p:nvPr/>
        </p:nvSpPr>
        <p:spPr>
          <a:xfrm>
            <a:off x="8666922" y="4999383"/>
            <a:ext cx="2743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天下之大本</a:t>
            </a:r>
          </a:p>
        </p:txBody>
      </p:sp>
      <p:sp>
        <p:nvSpPr>
          <p:cNvPr id="8" name="文字方塊 7"/>
          <p:cNvSpPr txBox="1"/>
          <p:nvPr/>
        </p:nvSpPr>
        <p:spPr>
          <a:xfrm>
            <a:off x="8666922" y="1974443"/>
            <a:ext cx="2743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天下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之達道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04363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C7B235-6F66-4356-ACBA-E4D2B0742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BC7B235-6F66-4356-ACBA-E4D2B07425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BE9DC2E-5082-4165-8CE8-65E09292F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4BE9DC2E-5082-4165-8CE8-65E09292FC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4710015-5E61-4681-9B1C-13E8F48BC9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74710015-5E61-4681-9B1C-13E8F48BC9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66DAC5A-1D44-4F14-9122-1CAF09EA9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graphicEl>
                                              <a:dgm id="{366DAC5A-1D44-4F14-9122-1CAF09EA9E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178FEE-4680-41EA-8313-BDE912AAF6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graphicEl>
                                              <a:dgm id="{80178FEE-4680-41EA-8313-BDE912AAF6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B477A7B-2114-4D0B-ACA5-7D8FFFEE8D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graphicEl>
                                              <a:dgm id="{9B477A7B-2114-4D0B-ACA5-7D8FFFEE8D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A846959-353D-4C4C-A961-F8A4A6665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graphicEl>
                                              <a:dgm id="{0A846959-353D-4C4C-A961-F8A4A66651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9744EB-A88F-4CA2-B5DA-8332EB7CB1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graphicEl>
                                              <a:dgm id="{649744EB-A88F-4CA2-B5DA-8332EB7CB1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905BE9A-B892-4524-A7CE-8DE357F6C1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graphicEl>
                                              <a:dgm id="{1905BE9A-B892-4524-A7CE-8DE357F6C1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44A04F-5379-44AB-AB5E-97423BED1B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graphicEl>
                                              <a:dgm id="{4344A04F-5379-44AB-AB5E-97423BED1B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BA94A6-8738-4AAD-8E8F-8F9AA04821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graphicEl>
                                              <a:dgm id="{ADBA94A6-8738-4AAD-8E8F-8F9AA04821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DDB6FB6-2C35-474D-93B3-D0BA95BDDA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>
                                            <p:graphicEl>
                                              <a:dgm id="{DDDB6FB6-2C35-474D-93B3-D0BA95BDDA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BA8C34-1223-46CA-8286-36B1275D77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graphicEl>
                                              <a:dgm id="{8BBA8C34-1223-46CA-8286-36B1275D77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E6D8A7B-F024-4EF9-93CB-7337CAFE9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>
                                            <p:graphicEl>
                                              <a:dgm id="{4E6D8A7B-F024-4EF9-93CB-7337CAFE93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C8C2BF8-6AF5-465F-87B0-5F4B305468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graphicEl>
                                              <a:dgm id="{6C8C2BF8-6AF5-465F-87B0-5F4B305468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4F06238-EA5E-4A2B-9933-2814B751EA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">
                                            <p:graphicEl>
                                              <a:dgm id="{F4F06238-EA5E-4A2B-9933-2814B751EA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32DC698-463D-43D1-8531-F2EBA78C0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">
                                            <p:graphicEl>
                                              <a:dgm id="{632DC698-463D-43D1-8531-F2EBA78C01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lvlAtOnce"/>
        </p:bldSub>
      </p:bldGraphic>
      <p:bldP spid="7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4117467"/>
              </p:ext>
            </p:extLst>
          </p:nvPr>
        </p:nvGraphicFramePr>
        <p:xfrm>
          <a:off x="235226" y="1398406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右大括弧 6"/>
          <p:cNvSpPr/>
          <p:nvPr/>
        </p:nvSpPr>
        <p:spPr>
          <a:xfrm>
            <a:off x="9028375" y="1830278"/>
            <a:ext cx="540689" cy="1946590"/>
          </a:xfrm>
          <a:prstGeom prst="rightBrace">
            <a:avLst>
              <a:gd name="adj1" fmla="val 33604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右大括弧 7"/>
          <p:cNvSpPr/>
          <p:nvPr/>
        </p:nvSpPr>
        <p:spPr>
          <a:xfrm>
            <a:off x="9028375" y="2920854"/>
            <a:ext cx="655981" cy="1946590"/>
          </a:xfrm>
          <a:prstGeom prst="rightBrace">
            <a:avLst>
              <a:gd name="adj1" fmla="val 66013"/>
              <a:gd name="adj2" fmla="val 49592"/>
            </a:avLst>
          </a:prstGeom>
          <a:ln w="19050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圓角矩形 8"/>
          <p:cNvSpPr/>
          <p:nvPr/>
        </p:nvSpPr>
        <p:spPr>
          <a:xfrm>
            <a:off x="9797331" y="2363622"/>
            <a:ext cx="2076286" cy="864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/>
              <a:t>天地正位</a:t>
            </a:r>
          </a:p>
        </p:txBody>
      </p:sp>
      <p:sp>
        <p:nvSpPr>
          <p:cNvPr id="10" name="圓角矩形 9"/>
          <p:cNvSpPr/>
          <p:nvPr/>
        </p:nvSpPr>
        <p:spPr>
          <a:xfrm>
            <a:off x="9797332" y="3454198"/>
            <a:ext cx="2076286" cy="864000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生育萬物</a:t>
            </a:r>
            <a:endParaRPr lang="zh-TW" altLang="en-US" sz="3200" dirty="0"/>
          </a:p>
        </p:txBody>
      </p:sp>
      <p:sp>
        <p:nvSpPr>
          <p:cNvPr id="3" name="文字方塊 2"/>
          <p:cNvSpPr txBox="1"/>
          <p:nvPr/>
        </p:nvSpPr>
        <p:spPr>
          <a:xfrm>
            <a:off x="2238517" y="1295569"/>
            <a:ext cx="4031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喜怒哀樂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之未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發謂之中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2815389" y="4931055"/>
            <a:ext cx="34104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發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而皆中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節謂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6040268" y="623377"/>
            <a:ext cx="38604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者天下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之大本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1" name="文字方塊 10"/>
          <p:cNvSpPr txBox="1"/>
          <p:nvPr/>
        </p:nvSpPr>
        <p:spPr>
          <a:xfrm>
            <a:off x="6040268" y="5667110"/>
            <a:ext cx="3644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者天下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之達道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2" name="文字方塊 11"/>
          <p:cNvSpPr txBox="1"/>
          <p:nvPr/>
        </p:nvSpPr>
        <p:spPr>
          <a:xfrm>
            <a:off x="9336505" y="1587502"/>
            <a:ext cx="28554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致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中和天地位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焉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3" name="文字方塊 12"/>
          <p:cNvSpPr txBox="1"/>
          <p:nvPr/>
        </p:nvSpPr>
        <p:spPr>
          <a:xfrm>
            <a:off x="9613126" y="4599735"/>
            <a:ext cx="24375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萬物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育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焉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93232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56AFF1-716E-47A8-8A27-628AB5F29A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A56AFF1-716E-47A8-8A27-628AB5F29A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7CADCA-D429-42C3-A7E5-24E6F20161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97CADCA-D429-42C3-A7E5-24E6F20161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8E3AFF-6528-4DD3-A3F1-546095C8AB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148E3AFF-6528-4DD3-A3F1-546095C8AB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138FC4-ABEB-4825-AF8B-C2B3383779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0D138FC4-ABEB-4825-AF8B-C2B3383779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FFE5B2-7810-4416-BCE5-A839334D9C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F6FFE5B2-7810-4416-BCE5-A839334D9C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328F95-BA48-43C4-894F-050D2A5A6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1F328F95-BA48-43C4-894F-050D2A5A6C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B2BF34-19FD-4AD5-AC6C-299655844F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CDB2BF34-19FD-4AD5-AC6C-299655844F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060E89-D7F3-4DEB-82DE-DAE4F8E752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3E060E89-D7F3-4DEB-82DE-DAE4F8E752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9F8574-DD92-4ADE-8093-8E8F144CF3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5F9F8574-DD92-4ADE-8093-8E8F144CF3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C91DBC7-A81C-4BE0-A28C-DAA94730B8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graphicEl>
                                              <a:dgm id="{0C91DBC7-A81C-4BE0-A28C-DAA94730B8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13C8B5-BEBE-43F6-BD14-331C64B958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6E13C8B5-BEBE-43F6-BD14-331C64B958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E14CE0-96DB-4C1C-B8BB-6304DC3D6D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C0E14CE0-96DB-4C1C-B8BB-6304DC3D6D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2C4405-EFC6-483D-9F95-AD4403ABC2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3D2C4405-EFC6-483D-9F95-AD4403ABC2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7" grpId="0" animBg="1"/>
      <p:bldP spid="8" grpId="0" animBg="1"/>
      <p:bldP spid="9" grpId="0" animBg="1"/>
      <p:bldP spid="10" grpId="0" animBg="1"/>
      <p:bldP spid="3" grpId="0"/>
      <p:bldP spid="5" grpId="0"/>
      <p:bldP spid="6" grpId="0"/>
      <p:bldP spid="11" grpId="0"/>
      <p:bldP spid="12" grpId="0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73161"/>
            <a:ext cx="8915400" cy="4338061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/>
              <a:t>仲尼曰</a:t>
            </a:r>
            <a:r>
              <a:rPr lang="zh-TW" altLang="en-US" sz="3200" dirty="0" smtClean="0"/>
              <a:t>：君子</a:t>
            </a:r>
            <a:r>
              <a:rPr lang="zh-TW" altLang="en-US" sz="3200" dirty="0"/>
              <a:t>中庸；小人反中庸。君子之中庸也，君子而</a:t>
            </a:r>
            <a:r>
              <a:rPr lang="zh-TW" altLang="en-US" sz="3200" dirty="0">
                <a:solidFill>
                  <a:srgbClr val="FF0000"/>
                </a:solidFill>
              </a:rPr>
              <a:t>時中</a:t>
            </a:r>
            <a:r>
              <a:rPr lang="zh-TW" altLang="en-US" sz="3200" dirty="0"/>
              <a:t>。</a:t>
            </a:r>
            <a:r>
              <a:rPr lang="zh-TW" altLang="en-US" sz="3200" u="sng" dirty="0"/>
              <a:t>小人之中庸也</a:t>
            </a:r>
            <a:r>
              <a:rPr lang="zh-TW" altLang="en-US" sz="3200" dirty="0"/>
              <a:t>，小人而無忌憚也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王肅本作「</a:t>
            </a:r>
            <a:r>
              <a:rPr lang="zh-TW" altLang="en-US" sz="32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小人之</a:t>
            </a:r>
            <a:r>
              <a:rPr lang="zh-TW" altLang="en-US" sz="3200" u="sng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反</a:t>
            </a:r>
            <a:r>
              <a:rPr lang="zh-TW" altLang="en-US" sz="32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時時處處合乎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中道</a:t>
            </a: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91746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「中和</a:t>
            </a:r>
            <a:r>
              <a:rPr lang="zh-TW" altLang="en-US" dirty="0"/>
              <a:t>」</a:t>
            </a:r>
            <a:r>
              <a:rPr lang="zh-TW" altLang="en-US" dirty="0" smtClean="0"/>
              <a:t>「中庸</a:t>
            </a:r>
            <a:r>
              <a:rPr lang="zh-TW" altLang="en-US" dirty="0"/>
              <a:t>」</a:t>
            </a:r>
            <a:r>
              <a:rPr lang="zh-TW" altLang="en-US" dirty="0" smtClean="0"/>
              <a:t>之辨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66461"/>
            <a:ext cx="8915400" cy="377762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朱晦庵謂，二處文雖不屬，意實相承也。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游氏酢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（定夫）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曰：以</a:t>
            </a:r>
            <a:r>
              <a:rPr lang="zh-TW" altLang="en-US" sz="32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性情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內體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言之，則曰中和；以</a:t>
            </a:r>
            <a:r>
              <a:rPr lang="zh-TW" altLang="en-US" sz="32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德行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外用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言之，則曰中庸。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程門立雪（與楊時）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38123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93237" y="519485"/>
            <a:ext cx="8915400" cy="3777622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[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清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]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惠棟：易道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深矣，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一言以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蔽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，曰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時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中爻」之時位闡「中道」之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要。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因應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各卦時及各爻之時位，體現「中道」之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理。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時偕行「時時守中」的德慧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修養。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pSp>
        <p:nvGrpSpPr>
          <p:cNvPr id="9" name="群組 8"/>
          <p:cNvGrpSpPr/>
          <p:nvPr/>
        </p:nvGrpSpPr>
        <p:grpSpPr>
          <a:xfrm>
            <a:off x="3814077" y="3753850"/>
            <a:ext cx="5673720" cy="2626973"/>
            <a:chOff x="3814077" y="4102766"/>
            <a:chExt cx="5673720" cy="2626973"/>
          </a:xfrm>
        </p:grpSpPr>
        <p:pic>
          <p:nvPicPr>
            <p:cNvPr id="4" name="圖片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14077" y="4102766"/>
              <a:ext cx="5673720" cy="2626973"/>
            </a:xfrm>
            <a:prstGeom prst="rect">
              <a:avLst/>
            </a:prstGeom>
          </p:spPr>
        </p:pic>
        <p:sp>
          <p:nvSpPr>
            <p:cNvPr id="6" name="流程圖: 接點 5"/>
            <p:cNvSpPr/>
            <p:nvPr/>
          </p:nvSpPr>
          <p:spPr>
            <a:xfrm>
              <a:off x="9256643" y="4737364"/>
              <a:ext cx="135172" cy="143123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7" name="流程圖: 接點 6"/>
            <p:cNvSpPr/>
            <p:nvPr/>
          </p:nvSpPr>
          <p:spPr>
            <a:xfrm>
              <a:off x="9256643" y="5925047"/>
              <a:ext cx="135172" cy="143123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8" name="流程圖: 接點 7"/>
            <p:cNvSpPr/>
            <p:nvPr/>
          </p:nvSpPr>
          <p:spPr>
            <a:xfrm>
              <a:off x="6125155" y="5257137"/>
              <a:ext cx="135172" cy="143123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482826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[</a:t>
            </a:r>
            <a:r>
              <a:rPr lang="zh-TW" altLang="en-US" dirty="0" smtClean="0"/>
              <a:t>清</a:t>
            </a:r>
            <a:r>
              <a:rPr lang="en-US" altLang="zh-TW" dirty="0"/>
              <a:t>]</a:t>
            </a:r>
            <a:r>
              <a:rPr lang="zh-TW" altLang="en-US" dirty="0" smtClean="0"/>
              <a:t>惠棟</a:t>
            </a:r>
            <a:r>
              <a:rPr lang="en-US" altLang="zh-TW" dirty="0" smtClean="0"/>
              <a:t>《</a:t>
            </a:r>
            <a:r>
              <a:rPr lang="zh-TW" altLang="en-US" dirty="0"/>
              <a:t>易漢學</a:t>
            </a:r>
            <a:r>
              <a:rPr lang="en-US" altLang="zh-TW" dirty="0"/>
              <a:t>》</a:t>
            </a:r>
            <a:r>
              <a:rPr lang="zh-TW" altLang="en-US" dirty="0" smtClean="0"/>
              <a:t>「易</a:t>
            </a:r>
            <a:r>
              <a:rPr lang="zh-TW" altLang="en-US" dirty="0"/>
              <a:t>尚時中說</a:t>
            </a:r>
            <a:r>
              <a:rPr lang="zh-TW" altLang="en-US" dirty="0" smtClean="0"/>
              <a:t>」</a:t>
            </a:r>
            <a:r>
              <a:rPr lang="en-US" altLang="zh-TW" dirty="0" smtClean="0"/>
              <a:t>:</a:t>
            </a:r>
            <a:br>
              <a:rPr lang="en-US" altLang="zh-TW" dirty="0" smtClean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7339" y="1600200"/>
            <a:ext cx="9437273" cy="43110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易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道深矣，一言以蔽之，曰：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時中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。孔子作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彖傳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，言時者二十卦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中者三十三卦，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象傳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言中者三十卦。其言時也，有所謂時者，時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行者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、時成者，時變者、時用者、時義者；其言中也，有所謂中者、正中者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、中正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者、大中者、中道者、中行者、行中者、剛中、柔中者。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52690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19469" y="665922"/>
            <a:ext cx="10247243" cy="574481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晚而好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易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，讀之韋編三絕而為之傳，蓋深有味於六十四卦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三百八十四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爻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時中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之義，故於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彖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二傳言之，重詞之複。子思作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、述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孔子之意而曰：「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君子而時中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亦曰：「孔子聖之時」。夫執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訓，肇於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中天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(《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尚書大禹謨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時中之義，明於孔子，乃堯舜以來相傳之心法也（據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論語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．堯曰章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時中之義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，其於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易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也，思過半矣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8074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42574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周易</a:t>
            </a:r>
            <a:r>
              <a:rPr lang="en-US" altLang="zh-TW" dirty="0"/>
              <a:t>》</a:t>
            </a:r>
            <a:r>
              <a:rPr lang="zh-TW" altLang="en-US" dirty="0" smtClean="0"/>
              <a:t>蒙卦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70131" y="1435510"/>
            <a:ext cx="6012817" cy="439705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 smtClean="0"/>
              <a:t>周易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檢索</a:t>
            </a:r>
            <a:r>
              <a:rPr lang="zh-TW" altLang="en-US" sz="3200" dirty="0"/>
              <a:t>：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>
                <a:solidFill>
                  <a:srgbClr val="FF0000"/>
                </a:solidFill>
              </a:rPr>
              <a:t>時</a:t>
            </a:r>
            <a:r>
              <a:rPr lang="zh-TW" altLang="en-US" sz="3200" dirty="0" smtClean="0"/>
              <a:t>」</a:t>
            </a:r>
            <a:r>
              <a:rPr lang="zh-TW" altLang="en-US" sz="3200" dirty="0"/>
              <a:t>有</a:t>
            </a:r>
            <a:r>
              <a:rPr lang="en-US" altLang="zh-TW" sz="3200" dirty="0" smtClean="0"/>
              <a:t>58</a:t>
            </a:r>
            <a:r>
              <a:rPr lang="zh-TW" altLang="en-US" sz="3200" dirty="0" smtClean="0"/>
              <a:t>處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>
                <a:solidFill>
                  <a:srgbClr val="FF0000"/>
                </a:solidFill>
              </a:rPr>
              <a:t>中</a:t>
            </a:r>
            <a:r>
              <a:rPr lang="zh-TW" altLang="en-US" sz="3200" dirty="0" smtClean="0"/>
              <a:t>」有</a:t>
            </a:r>
            <a:r>
              <a:rPr lang="en-US" altLang="zh-TW" sz="3200" dirty="0" smtClean="0"/>
              <a:t>155</a:t>
            </a:r>
            <a:r>
              <a:rPr lang="zh-TW" altLang="en-US" sz="3200" dirty="0" smtClean="0"/>
              <a:t>處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>
                <a:solidFill>
                  <a:srgbClr val="FF0000"/>
                </a:solidFill>
              </a:rPr>
              <a:t>時中</a:t>
            </a:r>
            <a:r>
              <a:rPr lang="zh-TW" altLang="en-US" sz="3200" dirty="0"/>
              <a:t>」唯獨一處「</a:t>
            </a:r>
            <a:r>
              <a:rPr lang="zh-TW" altLang="en-US" sz="3200" dirty="0">
                <a:solidFill>
                  <a:srgbClr val="FF0000"/>
                </a:solidFill>
              </a:rPr>
              <a:t>蒙卦</a:t>
            </a:r>
            <a:r>
              <a:rPr lang="zh-TW" altLang="en-US" sz="3200" dirty="0" smtClean="0"/>
              <a:t>」</a:t>
            </a:r>
            <a:endParaRPr lang="zh-TW" altLang="en-US" sz="3200" dirty="0"/>
          </a:p>
        </p:txBody>
      </p:sp>
      <p:grpSp>
        <p:nvGrpSpPr>
          <p:cNvPr id="9" name="群組 8"/>
          <p:cNvGrpSpPr/>
          <p:nvPr/>
        </p:nvGrpSpPr>
        <p:grpSpPr>
          <a:xfrm>
            <a:off x="8621337" y="1435510"/>
            <a:ext cx="2732641" cy="3407369"/>
            <a:chOff x="10138291" y="1435510"/>
            <a:chExt cx="2732641" cy="3407369"/>
          </a:xfrm>
        </p:grpSpPr>
        <p:pic>
          <p:nvPicPr>
            <p:cNvPr id="4" name="圖片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138291" y="1435510"/>
              <a:ext cx="2732641" cy="3407369"/>
            </a:xfrm>
            <a:prstGeom prst="rect">
              <a:avLst/>
            </a:prstGeom>
          </p:spPr>
        </p:pic>
        <p:grpSp>
          <p:nvGrpSpPr>
            <p:cNvPr id="8" name="群組 7"/>
            <p:cNvGrpSpPr/>
            <p:nvPr/>
          </p:nvGrpSpPr>
          <p:grpSpPr>
            <a:xfrm>
              <a:off x="10212571" y="2073933"/>
              <a:ext cx="505047" cy="383459"/>
              <a:chOff x="9459360" y="2238739"/>
              <a:chExt cx="468818" cy="383459"/>
            </a:xfrm>
          </p:grpSpPr>
          <p:sp>
            <p:nvSpPr>
              <p:cNvPr id="6" name="矩形 5"/>
              <p:cNvSpPr/>
              <p:nvPr/>
            </p:nvSpPr>
            <p:spPr>
              <a:xfrm>
                <a:off x="9459360" y="2238739"/>
                <a:ext cx="468818" cy="383459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sp>
            <p:nvSpPr>
              <p:cNvPr id="5" name="文字方塊 4"/>
              <p:cNvSpPr txBox="1"/>
              <p:nvPr/>
            </p:nvSpPr>
            <p:spPr>
              <a:xfrm>
                <a:off x="9505391" y="2238739"/>
                <a:ext cx="42278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b="1" dirty="0">
                    <a:solidFill>
                      <a:srgbClr val="FF0000"/>
                    </a:solidFill>
                  </a:rPr>
                  <a:t>山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7030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42574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周易</a:t>
            </a:r>
            <a:r>
              <a:rPr lang="en-US" altLang="zh-TW" dirty="0"/>
              <a:t>》</a:t>
            </a:r>
            <a:r>
              <a:rPr lang="zh-TW" altLang="en-US" dirty="0" smtClean="0"/>
              <a:t>蒙卦彖傳：</a:t>
            </a:r>
            <a:r>
              <a:rPr lang="zh-TW" altLang="en-US" dirty="0"/>
              <a:t> 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70131" y="1435510"/>
            <a:ext cx="7424173" cy="439705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蒙</a:t>
            </a:r>
            <a:r>
              <a:rPr lang="zh-TW" altLang="en-US" sz="3200" dirty="0"/>
              <a:t>，山下有險，險而止，蒙。蒙亨，以亨行</a:t>
            </a:r>
            <a:r>
              <a:rPr lang="zh-TW" altLang="en-US" sz="3200" dirty="0">
                <a:solidFill>
                  <a:srgbClr val="FF0000"/>
                </a:solidFill>
              </a:rPr>
              <a:t>時中</a:t>
            </a:r>
            <a:r>
              <a:rPr lang="zh-TW" altLang="en-US" sz="3200" dirty="0"/>
              <a:t>也。匪我求童蒙，童蒙求我，志應也。</a:t>
            </a:r>
            <a:r>
              <a:rPr lang="zh-TW" altLang="en-US" sz="3200" dirty="0" smtClean="0"/>
              <a:t>初筮告</a:t>
            </a:r>
            <a:r>
              <a:rPr lang="zh-TW" altLang="en-US" sz="3200" dirty="0"/>
              <a:t>，以剛中也。再三瀆，瀆則不告，瀆蒙也。</a:t>
            </a:r>
            <a:r>
              <a:rPr lang="zh-TW" altLang="en-US" sz="3200" dirty="0">
                <a:solidFill>
                  <a:srgbClr val="FF0000"/>
                </a:solidFill>
              </a:rPr>
              <a:t>蒙以養正，聖功也</a:t>
            </a:r>
            <a:r>
              <a:rPr lang="zh-TW" altLang="en-US" sz="3200" dirty="0"/>
              <a:t>。</a:t>
            </a:r>
          </a:p>
        </p:txBody>
      </p:sp>
      <p:grpSp>
        <p:nvGrpSpPr>
          <p:cNvPr id="9" name="群組 8"/>
          <p:cNvGrpSpPr/>
          <p:nvPr/>
        </p:nvGrpSpPr>
        <p:grpSpPr>
          <a:xfrm>
            <a:off x="9094304" y="1435510"/>
            <a:ext cx="2732641" cy="3407369"/>
            <a:chOff x="10138291" y="1435510"/>
            <a:chExt cx="2732641" cy="3407369"/>
          </a:xfrm>
        </p:grpSpPr>
        <p:pic>
          <p:nvPicPr>
            <p:cNvPr id="4" name="圖片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138291" y="1435510"/>
              <a:ext cx="2732641" cy="3407369"/>
            </a:xfrm>
            <a:prstGeom prst="rect">
              <a:avLst/>
            </a:prstGeom>
          </p:spPr>
        </p:pic>
        <p:grpSp>
          <p:nvGrpSpPr>
            <p:cNvPr id="8" name="群組 7"/>
            <p:cNvGrpSpPr/>
            <p:nvPr/>
          </p:nvGrpSpPr>
          <p:grpSpPr>
            <a:xfrm>
              <a:off x="10212571" y="2073933"/>
              <a:ext cx="505047" cy="383459"/>
              <a:chOff x="9459360" y="2238739"/>
              <a:chExt cx="468818" cy="383459"/>
            </a:xfrm>
          </p:grpSpPr>
          <p:sp>
            <p:nvSpPr>
              <p:cNvPr id="6" name="矩形 5"/>
              <p:cNvSpPr/>
              <p:nvPr/>
            </p:nvSpPr>
            <p:spPr>
              <a:xfrm>
                <a:off x="9459360" y="2238739"/>
                <a:ext cx="468818" cy="383459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sp>
            <p:nvSpPr>
              <p:cNvPr id="5" name="文字方塊 4"/>
              <p:cNvSpPr txBox="1"/>
              <p:nvPr/>
            </p:nvSpPr>
            <p:spPr>
              <a:xfrm>
                <a:off x="9505391" y="2238739"/>
                <a:ext cx="42278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b="1" dirty="0">
                    <a:solidFill>
                      <a:srgbClr val="FF0000"/>
                    </a:solidFill>
                  </a:rPr>
                  <a:t>山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7463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42574"/>
          </a:xfrm>
        </p:spPr>
        <p:txBody>
          <a:bodyPr/>
          <a:lstStyle/>
          <a:p>
            <a:r>
              <a:rPr lang="zh-TW" altLang="en-US" dirty="0"/>
              <a:t>匪</a:t>
            </a:r>
            <a:r>
              <a:rPr lang="zh-TW" altLang="en-US" dirty="0">
                <a:solidFill>
                  <a:srgbClr val="FF0000"/>
                </a:solidFill>
              </a:rPr>
              <a:t>我</a:t>
            </a:r>
            <a:r>
              <a:rPr lang="zh-TW" altLang="en-US" dirty="0"/>
              <a:t>求童蒙，</a:t>
            </a:r>
            <a:r>
              <a:rPr lang="zh-TW" altLang="en-US" dirty="0">
                <a:solidFill>
                  <a:srgbClr val="FF0000"/>
                </a:solidFill>
              </a:rPr>
              <a:t>童蒙</a:t>
            </a:r>
            <a:r>
              <a:rPr lang="zh-TW" altLang="en-US" dirty="0"/>
              <a:t>求我，志應也。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03600" y="1505083"/>
            <a:ext cx="7789228" cy="4397054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徐醒民老師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我」，是「九二」一爻，代表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老師。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童蒙」是「六五」一爻，代表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志應：二五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相應，九二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求六五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，六五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自動下求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九二。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pSp>
        <p:nvGrpSpPr>
          <p:cNvPr id="9" name="群組 8"/>
          <p:cNvGrpSpPr/>
          <p:nvPr/>
        </p:nvGrpSpPr>
        <p:grpSpPr>
          <a:xfrm>
            <a:off x="8982280" y="1607164"/>
            <a:ext cx="2732641" cy="4294973"/>
            <a:chOff x="10138291" y="1435510"/>
            <a:chExt cx="2732641" cy="3407369"/>
          </a:xfrm>
        </p:grpSpPr>
        <p:pic>
          <p:nvPicPr>
            <p:cNvPr id="4" name="圖片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138291" y="1435510"/>
              <a:ext cx="2732641" cy="3407369"/>
            </a:xfrm>
            <a:prstGeom prst="rect">
              <a:avLst/>
            </a:prstGeom>
          </p:spPr>
        </p:pic>
        <p:grpSp>
          <p:nvGrpSpPr>
            <p:cNvPr id="8" name="群組 7"/>
            <p:cNvGrpSpPr/>
            <p:nvPr/>
          </p:nvGrpSpPr>
          <p:grpSpPr>
            <a:xfrm>
              <a:off x="10212571" y="2073933"/>
              <a:ext cx="505047" cy="383459"/>
              <a:chOff x="9459360" y="2238739"/>
              <a:chExt cx="468818" cy="383459"/>
            </a:xfrm>
          </p:grpSpPr>
          <p:sp>
            <p:nvSpPr>
              <p:cNvPr id="6" name="矩形 5"/>
              <p:cNvSpPr/>
              <p:nvPr/>
            </p:nvSpPr>
            <p:spPr>
              <a:xfrm>
                <a:off x="9459360" y="2238739"/>
                <a:ext cx="468818" cy="383459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sp>
            <p:nvSpPr>
              <p:cNvPr id="5" name="文字方塊 4"/>
              <p:cNvSpPr txBox="1"/>
              <p:nvPr/>
            </p:nvSpPr>
            <p:spPr>
              <a:xfrm>
                <a:off x="9505391" y="2238739"/>
                <a:ext cx="42278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b="1" dirty="0">
                    <a:solidFill>
                      <a:srgbClr val="FF0000"/>
                    </a:solidFill>
                  </a:rPr>
                  <a:t>山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7579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86638" y="692936"/>
            <a:ext cx="8911687" cy="742574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/>
              <a:t>初</a:t>
            </a:r>
            <a:r>
              <a:rPr lang="zh-TW" altLang="en-US" dirty="0"/>
              <a:t>筮</a:t>
            </a:r>
            <a:r>
              <a:rPr lang="zh-TW" altLang="en-US" dirty="0" smtClean="0"/>
              <a:t>告</a:t>
            </a:r>
            <a:r>
              <a:rPr lang="zh-TW" altLang="en-US" dirty="0"/>
              <a:t>，以剛中也。再</a:t>
            </a:r>
            <a:r>
              <a:rPr lang="zh-TW" altLang="en-US" dirty="0" smtClean="0"/>
              <a:t>三</a:t>
            </a:r>
            <a:r>
              <a:rPr lang="zh-TW" altLang="en-US" dirty="0"/>
              <a:t>瀆，瀆則不告，瀆蒙也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70131" y="1435510"/>
            <a:ext cx="7789228" cy="4397054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九二以剛德居下卦二陰之中，六五在上卦以柔中之德來應，師生心志相應，所以代表為師的九二即教之。再三，則有變化，志不能應，此時若勉強教授，惟恐瀆亂學童，所以不如不教。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不憤不啟，不悱不發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舉一隅不以三隅反，則不復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論語．述而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pSp>
        <p:nvGrpSpPr>
          <p:cNvPr id="9" name="群組 8"/>
          <p:cNvGrpSpPr/>
          <p:nvPr/>
        </p:nvGrpSpPr>
        <p:grpSpPr>
          <a:xfrm>
            <a:off x="9330854" y="1695868"/>
            <a:ext cx="2732641" cy="3407369"/>
            <a:chOff x="10138291" y="1435510"/>
            <a:chExt cx="2732641" cy="3407369"/>
          </a:xfrm>
        </p:grpSpPr>
        <p:pic>
          <p:nvPicPr>
            <p:cNvPr id="4" name="圖片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138291" y="1435510"/>
              <a:ext cx="2732641" cy="3407369"/>
            </a:xfrm>
            <a:prstGeom prst="rect">
              <a:avLst/>
            </a:prstGeom>
          </p:spPr>
        </p:pic>
        <p:grpSp>
          <p:nvGrpSpPr>
            <p:cNvPr id="8" name="群組 7"/>
            <p:cNvGrpSpPr/>
            <p:nvPr/>
          </p:nvGrpSpPr>
          <p:grpSpPr>
            <a:xfrm>
              <a:off x="10212571" y="2073933"/>
              <a:ext cx="505047" cy="383459"/>
              <a:chOff x="9459360" y="2238739"/>
              <a:chExt cx="468818" cy="383459"/>
            </a:xfrm>
          </p:grpSpPr>
          <p:sp>
            <p:nvSpPr>
              <p:cNvPr id="6" name="矩形 5"/>
              <p:cNvSpPr/>
              <p:nvPr/>
            </p:nvSpPr>
            <p:spPr>
              <a:xfrm>
                <a:off x="9459360" y="2238739"/>
                <a:ext cx="468818" cy="383459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sp>
            <p:nvSpPr>
              <p:cNvPr id="5" name="文字方塊 4"/>
              <p:cNvSpPr txBox="1"/>
              <p:nvPr/>
            </p:nvSpPr>
            <p:spPr>
              <a:xfrm>
                <a:off x="9505391" y="2238739"/>
                <a:ext cx="42278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zh-TW" altLang="en-US" b="1" dirty="0">
                    <a:solidFill>
                      <a:srgbClr val="FF0000"/>
                    </a:solidFill>
                  </a:rPr>
                  <a:t>山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5174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42574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蒙</a:t>
            </a:r>
            <a:r>
              <a:rPr lang="zh-TW" altLang="en-US" dirty="0">
                <a:solidFill>
                  <a:srgbClr val="FF0000"/>
                </a:solidFill>
              </a:rPr>
              <a:t>以養</a:t>
            </a:r>
            <a:r>
              <a:rPr lang="zh-TW" altLang="en-US" dirty="0" smtClean="0">
                <a:solidFill>
                  <a:srgbClr val="FF0000"/>
                </a:solidFill>
              </a:rPr>
              <a:t>正聖</a:t>
            </a:r>
            <a:r>
              <a:rPr lang="zh-TW" altLang="en-US" dirty="0">
                <a:solidFill>
                  <a:srgbClr val="FF0000"/>
                </a:solidFill>
              </a:rPr>
              <a:t>功</a:t>
            </a:r>
            <a:r>
              <a:rPr lang="zh-TW" altLang="en-US" dirty="0" smtClean="0">
                <a:solidFill>
                  <a:srgbClr val="FF0000"/>
                </a:solidFill>
              </a:rPr>
              <a:t>也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88792" y="1465328"/>
            <a:ext cx="9615820" cy="439705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講求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志應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與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教學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方法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，都是為童蒙養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在童蒙時期，一片天真，未染惡習氣，由有剛中之德的老師來發蒙，教他學為聖人，實最幸運。而學為聖人的入手工夫就在一個正字，無論身心言語，都要正而無邪，如此慢慢培養，就具備了學聖的基礎，然後可建聖功。</a:t>
            </a:r>
          </a:p>
        </p:txBody>
      </p:sp>
    </p:spTree>
    <p:extLst>
      <p:ext uri="{BB962C8B-B14F-4D97-AF65-F5344CB8AC3E}">
        <p14:creationId xmlns:p14="http://schemas.microsoft.com/office/powerpoint/2010/main" val="4097831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166648"/>
            <a:ext cx="8915400" cy="4744574"/>
          </a:xfrm>
        </p:spPr>
        <p:txBody>
          <a:bodyPr/>
          <a:lstStyle/>
          <a:p>
            <a:r>
              <a:rPr lang="zh-TW" altLang="en-US" sz="3200" dirty="0"/>
              <a:t>張</a:t>
            </a:r>
            <a:r>
              <a:rPr lang="zh-TW" altLang="en-US" sz="3200" dirty="0" smtClean="0"/>
              <a:t>載據「蒙</a:t>
            </a:r>
            <a:r>
              <a:rPr lang="zh-TW" altLang="en-US" sz="3200" dirty="0"/>
              <a:t>以養正，聖功也</a:t>
            </a:r>
            <a:r>
              <a:rPr lang="zh-TW" altLang="en-US" sz="3200" dirty="0" smtClean="0"/>
              <a:t>。」作</a:t>
            </a:r>
            <a:r>
              <a:rPr lang="en-US" altLang="zh-TW" sz="3200" dirty="0" smtClean="0"/>
              <a:t>《</a:t>
            </a:r>
            <a:r>
              <a:rPr lang="zh-TW" altLang="en-US" sz="3200" dirty="0"/>
              <a:t>正蒙</a:t>
            </a:r>
            <a:r>
              <a:rPr lang="en-US" altLang="zh-TW" sz="3200" dirty="0" smtClean="0"/>
              <a:t>》</a:t>
            </a:r>
          </a:p>
          <a:p>
            <a:r>
              <a:rPr lang="zh-TW" altLang="en-US" sz="3200" dirty="0"/>
              <a:t>王</a:t>
            </a:r>
            <a:r>
              <a:rPr lang="zh-TW" altLang="en-US" sz="3200" dirty="0" smtClean="0"/>
              <a:t>夫之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（船山）</a:t>
            </a:r>
            <a:r>
              <a:rPr lang="zh-TW" altLang="en-US" sz="3200" dirty="0" smtClean="0"/>
              <a:t>作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正蒙註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，特闡其「時中」之義。</a:t>
            </a:r>
            <a:endParaRPr lang="en-US" altLang="zh-TW" sz="3200" dirty="0" smtClean="0"/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時中：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時時處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處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合乎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中道</a:t>
            </a:r>
          </a:p>
          <a:p>
            <a:endParaRPr lang="zh-TW" altLang="en-US" sz="3200" dirty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99875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第三章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51682"/>
            <a:ext cx="8915400" cy="4159540"/>
          </a:xfrm>
        </p:spPr>
        <p:txBody>
          <a:bodyPr/>
          <a:lstStyle/>
          <a:p>
            <a:r>
              <a:rPr lang="zh-TW" altLang="en-US" sz="3200" dirty="0" smtClean="0"/>
              <a:t>子</a:t>
            </a:r>
            <a:r>
              <a:rPr lang="zh-TW" altLang="en-US" sz="3200" dirty="0"/>
              <a:t>曰：「中庸其至矣乎！民鮮能久矣。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雍也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曰：「中庸之為德也，其至矣乎！民鮮久矣！」</a:t>
            </a:r>
          </a:p>
          <a:p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4714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第四章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13412" y="1382996"/>
            <a:ext cx="8915400" cy="536567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曰：「道之不</a:t>
            </a:r>
            <a:r>
              <a:rPr lang="zh-TW" altLang="en-US" sz="3200" dirty="0">
                <a:solidFill>
                  <a:srgbClr val="FF0000"/>
                </a:solidFill>
              </a:rPr>
              <a:t>行</a:t>
            </a:r>
            <a:r>
              <a:rPr lang="zh-TW" altLang="en-US" sz="3200" dirty="0"/>
              <a:t>也，我知之矣：</a:t>
            </a:r>
            <a:r>
              <a:rPr lang="zh-TW" altLang="en-US" sz="3200" dirty="0" smtClean="0"/>
              <a:t>知者</a:t>
            </a:r>
            <a:r>
              <a:rPr lang="zh-TW" altLang="en-US" sz="3200" dirty="0"/>
              <a:t>過之；愚者不及也。道之不</a:t>
            </a:r>
            <a:r>
              <a:rPr lang="zh-TW" altLang="en-US" sz="3200" dirty="0">
                <a:solidFill>
                  <a:srgbClr val="FF0000"/>
                </a:solidFill>
              </a:rPr>
              <a:t>明</a:t>
            </a:r>
            <a:r>
              <a:rPr lang="zh-TW" altLang="en-US" sz="3200" dirty="0"/>
              <a:t>也，我知之矣：賢者過之；不肖者不及也。</a:t>
            </a:r>
            <a:r>
              <a:rPr lang="zh-TW" altLang="en-US" sz="3200" dirty="0">
                <a:solidFill>
                  <a:srgbClr val="FF0000"/>
                </a:solidFill>
              </a:rPr>
              <a:t>人莫不飲食也。鮮能知味也。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雪公按：明在前，行在後（司馬光），較為易解，古書錯簡往往有之。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人皆有性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天之道，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而反不知也。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981545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論語</a:t>
            </a:r>
            <a:r>
              <a:rPr lang="en-US" altLang="zh-TW" dirty="0" smtClean="0">
                <a:latin typeface="Poor Richard" panose="02080502050505020702" pitchFamily="18" charset="0"/>
              </a:rPr>
              <a:t>•</a:t>
            </a:r>
            <a:r>
              <a:rPr lang="zh-TW" altLang="en-US" dirty="0" smtClean="0"/>
              <a:t>先進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92925" y="1461052"/>
            <a:ext cx="8915400" cy="397468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子貢問：「</a:t>
            </a:r>
            <a:r>
              <a:rPr lang="zh-TW" altLang="en-US" sz="3200" dirty="0" smtClean="0"/>
              <a:t>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子張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與商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子夏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孰賢？」子曰：「師也過，商也不及。」曰：「然則師</a:t>
            </a:r>
            <a:r>
              <a:rPr lang="zh-TW" altLang="en-US" sz="3200" dirty="0" smtClean="0"/>
              <a:t>愈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勝過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與</a:t>
            </a:r>
            <a:r>
              <a:rPr lang="zh-TW" altLang="en-US" sz="3200" dirty="0"/>
              <a:t>？」子曰：「過</a:t>
            </a:r>
            <a:r>
              <a:rPr lang="zh-TW" altLang="en-US" sz="3200" dirty="0" smtClean="0"/>
              <a:t>猶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（如同）</a:t>
            </a:r>
            <a:r>
              <a:rPr lang="zh-TW" altLang="en-US" sz="3200" dirty="0" smtClean="0"/>
              <a:t>不及</a:t>
            </a:r>
            <a:r>
              <a:rPr lang="zh-TW" altLang="en-US" sz="3200" dirty="0"/>
              <a:t>。」</a:t>
            </a:r>
          </a:p>
        </p:txBody>
      </p:sp>
    </p:spTree>
    <p:extLst>
      <p:ext uri="{BB962C8B-B14F-4D97-AF65-F5344CB8AC3E}">
        <p14:creationId xmlns:p14="http://schemas.microsoft.com/office/powerpoint/2010/main" val="128688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第五章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65243"/>
            <a:ext cx="8915400" cy="4445979"/>
          </a:xfrm>
        </p:spPr>
        <p:txBody>
          <a:bodyPr/>
          <a:lstStyle/>
          <a:p>
            <a:r>
              <a:rPr lang="zh-TW" altLang="en-US" sz="3200" dirty="0" smtClean="0"/>
              <a:t>子</a:t>
            </a:r>
            <a:r>
              <a:rPr lang="zh-TW" altLang="en-US" sz="3200" dirty="0"/>
              <a:t>曰：「道其不行矣</a:t>
            </a:r>
            <a:r>
              <a:rPr lang="zh-TW" altLang="en-US" sz="3200" dirty="0" smtClean="0"/>
              <a:t>夫。」</a:t>
            </a:r>
            <a:endParaRPr lang="en-US" altLang="zh-TW" sz="3200" dirty="0" smtClean="0"/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鄭注：（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併入前章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）閔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無明君教之。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11470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第六章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90430" y="1505447"/>
            <a:ext cx="8915400" cy="377762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曰：「舜其大知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也與！舜好</a:t>
            </a:r>
            <a:r>
              <a:rPr lang="zh-TW" altLang="en-US" sz="3200" dirty="0" smtClean="0"/>
              <a:t>問而好</a:t>
            </a:r>
            <a:r>
              <a:rPr lang="zh-TW" altLang="en-US" sz="3200" dirty="0"/>
              <a:t>察</a:t>
            </a:r>
            <a:r>
              <a:rPr lang="zh-TW" altLang="en-US" sz="3200" dirty="0" smtClean="0"/>
              <a:t>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近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言</a:t>
            </a:r>
            <a:r>
              <a:rPr lang="zh-TW" altLang="en-US" sz="3200" dirty="0"/>
              <a:t>。隱惡而揚善。</a:t>
            </a:r>
            <a:r>
              <a:rPr lang="zh-TW" altLang="en-US" sz="3200" dirty="0">
                <a:solidFill>
                  <a:srgbClr val="FF0000"/>
                </a:solidFill>
              </a:rPr>
              <a:t>執其兩端，用其中於民</a:t>
            </a:r>
            <a:r>
              <a:rPr lang="zh-TW" altLang="en-US" sz="3200" dirty="0"/>
              <a:t>。其斯以為舜乎！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>
                <a:solidFill>
                  <a:srgbClr val="FF0000"/>
                </a:solidFill>
              </a:rPr>
              <a:t>執</a:t>
            </a:r>
            <a:r>
              <a:rPr lang="zh-TW" altLang="en-US" sz="3200" dirty="0" smtClean="0">
                <a:solidFill>
                  <a:srgbClr val="FF0000"/>
                </a:solidFill>
              </a:rPr>
              <a:t>兩用</a:t>
            </a:r>
            <a:r>
              <a:rPr lang="zh-TW" altLang="en-US" sz="3200" dirty="0">
                <a:solidFill>
                  <a:srgbClr val="FF0000"/>
                </a:solidFill>
              </a:rPr>
              <a:t>中</a:t>
            </a:r>
          </a:p>
          <a:p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7625221" y="3394258"/>
            <a:ext cx="2520000" cy="29644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97770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邇言／隱惡揚善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11807"/>
            <a:ext cx="8915400" cy="4877975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鄭注：邇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，近也。近言而善，易以進人，察而行之也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/>
              <a:t>俚語、</a:t>
            </a:r>
            <a:r>
              <a:rPr lang="zh-TW" altLang="en-US" sz="3200" dirty="0" smtClean="0">
                <a:hlinkClick r:id="rId2"/>
              </a:rPr>
              <a:t>諺語</a:t>
            </a:r>
            <a:r>
              <a:rPr lang="zh-TW" altLang="en-US" sz="3200" dirty="0" smtClean="0"/>
              <a:t>、俗語、常言</a:t>
            </a:r>
            <a:r>
              <a:rPr lang="en-US" altLang="zh-TW" sz="3200" dirty="0" smtClean="0"/>
              <a:t>……</a:t>
            </a:r>
          </a:p>
          <a:p>
            <a:pPr lvl="1"/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昔時賢文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zh-TW" altLang="en-US" sz="3200" dirty="0" smtClean="0"/>
              <a:t>老生常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恆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談</a:t>
            </a:r>
            <a:endParaRPr lang="en-US" altLang="zh-TW" sz="3200" dirty="0" smtClean="0"/>
          </a:p>
          <a:p>
            <a:r>
              <a:rPr lang="zh-TW" altLang="en-US" sz="3200" dirty="0" smtClean="0"/>
              <a:t>唯有老生乃能</a:t>
            </a:r>
            <a:r>
              <a:rPr lang="zh-TW" altLang="en-US" sz="3200" dirty="0"/>
              <a:t>常</a:t>
            </a:r>
            <a:r>
              <a:rPr lang="zh-TW" altLang="en-US" sz="3200" dirty="0" smtClean="0"/>
              <a:t>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雪公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惡：指所進之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言。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08088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439867256"/>
              </p:ext>
            </p:extLst>
          </p:nvPr>
        </p:nvGraphicFramePr>
        <p:xfrm>
          <a:off x="1476086" y="1792669"/>
          <a:ext cx="974728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橢圓 5"/>
          <p:cNvSpPr/>
          <p:nvPr/>
        </p:nvSpPr>
        <p:spPr>
          <a:xfrm>
            <a:off x="4533927" y="3242002"/>
            <a:ext cx="2520000" cy="252000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7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德行</a:t>
            </a:r>
          </a:p>
        </p:txBody>
      </p:sp>
      <p:sp>
        <p:nvSpPr>
          <p:cNvPr id="3" name="矩形 2"/>
          <p:cNvSpPr/>
          <p:nvPr/>
        </p:nvSpPr>
        <p:spPr>
          <a:xfrm>
            <a:off x="2241295" y="707760"/>
            <a:ext cx="3831336" cy="786384"/>
          </a:xfrm>
          <a:prstGeom prst="rect">
            <a:avLst/>
          </a:prstGeom>
          <a:solidFill>
            <a:schemeClr val="bg2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600" dirty="0">
                <a:solidFill>
                  <a:srgbClr val="FF0000"/>
                </a:solidFill>
              </a:rPr>
              <a:t>知識 </a:t>
            </a:r>
            <a:r>
              <a:rPr lang="zh-TW" altLang="en-US" sz="3600" dirty="0" smtClean="0">
                <a:solidFill>
                  <a:srgbClr val="FF0000"/>
                </a:solidFill>
              </a:rPr>
              <a:t>＝ 智慧？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2237281" y="691712"/>
            <a:ext cx="3831336" cy="786384"/>
          </a:xfrm>
          <a:prstGeom prst="rect">
            <a:avLst/>
          </a:prstGeom>
          <a:solidFill>
            <a:schemeClr val="bg2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600" dirty="0">
                <a:solidFill>
                  <a:srgbClr val="FF0000"/>
                </a:solidFill>
              </a:rPr>
              <a:t>知識 ≠ </a:t>
            </a:r>
            <a:r>
              <a:rPr lang="zh-TW" altLang="en-US" sz="3600" dirty="0" smtClean="0">
                <a:solidFill>
                  <a:srgbClr val="FF0000"/>
                </a:solidFill>
              </a:rPr>
              <a:t>智慧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554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6" grpId="0" animBg="1"/>
      <p:bldP spid="3" grpId="0" animBg="1"/>
      <p:bldP spid="7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6808912"/>
              </p:ext>
            </p:extLst>
          </p:nvPr>
        </p:nvGraphicFramePr>
        <p:xfrm>
          <a:off x="2592925" y="1739004"/>
          <a:ext cx="7862476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右大括弧 4"/>
          <p:cNvSpPr/>
          <p:nvPr/>
        </p:nvSpPr>
        <p:spPr>
          <a:xfrm>
            <a:off x="10455401" y="2533118"/>
            <a:ext cx="511278" cy="1763559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圓角矩形 5"/>
          <p:cNvSpPr/>
          <p:nvPr/>
        </p:nvSpPr>
        <p:spPr>
          <a:xfrm>
            <a:off x="10966679" y="2302060"/>
            <a:ext cx="835742" cy="2143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執兩用中</a:t>
            </a:r>
            <a:endParaRPr lang="zh-TW" altLang="en-US" sz="3200" dirty="0"/>
          </a:p>
        </p:txBody>
      </p:sp>
      <p:cxnSp>
        <p:nvCxnSpPr>
          <p:cNvPr id="8" name="直線接點 7"/>
          <p:cNvCxnSpPr/>
          <p:nvPr/>
        </p:nvCxnSpPr>
        <p:spPr>
          <a:xfrm>
            <a:off x="8508345" y="2043577"/>
            <a:ext cx="589935" cy="360209"/>
          </a:xfrm>
          <a:prstGeom prst="line">
            <a:avLst/>
          </a:prstGeom>
          <a:ln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9" name="直線接點 8"/>
          <p:cNvCxnSpPr/>
          <p:nvPr/>
        </p:nvCxnSpPr>
        <p:spPr>
          <a:xfrm>
            <a:off x="8549640" y="3628129"/>
            <a:ext cx="548640" cy="664782"/>
          </a:xfrm>
          <a:prstGeom prst="line">
            <a:avLst/>
          </a:prstGeom>
          <a:ln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10" name="直線接點 9"/>
          <p:cNvCxnSpPr/>
          <p:nvPr/>
        </p:nvCxnSpPr>
        <p:spPr>
          <a:xfrm>
            <a:off x="8549640" y="4356919"/>
            <a:ext cx="548640" cy="9144"/>
          </a:xfrm>
          <a:prstGeom prst="line">
            <a:avLst/>
          </a:prstGeom>
          <a:ln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" name="文字方塊 1"/>
          <p:cNvSpPr txBox="1"/>
          <p:nvPr/>
        </p:nvSpPr>
        <p:spPr>
          <a:xfrm>
            <a:off x="1885311" y="235219"/>
            <a:ext cx="10141526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兩端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：鄭注「過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與不及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」，孔疏謂「知者過之，愚者不及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216000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　　　朱注「謂眾論不同之極致。」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216000"/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  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增廣賢文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：隱惡揚善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，執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其兩端。</a:t>
            </a:r>
          </a:p>
          <a:p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2815388" y="5666874"/>
            <a:ext cx="889133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王陽明「四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句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教」：無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善無惡心之體，有善有惡意之動，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知善知惡是良知，為善去惡是格物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421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26535A-E279-4ACD-9FD1-7C68010F1F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A826535A-E279-4ACD-9FD1-7C68010F1F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E363E4-2536-4B7A-9C7A-51F895B819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1E363E4-2536-4B7A-9C7A-51F895B819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D27BF-4916-494D-B96A-CE4F9B4D57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509D27BF-4916-494D-B96A-CE4F9B4D57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32969FB-1799-46E2-A7A3-75D05269CD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F32969FB-1799-46E2-A7A3-75D05269CD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30213F-96B6-42F4-8788-DFC7FE83BF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2B30213F-96B6-42F4-8788-DFC7FE83BF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5908F1-65E1-462B-AE98-0F0ADFF976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F85908F1-65E1-462B-AE98-0F0ADFF976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4C2936-D38C-4287-9BDB-2E996376D8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874C2936-D38C-4287-9BDB-2E996376D8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4EE6D6-86CA-4389-9F92-3703E2A435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514EE6D6-86CA-4389-9F92-3703E2A435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FAAEAA-E148-4F48-A2AF-DA253696F8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B7FAAEAA-E148-4F48-A2AF-DA253696F8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E112CB-9F85-411B-86FC-85C4906AE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4AE112CB-9F85-411B-86FC-85C4906AEB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91E214-5C7E-4AF4-A8DF-E19E35177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D191E214-5C7E-4AF4-A8DF-E19E35177E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A61871-824C-4F22-86DD-AB5BDCB722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7BA61871-824C-4F22-86DD-AB5BDCB722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F0CE90-BE9F-4FF7-9CA0-95B0F2DD84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63F0CE90-BE9F-4FF7-9CA0-95B0F2DD84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CF282E-262A-4CD9-86AF-73C176EFCE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32CF282E-262A-4CD9-86AF-73C176EFCE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3E30F1-4B4D-4DEB-8802-8ABA5D5A2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1A3E30F1-4B4D-4DEB-8802-8ABA5D5A23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526836-C86A-4DC1-B0D0-03EA6A1CBB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>
                                            <p:graphicEl>
                                              <a:dgm id="{6F526836-C86A-4DC1-B0D0-03EA6A1CBB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7C2DC4-674D-4688-B2EA-BE086D2EAF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CF7C2DC4-674D-4688-B2EA-BE086D2EAF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9BCBB4-FDE1-4D49-910E-51CCD119B1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C49BCBB4-FDE1-4D49-910E-51CCD119B1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E9C6F1-50D8-473D-A9E8-A6D7CDA090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63E9C6F1-50D8-473D-A9E8-A6D7CDA090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 animBg="1"/>
      <p:bldP spid="6" grpId="0" animBg="1"/>
      <p:bldP spid="2" grpId="0"/>
      <p:bldP spid="7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0297627"/>
              </p:ext>
            </p:extLst>
          </p:nvPr>
        </p:nvGraphicFramePr>
        <p:xfrm>
          <a:off x="2370680" y="238078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1090643" y="705158"/>
            <a:ext cx="1088055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800"/>
              </a:lnSpc>
            </a:pPr>
            <a:r>
              <a:rPr lang="en-US" altLang="zh-TW" sz="2800" dirty="0" smtClean="0"/>
              <a:t>《</a:t>
            </a:r>
            <a:r>
              <a:rPr lang="zh-TW" altLang="en-US" sz="2800" dirty="0" smtClean="0"/>
              <a:t>中庸．第</a:t>
            </a:r>
            <a:r>
              <a:rPr lang="en-US" altLang="zh-TW" sz="2800" dirty="0" smtClean="0"/>
              <a:t>27</a:t>
            </a:r>
            <a:r>
              <a:rPr lang="zh-TW" altLang="en-US" sz="2800" dirty="0" smtClean="0"/>
              <a:t>章</a:t>
            </a:r>
            <a:r>
              <a:rPr lang="en-US" altLang="zh-TW" sz="2800" dirty="0" smtClean="0"/>
              <a:t>》</a:t>
            </a:r>
            <a:r>
              <a:rPr lang="zh-TW" altLang="en-US" sz="2800" dirty="0" smtClean="0"/>
              <a:t>：</a:t>
            </a:r>
            <a:endParaRPr lang="en-US" altLang="zh-TW" sz="28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故</a:t>
            </a:r>
            <a:r>
              <a:rPr lang="zh-TW" altLang="en-US" sz="3200" dirty="0"/>
              <a:t>君子</a:t>
            </a:r>
            <a:r>
              <a:rPr lang="zh-TW" altLang="en-US" sz="3200" dirty="0" smtClean="0">
                <a:solidFill>
                  <a:srgbClr val="FF0000"/>
                </a:solidFill>
              </a:rPr>
              <a:t>尊德性</a:t>
            </a:r>
            <a:r>
              <a:rPr lang="zh-TW" altLang="en-US" sz="3200" dirty="0"/>
              <a:t>而</a:t>
            </a:r>
            <a:r>
              <a:rPr lang="zh-TW" altLang="en-US" sz="3200" dirty="0">
                <a:solidFill>
                  <a:srgbClr val="FF0000"/>
                </a:solidFill>
              </a:rPr>
              <a:t>道問學</a:t>
            </a:r>
            <a:r>
              <a:rPr lang="zh-TW" altLang="en-US" sz="3200" dirty="0"/>
              <a:t>，致廣大而盡精微，極高明而道中庸。</a:t>
            </a:r>
          </a:p>
        </p:txBody>
      </p:sp>
    </p:spTree>
    <p:extLst>
      <p:ext uri="{BB962C8B-B14F-4D97-AF65-F5344CB8AC3E}">
        <p14:creationId xmlns:p14="http://schemas.microsoft.com/office/powerpoint/2010/main" val="279833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CF9EB0-FF02-4E01-8BB7-04C0D4F700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86CF9EB0-FF02-4E01-8BB7-04C0D4F700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4F4889-A837-4485-ACC1-0D5C923608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5C4F4889-A837-4485-ACC1-0D5C923608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8A0BFC-4635-46FF-9CE5-4AB76DACE3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938A0BFC-4635-46FF-9CE5-4AB76DACE3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28083F-84AC-4D87-8C6F-D4DE33B91F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D028083F-84AC-4D87-8C6F-D4DE33B91F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34C424-E7EA-463B-BF95-2775962010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0D34C424-E7EA-463B-BF95-2775962010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786F15-31C7-488F-99F7-3C269A559C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CD786F15-31C7-488F-99F7-3C269A559C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9202F3-F531-4DE3-96A1-EC7D4D7D76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969202F3-F531-4DE3-96A1-EC7D4D7D76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FE594D-6F68-46D4-A206-480ED0251B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1AFE594D-6F68-46D4-A206-480ED0251B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0D3313-5AF5-444D-AEBE-15AFC19406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DC0D3313-5AF5-444D-AEBE-15AFC19406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9368C4-5427-428C-A9B7-CE2C0175DC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1F9368C4-5427-428C-A9B7-CE2C0175DC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954C7B-43FD-4CCB-9153-6F8E768D9F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3D954C7B-43FD-4CCB-9153-6F8E768D9F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D3F4ED-7D85-454F-AC10-A59CBA1F46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77D3F4ED-7D85-454F-AC10-A59CBA1F46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34C52A-9992-4E30-B665-C6241B620F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7234C52A-9992-4E30-B665-C6241B620F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marL="1117600" indent="-1117600"/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儒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家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的「兩端」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概念</a:t>
            </a:r>
          </a:p>
        </p:txBody>
      </p:sp>
      <p:sp>
        <p:nvSpPr>
          <p:cNvPr id="180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1" y="1354395"/>
            <a:ext cx="9766851" cy="4525963"/>
          </a:xfrm>
        </p:spPr>
        <p:txBody>
          <a:bodyPr>
            <a:noAutofit/>
          </a:bodyPr>
          <a:lstStyle/>
          <a:p>
            <a:pPr marL="812800" indent="-812800"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/>
              <a:t>《</a:t>
            </a:r>
            <a:r>
              <a:rPr lang="zh-TW" altLang="en-US" sz="3200" dirty="0"/>
              <a:t>周易</a:t>
            </a:r>
            <a:r>
              <a:rPr lang="en-US" altLang="zh-TW" sz="3200" dirty="0"/>
              <a:t>》</a:t>
            </a:r>
            <a:r>
              <a:rPr lang="zh-TW" altLang="en-US" sz="3200" dirty="0"/>
              <a:t>的陰陽兩儀之道</a:t>
            </a:r>
          </a:p>
          <a:p>
            <a:pPr marL="1168400" lvl="1" indent="-711200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一陰一陽之謂道，繼之者善也，成之者性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 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1168400" lvl="1" indent="-711200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天地、乾坤、卑高、貴賤、動靜、剛柔、日月、寒暑、男女 </a:t>
            </a: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/>
              <a:t>《</a:t>
            </a:r>
            <a:r>
              <a:rPr lang="zh-TW" altLang="en-US" sz="3200" dirty="0" smtClean="0"/>
              <a:t>論語．子</a:t>
            </a:r>
            <a:r>
              <a:rPr lang="zh-TW" altLang="en-US" sz="3200" dirty="0"/>
              <a:t>罕</a:t>
            </a:r>
            <a:r>
              <a:rPr lang="en-US" altLang="zh-TW" sz="3200" dirty="0"/>
              <a:t>》</a:t>
            </a:r>
            <a:r>
              <a:rPr lang="zh-TW" altLang="en-US" sz="3200" dirty="0"/>
              <a:t>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子曰：吾有知乎哉？無知也。有鄙夫問於我，空空如也，我扣其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兩端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而竭焉。</a:t>
            </a: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en-US" altLang="zh-CN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CN" altLang="en-US" sz="3200" dirty="0" smtClean="0"/>
              <a:t>尚書</a:t>
            </a:r>
            <a:r>
              <a:rPr lang="zh-TW" altLang="en-US" sz="3200" dirty="0"/>
              <a:t>．</a:t>
            </a:r>
            <a:r>
              <a:rPr lang="zh-CN" altLang="en-US" sz="3200" dirty="0" smtClean="0"/>
              <a:t>大禹</a:t>
            </a:r>
            <a:r>
              <a:rPr lang="zh-CN" altLang="en-US" sz="3200" dirty="0"/>
              <a:t>謨</a:t>
            </a:r>
            <a:r>
              <a:rPr lang="en-US" altLang="zh-CN" sz="3200" dirty="0" smtClean="0"/>
              <a:t>》</a:t>
            </a:r>
            <a:r>
              <a:rPr lang="zh-TW" altLang="en-US" sz="3200" dirty="0" smtClean="0"/>
              <a:t>：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人心惟危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，道心惟微；惟精惟一，</a:t>
            </a:r>
            <a:r>
              <a:rPr lang="zh-CN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允執厥中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07684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0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0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0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0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0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227" grpId="0" uiExpand="1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1117600" indent="-1117600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道德經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中的「相反相生」概念</a:t>
            </a:r>
          </a:p>
        </p:txBody>
      </p:sp>
      <p:sp>
        <p:nvSpPr>
          <p:cNvPr id="178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1" y="1600201"/>
            <a:ext cx="8435975" cy="4525963"/>
          </a:xfrm>
        </p:spPr>
        <p:txBody>
          <a:bodyPr>
            <a:normAutofit/>
          </a:bodyPr>
          <a:lstStyle/>
          <a:p>
            <a:pPr marL="812800" indent="-812800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牝牡、雌雄、陰陽、剛柔、善惡、善醜、禍福、利害、曲直、盈窪、虛實、強弱、興廢、與奪、厚薄、進退、得亡、貴賤、智愚、生死、大小 </a:t>
            </a:r>
          </a:p>
        </p:txBody>
      </p:sp>
    </p:spTree>
    <p:extLst>
      <p:ext uri="{BB962C8B-B14F-4D97-AF65-F5344CB8AC3E}">
        <p14:creationId xmlns:p14="http://schemas.microsoft.com/office/powerpoint/2010/main" val="3348699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marL="1117600" indent="-1117600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佛典中的「對法相因」概念</a:t>
            </a:r>
          </a:p>
        </p:txBody>
      </p:sp>
      <p:sp>
        <p:nvSpPr>
          <p:cNvPr id="177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628776"/>
            <a:ext cx="9145588" cy="4525963"/>
          </a:xfrm>
        </p:spPr>
        <p:txBody>
          <a:bodyPr/>
          <a:lstStyle/>
          <a:p>
            <a:pPr marL="812800" indent="-812800"/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中論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八不中道</a:t>
            </a:r>
          </a:p>
          <a:p>
            <a:pPr marL="1168400" lvl="1" indent="-711200"/>
            <a:r>
              <a:rPr lang="zh-TW" altLang="en-US" sz="2400" dirty="0"/>
              <a:t>不生、不滅、不常、不斷、不一、不異、不來、不出 </a:t>
            </a:r>
            <a:endParaRPr lang="zh-TW" altLang="en-US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12800" indent="-812800"/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大智度論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中道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思想</a:t>
            </a:r>
          </a:p>
          <a:p>
            <a:pPr marL="1168400" lvl="1" indent="-711200"/>
            <a:r>
              <a:rPr lang="zh-TW" altLang="en-US" sz="2400" dirty="0"/>
              <a:t>常</a:t>
            </a:r>
            <a:r>
              <a:rPr lang="en-US" altLang="zh-TW" sz="2400" dirty="0"/>
              <a:t>/</a:t>
            </a:r>
            <a:r>
              <a:rPr lang="zh-TW" altLang="en-US" sz="2400" dirty="0"/>
              <a:t>無常、苦</a:t>
            </a:r>
            <a:r>
              <a:rPr lang="en-US" altLang="zh-TW" sz="2400" dirty="0"/>
              <a:t>/</a:t>
            </a:r>
            <a:r>
              <a:rPr lang="zh-TW" altLang="en-US" sz="2400" dirty="0"/>
              <a:t>樂、空</a:t>
            </a:r>
            <a:r>
              <a:rPr lang="en-US" altLang="zh-TW" sz="2400" dirty="0"/>
              <a:t>/</a:t>
            </a:r>
            <a:r>
              <a:rPr lang="zh-TW" altLang="en-US" sz="2400" dirty="0"/>
              <a:t>實、我</a:t>
            </a:r>
            <a:r>
              <a:rPr lang="en-US" altLang="zh-TW" sz="2400" dirty="0"/>
              <a:t>/</a:t>
            </a:r>
            <a:r>
              <a:rPr lang="zh-TW" altLang="en-US" sz="2400" dirty="0"/>
              <a:t>無我」 </a:t>
            </a:r>
          </a:p>
          <a:p>
            <a:pPr marL="1168400" lvl="1" indent="-711200"/>
            <a:r>
              <a:rPr lang="zh-TW" altLang="en-US" sz="2400" dirty="0">
                <a:solidFill>
                  <a:srgbClr val="FF0000"/>
                </a:solidFill>
              </a:rPr>
              <a:t>離是二邊行中道 </a:t>
            </a:r>
            <a:r>
              <a:rPr lang="zh-TW" altLang="en-US" sz="2400" dirty="0"/>
              <a:t>，是為般若波羅蜜 </a:t>
            </a:r>
            <a:endParaRPr lang="zh-TW" altLang="en-US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12800" indent="-812800"/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維摩詰經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不二法門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</a:p>
          <a:p>
            <a:pPr marL="1168400" lvl="1" indent="-711200"/>
            <a:r>
              <a:rPr lang="en-US" altLang="zh-TW" sz="2400" dirty="0"/>
              <a:t>31</a:t>
            </a:r>
            <a:r>
              <a:rPr lang="zh-TW" altLang="en-US" sz="2400" dirty="0"/>
              <a:t>組「二法相對相因」概念 </a:t>
            </a:r>
          </a:p>
          <a:p>
            <a:pPr marL="1168400" lvl="1" indent="-711200"/>
            <a:r>
              <a:rPr lang="zh-TW" altLang="en-US" sz="2400" dirty="0"/>
              <a:t>我</a:t>
            </a:r>
            <a:r>
              <a:rPr lang="en-US" altLang="zh-TW" sz="2400" dirty="0"/>
              <a:t>/</a:t>
            </a:r>
            <a:r>
              <a:rPr lang="zh-TW" altLang="en-US" sz="2400" dirty="0"/>
              <a:t>我所、受</a:t>
            </a:r>
            <a:r>
              <a:rPr lang="en-US" altLang="zh-TW" sz="2400" dirty="0"/>
              <a:t>/</a:t>
            </a:r>
            <a:r>
              <a:rPr lang="zh-TW" altLang="en-US" sz="2400" dirty="0"/>
              <a:t>不受、垢</a:t>
            </a:r>
            <a:r>
              <a:rPr lang="en-US" altLang="zh-TW" sz="2400" dirty="0"/>
              <a:t>/</a:t>
            </a:r>
            <a:r>
              <a:rPr lang="zh-TW" altLang="en-US" sz="2400" dirty="0"/>
              <a:t>淨、是動</a:t>
            </a:r>
            <a:r>
              <a:rPr lang="en-US" altLang="zh-TW" sz="2400" dirty="0"/>
              <a:t>/</a:t>
            </a:r>
            <a:r>
              <a:rPr lang="zh-TW" altLang="en-US" sz="2400" dirty="0"/>
              <a:t>是念、一相</a:t>
            </a:r>
            <a:r>
              <a:rPr lang="en-US" altLang="zh-TW" sz="2400" dirty="0"/>
              <a:t>/</a:t>
            </a:r>
            <a:r>
              <a:rPr lang="zh-TW" altLang="en-US" sz="2400" dirty="0"/>
              <a:t>無相 </a:t>
            </a:r>
            <a:r>
              <a:rPr lang="en-US" altLang="zh-TW" sz="2400" dirty="0">
                <a:latin typeface="新細明體" panose="02020500000000000000" pitchFamily="18" charset="-120"/>
              </a:rPr>
              <a:t>……</a:t>
            </a:r>
            <a:endParaRPr lang="en-US" altLang="zh-TW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1168400" lvl="1" indent="-711200"/>
            <a:endParaRPr lang="en-US" altLang="zh-TW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29147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7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77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7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77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7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77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77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77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壇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經</a:t>
            </a:r>
            <a:r>
              <a:rPr lang="en-US" altLang="zh-TW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三十六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對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法：</a:t>
            </a:r>
            <a:endParaRPr lang="zh-TW" altLang="en-US" dirty="0">
              <a:effectLst/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40238" y="1600201"/>
            <a:ext cx="5770562" cy="4525963"/>
          </a:xfrm>
        </p:spPr>
        <p:txBody>
          <a:bodyPr/>
          <a:lstStyle/>
          <a:p>
            <a:r>
              <a:rPr lang="zh-TW" altLang="en-US" sz="3600">
                <a:latin typeface="標楷體" panose="03000509000000000000" pitchFamily="65" charset="-120"/>
                <a:ea typeface="標楷體" panose="03000509000000000000" pitchFamily="65" charset="-120"/>
              </a:rPr>
              <a:t>「外境無情」五對</a:t>
            </a:r>
          </a:p>
          <a:p>
            <a:r>
              <a:rPr lang="zh-TW" altLang="en-US" sz="3600">
                <a:latin typeface="標楷體" panose="03000509000000000000" pitchFamily="65" charset="-120"/>
                <a:ea typeface="標楷體" panose="03000509000000000000" pitchFamily="65" charset="-120"/>
              </a:rPr>
              <a:t>「法相語言」十二對</a:t>
            </a:r>
          </a:p>
          <a:p>
            <a:r>
              <a:rPr lang="zh-TW" altLang="en-US" sz="3600">
                <a:latin typeface="標楷體" panose="03000509000000000000" pitchFamily="65" charset="-120"/>
                <a:ea typeface="標楷體" panose="03000509000000000000" pitchFamily="65" charset="-120"/>
              </a:rPr>
              <a:t>「自性起用」十九對</a:t>
            </a:r>
          </a:p>
        </p:txBody>
      </p:sp>
      <p:pic>
        <p:nvPicPr>
          <p:cNvPr id="8196" name="Picture 4" descr="artwork27-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4" y="3644901"/>
            <a:ext cx="2003425" cy="2944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圖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7489" y="3644900"/>
            <a:ext cx="2386579" cy="2944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933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「外境無情」五對</a:t>
            </a:r>
            <a:endParaRPr lang="zh-TW" altLang="en-US" b="0" dirty="0">
              <a:solidFill>
                <a:schemeClr val="tx1"/>
              </a:solidFill>
              <a:effectLst/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90888" y="1600201"/>
            <a:ext cx="5903912" cy="4525963"/>
          </a:xfrm>
        </p:spPr>
        <p:txBody>
          <a:bodyPr/>
          <a:lstStyle/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天與地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日與月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明與暗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陰與陽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水與火 </a:t>
            </a:r>
          </a:p>
        </p:txBody>
      </p:sp>
      <p:pic>
        <p:nvPicPr>
          <p:cNvPr id="16388" name="Picture 4" descr="artwork27-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964" y="1989139"/>
            <a:ext cx="2840037" cy="3500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8328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0" dirty="0">
                <a:solidFill>
                  <a:schemeClr val="tx1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「法相語言」十二</a:t>
            </a:r>
            <a:r>
              <a:rPr lang="zh-TW" altLang="en-US" b="0" dirty="0" smtClean="0">
                <a:solidFill>
                  <a:schemeClr val="tx1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對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體相、義相→語言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857501" y="1600201"/>
            <a:ext cx="3159125" cy="4525963"/>
          </a:xfrm>
        </p:spPr>
        <p:txBody>
          <a:bodyPr/>
          <a:lstStyle/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有為與無為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有色與無色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有相與無相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有漏與無漏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色與空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動與靜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7032626" y="1600201"/>
            <a:ext cx="3178175" cy="4525963"/>
          </a:xfrm>
        </p:spPr>
        <p:txBody>
          <a:bodyPr/>
          <a:lstStyle/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清與濁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凡與聖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僧與俗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老與少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長與短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高與下</a:t>
            </a:r>
          </a:p>
        </p:txBody>
      </p:sp>
    </p:spTree>
    <p:extLst>
      <p:ext uri="{BB962C8B-B14F-4D97-AF65-F5344CB8AC3E}">
        <p14:creationId xmlns:p14="http://schemas.microsoft.com/office/powerpoint/2010/main" val="2643611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uiExpand="1" build="p"/>
      <p:bldP spid="15364" grpId="0" uiExpand="1" build="allAtOnce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「自性起用」十九對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071813" y="1557338"/>
            <a:ext cx="2449512" cy="5040312"/>
          </a:xfrm>
        </p:spPr>
        <p:txBody>
          <a:bodyPr/>
          <a:lstStyle/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邪與正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癡與慧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愚與智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亂與定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戒與非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直與曲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實與虛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險與平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煩惱與菩提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慈與害</a:t>
            </a:r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73788" y="1484313"/>
            <a:ext cx="3954462" cy="4667250"/>
          </a:xfrm>
        </p:spPr>
        <p:txBody>
          <a:bodyPr>
            <a:normAutofit lnSpcReduction="10000"/>
          </a:bodyPr>
          <a:lstStyle/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喜與瞋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捨與慳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進與退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生與滅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常與無常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法身與色身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化身與報身 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體與用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性與相</a:t>
            </a:r>
          </a:p>
          <a:p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有情與無親</a:t>
            </a:r>
          </a:p>
        </p:txBody>
      </p:sp>
    </p:spTree>
    <p:extLst>
      <p:ext uri="{BB962C8B-B14F-4D97-AF65-F5344CB8AC3E}">
        <p14:creationId xmlns:p14="http://schemas.microsoft.com/office/powerpoint/2010/main" val="226310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9074819" cy="1280890"/>
          </a:xfrm>
        </p:spPr>
        <p:txBody>
          <a:bodyPr/>
          <a:lstStyle/>
          <a:p>
            <a:r>
              <a:rPr lang="zh-TW" altLang="en-US" dirty="0" smtClean="0"/>
              <a:t>中國藝術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詩、書、畫、雕塑、建築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之</a:t>
            </a:r>
            <a:r>
              <a:rPr lang="zh-TW" altLang="en-US" dirty="0" smtClean="0">
                <a:solidFill>
                  <a:srgbClr val="FF0000"/>
                </a:solidFill>
              </a:rPr>
              <a:t>中道</a:t>
            </a:r>
            <a:r>
              <a:rPr lang="zh-TW" altLang="en-US" dirty="0"/>
              <a:t>審</a:t>
            </a:r>
            <a:r>
              <a:rPr lang="zh-TW" altLang="en-US" dirty="0" smtClean="0"/>
              <a:t>美觀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92925" y="1570900"/>
            <a:ext cx="8915400" cy="4239738"/>
          </a:xfrm>
        </p:spPr>
        <p:txBody>
          <a:bodyPr/>
          <a:lstStyle/>
          <a:p>
            <a:r>
              <a:rPr lang="zh-TW" altLang="en-US" sz="3200" dirty="0" smtClean="0"/>
              <a:t>儒：執</a:t>
            </a:r>
            <a:r>
              <a:rPr lang="zh-TW" altLang="en-US" sz="3200" dirty="0"/>
              <a:t>兩用</a:t>
            </a:r>
            <a:r>
              <a:rPr lang="zh-TW" altLang="en-US" sz="3200" dirty="0" smtClean="0"/>
              <a:t>中</a:t>
            </a:r>
            <a:endParaRPr lang="en-US" altLang="zh-TW" sz="3200" dirty="0" smtClean="0"/>
          </a:p>
          <a:p>
            <a:r>
              <a:rPr lang="zh-TW" altLang="en-US" sz="3200" dirty="0" smtClean="0"/>
              <a:t>釋：離是二邊行中道</a:t>
            </a:r>
            <a:endParaRPr lang="en-US" altLang="zh-TW" sz="3200" dirty="0" smtClean="0"/>
          </a:p>
          <a:p>
            <a:r>
              <a:rPr lang="zh-TW" altLang="en-US" sz="3200" dirty="0" smtClean="0"/>
              <a:t>道：相反相生</a:t>
            </a:r>
            <a:endParaRPr lang="zh-TW" altLang="en-US" sz="3200" dirty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088623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rgbClr val="FF0000"/>
                </a:solidFill>
                <a:ea typeface="標楷體" panose="03000509000000000000" pitchFamily="65" charset="-120"/>
              </a:rPr>
              <a:t>常建</a:t>
            </a:r>
            <a:r>
              <a:rPr lang="en-US" altLang="zh-TW" dirty="0">
                <a:solidFill>
                  <a:srgbClr val="FF0000"/>
                </a:solidFill>
                <a:ea typeface="標楷體" panose="03000509000000000000" pitchFamily="65" charset="-120"/>
              </a:rPr>
              <a:t>〈</a:t>
            </a:r>
            <a:r>
              <a:rPr lang="zh-TW" altLang="en-US" dirty="0">
                <a:solidFill>
                  <a:srgbClr val="FF0000"/>
                </a:solidFill>
                <a:ea typeface="標楷體" panose="03000509000000000000" pitchFamily="65" charset="-120"/>
              </a:rPr>
              <a:t>題破山寺後禪院</a:t>
            </a:r>
            <a:r>
              <a:rPr lang="en-US" altLang="zh-TW" dirty="0">
                <a:solidFill>
                  <a:srgbClr val="FF0000"/>
                </a:solidFill>
                <a:ea typeface="標楷體" panose="03000509000000000000" pitchFamily="65" charset="-120"/>
              </a:rPr>
              <a:t>〉</a:t>
            </a:r>
          </a:p>
        </p:txBody>
      </p:sp>
      <p:sp>
        <p:nvSpPr>
          <p:cNvPr id="169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86677" y="1672784"/>
            <a:ext cx="7832745" cy="230516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chemeClr val="tx2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清晨入古寺（事），初日照高林（理）。</a:t>
            </a:r>
          </a:p>
          <a:p>
            <a:pPr>
              <a:lnSpc>
                <a:spcPts val="4800"/>
              </a:lnSpc>
              <a:buFontTx/>
              <a:buNone/>
            </a:pPr>
            <a:r>
              <a:rPr lang="zh-TW" altLang="en-US" sz="3200" dirty="0">
                <a:solidFill>
                  <a:schemeClr val="tx2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曲徑通幽處（動），禪房花木深（靜）。</a:t>
            </a:r>
          </a:p>
          <a:p>
            <a:pPr>
              <a:lnSpc>
                <a:spcPts val="4800"/>
              </a:lnSpc>
              <a:buFontTx/>
              <a:buNone/>
            </a:pPr>
            <a:r>
              <a:rPr lang="zh-TW" altLang="en-US" sz="3200" dirty="0">
                <a:solidFill>
                  <a:schemeClr val="tx2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山光悅鳥性（有），潭影空人心（空）。</a:t>
            </a:r>
          </a:p>
          <a:p>
            <a:pPr>
              <a:lnSpc>
                <a:spcPts val="4800"/>
              </a:lnSpc>
              <a:buFontTx/>
              <a:buNone/>
            </a:pPr>
            <a:r>
              <a:rPr lang="zh-TW" altLang="en-US" sz="3200" dirty="0">
                <a:solidFill>
                  <a:schemeClr val="tx2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萬籟此俱寂（寂），惟聞鐘磬音（照）</a:t>
            </a:r>
            <a:r>
              <a:rPr lang="zh-TW" altLang="en-US" sz="3200" dirty="0" smtClean="0">
                <a:solidFill>
                  <a:schemeClr val="tx2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solidFill>
                <a:schemeClr val="tx2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文字方塊 1"/>
          <p:cNvSpPr txBox="1"/>
          <p:nvPr/>
        </p:nvSpPr>
        <p:spPr>
          <a:xfrm>
            <a:off x="9367340" y="1659987"/>
            <a:ext cx="2508173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4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事理無礙</a:t>
            </a:r>
          </a:p>
          <a:p>
            <a:pPr>
              <a:lnSpc>
                <a:spcPts val="54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動靜一如</a:t>
            </a:r>
          </a:p>
          <a:p>
            <a:pPr>
              <a:lnSpc>
                <a:spcPts val="54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空有相即</a:t>
            </a:r>
          </a:p>
          <a:p>
            <a:pPr>
              <a:lnSpc>
                <a:spcPts val="54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寂照雙融</a:t>
            </a:r>
            <a:r>
              <a:rPr lang="zh-TW" altLang="en-US" sz="3200" dirty="0">
                <a:solidFill>
                  <a:schemeClr val="bg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</a:p>
          <a:p>
            <a:pPr>
              <a:lnSpc>
                <a:spcPts val="5400"/>
              </a:lnSpc>
            </a:pPr>
            <a:endParaRPr lang="zh-TW" altLang="en-US" sz="3200" dirty="0"/>
          </a:p>
        </p:txBody>
      </p:sp>
      <p:sp>
        <p:nvSpPr>
          <p:cNvPr id="3" name="文字方塊 2"/>
          <p:cNvSpPr txBox="1"/>
          <p:nvPr/>
        </p:nvSpPr>
        <p:spPr>
          <a:xfrm>
            <a:off x="5067759" y="5026627"/>
            <a:ext cx="2115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詩家中道 </a:t>
            </a:r>
          </a:p>
        </p:txBody>
      </p:sp>
    </p:spTree>
    <p:extLst>
      <p:ext uri="{BB962C8B-B14F-4D97-AF65-F5344CB8AC3E}">
        <p14:creationId xmlns:p14="http://schemas.microsoft.com/office/powerpoint/2010/main" val="1316561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992313" y="502920"/>
            <a:ext cx="8229600" cy="881380"/>
          </a:xfrm>
        </p:spPr>
        <p:txBody>
          <a:bodyPr>
            <a:normAutofit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書法</a:t>
            </a:r>
            <a:r>
              <a:rPr lang="zh-TW" altLang="en-US" sz="4000" dirty="0">
                <a:solidFill>
                  <a:srgbClr val="FF0000"/>
                </a:solidFill>
                <a:ea typeface="標楷體" panose="03000509000000000000" pitchFamily="65" charset="-120"/>
              </a:rPr>
              <a:t>：</a:t>
            </a:r>
            <a:r>
              <a:rPr lang="zh-TW" altLang="en-US" sz="40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「</a:t>
            </a:r>
            <a:r>
              <a:rPr lang="zh-TW" altLang="en-US" sz="4000" dirty="0">
                <a:solidFill>
                  <a:srgbClr val="FF0000"/>
                </a:solidFill>
                <a:ea typeface="標楷體" panose="03000509000000000000" pitchFamily="65" charset="-120"/>
              </a:rPr>
              <a:t>空有相即」與「中道美學」</a:t>
            </a:r>
            <a:r>
              <a:rPr lang="zh-TW" altLang="en-US" sz="4000" dirty="0">
                <a:effectLst/>
              </a:rPr>
              <a:t> 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2313" y="1341438"/>
            <a:ext cx="8229600" cy="4114800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solidFill>
                  <a:schemeClr val="tx2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執筆的指實掌虛，運筆的實中有虛、虛中有實，佈局的聚散疏密、黑白虛實，寫意造境的蹈虛揖影、空靈無跡。</a:t>
            </a:r>
          </a:p>
          <a:p>
            <a:r>
              <a:rPr lang="zh-TW" altLang="en-US" sz="3200" dirty="0">
                <a:solidFill>
                  <a:schemeClr val="tx2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「攲正、輕重、疾遲、滑澀、曲直、剛柔、明暗、濃淡、乾濕、向背」</a:t>
            </a:r>
          </a:p>
          <a:p>
            <a:r>
              <a:rPr lang="zh-TW" altLang="en-US" sz="3200" dirty="0">
                <a:solidFill>
                  <a:srgbClr val="FF0000"/>
                </a:solidFill>
                <a:effectLst/>
                <a:latin typeface="標楷體" panose="03000509000000000000" pitchFamily="65" charset="-120"/>
                <a:ea typeface="標楷體" panose="03000509000000000000" pitchFamily="65" charset="-120"/>
              </a:rPr>
              <a:t>空有相即、色空不二的書法中道美學。</a:t>
            </a:r>
            <a:r>
              <a:rPr lang="zh-TW" altLang="en-US" sz="3200" dirty="0"/>
              <a:t>  </a:t>
            </a:r>
          </a:p>
        </p:txBody>
      </p:sp>
      <p:pic>
        <p:nvPicPr>
          <p:cNvPr id="160772" name="Picture 4" descr="yuefei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512" y="4854576"/>
            <a:ext cx="5355337" cy="2003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478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07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07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0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1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592925" y="1739004"/>
          <a:ext cx="7862476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右大括弧 4"/>
          <p:cNvSpPr/>
          <p:nvPr/>
        </p:nvSpPr>
        <p:spPr>
          <a:xfrm>
            <a:off x="10455401" y="2533118"/>
            <a:ext cx="511278" cy="1763559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圓角矩形 5"/>
          <p:cNvSpPr/>
          <p:nvPr/>
        </p:nvSpPr>
        <p:spPr>
          <a:xfrm>
            <a:off x="10966679" y="2302060"/>
            <a:ext cx="835742" cy="2143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執兩用中</a:t>
            </a:r>
            <a:endParaRPr lang="zh-TW" altLang="en-US" sz="3200" dirty="0"/>
          </a:p>
        </p:txBody>
      </p:sp>
      <p:cxnSp>
        <p:nvCxnSpPr>
          <p:cNvPr id="8" name="直線接點 7"/>
          <p:cNvCxnSpPr/>
          <p:nvPr/>
        </p:nvCxnSpPr>
        <p:spPr>
          <a:xfrm>
            <a:off x="8508345" y="2043577"/>
            <a:ext cx="589935" cy="360209"/>
          </a:xfrm>
          <a:prstGeom prst="line">
            <a:avLst/>
          </a:prstGeom>
          <a:ln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9" name="直線接點 8"/>
          <p:cNvCxnSpPr/>
          <p:nvPr/>
        </p:nvCxnSpPr>
        <p:spPr>
          <a:xfrm>
            <a:off x="8549640" y="3628129"/>
            <a:ext cx="548640" cy="664782"/>
          </a:xfrm>
          <a:prstGeom prst="line">
            <a:avLst/>
          </a:prstGeom>
          <a:ln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10" name="直線接點 9"/>
          <p:cNvCxnSpPr/>
          <p:nvPr/>
        </p:nvCxnSpPr>
        <p:spPr>
          <a:xfrm>
            <a:off x="8549640" y="4356919"/>
            <a:ext cx="548640" cy="9144"/>
          </a:xfrm>
          <a:prstGeom prst="line">
            <a:avLst/>
          </a:prstGeom>
          <a:ln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1504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8465262"/>
              </p:ext>
            </p:extLst>
          </p:nvPr>
        </p:nvGraphicFramePr>
        <p:xfrm>
          <a:off x="1974071" y="1102822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9345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2686</TotalTime>
  <Words>3537</Words>
  <Application>Microsoft Office PowerPoint</Application>
  <PresentationFormat>寬螢幕</PresentationFormat>
  <Paragraphs>358</Paragraphs>
  <Slides>51</Slides>
  <Notes>7</Notes>
  <HiddenSlides>0</HiddenSlides>
  <MMClips>0</MMClips>
  <ScaleCrop>false</ScaleCrop>
  <HeadingPairs>
    <vt:vector size="6" baseType="variant">
      <vt:variant>
        <vt:lpstr>使用字型</vt:lpstr>
      </vt:variant>
      <vt:variant>
        <vt:i4>10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51</vt:i4>
      </vt:variant>
    </vt:vector>
  </HeadingPairs>
  <TitlesOfParts>
    <vt:vector size="62" baseType="lpstr">
      <vt:lpstr>Dotum</vt:lpstr>
      <vt:lpstr>幼圆</vt:lpstr>
      <vt:lpstr>微軟正黑體</vt:lpstr>
      <vt:lpstr>新細明體</vt:lpstr>
      <vt:lpstr>標楷體</vt:lpstr>
      <vt:lpstr>Arial</vt:lpstr>
      <vt:lpstr>Calibri</vt:lpstr>
      <vt:lpstr>Century Gothic</vt:lpstr>
      <vt:lpstr>Poor Richard</vt:lpstr>
      <vt:lpstr>Wingdings 3</vt:lpstr>
      <vt:lpstr>絲縷</vt:lpstr>
      <vt:lpstr>中庸研究(一)</vt:lpstr>
      <vt:lpstr>《中庸》介言         p.235（雪廬老人講於1965.11）</vt:lpstr>
      <vt:lpstr>PowerPoint 簡報</vt:lpstr>
      <vt:lpstr>PowerPoint 簡報</vt:lpstr>
      <vt:lpstr>PowerPoint 簡報</vt:lpstr>
      <vt:lpstr>PowerPoint 簡報</vt:lpstr>
      <vt:lpstr>第一章</vt:lpstr>
      <vt:lpstr>PowerPoint 簡報</vt:lpstr>
      <vt:lpstr>率(循/順)性之謂道；修道之謂教。</vt:lpstr>
      <vt:lpstr>道也者，不可須臾(片刻)離也；可離，非道也。</vt:lpstr>
      <vt:lpstr>三才之道</vt:lpstr>
      <vt:lpstr>是故君子戒慎乎其所不睹，恐懼乎其所不聞。</vt:lpstr>
      <vt:lpstr>莫見乎隱，莫顯乎微。故君子慎其獨也。</vt:lpstr>
      <vt:lpstr>PowerPoint 簡報</vt:lpstr>
      <vt:lpstr>PowerPoint 簡報</vt:lpstr>
      <vt:lpstr>發而皆中節謂之和(音樂為喻)</vt:lpstr>
      <vt:lpstr>致中和，天地位焉，萬物育焉。 </vt:lpstr>
      <vt:lpstr>中也者，天下之大本也。和也者，天下之達道也。</vt:lpstr>
      <vt:lpstr>PowerPoint 簡報</vt:lpstr>
      <vt:lpstr>第二章 </vt:lpstr>
      <vt:lpstr>「中和」「中庸」之辨</vt:lpstr>
      <vt:lpstr>PowerPoint 簡報</vt:lpstr>
      <vt:lpstr>[清]惠棟《易漢學》「易尚時中說」: </vt:lpstr>
      <vt:lpstr>PowerPoint 簡報</vt:lpstr>
      <vt:lpstr>《周易》蒙卦</vt:lpstr>
      <vt:lpstr>《周易》蒙卦彖傳： </vt:lpstr>
      <vt:lpstr>匪我求童蒙，童蒙求我，志應也。</vt:lpstr>
      <vt:lpstr>初筮告，以剛中也。再三瀆，瀆則不告，瀆蒙也。</vt:lpstr>
      <vt:lpstr>蒙以養正聖功也</vt:lpstr>
      <vt:lpstr>PowerPoint 簡報</vt:lpstr>
      <vt:lpstr>第三章 </vt:lpstr>
      <vt:lpstr>第四章 </vt:lpstr>
      <vt:lpstr>《論語•先進》</vt:lpstr>
      <vt:lpstr>第五章 </vt:lpstr>
      <vt:lpstr>第六章 </vt:lpstr>
      <vt:lpstr>邇言／隱惡揚善</vt:lpstr>
      <vt:lpstr>PowerPoint 簡報</vt:lpstr>
      <vt:lpstr>PowerPoint 簡報</vt:lpstr>
      <vt:lpstr>PowerPoint 簡報</vt:lpstr>
      <vt:lpstr>儒家的「兩端」概念</vt:lpstr>
      <vt:lpstr>《道德經》中的「相反相生」概念</vt:lpstr>
      <vt:lpstr>佛典中的「對法相因」概念</vt:lpstr>
      <vt:lpstr>《壇經》三十六對法：</vt:lpstr>
      <vt:lpstr>「外境無情」五對</vt:lpstr>
      <vt:lpstr>「法相語言」十二對(體相、義相→語言)</vt:lpstr>
      <vt:lpstr>「自性起用」十九對</vt:lpstr>
      <vt:lpstr>中國藝術(詩、書、畫、雕塑、建築)之中道審美觀</vt:lpstr>
      <vt:lpstr>常建〈題破山寺後禪院〉</vt:lpstr>
      <vt:lpstr>書法：「空有相即」與「中道美學」 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Change</cp:lastModifiedBy>
  <cp:revision>197</cp:revision>
  <dcterms:created xsi:type="dcterms:W3CDTF">2017-09-05T02:29:32Z</dcterms:created>
  <dcterms:modified xsi:type="dcterms:W3CDTF">2018-12-13T17:05:04Z</dcterms:modified>
</cp:coreProperties>
</file>