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74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hu-HU"/>
              <a:t>Kattintson ide az alcím mintájának szerkesztéséhez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hu-HU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014769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74659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4010144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886136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735150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328825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146613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12813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064878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áma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454755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ím és képaláír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7957988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Idézet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8706941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évkárty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9731003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hasá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9191040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éphasá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hu-H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5410988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9382090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hu-HU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525558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7E0C42-1AD5-40CB-AD6F-BA0085CED90E}" type="datetimeFigureOut">
              <a:rPr lang="hu-HU" smtClean="0"/>
              <a:t>2025. 11. 21.</a:t>
            </a:fld>
            <a:endParaRPr lang="hu-H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hu-HU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247C0FF9-C2F6-4ECC-BBD5-7034E19D9CE2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531536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A84B725-17BA-74C4-F9A4-762CBA7E34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04731"/>
            <a:ext cx="6902367" cy="1736034"/>
          </a:xfrm>
        </p:spPr>
        <p:txBody>
          <a:bodyPr/>
          <a:lstStyle/>
          <a:p>
            <a:r>
              <a:rPr lang="hu-HU" dirty="0"/>
              <a:t>REFLECTIVE PRESENTATION</a:t>
            </a:r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888D61F4-9E57-276F-69E9-464C873068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5825" y="3429000"/>
            <a:ext cx="8754787" cy="460513"/>
          </a:xfrm>
        </p:spPr>
        <p:txBody>
          <a:bodyPr/>
          <a:lstStyle/>
          <a:p>
            <a:r>
              <a:rPr lang="hu-HU" dirty="0"/>
              <a:t>MY REPORT</a:t>
            </a:r>
          </a:p>
        </p:txBody>
      </p:sp>
      <p:sp>
        <p:nvSpPr>
          <p:cNvPr id="4" name="Szövegdoboz 3">
            <a:extLst>
              <a:ext uri="{FF2B5EF4-FFF2-40B4-BE49-F238E27FC236}">
                <a16:creationId xmlns:a16="http://schemas.microsoft.com/office/drawing/2014/main" id="{A462CEEE-E9ED-7AAC-A034-3A99070AF301}"/>
              </a:ext>
            </a:extLst>
          </p:cNvPr>
          <p:cNvSpPr txBox="1"/>
          <p:nvPr/>
        </p:nvSpPr>
        <p:spPr>
          <a:xfrm>
            <a:off x="1285461" y="5870713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dirty="0" err="1">
                <a:solidFill>
                  <a:schemeClr val="bg1"/>
                </a:solidFill>
              </a:rPr>
              <a:t>By</a:t>
            </a:r>
            <a:r>
              <a:rPr lang="hu-HU" dirty="0">
                <a:solidFill>
                  <a:schemeClr val="bg1"/>
                </a:solidFill>
              </a:rPr>
              <a:t> Krisztian Kovacs</a:t>
            </a:r>
          </a:p>
        </p:txBody>
      </p:sp>
    </p:spTree>
    <p:extLst>
      <p:ext uri="{BB962C8B-B14F-4D97-AF65-F5344CB8AC3E}">
        <p14:creationId xmlns:p14="http://schemas.microsoft.com/office/powerpoint/2010/main" val="708831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4E23ECA-394A-2405-3ED6-676C5C86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2040835"/>
            <a:ext cx="4351025" cy="3074504"/>
          </a:xfrm>
        </p:spPr>
        <p:txBody>
          <a:bodyPr/>
          <a:lstStyle/>
          <a:p>
            <a:r>
              <a:rPr lang="hu-HU" dirty="0"/>
              <a:t>      OVERVIEW:</a:t>
            </a:r>
            <a:br>
              <a:rPr lang="hu-HU" dirty="0"/>
            </a:br>
            <a:endParaRPr lang="hu-HU" dirty="0"/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2D4D8957-7BB6-3F66-A764-82DEF4FD6B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95559" y="1358347"/>
            <a:ext cx="4726598" cy="4214191"/>
          </a:xfrm>
        </p:spPr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r>
              <a:rPr lang="hu-HU" sz="1800" dirty="0"/>
              <a:t>IN MY REPORT, I  FOCUSED ON HOW DIGITAL TOOLS AFFECT STUDENTS LEARNING.</a:t>
            </a:r>
          </a:p>
          <a:p>
            <a:pPr marL="342900" indent="-342900">
              <a:buFontTx/>
              <a:buChar char="-"/>
            </a:pPr>
            <a:r>
              <a:rPr lang="hu-HU" dirty="0"/>
              <a:t>I LOOKED TWO CHALLANGES.</a:t>
            </a:r>
          </a:p>
          <a:p>
            <a:pPr marL="342900" indent="-342900">
              <a:buFontTx/>
              <a:buChar char="-"/>
            </a:pPr>
            <a:r>
              <a:rPr lang="hu-HU" dirty="0"/>
              <a:t>I TALKED ABOUT ONE GREAT OPPORTUNITY.</a:t>
            </a:r>
          </a:p>
          <a:p>
            <a:pPr marL="342900" indent="-342900">
              <a:buFontTx/>
              <a:buChar char="-"/>
            </a:pPr>
            <a:r>
              <a:rPr lang="hu-HU" dirty="0"/>
              <a:t>MY MAIN CONCLUSION IS DIGITAL TOOLS CAN HELP, </a:t>
            </a:r>
            <a:r>
              <a:rPr lang="hu-HU" dirty="0" err="1"/>
              <a:t>if</a:t>
            </a:r>
            <a:r>
              <a:rPr lang="hu-HU" dirty="0"/>
              <a:t> </a:t>
            </a:r>
            <a:r>
              <a:rPr lang="hu-HU" dirty="0" err="1"/>
              <a:t>students</a:t>
            </a:r>
            <a:r>
              <a:rPr lang="hu-HU" dirty="0"/>
              <a:t> </a:t>
            </a:r>
            <a:r>
              <a:rPr lang="hu-HU" dirty="0" err="1"/>
              <a:t>use</a:t>
            </a:r>
            <a:r>
              <a:rPr lang="hu-HU" dirty="0"/>
              <a:t> </a:t>
            </a:r>
            <a:r>
              <a:rPr lang="hu-HU" dirty="0" err="1"/>
              <a:t>it</a:t>
            </a:r>
            <a:r>
              <a:rPr lang="hu-HU" dirty="0"/>
              <a:t> </a:t>
            </a:r>
            <a:r>
              <a:rPr lang="hu-HU" dirty="0" err="1"/>
              <a:t>wisely</a:t>
            </a:r>
            <a:r>
              <a:rPr lang="hu-HU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3852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2E58DD6-4AC8-A4EF-8239-EFAEBAF59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RESEARCH: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7BB25166-5294-AFE8-D31D-314514606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0191" y="2769705"/>
            <a:ext cx="6791739" cy="376361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hu-HU" sz="2000" dirty="0"/>
              <a:t>I </a:t>
            </a:r>
            <a:r>
              <a:rPr lang="hu-HU" sz="2000" dirty="0" err="1"/>
              <a:t>mainly</a:t>
            </a:r>
            <a:r>
              <a:rPr lang="hu-HU" sz="2000" dirty="0"/>
              <a:t> </a:t>
            </a:r>
            <a:r>
              <a:rPr lang="hu-HU" sz="2000" dirty="0" err="1"/>
              <a:t>used</a:t>
            </a:r>
            <a:r>
              <a:rPr lang="hu-HU" sz="2000" dirty="0"/>
              <a:t> Google </a:t>
            </a:r>
            <a:r>
              <a:rPr lang="hu-HU" sz="2000" dirty="0" err="1"/>
              <a:t>Scholar</a:t>
            </a:r>
            <a:r>
              <a:rPr lang="hu-HU" sz="2000" dirty="0"/>
              <a:t> </a:t>
            </a:r>
            <a:r>
              <a:rPr lang="hu-HU" sz="2000" dirty="0" err="1"/>
              <a:t>search</a:t>
            </a:r>
            <a:r>
              <a:rPr lang="hu-HU" sz="2000" dirty="0"/>
              <a:t> </a:t>
            </a:r>
            <a:r>
              <a:rPr lang="hu-HU" sz="2000" dirty="0" err="1"/>
              <a:t>with</a:t>
            </a:r>
            <a:r>
              <a:rPr lang="hu-HU" sz="2000" dirty="0"/>
              <a:t> </a:t>
            </a:r>
            <a:r>
              <a:rPr lang="hu-HU" sz="2000" dirty="0" err="1"/>
              <a:t>simple</a:t>
            </a:r>
            <a:r>
              <a:rPr lang="hu-HU" sz="2000" dirty="0"/>
              <a:t> </a:t>
            </a:r>
            <a:r>
              <a:rPr lang="hu-HU" sz="2000" dirty="0" err="1"/>
              <a:t>keywords</a:t>
            </a:r>
            <a:r>
              <a:rPr lang="hu-HU" sz="2000" dirty="0"/>
              <a:t>.</a:t>
            </a:r>
          </a:p>
          <a:p>
            <a:pPr>
              <a:buFontTx/>
              <a:buChar char="-"/>
            </a:pPr>
            <a:r>
              <a:rPr lang="hu-HU" sz="2000" dirty="0"/>
              <a:t>I </a:t>
            </a:r>
            <a:r>
              <a:rPr lang="hu-HU" sz="2000" dirty="0" err="1"/>
              <a:t>looked</a:t>
            </a:r>
            <a:r>
              <a:rPr lang="hu-HU" sz="2000" dirty="0"/>
              <a:t> </a:t>
            </a:r>
            <a:r>
              <a:rPr lang="hu-HU" sz="2000" dirty="0" err="1"/>
              <a:t>for</a:t>
            </a:r>
            <a:r>
              <a:rPr lang="hu-HU" sz="2000" dirty="0"/>
              <a:t> </a:t>
            </a:r>
            <a:r>
              <a:rPr lang="hu-HU" sz="2000" dirty="0" err="1"/>
              <a:t>recent</a:t>
            </a:r>
            <a:r>
              <a:rPr lang="hu-HU" sz="2000" dirty="0"/>
              <a:t> </a:t>
            </a:r>
            <a:r>
              <a:rPr lang="hu-HU" sz="2000" dirty="0" err="1"/>
              <a:t>articles</a:t>
            </a:r>
            <a:r>
              <a:rPr lang="hu-HU" sz="2000" dirty="0"/>
              <a:t>, </a:t>
            </a:r>
            <a:r>
              <a:rPr lang="hu-HU" sz="2000" dirty="0" err="1"/>
              <a:t>from</a:t>
            </a:r>
            <a:r>
              <a:rPr lang="hu-HU" sz="2000" dirty="0"/>
              <a:t> </a:t>
            </a:r>
            <a:r>
              <a:rPr lang="hu-HU" sz="2000" dirty="0" err="1"/>
              <a:t>trusted</a:t>
            </a:r>
            <a:r>
              <a:rPr lang="hu-HU" sz="2000" dirty="0"/>
              <a:t> </a:t>
            </a:r>
            <a:r>
              <a:rPr lang="hu-HU" sz="2000" dirty="0" err="1"/>
              <a:t>journals</a:t>
            </a:r>
            <a:r>
              <a:rPr lang="hu-HU" sz="2000" dirty="0"/>
              <a:t> and </a:t>
            </a:r>
            <a:r>
              <a:rPr lang="hu-HU" sz="2000" dirty="0" err="1"/>
              <a:t>universities</a:t>
            </a:r>
            <a:r>
              <a:rPr lang="hu-HU" sz="2000" dirty="0"/>
              <a:t>.</a:t>
            </a:r>
          </a:p>
          <a:p>
            <a:pPr>
              <a:buFontTx/>
              <a:buChar char="-"/>
            </a:pPr>
            <a:r>
              <a:rPr lang="hu-HU" sz="2000" dirty="0" err="1"/>
              <a:t>It</a:t>
            </a:r>
            <a:r>
              <a:rPr lang="hu-HU" sz="2000" dirty="0"/>
              <a:t> </a:t>
            </a:r>
            <a:r>
              <a:rPr lang="hu-HU" sz="2000" dirty="0" err="1"/>
              <a:t>was</a:t>
            </a:r>
            <a:r>
              <a:rPr lang="hu-HU" sz="2000" dirty="0"/>
              <a:t> </a:t>
            </a:r>
            <a:r>
              <a:rPr lang="hu-HU" sz="2000" dirty="0" err="1"/>
              <a:t>easy</a:t>
            </a:r>
            <a:r>
              <a:rPr lang="hu-HU" sz="2000" dirty="0"/>
              <a:t> </a:t>
            </a:r>
            <a:r>
              <a:rPr lang="hu-HU" sz="2000" dirty="0" err="1"/>
              <a:t>to</a:t>
            </a:r>
            <a:r>
              <a:rPr lang="hu-HU" sz="2000" dirty="0"/>
              <a:t> start </a:t>
            </a:r>
            <a:r>
              <a:rPr lang="hu-HU" sz="2000" dirty="0" err="1"/>
              <a:t>search</a:t>
            </a:r>
            <a:r>
              <a:rPr lang="hu-HU" sz="2000" dirty="0"/>
              <a:t>, </a:t>
            </a:r>
            <a:r>
              <a:rPr lang="hu-HU" sz="2000" dirty="0" err="1"/>
              <a:t>but</a:t>
            </a:r>
            <a:r>
              <a:rPr lang="hu-HU" sz="2000" dirty="0"/>
              <a:t> </a:t>
            </a:r>
            <a:r>
              <a:rPr lang="hu-HU" sz="2000" dirty="0" err="1"/>
              <a:t>was</a:t>
            </a:r>
            <a:r>
              <a:rPr lang="hu-HU" sz="2000" dirty="0"/>
              <a:t> </a:t>
            </a:r>
            <a:r>
              <a:rPr lang="hu-HU" sz="2000" dirty="0" err="1"/>
              <a:t>difficult</a:t>
            </a:r>
            <a:r>
              <a:rPr lang="hu-HU" sz="2000" dirty="0"/>
              <a:t> </a:t>
            </a:r>
            <a:r>
              <a:rPr lang="hu-HU" sz="2000" dirty="0" err="1"/>
              <a:t>to</a:t>
            </a:r>
            <a:r>
              <a:rPr lang="hu-HU" sz="2000" dirty="0"/>
              <a:t> </a:t>
            </a:r>
            <a:r>
              <a:rPr lang="hu-HU" sz="2000" dirty="0" err="1"/>
              <a:t>choose</a:t>
            </a:r>
            <a:r>
              <a:rPr lang="hu-HU" sz="2000" dirty="0"/>
              <a:t> </a:t>
            </a:r>
            <a:r>
              <a:rPr lang="hu-HU" sz="2000" dirty="0" err="1"/>
              <a:t>the</a:t>
            </a:r>
            <a:r>
              <a:rPr lang="hu-HU" sz="2000" dirty="0"/>
              <a:t> </a:t>
            </a:r>
            <a:r>
              <a:rPr lang="hu-HU" sz="2000" dirty="0" err="1"/>
              <a:t>right</a:t>
            </a:r>
            <a:r>
              <a:rPr lang="hu-HU" sz="2000" dirty="0"/>
              <a:t> </a:t>
            </a:r>
            <a:r>
              <a:rPr lang="hu-HU" sz="2000" dirty="0" err="1"/>
              <a:t>articles</a:t>
            </a:r>
            <a:r>
              <a:rPr lang="hu-HU" sz="2000" dirty="0"/>
              <a:t> </a:t>
            </a:r>
            <a:r>
              <a:rPr lang="hu-HU" sz="2000" dirty="0" err="1"/>
              <a:t>to</a:t>
            </a:r>
            <a:r>
              <a:rPr lang="hu-HU" sz="2000" dirty="0"/>
              <a:t> </a:t>
            </a:r>
            <a:r>
              <a:rPr lang="hu-HU" sz="2000" dirty="0" err="1"/>
              <a:t>my</a:t>
            </a:r>
            <a:r>
              <a:rPr lang="hu-HU" sz="2000" dirty="0"/>
              <a:t> </a:t>
            </a:r>
            <a:r>
              <a:rPr lang="hu-HU" sz="2000" dirty="0" err="1"/>
              <a:t>topic</a:t>
            </a:r>
            <a:r>
              <a:rPr lang="hu-HU" sz="2000" dirty="0"/>
              <a:t>.</a:t>
            </a:r>
          </a:p>
          <a:p>
            <a:pPr>
              <a:buFontTx/>
              <a:buChar char="-"/>
            </a:pPr>
            <a:r>
              <a:rPr lang="hu-HU" sz="2000" dirty="0"/>
              <a:t>The </a:t>
            </a:r>
            <a:r>
              <a:rPr lang="hu-HU" sz="2000" dirty="0" err="1"/>
              <a:t>search</a:t>
            </a:r>
            <a:r>
              <a:rPr lang="hu-HU" sz="2000" dirty="0"/>
              <a:t> </a:t>
            </a:r>
            <a:r>
              <a:rPr lang="hu-HU" sz="2000" dirty="0" err="1"/>
              <a:t>not</a:t>
            </a:r>
            <a:r>
              <a:rPr lang="hu-HU" sz="2000" dirty="0"/>
              <a:t> </a:t>
            </a:r>
            <a:r>
              <a:rPr lang="hu-HU" sz="2000" dirty="0" err="1"/>
              <a:t>changed</a:t>
            </a:r>
            <a:r>
              <a:rPr lang="hu-HU" sz="2000" dirty="0"/>
              <a:t> </a:t>
            </a:r>
            <a:r>
              <a:rPr lang="hu-HU" sz="2000" dirty="0" err="1"/>
              <a:t>my</a:t>
            </a:r>
            <a:r>
              <a:rPr lang="hu-HU" sz="2000" dirty="0"/>
              <a:t> </a:t>
            </a:r>
            <a:r>
              <a:rPr lang="hu-HU" sz="2000" dirty="0" err="1"/>
              <a:t>perspective</a:t>
            </a:r>
            <a:r>
              <a:rPr lang="hu-HU" sz="2000" dirty="0"/>
              <a:t>, </a:t>
            </a:r>
            <a:r>
              <a:rPr lang="hu-HU" sz="2000" dirty="0" err="1"/>
              <a:t>because</a:t>
            </a:r>
            <a:r>
              <a:rPr lang="hu-HU" sz="2000" dirty="0"/>
              <a:t> I </a:t>
            </a:r>
            <a:r>
              <a:rPr lang="hu-HU" sz="2000" dirty="0" err="1"/>
              <a:t>already</a:t>
            </a:r>
            <a:r>
              <a:rPr lang="hu-HU" sz="2000" dirty="0"/>
              <a:t> </a:t>
            </a:r>
            <a:r>
              <a:rPr lang="hu-HU" sz="2000" dirty="0" err="1"/>
              <a:t>experienced</a:t>
            </a:r>
            <a:r>
              <a:rPr lang="hu-HU" sz="2000" dirty="0"/>
              <a:t> </a:t>
            </a:r>
            <a:r>
              <a:rPr lang="hu-HU" sz="2000" dirty="0" err="1"/>
              <a:t>the</a:t>
            </a:r>
            <a:r>
              <a:rPr lang="hu-HU" sz="2000" dirty="0"/>
              <a:t> </a:t>
            </a:r>
            <a:r>
              <a:rPr lang="hu-HU" sz="2000" dirty="0" err="1"/>
              <a:t>problems</a:t>
            </a:r>
            <a:r>
              <a:rPr lang="hu-HU" sz="2000" dirty="0"/>
              <a:t>, like </a:t>
            </a:r>
            <a:r>
              <a:rPr lang="hu-HU" sz="2000" dirty="0" err="1"/>
              <a:t>information</a:t>
            </a:r>
            <a:r>
              <a:rPr lang="hu-HU" sz="2000" dirty="0"/>
              <a:t> </a:t>
            </a:r>
            <a:r>
              <a:rPr lang="hu-HU" sz="2000" dirty="0" err="1"/>
              <a:t>overload</a:t>
            </a:r>
            <a:r>
              <a:rPr lang="hu-HU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745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C3D07F3-0257-B5B4-DC98-497FF896B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2160104"/>
            <a:ext cx="4351025" cy="2610679"/>
          </a:xfrm>
        </p:spPr>
        <p:txBody>
          <a:bodyPr/>
          <a:lstStyle/>
          <a:p>
            <a:r>
              <a:rPr lang="hu-HU" dirty="0"/>
              <a:t>PLANNING</a:t>
            </a:r>
            <a:br>
              <a:rPr lang="hu-HU" dirty="0"/>
            </a:br>
            <a:r>
              <a:rPr lang="hu-HU" dirty="0"/>
              <a:t>AND WRITING:</a:t>
            </a:r>
            <a:br>
              <a:rPr lang="hu-HU" dirty="0"/>
            </a:br>
            <a:endParaRPr lang="hu-HU" dirty="0"/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563CD511-B9FB-C818-0A31-955C44708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95559" y="1139687"/>
            <a:ext cx="4772980" cy="4684643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Tx/>
              <a:buChar char="-"/>
            </a:pPr>
            <a:r>
              <a:rPr lang="hu-HU" dirty="0"/>
              <a:t>I FOLLOWED THE ASSIGNMENT TEMPLATE AND LOOKED THE QUESTIONS.</a:t>
            </a:r>
          </a:p>
          <a:p>
            <a:pPr marL="342900" indent="-342900">
              <a:buFontTx/>
              <a:buChar char="-"/>
            </a:pPr>
            <a:r>
              <a:rPr lang="hu-HU" dirty="0"/>
              <a:t>I MAKE NOTES ABOUT MY IDEAS IN HUNGARIAN. IT WAS EASIER FOR ME, THEN I TRANSLATED TO ENGLISH.</a:t>
            </a:r>
          </a:p>
          <a:p>
            <a:pPr marL="342900" indent="-342900">
              <a:buFontTx/>
              <a:buChar char="-"/>
            </a:pPr>
            <a:r>
              <a:rPr lang="hu-HU" dirty="0"/>
              <a:t>I TRIED TO WRITE SHORT PARAGRAPHS AS MAIN IDEAS AND ADDED MY SOURCE WHEN I WAS SURE THEY MATCHED.</a:t>
            </a:r>
          </a:p>
          <a:p>
            <a:pPr marL="342900" indent="-342900">
              <a:buFontTx/>
              <a:buChar char="-"/>
            </a:pPr>
            <a:r>
              <a:rPr lang="hu-HU" dirty="0"/>
              <a:t>THE MOST DIFFICULT PART WAS STAYING IN WORD LIMIT, BECAUSE WHEN I TRANSLATED SOMETHING, ALWAYS CHANGED THE WORD COUNT.</a:t>
            </a:r>
          </a:p>
        </p:txBody>
      </p:sp>
    </p:spTree>
    <p:extLst>
      <p:ext uri="{BB962C8B-B14F-4D97-AF65-F5344CB8AC3E}">
        <p14:creationId xmlns:p14="http://schemas.microsoft.com/office/powerpoint/2010/main" val="184797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8AE914D-E39E-440B-C399-265271E71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798" y="1063417"/>
            <a:ext cx="9804124" cy="1372986"/>
          </a:xfrm>
        </p:spPr>
        <p:txBody>
          <a:bodyPr/>
          <a:lstStyle/>
          <a:p>
            <a:pPr algn="ctr"/>
            <a:r>
              <a:rPr lang="hu-HU" dirty="0"/>
              <a:t>CHALLENGES:</a:t>
            </a:r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3A1E6FDE-B562-CF31-6DD2-F3F5DA32C2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3429000"/>
            <a:ext cx="9718455" cy="3097696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hu-HU" dirty="0"/>
              <a:t>The </a:t>
            </a:r>
            <a:r>
              <a:rPr lang="hu-HU" dirty="0" err="1"/>
              <a:t>biggest</a:t>
            </a:r>
            <a:r>
              <a:rPr lang="hu-HU" dirty="0"/>
              <a:t> </a:t>
            </a:r>
            <a:r>
              <a:rPr lang="hu-HU" dirty="0" err="1"/>
              <a:t>challange</a:t>
            </a:r>
            <a:r>
              <a:rPr lang="hu-HU" dirty="0"/>
              <a:t> </a:t>
            </a:r>
            <a:r>
              <a:rPr lang="hu-HU" dirty="0" err="1"/>
              <a:t>for</a:t>
            </a:r>
            <a:r>
              <a:rPr lang="hu-HU" dirty="0"/>
              <a:t> </a:t>
            </a:r>
            <a:r>
              <a:rPr lang="hu-HU" dirty="0" err="1"/>
              <a:t>me</a:t>
            </a:r>
            <a:r>
              <a:rPr lang="hu-HU" dirty="0"/>
              <a:t> </a:t>
            </a:r>
            <a:r>
              <a:rPr lang="hu-HU" dirty="0" err="1"/>
              <a:t>was</a:t>
            </a:r>
            <a:r>
              <a:rPr lang="hu-HU" dirty="0"/>
              <a:t> </a:t>
            </a:r>
            <a:r>
              <a:rPr lang="hu-HU" dirty="0" err="1"/>
              <a:t>reading</a:t>
            </a:r>
            <a:r>
              <a:rPr lang="hu-HU" dirty="0"/>
              <a:t> </a:t>
            </a:r>
            <a:r>
              <a:rPr lang="hu-HU" dirty="0" err="1"/>
              <a:t>with</a:t>
            </a:r>
            <a:r>
              <a:rPr lang="hu-HU" dirty="0"/>
              <a:t> English </a:t>
            </a:r>
            <a:r>
              <a:rPr lang="hu-HU" dirty="0" err="1"/>
              <a:t>academic</a:t>
            </a:r>
            <a:r>
              <a:rPr lang="hu-HU" dirty="0"/>
              <a:t> </a:t>
            </a:r>
            <a:r>
              <a:rPr lang="hu-HU" dirty="0" err="1"/>
              <a:t>articles</a:t>
            </a:r>
            <a:r>
              <a:rPr lang="hu-HU" dirty="0"/>
              <a:t> and </a:t>
            </a:r>
            <a:r>
              <a:rPr lang="hu-HU" dirty="0" err="1"/>
              <a:t>then</a:t>
            </a:r>
            <a:r>
              <a:rPr lang="hu-HU" dirty="0"/>
              <a:t> </a:t>
            </a:r>
            <a:r>
              <a:rPr lang="hu-HU" dirty="0" err="1"/>
              <a:t>writing</a:t>
            </a:r>
            <a:r>
              <a:rPr lang="hu-HU" dirty="0"/>
              <a:t> </a:t>
            </a:r>
            <a:r>
              <a:rPr lang="hu-HU" dirty="0" err="1"/>
              <a:t>about</a:t>
            </a:r>
            <a:r>
              <a:rPr lang="hu-HU" dirty="0"/>
              <a:t> </a:t>
            </a:r>
            <a:r>
              <a:rPr lang="hu-HU" dirty="0" err="1"/>
              <a:t>with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own</a:t>
            </a:r>
            <a:r>
              <a:rPr lang="hu-HU" dirty="0"/>
              <a:t> </a:t>
            </a:r>
            <a:r>
              <a:rPr lang="hu-HU" dirty="0" err="1"/>
              <a:t>words</a:t>
            </a:r>
            <a:r>
              <a:rPr lang="hu-HU" dirty="0"/>
              <a:t>.</a:t>
            </a:r>
          </a:p>
          <a:p>
            <a:pPr marL="285750" indent="-285750">
              <a:buFontTx/>
              <a:buChar char="-"/>
            </a:pPr>
            <a:r>
              <a:rPr lang="hu-HU" dirty="0" err="1"/>
              <a:t>It</a:t>
            </a:r>
            <a:r>
              <a:rPr lang="hu-HU" dirty="0"/>
              <a:t> </a:t>
            </a:r>
            <a:r>
              <a:rPr lang="hu-HU" dirty="0" err="1"/>
              <a:t>was</a:t>
            </a:r>
            <a:r>
              <a:rPr lang="hu-HU" dirty="0"/>
              <a:t> </a:t>
            </a:r>
            <a:r>
              <a:rPr lang="hu-HU" dirty="0" err="1"/>
              <a:t>also</a:t>
            </a:r>
            <a:r>
              <a:rPr lang="hu-HU" dirty="0"/>
              <a:t> </a:t>
            </a:r>
            <a:r>
              <a:rPr lang="hu-HU" dirty="0" err="1"/>
              <a:t>difficult</a:t>
            </a:r>
            <a:r>
              <a:rPr lang="hu-HU" dirty="0"/>
              <a:t> </a:t>
            </a:r>
            <a:r>
              <a:rPr lang="hu-HU" dirty="0" err="1"/>
              <a:t>not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repeat</a:t>
            </a:r>
            <a:r>
              <a:rPr lang="hu-HU" dirty="0"/>
              <a:t> </a:t>
            </a:r>
            <a:r>
              <a:rPr lang="hu-HU" dirty="0" err="1"/>
              <a:t>from</a:t>
            </a:r>
            <a:r>
              <a:rPr lang="hu-HU" dirty="0"/>
              <a:t> </a:t>
            </a:r>
            <a:r>
              <a:rPr lang="hu-HU" dirty="0" err="1"/>
              <a:t>Component</a:t>
            </a:r>
            <a:r>
              <a:rPr lang="hu-HU" dirty="0"/>
              <a:t> 1.</a:t>
            </a:r>
          </a:p>
          <a:p>
            <a:pPr marL="285750" indent="-285750">
              <a:buFontTx/>
              <a:buChar char="-"/>
            </a:pP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manage</a:t>
            </a:r>
            <a:r>
              <a:rPr lang="hu-HU" dirty="0"/>
              <a:t> </a:t>
            </a:r>
            <a:r>
              <a:rPr lang="hu-HU" dirty="0" err="1"/>
              <a:t>this</a:t>
            </a:r>
            <a:r>
              <a:rPr lang="hu-HU" dirty="0"/>
              <a:t>, I </a:t>
            </a:r>
            <a:r>
              <a:rPr lang="hu-HU" dirty="0" err="1"/>
              <a:t>make</a:t>
            </a:r>
            <a:r>
              <a:rPr lang="hu-HU" dirty="0"/>
              <a:t> </a:t>
            </a:r>
            <a:r>
              <a:rPr lang="hu-HU" dirty="0" err="1"/>
              <a:t>short</a:t>
            </a:r>
            <a:r>
              <a:rPr lang="hu-HU" dirty="0"/>
              <a:t> </a:t>
            </a:r>
            <a:r>
              <a:rPr lang="hu-HU" dirty="0" err="1"/>
              <a:t>notes</a:t>
            </a:r>
            <a:r>
              <a:rPr lang="hu-HU" dirty="0"/>
              <a:t> in </a:t>
            </a:r>
            <a:r>
              <a:rPr lang="hu-HU" dirty="0" err="1"/>
              <a:t>Hungarian</a:t>
            </a:r>
            <a:r>
              <a:rPr lang="hu-HU" dirty="0"/>
              <a:t>, </a:t>
            </a:r>
            <a:r>
              <a:rPr lang="hu-HU" dirty="0" err="1"/>
              <a:t>then</a:t>
            </a:r>
            <a:r>
              <a:rPr lang="hu-HU" dirty="0"/>
              <a:t> </a:t>
            </a:r>
            <a:r>
              <a:rPr lang="hu-HU" dirty="0" err="1"/>
              <a:t>turn</a:t>
            </a:r>
            <a:r>
              <a:rPr lang="hu-HU" dirty="0"/>
              <a:t> </a:t>
            </a:r>
            <a:r>
              <a:rPr lang="hu-HU" dirty="0" err="1"/>
              <a:t>these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simple</a:t>
            </a:r>
            <a:r>
              <a:rPr lang="hu-HU" dirty="0"/>
              <a:t> English </a:t>
            </a:r>
            <a:r>
              <a:rPr lang="hu-HU" dirty="0" err="1"/>
              <a:t>sentences</a:t>
            </a:r>
            <a:r>
              <a:rPr lang="hu-HU" dirty="0"/>
              <a:t>.</a:t>
            </a:r>
          </a:p>
          <a:p>
            <a:pPr marL="285750" indent="-285750">
              <a:buFontTx/>
              <a:buChar char="-"/>
            </a:pPr>
            <a:r>
              <a:rPr lang="hu-HU" dirty="0"/>
              <a:t>I </a:t>
            </a:r>
            <a:r>
              <a:rPr lang="hu-HU" dirty="0" err="1"/>
              <a:t>checked</a:t>
            </a:r>
            <a:r>
              <a:rPr lang="hu-HU" dirty="0"/>
              <a:t> </a:t>
            </a:r>
            <a:r>
              <a:rPr lang="hu-HU" dirty="0" err="1"/>
              <a:t>many</a:t>
            </a:r>
            <a:r>
              <a:rPr lang="hu-HU" dirty="0"/>
              <a:t> </a:t>
            </a:r>
            <a:r>
              <a:rPr lang="hu-HU" dirty="0" err="1"/>
              <a:t>times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report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cut</a:t>
            </a:r>
            <a:r>
              <a:rPr lang="hu-HU" dirty="0"/>
              <a:t> out </a:t>
            </a:r>
            <a:r>
              <a:rPr lang="hu-HU" dirty="0" err="1"/>
              <a:t>repetitions</a:t>
            </a:r>
            <a:r>
              <a:rPr lang="hu-HU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7481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3D4324E3-3BD8-0BD5-B661-320EEDD52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2232991"/>
            <a:ext cx="4351025" cy="2728478"/>
          </a:xfrm>
        </p:spPr>
        <p:txBody>
          <a:bodyPr/>
          <a:lstStyle/>
          <a:p>
            <a:r>
              <a:rPr lang="hu-HU" dirty="0"/>
              <a:t>SUCESSES</a:t>
            </a:r>
            <a:br>
              <a:rPr lang="hu-HU" dirty="0"/>
            </a:br>
            <a:r>
              <a:rPr lang="hu-HU" dirty="0"/>
              <a:t>AND LOOKING AHEAD</a:t>
            </a:r>
            <a:br>
              <a:rPr lang="hu-HU" dirty="0"/>
            </a:br>
            <a:endParaRPr lang="hu-HU" dirty="0"/>
          </a:p>
        </p:txBody>
      </p:sp>
      <p:sp>
        <p:nvSpPr>
          <p:cNvPr id="3" name="Szöveg helye 2">
            <a:extLst>
              <a:ext uri="{FF2B5EF4-FFF2-40B4-BE49-F238E27FC236}">
                <a16:creationId xmlns:a16="http://schemas.microsoft.com/office/drawing/2014/main" id="{A8CEF532-36CE-EE39-E02D-3ADAFFE3C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95559" y="1557129"/>
            <a:ext cx="5011519" cy="3969027"/>
          </a:xfrm>
        </p:spPr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r>
              <a:rPr lang="hu-HU" dirty="0"/>
              <a:t>I am </a:t>
            </a:r>
            <a:r>
              <a:rPr lang="hu-HU" dirty="0" err="1"/>
              <a:t>proud</a:t>
            </a:r>
            <a:r>
              <a:rPr lang="hu-HU" dirty="0"/>
              <a:t> </a:t>
            </a:r>
            <a:r>
              <a:rPr lang="hu-HU" dirty="0" err="1"/>
              <a:t>that</a:t>
            </a:r>
            <a:r>
              <a:rPr lang="hu-HU" dirty="0"/>
              <a:t> i </a:t>
            </a:r>
            <a:r>
              <a:rPr lang="hu-HU" dirty="0" err="1"/>
              <a:t>was</a:t>
            </a:r>
            <a:r>
              <a:rPr lang="hu-HU" dirty="0"/>
              <a:t> </a:t>
            </a:r>
            <a:r>
              <a:rPr lang="hu-HU" dirty="0" err="1"/>
              <a:t>able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manage</a:t>
            </a:r>
            <a:r>
              <a:rPr lang="hu-HU" dirty="0"/>
              <a:t> and </a:t>
            </a:r>
            <a:r>
              <a:rPr lang="hu-HU" dirty="0" err="1"/>
              <a:t>use</a:t>
            </a:r>
            <a:r>
              <a:rPr lang="hu-HU" dirty="0"/>
              <a:t> </a:t>
            </a:r>
            <a:r>
              <a:rPr lang="hu-HU" dirty="0" err="1"/>
              <a:t>real</a:t>
            </a:r>
            <a:r>
              <a:rPr lang="hu-HU" dirty="0"/>
              <a:t> </a:t>
            </a:r>
            <a:r>
              <a:rPr lang="hu-HU" dirty="0" err="1"/>
              <a:t>academic</a:t>
            </a:r>
            <a:r>
              <a:rPr lang="hu-HU" dirty="0"/>
              <a:t> </a:t>
            </a:r>
            <a:r>
              <a:rPr lang="hu-HU" dirty="0" err="1"/>
              <a:t>sources</a:t>
            </a:r>
            <a:r>
              <a:rPr lang="hu-HU" dirty="0"/>
              <a:t>.</a:t>
            </a:r>
          </a:p>
          <a:p>
            <a:pPr marL="342900" indent="-342900">
              <a:buFontTx/>
              <a:buChar char="-"/>
            </a:pPr>
            <a:r>
              <a:rPr lang="hu-HU" dirty="0"/>
              <a:t>I </a:t>
            </a:r>
            <a:r>
              <a:rPr lang="hu-HU" dirty="0" err="1"/>
              <a:t>think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report</a:t>
            </a:r>
            <a:r>
              <a:rPr lang="hu-HU" dirty="0"/>
              <a:t> is </a:t>
            </a:r>
            <a:r>
              <a:rPr lang="hu-HU" dirty="0" err="1"/>
              <a:t>clear</a:t>
            </a:r>
            <a:r>
              <a:rPr lang="hu-HU" dirty="0"/>
              <a:t> and </a:t>
            </a:r>
            <a:r>
              <a:rPr lang="hu-HU" dirty="0" err="1"/>
              <a:t>understandable</a:t>
            </a:r>
            <a:r>
              <a:rPr lang="hu-HU" dirty="0"/>
              <a:t>.</a:t>
            </a:r>
          </a:p>
          <a:p>
            <a:pPr marL="342900" indent="-342900">
              <a:buFontTx/>
              <a:buChar char="-"/>
            </a:pPr>
            <a:r>
              <a:rPr lang="hu-HU" dirty="0" err="1"/>
              <a:t>Next</a:t>
            </a:r>
            <a:r>
              <a:rPr lang="hu-HU" dirty="0"/>
              <a:t> </a:t>
            </a:r>
            <a:r>
              <a:rPr lang="hu-HU" dirty="0" err="1"/>
              <a:t>time</a:t>
            </a:r>
            <a:r>
              <a:rPr lang="hu-HU" dirty="0"/>
              <a:t> i </a:t>
            </a:r>
            <a:r>
              <a:rPr lang="hu-HU" dirty="0" err="1"/>
              <a:t>need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start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research</a:t>
            </a:r>
            <a:r>
              <a:rPr lang="hu-HU" dirty="0"/>
              <a:t> </a:t>
            </a:r>
            <a:r>
              <a:rPr lang="hu-HU" dirty="0" err="1"/>
              <a:t>earlier</a:t>
            </a:r>
            <a:r>
              <a:rPr lang="hu-HU" dirty="0"/>
              <a:t>.</a:t>
            </a:r>
          </a:p>
          <a:p>
            <a:pPr marL="342900" indent="-342900">
              <a:buFontTx/>
              <a:buChar char="-"/>
            </a:pPr>
            <a:r>
              <a:rPr lang="hu-HU" dirty="0"/>
              <a:t>I </a:t>
            </a:r>
            <a:r>
              <a:rPr lang="hu-HU" dirty="0" err="1"/>
              <a:t>need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be more </a:t>
            </a:r>
            <a:r>
              <a:rPr lang="hu-HU" dirty="0" err="1"/>
              <a:t>confident</a:t>
            </a:r>
            <a:r>
              <a:rPr lang="hu-HU" dirty="0"/>
              <a:t> in </a:t>
            </a:r>
            <a:r>
              <a:rPr lang="hu-HU" dirty="0" err="1"/>
              <a:t>english</a:t>
            </a:r>
            <a:r>
              <a:rPr lang="hu-HU" dirty="0"/>
              <a:t> </a:t>
            </a:r>
            <a:r>
              <a:rPr lang="hu-HU" dirty="0" err="1"/>
              <a:t>academic</a:t>
            </a:r>
            <a:r>
              <a:rPr lang="hu-HU" dirty="0"/>
              <a:t> </a:t>
            </a:r>
            <a:r>
              <a:rPr lang="hu-HU" dirty="0" err="1"/>
              <a:t>writing</a:t>
            </a:r>
            <a:r>
              <a:rPr lang="hu-HU" dirty="0"/>
              <a:t>.</a:t>
            </a:r>
          </a:p>
          <a:p>
            <a:pPr marL="342900" indent="-342900">
              <a:buFontTx/>
              <a:buChar char="-"/>
            </a:pP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12840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tanácsterem">
  <a:themeElements>
    <a:clrScheme name="Ion tanácstere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tanácstere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tanácstere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76</TotalTime>
  <Words>306</Words>
  <Application>Microsoft Office PowerPoint</Application>
  <PresentationFormat>Szélesvásznú</PresentationFormat>
  <Paragraphs>28</Paragraphs>
  <Slides>6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3</vt:i4>
      </vt:variant>
      <vt:variant>
        <vt:lpstr>Téma</vt:lpstr>
      </vt:variant>
      <vt:variant>
        <vt:i4>1</vt:i4>
      </vt:variant>
      <vt:variant>
        <vt:lpstr>Diacímek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tanácsterem</vt:lpstr>
      <vt:lpstr>REFLECTIVE PRESENTATION</vt:lpstr>
      <vt:lpstr>      OVERVIEW: </vt:lpstr>
      <vt:lpstr>RESEARCH:</vt:lpstr>
      <vt:lpstr>PLANNING AND WRITING: </vt:lpstr>
      <vt:lpstr>CHALLENGES:</vt:lpstr>
      <vt:lpstr>SUCESSES AND LOOKING AHEAD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Krisztian Kovacs</dc:creator>
  <cp:lastModifiedBy>Krisztian Kovacs</cp:lastModifiedBy>
  <cp:revision>1</cp:revision>
  <dcterms:created xsi:type="dcterms:W3CDTF">2025-11-21T22:06:05Z</dcterms:created>
  <dcterms:modified xsi:type="dcterms:W3CDTF">2025-11-21T23:22:57Z</dcterms:modified>
</cp:coreProperties>
</file>