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g"/>
  <Default Extension="png" ContentType="image/png"/>
  <Default Extension="bmp" ContentType="image/bmp"/>
  <Default Extension="gif" ContentType="image/gif"/>
  <Default Extension="tif" ContentType="image/tif"/>
  <Default Extension="pdf" ContentType="application/pdf"/>
  <Default Extension="mov" ContentType="application/movie"/>
  <Default Extension="vml" ContentType="application/vnd.openxmlformats-officedocument.vmlDrawing"/>
  <Default Extension="xlsx" ContentType="application/vnd.openxmlformats-officedocument.spreadsheetml.sheet"/>
  <Override PartName="/docProps/core.xml" ContentType="application/vnd.openxmlformats-package.core-properties+xml"/>
  <Override PartName="/docProps/app.xml" ContentType="application/vnd.openxmlformats-officedocument.extended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commentAuthors.xml" ContentType="application/vnd.openxmlformats-officedocument.presentationml.commentAuthors+xml"/>
  <Override PartName="/ppt/tableStyles.xml" ContentType="application/vnd.openxmlformats-officedocument.presentationml.tableStyl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notesMasters/notesMaster1.xml" ContentType="application/vnd.openxmlformats-officedocument.presentationml.notes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officeDocument" Target="ppt/presentation.xml"/>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ldMasterIdLst>
    <p:sldMasterId id="2147483648" r:id="rId5"/>
  </p:sldMasterIdLst>
  <p:notesMasterIdLst>
    <p:notesMasterId r:id="rId7"/>
  </p:notesMasterIdLst>
  <p:sldIdLst>
    <p:sldId id="256" r:id="rId8"/>
    <p:sldId id="257" r:id="rId9"/>
    <p:sldId id="258" r:id="rId10"/>
    <p:sldId id="259" r:id="rId11"/>
    <p:sldId id="260" r:id="rId12"/>
    <p:sldId id="261" r:id="rId13"/>
    <p:sldId id="262" r:id="rId14"/>
    <p:sldId id="263" r:id="rId15"/>
    <p:sldId id="264" r:id="rId16"/>
    <p:sldId id="265" r:id="rId17"/>
    <p:sldId id="266" r:id="rId18"/>
  </p:sldIdLst>
  <p:sldSz cx="9144000" cy="51435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800" u="none" kumimoji="0" normalizeH="0">
        <a:ln>
          <a:noFill/>
        </a:ln>
        <a:solidFill>
          <a:srgbClr val="000000"/>
        </a:solidFill>
        <a:effectLst/>
        <a:uFillTx/>
      </a:defRPr>
    </a:defPPr>
    <a:lvl1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400" u="none" kumimoji="0" normalizeH="0">
        <a:ln>
          <a:noFill/>
        </a:ln>
        <a:solidFill>
          <a:srgbClr val="F55E61"/>
        </a:solidFill>
        <a:effectLst/>
        <a:uFillTx/>
        <a:latin typeface="+mj-lt"/>
        <a:ea typeface="+mj-ea"/>
        <a:cs typeface="+mj-cs"/>
        <a:sym typeface="Arial"/>
      </a:defRPr>
    </a:lvl1pPr>
    <a:lvl2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400" u="none" kumimoji="0" normalizeH="0">
        <a:ln>
          <a:noFill/>
        </a:ln>
        <a:solidFill>
          <a:srgbClr val="F55E61"/>
        </a:solidFill>
        <a:effectLst/>
        <a:uFillTx/>
        <a:latin typeface="+mj-lt"/>
        <a:ea typeface="+mj-ea"/>
        <a:cs typeface="+mj-cs"/>
        <a:sym typeface="Arial"/>
      </a:defRPr>
    </a:lvl2pPr>
    <a:lvl3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400" u="none" kumimoji="0" normalizeH="0">
        <a:ln>
          <a:noFill/>
        </a:ln>
        <a:solidFill>
          <a:srgbClr val="F55E61"/>
        </a:solidFill>
        <a:effectLst/>
        <a:uFillTx/>
        <a:latin typeface="+mj-lt"/>
        <a:ea typeface="+mj-ea"/>
        <a:cs typeface="+mj-cs"/>
        <a:sym typeface="Arial"/>
      </a:defRPr>
    </a:lvl3pPr>
    <a:lvl4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400" u="none" kumimoji="0" normalizeH="0">
        <a:ln>
          <a:noFill/>
        </a:ln>
        <a:solidFill>
          <a:srgbClr val="F55E61"/>
        </a:solidFill>
        <a:effectLst/>
        <a:uFillTx/>
        <a:latin typeface="+mj-lt"/>
        <a:ea typeface="+mj-ea"/>
        <a:cs typeface="+mj-cs"/>
        <a:sym typeface="Arial"/>
      </a:defRPr>
    </a:lvl4pPr>
    <a:lvl5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400" u="none" kumimoji="0" normalizeH="0">
        <a:ln>
          <a:noFill/>
        </a:ln>
        <a:solidFill>
          <a:srgbClr val="F55E61"/>
        </a:solidFill>
        <a:effectLst/>
        <a:uFillTx/>
        <a:latin typeface="+mj-lt"/>
        <a:ea typeface="+mj-ea"/>
        <a:cs typeface="+mj-cs"/>
        <a:sym typeface="Arial"/>
      </a:defRPr>
    </a:lvl5pPr>
    <a:lvl6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400" u="none" kumimoji="0" normalizeH="0">
        <a:ln>
          <a:noFill/>
        </a:ln>
        <a:solidFill>
          <a:srgbClr val="F55E61"/>
        </a:solidFill>
        <a:effectLst/>
        <a:uFillTx/>
        <a:latin typeface="+mj-lt"/>
        <a:ea typeface="+mj-ea"/>
        <a:cs typeface="+mj-cs"/>
        <a:sym typeface="Arial"/>
      </a:defRPr>
    </a:lvl6pPr>
    <a:lvl7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400" u="none" kumimoji="0" normalizeH="0">
        <a:ln>
          <a:noFill/>
        </a:ln>
        <a:solidFill>
          <a:srgbClr val="F55E61"/>
        </a:solidFill>
        <a:effectLst/>
        <a:uFillTx/>
        <a:latin typeface="+mj-lt"/>
        <a:ea typeface="+mj-ea"/>
        <a:cs typeface="+mj-cs"/>
        <a:sym typeface="Arial"/>
      </a:defRPr>
    </a:lvl7pPr>
    <a:lvl8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400" u="none" kumimoji="0" normalizeH="0">
        <a:ln>
          <a:noFill/>
        </a:ln>
        <a:solidFill>
          <a:srgbClr val="F55E61"/>
        </a:solidFill>
        <a:effectLst/>
        <a:uFillTx/>
        <a:latin typeface="+mj-lt"/>
        <a:ea typeface="+mj-ea"/>
        <a:cs typeface="+mj-cs"/>
        <a:sym typeface="Arial"/>
      </a:defRPr>
    </a:lvl8pPr>
    <a:lvl9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b="0" baseline="0" cap="none" i="0" spc="0" strike="noStrike" sz="1400" u="none" kumimoji="0" normalizeH="0">
        <a:ln>
          <a:noFill/>
        </a:ln>
        <a:solidFill>
          <a:srgbClr val="F55E61"/>
        </a:solidFill>
        <a:effectLst/>
        <a:uFillTx/>
        <a:latin typeface="+mj-lt"/>
        <a:ea typeface="+mj-ea"/>
        <a:cs typeface="+mj-cs"/>
        <a:sym typeface="Arial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/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showPr loop="0"/>
</p:presentationPr>
</file>

<file path=ppt/tableStyles.xml><?xml version="1.0" encoding="utf-8"?>
<a:tblStyleLst xmlns:a="http://schemas.openxmlformats.org/drawingml/2006/main" xmlns:r="http://schemas.openxmlformats.org/officeDocument/2006/relationships" def="{5940675A-B579-460E-94D1-54222C63F5DA}">
  <a:tblStyle styleId="{4C3C2611-4C71-4FC5-86AE-919BDF0F9419}" styleName="">
    <a:tblBg/>
    <a:wholeTbl>
      <a:tcTxStyle b="off" i="off">
        <a:fontRef idx="major">
          <a:srgbClr val="F55E61"/>
        </a:fontRef>
        <a:srgbClr val="F55E61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BCCCC"/>
          </a:solidFill>
        </a:fill>
      </a:tcStyle>
    </a:wholeTbl>
    <a:band2H>
      <a:tcTxStyle b="def" i="def"/>
      <a:tcStyle>
        <a:tcBdr/>
        <a:fill>
          <a:solidFill>
            <a:srgbClr val="E7E7E7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Row>
  </a:tblStyle>
  <a:tblStyle styleId="{C7B018BB-80A7-4F77-B60F-C8B233D01FF8}" styleName="">
    <a:tblBg/>
    <a:wholeTbl>
      <a:tcTxStyle b="off" i="off">
        <a:fontRef idx="major">
          <a:srgbClr val="F55E61"/>
        </a:fontRef>
        <a:srgbClr val="F55E61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D8EED1"/>
          </a:solidFill>
        </a:fill>
      </a:tcStyle>
    </a:wholeTbl>
    <a:band2H>
      <a:tcTxStyle b="def" i="def"/>
      <a:tcStyle>
        <a:tcBdr/>
        <a:fill>
          <a:solidFill>
            <a:srgbClr val="ECF6EA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Row>
  </a:tblStyle>
  <a:tblStyle styleId="{EEE7283C-3CF3-47DC-8721-378D4A62B228}" styleName="">
    <a:tblBg/>
    <a:wholeTbl>
      <a:tcTxStyle b="off" i="off">
        <a:fontRef idx="major">
          <a:srgbClr val="F55E61"/>
        </a:fontRef>
        <a:srgbClr val="F55E61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FBDBDB"/>
          </a:solidFill>
        </a:fill>
      </a:tcStyle>
    </a:wholeTbl>
    <a:band2H>
      <a:tcTxStyle b="def" i="def"/>
      <a:tcStyle>
        <a:tcBdr/>
        <a:fill>
          <a:solidFill>
            <a:srgbClr val="FDEEEE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Row>
  </a:tblStyle>
  <a:tblStyle styleId="{CF821DB8-F4EB-4A41-A1BA-3FCAFE7338EE}" styleName="">
    <a:tblBg/>
    <a:wholeTbl>
      <a:tcTxStyle b="off" i="off">
        <a:fontRef idx="major">
          <a:srgbClr val="F55E61"/>
        </a:fontRef>
        <a:srgbClr val="F55E61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DE9EA"/>
          </a:solidFill>
        </a:fill>
      </a:tcStyle>
    </a:wholeTbl>
    <a:band2H>
      <a:tcTxStyle b="def" i="def"/>
      <a:tcStyle>
        <a:tcBdr/>
        <a:fill>
          <a:solidFill>
            <a:srgbClr val="FFFFFF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ajor">
          <a:srgbClr val="F55E61"/>
        </a:fontRef>
        <a:srgbClr val="F55E61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50800" cap="flat">
              <a:solidFill>
                <a:srgbClr val="F55E61"/>
              </a:solidFill>
              <a:prstDash val="solid"/>
              <a:round/>
            </a:ln>
          </a:top>
          <a:bottom>
            <a:ln w="25400" cap="flat">
              <a:solidFill>
                <a:srgbClr val="F55E61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F55E61"/>
              </a:solidFill>
              <a:prstDash val="solid"/>
              <a:round/>
            </a:ln>
          </a:top>
          <a:bottom>
            <a:ln w="25400" cap="flat">
              <a:solidFill>
                <a:srgbClr val="F55E61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Row>
  </a:tblStyle>
  <a:tblStyle styleId="{33BA23B1-9221-436E-865A-0063620EA4FD}" styleName="">
    <a:tblBg/>
    <a:wholeTbl>
      <a:tcTxStyle b="off" i="off">
        <a:fontRef idx="major">
          <a:srgbClr val="F55E61"/>
        </a:fontRef>
        <a:srgbClr val="F55E61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FBD1D1"/>
          </a:solidFill>
        </a:fill>
      </a:tcStyle>
    </a:wholeTbl>
    <a:band2H>
      <a:tcTxStyle b="def" i="def"/>
      <a:tcStyle>
        <a:tcBdr/>
        <a:fill>
          <a:solidFill>
            <a:srgbClr val="FDE9EA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F55E61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F55E61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F55E61"/>
          </a:solidFill>
        </a:fill>
      </a:tcStyle>
    </a:firstRow>
  </a:tblStyle>
  <a:tblStyle styleId="{2708684C-4D16-4618-839F-0558EEFCDFE6}" styleName="">
    <a:tblBg/>
    <a:wholeTbl>
      <a:tcTxStyle b="off" i="off">
        <a:fontRef idx="major">
          <a:srgbClr val="F55E61"/>
        </a:fontRef>
        <a:srgbClr val="F55E61"/>
      </a:tcTxStyle>
      <a:tcStyle>
        <a:tcBdr>
          <a:left>
            <a:ln w="12700" cap="flat">
              <a:solidFill>
                <a:srgbClr val="F55E61"/>
              </a:solidFill>
              <a:prstDash val="solid"/>
              <a:round/>
            </a:ln>
          </a:left>
          <a:right>
            <a:ln w="12700" cap="flat">
              <a:solidFill>
                <a:srgbClr val="F55E61"/>
              </a:solidFill>
              <a:prstDash val="solid"/>
              <a:round/>
            </a:ln>
          </a:right>
          <a:top>
            <a:ln w="12700" cap="flat">
              <a:solidFill>
                <a:srgbClr val="F55E61"/>
              </a:solidFill>
              <a:prstDash val="solid"/>
              <a:round/>
            </a:ln>
          </a:top>
          <a:bottom>
            <a:ln w="12700" cap="flat">
              <a:solidFill>
                <a:srgbClr val="F55E61"/>
              </a:solidFill>
              <a:prstDash val="solid"/>
              <a:round/>
            </a:ln>
          </a:bottom>
          <a:insideH>
            <a:ln w="12700" cap="flat">
              <a:solidFill>
                <a:srgbClr val="F55E61"/>
              </a:solidFill>
              <a:prstDash val="solid"/>
              <a:round/>
            </a:ln>
          </a:insideH>
          <a:insideV>
            <a:ln w="12700" cap="flat">
              <a:solidFill>
                <a:srgbClr val="F55E61"/>
              </a:solidFill>
              <a:prstDash val="solid"/>
              <a:round/>
            </a:ln>
          </a:insideV>
        </a:tcBdr>
        <a:fill>
          <a:solidFill>
            <a:srgbClr val="F55E61">
              <a:alpha val="20000"/>
            </a:srgbClr>
          </a:solidFill>
        </a:fill>
      </a:tcStyle>
    </a:wholeTbl>
    <a:band2H>
      <a:tcTxStyle b="def" i="def"/>
      <a:tcStyle>
        <a:tcBdr/>
        <a:fill>
          <a:solidFill>
            <a:srgbClr val="FFFFFF"/>
          </a:solidFill>
        </a:fill>
      </a:tcStyle>
    </a:band2H>
    <a:firstCol>
      <a:tcTxStyle b="on" i="off">
        <a:fontRef idx="major">
          <a:srgbClr val="F55E61"/>
        </a:fontRef>
        <a:srgbClr val="F55E61"/>
      </a:tcTxStyle>
      <a:tcStyle>
        <a:tcBdr>
          <a:left>
            <a:ln w="12700" cap="flat">
              <a:solidFill>
                <a:srgbClr val="F55E61"/>
              </a:solidFill>
              <a:prstDash val="solid"/>
              <a:round/>
            </a:ln>
          </a:left>
          <a:right>
            <a:ln w="12700" cap="flat">
              <a:solidFill>
                <a:srgbClr val="F55E61"/>
              </a:solidFill>
              <a:prstDash val="solid"/>
              <a:round/>
            </a:ln>
          </a:right>
          <a:top>
            <a:ln w="12700" cap="flat">
              <a:solidFill>
                <a:srgbClr val="F55E61"/>
              </a:solidFill>
              <a:prstDash val="solid"/>
              <a:round/>
            </a:ln>
          </a:top>
          <a:bottom>
            <a:ln w="12700" cap="flat">
              <a:solidFill>
                <a:srgbClr val="F55E61"/>
              </a:solidFill>
              <a:prstDash val="solid"/>
              <a:round/>
            </a:ln>
          </a:bottom>
          <a:insideH>
            <a:ln w="12700" cap="flat">
              <a:solidFill>
                <a:srgbClr val="F55E61"/>
              </a:solidFill>
              <a:prstDash val="solid"/>
              <a:round/>
            </a:ln>
          </a:insideH>
          <a:insideV>
            <a:ln w="12700" cap="flat">
              <a:solidFill>
                <a:srgbClr val="F55E61"/>
              </a:solidFill>
              <a:prstDash val="solid"/>
              <a:round/>
            </a:ln>
          </a:insideV>
        </a:tcBdr>
        <a:fill>
          <a:solidFill>
            <a:srgbClr val="F55E61">
              <a:alpha val="20000"/>
            </a:srgbClr>
          </a:solidFill>
        </a:fill>
      </a:tcStyle>
    </a:firstCol>
    <a:lastRow>
      <a:tcTxStyle b="on" i="off">
        <a:fontRef idx="major">
          <a:srgbClr val="F55E61"/>
        </a:fontRef>
        <a:srgbClr val="F55E61"/>
      </a:tcTxStyle>
      <a:tcStyle>
        <a:tcBdr>
          <a:left>
            <a:ln w="12700" cap="flat">
              <a:solidFill>
                <a:srgbClr val="F55E61"/>
              </a:solidFill>
              <a:prstDash val="solid"/>
              <a:round/>
            </a:ln>
          </a:left>
          <a:right>
            <a:ln w="12700" cap="flat">
              <a:solidFill>
                <a:srgbClr val="F55E61"/>
              </a:solidFill>
              <a:prstDash val="solid"/>
              <a:round/>
            </a:ln>
          </a:right>
          <a:top>
            <a:ln w="50800" cap="flat">
              <a:solidFill>
                <a:srgbClr val="F55E61"/>
              </a:solidFill>
              <a:prstDash val="solid"/>
              <a:round/>
            </a:ln>
          </a:top>
          <a:bottom>
            <a:ln w="12700" cap="flat">
              <a:solidFill>
                <a:srgbClr val="F55E61"/>
              </a:solidFill>
              <a:prstDash val="solid"/>
              <a:round/>
            </a:ln>
          </a:bottom>
          <a:insideH>
            <a:ln w="12700" cap="flat">
              <a:solidFill>
                <a:srgbClr val="F55E61"/>
              </a:solidFill>
              <a:prstDash val="solid"/>
              <a:round/>
            </a:ln>
          </a:insideH>
          <a:insideV>
            <a:ln w="12700" cap="flat">
              <a:solidFill>
                <a:srgbClr val="F55E61"/>
              </a:solidFill>
              <a:prstDash val="solid"/>
              <a:round/>
            </a:ln>
          </a:insideV>
        </a:tcBdr>
        <a:fill>
          <a:noFill/>
        </a:fill>
      </a:tcStyle>
    </a:lastRow>
    <a:firstRow>
      <a:tcTxStyle b="on" i="off">
        <a:fontRef idx="major">
          <a:srgbClr val="F55E61"/>
        </a:fontRef>
        <a:srgbClr val="F55E61"/>
      </a:tcTxStyle>
      <a:tcStyle>
        <a:tcBdr>
          <a:left>
            <a:ln w="12700" cap="flat">
              <a:solidFill>
                <a:srgbClr val="F55E61"/>
              </a:solidFill>
              <a:prstDash val="solid"/>
              <a:round/>
            </a:ln>
          </a:left>
          <a:right>
            <a:ln w="12700" cap="flat">
              <a:solidFill>
                <a:srgbClr val="F55E61"/>
              </a:solidFill>
              <a:prstDash val="solid"/>
              <a:round/>
            </a:ln>
          </a:right>
          <a:top>
            <a:ln w="12700" cap="flat">
              <a:solidFill>
                <a:srgbClr val="F55E61"/>
              </a:solidFill>
              <a:prstDash val="solid"/>
              <a:round/>
            </a:ln>
          </a:top>
          <a:bottom>
            <a:ln w="25400" cap="flat">
              <a:solidFill>
                <a:srgbClr val="F55E61"/>
              </a:solidFill>
              <a:prstDash val="solid"/>
              <a:round/>
            </a:ln>
          </a:bottom>
          <a:insideH>
            <a:ln w="12700" cap="flat">
              <a:solidFill>
                <a:srgbClr val="F55E61"/>
              </a:solidFill>
              <a:prstDash val="solid"/>
              <a:round/>
            </a:ln>
          </a:insideH>
          <a:insideV>
            <a:ln w="12700" cap="flat">
              <a:solidFill>
                <a:srgbClr val="F55E61"/>
              </a:solidFill>
              <a:prstDash val="solid"/>
              <a:round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Comments="1"/>
</file>

<file path=ppt/_rels/presentation.xml.rels><?xml version="1.0" encoding="UTF-8"?>
<Relationships xmlns="http://schemas.openxmlformats.org/package/2006/relationships"><Relationship Id="rId1" Type="http://schemas.openxmlformats.org/officeDocument/2006/relationships/presProps" Target="presProps.xml"/><Relationship Id="rId2" Type="http://schemas.openxmlformats.org/officeDocument/2006/relationships/viewProps" Target="viewProps.xml"/><Relationship Id="rId3" Type="http://schemas.openxmlformats.org/officeDocument/2006/relationships/commentAuthors" Target="commentAuthors.xml"/><Relationship Id="rId4" Type="http://schemas.openxmlformats.org/officeDocument/2006/relationships/tableStyles" Target="tableStyles.xml"/><Relationship Id="rId5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7" Type="http://schemas.openxmlformats.org/officeDocument/2006/relationships/notesMaster" Target="notesMasters/notesMaster1.xml"/><Relationship Id="rId8" Type="http://schemas.openxmlformats.org/officeDocument/2006/relationships/slide" Target="slides/slide1.xml"/><Relationship Id="rId9" Type="http://schemas.openxmlformats.org/officeDocument/2006/relationships/slide" Target="slides/slide2.xml"/><Relationship Id="rId10" Type="http://schemas.openxmlformats.org/officeDocument/2006/relationships/slide" Target="slides/slide3.xml"/><Relationship Id="rId11" Type="http://schemas.openxmlformats.org/officeDocument/2006/relationships/slide" Target="slides/slide4.xml"/><Relationship Id="rId12" Type="http://schemas.openxmlformats.org/officeDocument/2006/relationships/slide" Target="slides/slide5.xml"/><Relationship Id="rId13" Type="http://schemas.openxmlformats.org/officeDocument/2006/relationships/slide" Target="slides/slide6.xml"/><Relationship Id="rId14" Type="http://schemas.openxmlformats.org/officeDocument/2006/relationships/slide" Target="slides/slide7.xml"/><Relationship Id="rId15" Type="http://schemas.openxmlformats.org/officeDocument/2006/relationships/slide" Target="slides/slide8.xml"/><Relationship Id="rId16" Type="http://schemas.openxmlformats.org/officeDocument/2006/relationships/slide" Target="slides/slide9.xml"/><Relationship Id="rId17" Type="http://schemas.openxmlformats.org/officeDocument/2006/relationships/slide" Target="slides/slide10.xml"/><Relationship Id="rId18" Type="http://schemas.openxmlformats.org/officeDocument/2006/relationships/slide" Target="slides/slide11.xml"/></Relationships>

</file>

<file path=ppt/notesMasters/_rels/notesMaster1.xml.rels><?xml version="1.0" encoding="UTF-8"?>
<Relationships xmlns="http://schemas.openxmlformats.org/package/2006/relationships"><Relationship Id="rId1" Type="http://schemas.openxmlformats.org/officeDocument/2006/relationships/theme" Target="../theme/theme2.xml"/></Relationships>
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Shape 110"/>
          <p:cNvSpPr/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  <p:sp>
        <p:nvSpPr>
          <p:cNvPr id="111" name="Shape 111"/>
          <p:cNvSpPr/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p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latinLnBrk="0">
      <a:defRPr sz="1400">
        <a:latin typeface="+mj-lt"/>
        <a:ea typeface="+mj-ea"/>
        <a:cs typeface="+mj-cs"/>
        <a:sym typeface="Arial"/>
      </a:defRPr>
    </a:lvl1pPr>
    <a:lvl2pPr indent="228600" latinLnBrk="0">
      <a:defRPr sz="1400">
        <a:latin typeface="+mj-lt"/>
        <a:ea typeface="+mj-ea"/>
        <a:cs typeface="+mj-cs"/>
        <a:sym typeface="Arial"/>
      </a:defRPr>
    </a:lvl2pPr>
    <a:lvl3pPr indent="457200" latinLnBrk="0">
      <a:defRPr sz="1400">
        <a:latin typeface="+mj-lt"/>
        <a:ea typeface="+mj-ea"/>
        <a:cs typeface="+mj-cs"/>
        <a:sym typeface="Arial"/>
      </a:defRPr>
    </a:lvl3pPr>
    <a:lvl4pPr indent="685800" latinLnBrk="0">
      <a:defRPr sz="1400">
        <a:latin typeface="+mj-lt"/>
        <a:ea typeface="+mj-ea"/>
        <a:cs typeface="+mj-cs"/>
        <a:sym typeface="Arial"/>
      </a:defRPr>
    </a:lvl4pPr>
    <a:lvl5pPr indent="914400" latinLnBrk="0">
      <a:defRPr sz="1400">
        <a:latin typeface="+mj-lt"/>
        <a:ea typeface="+mj-ea"/>
        <a:cs typeface="+mj-cs"/>
        <a:sym typeface="Arial"/>
      </a:defRPr>
    </a:lvl5pPr>
    <a:lvl6pPr indent="1143000" latinLnBrk="0">
      <a:defRPr sz="1400">
        <a:latin typeface="+mj-lt"/>
        <a:ea typeface="+mj-ea"/>
        <a:cs typeface="+mj-cs"/>
        <a:sym typeface="Arial"/>
      </a:defRPr>
    </a:lvl6pPr>
    <a:lvl7pPr indent="1371600" latinLnBrk="0">
      <a:defRPr sz="1400">
        <a:latin typeface="+mj-lt"/>
        <a:ea typeface="+mj-ea"/>
        <a:cs typeface="+mj-cs"/>
        <a:sym typeface="Arial"/>
      </a:defRPr>
    </a:lvl7pPr>
    <a:lvl8pPr indent="1600200" latinLnBrk="0">
      <a:defRPr sz="1400">
        <a:latin typeface="+mj-lt"/>
        <a:ea typeface="+mj-ea"/>
        <a:cs typeface="+mj-cs"/>
        <a:sym typeface="Arial"/>
      </a:defRPr>
    </a:lvl8pPr>
    <a:lvl9pPr indent="1828800" latinLnBrk="0">
      <a:defRPr sz="1400">
        <a:latin typeface="+mj-lt"/>
        <a:ea typeface="+mj-ea"/>
        <a:cs typeface="+mj-cs"/>
        <a:sym typeface="Arial"/>
      </a:defRPr>
    </a:lvl9pPr>
  </p:notesStyle>
</p:notesMaster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itle" showMasterSp="0" showMasterPhAnim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0;p2"/>
          <p:cNvSpPr/>
          <p:nvPr/>
        </p:nvSpPr>
        <p:spPr>
          <a:xfrm>
            <a:off x="2749050" y="748800"/>
            <a:ext cx="3645900" cy="3645900"/>
          </a:xfrm>
          <a:prstGeom prst="rect">
            <a:avLst/>
          </a:prstGeom>
          <a:solidFill>
            <a:srgbClr val="F55E61"/>
          </a:solidFill>
          <a:ln w="12700">
            <a:miter lim="400000"/>
          </a:ln>
        </p:spPr>
        <p:txBody>
          <a:bodyPr lIns="0" tIns="0" rIns="0" bIns="0" anchor="ctr"/>
          <a:lstStyle/>
          <a:p>
            <a:pPr>
              <a:defRPr>
                <a:solidFill>
                  <a:srgbClr val="000000"/>
                </a:solidFill>
              </a:defRPr>
            </a:pPr>
          </a:p>
        </p:txBody>
      </p:sp>
      <p:sp>
        <p:nvSpPr>
          <p:cNvPr id="13" name="Google Shape;11;p2"/>
          <p:cNvSpPr/>
          <p:nvPr/>
        </p:nvSpPr>
        <p:spPr>
          <a:xfrm>
            <a:off x="2992950" y="992699"/>
            <a:ext cx="3158101" cy="3158102"/>
          </a:xfrm>
          <a:prstGeom prst="rect">
            <a:avLst/>
          </a:prstGeom>
          <a:ln w="28575">
            <a:solidFill>
              <a:srgbClr val="FFFFFF"/>
            </a:solidFill>
            <a:miter lim="8000"/>
          </a:ln>
        </p:spPr>
        <p:txBody>
          <a:bodyPr lIns="0" tIns="0" rIns="0" bIns="0" anchor="ctr"/>
          <a:lstStyle/>
          <a:p>
            <a:pPr>
              <a:defRPr>
                <a:solidFill>
                  <a:srgbClr val="000000"/>
                </a:solidFill>
              </a:defRPr>
            </a:pPr>
          </a:p>
        </p:txBody>
      </p:sp>
      <p:sp>
        <p:nvSpPr>
          <p:cNvPr id="14" name="Title Text"/>
          <p:cNvSpPr txBox="1"/>
          <p:nvPr>
            <p:ph type="title"/>
          </p:nvPr>
        </p:nvSpPr>
        <p:spPr>
          <a:xfrm>
            <a:off x="3096249" y="1627200"/>
            <a:ext cx="2951402" cy="1584301"/>
          </a:xfrm>
          <a:prstGeom prst="rect">
            <a:avLst/>
          </a:prstGeom>
        </p:spPr>
        <p:txBody>
          <a:bodyPr anchor="ctr"/>
          <a:lstStyle>
            <a:lvl1pPr algn="ctr">
              <a:defRPr>
                <a:solidFill>
                  <a:srgbClr val="FFFFFF"/>
                </a:solidFill>
                <a:latin typeface="Lato"/>
                <a:ea typeface="Lato"/>
                <a:cs typeface="Lato"/>
                <a:sym typeface="Lato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15" name="Body Level One…"/>
          <p:cNvSpPr txBox="1"/>
          <p:nvPr>
            <p:ph type="body" sz="quarter" idx="1"/>
          </p:nvPr>
        </p:nvSpPr>
        <p:spPr>
          <a:xfrm>
            <a:off x="3096362" y="3266930"/>
            <a:ext cx="2951402" cy="701401"/>
          </a:xfrm>
          <a:prstGeom prst="rect">
            <a:avLst/>
          </a:prstGeom>
        </p:spPr>
        <p:txBody>
          <a:bodyPr anchor="b"/>
          <a:lstStyle>
            <a:lvl1pPr marL="342900" indent="-228600" algn="ctr">
              <a:lnSpc>
                <a:spcPct val="100000"/>
              </a:lnSpc>
              <a:buClrTx/>
              <a:buSzTx/>
              <a:buFontTx/>
              <a:buNone/>
              <a:defRPr b="1">
                <a:solidFill>
                  <a:srgbClr val="FFFFFF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1pPr>
            <a:lvl2pPr marL="342900" indent="254000" algn="ctr">
              <a:lnSpc>
                <a:spcPct val="100000"/>
              </a:lnSpc>
              <a:buClrTx/>
              <a:buSzTx/>
              <a:buFontTx/>
              <a:buNone/>
              <a:defRPr b="1">
                <a:solidFill>
                  <a:srgbClr val="FFFFFF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2pPr>
            <a:lvl3pPr marL="342900" indent="711200" algn="ctr">
              <a:lnSpc>
                <a:spcPct val="100000"/>
              </a:lnSpc>
              <a:buClrTx/>
              <a:buSzTx/>
              <a:buFontTx/>
              <a:buNone/>
              <a:defRPr b="1">
                <a:solidFill>
                  <a:srgbClr val="FFFFFF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3pPr>
            <a:lvl4pPr marL="342900" indent="1168400" algn="ctr">
              <a:lnSpc>
                <a:spcPct val="100000"/>
              </a:lnSpc>
              <a:buClrTx/>
              <a:buSzTx/>
              <a:buFontTx/>
              <a:buNone/>
              <a:defRPr b="1">
                <a:solidFill>
                  <a:srgbClr val="FFFFFF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4pPr>
            <a:lvl5pPr marL="342900" indent="1625600" algn="ctr">
              <a:lnSpc>
                <a:spcPct val="100000"/>
              </a:lnSpc>
              <a:buClrTx/>
              <a:buSzTx/>
              <a:buFontTx/>
              <a:buNone/>
              <a:defRPr b="1">
                <a:solidFill>
                  <a:srgbClr val="FFFFFF"/>
                </a:solidFill>
                <a:latin typeface="Playfair Display"/>
                <a:ea typeface="Playfair Display"/>
                <a:cs typeface="Playfair Display"/>
                <a:sym typeface="Playfair Display"/>
              </a:defRPr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6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SECTION_HEADER">
    <p:bg>
      <p:bgPr>
        <a:solidFill>
          <a:srgbClr val="F55E6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Title Text"/>
          <p:cNvSpPr txBox="1"/>
          <p:nvPr>
            <p:ph type="title"/>
          </p:nvPr>
        </p:nvSpPr>
        <p:spPr>
          <a:xfrm>
            <a:off x="509550" y="1423875"/>
            <a:ext cx="8124901" cy="1798200"/>
          </a:xfrm>
          <a:prstGeom prst="rect">
            <a:avLst/>
          </a:prstGeom>
        </p:spPr>
        <p:txBody>
          <a:bodyPr anchor="ctr"/>
          <a:lstStyle>
            <a:lvl1pPr algn="ctr">
              <a:defRPr b="0" sz="4800">
                <a:solidFill>
                  <a:srgbClr val="FFFFFF"/>
                </a:solidFill>
                <a:latin typeface="Lato"/>
                <a:ea typeface="Lato"/>
                <a:cs typeface="Lato"/>
                <a:sym typeface="Lato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24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TITLE_AND_BOD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32" name="Body Level One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3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TITLE_AND_TWO_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41" name="Body Level One…"/>
          <p:cNvSpPr txBox="1"/>
          <p:nvPr>
            <p:ph type="body" sz="half" idx="1"/>
          </p:nvPr>
        </p:nvSpPr>
        <p:spPr>
          <a:xfrm>
            <a:off x="311699" y="1152475"/>
            <a:ext cx="3999902" cy="3416400"/>
          </a:xfrm>
          <a:prstGeom prst="rect">
            <a:avLst/>
          </a:prstGeom>
        </p:spPr>
        <p:txBody>
          <a:bodyPr/>
          <a:lstStyle>
            <a:lvl1pPr indent="-317500">
              <a:buSzPts val="1400"/>
              <a:defRPr sz="1400"/>
            </a:lvl1pPr>
            <a:lvl2pPr marL="965200" indent="-355600">
              <a:buSzPts val="1400"/>
              <a:defRPr sz="1400"/>
            </a:lvl2pPr>
            <a:lvl3pPr marL="1422400" indent="-355600">
              <a:buSzPts val="1400"/>
              <a:defRPr sz="1400"/>
            </a:lvl3pPr>
            <a:lvl4pPr marL="1879600" indent="-355600">
              <a:buSzPts val="1400"/>
              <a:defRPr sz="1400"/>
            </a:lvl4pPr>
            <a:lvl5pPr marL="2336800" indent="-355600">
              <a:buSzPts val="1400"/>
              <a:defRPr sz="14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2" name="Google Shape;26;p5"/>
          <p:cNvSpPr txBox="1"/>
          <p:nvPr>
            <p:ph type="body" sz="half" idx="21"/>
          </p:nvPr>
        </p:nvSpPr>
        <p:spPr>
          <a:xfrm>
            <a:off x="4832399" y="1152475"/>
            <a:ext cx="3999902" cy="3416400"/>
          </a:xfrm>
          <a:prstGeom prst="rect">
            <a:avLst/>
          </a:prstGeom>
        </p:spPr>
        <p:txBody>
          <a:bodyPr/>
          <a:lstStyle/>
          <a:p>
            <a:pPr indent="-317500">
              <a:buSzPts val="1400"/>
              <a:defRPr sz="1400"/>
            </a:pPr>
          </a:p>
        </p:txBody>
      </p:sp>
      <p:sp>
        <p:nvSpPr>
          <p:cNvPr id="43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TITLE_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Title Text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/>
            <a:r>
              <a:t>Title Text</a:t>
            </a:r>
          </a:p>
        </p:txBody>
      </p:sp>
      <p:sp>
        <p:nvSpPr>
          <p:cNvPr id="51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ONE_COLUMN_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Title Text"/>
          <p:cNvSpPr txBox="1"/>
          <p:nvPr>
            <p:ph type="title"/>
          </p:nvPr>
        </p:nvSpPr>
        <p:spPr>
          <a:xfrm>
            <a:off x="311699" y="555600"/>
            <a:ext cx="2808001" cy="755700"/>
          </a:xfrm>
          <a:prstGeom prst="rect">
            <a:avLst/>
          </a:prstGeom>
        </p:spPr>
        <p:txBody>
          <a:bodyPr anchor="b"/>
          <a:lstStyle>
            <a:lvl1pPr>
              <a:defRPr sz="2400"/>
            </a:lvl1pPr>
          </a:lstStyle>
          <a:p>
            <a:pPr/>
            <a:r>
              <a:t>Title Text</a:t>
            </a:r>
          </a:p>
        </p:txBody>
      </p:sp>
      <p:sp>
        <p:nvSpPr>
          <p:cNvPr id="59" name="Body Level One…"/>
          <p:cNvSpPr txBox="1"/>
          <p:nvPr>
            <p:ph type="body" sz="quarter" idx="1"/>
          </p:nvPr>
        </p:nvSpPr>
        <p:spPr>
          <a:xfrm>
            <a:off x="311699" y="1391377"/>
            <a:ext cx="2808001" cy="3179401"/>
          </a:xfrm>
          <a:prstGeom prst="rect">
            <a:avLst/>
          </a:prstGeom>
        </p:spPr>
        <p:txBody>
          <a:bodyPr/>
          <a:lstStyle>
            <a:lvl1pPr indent="-304800">
              <a:buSzPts val="1200"/>
              <a:defRPr sz="1200"/>
            </a:lvl1pPr>
            <a:lvl2pPr marL="914400" indent="-304800">
              <a:buSzPts val="1200"/>
              <a:defRPr sz="1200"/>
            </a:lvl2pPr>
            <a:lvl3pPr marL="1371600" indent="-304800">
              <a:buSzPts val="1200"/>
              <a:defRPr sz="1200"/>
            </a:lvl3pPr>
            <a:lvl4pPr marL="1828800" indent="-304800">
              <a:buSzPts val="1200"/>
              <a:defRPr sz="1200"/>
            </a:lvl4pPr>
            <a:lvl5pPr marL="2286000" indent="-304800">
              <a:buSzPts val="1200"/>
              <a:defRPr sz="12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60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MAIN_POINT">
    <p:bg>
      <p:bgPr>
        <a:solidFill>
          <a:srgbClr val="5E696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Title Text"/>
          <p:cNvSpPr txBox="1"/>
          <p:nvPr>
            <p:ph type="title"/>
          </p:nvPr>
        </p:nvSpPr>
        <p:spPr>
          <a:xfrm>
            <a:off x="490250" y="526349"/>
            <a:ext cx="5618701" cy="4090801"/>
          </a:xfrm>
          <a:prstGeom prst="rect">
            <a:avLst/>
          </a:prstGeom>
        </p:spPr>
        <p:txBody>
          <a:bodyPr anchor="ctr"/>
          <a:lstStyle>
            <a:lvl1pPr>
              <a:defRPr b="0" sz="4800">
                <a:solidFill>
                  <a:srgbClr val="FFFFFF"/>
                </a:solidFill>
                <a:latin typeface="Lato"/>
                <a:ea typeface="Lato"/>
                <a:cs typeface="Lato"/>
                <a:sym typeface="Lato"/>
              </a:defRPr>
            </a:lvl1pPr>
          </a:lstStyle>
          <a:p>
            <a:pPr/>
            <a:r>
              <a:t>Title Text</a:t>
            </a:r>
          </a:p>
        </p:txBody>
      </p:sp>
      <p:sp>
        <p:nvSpPr>
          <p:cNvPr id="68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SECTION_TITLE_AND_DESCRI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39;p9"/>
          <p:cNvSpPr/>
          <p:nvPr/>
        </p:nvSpPr>
        <p:spPr>
          <a:xfrm>
            <a:off x="4572000" y="-25"/>
            <a:ext cx="4572000" cy="5143501"/>
          </a:xfrm>
          <a:prstGeom prst="rect">
            <a:avLst/>
          </a:prstGeom>
          <a:solidFill>
            <a:srgbClr val="F55E61"/>
          </a:solidFill>
          <a:ln w="12700">
            <a:miter lim="400000"/>
          </a:ln>
        </p:spPr>
        <p:txBody>
          <a:bodyPr lIns="0" tIns="0" rIns="0" bIns="0" anchor="ctr"/>
          <a:lstStyle/>
          <a:p>
            <a:pPr>
              <a:defRPr>
                <a:solidFill>
                  <a:srgbClr val="000000"/>
                </a:solidFill>
              </a:defRPr>
            </a:pPr>
          </a:p>
        </p:txBody>
      </p:sp>
      <p:sp>
        <p:nvSpPr>
          <p:cNvPr id="76" name="Google Shape;40;p9"/>
          <p:cNvSpPr/>
          <p:nvPr/>
        </p:nvSpPr>
        <p:spPr>
          <a:xfrm>
            <a:off x="5029675" y="4495500"/>
            <a:ext cx="468301" cy="1"/>
          </a:xfrm>
          <a:prstGeom prst="line">
            <a:avLst/>
          </a:prstGeom>
          <a:ln w="19050">
            <a:solidFill>
              <a:srgbClr val="FFFFFF"/>
            </a:solidFill>
          </a:ln>
        </p:spPr>
        <p:txBody>
          <a:bodyPr lIns="0" tIns="0" rIns="0" bIns="0"/>
          <a:lstStyle/>
          <a:p>
            <a:pPr/>
          </a:p>
        </p:txBody>
      </p:sp>
      <p:sp>
        <p:nvSpPr>
          <p:cNvPr id="77" name="Title Text"/>
          <p:cNvSpPr txBox="1"/>
          <p:nvPr>
            <p:ph type="title"/>
          </p:nvPr>
        </p:nvSpPr>
        <p:spPr>
          <a:xfrm>
            <a:off x="265500" y="1107950"/>
            <a:ext cx="4045200" cy="1683600"/>
          </a:xfrm>
          <a:prstGeom prst="rect">
            <a:avLst/>
          </a:prstGeom>
        </p:spPr>
        <p:txBody>
          <a:bodyPr anchor="b"/>
          <a:lstStyle>
            <a:lvl1pPr algn="ctr">
              <a:defRPr sz="4200"/>
            </a:lvl1pPr>
          </a:lstStyle>
          <a:p>
            <a:pPr/>
            <a:r>
              <a:t>Title Text</a:t>
            </a:r>
          </a:p>
        </p:txBody>
      </p:sp>
      <p:sp>
        <p:nvSpPr>
          <p:cNvPr id="78" name="Body Level One…"/>
          <p:cNvSpPr txBox="1"/>
          <p:nvPr>
            <p:ph type="body" sz="quarter" idx="1"/>
          </p:nvPr>
        </p:nvSpPr>
        <p:spPr>
          <a:xfrm>
            <a:off x="265500" y="2845200"/>
            <a:ext cx="4045200" cy="1345501"/>
          </a:xfrm>
          <a:prstGeom prst="rect">
            <a:avLst/>
          </a:prstGeom>
        </p:spPr>
        <p:txBody>
          <a:bodyPr/>
          <a:lstStyle>
            <a:lvl1pPr marL="342900" indent="-228600" algn="ctr">
              <a:lnSpc>
                <a:spcPct val="100000"/>
              </a:lnSpc>
              <a:buClrTx/>
              <a:buSzTx/>
              <a:buFontTx/>
              <a:buNone/>
              <a:defRPr sz="2100"/>
            </a:lvl1pPr>
            <a:lvl2pPr marL="342900" indent="254000" algn="ctr">
              <a:lnSpc>
                <a:spcPct val="100000"/>
              </a:lnSpc>
              <a:buClrTx/>
              <a:buSzTx/>
              <a:buFontTx/>
              <a:buNone/>
              <a:defRPr sz="2100"/>
            </a:lvl2pPr>
            <a:lvl3pPr marL="342900" indent="711200" algn="ctr">
              <a:lnSpc>
                <a:spcPct val="100000"/>
              </a:lnSpc>
              <a:buClrTx/>
              <a:buSzTx/>
              <a:buFontTx/>
              <a:buNone/>
              <a:defRPr sz="2100"/>
            </a:lvl3pPr>
            <a:lvl4pPr marL="342900" indent="1168400" algn="ctr">
              <a:lnSpc>
                <a:spcPct val="100000"/>
              </a:lnSpc>
              <a:buClrTx/>
              <a:buSzTx/>
              <a:buFontTx/>
              <a:buNone/>
              <a:defRPr sz="2100"/>
            </a:lvl4pPr>
            <a:lvl5pPr marL="342900" indent="1625600" algn="ctr">
              <a:lnSpc>
                <a:spcPct val="100000"/>
              </a:lnSpc>
              <a:buClrTx/>
              <a:buSzTx/>
              <a:buFontTx/>
              <a:buNone/>
              <a:defRPr sz="2100"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79" name="Google Shape;43;p9"/>
          <p:cNvSpPr txBox="1"/>
          <p:nvPr>
            <p:ph type="body" sz="half" idx="21"/>
          </p:nvPr>
        </p:nvSpPr>
        <p:spPr>
          <a:xfrm>
            <a:off x="4939500" y="724199"/>
            <a:ext cx="3837000" cy="3695102"/>
          </a:xfrm>
          <a:prstGeom prst="rect">
            <a:avLst/>
          </a:prstGeom>
        </p:spPr>
        <p:txBody>
          <a:bodyPr anchor="ctr"/>
          <a:lstStyle/>
          <a:p>
            <a:pPr>
              <a:buClr>
                <a:srgbClr val="FFFFFF"/>
              </a:buClr>
              <a:defRPr>
                <a:solidFill>
                  <a:srgbClr val="FFFFFF"/>
                </a:solidFill>
              </a:defRPr>
            </a:pPr>
          </a:p>
        </p:txBody>
      </p:sp>
      <p:sp>
        <p:nvSpPr>
          <p:cNvPr id="80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CAPTION_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Body Level One…"/>
          <p:cNvSpPr txBox="1"/>
          <p:nvPr>
            <p:ph type="body" sz="quarter" idx="1"/>
          </p:nvPr>
        </p:nvSpPr>
        <p:spPr>
          <a:xfrm>
            <a:off x="319499" y="4230575"/>
            <a:ext cx="5998802" cy="598801"/>
          </a:xfrm>
          <a:prstGeom prst="rect">
            <a:avLst/>
          </a:prstGeom>
        </p:spPr>
        <p:txBody>
          <a:bodyPr anchor="ctr"/>
          <a:lstStyle>
            <a:lvl1pPr marL="228600" indent="0">
              <a:lnSpc>
                <a:spcPct val="100000"/>
              </a:lnSpc>
              <a:buClrTx/>
              <a:buSzTx/>
              <a:buFontTx/>
              <a:buNone/>
            </a:lvl1pPr>
            <a:lvl2pPr>
              <a:lnSpc>
                <a:spcPct val="100000"/>
              </a:lnSpc>
              <a:buClrTx/>
              <a:buFontTx/>
            </a:lvl2pPr>
            <a:lvl3pPr>
              <a:lnSpc>
                <a:spcPct val="100000"/>
              </a:lnSpc>
              <a:buClrTx/>
              <a:buFontTx/>
            </a:lvl3pPr>
            <a:lvl4pPr>
              <a:lnSpc>
                <a:spcPct val="100000"/>
              </a:lnSpc>
              <a:buClrTx/>
              <a:buFontTx/>
            </a:lvl4pPr>
            <a:lvl5pPr>
              <a:lnSpc>
                <a:spcPct val="100000"/>
              </a:lnSpc>
              <a:buClrTx/>
              <a:buFontTx/>
            </a:lvl5pPr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88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1" showMasterPhAnim="1">
  <p:cSld name="BIG_NUMB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xx%"/>
          <p:cNvSpPr txBox="1"/>
          <p:nvPr>
            <p:ph type="title" hasCustomPrompt="1"/>
          </p:nvPr>
        </p:nvSpPr>
        <p:spPr>
          <a:xfrm>
            <a:off x="311699" y="1233100"/>
            <a:ext cx="8520602" cy="1610101"/>
          </a:xfrm>
          <a:prstGeom prst="rect">
            <a:avLst/>
          </a:prstGeom>
        </p:spPr>
        <p:txBody>
          <a:bodyPr anchor="b"/>
          <a:lstStyle>
            <a:lvl1pPr algn="ctr">
              <a:defRPr sz="10000">
                <a:latin typeface="Lato"/>
                <a:ea typeface="Lato"/>
                <a:cs typeface="Lato"/>
                <a:sym typeface="Lato"/>
              </a:defRPr>
            </a:lvl1pPr>
          </a:lstStyle>
          <a:p>
            <a:pPr/>
            <a:r>
              <a:t>xx%</a:t>
            </a:r>
          </a:p>
        </p:txBody>
      </p:sp>
      <p:sp>
        <p:nvSpPr>
          <p:cNvPr id="96" name="Body Level One…"/>
          <p:cNvSpPr txBox="1"/>
          <p:nvPr>
            <p:ph type="body" sz="quarter" idx="1"/>
          </p:nvPr>
        </p:nvSpPr>
        <p:spPr>
          <a:xfrm>
            <a:off x="311699" y="2919450"/>
            <a:ext cx="8520602" cy="1071601"/>
          </a:xfrm>
          <a:prstGeom prst="rect">
            <a:avLst/>
          </a:prstGeom>
        </p:spPr>
        <p:txBody>
          <a:bodyPr/>
          <a:lstStyle>
            <a:lvl1pPr algn="ctr"/>
            <a:lvl2pPr algn="ctr"/>
            <a:lvl3pPr algn="ctr"/>
            <a:lvl4pPr algn="ctr"/>
            <a:lvl5pPr algn="ctr"/>
          </a:lstStyle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97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type="tx" showMasterSp="0" showMasterPhAnim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Slide Number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/>
            <a:fld id="{86CB4B4D-7CA3-9044-876B-883B54F8677D}" type="slidenum"/>
          </a:p>
        </p:txBody>
      </p:sp>
    </p:spTree>
  </p:cSld>
  <p:clrMapOvr>
    <a:masterClrMapping/>
  </p:clrMapOvr>
  <p:transition xmlns:p14="http://schemas.microsoft.com/office/powerpoint/2010/main" spd="med" advClick="1"/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Relationship Id="rId9" Type="http://schemas.openxmlformats.org/officeDocument/2006/relationships/slideLayout" Target="../slideLayouts/slideLayout8.xml"/><Relationship Id="rId10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0.xml"/><Relationship Id="rId12" Type="http://schemas.openxmlformats.org/officeDocument/2006/relationships/slideLayout" Target="../slideLayouts/slideLayout11.xml"/>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19;p4"/>
          <p:cNvSpPr/>
          <p:nvPr/>
        </p:nvSpPr>
        <p:spPr>
          <a:xfrm>
            <a:off x="0" y="5045700"/>
            <a:ext cx="9144000" cy="97801"/>
          </a:xfrm>
          <a:prstGeom prst="rect">
            <a:avLst/>
          </a:prstGeom>
          <a:solidFill>
            <a:srgbClr val="F55E61"/>
          </a:solidFill>
          <a:ln w="12700">
            <a:miter lim="400000"/>
          </a:ln>
        </p:spPr>
        <p:txBody>
          <a:bodyPr lIns="0" tIns="0" rIns="0" bIns="0" anchor="ctr"/>
          <a:lstStyle/>
          <a:p>
            <a:pPr>
              <a:defRPr>
                <a:solidFill>
                  <a:srgbClr val="000000"/>
                </a:solidFill>
              </a:defRPr>
            </a:pPr>
          </a:p>
        </p:txBody>
      </p:sp>
      <p:sp>
        <p:nvSpPr>
          <p:cNvPr id="3" name="Title Text"/>
          <p:cNvSpPr txBox="1"/>
          <p:nvPr>
            <p:ph type="title"/>
          </p:nvPr>
        </p:nvSpPr>
        <p:spPr>
          <a:xfrm>
            <a:off x="311699" y="391349"/>
            <a:ext cx="8520602" cy="6261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91424" tIns="91424" rIns="91424" bIns="91424">
            <a:normAutofit fontScale="100000" lnSpcReduction="0"/>
          </a:bodyPr>
          <a:lstStyle/>
          <a:p>
            <a:pPr/>
            <a:r>
              <a:t>Title Text</a:t>
            </a:r>
          </a:p>
        </p:txBody>
      </p:sp>
      <p:sp>
        <p:nvSpPr>
          <p:cNvPr id="4" name="Body Level One…"/>
          <p:cNvSpPr txBox="1"/>
          <p:nvPr>
            <p:ph type="body" idx="1"/>
          </p:nvPr>
        </p:nvSpPr>
        <p:spPr>
          <a:xfrm>
            <a:off x="311699" y="1152475"/>
            <a:ext cx="8520602" cy="34164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91424" tIns="91424" rIns="91424" bIns="91424">
            <a:normAutofit fontScale="100000" lnSpcReduction="0"/>
          </a:bodyPr>
          <a:lstStyle/>
          <a:p>
            <a:pPr/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5" name="Slide Number"/>
          <p:cNvSpPr txBox="1"/>
          <p:nvPr>
            <p:ph type="sldNum" sz="quarter" idx="2"/>
          </p:nvPr>
        </p:nvSpPr>
        <p:spPr>
          <a:xfrm>
            <a:off x="8702137" y="4710183"/>
            <a:ext cx="336813" cy="335251"/>
          </a:xfrm>
          <a:prstGeom prst="rect">
            <a:avLst/>
          </a:prstGeom>
          <a:ln w="12700">
            <a:miter lim="400000"/>
          </a:ln>
        </p:spPr>
        <p:txBody>
          <a:bodyPr wrap="none" lIns="91424" tIns="91424" rIns="91424" bIns="91424" anchor="ctr">
            <a:normAutofit fontScale="100000" lnSpcReduction="0"/>
          </a:bodyPr>
          <a:lstStyle>
            <a:lvl1pPr algn="r">
              <a:defRPr sz="1000">
                <a:solidFill>
                  <a:srgbClr val="5E696C"/>
                </a:solidFill>
                <a:latin typeface="Lato"/>
                <a:ea typeface="Lato"/>
                <a:cs typeface="Lato"/>
                <a:sym typeface="Lato"/>
              </a:defRPr>
            </a:lvl1pPr>
          </a:lstStyle>
          <a:p>
            <a:pPr/>
            <a:fld id="{86CB4B4D-7CA3-9044-876B-883B54F8677D}" type="slidenum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</p:sldLayoutIdLst>
  <p:transition xmlns:p14="http://schemas.microsoft.com/office/powerpoint/2010/main" spd="med" advClick="1"/>
  <p:txStyles>
    <p:titleStyle>
      <a:lvl1pPr marL="0" marR="0" indent="0" algn="l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1" baseline="0" cap="none" i="0" spc="0" strike="noStrike" sz="3200" u="none">
          <a:solidFill>
            <a:srgbClr val="F55E61"/>
          </a:solidFill>
          <a:uFillTx/>
          <a:latin typeface="Playfair Display"/>
          <a:ea typeface="Playfair Display"/>
          <a:cs typeface="Playfair Display"/>
          <a:sym typeface="Playfair Display"/>
        </a:defRPr>
      </a:lvl1pPr>
      <a:lvl2pPr marL="0" marR="0" indent="0" algn="l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1" baseline="0" cap="none" i="0" spc="0" strike="noStrike" sz="3200" u="none">
          <a:solidFill>
            <a:srgbClr val="F55E61"/>
          </a:solidFill>
          <a:uFillTx/>
          <a:latin typeface="Playfair Display"/>
          <a:ea typeface="Playfair Display"/>
          <a:cs typeface="Playfair Display"/>
          <a:sym typeface="Playfair Display"/>
        </a:defRPr>
      </a:lvl2pPr>
      <a:lvl3pPr marL="0" marR="0" indent="0" algn="l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1" baseline="0" cap="none" i="0" spc="0" strike="noStrike" sz="3200" u="none">
          <a:solidFill>
            <a:srgbClr val="F55E61"/>
          </a:solidFill>
          <a:uFillTx/>
          <a:latin typeface="Playfair Display"/>
          <a:ea typeface="Playfair Display"/>
          <a:cs typeface="Playfair Display"/>
          <a:sym typeface="Playfair Display"/>
        </a:defRPr>
      </a:lvl3pPr>
      <a:lvl4pPr marL="0" marR="0" indent="0" algn="l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1" baseline="0" cap="none" i="0" spc="0" strike="noStrike" sz="3200" u="none">
          <a:solidFill>
            <a:srgbClr val="F55E61"/>
          </a:solidFill>
          <a:uFillTx/>
          <a:latin typeface="Playfair Display"/>
          <a:ea typeface="Playfair Display"/>
          <a:cs typeface="Playfair Display"/>
          <a:sym typeface="Playfair Display"/>
        </a:defRPr>
      </a:lvl4pPr>
      <a:lvl5pPr marL="0" marR="0" indent="0" algn="l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1" baseline="0" cap="none" i="0" spc="0" strike="noStrike" sz="3200" u="none">
          <a:solidFill>
            <a:srgbClr val="F55E61"/>
          </a:solidFill>
          <a:uFillTx/>
          <a:latin typeface="Playfair Display"/>
          <a:ea typeface="Playfair Display"/>
          <a:cs typeface="Playfair Display"/>
          <a:sym typeface="Playfair Display"/>
        </a:defRPr>
      </a:lvl5pPr>
      <a:lvl6pPr marL="0" marR="0" indent="0" algn="l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1" baseline="0" cap="none" i="0" spc="0" strike="noStrike" sz="3200" u="none">
          <a:solidFill>
            <a:srgbClr val="F55E61"/>
          </a:solidFill>
          <a:uFillTx/>
          <a:latin typeface="Playfair Display"/>
          <a:ea typeface="Playfair Display"/>
          <a:cs typeface="Playfair Display"/>
          <a:sym typeface="Playfair Display"/>
        </a:defRPr>
      </a:lvl6pPr>
      <a:lvl7pPr marL="0" marR="0" indent="0" algn="l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1" baseline="0" cap="none" i="0" spc="0" strike="noStrike" sz="3200" u="none">
          <a:solidFill>
            <a:srgbClr val="F55E61"/>
          </a:solidFill>
          <a:uFillTx/>
          <a:latin typeface="Playfair Display"/>
          <a:ea typeface="Playfair Display"/>
          <a:cs typeface="Playfair Display"/>
          <a:sym typeface="Playfair Display"/>
        </a:defRPr>
      </a:lvl7pPr>
      <a:lvl8pPr marL="0" marR="0" indent="0" algn="l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1" baseline="0" cap="none" i="0" spc="0" strike="noStrike" sz="3200" u="none">
          <a:solidFill>
            <a:srgbClr val="F55E61"/>
          </a:solidFill>
          <a:uFillTx/>
          <a:latin typeface="Playfair Display"/>
          <a:ea typeface="Playfair Display"/>
          <a:cs typeface="Playfair Display"/>
          <a:sym typeface="Playfair Display"/>
        </a:defRPr>
      </a:lvl8pPr>
      <a:lvl9pPr marL="0" marR="0" indent="0" algn="l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1" baseline="0" cap="none" i="0" spc="0" strike="noStrike" sz="3200" u="none">
          <a:solidFill>
            <a:srgbClr val="F55E61"/>
          </a:solidFill>
          <a:uFillTx/>
          <a:latin typeface="Playfair Display"/>
          <a:ea typeface="Playfair Display"/>
          <a:cs typeface="Playfair Display"/>
          <a:sym typeface="Playfair Display"/>
        </a:defRPr>
      </a:lvl9pPr>
    </p:titleStyle>
    <p:bodyStyle>
      <a:lvl1pPr marL="457200" marR="0" indent="-342900" algn="l" defTabSz="914400" rtl="0" latinLnBrk="0">
        <a:lnSpc>
          <a:spcPct val="115000"/>
        </a:lnSpc>
        <a:spcBef>
          <a:spcPts val="0"/>
        </a:spcBef>
        <a:spcAft>
          <a:spcPts val="0"/>
        </a:spcAft>
        <a:buClr>
          <a:srgbClr val="5E696C"/>
        </a:buClr>
        <a:buSzPts val="1800"/>
        <a:buFont typeface="Helvetica"/>
        <a:buChar char="●"/>
        <a:tabLst/>
        <a:defRPr b="0" baseline="0" cap="none" i="0" spc="0" strike="noStrike" sz="1800" u="none">
          <a:solidFill>
            <a:srgbClr val="5E696C"/>
          </a:solidFill>
          <a:uFillTx/>
          <a:latin typeface="Lato"/>
          <a:ea typeface="Lato"/>
          <a:cs typeface="Lato"/>
          <a:sym typeface="Lato"/>
        </a:defRPr>
      </a:lvl1pPr>
      <a:lvl2pPr marL="1005114" marR="0" indent="-408214" algn="l" defTabSz="914400" rtl="0" latinLnBrk="0">
        <a:lnSpc>
          <a:spcPct val="115000"/>
        </a:lnSpc>
        <a:spcBef>
          <a:spcPts val="0"/>
        </a:spcBef>
        <a:spcAft>
          <a:spcPts val="0"/>
        </a:spcAft>
        <a:buClr>
          <a:srgbClr val="5E696C"/>
        </a:buClr>
        <a:buSzPts val="1800"/>
        <a:buFont typeface="Helvetica"/>
        <a:buChar char="○"/>
        <a:tabLst/>
        <a:defRPr b="0" baseline="0" cap="none" i="0" spc="0" strike="noStrike" sz="1800" u="none">
          <a:solidFill>
            <a:srgbClr val="5E696C"/>
          </a:solidFill>
          <a:uFillTx/>
          <a:latin typeface="Lato"/>
          <a:ea typeface="Lato"/>
          <a:cs typeface="Lato"/>
          <a:sym typeface="Lato"/>
        </a:defRPr>
      </a:lvl2pPr>
      <a:lvl3pPr marL="1462314" marR="0" indent="-408214" algn="l" defTabSz="914400" rtl="0" latinLnBrk="0">
        <a:lnSpc>
          <a:spcPct val="115000"/>
        </a:lnSpc>
        <a:spcBef>
          <a:spcPts val="0"/>
        </a:spcBef>
        <a:spcAft>
          <a:spcPts val="0"/>
        </a:spcAft>
        <a:buClr>
          <a:srgbClr val="5E696C"/>
        </a:buClr>
        <a:buSzPts val="1800"/>
        <a:buFont typeface="Helvetica"/>
        <a:buChar char="■"/>
        <a:tabLst/>
        <a:defRPr b="0" baseline="0" cap="none" i="0" spc="0" strike="noStrike" sz="1800" u="none">
          <a:solidFill>
            <a:srgbClr val="5E696C"/>
          </a:solidFill>
          <a:uFillTx/>
          <a:latin typeface="Lato"/>
          <a:ea typeface="Lato"/>
          <a:cs typeface="Lato"/>
          <a:sym typeface="Lato"/>
        </a:defRPr>
      </a:lvl3pPr>
      <a:lvl4pPr marL="1919514" marR="0" indent="-408214" algn="l" defTabSz="914400" rtl="0" latinLnBrk="0">
        <a:lnSpc>
          <a:spcPct val="115000"/>
        </a:lnSpc>
        <a:spcBef>
          <a:spcPts val="0"/>
        </a:spcBef>
        <a:spcAft>
          <a:spcPts val="0"/>
        </a:spcAft>
        <a:buClr>
          <a:srgbClr val="5E696C"/>
        </a:buClr>
        <a:buSzPts val="1800"/>
        <a:buFont typeface="Helvetica"/>
        <a:buChar char="●"/>
        <a:tabLst/>
        <a:defRPr b="0" baseline="0" cap="none" i="0" spc="0" strike="noStrike" sz="1800" u="none">
          <a:solidFill>
            <a:srgbClr val="5E696C"/>
          </a:solidFill>
          <a:uFillTx/>
          <a:latin typeface="Lato"/>
          <a:ea typeface="Lato"/>
          <a:cs typeface="Lato"/>
          <a:sym typeface="Lato"/>
        </a:defRPr>
      </a:lvl4pPr>
      <a:lvl5pPr marL="2376714" marR="0" indent="-408214" algn="l" defTabSz="914400" rtl="0" latinLnBrk="0">
        <a:lnSpc>
          <a:spcPct val="115000"/>
        </a:lnSpc>
        <a:spcBef>
          <a:spcPts val="0"/>
        </a:spcBef>
        <a:spcAft>
          <a:spcPts val="0"/>
        </a:spcAft>
        <a:buClr>
          <a:srgbClr val="5E696C"/>
        </a:buClr>
        <a:buSzPts val="1800"/>
        <a:buFont typeface="Helvetica"/>
        <a:buChar char="○"/>
        <a:tabLst/>
        <a:defRPr b="0" baseline="0" cap="none" i="0" spc="0" strike="noStrike" sz="1800" u="none">
          <a:solidFill>
            <a:srgbClr val="5E696C"/>
          </a:solidFill>
          <a:uFillTx/>
          <a:latin typeface="Lato"/>
          <a:ea typeface="Lato"/>
          <a:cs typeface="Lato"/>
          <a:sym typeface="Lato"/>
        </a:defRPr>
      </a:lvl5pPr>
      <a:lvl6pPr marL="2833914" marR="0" indent="-408214" algn="l" defTabSz="914400" rtl="0" latinLnBrk="0">
        <a:lnSpc>
          <a:spcPct val="115000"/>
        </a:lnSpc>
        <a:spcBef>
          <a:spcPts val="0"/>
        </a:spcBef>
        <a:spcAft>
          <a:spcPts val="0"/>
        </a:spcAft>
        <a:buClr>
          <a:srgbClr val="5E696C"/>
        </a:buClr>
        <a:buSzPts val="1800"/>
        <a:buFont typeface="Helvetica"/>
        <a:buChar char="■"/>
        <a:tabLst/>
        <a:defRPr b="0" baseline="0" cap="none" i="0" spc="0" strike="noStrike" sz="1800" u="none">
          <a:solidFill>
            <a:srgbClr val="5E696C"/>
          </a:solidFill>
          <a:uFillTx/>
          <a:latin typeface="Lato"/>
          <a:ea typeface="Lato"/>
          <a:cs typeface="Lato"/>
          <a:sym typeface="Lato"/>
        </a:defRPr>
      </a:lvl6pPr>
      <a:lvl7pPr marL="3291114" marR="0" indent="-408214" algn="l" defTabSz="914400" rtl="0" latinLnBrk="0">
        <a:lnSpc>
          <a:spcPct val="115000"/>
        </a:lnSpc>
        <a:spcBef>
          <a:spcPts val="0"/>
        </a:spcBef>
        <a:spcAft>
          <a:spcPts val="0"/>
        </a:spcAft>
        <a:buClr>
          <a:srgbClr val="5E696C"/>
        </a:buClr>
        <a:buSzPts val="1800"/>
        <a:buFont typeface="Helvetica"/>
        <a:buChar char="●"/>
        <a:tabLst/>
        <a:defRPr b="0" baseline="0" cap="none" i="0" spc="0" strike="noStrike" sz="1800" u="none">
          <a:solidFill>
            <a:srgbClr val="5E696C"/>
          </a:solidFill>
          <a:uFillTx/>
          <a:latin typeface="Lato"/>
          <a:ea typeface="Lato"/>
          <a:cs typeface="Lato"/>
          <a:sym typeface="Lato"/>
        </a:defRPr>
      </a:lvl7pPr>
      <a:lvl8pPr marL="3748314" marR="0" indent="-408214" algn="l" defTabSz="914400" rtl="0" latinLnBrk="0">
        <a:lnSpc>
          <a:spcPct val="115000"/>
        </a:lnSpc>
        <a:spcBef>
          <a:spcPts val="0"/>
        </a:spcBef>
        <a:spcAft>
          <a:spcPts val="0"/>
        </a:spcAft>
        <a:buClr>
          <a:srgbClr val="5E696C"/>
        </a:buClr>
        <a:buSzPts val="1800"/>
        <a:buFont typeface="Helvetica"/>
        <a:buChar char="○"/>
        <a:tabLst/>
        <a:defRPr b="0" baseline="0" cap="none" i="0" spc="0" strike="noStrike" sz="1800" u="none">
          <a:solidFill>
            <a:srgbClr val="5E696C"/>
          </a:solidFill>
          <a:uFillTx/>
          <a:latin typeface="Lato"/>
          <a:ea typeface="Lato"/>
          <a:cs typeface="Lato"/>
          <a:sym typeface="Lato"/>
        </a:defRPr>
      </a:lvl8pPr>
      <a:lvl9pPr marL="4205514" marR="0" indent="-408214" algn="l" defTabSz="914400" rtl="0" latinLnBrk="0">
        <a:lnSpc>
          <a:spcPct val="115000"/>
        </a:lnSpc>
        <a:spcBef>
          <a:spcPts val="0"/>
        </a:spcBef>
        <a:spcAft>
          <a:spcPts val="0"/>
        </a:spcAft>
        <a:buClr>
          <a:srgbClr val="5E696C"/>
        </a:buClr>
        <a:buSzPts val="1800"/>
        <a:buFont typeface="Helvetica"/>
        <a:buChar char="■"/>
        <a:tabLst/>
        <a:defRPr b="0" baseline="0" cap="none" i="0" spc="0" strike="noStrike" sz="1800" u="none">
          <a:solidFill>
            <a:srgbClr val="5E696C"/>
          </a:solidFill>
          <a:uFillTx/>
          <a:latin typeface="Lato"/>
          <a:ea typeface="Lato"/>
          <a:cs typeface="Lato"/>
          <a:sym typeface="Lato"/>
        </a:defRPr>
      </a:lvl9pPr>
    </p:bodyStyle>
    <p:otherStyle>
      <a:lvl1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000" u="none">
          <a:solidFill>
            <a:schemeClr val="tx1"/>
          </a:solidFill>
          <a:uFillTx/>
          <a:latin typeface="+mn-lt"/>
          <a:ea typeface="+mn-ea"/>
          <a:cs typeface="+mn-cs"/>
          <a:sym typeface="Lato"/>
        </a:defRPr>
      </a:lvl1pPr>
      <a:lvl2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000" u="none">
          <a:solidFill>
            <a:schemeClr val="tx1"/>
          </a:solidFill>
          <a:uFillTx/>
          <a:latin typeface="+mn-lt"/>
          <a:ea typeface="+mn-ea"/>
          <a:cs typeface="+mn-cs"/>
          <a:sym typeface="Lato"/>
        </a:defRPr>
      </a:lvl2pPr>
      <a:lvl3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000" u="none">
          <a:solidFill>
            <a:schemeClr val="tx1"/>
          </a:solidFill>
          <a:uFillTx/>
          <a:latin typeface="+mn-lt"/>
          <a:ea typeface="+mn-ea"/>
          <a:cs typeface="+mn-cs"/>
          <a:sym typeface="Lato"/>
        </a:defRPr>
      </a:lvl3pPr>
      <a:lvl4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000" u="none">
          <a:solidFill>
            <a:schemeClr val="tx1"/>
          </a:solidFill>
          <a:uFillTx/>
          <a:latin typeface="+mn-lt"/>
          <a:ea typeface="+mn-ea"/>
          <a:cs typeface="+mn-cs"/>
          <a:sym typeface="Lato"/>
        </a:defRPr>
      </a:lvl4pPr>
      <a:lvl5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000" u="none">
          <a:solidFill>
            <a:schemeClr val="tx1"/>
          </a:solidFill>
          <a:uFillTx/>
          <a:latin typeface="+mn-lt"/>
          <a:ea typeface="+mn-ea"/>
          <a:cs typeface="+mn-cs"/>
          <a:sym typeface="Lato"/>
        </a:defRPr>
      </a:lvl5pPr>
      <a:lvl6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000" u="none">
          <a:solidFill>
            <a:schemeClr val="tx1"/>
          </a:solidFill>
          <a:uFillTx/>
          <a:latin typeface="+mn-lt"/>
          <a:ea typeface="+mn-ea"/>
          <a:cs typeface="+mn-cs"/>
          <a:sym typeface="Lato"/>
        </a:defRPr>
      </a:lvl6pPr>
      <a:lvl7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000" u="none">
          <a:solidFill>
            <a:schemeClr val="tx1"/>
          </a:solidFill>
          <a:uFillTx/>
          <a:latin typeface="+mn-lt"/>
          <a:ea typeface="+mn-ea"/>
          <a:cs typeface="+mn-cs"/>
          <a:sym typeface="Lato"/>
        </a:defRPr>
      </a:lvl7pPr>
      <a:lvl8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000" u="none">
          <a:solidFill>
            <a:schemeClr val="tx1"/>
          </a:solidFill>
          <a:uFillTx/>
          <a:latin typeface="+mn-lt"/>
          <a:ea typeface="+mn-ea"/>
          <a:cs typeface="+mn-cs"/>
          <a:sym typeface="Lato"/>
        </a:defRPr>
      </a:lvl8pPr>
      <a:lvl9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b="0" baseline="0" cap="none" i="0" spc="0" strike="noStrike" sz="1000" u="none">
          <a:solidFill>
            <a:schemeClr val="tx1"/>
          </a:solidFill>
          <a:uFillTx/>
          <a:latin typeface="+mn-lt"/>
          <a:ea typeface="+mn-ea"/>
          <a:cs typeface="+mn-cs"/>
          <a:sym typeface="Lato"/>
        </a:defRPr>
      </a:lvl9pPr>
    </p:otherStyle>
  </p:txStyles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.xml"/></Relationships>

</file>

<file path=ppt/slides/_rels/slide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3.xml"/></Relationships>

</file>

<file path=ppt/slides/_rels/slide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3.xml"/></Relationships>

</file>

<file path=ppt/slides/_rels/slide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3.xml"/></Relationships>

</file>

<file path=ppt/slides/_rels/slide5.xml.rels><?xml version="1.0" encoding="UTF-8"?>
<Relationships xmlns="http://schemas.openxmlformats.org/package/2006/relationships"><Relationship Id="rId1" Type="http://schemas.openxmlformats.org/officeDocument/2006/relationships/slideLayout" Target="../slideLayouts/slideLayout3.xml"/></Relationships>

</file>

<file path=ppt/slides/_rels/slide6.xml.rels><?xml version="1.0" encoding="UTF-8"?>
<Relationships xmlns="http://schemas.openxmlformats.org/package/2006/relationships"><Relationship Id="rId1" Type="http://schemas.openxmlformats.org/officeDocument/2006/relationships/slideLayout" Target="../slideLayouts/slideLayout3.xml"/></Relationships>

</file>

<file path=ppt/slides/_rels/slide7.xml.rels><?xml version="1.0" encoding="UTF-8"?>
<Relationships xmlns="http://schemas.openxmlformats.org/package/2006/relationships"><Relationship Id="rId1" Type="http://schemas.openxmlformats.org/officeDocument/2006/relationships/slideLayout" Target="../slideLayouts/slideLayout3.xml"/></Relationships>

</file>

<file path=ppt/slides/_rels/slide8.xml.rels><?xml version="1.0" encoding="UTF-8"?>
<Relationships xmlns="http://schemas.openxmlformats.org/package/2006/relationships"><Relationship Id="rId1" Type="http://schemas.openxmlformats.org/officeDocument/2006/relationships/slideLayout" Target="../slideLayouts/slideLayout3.xml"/></Relationships>

</file>

<file path=ppt/slides/_rels/slide9.xml.rels><?xml version="1.0" encoding="UTF-8"?>
<Relationships xmlns="http://schemas.openxmlformats.org/package/2006/relationships"><Relationship Id="rId1" Type="http://schemas.openxmlformats.org/officeDocument/2006/relationships/slideLayout" Target="../slideLayouts/slideLayout3.xml"/></Relationships>

</file>

<file path=ppt/slides/_rels/slide1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3.xml"/></Relationships>

</file>

<file path=ppt/slides/_rels/slide1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3.xml"/>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Google Shape;59;p13"/>
          <p:cNvSpPr txBox="1"/>
          <p:nvPr>
            <p:ph type="ctrTitle"/>
          </p:nvPr>
        </p:nvSpPr>
        <p:spPr>
          <a:prstGeom prst="rect">
            <a:avLst/>
          </a:prstGeom>
        </p:spPr>
        <p:txBody>
          <a:bodyPr/>
          <a:lstStyle/>
          <a:p>
            <a:pPr defTabSz="868680">
              <a:defRPr sz="3040"/>
            </a:pPr>
            <a:r>
              <a:t>STUDY SKILLS</a:t>
            </a:r>
          </a:p>
          <a:p>
            <a:pPr defTabSz="868680">
              <a:defRPr sz="3040"/>
            </a:pPr>
            <a:r>
              <a:t>ECGE4003Q</a:t>
            </a:r>
          </a:p>
        </p:txBody>
      </p:sp>
      <p:sp>
        <p:nvSpPr>
          <p:cNvPr id="114" name="Google Shape;60;p13"/>
          <p:cNvSpPr txBox="1"/>
          <p:nvPr>
            <p:ph type="subTitle" sz="quarter" idx="1"/>
          </p:nvPr>
        </p:nvSpPr>
        <p:spPr>
          <a:prstGeom prst="rect">
            <a:avLst/>
          </a:prstGeom>
        </p:spPr>
        <p:txBody>
          <a:bodyPr/>
          <a:lstStyle>
            <a:lvl1pPr marL="0" indent="0"/>
          </a:lstStyle>
          <a:p>
            <a:pPr/>
            <a:r>
              <a:t>Rachel Jones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Google Shape;65;p14"/>
          <p:cNvSpPr txBox="1"/>
          <p:nvPr>
            <p:ph type="title"/>
          </p:nvPr>
        </p:nvSpPr>
        <p:spPr>
          <a:xfrm>
            <a:off x="311699" y="391349"/>
            <a:ext cx="8520602" cy="626102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</a:lstStyle>
          <a:p>
            <a:pPr/>
            <a:r>
              <a:t>THREE CHOSEN SKILLS AS FOLLOWS</a:t>
            </a:r>
          </a:p>
        </p:txBody>
      </p:sp>
      <p:sp>
        <p:nvSpPr>
          <p:cNvPr id="117" name="Google Shape;66;p14"/>
          <p:cNvSpPr txBox="1"/>
          <p:nvPr>
            <p:ph type="body" idx="1"/>
          </p:nvPr>
        </p:nvSpPr>
        <p:spPr>
          <a:xfrm>
            <a:off x="311699" y="1152475"/>
            <a:ext cx="8520602" cy="3416400"/>
          </a:xfrm>
          <a:prstGeom prst="rect">
            <a:avLst/>
          </a:prstGeom>
        </p:spPr>
        <p:txBody>
          <a:bodyPr/>
          <a:lstStyle/>
          <a:p>
            <a:pPr/>
            <a:r>
              <a:t>Reading.</a:t>
            </a:r>
          </a:p>
          <a:p>
            <a:pPr marL="0" indent="457200">
              <a:spcBef>
                <a:spcPts val="1200"/>
              </a:spcBef>
              <a:buSzTx/>
              <a:buNone/>
            </a:pPr>
          </a:p>
          <a:p>
            <a:pPr>
              <a:spcBef>
                <a:spcPts val="1200"/>
              </a:spcBef>
            </a:pPr>
            <a:r>
              <a:t>Planning.</a:t>
            </a:r>
          </a:p>
          <a:p>
            <a:pPr marL="0" indent="457200">
              <a:spcBef>
                <a:spcPts val="1200"/>
              </a:spcBef>
              <a:buSzTx/>
              <a:buNone/>
            </a:pPr>
          </a:p>
          <a:p>
            <a:pPr>
              <a:spcBef>
                <a:spcPts val="1200"/>
              </a:spcBef>
            </a:pPr>
            <a:r>
              <a:t>Organisational skills.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71;p15"/>
          <p:cNvSpPr txBox="1"/>
          <p:nvPr>
            <p:ph type="title"/>
          </p:nvPr>
        </p:nvSpPr>
        <p:spPr>
          <a:xfrm>
            <a:off x="311699" y="391349"/>
            <a:ext cx="8520602" cy="626102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</a:lstStyle>
          <a:p>
            <a:pPr/>
            <a:r>
              <a:t>READING IN EMPLOYABILITY</a:t>
            </a:r>
          </a:p>
        </p:txBody>
      </p:sp>
      <p:sp>
        <p:nvSpPr>
          <p:cNvPr id="120" name="Google Shape;72;p15"/>
          <p:cNvSpPr txBox="1"/>
          <p:nvPr>
            <p:ph type="body" idx="1"/>
          </p:nvPr>
        </p:nvSpPr>
        <p:spPr>
          <a:xfrm>
            <a:off x="311699" y="1152475"/>
            <a:ext cx="8520602" cy="3416400"/>
          </a:xfrm>
          <a:prstGeom prst="rect">
            <a:avLst/>
          </a:prstGeom>
        </p:spPr>
        <p:txBody>
          <a:bodyPr/>
          <a:lstStyle/>
          <a:p>
            <a:pPr/>
            <a:r>
              <a:t>To grow knowledge , keep informed.</a:t>
            </a:r>
          </a:p>
          <a:p>
            <a:pPr marL="0" indent="457200">
              <a:spcBef>
                <a:spcPts val="1200"/>
              </a:spcBef>
              <a:buSzTx/>
              <a:buNone/>
            </a:pPr>
          </a:p>
          <a:p>
            <a:pPr>
              <a:spcBef>
                <a:spcPts val="1200"/>
              </a:spcBef>
            </a:pPr>
            <a:r>
              <a:t>Expands vocabulary.</a:t>
            </a:r>
          </a:p>
          <a:p>
            <a:pPr marL="0" indent="457200">
              <a:spcBef>
                <a:spcPts val="1200"/>
              </a:spcBef>
              <a:buSzTx/>
              <a:buNone/>
            </a:pPr>
          </a:p>
          <a:p>
            <a:pPr>
              <a:spcBef>
                <a:spcPts val="1200"/>
              </a:spcBef>
            </a:pPr>
            <a:r>
              <a:t>Broadens the academic mind.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Google Shape;77;p16"/>
          <p:cNvSpPr txBox="1"/>
          <p:nvPr>
            <p:ph type="title"/>
          </p:nvPr>
        </p:nvSpPr>
        <p:spPr>
          <a:xfrm>
            <a:off x="311699" y="391349"/>
            <a:ext cx="8520602" cy="626102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</a:lstStyle>
          <a:p>
            <a:pPr/>
            <a:r>
              <a:t>READING IN YOUTH WORK SETTING</a:t>
            </a:r>
          </a:p>
        </p:txBody>
      </p:sp>
      <p:sp>
        <p:nvSpPr>
          <p:cNvPr id="123" name="Google Shape;78;p16"/>
          <p:cNvSpPr txBox="1"/>
          <p:nvPr>
            <p:ph type="body" idx="1"/>
          </p:nvPr>
        </p:nvSpPr>
        <p:spPr>
          <a:xfrm>
            <a:off x="311699" y="1152475"/>
            <a:ext cx="8520602" cy="3416400"/>
          </a:xfrm>
          <a:prstGeom prst="rect">
            <a:avLst/>
          </a:prstGeom>
        </p:spPr>
        <p:txBody>
          <a:bodyPr/>
          <a:lstStyle/>
          <a:p>
            <a:pPr/>
            <a:r>
              <a:t>To facilitate good youth work practice.</a:t>
            </a:r>
          </a:p>
          <a:p>
            <a:pPr marL="0" indent="0">
              <a:spcBef>
                <a:spcPts val="1200"/>
              </a:spcBef>
              <a:buSzTx/>
              <a:buNone/>
            </a:pPr>
          </a:p>
          <a:p>
            <a:pPr>
              <a:spcBef>
                <a:spcPts val="1200"/>
              </a:spcBef>
            </a:pPr>
            <a:r>
              <a:t>To be socially  aware of what's happening in the local community and young people's lives.</a:t>
            </a:r>
          </a:p>
          <a:p>
            <a:pPr marL="0" indent="457200">
              <a:spcBef>
                <a:spcPts val="1200"/>
              </a:spcBef>
              <a:buSzTx/>
              <a:buNone/>
            </a:pPr>
          </a:p>
          <a:p>
            <a:pPr>
              <a:spcBef>
                <a:spcPts val="1200"/>
              </a:spcBef>
            </a:pPr>
            <a:r>
              <a:t>To understand the purposes and principles of good effective youth work.</a:t>
            </a:r>
          </a:p>
          <a:p>
            <a:pPr marL="0" indent="0">
              <a:spcBef>
                <a:spcPts val="1200"/>
              </a:spcBef>
              <a:buSzTx/>
              <a:buNone/>
            </a:pPr>
            <a:r>
              <a:t>        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Google Shape;83;p17"/>
          <p:cNvSpPr txBox="1"/>
          <p:nvPr>
            <p:ph type="title"/>
          </p:nvPr>
        </p:nvSpPr>
        <p:spPr>
          <a:xfrm>
            <a:off x="311699" y="391349"/>
            <a:ext cx="8520602" cy="626102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</a:lstStyle>
          <a:p>
            <a:pPr/>
            <a:r>
              <a:t>PLANNING EMPLOYABILITY </a:t>
            </a:r>
          </a:p>
        </p:txBody>
      </p:sp>
      <p:sp>
        <p:nvSpPr>
          <p:cNvPr id="126" name="Google Shape;84;p17"/>
          <p:cNvSpPr txBox="1"/>
          <p:nvPr>
            <p:ph type="body" idx="1"/>
          </p:nvPr>
        </p:nvSpPr>
        <p:spPr>
          <a:xfrm>
            <a:off x="311699" y="1152475"/>
            <a:ext cx="8520602" cy="3758201"/>
          </a:xfrm>
          <a:prstGeom prst="rect">
            <a:avLst/>
          </a:prstGeom>
        </p:spPr>
        <p:txBody>
          <a:bodyPr/>
          <a:lstStyle/>
          <a:p>
            <a:pPr/>
            <a:r>
              <a:t>Gives confidence in task at hand.</a:t>
            </a:r>
          </a:p>
          <a:p>
            <a:pPr>
              <a:spcBef>
                <a:spcPts val="1200"/>
              </a:spcBef>
            </a:pPr>
            <a:r>
              <a:t>Helps utilise any resources available.</a:t>
            </a:r>
          </a:p>
          <a:p>
            <a:pPr>
              <a:spcBef>
                <a:spcPts val="1200"/>
              </a:spcBef>
            </a:pPr>
            <a:r>
              <a:t>Highlights key purposes</a:t>
            </a:r>
          </a:p>
          <a:p>
            <a:pPr>
              <a:spcBef>
                <a:spcPts val="1200"/>
              </a:spcBef>
            </a:pPr>
            <a:r>
              <a:t>Assess personal progress                                                                                                                                                                                                                                                                      “Good researched planning helps you confidently take control of your professional life”                                                                                               Ingram and Harris(2001).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Google Shape;89;p18"/>
          <p:cNvSpPr txBox="1"/>
          <p:nvPr>
            <p:ph type="title"/>
          </p:nvPr>
        </p:nvSpPr>
        <p:spPr>
          <a:xfrm>
            <a:off x="311699" y="391349"/>
            <a:ext cx="8520602" cy="626102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</a:lstStyle>
          <a:p>
            <a:pPr/>
            <a:r>
              <a:t>PLANNING IN YOUTH WORK SETTING.</a:t>
            </a:r>
          </a:p>
        </p:txBody>
      </p:sp>
      <p:sp>
        <p:nvSpPr>
          <p:cNvPr id="129" name="Google Shape;90;p18"/>
          <p:cNvSpPr txBox="1"/>
          <p:nvPr>
            <p:ph type="body" idx="1"/>
          </p:nvPr>
        </p:nvSpPr>
        <p:spPr>
          <a:xfrm>
            <a:off x="311699" y="1152475"/>
            <a:ext cx="8520602" cy="3416400"/>
          </a:xfrm>
          <a:prstGeom prst="rect">
            <a:avLst/>
          </a:prstGeom>
        </p:spPr>
        <p:txBody>
          <a:bodyPr/>
          <a:lstStyle/>
          <a:p>
            <a:pPr/>
            <a:r>
              <a:t>To ensure effective, positive outcomes of provisions.</a:t>
            </a:r>
            <a:endParaRPr sz="2000"/>
          </a:p>
          <a:p>
            <a:pPr/>
            <a:r>
              <a:t> Manages Realistic outcomes</a:t>
            </a:r>
          </a:p>
          <a:p>
            <a:pPr/>
            <a:r>
              <a:t>Utilise resources and partner organisations.</a:t>
            </a:r>
          </a:p>
          <a:p>
            <a:pPr/>
            <a:r>
              <a:t>Safeguarding.</a:t>
            </a:r>
          </a:p>
          <a:p>
            <a:pPr/>
            <a:r>
              <a:t>Risk assessments</a:t>
            </a:r>
          </a:p>
          <a:p>
            <a:pPr/>
            <a:r>
              <a:t>Consent</a:t>
            </a:r>
          </a:p>
          <a:p>
            <a:pPr/>
            <a:r>
              <a:t>Lays out key aims, needs and values of targeted group work. 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95;p19"/>
          <p:cNvSpPr txBox="1"/>
          <p:nvPr>
            <p:ph type="title"/>
          </p:nvPr>
        </p:nvSpPr>
        <p:spPr>
          <a:xfrm>
            <a:off x="311699" y="391349"/>
            <a:ext cx="8520602" cy="626102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</a:lstStyle>
          <a:p>
            <a:pPr/>
            <a:r>
              <a:t>FIVE PILLARS OF YOUTH WORK</a:t>
            </a:r>
          </a:p>
        </p:txBody>
      </p:sp>
      <p:sp>
        <p:nvSpPr>
          <p:cNvPr id="132" name="Google Shape;96;p19"/>
          <p:cNvSpPr txBox="1"/>
          <p:nvPr>
            <p:ph type="body" idx="1"/>
          </p:nvPr>
        </p:nvSpPr>
        <p:spPr>
          <a:xfrm>
            <a:off x="493025" y="1100667"/>
            <a:ext cx="8520601" cy="3416401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103500"/>
              </a:lnSpc>
            </a:pPr>
            <a:r>
              <a:t>Educative</a:t>
            </a:r>
          </a:p>
          <a:p>
            <a:pPr>
              <a:lnSpc>
                <a:spcPct val="103500"/>
              </a:lnSpc>
            </a:pPr>
            <a:r>
              <a:t>Expressive</a:t>
            </a:r>
          </a:p>
          <a:p>
            <a:pPr>
              <a:lnSpc>
                <a:spcPct val="103500"/>
              </a:lnSpc>
            </a:pPr>
            <a:r>
              <a:t>Participative</a:t>
            </a:r>
          </a:p>
          <a:p>
            <a:pPr>
              <a:lnSpc>
                <a:spcPct val="103500"/>
              </a:lnSpc>
            </a:pPr>
            <a:r>
              <a:t>Inclusive</a:t>
            </a:r>
          </a:p>
          <a:p>
            <a:pPr>
              <a:lnSpc>
                <a:spcPct val="103500"/>
              </a:lnSpc>
            </a:pPr>
            <a:r>
              <a:t>Empowering </a:t>
            </a:r>
          </a:p>
          <a:p>
            <a:pPr marL="0" indent="0">
              <a:lnSpc>
                <a:spcPct val="103500"/>
              </a:lnSpc>
              <a:spcBef>
                <a:spcPts val="1200"/>
              </a:spcBef>
              <a:buSzTx/>
              <a:buNone/>
            </a:pPr>
            <a:r>
              <a:t>Youth work wales, principles and purposes (2022).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Google Shape;101;p20"/>
          <p:cNvSpPr txBox="1"/>
          <p:nvPr>
            <p:ph type="title"/>
          </p:nvPr>
        </p:nvSpPr>
        <p:spPr>
          <a:xfrm>
            <a:off x="311699" y="391349"/>
            <a:ext cx="8520602" cy="626102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</a:lstStyle>
          <a:p>
            <a:pPr/>
            <a:r>
              <a:t>ORGANISATIONAL SKILLS IN EMPLOYABILITY</a:t>
            </a:r>
          </a:p>
        </p:txBody>
      </p:sp>
      <p:sp>
        <p:nvSpPr>
          <p:cNvPr id="135" name="Google Shape;102;p20"/>
          <p:cNvSpPr txBox="1"/>
          <p:nvPr>
            <p:ph type="body" idx="1"/>
          </p:nvPr>
        </p:nvSpPr>
        <p:spPr>
          <a:xfrm>
            <a:off x="311699" y="1152475"/>
            <a:ext cx="8520602" cy="3416400"/>
          </a:xfrm>
          <a:prstGeom prst="rect">
            <a:avLst/>
          </a:prstGeom>
        </p:spPr>
        <p:txBody>
          <a:bodyPr/>
          <a:lstStyle/>
          <a:p>
            <a:pPr/>
            <a:r>
              <a:t>More productive.</a:t>
            </a:r>
          </a:p>
          <a:p>
            <a:pPr/>
          </a:p>
          <a:p>
            <a:pPr/>
            <a:r>
              <a:t>Shows professionalism.</a:t>
            </a:r>
          </a:p>
          <a:p>
            <a:pPr/>
          </a:p>
          <a:p>
            <a:pPr/>
            <a:r>
              <a:t>Helps stay on task and targets.</a:t>
            </a:r>
          </a:p>
          <a:p>
            <a:pPr/>
          </a:p>
          <a:p>
            <a:pPr>
              <a:spcBef>
                <a:spcPts val="1200"/>
              </a:spcBef>
            </a:pPr>
            <a:r>
              <a:t>Manages stress levels .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Google Shape;107;p21"/>
          <p:cNvSpPr txBox="1"/>
          <p:nvPr>
            <p:ph type="title"/>
          </p:nvPr>
        </p:nvSpPr>
        <p:spPr>
          <a:xfrm>
            <a:off x="311699" y="391349"/>
            <a:ext cx="8520602" cy="626102"/>
          </a:xfrm>
          <a:prstGeom prst="rect">
            <a:avLst/>
          </a:prstGeom>
        </p:spPr>
        <p:txBody>
          <a:bodyPr/>
          <a:lstStyle>
            <a:lvl1pPr defTabSz="822959">
              <a:defRPr sz="2520"/>
            </a:lvl1pPr>
          </a:lstStyle>
          <a:p>
            <a:pPr/>
            <a:r>
              <a:t>ORGANISATIONAL SKILLS IN YOUTH WORK SETTING</a:t>
            </a:r>
          </a:p>
        </p:txBody>
      </p:sp>
      <p:sp>
        <p:nvSpPr>
          <p:cNvPr id="138" name="Google Shape;108;p21"/>
          <p:cNvSpPr txBox="1"/>
          <p:nvPr>
            <p:ph type="body" idx="1"/>
          </p:nvPr>
        </p:nvSpPr>
        <p:spPr>
          <a:xfrm>
            <a:off x="311699" y="1322974"/>
            <a:ext cx="8520602" cy="3721801"/>
          </a:xfrm>
          <a:prstGeom prst="rect">
            <a:avLst/>
          </a:prstGeom>
        </p:spPr>
        <p:txBody>
          <a:bodyPr/>
          <a:lstStyle/>
          <a:p>
            <a:pPr>
              <a:lnSpc>
                <a:spcPct val="92000"/>
              </a:lnSpc>
            </a:pPr>
            <a:r>
              <a:t>Enables to be as best possibly prepared to deliver good youth work.</a:t>
            </a:r>
          </a:p>
          <a:p>
            <a:pPr marL="0" indent="457200">
              <a:lnSpc>
                <a:spcPct val="92000"/>
              </a:lnSpc>
              <a:spcBef>
                <a:spcPts val="1200"/>
              </a:spcBef>
              <a:buSzTx/>
              <a:buNone/>
            </a:pPr>
          </a:p>
          <a:p>
            <a:pPr>
              <a:lnSpc>
                <a:spcPct val="92000"/>
              </a:lnSpc>
              <a:spcBef>
                <a:spcPts val="1200"/>
              </a:spcBef>
            </a:pPr>
            <a:r>
              <a:t>Gives confidence in facilitating programmes and activities.</a:t>
            </a:r>
          </a:p>
          <a:p>
            <a:pPr marL="0" indent="457200">
              <a:lnSpc>
                <a:spcPct val="92000"/>
              </a:lnSpc>
              <a:spcBef>
                <a:spcPts val="1200"/>
              </a:spcBef>
              <a:buSzTx/>
              <a:buNone/>
            </a:pPr>
          </a:p>
          <a:p>
            <a:pPr>
              <a:lnSpc>
                <a:spcPct val="92000"/>
              </a:lnSpc>
              <a:spcBef>
                <a:spcPts val="1200"/>
              </a:spcBef>
            </a:pPr>
            <a:r>
              <a:t>Ables to be prepared for change and adapt in action.</a:t>
            </a:r>
          </a:p>
          <a:p>
            <a:pPr marL="0" indent="457200">
              <a:lnSpc>
                <a:spcPct val="92000"/>
              </a:lnSpc>
              <a:spcBef>
                <a:spcPts val="1200"/>
              </a:spcBef>
              <a:buSzTx/>
              <a:buNone/>
            </a:pPr>
          </a:p>
          <a:p>
            <a:pPr>
              <a:lnSpc>
                <a:spcPct val="92000"/>
              </a:lnSpc>
              <a:spcBef>
                <a:spcPts val="1200"/>
              </a:spcBef>
            </a:pPr>
            <a:r>
              <a:t>Gives structure in the hope of engaging all young people to help the success of the work being delivered. 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Google Shape;113;p22"/>
          <p:cNvSpPr txBox="1"/>
          <p:nvPr>
            <p:ph type="title"/>
          </p:nvPr>
        </p:nvSpPr>
        <p:spPr>
          <a:xfrm>
            <a:off x="311699" y="391349"/>
            <a:ext cx="8520602" cy="626102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</a:lstStyle>
          <a:p>
            <a:pPr/>
            <a:r>
              <a:t>PERSONAL DEVELOPMENT ACTION POINTS</a:t>
            </a:r>
          </a:p>
        </p:txBody>
      </p:sp>
      <p:sp>
        <p:nvSpPr>
          <p:cNvPr id="141" name="Google Shape;114;p22"/>
          <p:cNvSpPr txBox="1"/>
          <p:nvPr>
            <p:ph type="body" idx="1"/>
          </p:nvPr>
        </p:nvSpPr>
        <p:spPr>
          <a:xfrm>
            <a:off x="591099" y="1323375"/>
            <a:ext cx="8520602" cy="3416401"/>
          </a:xfrm>
          <a:prstGeom prst="rect">
            <a:avLst/>
          </a:prstGeom>
        </p:spPr>
        <p:txBody>
          <a:bodyPr/>
          <a:lstStyle/>
          <a:p>
            <a:pPr/>
            <a:r>
              <a:t>To find an academic reading style that suits me.</a:t>
            </a:r>
          </a:p>
          <a:p>
            <a:pPr marL="0" indent="457200">
              <a:spcBef>
                <a:spcPts val="1200"/>
              </a:spcBef>
              <a:buSzTx/>
              <a:buNone/>
            </a:pPr>
          </a:p>
          <a:p>
            <a:pPr>
              <a:spcBef>
                <a:spcPts val="1200"/>
              </a:spcBef>
            </a:pPr>
            <a:r>
              <a:t>Read more journals.</a:t>
            </a:r>
          </a:p>
          <a:p>
            <a:pPr marL="0" indent="457200">
              <a:spcBef>
                <a:spcPts val="1200"/>
              </a:spcBef>
              <a:buSzTx/>
              <a:buNone/>
            </a:pPr>
          </a:p>
          <a:p>
            <a:pPr>
              <a:spcBef>
                <a:spcPts val="1200"/>
              </a:spcBef>
            </a:pPr>
            <a:r>
              <a:t>Try to take on more key roles in the planning of activities and programmes.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xmlns:m="http://schemas.openxmlformats.org/officeDocument/2006/math" xmlns:a14="http://schemas.microsoft.com/office/drawing/2010/main" showMasterSp="1" showMasterPhAnim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Google Shape;119;p23"/>
          <p:cNvSpPr txBox="1"/>
          <p:nvPr>
            <p:ph type="title"/>
          </p:nvPr>
        </p:nvSpPr>
        <p:spPr>
          <a:xfrm>
            <a:off x="311699" y="391349"/>
            <a:ext cx="8520602" cy="626102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</a:lstStyle>
          <a:p>
            <a:pPr/>
            <a:r>
              <a:t>Reference list</a:t>
            </a:r>
          </a:p>
        </p:txBody>
      </p:sp>
      <p:sp>
        <p:nvSpPr>
          <p:cNvPr id="144" name="Google Shape;120;p23"/>
          <p:cNvSpPr txBox="1"/>
          <p:nvPr>
            <p:ph type="body" idx="1"/>
          </p:nvPr>
        </p:nvSpPr>
        <p:spPr>
          <a:xfrm>
            <a:off x="311699" y="1152475"/>
            <a:ext cx="8520602" cy="3416400"/>
          </a:xfrm>
          <a:prstGeom prst="rect">
            <a:avLst/>
          </a:prstGeom>
        </p:spPr>
        <p:txBody>
          <a:bodyPr/>
          <a:lstStyle/>
          <a:p>
            <a:pPr marL="0" indent="0">
              <a:buSzTx/>
              <a:buNone/>
            </a:pPr>
            <a:r>
              <a:t>Ingram, G and Harris, J (2001) Delivering Good Youth Work. Dorset: Russell House Publishing Ltd.</a:t>
            </a:r>
          </a:p>
          <a:p>
            <a:pPr marL="0" indent="0">
              <a:spcBef>
                <a:spcPts val="1200"/>
              </a:spcBef>
              <a:buSzTx/>
              <a:buNone/>
            </a:pPr>
            <a:r>
              <a:t>Youth Work In Wales Review Group (2022). Youth Work In Wales Principles And Purposes.</a:t>
            </a:r>
          </a:p>
        </p:txBody>
      </p:sp>
    </p:spTree>
  </p:cSld>
  <p:clrMapOvr>
    <a:masterClrMapping/>
  </p:clrMapOvr>
  <p:transition xmlns:p14="http://schemas.microsoft.com/office/powerpoint/2010/main" spd="med" advClick="1"/>
</p:sld>
</file>

<file path=ppt/theme/theme1.xml><?xml version="1.0" encoding="utf-8"?>
<a:theme xmlns:a="http://schemas.openxmlformats.org/drawingml/2006/main" xmlns:r="http://schemas.openxmlformats.org/officeDocument/2006/relationships" name="Coral">
  <a:themeElements>
    <a:clrScheme name="Coral">
      <a:dk1>
        <a:srgbClr val="F55E61"/>
      </a:dk1>
      <a:lt1>
        <a:srgbClr val="F55E61"/>
      </a:lt1>
      <a:dk2>
        <a:srgbClr val="A7A7A7"/>
      </a:dk2>
      <a:lt2>
        <a:srgbClr val="535353"/>
      </a:lt2>
      <a:accent1>
        <a:srgbClr val="1E2D31"/>
      </a:accent1>
      <a:accent2>
        <a:srgbClr val="273C42"/>
      </a:accent2>
      <a:accent3>
        <a:srgbClr val="83D061"/>
      </a:accent3>
      <a:accent4>
        <a:srgbClr val="F6CD4C"/>
      </a:accent4>
      <a:accent5>
        <a:srgbClr val="AF4345"/>
      </a:accent5>
      <a:accent6>
        <a:srgbClr val="F58F8F"/>
      </a:accent6>
      <a:hlink>
        <a:srgbClr val="0000FF"/>
      </a:hlink>
      <a:folHlink>
        <a:srgbClr val="FF00FF"/>
      </a:folHlink>
    </a:clrScheme>
    <a:fontScheme name="Coral">
      <a:majorFont>
        <a:latin typeface="Arial"/>
        <a:ea typeface="Arial"/>
        <a:cs typeface="Arial"/>
      </a:majorFont>
      <a:minorFont>
        <a:latin typeface="Helvetica"/>
        <a:ea typeface="Helvetica"/>
        <a:cs typeface="Helvetica"/>
      </a:minorFont>
    </a:fontScheme>
    <a:fmtScheme name="Cora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sx="100000" sy="100000" kx="0" ky="0" algn="b" rotWithShape="0" blurRad="38100" dist="20000" dir="540000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0" tIns="0" rIns="0" bIns="0" numCol="1" spcCol="38100" rtlCol="0" anchor="t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400" u="none" kumimoji="0" normalizeH="0">
            <a:ln>
              <a:noFill/>
            </a:ln>
            <a:solidFill>
              <a:srgbClr val="F55E61"/>
            </a:solidFill>
            <a:effectLst/>
            <a:uFillTx/>
            <a:latin typeface="+mj-lt"/>
            <a:ea typeface="+mj-ea"/>
            <a:cs typeface="+mj-cs"/>
            <a:sym typeface="Arial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>
          <a:outerShdw sx="100000" sy="100000" kx="0" ky="0" algn="b" rotWithShape="0" blurRad="38100" dist="20000" dir="5400000">
            <a:srgbClr val="000000">
              <a:alpha val="38000"/>
            </a:srgbClr>
          </a:outerShdw>
        </a:effectLst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0" tIns="0" rIns="0" bIns="0" numCol="1" spcCol="38100" rtlCol="0" anchor="t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400" u="none" kumimoji="0" normalizeH="0">
            <a:ln>
              <a:noFill/>
            </a:ln>
            <a:solidFill>
              <a:srgbClr val="F55E61"/>
            </a:solidFill>
            <a:effectLst/>
            <a:uFillTx/>
            <a:latin typeface="+mj-lt"/>
            <a:ea typeface="+mj-ea"/>
            <a:cs typeface="+mj-cs"/>
            <a:sym typeface="Arial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ppt/theme/theme2.xml><?xml version="1.0" encoding="utf-8"?>
<a:theme xmlns:a="http://schemas.openxmlformats.org/drawingml/2006/main" xmlns:r="http://schemas.openxmlformats.org/officeDocument/2006/relationships" name="Coral">
  <a:themeElements>
    <a:clrScheme name="Coral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1E2D31"/>
      </a:accent1>
      <a:accent2>
        <a:srgbClr val="273C42"/>
      </a:accent2>
      <a:accent3>
        <a:srgbClr val="83D061"/>
      </a:accent3>
      <a:accent4>
        <a:srgbClr val="F6CD4C"/>
      </a:accent4>
      <a:accent5>
        <a:srgbClr val="AF4345"/>
      </a:accent5>
      <a:accent6>
        <a:srgbClr val="F58F8F"/>
      </a:accent6>
      <a:hlink>
        <a:srgbClr val="0000FF"/>
      </a:hlink>
      <a:folHlink>
        <a:srgbClr val="FF00FF"/>
      </a:folHlink>
    </a:clrScheme>
    <a:fontScheme name="Coral">
      <a:majorFont>
        <a:latin typeface="Arial"/>
        <a:ea typeface="Arial"/>
        <a:cs typeface="Arial"/>
      </a:majorFont>
      <a:minorFont>
        <a:latin typeface="Helvetica"/>
        <a:ea typeface="Helvetica"/>
        <a:cs typeface="Helvetica"/>
      </a:minorFont>
    </a:fontScheme>
    <a:fmtScheme name="Cora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sx="100000" sy="100000" kx="0" ky="0" algn="b" rotWithShape="0" blurRad="38100" dist="20000" dir="540000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0" tIns="0" rIns="0" bIns="0" numCol="1" spcCol="38100" rtlCol="0" anchor="t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400" u="none" kumimoji="0" normalizeH="0">
            <a:ln>
              <a:noFill/>
            </a:ln>
            <a:solidFill>
              <a:srgbClr val="F55E61"/>
            </a:solidFill>
            <a:effectLst/>
            <a:uFillTx/>
            <a:latin typeface="+mj-lt"/>
            <a:ea typeface="+mj-ea"/>
            <a:cs typeface="+mj-cs"/>
            <a:sym typeface="Arial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>
          <a:outerShdw sx="100000" sy="100000" kx="0" ky="0" algn="b" rotWithShape="0" blurRad="38100" dist="20000" dir="5400000">
            <a:srgbClr val="000000">
              <a:alpha val="38000"/>
            </a:srgbClr>
          </a:outerShdw>
        </a:effectLst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0" tIns="0" rIns="0" bIns="0" numCol="1" spcCol="38100" rtlCol="0" anchor="t" upright="0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400" u="none" kumimoji="0" normalizeH="0">
            <a:ln>
              <a:noFill/>
            </a:ln>
            <a:solidFill>
              <a:srgbClr val="F55E61"/>
            </a:solidFill>
            <a:effectLst/>
            <a:uFillTx/>
            <a:latin typeface="+mj-lt"/>
            <a:ea typeface="+mj-ea"/>
            <a:cs typeface="+mj-cs"/>
            <a:sym typeface="Arial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docProps/app.xml><?xml version="1.0" encoding="utf-8"?>
<Properties xmlns="http://schemas.openxmlformats.org/officeDocument/2006/extended-properties" xmlns:vt="http://schemas.openxmlformats.org/officeDocument/2006/docPropsVTypes"/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/>
</file>