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75" r:id="rId4"/>
    <p:sldId id="260" r:id="rId5"/>
    <p:sldId id="261" r:id="rId6"/>
    <p:sldId id="272" r:id="rId7"/>
    <p:sldId id="274" r:id="rId8"/>
    <p:sldId id="263" r:id="rId9"/>
    <p:sldId id="265" r:id="rId10"/>
    <p:sldId id="266" r:id="rId11"/>
    <p:sldId id="269" r:id="rId12"/>
    <p:sldId id="270" r:id="rId13"/>
    <p:sldId id="258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A38E"/>
    <a:srgbClr val="FBE3D6"/>
    <a:srgbClr val="F2BBAC"/>
    <a:srgbClr val="ED9F89"/>
    <a:srgbClr val="FFB7DB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C4EA51-3C3C-48EA-AC59-4C7981551202}" v="352" dt="2026-01-09T14:06:32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6" autoAdjust="0"/>
    <p:restoredTop sz="77614" autoAdjust="0"/>
  </p:normalViewPr>
  <p:slideViewPr>
    <p:cSldViewPr snapToGrid="0">
      <p:cViewPr varScale="1">
        <p:scale>
          <a:sx n="42" d="100"/>
          <a:sy n="42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ith Coulson" userId="4d62bab3ed19f4bb" providerId="LiveId" clId="{E465845C-F41F-4B33-B046-C0F9B74CB77B}"/>
    <pc:docChg chg="undo redo custSel addSld delSld modSld">
      <pc:chgData name="Tanith Coulson" userId="4d62bab3ed19f4bb" providerId="LiveId" clId="{E465845C-F41F-4B33-B046-C0F9B74CB77B}" dt="2026-01-09T17:18:39.896" v="2659" actId="20577"/>
      <pc:docMkLst>
        <pc:docMk/>
      </pc:docMkLst>
      <pc:sldChg chg="addSp delSp modSp mod setBg addAnim">
        <pc:chgData name="Tanith Coulson" userId="4d62bab3ed19f4bb" providerId="LiveId" clId="{E465845C-F41F-4B33-B046-C0F9B74CB77B}" dt="2026-01-09T12:38:47.657" v="2478" actId="207"/>
        <pc:sldMkLst>
          <pc:docMk/>
          <pc:sldMk cId="3415341979" sldId="256"/>
        </pc:sldMkLst>
        <pc:spChg chg="mod">
          <ac:chgData name="Tanith Coulson" userId="4d62bab3ed19f4bb" providerId="LiveId" clId="{E465845C-F41F-4B33-B046-C0F9B74CB77B}" dt="2026-01-09T12:38:47.657" v="2478" actId="207"/>
          <ac:spMkLst>
            <pc:docMk/>
            <pc:sldMk cId="3415341979" sldId="256"/>
            <ac:spMk id="2" creationId="{50A039CA-68B7-2B00-7144-44C65B8DD7CD}"/>
          </ac:spMkLst>
        </pc:spChg>
        <pc:spChg chg="mod">
          <ac:chgData name="Tanith Coulson" userId="4d62bab3ed19f4bb" providerId="LiveId" clId="{E465845C-F41F-4B33-B046-C0F9B74CB77B}" dt="2026-01-09T10:37:47.384" v="706" actId="1076"/>
          <ac:spMkLst>
            <pc:docMk/>
            <pc:sldMk cId="3415341979" sldId="256"/>
            <ac:spMk id="3" creationId="{0FE90511-BE10-910E-AA73-07C1A8A8F065}"/>
          </ac:spMkLst>
        </pc:spChg>
        <pc:spChg chg="add del">
          <ac:chgData name="Tanith Coulson" userId="4d62bab3ed19f4bb" providerId="LiveId" clId="{E465845C-F41F-4B33-B046-C0F9B74CB77B}" dt="2026-01-09T10:36:30.344" v="686" actId="26606"/>
          <ac:spMkLst>
            <pc:docMk/>
            <pc:sldMk cId="3415341979" sldId="256"/>
            <ac:spMk id="9" creationId="{657F69E0-C4B0-4BEC-A689-4F8D877F05D4}"/>
          </ac:spMkLst>
        </pc:spChg>
        <pc:spChg chg="add del">
          <ac:chgData name="Tanith Coulson" userId="4d62bab3ed19f4bb" providerId="LiveId" clId="{E465845C-F41F-4B33-B046-C0F9B74CB77B}" dt="2026-01-09T10:36:30.344" v="686" actId="26606"/>
          <ac:spMkLst>
            <pc:docMk/>
            <pc:sldMk cId="3415341979" sldId="256"/>
            <ac:spMk id="11" creationId="{9F6380B4-6A1C-481E-8408-B4E6C75B9B81}"/>
          </ac:spMkLst>
        </pc:spChg>
        <pc:spChg chg="add del">
          <ac:chgData name="Tanith Coulson" userId="4d62bab3ed19f4bb" providerId="LiveId" clId="{E465845C-F41F-4B33-B046-C0F9B74CB77B}" dt="2026-01-09T10:37:33.732" v="698" actId="26606"/>
          <ac:spMkLst>
            <pc:docMk/>
            <pc:sldMk cId="3415341979" sldId="256"/>
            <ac:spMk id="16" creationId="{A9607B8D-5A6C-4ECB-9047-3836C51C14F0}"/>
          </ac:spMkLst>
        </pc:spChg>
        <pc:spChg chg="add del">
          <ac:chgData name="Tanith Coulson" userId="4d62bab3ed19f4bb" providerId="LiveId" clId="{E465845C-F41F-4B33-B046-C0F9B74CB77B}" dt="2026-01-09T10:37:33.732" v="698" actId="26606"/>
          <ac:spMkLst>
            <pc:docMk/>
            <pc:sldMk cId="3415341979" sldId="256"/>
            <ac:spMk id="18" creationId="{CA84D6C4-24A3-44DC-9607-566CF5A2227A}"/>
          </ac:spMkLst>
        </pc:spChg>
        <pc:spChg chg="add del">
          <ac:chgData name="Tanith Coulson" userId="4d62bab3ed19f4bb" providerId="LiveId" clId="{E465845C-F41F-4B33-B046-C0F9B74CB77B}" dt="2026-01-09T10:37:33.732" v="698" actId="26606"/>
          <ac:spMkLst>
            <pc:docMk/>
            <pc:sldMk cId="3415341979" sldId="256"/>
            <ac:spMk id="20" creationId="{72F7300B-53A6-4A16-AA84-78597664F02E}"/>
          </ac:spMkLst>
        </pc:spChg>
        <pc:spChg chg="add">
          <ac:chgData name="Tanith Coulson" userId="4d62bab3ed19f4bb" providerId="LiveId" clId="{E465845C-F41F-4B33-B046-C0F9B74CB77B}" dt="2026-01-09T10:37:33.732" v="698" actId="26606"/>
          <ac:spMkLst>
            <pc:docMk/>
            <pc:sldMk cId="3415341979" sldId="256"/>
            <ac:spMk id="25" creationId="{A9607B8D-5A6C-4ECB-9047-3836C51C14F0}"/>
          </ac:spMkLst>
        </pc:spChg>
        <pc:spChg chg="add">
          <ac:chgData name="Tanith Coulson" userId="4d62bab3ed19f4bb" providerId="LiveId" clId="{E465845C-F41F-4B33-B046-C0F9B74CB77B}" dt="2026-01-09T10:37:33.732" v="698" actId="26606"/>
          <ac:spMkLst>
            <pc:docMk/>
            <pc:sldMk cId="3415341979" sldId="256"/>
            <ac:spMk id="27" creationId="{CA84D6C4-24A3-44DC-9607-566CF5A2227A}"/>
          </ac:spMkLst>
        </pc:spChg>
        <pc:spChg chg="add">
          <ac:chgData name="Tanith Coulson" userId="4d62bab3ed19f4bb" providerId="LiveId" clId="{E465845C-F41F-4B33-B046-C0F9B74CB77B}" dt="2026-01-09T10:37:33.732" v="698" actId="26606"/>
          <ac:spMkLst>
            <pc:docMk/>
            <pc:sldMk cId="3415341979" sldId="256"/>
            <ac:spMk id="29" creationId="{72F7300B-53A6-4A16-AA84-78597664F02E}"/>
          </ac:spMkLst>
        </pc:spChg>
        <pc:picChg chg="add del mod ord">
          <ac:chgData name="Tanith Coulson" userId="4d62bab3ed19f4bb" providerId="LiveId" clId="{E465845C-F41F-4B33-B046-C0F9B74CB77B}" dt="2026-01-09T10:35:44.884" v="682" actId="478"/>
          <ac:picMkLst>
            <pc:docMk/>
            <pc:sldMk cId="3415341979" sldId="256"/>
            <ac:picMk id="4" creationId="{B4CBCBC3-D201-4B9D-1D01-D5DE4FA16801}"/>
          </ac:picMkLst>
        </pc:picChg>
        <pc:picChg chg="add del">
          <ac:chgData name="Tanith Coulson" userId="4d62bab3ed19f4bb" providerId="LiveId" clId="{E465845C-F41F-4B33-B046-C0F9B74CB77B}" dt="2026-01-09T10:35:49.075" v="684" actId="478"/>
          <ac:picMkLst>
            <pc:docMk/>
            <pc:sldMk cId="3415341979" sldId="256"/>
            <ac:picMk id="5" creationId="{3D8F634E-FA28-F74B-84A7-333195447D59}"/>
          </ac:picMkLst>
        </pc:picChg>
        <pc:picChg chg="add del mod">
          <ac:chgData name="Tanith Coulson" userId="4d62bab3ed19f4bb" providerId="LiveId" clId="{E465845C-F41F-4B33-B046-C0F9B74CB77B}" dt="2026-01-09T10:37:27.908" v="696" actId="478"/>
          <ac:picMkLst>
            <pc:docMk/>
            <pc:sldMk cId="3415341979" sldId="256"/>
            <ac:picMk id="6" creationId="{6DA60F4C-7669-4120-B9D6-2662BCE1F411}"/>
          </ac:picMkLst>
        </pc:picChg>
        <pc:picChg chg="add mod">
          <ac:chgData name="Tanith Coulson" userId="4d62bab3ed19f4bb" providerId="LiveId" clId="{E465845C-F41F-4B33-B046-C0F9B74CB77B}" dt="2026-01-09T10:37:40.068" v="702" actId="962"/>
          <ac:picMkLst>
            <pc:docMk/>
            <pc:sldMk cId="3415341979" sldId="256"/>
            <ac:picMk id="7" creationId="{544CD9A2-2DD3-8998-FEB4-7343F734B438}"/>
          </ac:picMkLst>
        </pc:picChg>
      </pc:sldChg>
      <pc:sldChg chg="addSp delSp modSp mod modTransition setBg">
        <pc:chgData name="Tanith Coulson" userId="4d62bab3ed19f4bb" providerId="LiveId" clId="{E465845C-F41F-4B33-B046-C0F9B74CB77B}" dt="2026-01-09T12:28:35.077" v="2385" actId="113"/>
        <pc:sldMkLst>
          <pc:docMk/>
          <pc:sldMk cId="3740495615" sldId="257"/>
        </pc:sldMkLst>
        <pc:spChg chg="mod">
          <ac:chgData name="Tanith Coulson" userId="4d62bab3ed19f4bb" providerId="LiveId" clId="{E465845C-F41F-4B33-B046-C0F9B74CB77B}" dt="2026-01-09T11:33:24.710" v="1283" actId="207"/>
          <ac:spMkLst>
            <pc:docMk/>
            <pc:sldMk cId="3740495615" sldId="257"/>
            <ac:spMk id="2" creationId="{BDBD7563-FBCB-B70E-4EB0-A31428D648D4}"/>
          </ac:spMkLst>
        </pc:spChg>
        <pc:spChg chg="mod">
          <ac:chgData name="Tanith Coulson" userId="4d62bab3ed19f4bb" providerId="LiveId" clId="{E465845C-F41F-4B33-B046-C0F9B74CB77B}" dt="2026-01-09T12:28:35.077" v="2385" actId="113"/>
          <ac:spMkLst>
            <pc:docMk/>
            <pc:sldMk cId="3740495615" sldId="257"/>
            <ac:spMk id="3" creationId="{56F00991-048C-151E-DC77-D29850053BC1}"/>
          </ac:spMkLst>
        </pc:spChg>
        <pc:spChg chg="add del">
          <ac:chgData name="Tanith Coulson" userId="4d62bab3ed19f4bb" providerId="LiveId" clId="{E465845C-F41F-4B33-B046-C0F9B74CB77B}" dt="2026-01-09T10:39:18.880" v="714" actId="26606"/>
          <ac:spMkLst>
            <pc:docMk/>
            <pc:sldMk cId="3740495615" sldId="257"/>
            <ac:spMk id="8" creationId="{98DDA986-B6EE-4642-AC60-0490373E69D0}"/>
          </ac:spMkLst>
        </pc:spChg>
        <pc:spChg chg="add del">
          <ac:chgData name="Tanith Coulson" userId="4d62bab3ed19f4bb" providerId="LiveId" clId="{E465845C-F41F-4B33-B046-C0F9B74CB77B}" dt="2026-01-09T10:39:18.880" v="714" actId="26606"/>
          <ac:spMkLst>
            <pc:docMk/>
            <pc:sldMk cId="3740495615" sldId="257"/>
            <ac:spMk id="10" creationId="{80B62878-12EF-4E97-A284-47BAFC30DA2E}"/>
          </ac:spMkLst>
        </pc:spChg>
        <pc:spChg chg="add del">
          <ac:chgData name="Tanith Coulson" userId="4d62bab3ed19f4bb" providerId="LiveId" clId="{E465845C-F41F-4B33-B046-C0F9B74CB77B}" dt="2026-01-09T10:39:18.880" v="714" actId="26606"/>
          <ac:spMkLst>
            <pc:docMk/>
            <pc:sldMk cId="3740495615" sldId="257"/>
            <ac:spMk id="12" creationId="{6D79188D-1ED5-4705-B8C7-5D6FB7670AB3}"/>
          </ac:spMkLst>
        </pc:spChg>
        <pc:spChg chg="add del">
          <ac:chgData name="Tanith Coulson" userId="4d62bab3ed19f4bb" providerId="LiveId" clId="{E465845C-F41F-4B33-B046-C0F9B74CB77B}" dt="2026-01-09T10:39:50.629" v="717" actId="26606"/>
          <ac:spMkLst>
            <pc:docMk/>
            <pc:sldMk cId="3740495615" sldId="257"/>
            <ac:spMk id="17" creationId="{04C21BAE-6866-4C7A-A7EC-C1B2E572D5BE}"/>
          </ac:spMkLst>
        </pc:spChg>
        <pc:spChg chg="add del">
          <ac:chgData name="Tanith Coulson" userId="4d62bab3ed19f4bb" providerId="LiveId" clId="{E465845C-F41F-4B33-B046-C0F9B74CB77B}" dt="2026-01-09T10:39:50.629" v="717" actId="26606"/>
          <ac:spMkLst>
            <pc:docMk/>
            <pc:sldMk cId="3740495615" sldId="257"/>
            <ac:spMk id="19" creationId="{7E7D0C94-08B4-48AE-8813-CC4D60294F42}"/>
          </ac:spMkLst>
        </pc:spChg>
        <pc:spChg chg="add del">
          <ac:chgData name="Tanith Coulson" userId="4d62bab3ed19f4bb" providerId="LiveId" clId="{E465845C-F41F-4B33-B046-C0F9B74CB77B}" dt="2026-01-09T10:39:50.629" v="717" actId="26606"/>
          <ac:spMkLst>
            <pc:docMk/>
            <pc:sldMk cId="3740495615" sldId="257"/>
            <ac:spMk id="21" creationId="{F0C518C2-0AA4-470C-87B9-9CBF428FBA25}"/>
          </ac:spMkLst>
        </pc:spChg>
        <pc:spChg chg="add del">
          <ac:chgData name="Tanith Coulson" userId="4d62bab3ed19f4bb" providerId="LiveId" clId="{E465845C-F41F-4B33-B046-C0F9B74CB77B}" dt="2026-01-09T10:39:50.607" v="716" actId="26606"/>
          <ac:spMkLst>
            <pc:docMk/>
            <pc:sldMk cId="3740495615" sldId="257"/>
            <ac:spMk id="26" creationId="{5AA03EDC-7067-4DFF-B672-541D016AAAB8}"/>
          </ac:spMkLst>
        </pc:spChg>
        <pc:spChg chg="add del">
          <ac:chgData name="Tanith Coulson" userId="4d62bab3ed19f4bb" providerId="LiveId" clId="{E465845C-F41F-4B33-B046-C0F9B74CB77B}" dt="2026-01-09T10:39:50.607" v="716" actId="26606"/>
          <ac:spMkLst>
            <pc:docMk/>
            <pc:sldMk cId="3740495615" sldId="257"/>
            <ac:spMk id="28" creationId="{0EBF3E39-B0BE-496A-8604-9007470FFA3A}"/>
          </ac:spMkLst>
        </pc:spChg>
        <pc:spChg chg="add">
          <ac:chgData name="Tanith Coulson" userId="4d62bab3ed19f4bb" providerId="LiveId" clId="{E465845C-F41F-4B33-B046-C0F9B74CB77B}" dt="2026-01-09T10:39:50.629" v="717" actId="26606"/>
          <ac:spMkLst>
            <pc:docMk/>
            <pc:sldMk cId="3740495615" sldId="257"/>
            <ac:spMk id="30" creationId="{8DF66CB0-1AD6-4D8C-BE70-897ADA64FEDA}"/>
          </ac:spMkLst>
        </pc:spChg>
        <pc:spChg chg="add">
          <ac:chgData name="Tanith Coulson" userId="4d62bab3ed19f4bb" providerId="LiveId" clId="{E465845C-F41F-4B33-B046-C0F9B74CB77B}" dt="2026-01-09T10:39:50.629" v="717" actId="26606"/>
          <ac:spMkLst>
            <pc:docMk/>
            <pc:sldMk cId="3740495615" sldId="257"/>
            <ac:spMk id="31" creationId="{24C3B26D-D43F-467B-B943-E20A45E780EF}"/>
          </ac:spMkLst>
        </pc:spChg>
        <pc:picChg chg="add mod ord">
          <ac:chgData name="Tanith Coulson" userId="4d62bab3ed19f4bb" providerId="LiveId" clId="{E465845C-F41F-4B33-B046-C0F9B74CB77B}" dt="2026-01-09T10:39:50.629" v="717" actId="26606"/>
          <ac:picMkLst>
            <pc:docMk/>
            <pc:sldMk cId="3740495615" sldId="257"/>
            <ac:picMk id="4" creationId="{EBD90AF3-CC53-34C1-5A03-88AA8799A673}"/>
          </ac:picMkLst>
        </pc:picChg>
      </pc:sldChg>
      <pc:sldChg chg="modSp mod">
        <pc:chgData name="Tanith Coulson" userId="4d62bab3ed19f4bb" providerId="LiveId" clId="{E465845C-F41F-4B33-B046-C0F9B74CB77B}" dt="2026-01-09T14:06:36.209" v="2652" actId="27636"/>
        <pc:sldMkLst>
          <pc:docMk/>
          <pc:sldMk cId="1968290303" sldId="258"/>
        </pc:sldMkLst>
        <pc:spChg chg="mod">
          <ac:chgData name="Tanith Coulson" userId="4d62bab3ed19f4bb" providerId="LiveId" clId="{E465845C-F41F-4B33-B046-C0F9B74CB77B}" dt="2026-01-09T14:05:43.849" v="2516" actId="1076"/>
          <ac:spMkLst>
            <pc:docMk/>
            <pc:sldMk cId="1968290303" sldId="258"/>
            <ac:spMk id="2" creationId="{AC0D1603-A77F-D133-B9B5-50CE327B6385}"/>
          </ac:spMkLst>
        </pc:spChg>
        <pc:spChg chg="mod">
          <ac:chgData name="Tanith Coulson" userId="4d62bab3ed19f4bb" providerId="LiveId" clId="{E465845C-F41F-4B33-B046-C0F9B74CB77B}" dt="2026-01-09T14:06:36.209" v="2652" actId="27636"/>
          <ac:spMkLst>
            <pc:docMk/>
            <pc:sldMk cId="1968290303" sldId="258"/>
            <ac:spMk id="3" creationId="{82C6E5FF-D2F9-0FEE-5685-B57476B0AD2A}"/>
          </ac:spMkLst>
        </pc:spChg>
      </pc:sldChg>
      <pc:sldChg chg="addSp delSp modSp del mod">
        <pc:chgData name="Tanith Coulson" userId="4d62bab3ed19f4bb" providerId="LiveId" clId="{E465845C-F41F-4B33-B046-C0F9B74CB77B}" dt="2026-01-09T10:45:40.678" v="745" actId="47"/>
        <pc:sldMkLst>
          <pc:docMk/>
          <pc:sldMk cId="1612424745" sldId="259"/>
        </pc:sldMkLst>
        <pc:picChg chg="add del mod">
          <ac:chgData name="Tanith Coulson" userId="4d62bab3ed19f4bb" providerId="LiveId" clId="{E465845C-F41F-4B33-B046-C0F9B74CB77B}" dt="2026-01-09T10:42:23.740" v="725" actId="478"/>
          <ac:picMkLst>
            <pc:docMk/>
            <pc:sldMk cId="1612424745" sldId="259"/>
            <ac:picMk id="4" creationId="{40BD98FE-7C27-D6DB-F2F1-1833641360FB}"/>
          </ac:picMkLst>
        </pc:picChg>
      </pc:sldChg>
      <pc:sldChg chg="addSp delSp modSp mod modTransition setBg modAnim modNotesTx">
        <pc:chgData name="Tanith Coulson" userId="4d62bab3ed19f4bb" providerId="LiveId" clId="{E465845C-F41F-4B33-B046-C0F9B74CB77B}" dt="2026-01-09T17:17:38.824" v="2655" actId="20577"/>
        <pc:sldMkLst>
          <pc:docMk/>
          <pc:sldMk cId="2661197634" sldId="260"/>
        </pc:sldMkLst>
        <pc:spChg chg="mod">
          <ac:chgData name="Tanith Coulson" userId="4d62bab3ed19f4bb" providerId="LiveId" clId="{E465845C-F41F-4B33-B046-C0F9B74CB77B}" dt="2026-01-09T11:26:40.002" v="1078" actId="113"/>
          <ac:spMkLst>
            <pc:docMk/>
            <pc:sldMk cId="2661197634" sldId="260"/>
            <ac:spMk id="2" creationId="{E6697623-FF87-62E2-BC7F-E054236E7568}"/>
          </ac:spMkLst>
        </pc:spChg>
        <pc:spChg chg="mod ord">
          <ac:chgData name="Tanith Coulson" userId="4d62bab3ed19f4bb" providerId="LiveId" clId="{E465845C-F41F-4B33-B046-C0F9B74CB77B}" dt="2026-01-09T12:30:02.229" v="2401" actId="255"/>
          <ac:spMkLst>
            <pc:docMk/>
            <pc:sldMk cId="2661197634" sldId="260"/>
            <ac:spMk id="3" creationId="{89ED1B0B-2955-50F6-49B0-24227BA0FFAF}"/>
          </ac:spMkLst>
        </pc:spChg>
        <pc:spChg chg="add mod ord">
          <ac:chgData name="Tanith Coulson" userId="4d62bab3ed19f4bb" providerId="LiveId" clId="{E465845C-F41F-4B33-B046-C0F9B74CB77B}" dt="2026-01-09T10:56:22.115" v="789" actId="207"/>
          <ac:spMkLst>
            <pc:docMk/>
            <pc:sldMk cId="2661197634" sldId="260"/>
            <ac:spMk id="5" creationId="{7208C18A-9B57-26F6-2053-04A56A28F1AA}"/>
          </ac:spMkLst>
        </pc:spChg>
        <pc:spChg chg="add del">
          <ac:chgData name="Tanith Coulson" userId="4d62bab3ed19f4bb" providerId="LiveId" clId="{E465845C-F41F-4B33-B046-C0F9B74CB77B}" dt="2026-01-09T10:55:01.223" v="782" actId="26606"/>
          <ac:spMkLst>
            <pc:docMk/>
            <pc:sldMk cId="2661197634" sldId="260"/>
            <ac:spMk id="8" creationId="{4D5C4330-C44A-435E-8E7B-CF183E4CBA30}"/>
          </ac:spMkLst>
        </pc:spChg>
        <pc:spChg chg="add del">
          <ac:chgData name="Tanith Coulson" userId="4d62bab3ed19f4bb" providerId="LiveId" clId="{E465845C-F41F-4B33-B046-C0F9B74CB77B}" dt="2026-01-09T10:55:01.223" v="782" actId="26606"/>
          <ac:spMkLst>
            <pc:docMk/>
            <pc:sldMk cId="2661197634" sldId="260"/>
            <ac:spMk id="10" creationId="{16B9FAF4-4B18-4D7E-AF38-5EDDA8A6A080}"/>
          </ac:spMkLst>
        </pc:spChg>
        <pc:spChg chg="add">
          <ac:chgData name="Tanith Coulson" userId="4d62bab3ed19f4bb" providerId="LiveId" clId="{E465845C-F41F-4B33-B046-C0F9B74CB77B}" dt="2026-01-09T10:55:01.223" v="782" actId="26606"/>
          <ac:spMkLst>
            <pc:docMk/>
            <pc:sldMk cId="2661197634" sldId="260"/>
            <ac:spMk id="15" creationId="{E81BF4F6-F2CF-4984-9D14-D6966D92F99F}"/>
          </ac:spMkLst>
        </pc:spChg>
        <pc:picChg chg="add mod">
          <ac:chgData name="Tanith Coulson" userId="4d62bab3ed19f4bb" providerId="LiveId" clId="{E465845C-F41F-4B33-B046-C0F9B74CB77B}" dt="2026-01-09T11:33:47.160" v="1287" actId="14100"/>
          <ac:picMkLst>
            <pc:docMk/>
            <pc:sldMk cId="2661197634" sldId="260"/>
            <ac:picMk id="4" creationId="{FE3E46C3-E641-A78F-5FF0-725EEDE34957}"/>
          </ac:picMkLst>
        </pc:picChg>
      </pc:sldChg>
      <pc:sldChg chg="addSp delSp modSp mod modTransition setBg modNotesTx">
        <pc:chgData name="Tanith Coulson" userId="4d62bab3ed19f4bb" providerId="LiveId" clId="{E465845C-F41F-4B33-B046-C0F9B74CB77B}" dt="2026-01-09T17:17:33.861" v="2654" actId="20577"/>
        <pc:sldMkLst>
          <pc:docMk/>
          <pc:sldMk cId="2023280385" sldId="261"/>
        </pc:sldMkLst>
        <pc:spChg chg="mod">
          <ac:chgData name="Tanith Coulson" userId="4d62bab3ed19f4bb" providerId="LiveId" clId="{E465845C-F41F-4B33-B046-C0F9B74CB77B}" dt="2026-01-09T11:35:23.630" v="1338" actId="207"/>
          <ac:spMkLst>
            <pc:docMk/>
            <pc:sldMk cId="2023280385" sldId="261"/>
            <ac:spMk id="2" creationId="{6B5AA5BD-A88C-AF56-8BB8-338060EB6C33}"/>
          </ac:spMkLst>
        </pc:spChg>
        <pc:spChg chg="mod ord">
          <ac:chgData name="Tanith Coulson" userId="4d62bab3ed19f4bb" providerId="LiveId" clId="{E465845C-F41F-4B33-B046-C0F9B74CB77B}" dt="2026-01-09T17:16:16.776" v="2653" actId="113"/>
          <ac:spMkLst>
            <pc:docMk/>
            <pc:sldMk cId="2023280385" sldId="261"/>
            <ac:spMk id="3" creationId="{970A4983-E933-37C8-AC31-40E7E218AA3A}"/>
          </ac:spMkLst>
        </pc:spChg>
        <pc:spChg chg="add del">
          <ac:chgData name="Tanith Coulson" userId="4d62bab3ed19f4bb" providerId="LiveId" clId="{E465845C-F41F-4B33-B046-C0F9B74CB77B}" dt="2026-01-09T10:57:33.720" v="796" actId="26606"/>
          <ac:spMkLst>
            <pc:docMk/>
            <pc:sldMk cId="2023280385" sldId="261"/>
            <ac:spMk id="8" creationId="{CB299CAB-C506-454B-90FC-4065728297D3}"/>
          </ac:spMkLst>
        </pc:spChg>
        <pc:spChg chg="add del">
          <ac:chgData name="Tanith Coulson" userId="4d62bab3ed19f4bb" providerId="LiveId" clId="{E465845C-F41F-4B33-B046-C0F9B74CB77B}" dt="2026-01-09T10:57:33.720" v="796" actId="26606"/>
          <ac:spMkLst>
            <pc:docMk/>
            <pc:sldMk cId="2023280385" sldId="261"/>
            <ac:spMk id="10" creationId="{C8D99311-F254-40F1-8AB5-EE3E7B9B6872}"/>
          </ac:spMkLst>
        </pc:spChg>
        <pc:spChg chg="add del">
          <ac:chgData name="Tanith Coulson" userId="4d62bab3ed19f4bb" providerId="LiveId" clId="{E465845C-F41F-4B33-B046-C0F9B74CB77B}" dt="2026-01-09T10:57:33.720" v="796" actId="26606"/>
          <ac:spMkLst>
            <pc:docMk/>
            <pc:sldMk cId="2023280385" sldId="261"/>
            <ac:spMk id="12" creationId="{7D89E3CB-00ED-4691-9F0F-F23EA3564705}"/>
          </ac:spMkLst>
        </pc:spChg>
        <pc:spChg chg="add del">
          <ac:chgData name="Tanith Coulson" userId="4d62bab3ed19f4bb" providerId="LiveId" clId="{E465845C-F41F-4B33-B046-C0F9B74CB77B}" dt="2026-01-09T10:57:17.440" v="792" actId="26606"/>
          <ac:spMkLst>
            <pc:docMk/>
            <pc:sldMk cId="2023280385" sldId="261"/>
            <ac:spMk id="17" creationId="{637B2035-1FCB-439A-B421-095E136C7E07}"/>
          </ac:spMkLst>
        </pc:spChg>
        <pc:spChg chg="add del">
          <ac:chgData name="Tanith Coulson" userId="4d62bab3ed19f4bb" providerId="LiveId" clId="{E465845C-F41F-4B33-B046-C0F9B74CB77B}" dt="2026-01-09T10:57:17.440" v="792" actId="26606"/>
          <ac:spMkLst>
            <pc:docMk/>
            <pc:sldMk cId="2023280385" sldId="261"/>
            <ac:spMk id="19" creationId="{676D6CDF-C512-4739-B158-55EE955EFA39}"/>
          </ac:spMkLst>
        </pc:spChg>
        <pc:spChg chg="add del">
          <ac:chgData name="Tanith Coulson" userId="4d62bab3ed19f4bb" providerId="LiveId" clId="{E465845C-F41F-4B33-B046-C0F9B74CB77B}" dt="2026-01-09T10:57:27.050" v="794" actId="26606"/>
          <ac:spMkLst>
            <pc:docMk/>
            <pc:sldMk cId="2023280385" sldId="261"/>
            <ac:spMk id="21" creationId="{45D37F4E-DDB4-456B-97E0-9937730A039F}"/>
          </ac:spMkLst>
        </pc:spChg>
        <pc:spChg chg="add del">
          <ac:chgData name="Tanith Coulson" userId="4d62bab3ed19f4bb" providerId="LiveId" clId="{E465845C-F41F-4B33-B046-C0F9B74CB77B}" dt="2026-01-09T10:57:27.050" v="794" actId="26606"/>
          <ac:spMkLst>
            <pc:docMk/>
            <pc:sldMk cId="2023280385" sldId="261"/>
            <ac:spMk id="22" creationId="{B2DD41CD-8F47-4F56-AD12-4E2FF7696987}"/>
          </ac:spMkLst>
        </pc:spChg>
        <pc:spChg chg="add del">
          <ac:chgData name="Tanith Coulson" userId="4d62bab3ed19f4bb" providerId="LiveId" clId="{E465845C-F41F-4B33-B046-C0F9B74CB77B}" dt="2026-01-09T10:57:33.720" v="796" actId="26606"/>
          <ac:spMkLst>
            <pc:docMk/>
            <pc:sldMk cId="2023280385" sldId="261"/>
            <ac:spMk id="24" creationId="{F821940F-7A1D-4ACC-85B4-A932898ABB37}"/>
          </ac:spMkLst>
        </pc:spChg>
        <pc:spChg chg="add del">
          <ac:chgData name="Tanith Coulson" userId="4d62bab3ed19f4bb" providerId="LiveId" clId="{E465845C-F41F-4B33-B046-C0F9B74CB77B}" dt="2026-01-09T10:57:33.720" v="796" actId="26606"/>
          <ac:spMkLst>
            <pc:docMk/>
            <pc:sldMk cId="2023280385" sldId="261"/>
            <ac:spMk id="25" creationId="{16674508-81D3-48CF-96BF-7FC60EAA572A}"/>
          </ac:spMkLst>
        </pc:spChg>
        <pc:picChg chg="add mod">
          <ac:chgData name="Tanith Coulson" userId="4d62bab3ed19f4bb" providerId="LiveId" clId="{E465845C-F41F-4B33-B046-C0F9B74CB77B}" dt="2026-01-09T11:27:45.070" v="1100" actId="1076"/>
          <ac:picMkLst>
            <pc:docMk/>
            <pc:sldMk cId="2023280385" sldId="261"/>
            <ac:picMk id="4" creationId="{ED48D836-BEAA-E047-0168-01F062AB2D6B}"/>
          </ac:picMkLst>
        </pc:picChg>
      </pc:sldChg>
      <pc:sldChg chg="addSp delSp modSp mod modTransition modNotesTx">
        <pc:chgData name="Tanith Coulson" userId="4d62bab3ed19f4bb" providerId="LiveId" clId="{E465845C-F41F-4B33-B046-C0F9B74CB77B}" dt="2026-01-09T17:18:34.890" v="2658" actId="20577"/>
        <pc:sldMkLst>
          <pc:docMk/>
          <pc:sldMk cId="3908201172" sldId="263"/>
        </pc:sldMkLst>
        <pc:spChg chg="mod">
          <ac:chgData name="Tanith Coulson" userId="4d62bab3ed19f4bb" providerId="LiveId" clId="{E465845C-F41F-4B33-B046-C0F9B74CB77B}" dt="2026-01-09T12:00:40.224" v="1983" actId="208"/>
          <ac:spMkLst>
            <pc:docMk/>
            <pc:sldMk cId="3908201172" sldId="263"/>
            <ac:spMk id="2" creationId="{C880FFC0-CED5-E163-0222-819B8DDF729A}"/>
          </ac:spMkLst>
        </pc:spChg>
        <pc:spChg chg="del">
          <ac:chgData name="Tanith Coulson" userId="4d62bab3ed19f4bb" providerId="LiveId" clId="{E465845C-F41F-4B33-B046-C0F9B74CB77B}" dt="2026-01-09T10:49:31.078" v="751" actId="26606"/>
          <ac:spMkLst>
            <pc:docMk/>
            <pc:sldMk cId="3908201172" sldId="263"/>
            <ac:spMk id="3" creationId="{7B4FC4C8-400A-ECA3-FDA1-9B465FFF040C}"/>
          </ac:spMkLst>
        </pc:spChg>
        <pc:spChg chg="add del mod ord">
          <ac:chgData name="Tanith Coulson" userId="4d62bab3ed19f4bb" providerId="LiveId" clId="{E465845C-F41F-4B33-B046-C0F9B74CB77B}" dt="2026-01-09T12:01:05.307" v="1990" actId="478"/>
          <ac:spMkLst>
            <pc:docMk/>
            <pc:sldMk cId="3908201172" sldId="263"/>
            <ac:spMk id="4" creationId="{EDB2CF88-CAA0-86F0-C25F-D825B77902D9}"/>
          </ac:spMkLst>
        </pc:spChg>
        <pc:graphicFrameChg chg="add mod modGraphic">
          <ac:chgData name="Tanith Coulson" userId="4d62bab3ed19f4bb" providerId="LiveId" clId="{E465845C-F41F-4B33-B046-C0F9B74CB77B}" dt="2026-01-09T12:34:45.354" v="2443" actId="113"/>
          <ac:graphicFrameMkLst>
            <pc:docMk/>
            <pc:sldMk cId="3908201172" sldId="263"/>
            <ac:graphicFrameMk id="5" creationId="{3E4F02E0-4DAF-5E83-D515-2E7DA05B6478}"/>
          </ac:graphicFrameMkLst>
        </pc:graphicFrameChg>
      </pc:sldChg>
      <pc:sldChg chg="addSp delSp modSp mod modTransition setBg modNotesTx">
        <pc:chgData name="Tanith Coulson" userId="4d62bab3ed19f4bb" providerId="LiveId" clId="{E465845C-F41F-4B33-B046-C0F9B74CB77B}" dt="2026-01-09T17:18:39.896" v="2659" actId="20577"/>
        <pc:sldMkLst>
          <pc:docMk/>
          <pc:sldMk cId="2197093453" sldId="265"/>
        </pc:sldMkLst>
        <pc:spChg chg="mod">
          <ac:chgData name="Tanith Coulson" userId="4d62bab3ed19f4bb" providerId="LiveId" clId="{E465845C-F41F-4B33-B046-C0F9B74CB77B}" dt="2026-01-09T12:01:47.476" v="2007" actId="1076"/>
          <ac:spMkLst>
            <pc:docMk/>
            <pc:sldMk cId="2197093453" sldId="265"/>
            <ac:spMk id="2" creationId="{C5A03CC7-9C1F-37FC-E8D9-77060E507BFA}"/>
          </ac:spMkLst>
        </pc:spChg>
        <pc:spChg chg="mod">
          <ac:chgData name="Tanith Coulson" userId="4d62bab3ed19f4bb" providerId="LiveId" clId="{E465845C-F41F-4B33-B046-C0F9B74CB77B}" dt="2026-01-09T12:35:41.651" v="2453" actId="113"/>
          <ac:spMkLst>
            <pc:docMk/>
            <pc:sldMk cId="2197093453" sldId="265"/>
            <ac:spMk id="3" creationId="{BDEDAD39-BDBE-EFC4-341E-E853A1762AEC}"/>
          </ac:spMkLst>
        </pc:spChg>
        <pc:spChg chg="add del">
          <ac:chgData name="Tanith Coulson" userId="4d62bab3ed19f4bb" providerId="LiveId" clId="{E465845C-F41F-4B33-B046-C0F9B74CB77B}" dt="2026-01-09T10:50:23.937" v="754" actId="26606"/>
          <ac:spMkLst>
            <pc:docMk/>
            <pc:sldMk cId="2197093453" sldId="265"/>
            <ac:spMk id="8" creationId="{27FCFAB8-9E9C-414D-9FCB-CECED12D584F}"/>
          </ac:spMkLst>
        </pc:spChg>
        <pc:spChg chg="add del">
          <ac:chgData name="Tanith Coulson" userId="4d62bab3ed19f4bb" providerId="LiveId" clId="{E465845C-F41F-4B33-B046-C0F9B74CB77B}" dt="2026-01-09T10:50:23.937" v="754" actId="26606"/>
          <ac:spMkLst>
            <pc:docMk/>
            <pc:sldMk cId="2197093453" sldId="265"/>
            <ac:spMk id="10" creationId="{76C16827-9A48-4468-BE81-11EC18E0AE54}"/>
          </ac:spMkLst>
        </pc:spChg>
        <pc:spChg chg="add del">
          <ac:chgData name="Tanith Coulson" userId="4d62bab3ed19f4bb" providerId="LiveId" clId="{E465845C-F41F-4B33-B046-C0F9B74CB77B}" dt="2026-01-09T10:50:23.937" v="754" actId="26606"/>
          <ac:spMkLst>
            <pc:docMk/>
            <pc:sldMk cId="2197093453" sldId="265"/>
            <ac:spMk id="12" creationId="{899956BA-5C38-49F9-88D6-BD6C71E9C767}"/>
          </ac:spMkLst>
        </pc:spChg>
        <pc:spChg chg="add del">
          <ac:chgData name="Tanith Coulson" userId="4d62bab3ed19f4bb" providerId="LiveId" clId="{E465845C-F41F-4B33-B046-C0F9B74CB77B}" dt="2026-01-09T11:06:34.513" v="895" actId="26606"/>
          <ac:spMkLst>
            <pc:docMk/>
            <pc:sldMk cId="2197093453" sldId="265"/>
            <ac:spMk id="14" creationId="{4D5C4330-C44A-435E-8E7B-CF183E4CBA30}"/>
          </ac:spMkLst>
        </pc:spChg>
        <pc:spChg chg="add del">
          <ac:chgData name="Tanith Coulson" userId="4d62bab3ed19f4bb" providerId="LiveId" clId="{E465845C-F41F-4B33-B046-C0F9B74CB77B}" dt="2026-01-09T11:06:34.513" v="895" actId="26606"/>
          <ac:spMkLst>
            <pc:docMk/>
            <pc:sldMk cId="2197093453" sldId="265"/>
            <ac:spMk id="15" creationId="{16B9FAF4-4B18-4D7E-AF38-5EDDA8A6A080}"/>
          </ac:spMkLst>
        </pc:spChg>
        <pc:spChg chg="add">
          <ac:chgData name="Tanith Coulson" userId="4d62bab3ed19f4bb" providerId="LiveId" clId="{E465845C-F41F-4B33-B046-C0F9B74CB77B}" dt="2026-01-09T11:06:34.513" v="895" actId="26606"/>
          <ac:spMkLst>
            <pc:docMk/>
            <pc:sldMk cId="2197093453" sldId="265"/>
            <ac:spMk id="20" creationId="{D1D34770-47A8-402C-AF23-2B653F2D88C1}"/>
          </ac:spMkLst>
        </pc:spChg>
        <pc:picChg chg="add mod">
          <ac:chgData name="Tanith Coulson" userId="4d62bab3ed19f4bb" providerId="LiveId" clId="{E465845C-F41F-4B33-B046-C0F9B74CB77B}" dt="2026-01-09T11:06:34.513" v="895" actId="26606"/>
          <ac:picMkLst>
            <pc:docMk/>
            <pc:sldMk cId="2197093453" sldId="265"/>
            <ac:picMk id="4" creationId="{0F9A4C7A-4912-06FC-721E-78BEFC3F372F}"/>
          </ac:picMkLst>
        </pc:picChg>
      </pc:sldChg>
      <pc:sldChg chg="addSp delSp modSp mod modTransition setBg modAnim setClrOvrMap">
        <pc:chgData name="Tanith Coulson" userId="4d62bab3ed19f4bb" providerId="LiveId" clId="{E465845C-F41F-4B33-B046-C0F9B74CB77B}" dt="2026-01-09T12:36:45.187" v="2464" actId="255"/>
        <pc:sldMkLst>
          <pc:docMk/>
          <pc:sldMk cId="1079911780" sldId="266"/>
        </pc:sldMkLst>
        <pc:spChg chg="mod">
          <ac:chgData name="Tanith Coulson" userId="4d62bab3ed19f4bb" providerId="LiveId" clId="{E465845C-F41F-4B33-B046-C0F9B74CB77B}" dt="2026-01-09T12:02:19.595" v="2012" actId="113"/>
          <ac:spMkLst>
            <pc:docMk/>
            <pc:sldMk cId="1079911780" sldId="266"/>
            <ac:spMk id="2" creationId="{FA25F4C1-DD06-BCBC-F110-9ADCFC1A0082}"/>
          </ac:spMkLst>
        </pc:spChg>
        <pc:spChg chg="del mod">
          <ac:chgData name="Tanith Coulson" userId="4d62bab3ed19f4bb" providerId="LiveId" clId="{E465845C-F41F-4B33-B046-C0F9B74CB77B}" dt="2026-01-09T12:13:16.386" v="2069" actId="478"/>
          <ac:spMkLst>
            <pc:docMk/>
            <pc:sldMk cId="1079911780" sldId="266"/>
            <ac:spMk id="3" creationId="{46B0962B-4D31-0DDE-B64A-05B8E9AFE421}"/>
          </ac:spMkLst>
        </pc:spChg>
        <pc:spChg chg="del mod">
          <ac:chgData name="Tanith Coulson" userId="4d62bab3ed19f4bb" providerId="LiveId" clId="{E465845C-F41F-4B33-B046-C0F9B74CB77B}" dt="2026-01-09T12:08:19.247" v="2059" actId="478"/>
          <ac:spMkLst>
            <pc:docMk/>
            <pc:sldMk cId="1079911780" sldId="266"/>
            <ac:spMk id="4" creationId="{41AF24F2-0098-1956-3645-A79A2FF98697}"/>
          </ac:spMkLst>
        </pc:spChg>
        <pc:spChg chg="add del">
          <ac:chgData name="Tanith Coulson" userId="4d62bab3ed19f4bb" providerId="LiveId" clId="{E465845C-F41F-4B33-B046-C0F9B74CB77B}" dt="2026-01-09T12:02:59.972" v="2015" actId="478"/>
          <ac:spMkLst>
            <pc:docMk/>
            <pc:sldMk cId="1079911780" sldId="266"/>
            <ac:spMk id="7" creationId="{28D9A754-FCB6-CE25-432C-3FA0AB1F2CC8}"/>
          </ac:spMkLst>
        </pc:spChg>
        <pc:spChg chg="add mod">
          <ac:chgData name="Tanith Coulson" userId="4d62bab3ed19f4bb" providerId="LiveId" clId="{E465845C-F41F-4B33-B046-C0F9B74CB77B}" dt="2026-01-09T12:36:05.518" v="2455" actId="20577"/>
          <ac:spMkLst>
            <pc:docMk/>
            <pc:sldMk cId="1079911780" sldId="266"/>
            <ac:spMk id="8" creationId="{5CB03E5C-6FF6-28B0-9080-5B19B7820A53}"/>
          </ac:spMkLst>
        </pc:spChg>
        <pc:spChg chg="add del">
          <ac:chgData name="Tanith Coulson" userId="4d62bab3ed19f4bb" providerId="LiveId" clId="{E465845C-F41F-4B33-B046-C0F9B74CB77B}" dt="2026-01-09T10:52:00.880" v="765" actId="26606"/>
          <ac:spMkLst>
            <pc:docMk/>
            <pc:sldMk cId="1079911780" sldId="266"/>
            <ac:spMk id="9" creationId="{D8515DC8-3701-44EB-999C-D5402B90C956}"/>
          </ac:spMkLst>
        </pc:spChg>
        <pc:spChg chg="add mod">
          <ac:chgData name="Tanith Coulson" userId="4d62bab3ed19f4bb" providerId="LiveId" clId="{E465845C-F41F-4B33-B046-C0F9B74CB77B}" dt="2026-01-09T12:36:11.951" v="2457" actId="20577"/>
          <ac:spMkLst>
            <pc:docMk/>
            <pc:sldMk cId="1079911780" sldId="266"/>
            <ac:spMk id="10" creationId="{A68D76C6-5010-E096-56B5-24996E397ACB}"/>
          </ac:spMkLst>
        </pc:spChg>
        <pc:spChg chg="add mod">
          <ac:chgData name="Tanith Coulson" userId="4d62bab3ed19f4bb" providerId="LiveId" clId="{E465845C-F41F-4B33-B046-C0F9B74CB77B}" dt="2026-01-09T12:36:45.187" v="2464" actId="255"/>
          <ac:spMkLst>
            <pc:docMk/>
            <pc:sldMk cId="1079911780" sldId="266"/>
            <ac:spMk id="11" creationId="{C6FDDFED-F252-F37F-58E8-0ACECF3461EE}"/>
          </ac:spMkLst>
        </pc:spChg>
        <pc:spChg chg="add del">
          <ac:chgData name="Tanith Coulson" userId="4d62bab3ed19f4bb" providerId="LiveId" clId="{E465845C-F41F-4B33-B046-C0F9B74CB77B}" dt="2026-01-09T10:52:00.880" v="765" actId="26606"/>
          <ac:spMkLst>
            <pc:docMk/>
            <pc:sldMk cId="1079911780" sldId="266"/>
            <ac:spMk id="14" creationId="{D8515DC8-3701-44EB-999C-D5402B90C956}"/>
          </ac:spMkLst>
        </pc:spChg>
        <pc:picChg chg="add del mod ord">
          <ac:chgData name="Tanith Coulson" userId="4d62bab3ed19f4bb" providerId="LiveId" clId="{E465845C-F41F-4B33-B046-C0F9B74CB77B}" dt="2026-01-09T11:14:53.271" v="916" actId="478"/>
          <ac:picMkLst>
            <pc:docMk/>
            <pc:sldMk cId="1079911780" sldId="266"/>
            <ac:picMk id="5" creationId="{7F595103-59F3-124E-5270-660029DBDB97}"/>
          </ac:picMkLst>
        </pc:picChg>
        <pc:picChg chg="add mod">
          <ac:chgData name="Tanith Coulson" userId="4d62bab3ed19f4bb" providerId="LiveId" clId="{E465845C-F41F-4B33-B046-C0F9B74CB77B}" dt="2026-01-09T11:16:06.552" v="934" actId="14100"/>
          <ac:picMkLst>
            <pc:docMk/>
            <pc:sldMk cId="1079911780" sldId="266"/>
            <ac:picMk id="6" creationId="{70453B9E-B674-C0F9-FB92-7791EA2F8BBF}"/>
          </ac:picMkLst>
        </pc:picChg>
      </pc:sldChg>
      <pc:sldChg chg="addSp delSp modSp mod modTransition setBg">
        <pc:chgData name="Tanith Coulson" userId="4d62bab3ed19f4bb" providerId="LiveId" clId="{E465845C-F41F-4B33-B046-C0F9B74CB77B}" dt="2026-01-09T12:37:52.447" v="2474" actId="113"/>
        <pc:sldMkLst>
          <pc:docMk/>
          <pc:sldMk cId="727794564" sldId="269"/>
        </pc:sldMkLst>
        <pc:spChg chg="mod">
          <ac:chgData name="Tanith Coulson" userId="4d62bab3ed19f4bb" providerId="LiveId" clId="{E465845C-F41F-4B33-B046-C0F9B74CB77B}" dt="2026-01-09T12:37:01.565" v="2466" actId="208"/>
          <ac:spMkLst>
            <pc:docMk/>
            <pc:sldMk cId="727794564" sldId="269"/>
            <ac:spMk id="2" creationId="{674A099C-851D-5121-3CDD-CE5870289F6B}"/>
          </ac:spMkLst>
        </pc:spChg>
        <pc:spChg chg="mod">
          <ac:chgData name="Tanith Coulson" userId="4d62bab3ed19f4bb" providerId="LiveId" clId="{E465845C-F41F-4B33-B046-C0F9B74CB77B}" dt="2026-01-09T12:37:52.447" v="2474" actId="113"/>
          <ac:spMkLst>
            <pc:docMk/>
            <pc:sldMk cId="727794564" sldId="269"/>
            <ac:spMk id="3" creationId="{36CA8C39-0619-531A-8A25-D47F599BFC4F}"/>
          </ac:spMkLst>
        </pc:spChg>
        <pc:spChg chg="add del">
          <ac:chgData name="Tanith Coulson" userId="4d62bab3ed19f4bb" providerId="LiveId" clId="{E465845C-F41F-4B33-B046-C0F9B74CB77B}" dt="2026-01-09T11:18:16.131" v="938" actId="26606"/>
          <ac:spMkLst>
            <pc:docMk/>
            <pc:sldMk cId="727794564" sldId="269"/>
            <ac:spMk id="8" creationId="{CB299CAB-C506-454B-90FC-4065728297D3}"/>
          </ac:spMkLst>
        </pc:spChg>
        <pc:spChg chg="add del">
          <ac:chgData name="Tanith Coulson" userId="4d62bab3ed19f4bb" providerId="LiveId" clId="{E465845C-F41F-4B33-B046-C0F9B74CB77B}" dt="2026-01-09T11:18:16.131" v="938" actId="26606"/>
          <ac:spMkLst>
            <pc:docMk/>
            <pc:sldMk cId="727794564" sldId="269"/>
            <ac:spMk id="10" creationId="{C8D99311-F254-40F1-8AB5-EE3E7B9B6872}"/>
          </ac:spMkLst>
        </pc:spChg>
        <pc:spChg chg="add del">
          <ac:chgData name="Tanith Coulson" userId="4d62bab3ed19f4bb" providerId="LiveId" clId="{E465845C-F41F-4B33-B046-C0F9B74CB77B}" dt="2026-01-09T11:18:16.131" v="938" actId="26606"/>
          <ac:spMkLst>
            <pc:docMk/>
            <pc:sldMk cId="727794564" sldId="269"/>
            <ac:spMk id="12" creationId="{7D89E3CB-00ED-4691-9F0F-F23EA3564705}"/>
          </ac:spMkLst>
        </pc:spChg>
        <pc:spChg chg="add del">
          <ac:chgData name="Tanith Coulson" userId="4d62bab3ed19f4bb" providerId="LiveId" clId="{E465845C-F41F-4B33-B046-C0F9B74CB77B}" dt="2026-01-09T11:20:38.286" v="942" actId="26606"/>
          <ac:spMkLst>
            <pc:docMk/>
            <pc:sldMk cId="727794564" sldId="269"/>
            <ac:spMk id="17" creationId="{560AFAAC-EA6C-45A9-9E03-C9C9F0193B4F}"/>
          </ac:spMkLst>
        </pc:spChg>
        <pc:spChg chg="add del">
          <ac:chgData name="Tanith Coulson" userId="4d62bab3ed19f4bb" providerId="LiveId" clId="{E465845C-F41F-4B33-B046-C0F9B74CB77B}" dt="2026-01-09T11:20:38.286" v="942" actId="26606"/>
          <ac:spMkLst>
            <pc:docMk/>
            <pc:sldMk cId="727794564" sldId="269"/>
            <ac:spMk id="19" creationId="{83549E37-C86B-4401-90BD-D8BF83859F14}"/>
          </ac:spMkLst>
        </pc:spChg>
        <pc:spChg chg="add del">
          <ac:chgData name="Tanith Coulson" userId="4d62bab3ed19f4bb" providerId="LiveId" clId="{E465845C-F41F-4B33-B046-C0F9B74CB77B}" dt="2026-01-09T11:20:38.286" v="942" actId="26606"/>
          <ac:spMkLst>
            <pc:docMk/>
            <pc:sldMk cId="727794564" sldId="269"/>
            <ac:spMk id="21" creationId="{8A17784E-76D8-4521-A77D-0D2EBB923004}"/>
          </ac:spMkLst>
        </pc:spChg>
        <pc:spChg chg="add del">
          <ac:chgData name="Tanith Coulson" userId="4d62bab3ed19f4bb" providerId="LiveId" clId="{E465845C-F41F-4B33-B046-C0F9B74CB77B}" dt="2026-01-09T11:20:38.286" v="942" actId="26606"/>
          <ac:spMkLst>
            <pc:docMk/>
            <pc:sldMk cId="727794564" sldId="269"/>
            <ac:spMk id="23" creationId="{C0036C6B-F09C-4EAB-AE02-8D056EE74856}"/>
          </ac:spMkLst>
        </pc:spChg>
        <pc:spChg chg="add del">
          <ac:chgData name="Tanith Coulson" userId="4d62bab3ed19f4bb" providerId="LiveId" clId="{E465845C-F41F-4B33-B046-C0F9B74CB77B}" dt="2026-01-09T11:20:38.286" v="942" actId="26606"/>
          <ac:spMkLst>
            <pc:docMk/>
            <pc:sldMk cId="727794564" sldId="269"/>
            <ac:spMk id="25" creationId="{FC8D5885-2804-4D3C-BE31-902E4D3279B0}"/>
          </ac:spMkLst>
        </pc:spChg>
        <pc:spChg chg="add">
          <ac:chgData name="Tanith Coulson" userId="4d62bab3ed19f4bb" providerId="LiveId" clId="{E465845C-F41F-4B33-B046-C0F9B74CB77B}" dt="2026-01-09T11:20:38.286" v="942" actId="26606"/>
          <ac:spMkLst>
            <pc:docMk/>
            <pc:sldMk cId="727794564" sldId="269"/>
            <ac:spMk id="30" creationId="{3BA513B0-82FF-4F41-8178-885375D1CFB5}"/>
          </ac:spMkLst>
        </pc:spChg>
        <pc:grpChg chg="add">
          <ac:chgData name="Tanith Coulson" userId="4d62bab3ed19f4bb" providerId="LiveId" clId="{E465845C-F41F-4B33-B046-C0F9B74CB77B}" dt="2026-01-09T11:20:38.286" v="942" actId="26606"/>
          <ac:grpSpMkLst>
            <pc:docMk/>
            <pc:sldMk cId="727794564" sldId="269"/>
            <ac:grpSpMk id="32" creationId="{93DB8501-F9F2-4ACD-B56A-9019CD5006D6}"/>
          </ac:grpSpMkLst>
        </pc:grpChg>
        <pc:picChg chg="add del mod">
          <ac:chgData name="Tanith Coulson" userId="4d62bab3ed19f4bb" providerId="LiveId" clId="{E465845C-F41F-4B33-B046-C0F9B74CB77B}" dt="2026-01-09T11:18:27.813" v="940" actId="478"/>
          <ac:picMkLst>
            <pc:docMk/>
            <pc:sldMk cId="727794564" sldId="269"/>
            <ac:picMk id="4" creationId="{8E28EE6A-D836-3DFE-BC1D-A4825730E466}"/>
          </ac:picMkLst>
        </pc:picChg>
        <pc:picChg chg="add mod ord">
          <ac:chgData name="Tanith Coulson" userId="4d62bab3ed19f4bb" providerId="LiveId" clId="{E465845C-F41F-4B33-B046-C0F9B74CB77B}" dt="2026-01-09T11:21:49.271" v="970" actId="1076"/>
          <ac:picMkLst>
            <pc:docMk/>
            <pc:sldMk cId="727794564" sldId="269"/>
            <ac:picMk id="5" creationId="{EFB61DC8-EAC7-9427-410F-C5CD09A1B394}"/>
          </ac:picMkLst>
        </pc:picChg>
      </pc:sldChg>
      <pc:sldChg chg="addSp delSp modSp mod modTransition setBg">
        <pc:chgData name="Tanith Coulson" userId="4d62bab3ed19f4bb" providerId="LiveId" clId="{E465845C-F41F-4B33-B046-C0F9B74CB77B}" dt="2026-01-09T12:38:24.053" v="2477" actId="113"/>
        <pc:sldMkLst>
          <pc:docMk/>
          <pc:sldMk cId="3313078189" sldId="270"/>
        </pc:sldMkLst>
        <pc:spChg chg="mod">
          <ac:chgData name="Tanith Coulson" userId="4d62bab3ed19f4bb" providerId="LiveId" clId="{E465845C-F41F-4B33-B046-C0F9B74CB77B}" dt="2026-01-09T12:20:09.525" v="2352" actId="208"/>
          <ac:spMkLst>
            <pc:docMk/>
            <pc:sldMk cId="3313078189" sldId="270"/>
            <ac:spMk id="2" creationId="{82BA1FD7-5DB5-0739-C093-98643EA3544E}"/>
          </ac:spMkLst>
        </pc:spChg>
        <pc:spChg chg="del mod">
          <ac:chgData name="Tanith Coulson" userId="4d62bab3ed19f4bb" providerId="LiveId" clId="{E465845C-F41F-4B33-B046-C0F9B74CB77B}" dt="2026-01-09T10:52:20.194" v="769" actId="26606"/>
          <ac:spMkLst>
            <pc:docMk/>
            <pc:sldMk cId="3313078189" sldId="270"/>
            <ac:spMk id="3" creationId="{E43DC08D-4CBB-71D8-3C52-043ED371B001}"/>
          </ac:spMkLst>
        </pc:spChg>
        <pc:spChg chg="add mod ord">
          <ac:chgData name="Tanith Coulson" userId="4d62bab3ed19f4bb" providerId="LiveId" clId="{E465845C-F41F-4B33-B046-C0F9B74CB77B}" dt="2026-01-09T11:23:44.825" v="1042" actId="170"/>
          <ac:spMkLst>
            <pc:docMk/>
            <pc:sldMk cId="3313078189" sldId="270"/>
            <ac:spMk id="4" creationId="{2E0E90C6-18EF-E297-441C-9F0DBF9C8ACE}"/>
          </ac:spMkLst>
        </pc:spChg>
        <pc:spChg chg="add del">
          <ac:chgData name="Tanith Coulson" userId="4d62bab3ed19f4bb" providerId="LiveId" clId="{E465845C-F41F-4B33-B046-C0F9B74CB77B}" dt="2026-01-09T10:52:20.130" v="768" actId="26606"/>
          <ac:spMkLst>
            <pc:docMk/>
            <pc:sldMk cId="3313078189" sldId="270"/>
            <ac:spMk id="8" creationId="{98DDA986-B6EE-4642-AC60-0490373E69D0}"/>
          </ac:spMkLst>
        </pc:spChg>
        <pc:spChg chg="add del">
          <ac:chgData name="Tanith Coulson" userId="4d62bab3ed19f4bb" providerId="LiveId" clId="{E465845C-F41F-4B33-B046-C0F9B74CB77B}" dt="2026-01-09T10:52:20.130" v="768" actId="26606"/>
          <ac:spMkLst>
            <pc:docMk/>
            <pc:sldMk cId="3313078189" sldId="270"/>
            <ac:spMk id="10" creationId="{80B62878-12EF-4E97-A284-47BAFC30DA2E}"/>
          </ac:spMkLst>
        </pc:spChg>
        <pc:spChg chg="add del">
          <ac:chgData name="Tanith Coulson" userId="4d62bab3ed19f4bb" providerId="LiveId" clId="{E465845C-F41F-4B33-B046-C0F9B74CB77B}" dt="2026-01-09T10:52:20.130" v="768" actId="26606"/>
          <ac:spMkLst>
            <pc:docMk/>
            <pc:sldMk cId="3313078189" sldId="270"/>
            <ac:spMk id="12" creationId="{6D79188D-1ED5-4705-B8C7-5D6FB7670AB3}"/>
          </ac:spMkLst>
        </pc:spChg>
        <pc:spChg chg="add">
          <ac:chgData name="Tanith Coulson" userId="4d62bab3ed19f4bb" providerId="LiveId" clId="{E465845C-F41F-4B33-B046-C0F9B74CB77B}" dt="2026-01-09T10:52:20.194" v="769" actId="26606"/>
          <ac:spMkLst>
            <pc:docMk/>
            <pc:sldMk cId="3313078189" sldId="270"/>
            <ac:spMk id="14" creationId="{B50AB553-2A96-4A92-96F2-93548E096954}"/>
          </ac:spMkLst>
        </pc:spChg>
        <pc:graphicFrameChg chg="add mod">
          <ac:chgData name="Tanith Coulson" userId="4d62bab3ed19f4bb" providerId="LiveId" clId="{E465845C-F41F-4B33-B046-C0F9B74CB77B}" dt="2026-01-09T12:38:24.053" v="2477" actId="113"/>
          <ac:graphicFrameMkLst>
            <pc:docMk/>
            <pc:sldMk cId="3313078189" sldId="270"/>
            <ac:graphicFrameMk id="5" creationId="{A1AB4ACD-3D9B-C473-98CB-39A06C308E84}"/>
          </ac:graphicFrameMkLst>
        </pc:graphicFrameChg>
        <pc:picChg chg="add del mod">
          <ac:chgData name="Tanith Coulson" userId="4d62bab3ed19f4bb" providerId="LiveId" clId="{E465845C-F41F-4B33-B046-C0F9B74CB77B}" dt="2026-01-09T10:53:24.128" v="776" actId="478"/>
          <ac:picMkLst>
            <pc:docMk/>
            <pc:sldMk cId="3313078189" sldId="270"/>
            <ac:picMk id="6" creationId="{4FF30E63-D4ED-731A-FB12-82933CCD8B10}"/>
          </ac:picMkLst>
        </pc:picChg>
      </pc:sldChg>
      <pc:sldChg chg="addSp delSp modSp mod modTransition setBg modAnim modNotesTx">
        <pc:chgData name="Tanith Coulson" userId="4d62bab3ed19f4bb" providerId="LiveId" clId="{E465845C-F41F-4B33-B046-C0F9B74CB77B}" dt="2026-01-09T17:18:01.427" v="2656" actId="20577"/>
        <pc:sldMkLst>
          <pc:docMk/>
          <pc:sldMk cId="1185155010" sldId="272"/>
        </pc:sldMkLst>
        <pc:spChg chg="mod">
          <ac:chgData name="Tanith Coulson" userId="4d62bab3ed19f4bb" providerId="LiveId" clId="{E465845C-F41F-4B33-B046-C0F9B74CB77B}" dt="2026-01-09T11:55:36.346" v="1935" actId="1076"/>
          <ac:spMkLst>
            <pc:docMk/>
            <pc:sldMk cId="1185155010" sldId="272"/>
            <ac:spMk id="2" creationId="{FA861812-15E8-9BA6-B8ED-888B41567A9A}"/>
          </ac:spMkLst>
        </pc:spChg>
        <pc:spChg chg="del mod">
          <ac:chgData name="Tanith Coulson" userId="4d62bab3ed19f4bb" providerId="LiveId" clId="{E465845C-F41F-4B33-B046-C0F9B74CB77B}" dt="2026-01-09T11:36:16.328" v="1352" actId="478"/>
          <ac:spMkLst>
            <pc:docMk/>
            <pc:sldMk cId="1185155010" sldId="272"/>
            <ac:spMk id="3" creationId="{B5F3CDE1-05C3-A145-542C-820FB2A8C960}"/>
          </ac:spMkLst>
        </pc:spChg>
        <pc:spChg chg="add mod">
          <ac:chgData name="Tanith Coulson" userId="4d62bab3ed19f4bb" providerId="LiveId" clId="{E465845C-F41F-4B33-B046-C0F9B74CB77B}" dt="2026-01-09T13:50:48.420" v="2507" actId="122"/>
          <ac:spMkLst>
            <pc:docMk/>
            <pc:sldMk cId="1185155010" sldId="272"/>
            <ac:spMk id="7" creationId="{329725A8-7780-2016-369D-67A50E2F8BB4}"/>
          </ac:spMkLst>
        </pc:spChg>
        <pc:spChg chg="del mod">
          <ac:chgData name="Tanith Coulson" userId="4d62bab3ed19f4bb" providerId="LiveId" clId="{E465845C-F41F-4B33-B046-C0F9B74CB77B}" dt="2026-01-09T10:58:10.190" v="802" actId="478"/>
          <ac:spMkLst>
            <pc:docMk/>
            <pc:sldMk cId="1185155010" sldId="272"/>
            <ac:spMk id="8" creationId="{8EC73C67-DA6D-0C80-8AC4-1C543EB07EAF}"/>
          </ac:spMkLst>
        </pc:spChg>
        <pc:spChg chg="add mod">
          <ac:chgData name="Tanith Coulson" userId="4d62bab3ed19f4bb" providerId="LiveId" clId="{E465845C-F41F-4B33-B046-C0F9B74CB77B}" dt="2026-01-09T12:31:59.382" v="2417" actId="1076"/>
          <ac:spMkLst>
            <pc:docMk/>
            <pc:sldMk cId="1185155010" sldId="272"/>
            <ac:spMk id="9" creationId="{ACE60A17-70F4-808B-6F9E-202E0B5F86A7}"/>
          </ac:spMkLst>
        </pc:spChg>
        <pc:spChg chg="add mod">
          <ac:chgData name="Tanith Coulson" userId="4d62bab3ed19f4bb" providerId="LiveId" clId="{E465845C-F41F-4B33-B046-C0F9B74CB77B}" dt="2026-01-09T13:50:11.575" v="2503" actId="1076"/>
          <ac:spMkLst>
            <pc:docMk/>
            <pc:sldMk cId="1185155010" sldId="272"/>
            <ac:spMk id="10" creationId="{BF056CF1-A24E-0AC1-0052-F27FA6DD43C1}"/>
          </ac:spMkLst>
        </pc:spChg>
        <pc:spChg chg="add mod">
          <ac:chgData name="Tanith Coulson" userId="4d62bab3ed19f4bb" providerId="LiveId" clId="{E465845C-F41F-4B33-B046-C0F9B74CB77B}" dt="2026-01-09T12:32:13.527" v="2419" actId="1076"/>
          <ac:spMkLst>
            <pc:docMk/>
            <pc:sldMk cId="1185155010" sldId="272"/>
            <ac:spMk id="11" creationId="{B230756D-D04E-135C-7B22-E70536BC42D2}"/>
          </ac:spMkLst>
        </pc:spChg>
        <pc:spChg chg="add">
          <ac:chgData name="Tanith Coulson" userId="4d62bab3ed19f4bb" providerId="LiveId" clId="{E465845C-F41F-4B33-B046-C0F9B74CB77B}" dt="2026-01-09T10:48:39.984" v="750" actId="26606"/>
          <ac:spMkLst>
            <pc:docMk/>
            <pc:sldMk cId="1185155010" sldId="272"/>
            <ac:spMk id="13" creationId="{98DDA986-B6EE-4642-AC60-0490373E69D0}"/>
          </ac:spMkLst>
        </pc:spChg>
        <pc:spChg chg="add">
          <ac:chgData name="Tanith Coulson" userId="4d62bab3ed19f4bb" providerId="LiveId" clId="{E465845C-F41F-4B33-B046-C0F9B74CB77B}" dt="2026-01-09T10:48:39.984" v="750" actId="26606"/>
          <ac:spMkLst>
            <pc:docMk/>
            <pc:sldMk cId="1185155010" sldId="272"/>
            <ac:spMk id="15" creationId="{80B62878-12EF-4E97-A284-47BAFC30DA2E}"/>
          </ac:spMkLst>
        </pc:spChg>
        <pc:spChg chg="add">
          <ac:chgData name="Tanith Coulson" userId="4d62bab3ed19f4bb" providerId="LiveId" clId="{E465845C-F41F-4B33-B046-C0F9B74CB77B}" dt="2026-01-09T10:48:39.984" v="750" actId="26606"/>
          <ac:spMkLst>
            <pc:docMk/>
            <pc:sldMk cId="1185155010" sldId="272"/>
            <ac:spMk id="17" creationId="{6D79188D-1ED5-4705-B8C7-5D6FB7670AB3}"/>
          </ac:spMkLst>
        </pc:spChg>
        <pc:picChg chg="add del">
          <ac:chgData name="Tanith Coulson" userId="4d62bab3ed19f4bb" providerId="LiveId" clId="{E465845C-F41F-4B33-B046-C0F9B74CB77B}" dt="2026-01-09T10:59:04.385" v="808" actId="478"/>
          <ac:picMkLst>
            <pc:docMk/>
            <pc:sldMk cId="1185155010" sldId="272"/>
            <ac:picMk id="4" creationId="{1FF168D9-F081-AB0C-D228-8C8E03D51B85}"/>
          </ac:picMkLst>
        </pc:picChg>
        <pc:picChg chg="add del mod">
          <ac:chgData name="Tanith Coulson" userId="4d62bab3ed19f4bb" providerId="LiveId" clId="{E465845C-F41F-4B33-B046-C0F9B74CB77B}" dt="2026-01-09T11:00:39.044" v="813" actId="478"/>
          <ac:picMkLst>
            <pc:docMk/>
            <pc:sldMk cId="1185155010" sldId="272"/>
            <ac:picMk id="5" creationId="{FBE2BC8D-340B-5BB3-A999-9785F176B547}"/>
          </ac:picMkLst>
        </pc:picChg>
        <pc:picChg chg="add mod ord">
          <ac:chgData name="Tanith Coulson" userId="4d62bab3ed19f4bb" providerId="LiveId" clId="{E465845C-F41F-4B33-B046-C0F9B74CB77B}" dt="2026-01-09T11:49:33.212" v="1792" actId="1076"/>
          <ac:picMkLst>
            <pc:docMk/>
            <pc:sldMk cId="1185155010" sldId="272"/>
            <ac:picMk id="6" creationId="{D96490D9-A7F2-45AF-2F70-75BE65F66EE7}"/>
          </ac:picMkLst>
        </pc:picChg>
      </pc:sldChg>
      <pc:sldChg chg="delSp modSp mod">
        <pc:chgData name="Tanith Coulson" userId="4d62bab3ed19f4bb" providerId="LiveId" clId="{E465845C-F41F-4B33-B046-C0F9B74CB77B}" dt="2026-01-09T14:06:28.661" v="2648" actId="27636"/>
        <pc:sldMkLst>
          <pc:docMk/>
          <pc:sldMk cId="1348537795" sldId="273"/>
        </pc:sldMkLst>
        <pc:spChg chg="del">
          <ac:chgData name="Tanith Coulson" userId="4d62bab3ed19f4bb" providerId="LiveId" clId="{E465845C-F41F-4B33-B046-C0F9B74CB77B}" dt="2026-01-09T02:42:22.266" v="660" actId="478"/>
          <ac:spMkLst>
            <pc:docMk/>
            <pc:sldMk cId="1348537795" sldId="273"/>
            <ac:spMk id="2" creationId="{1415FCD0-496D-8B9B-B9C1-8095CD5BCD97}"/>
          </ac:spMkLst>
        </pc:spChg>
        <pc:spChg chg="mod">
          <ac:chgData name="Tanith Coulson" userId="4d62bab3ed19f4bb" providerId="LiveId" clId="{E465845C-F41F-4B33-B046-C0F9B74CB77B}" dt="2026-01-09T14:06:28.661" v="2648" actId="27636"/>
          <ac:spMkLst>
            <pc:docMk/>
            <pc:sldMk cId="1348537795" sldId="273"/>
            <ac:spMk id="3" creationId="{2C6A6509-634A-357B-E650-72352FBEBB85}"/>
          </ac:spMkLst>
        </pc:spChg>
      </pc:sldChg>
      <pc:sldChg chg="addSp delSp modSp mod modTransition setBg modAnim setClrOvrMap modNotesTx">
        <pc:chgData name="Tanith Coulson" userId="4d62bab3ed19f4bb" providerId="LiveId" clId="{E465845C-F41F-4B33-B046-C0F9B74CB77B}" dt="2026-01-09T17:18:20.102" v="2657" actId="20577"/>
        <pc:sldMkLst>
          <pc:docMk/>
          <pc:sldMk cId="1288354569" sldId="274"/>
        </pc:sldMkLst>
        <pc:spChg chg="mod">
          <ac:chgData name="Tanith Coulson" userId="4d62bab3ed19f4bb" providerId="LiveId" clId="{E465845C-F41F-4B33-B046-C0F9B74CB77B}" dt="2026-01-09T11:31:06.599" v="1206" actId="20577"/>
          <ac:spMkLst>
            <pc:docMk/>
            <pc:sldMk cId="1288354569" sldId="274"/>
            <ac:spMk id="2" creationId="{262BF6D1-AA90-FC3C-2C8C-06139455B686}"/>
          </ac:spMkLst>
        </pc:spChg>
        <pc:spChg chg="mod">
          <ac:chgData name="Tanith Coulson" userId="4d62bab3ed19f4bb" providerId="LiveId" clId="{E465845C-F41F-4B33-B046-C0F9B74CB77B}" dt="2026-01-09T12:32:31.947" v="2420" actId="113"/>
          <ac:spMkLst>
            <pc:docMk/>
            <pc:sldMk cId="1288354569" sldId="274"/>
            <ac:spMk id="3" creationId="{DC773DB6-015F-2DB9-C620-328F64C33625}"/>
          </ac:spMkLst>
        </pc:spChg>
        <pc:spChg chg="mod">
          <ac:chgData name="Tanith Coulson" userId="4d62bab3ed19f4bb" providerId="LiveId" clId="{E465845C-F41F-4B33-B046-C0F9B74CB77B}" dt="2026-01-09T12:33:13.203" v="2428" actId="113"/>
          <ac:spMkLst>
            <pc:docMk/>
            <pc:sldMk cId="1288354569" sldId="274"/>
            <ac:spMk id="4" creationId="{C44AF8DC-14DD-AC97-4D3B-BC3506E09E2E}"/>
          </ac:spMkLst>
        </pc:spChg>
        <pc:spChg chg="add del">
          <ac:chgData name="Tanith Coulson" userId="4d62bab3ed19f4bb" providerId="LiveId" clId="{E465845C-F41F-4B33-B046-C0F9B74CB77B}" dt="2026-01-09T11:01:58.331" v="824" actId="26606"/>
          <ac:spMkLst>
            <pc:docMk/>
            <pc:sldMk cId="1288354569" sldId="274"/>
            <ac:spMk id="9" creationId="{E35A04CF-97D4-4FF7-B359-C546B1F62E54}"/>
          </ac:spMkLst>
        </pc:spChg>
        <pc:spChg chg="add del">
          <ac:chgData name="Tanith Coulson" userId="4d62bab3ed19f4bb" providerId="LiveId" clId="{E465845C-F41F-4B33-B046-C0F9B74CB77B}" dt="2026-01-09T11:01:58.331" v="824" actId="26606"/>
          <ac:spMkLst>
            <pc:docMk/>
            <pc:sldMk cId="1288354569" sldId="274"/>
            <ac:spMk id="11" creationId="{1DE7243B-5109-444B-8FAF-7437C66BC0E9}"/>
          </ac:spMkLst>
        </pc:spChg>
        <pc:spChg chg="add del">
          <ac:chgData name="Tanith Coulson" userId="4d62bab3ed19f4bb" providerId="LiveId" clId="{E465845C-F41F-4B33-B046-C0F9B74CB77B}" dt="2026-01-09T11:01:58.331" v="824" actId="26606"/>
          <ac:spMkLst>
            <pc:docMk/>
            <pc:sldMk cId="1288354569" sldId="274"/>
            <ac:spMk id="13" creationId="{4C5D6221-DA7B-4611-AA26-7D8E349FDE96}"/>
          </ac:spMkLst>
        </pc:spChg>
        <pc:spChg chg="add del">
          <ac:chgData name="Tanith Coulson" userId="4d62bab3ed19f4bb" providerId="LiveId" clId="{E465845C-F41F-4B33-B046-C0F9B74CB77B}" dt="2026-01-09T11:03:10.278" v="838" actId="26606"/>
          <ac:spMkLst>
            <pc:docMk/>
            <pc:sldMk cId="1288354569" sldId="274"/>
            <ac:spMk id="15" creationId="{21739CA5-F0F5-48E1-8E8C-F24B71827E46}"/>
          </ac:spMkLst>
        </pc:spChg>
        <pc:spChg chg="add del">
          <ac:chgData name="Tanith Coulson" userId="4d62bab3ed19f4bb" providerId="LiveId" clId="{E465845C-F41F-4B33-B046-C0F9B74CB77B}" dt="2026-01-09T11:03:10.278" v="838" actId="26606"/>
          <ac:spMkLst>
            <pc:docMk/>
            <pc:sldMk cId="1288354569" sldId="274"/>
            <ac:spMk id="16" creationId="{3EAD2937-F230-41D4-B9C5-975B129BFC20}"/>
          </ac:spMkLst>
        </pc:spChg>
        <pc:spChg chg="add del">
          <ac:chgData name="Tanith Coulson" userId="4d62bab3ed19f4bb" providerId="LiveId" clId="{E465845C-F41F-4B33-B046-C0F9B74CB77B}" dt="2026-01-09T11:03:10.278" v="838" actId="26606"/>
          <ac:spMkLst>
            <pc:docMk/>
            <pc:sldMk cId="1288354569" sldId="274"/>
            <ac:spMk id="17" creationId="{CCD444A3-C338-4886-B7F1-4BA2AF46EB64}"/>
          </ac:spMkLst>
        </pc:spChg>
        <pc:spChg chg="add del">
          <ac:chgData name="Tanith Coulson" userId="4d62bab3ed19f4bb" providerId="LiveId" clId="{E465845C-F41F-4B33-B046-C0F9B74CB77B}" dt="2026-01-09T11:02:52.399" v="832" actId="26606"/>
          <ac:spMkLst>
            <pc:docMk/>
            <pc:sldMk cId="1288354569" sldId="274"/>
            <ac:spMk id="22" creationId="{10F24D38-B79E-44B4-830E-043F45D96DC2}"/>
          </ac:spMkLst>
        </pc:spChg>
        <pc:cxnChg chg="add del">
          <ac:chgData name="Tanith Coulson" userId="4d62bab3ed19f4bb" providerId="LiveId" clId="{E465845C-F41F-4B33-B046-C0F9B74CB77B}" dt="2026-01-09T11:02:52.399" v="832" actId="26606"/>
          <ac:cxnSpMkLst>
            <pc:docMk/>
            <pc:sldMk cId="1288354569" sldId="274"/>
            <ac:cxnSpMk id="24" creationId="{FC469874-256B-45B3-A79C-7591B4BA1ECC}"/>
          </ac:cxnSpMkLst>
        </pc:cxnChg>
      </pc:sldChg>
      <pc:sldChg chg="addSp delSp modSp add mod modTransition modAnim">
        <pc:chgData name="Tanith Coulson" userId="4d62bab3ed19f4bb" providerId="LiveId" clId="{E465845C-F41F-4B33-B046-C0F9B74CB77B}" dt="2026-01-09T12:29:24.264" v="2392" actId="113"/>
        <pc:sldMkLst>
          <pc:docMk/>
          <pc:sldMk cId="2229059879" sldId="275"/>
        </pc:sldMkLst>
        <pc:spChg chg="mod">
          <ac:chgData name="Tanith Coulson" userId="4d62bab3ed19f4bb" providerId="LiveId" clId="{E465845C-F41F-4B33-B046-C0F9B74CB77B}" dt="2026-01-09T11:25:35.393" v="1059" actId="113"/>
          <ac:spMkLst>
            <pc:docMk/>
            <pc:sldMk cId="2229059879" sldId="275"/>
            <ac:spMk id="2" creationId="{A36D9F6F-75E4-6BBD-D8F4-CEF13591DAE7}"/>
          </ac:spMkLst>
        </pc:spChg>
        <pc:spChg chg="mod">
          <ac:chgData name="Tanith Coulson" userId="4d62bab3ed19f4bb" providerId="LiveId" clId="{E465845C-F41F-4B33-B046-C0F9B74CB77B}" dt="2026-01-09T12:29:24.264" v="2392" actId="113"/>
          <ac:spMkLst>
            <pc:docMk/>
            <pc:sldMk cId="2229059879" sldId="275"/>
            <ac:spMk id="3" creationId="{B0B14700-39C3-0675-C883-8BB64EE3C51A}"/>
          </ac:spMkLst>
        </pc:spChg>
        <pc:spChg chg="add del">
          <ac:chgData name="Tanith Coulson" userId="4d62bab3ed19f4bb" providerId="LiveId" clId="{E465845C-F41F-4B33-B046-C0F9B74CB77B}" dt="2026-01-09T10:44:05.315" v="732" actId="26606"/>
          <ac:spMkLst>
            <pc:docMk/>
            <pc:sldMk cId="2229059879" sldId="275"/>
            <ac:spMk id="30" creationId="{DC9684B4-094E-B8F8-C93F-474D34D3E715}"/>
          </ac:spMkLst>
        </pc:spChg>
        <pc:spChg chg="add del">
          <ac:chgData name="Tanith Coulson" userId="4d62bab3ed19f4bb" providerId="LiveId" clId="{E465845C-F41F-4B33-B046-C0F9B74CB77B}" dt="2026-01-09T10:44:05.315" v="732" actId="26606"/>
          <ac:spMkLst>
            <pc:docMk/>
            <pc:sldMk cId="2229059879" sldId="275"/>
            <ac:spMk id="31" creationId="{A62648F4-3987-14C2-8037-DB871CEC38D0}"/>
          </ac:spMkLst>
        </pc:spChg>
        <pc:spChg chg="add del">
          <ac:chgData name="Tanith Coulson" userId="4d62bab3ed19f4bb" providerId="LiveId" clId="{E465845C-F41F-4B33-B046-C0F9B74CB77B}" dt="2026-01-09T10:43:56.790" v="729" actId="26606"/>
          <ac:spMkLst>
            <pc:docMk/>
            <pc:sldMk cId="2229059879" sldId="275"/>
            <ac:spMk id="36" creationId="{27FCFAB8-9E9C-414D-9FCB-CECED12D584F}"/>
          </ac:spMkLst>
        </pc:spChg>
        <pc:spChg chg="add del">
          <ac:chgData name="Tanith Coulson" userId="4d62bab3ed19f4bb" providerId="LiveId" clId="{E465845C-F41F-4B33-B046-C0F9B74CB77B}" dt="2026-01-09T10:43:56.790" v="729" actId="26606"/>
          <ac:spMkLst>
            <pc:docMk/>
            <pc:sldMk cId="2229059879" sldId="275"/>
            <ac:spMk id="38" creationId="{76C16827-9A48-4468-BE81-11EC18E0AE54}"/>
          </ac:spMkLst>
        </pc:spChg>
        <pc:spChg chg="add del">
          <ac:chgData name="Tanith Coulson" userId="4d62bab3ed19f4bb" providerId="LiveId" clId="{E465845C-F41F-4B33-B046-C0F9B74CB77B}" dt="2026-01-09T10:43:56.790" v="729" actId="26606"/>
          <ac:spMkLst>
            <pc:docMk/>
            <pc:sldMk cId="2229059879" sldId="275"/>
            <ac:spMk id="40" creationId="{899956BA-5C38-49F9-88D6-BD6C71E9C767}"/>
          </ac:spMkLst>
        </pc:spChg>
        <pc:spChg chg="add del">
          <ac:chgData name="Tanith Coulson" userId="4d62bab3ed19f4bb" providerId="LiveId" clId="{E465845C-F41F-4B33-B046-C0F9B74CB77B}" dt="2026-01-09T10:44:05.293" v="731" actId="26606"/>
          <ac:spMkLst>
            <pc:docMk/>
            <pc:sldMk cId="2229059879" sldId="275"/>
            <ac:spMk id="42" creationId="{91A1FA41-E1D1-43CF-8B3B-5E6140890832}"/>
          </ac:spMkLst>
        </pc:spChg>
        <pc:spChg chg="add del">
          <ac:chgData name="Tanith Coulson" userId="4d62bab3ed19f4bb" providerId="LiveId" clId="{E465845C-F41F-4B33-B046-C0F9B74CB77B}" dt="2026-01-09T10:44:05.293" v="731" actId="26606"/>
          <ac:spMkLst>
            <pc:docMk/>
            <pc:sldMk cId="2229059879" sldId="275"/>
            <ac:spMk id="43" creationId="{FCC2D84B-6969-4F00-BEBA-81C2EBCD3299}"/>
          </ac:spMkLst>
        </pc:spChg>
        <pc:spChg chg="add del">
          <ac:chgData name="Tanith Coulson" userId="4d62bab3ed19f4bb" providerId="LiveId" clId="{E465845C-F41F-4B33-B046-C0F9B74CB77B}" dt="2026-01-09T10:44:05.293" v="731" actId="26606"/>
          <ac:spMkLst>
            <pc:docMk/>
            <pc:sldMk cId="2229059879" sldId="275"/>
            <ac:spMk id="44" creationId="{B0D282BE-4461-4794-89A5-394723CDF2F3}"/>
          </ac:spMkLst>
        </pc:spChg>
        <pc:spChg chg="add">
          <ac:chgData name="Tanith Coulson" userId="4d62bab3ed19f4bb" providerId="LiveId" clId="{E465845C-F41F-4B33-B046-C0F9B74CB77B}" dt="2026-01-09T10:44:05.315" v="732" actId="26606"/>
          <ac:spMkLst>
            <pc:docMk/>
            <pc:sldMk cId="2229059879" sldId="275"/>
            <ac:spMk id="46" creationId="{27FCFAB8-9E9C-414D-9FCB-CECED12D584F}"/>
          </ac:spMkLst>
        </pc:spChg>
        <pc:spChg chg="add">
          <ac:chgData name="Tanith Coulson" userId="4d62bab3ed19f4bb" providerId="LiveId" clId="{E465845C-F41F-4B33-B046-C0F9B74CB77B}" dt="2026-01-09T10:44:05.315" v="732" actId="26606"/>
          <ac:spMkLst>
            <pc:docMk/>
            <pc:sldMk cId="2229059879" sldId="275"/>
            <ac:spMk id="47" creationId="{76C16827-9A48-4468-BE81-11EC18E0AE54}"/>
          </ac:spMkLst>
        </pc:spChg>
        <pc:spChg chg="add">
          <ac:chgData name="Tanith Coulson" userId="4d62bab3ed19f4bb" providerId="LiveId" clId="{E465845C-F41F-4B33-B046-C0F9B74CB77B}" dt="2026-01-09T10:44:05.315" v="732" actId="26606"/>
          <ac:spMkLst>
            <pc:docMk/>
            <pc:sldMk cId="2229059879" sldId="275"/>
            <ac:spMk id="48" creationId="{899956BA-5C38-49F9-88D6-BD6C71E9C767}"/>
          </ac:spMkLst>
        </pc:spChg>
        <pc:picChg chg="del">
          <ac:chgData name="Tanith Coulson" userId="4d62bab3ed19f4bb" providerId="LiveId" clId="{E465845C-F41F-4B33-B046-C0F9B74CB77B}" dt="2026-01-09T10:43:12.964" v="727" actId="478"/>
          <ac:picMkLst>
            <pc:docMk/>
            <pc:sldMk cId="2229059879" sldId="275"/>
            <ac:picMk id="4" creationId="{A2E88012-02F0-A6A0-3D19-55D2667023E4}"/>
          </ac:picMkLst>
        </pc:picChg>
        <pc:picChg chg="add mod">
          <ac:chgData name="Tanith Coulson" userId="4d62bab3ed19f4bb" providerId="LiveId" clId="{E465845C-F41F-4B33-B046-C0F9B74CB77B}" dt="2026-01-09T10:47:22.345" v="746" actId="14100"/>
          <ac:picMkLst>
            <pc:docMk/>
            <pc:sldMk cId="2229059879" sldId="275"/>
            <ac:picMk id="5" creationId="{359F459A-B3F8-6684-4EC9-746089F1DAD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948F95-44AA-4D02-AE70-A16857EDCB3B}" type="doc">
      <dgm:prSet loTypeId="urn:microsoft.com/office/officeart/2016/7/layout/RepeatingBendingProcessNew" loCatId="process" qsTypeId="urn:microsoft.com/office/officeart/2005/8/quickstyle/3d2" qsCatId="3D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B6109382-664C-45D8-AADD-8D16E58A72E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After the death of </a:t>
          </a:r>
          <a:r>
            <a:rPr lang="en-GB" b="1" dirty="0">
              <a:solidFill>
                <a:schemeClr val="tx1"/>
              </a:solidFill>
            </a:rPr>
            <a:t>Sarah Everard</a:t>
          </a:r>
          <a:r>
            <a:rPr lang="en-GB" dirty="0">
              <a:solidFill>
                <a:schemeClr val="tx1"/>
              </a:solidFill>
            </a:rPr>
            <a:t> and </a:t>
          </a:r>
          <a:r>
            <a:rPr lang="en-GB" b="1" dirty="0">
              <a:solidFill>
                <a:schemeClr val="tx1"/>
              </a:solidFill>
            </a:rPr>
            <a:t>Sabina Nessa </a:t>
          </a:r>
          <a:r>
            <a:rPr lang="en-GB" dirty="0">
              <a:solidFill>
                <a:schemeClr val="tx1"/>
              </a:solidFill>
            </a:rPr>
            <a:t>in 2021, </a:t>
          </a:r>
          <a:r>
            <a:rPr lang="en-GB" b="1" dirty="0">
              <a:solidFill>
                <a:schemeClr val="tx1"/>
              </a:solidFill>
            </a:rPr>
            <a:t>public attention highlighted the serious challenges </a:t>
          </a:r>
          <a:r>
            <a:rPr lang="en-GB" dirty="0">
              <a:solidFill>
                <a:schemeClr val="tx1"/>
              </a:solidFill>
            </a:rPr>
            <a:t>around VAWG. </a:t>
          </a:r>
          <a:endParaRPr lang="en-US" dirty="0">
            <a:solidFill>
              <a:schemeClr val="tx1"/>
            </a:solidFill>
          </a:endParaRPr>
        </a:p>
      </dgm:t>
    </dgm:pt>
    <dgm:pt modelId="{0858AA4F-69C5-4E5E-8EA8-81EC3AD7D860}" type="parTrans" cxnId="{044F8487-0BBC-4000-ADDC-2862B0EAF55F}">
      <dgm:prSet/>
      <dgm:spPr/>
      <dgm:t>
        <a:bodyPr/>
        <a:lstStyle/>
        <a:p>
          <a:endParaRPr lang="en-US"/>
        </a:p>
      </dgm:t>
    </dgm:pt>
    <dgm:pt modelId="{65388B67-D91E-4AFA-9570-09A06142DD1E}" type="sibTrans" cxnId="{044F8487-0BBC-4000-ADDC-2862B0EAF55F}">
      <dgm:prSet/>
      <dgm:spPr/>
      <dgm:t>
        <a:bodyPr/>
        <a:lstStyle/>
        <a:p>
          <a:endParaRPr lang="en-US"/>
        </a:p>
      </dgm:t>
    </dgm:pt>
    <dgm:pt modelId="{602C8AB1-7DE7-4495-AD84-6AC505877BC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VAWG is a </a:t>
          </a:r>
          <a:r>
            <a:rPr lang="en-GB" b="1" i="1" dirty="0">
              <a:solidFill>
                <a:schemeClr val="tx1"/>
              </a:solidFill>
            </a:rPr>
            <a:t>societal problem </a:t>
          </a:r>
          <a:r>
            <a:rPr lang="en-GB" dirty="0">
              <a:solidFill>
                <a:schemeClr val="tx1"/>
              </a:solidFill>
            </a:rPr>
            <a:t>(Hutt, 2021). </a:t>
          </a:r>
          <a:endParaRPr lang="en-US" dirty="0">
            <a:solidFill>
              <a:schemeClr val="tx1"/>
            </a:solidFill>
          </a:endParaRPr>
        </a:p>
      </dgm:t>
    </dgm:pt>
    <dgm:pt modelId="{FC103DF9-2848-400A-9FAF-30520F887909}" type="parTrans" cxnId="{12AF3DD5-6D78-49E2-9EFA-808D6DF5AFC6}">
      <dgm:prSet/>
      <dgm:spPr/>
      <dgm:t>
        <a:bodyPr/>
        <a:lstStyle/>
        <a:p>
          <a:endParaRPr lang="en-US"/>
        </a:p>
      </dgm:t>
    </dgm:pt>
    <dgm:pt modelId="{FEB04220-9149-4652-8B07-3869006DB2E7}" type="sibTrans" cxnId="{12AF3DD5-6D78-49E2-9EFA-808D6DF5AFC6}">
      <dgm:prSet/>
      <dgm:spPr/>
      <dgm:t>
        <a:bodyPr/>
        <a:lstStyle/>
        <a:p>
          <a:endParaRPr lang="en-US"/>
        </a:p>
      </dgm:t>
    </dgm:pt>
    <dgm:pt modelId="{536BE4C1-2715-4552-A9A4-0E4B7E43831F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Falling levels of trust in police – especially among women and racially minorities communities. </a:t>
          </a:r>
          <a:endParaRPr lang="en-US" dirty="0">
            <a:solidFill>
              <a:schemeClr val="tx1"/>
            </a:solidFill>
          </a:endParaRPr>
        </a:p>
      </dgm:t>
    </dgm:pt>
    <dgm:pt modelId="{E1CD95BC-8D08-428C-AADE-ACA8ECBFA178}" type="parTrans" cxnId="{F1629901-C46A-46B3-8DDD-787D74AE3D45}">
      <dgm:prSet/>
      <dgm:spPr/>
      <dgm:t>
        <a:bodyPr/>
        <a:lstStyle/>
        <a:p>
          <a:endParaRPr lang="en-US"/>
        </a:p>
      </dgm:t>
    </dgm:pt>
    <dgm:pt modelId="{36A97404-2CFC-4EAF-982B-29CC19125399}" type="sibTrans" cxnId="{F1629901-C46A-46B3-8DDD-787D74AE3D45}">
      <dgm:prSet/>
      <dgm:spPr/>
      <dgm:t>
        <a:bodyPr/>
        <a:lstStyle/>
        <a:p>
          <a:endParaRPr lang="en-US"/>
        </a:p>
      </dgm:t>
    </dgm:pt>
    <dgm:pt modelId="{EE041EC2-34B6-456B-A007-E7964E463EA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Delays and weak progress mean many victims </a:t>
          </a:r>
          <a:r>
            <a:rPr lang="en-GB" b="1" dirty="0">
              <a:solidFill>
                <a:schemeClr val="tx1"/>
              </a:solidFill>
            </a:rPr>
            <a:t>opt for support instead of prosecution </a:t>
          </a:r>
          <a:r>
            <a:rPr lang="en-GB" dirty="0">
              <a:solidFill>
                <a:schemeClr val="tx1"/>
              </a:solidFill>
            </a:rPr>
            <a:t>(Gill and Anitha, 2024). </a:t>
          </a:r>
          <a:endParaRPr lang="en-US" dirty="0">
            <a:solidFill>
              <a:schemeClr val="tx1"/>
            </a:solidFill>
          </a:endParaRPr>
        </a:p>
      </dgm:t>
    </dgm:pt>
    <dgm:pt modelId="{C08CC85C-1D42-474A-B517-D07EDEBA69A9}" type="parTrans" cxnId="{12A3D4C2-9C6B-409B-9727-F15F77A02D8F}">
      <dgm:prSet/>
      <dgm:spPr/>
      <dgm:t>
        <a:bodyPr/>
        <a:lstStyle/>
        <a:p>
          <a:endParaRPr lang="en-US"/>
        </a:p>
      </dgm:t>
    </dgm:pt>
    <dgm:pt modelId="{CD23ADD7-E125-4F5A-AF9D-6FBAD20DF48B}" type="sibTrans" cxnId="{12A3D4C2-9C6B-409B-9727-F15F77A02D8F}">
      <dgm:prSet/>
      <dgm:spPr/>
      <dgm:t>
        <a:bodyPr/>
        <a:lstStyle/>
        <a:p>
          <a:endParaRPr lang="en-US"/>
        </a:p>
      </dgm:t>
    </dgm:pt>
    <dgm:pt modelId="{B309DF89-CCFC-4F02-AF7B-A31ECC70D69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Many investigations are complex and lengthy: </a:t>
          </a:r>
          <a:br>
            <a:rPr lang="en-GB" dirty="0">
              <a:solidFill>
                <a:schemeClr val="tx1"/>
              </a:solidFill>
            </a:rPr>
          </a:br>
          <a:r>
            <a:rPr lang="en-GB" b="1" dirty="0">
              <a:solidFill>
                <a:schemeClr val="tx1"/>
              </a:solidFill>
            </a:rPr>
            <a:t>38% cases closing </a:t>
          </a:r>
          <a:r>
            <a:rPr lang="en-GB" dirty="0">
              <a:solidFill>
                <a:schemeClr val="tx1"/>
              </a:solidFill>
            </a:rPr>
            <a:t>due to </a:t>
          </a:r>
          <a:r>
            <a:rPr lang="en-GB" b="1" dirty="0">
              <a:solidFill>
                <a:schemeClr val="tx1"/>
              </a:solidFill>
            </a:rPr>
            <a:t>evidential problems or victims withdrawing support </a:t>
          </a:r>
          <a:r>
            <a:rPr lang="en-GB" dirty="0">
              <a:solidFill>
                <a:schemeClr val="tx1"/>
              </a:solidFill>
            </a:rPr>
            <a:t>(Blyth, 2023). </a:t>
          </a:r>
          <a:endParaRPr lang="en-US" dirty="0">
            <a:solidFill>
              <a:schemeClr val="tx1"/>
            </a:solidFill>
          </a:endParaRPr>
        </a:p>
      </dgm:t>
    </dgm:pt>
    <dgm:pt modelId="{9723F3AE-024B-427C-9FF6-6346882508EA}" type="parTrans" cxnId="{02D3287F-115F-4443-8CAE-E868568F1925}">
      <dgm:prSet/>
      <dgm:spPr/>
      <dgm:t>
        <a:bodyPr/>
        <a:lstStyle/>
        <a:p>
          <a:endParaRPr lang="en-US"/>
        </a:p>
      </dgm:t>
    </dgm:pt>
    <dgm:pt modelId="{07F35011-328B-4C98-A7BC-1B5AE9FD4E1B}" type="sibTrans" cxnId="{02D3287F-115F-4443-8CAE-E868568F1925}">
      <dgm:prSet/>
      <dgm:spPr/>
      <dgm:t>
        <a:bodyPr/>
        <a:lstStyle/>
        <a:p>
          <a:endParaRPr lang="en-US"/>
        </a:p>
      </dgm:t>
    </dgm:pt>
    <dgm:pt modelId="{3F8101F2-F3F4-4FDD-90E9-B04FF0DE5A3E}">
      <dgm:prSet/>
      <dgm:spPr>
        <a:solidFill>
          <a:srgbClr val="EEA38E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Factors suggest that policing responses remain </a:t>
          </a:r>
          <a:r>
            <a:rPr lang="en-GB" b="1" dirty="0">
              <a:solidFill>
                <a:schemeClr val="tx1"/>
              </a:solidFill>
            </a:rPr>
            <a:t>partly effective</a:t>
          </a:r>
          <a:r>
            <a:rPr lang="en-GB" dirty="0">
              <a:solidFill>
                <a:schemeClr val="tx1"/>
              </a:solidFill>
            </a:rPr>
            <a:t>. </a:t>
          </a:r>
          <a:endParaRPr lang="en-US" dirty="0">
            <a:solidFill>
              <a:schemeClr val="tx1"/>
            </a:solidFill>
          </a:endParaRPr>
        </a:p>
      </dgm:t>
    </dgm:pt>
    <dgm:pt modelId="{796FB7CD-9BC1-46DF-A9D2-6BA53BB3DD24}" type="parTrans" cxnId="{963054CB-48D0-4EDC-A9B6-C7F303A4CFCD}">
      <dgm:prSet/>
      <dgm:spPr/>
      <dgm:t>
        <a:bodyPr/>
        <a:lstStyle/>
        <a:p>
          <a:endParaRPr lang="en-US"/>
        </a:p>
      </dgm:t>
    </dgm:pt>
    <dgm:pt modelId="{C9CF61BD-22FC-4F4C-A3B4-8B8364DFC4EF}" type="sibTrans" cxnId="{963054CB-48D0-4EDC-A9B6-C7F303A4CFCD}">
      <dgm:prSet/>
      <dgm:spPr/>
      <dgm:t>
        <a:bodyPr/>
        <a:lstStyle/>
        <a:p>
          <a:endParaRPr lang="en-US"/>
        </a:p>
      </dgm:t>
    </dgm:pt>
    <dgm:pt modelId="{100A32C1-2F25-49B9-8CC7-6BB8E6CD5C03}" type="pres">
      <dgm:prSet presAssocID="{48948F95-44AA-4D02-AE70-A16857EDCB3B}" presName="Name0" presStyleCnt="0">
        <dgm:presLayoutVars>
          <dgm:dir/>
          <dgm:resizeHandles val="exact"/>
        </dgm:presLayoutVars>
      </dgm:prSet>
      <dgm:spPr/>
    </dgm:pt>
    <dgm:pt modelId="{BD8171CC-6901-4805-9F1C-F8BDC081715A}" type="pres">
      <dgm:prSet presAssocID="{B6109382-664C-45D8-AADD-8D16E58A72EE}" presName="node" presStyleLbl="node1" presStyleIdx="0" presStyleCnt="6">
        <dgm:presLayoutVars>
          <dgm:bulletEnabled val="1"/>
        </dgm:presLayoutVars>
      </dgm:prSet>
      <dgm:spPr/>
    </dgm:pt>
    <dgm:pt modelId="{ABC8A353-4DB6-458A-90A9-98002552D4FA}" type="pres">
      <dgm:prSet presAssocID="{65388B67-D91E-4AFA-9570-09A06142DD1E}" presName="sibTrans" presStyleLbl="sibTrans1D1" presStyleIdx="0" presStyleCnt="5"/>
      <dgm:spPr/>
    </dgm:pt>
    <dgm:pt modelId="{D5FF02A6-0E38-4D76-9F41-67168A021407}" type="pres">
      <dgm:prSet presAssocID="{65388B67-D91E-4AFA-9570-09A06142DD1E}" presName="connectorText" presStyleLbl="sibTrans1D1" presStyleIdx="0" presStyleCnt="5"/>
      <dgm:spPr/>
    </dgm:pt>
    <dgm:pt modelId="{16325DC2-A6BA-4A08-AF99-9A532C3E4C92}" type="pres">
      <dgm:prSet presAssocID="{602C8AB1-7DE7-4495-AD84-6AC505877BC9}" presName="node" presStyleLbl="node1" presStyleIdx="1" presStyleCnt="6">
        <dgm:presLayoutVars>
          <dgm:bulletEnabled val="1"/>
        </dgm:presLayoutVars>
      </dgm:prSet>
      <dgm:spPr/>
    </dgm:pt>
    <dgm:pt modelId="{824FF725-285E-45D2-9E05-1F4B3F39C34D}" type="pres">
      <dgm:prSet presAssocID="{FEB04220-9149-4652-8B07-3869006DB2E7}" presName="sibTrans" presStyleLbl="sibTrans1D1" presStyleIdx="1" presStyleCnt="5"/>
      <dgm:spPr/>
    </dgm:pt>
    <dgm:pt modelId="{B497B86A-AC3E-41ED-A711-D0AA30B0F532}" type="pres">
      <dgm:prSet presAssocID="{FEB04220-9149-4652-8B07-3869006DB2E7}" presName="connectorText" presStyleLbl="sibTrans1D1" presStyleIdx="1" presStyleCnt="5"/>
      <dgm:spPr/>
    </dgm:pt>
    <dgm:pt modelId="{AA07348B-4397-49BB-B752-45C20E212ED3}" type="pres">
      <dgm:prSet presAssocID="{536BE4C1-2715-4552-A9A4-0E4B7E43831F}" presName="node" presStyleLbl="node1" presStyleIdx="2" presStyleCnt="6">
        <dgm:presLayoutVars>
          <dgm:bulletEnabled val="1"/>
        </dgm:presLayoutVars>
      </dgm:prSet>
      <dgm:spPr/>
    </dgm:pt>
    <dgm:pt modelId="{657BD3AE-3877-431C-839E-8E98D6E22FC1}" type="pres">
      <dgm:prSet presAssocID="{36A97404-2CFC-4EAF-982B-29CC19125399}" presName="sibTrans" presStyleLbl="sibTrans1D1" presStyleIdx="2" presStyleCnt="5"/>
      <dgm:spPr/>
    </dgm:pt>
    <dgm:pt modelId="{FC71F49D-4C20-4D0C-80CF-052C8D17E423}" type="pres">
      <dgm:prSet presAssocID="{36A97404-2CFC-4EAF-982B-29CC19125399}" presName="connectorText" presStyleLbl="sibTrans1D1" presStyleIdx="2" presStyleCnt="5"/>
      <dgm:spPr/>
    </dgm:pt>
    <dgm:pt modelId="{21955B71-7172-468F-9173-964138F5653B}" type="pres">
      <dgm:prSet presAssocID="{EE041EC2-34B6-456B-A007-E7964E463EA2}" presName="node" presStyleLbl="node1" presStyleIdx="3" presStyleCnt="6">
        <dgm:presLayoutVars>
          <dgm:bulletEnabled val="1"/>
        </dgm:presLayoutVars>
      </dgm:prSet>
      <dgm:spPr/>
    </dgm:pt>
    <dgm:pt modelId="{5E8BD224-8BAE-468B-8F5B-AE3C7491E8E6}" type="pres">
      <dgm:prSet presAssocID="{CD23ADD7-E125-4F5A-AF9D-6FBAD20DF48B}" presName="sibTrans" presStyleLbl="sibTrans1D1" presStyleIdx="3" presStyleCnt="5"/>
      <dgm:spPr/>
    </dgm:pt>
    <dgm:pt modelId="{38528844-C092-4D11-ACD5-CE30481DDA84}" type="pres">
      <dgm:prSet presAssocID="{CD23ADD7-E125-4F5A-AF9D-6FBAD20DF48B}" presName="connectorText" presStyleLbl="sibTrans1D1" presStyleIdx="3" presStyleCnt="5"/>
      <dgm:spPr/>
    </dgm:pt>
    <dgm:pt modelId="{4BE15CA7-8036-4831-A22C-275B257A00DD}" type="pres">
      <dgm:prSet presAssocID="{B309DF89-CCFC-4F02-AF7B-A31ECC70D693}" presName="node" presStyleLbl="node1" presStyleIdx="4" presStyleCnt="6">
        <dgm:presLayoutVars>
          <dgm:bulletEnabled val="1"/>
        </dgm:presLayoutVars>
      </dgm:prSet>
      <dgm:spPr/>
    </dgm:pt>
    <dgm:pt modelId="{F1DF3B67-1883-49E0-BECB-582BB1D2065E}" type="pres">
      <dgm:prSet presAssocID="{07F35011-328B-4C98-A7BC-1B5AE9FD4E1B}" presName="sibTrans" presStyleLbl="sibTrans1D1" presStyleIdx="4" presStyleCnt="5"/>
      <dgm:spPr/>
    </dgm:pt>
    <dgm:pt modelId="{C277283B-E8F6-4FA7-A9C3-39A95CD2680A}" type="pres">
      <dgm:prSet presAssocID="{07F35011-328B-4C98-A7BC-1B5AE9FD4E1B}" presName="connectorText" presStyleLbl="sibTrans1D1" presStyleIdx="4" presStyleCnt="5"/>
      <dgm:spPr/>
    </dgm:pt>
    <dgm:pt modelId="{436CC03B-C402-45B4-9BFE-21C518FDE9E8}" type="pres">
      <dgm:prSet presAssocID="{3F8101F2-F3F4-4FDD-90E9-B04FF0DE5A3E}" presName="node" presStyleLbl="node1" presStyleIdx="5" presStyleCnt="6">
        <dgm:presLayoutVars>
          <dgm:bulletEnabled val="1"/>
        </dgm:presLayoutVars>
      </dgm:prSet>
      <dgm:spPr/>
    </dgm:pt>
  </dgm:ptLst>
  <dgm:cxnLst>
    <dgm:cxn modelId="{AEEC0B01-1526-4859-9626-D9FA8DB41348}" type="presOf" srcId="{07F35011-328B-4C98-A7BC-1B5AE9FD4E1B}" destId="{F1DF3B67-1883-49E0-BECB-582BB1D2065E}" srcOrd="0" destOrd="0" presId="urn:microsoft.com/office/officeart/2016/7/layout/RepeatingBendingProcessNew"/>
    <dgm:cxn modelId="{F1629901-C46A-46B3-8DDD-787D74AE3D45}" srcId="{48948F95-44AA-4D02-AE70-A16857EDCB3B}" destId="{536BE4C1-2715-4552-A9A4-0E4B7E43831F}" srcOrd="2" destOrd="0" parTransId="{E1CD95BC-8D08-428C-AADE-ACA8ECBFA178}" sibTransId="{36A97404-2CFC-4EAF-982B-29CC19125399}"/>
    <dgm:cxn modelId="{C02DB708-34A6-4300-BFE4-7836866B0571}" type="presOf" srcId="{B6109382-664C-45D8-AADD-8D16E58A72EE}" destId="{BD8171CC-6901-4805-9F1C-F8BDC081715A}" srcOrd="0" destOrd="0" presId="urn:microsoft.com/office/officeart/2016/7/layout/RepeatingBendingProcessNew"/>
    <dgm:cxn modelId="{CB704709-D86D-4EE2-87C5-D1F8EBCB6660}" type="presOf" srcId="{07F35011-328B-4C98-A7BC-1B5AE9FD4E1B}" destId="{C277283B-E8F6-4FA7-A9C3-39A95CD2680A}" srcOrd="1" destOrd="0" presId="urn:microsoft.com/office/officeart/2016/7/layout/RepeatingBendingProcessNew"/>
    <dgm:cxn modelId="{3191CF15-1EDD-44C4-944C-CC81B818B624}" type="presOf" srcId="{CD23ADD7-E125-4F5A-AF9D-6FBAD20DF48B}" destId="{5E8BD224-8BAE-468B-8F5B-AE3C7491E8E6}" srcOrd="0" destOrd="0" presId="urn:microsoft.com/office/officeart/2016/7/layout/RepeatingBendingProcessNew"/>
    <dgm:cxn modelId="{F343FD5D-CE2B-4953-8C14-85DB12ED3223}" type="presOf" srcId="{36A97404-2CFC-4EAF-982B-29CC19125399}" destId="{FC71F49D-4C20-4D0C-80CF-052C8D17E423}" srcOrd="1" destOrd="0" presId="urn:microsoft.com/office/officeart/2016/7/layout/RepeatingBendingProcessNew"/>
    <dgm:cxn modelId="{4F47B05F-CFE2-42E9-81D4-AC4069E14E5D}" type="presOf" srcId="{602C8AB1-7DE7-4495-AD84-6AC505877BC9}" destId="{16325DC2-A6BA-4A08-AF99-9A532C3E4C92}" srcOrd="0" destOrd="0" presId="urn:microsoft.com/office/officeart/2016/7/layout/RepeatingBendingProcessNew"/>
    <dgm:cxn modelId="{F2AD8D52-E34B-4185-B327-527349EE0A93}" type="presOf" srcId="{65388B67-D91E-4AFA-9570-09A06142DD1E}" destId="{ABC8A353-4DB6-458A-90A9-98002552D4FA}" srcOrd="0" destOrd="0" presId="urn:microsoft.com/office/officeart/2016/7/layout/RepeatingBendingProcessNew"/>
    <dgm:cxn modelId="{E472D677-0486-4913-BA47-114DF99DD442}" type="presOf" srcId="{B309DF89-CCFC-4F02-AF7B-A31ECC70D693}" destId="{4BE15CA7-8036-4831-A22C-275B257A00DD}" srcOrd="0" destOrd="0" presId="urn:microsoft.com/office/officeart/2016/7/layout/RepeatingBendingProcessNew"/>
    <dgm:cxn modelId="{ABDFFE79-60A2-4829-899B-5118595FE360}" type="presOf" srcId="{48948F95-44AA-4D02-AE70-A16857EDCB3B}" destId="{100A32C1-2F25-49B9-8CC7-6BB8E6CD5C03}" srcOrd="0" destOrd="0" presId="urn:microsoft.com/office/officeart/2016/7/layout/RepeatingBendingProcessNew"/>
    <dgm:cxn modelId="{02D3287F-115F-4443-8CAE-E868568F1925}" srcId="{48948F95-44AA-4D02-AE70-A16857EDCB3B}" destId="{B309DF89-CCFC-4F02-AF7B-A31ECC70D693}" srcOrd="4" destOrd="0" parTransId="{9723F3AE-024B-427C-9FF6-6346882508EA}" sibTransId="{07F35011-328B-4C98-A7BC-1B5AE9FD4E1B}"/>
    <dgm:cxn modelId="{044F8487-0BBC-4000-ADDC-2862B0EAF55F}" srcId="{48948F95-44AA-4D02-AE70-A16857EDCB3B}" destId="{B6109382-664C-45D8-AADD-8D16E58A72EE}" srcOrd="0" destOrd="0" parTransId="{0858AA4F-69C5-4E5E-8EA8-81EC3AD7D860}" sibTransId="{65388B67-D91E-4AFA-9570-09A06142DD1E}"/>
    <dgm:cxn modelId="{540BB39E-503C-461F-B31C-D6BCD1A1129A}" type="presOf" srcId="{3F8101F2-F3F4-4FDD-90E9-B04FF0DE5A3E}" destId="{436CC03B-C402-45B4-9BFE-21C518FDE9E8}" srcOrd="0" destOrd="0" presId="urn:microsoft.com/office/officeart/2016/7/layout/RepeatingBendingProcessNew"/>
    <dgm:cxn modelId="{EF9908A6-0F03-401F-8C25-B6B43C602EA4}" type="presOf" srcId="{FEB04220-9149-4652-8B07-3869006DB2E7}" destId="{824FF725-285E-45D2-9E05-1F4B3F39C34D}" srcOrd="0" destOrd="0" presId="urn:microsoft.com/office/officeart/2016/7/layout/RepeatingBendingProcessNew"/>
    <dgm:cxn modelId="{C1C480AC-ED7E-4755-940F-FE04ED249647}" type="presOf" srcId="{EE041EC2-34B6-456B-A007-E7964E463EA2}" destId="{21955B71-7172-468F-9173-964138F5653B}" srcOrd="0" destOrd="0" presId="urn:microsoft.com/office/officeart/2016/7/layout/RepeatingBendingProcessNew"/>
    <dgm:cxn modelId="{7F39C1B5-A0D3-457A-B058-FB3B471151A9}" type="presOf" srcId="{CD23ADD7-E125-4F5A-AF9D-6FBAD20DF48B}" destId="{38528844-C092-4D11-ACD5-CE30481DDA84}" srcOrd="1" destOrd="0" presId="urn:microsoft.com/office/officeart/2016/7/layout/RepeatingBendingProcessNew"/>
    <dgm:cxn modelId="{9BB6BBB6-420E-4295-BC34-05E72CEECEA4}" type="presOf" srcId="{65388B67-D91E-4AFA-9570-09A06142DD1E}" destId="{D5FF02A6-0E38-4D76-9F41-67168A021407}" srcOrd="1" destOrd="0" presId="urn:microsoft.com/office/officeart/2016/7/layout/RepeatingBendingProcessNew"/>
    <dgm:cxn modelId="{12A3D4C2-9C6B-409B-9727-F15F77A02D8F}" srcId="{48948F95-44AA-4D02-AE70-A16857EDCB3B}" destId="{EE041EC2-34B6-456B-A007-E7964E463EA2}" srcOrd="3" destOrd="0" parTransId="{C08CC85C-1D42-474A-B517-D07EDEBA69A9}" sibTransId="{CD23ADD7-E125-4F5A-AF9D-6FBAD20DF48B}"/>
    <dgm:cxn modelId="{963054CB-48D0-4EDC-A9B6-C7F303A4CFCD}" srcId="{48948F95-44AA-4D02-AE70-A16857EDCB3B}" destId="{3F8101F2-F3F4-4FDD-90E9-B04FF0DE5A3E}" srcOrd="5" destOrd="0" parTransId="{796FB7CD-9BC1-46DF-A9D2-6BA53BB3DD24}" sibTransId="{C9CF61BD-22FC-4F4C-A3B4-8B8364DFC4EF}"/>
    <dgm:cxn modelId="{12AF3DD5-6D78-49E2-9EFA-808D6DF5AFC6}" srcId="{48948F95-44AA-4D02-AE70-A16857EDCB3B}" destId="{602C8AB1-7DE7-4495-AD84-6AC505877BC9}" srcOrd="1" destOrd="0" parTransId="{FC103DF9-2848-400A-9FAF-30520F887909}" sibTransId="{FEB04220-9149-4652-8B07-3869006DB2E7}"/>
    <dgm:cxn modelId="{E8E1EBF0-5EAB-4F0C-9801-F5499A73A529}" type="presOf" srcId="{536BE4C1-2715-4552-A9A4-0E4B7E43831F}" destId="{AA07348B-4397-49BB-B752-45C20E212ED3}" srcOrd="0" destOrd="0" presId="urn:microsoft.com/office/officeart/2016/7/layout/RepeatingBendingProcessNew"/>
    <dgm:cxn modelId="{B122D1F1-F1D2-49B3-BA10-3778A7571492}" type="presOf" srcId="{36A97404-2CFC-4EAF-982B-29CC19125399}" destId="{657BD3AE-3877-431C-839E-8E98D6E22FC1}" srcOrd="0" destOrd="0" presId="urn:microsoft.com/office/officeart/2016/7/layout/RepeatingBendingProcessNew"/>
    <dgm:cxn modelId="{8E57ACF2-66EF-4A5A-9590-1063A65E2E6E}" type="presOf" srcId="{FEB04220-9149-4652-8B07-3869006DB2E7}" destId="{B497B86A-AC3E-41ED-A711-D0AA30B0F532}" srcOrd="1" destOrd="0" presId="urn:microsoft.com/office/officeart/2016/7/layout/RepeatingBendingProcessNew"/>
    <dgm:cxn modelId="{E18D849B-AAF5-4C5A-B3FE-C944F6593CF9}" type="presParOf" srcId="{100A32C1-2F25-49B9-8CC7-6BB8E6CD5C03}" destId="{BD8171CC-6901-4805-9F1C-F8BDC081715A}" srcOrd="0" destOrd="0" presId="urn:microsoft.com/office/officeart/2016/7/layout/RepeatingBendingProcessNew"/>
    <dgm:cxn modelId="{11AF7FF5-CD5B-42D8-B5F4-70812309C673}" type="presParOf" srcId="{100A32C1-2F25-49B9-8CC7-6BB8E6CD5C03}" destId="{ABC8A353-4DB6-458A-90A9-98002552D4FA}" srcOrd="1" destOrd="0" presId="urn:microsoft.com/office/officeart/2016/7/layout/RepeatingBendingProcessNew"/>
    <dgm:cxn modelId="{A61BE464-CE67-4630-8E86-226810A404F4}" type="presParOf" srcId="{ABC8A353-4DB6-458A-90A9-98002552D4FA}" destId="{D5FF02A6-0E38-4D76-9F41-67168A021407}" srcOrd="0" destOrd="0" presId="urn:microsoft.com/office/officeart/2016/7/layout/RepeatingBendingProcessNew"/>
    <dgm:cxn modelId="{A2811C34-50F0-4C2C-BE9B-0C891F073140}" type="presParOf" srcId="{100A32C1-2F25-49B9-8CC7-6BB8E6CD5C03}" destId="{16325DC2-A6BA-4A08-AF99-9A532C3E4C92}" srcOrd="2" destOrd="0" presId="urn:microsoft.com/office/officeart/2016/7/layout/RepeatingBendingProcessNew"/>
    <dgm:cxn modelId="{BB56E229-841F-400A-B00B-9095F1C4B68D}" type="presParOf" srcId="{100A32C1-2F25-49B9-8CC7-6BB8E6CD5C03}" destId="{824FF725-285E-45D2-9E05-1F4B3F39C34D}" srcOrd="3" destOrd="0" presId="urn:microsoft.com/office/officeart/2016/7/layout/RepeatingBendingProcessNew"/>
    <dgm:cxn modelId="{ABFEDE09-9B99-4BF6-8DBF-2F1563D82C36}" type="presParOf" srcId="{824FF725-285E-45D2-9E05-1F4B3F39C34D}" destId="{B497B86A-AC3E-41ED-A711-D0AA30B0F532}" srcOrd="0" destOrd="0" presId="urn:microsoft.com/office/officeart/2016/7/layout/RepeatingBendingProcessNew"/>
    <dgm:cxn modelId="{6D324714-4191-452E-BFFF-F0226769E57D}" type="presParOf" srcId="{100A32C1-2F25-49B9-8CC7-6BB8E6CD5C03}" destId="{AA07348B-4397-49BB-B752-45C20E212ED3}" srcOrd="4" destOrd="0" presId="urn:microsoft.com/office/officeart/2016/7/layout/RepeatingBendingProcessNew"/>
    <dgm:cxn modelId="{11C8551A-20D0-46F2-AAB7-A1DF234DBC8A}" type="presParOf" srcId="{100A32C1-2F25-49B9-8CC7-6BB8E6CD5C03}" destId="{657BD3AE-3877-431C-839E-8E98D6E22FC1}" srcOrd="5" destOrd="0" presId="urn:microsoft.com/office/officeart/2016/7/layout/RepeatingBendingProcessNew"/>
    <dgm:cxn modelId="{A320352F-297D-420E-B445-3E4869F2D574}" type="presParOf" srcId="{657BD3AE-3877-431C-839E-8E98D6E22FC1}" destId="{FC71F49D-4C20-4D0C-80CF-052C8D17E423}" srcOrd="0" destOrd="0" presId="urn:microsoft.com/office/officeart/2016/7/layout/RepeatingBendingProcessNew"/>
    <dgm:cxn modelId="{06CD9E09-5649-4C47-9BFD-EEE6ED8A3EE9}" type="presParOf" srcId="{100A32C1-2F25-49B9-8CC7-6BB8E6CD5C03}" destId="{21955B71-7172-468F-9173-964138F5653B}" srcOrd="6" destOrd="0" presId="urn:microsoft.com/office/officeart/2016/7/layout/RepeatingBendingProcessNew"/>
    <dgm:cxn modelId="{718A1326-B93F-46DF-B619-7E1CF25AD6DE}" type="presParOf" srcId="{100A32C1-2F25-49B9-8CC7-6BB8E6CD5C03}" destId="{5E8BD224-8BAE-468B-8F5B-AE3C7491E8E6}" srcOrd="7" destOrd="0" presId="urn:microsoft.com/office/officeart/2016/7/layout/RepeatingBendingProcessNew"/>
    <dgm:cxn modelId="{C795CAEE-A441-4AB3-ADA8-DA17E6D0DC9F}" type="presParOf" srcId="{5E8BD224-8BAE-468B-8F5B-AE3C7491E8E6}" destId="{38528844-C092-4D11-ACD5-CE30481DDA84}" srcOrd="0" destOrd="0" presId="urn:microsoft.com/office/officeart/2016/7/layout/RepeatingBendingProcessNew"/>
    <dgm:cxn modelId="{786F9106-6595-43F3-A99B-24BD22D7680B}" type="presParOf" srcId="{100A32C1-2F25-49B9-8CC7-6BB8E6CD5C03}" destId="{4BE15CA7-8036-4831-A22C-275B257A00DD}" srcOrd="8" destOrd="0" presId="urn:microsoft.com/office/officeart/2016/7/layout/RepeatingBendingProcessNew"/>
    <dgm:cxn modelId="{95EDED14-F46E-4F66-9E86-5ADD96A2896B}" type="presParOf" srcId="{100A32C1-2F25-49B9-8CC7-6BB8E6CD5C03}" destId="{F1DF3B67-1883-49E0-BECB-582BB1D2065E}" srcOrd="9" destOrd="0" presId="urn:microsoft.com/office/officeart/2016/7/layout/RepeatingBendingProcessNew"/>
    <dgm:cxn modelId="{7E0813EF-B87C-47DD-9938-E3B4DE4DE004}" type="presParOf" srcId="{F1DF3B67-1883-49E0-BECB-582BB1D2065E}" destId="{C277283B-E8F6-4FA7-A9C3-39A95CD2680A}" srcOrd="0" destOrd="0" presId="urn:microsoft.com/office/officeart/2016/7/layout/RepeatingBendingProcessNew"/>
    <dgm:cxn modelId="{C0048CC4-BBC5-4C39-92B3-D93F1CB9149D}" type="presParOf" srcId="{100A32C1-2F25-49B9-8CC7-6BB8E6CD5C03}" destId="{436CC03B-C402-45B4-9BFE-21C518FDE9E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DE9A87-92D7-4B49-86C0-A82F9D80496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accent2_5" csCatId="accent2"/>
      <dgm:spPr/>
      <dgm:t>
        <a:bodyPr/>
        <a:lstStyle/>
        <a:p>
          <a:endParaRPr lang="en-US"/>
        </a:p>
      </dgm:t>
    </dgm:pt>
    <dgm:pt modelId="{6ABCC702-B4FC-420D-92C1-066B2D505613}">
      <dgm:prSet/>
      <dgm:spPr/>
      <dgm:t>
        <a:bodyPr/>
        <a:lstStyle/>
        <a:p>
          <a:r>
            <a:rPr lang="en-GB" dirty="0"/>
            <a:t>Police response to VAWG </a:t>
          </a:r>
          <a:r>
            <a:rPr lang="en-GB" b="1" dirty="0"/>
            <a:t>have improved </a:t>
          </a:r>
          <a:r>
            <a:rPr lang="en-GB" dirty="0"/>
            <a:t>in recent years. </a:t>
          </a:r>
          <a:endParaRPr lang="en-US" dirty="0"/>
        </a:p>
      </dgm:t>
    </dgm:pt>
    <dgm:pt modelId="{9491EBF2-7EB3-4CE3-99D9-6A5E7B746CE6}" type="parTrans" cxnId="{9ED12380-9259-4EC4-8CDC-9FFE6F9D289A}">
      <dgm:prSet/>
      <dgm:spPr/>
      <dgm:t>
        <a:bodyPr/>
        <a:lstStyle/>
        <a:p>
          <a:endParaRPr lang="en-US"/>
        </a:p>
      </dgm:t>
    </dgm:pt>
    <dgm:pt modelId="{561DD028-64B4-44F3-BA1F-C47CD6AB198D}" type="sibTrans" cxnId="{9ED12380-9259-4EC4-8CDC-9FFE6F9D289A}">
      <dgm:prSet/>
      <dgm:spPr/>
      <dgm:t>
        <a:bodyPr/>
        <a:lstStyle/>
        <a:p>
          <a:endParaRPr lang="en-US"/>
        </a:p>
      </dgm:t>
    </dgm:pt>
    <dgm:pt modelId="{52F94868-2048-485A-AE04-CC0865B5C1D7}">
      <dgm:prSet/>
      <dgm:spPr/>
      <dgm:t>
        <a:bodyPr/>
        <a:lstStyle/>
        <a:p>
          <a:r>
            <a:rPr lang="en-GB" dirty="0"/>
            <a:t>Initiatives such as Operation Soteria and Operation Vigilant show </a:t>
          </a:r>
          <a:r>
            <a:rPr lang="en-GB" b="1" dirty="0"/>
            <a:t>positive steps towards tackling VAWG</a:t>
          </a:r>
          <a:endParaRPr lang="en-US" b="1" dirty="0"/>
        </a:p>
      </dgm:t>
    </dgm:pt>
    <dgm:pt modelId="{DF69DBE9-6217-4E10-A35E-59F0E89953C5}" type="parTrans" cxnId="{44C85B10-1CA3-4B65-916A-95DF3356303E}">
      <dgm:prSet/>
      <dgm:spPr/>
      <dgm:t>
        <a:bodyPr/>
        <a:lstStyle/>
        <a:p>
          <a:endParaRPr lang="en-US"/>
        </a:p>
      </dgm:t>
    </dgm:pt>
    <dgm:pt modelId="{2EB3B935-D608-4448-9682-F6787F1EA92D}" type="sibTrans" cxnId="{44C85B10-1CA3-4B65-916A-95DF3356303E}">
      <dgm:prSet/>
      <dgm:spPr/>
      <dgm:t>
        <a:bodyPr/>
        <a:lstStyle/>
        <a:p>
          <a:endParaRPr lang="en-US"/>
        </a:p>
      </dgm:t>
    </dgm:pt>
    <dgm:pt modelId="{D158F88C-41A1-4695-A441-60E533317044}">
      <dgm:prSet/>
      <dgm:spPr/>
      <dgm:t>
        <a:bodyPr/>
        <a:lstStyle/>
        <a:p>
          <a:r>
            <a:rPr lang="en-GB"/>
            <a:t>Some survivors reported increase in trust – suggesting progress in police practice. </a:t>
          </a:r>
          <a:endParaRPr lang="en-US"/>
        </a:p>
      </dgm:t>
    </dgm:pt>
    <dgm:pt modelId="{9C908072-40D1-4DCB-A577-D3EB0BDFF809}" type="parTrans" cxnId="{424C861F-D3B2-4507-AD29-F8A91839C24F}">
      <dgm:prSet/>
      <dgm:spPr/>
      <dgm:t>
        <a:bodyPr/>
        <a:lstStyle/>
        <a:p>
          <a:endParaRPr lang="en-US"/>
        </a:p>
      </dgm:t>
    </dgm:pt>
    <dgm:pt modelId="{6225EE1E-4518-4A24-8586-F41927B967B6}" type="sibTrans" cxnId="{424C861F-D3B2-4507-AD29-F8A91839C24F}">
      <dgm:prSet/>
      <dgm:spPr/>
      <dgm:t>
        <a:bodyPr/>
        <a:lstStyle/>
        <a:p>
          <a:endParaRPr lang="en-US"/>
        </a:p>
      </dgm:t>
    </dgm:pt>
    <dgm:pt modelId="{9AE65F96-BAF3-4B70-9EE1-459E5195B17D}">
      <dgm:prSet/>
      <dgm:spPr/>
      <dgm:t>
        <a:bodyPr/>
        <a:lstStyle/>
        <a:p>
          <a:r>
            <a:rPr lang="en-GB" b="1" dirty="0"/>
            <a:t>Effectiveness remains inconsistent across forces. </a:t>
          </a:r>
          <a:endParaRPr lang="en-US" b="1" dirty="0"/>
        </a:p>
      </dgm:t>
    </dgm:pt>
    <dgm:pt modelId="{B5887897-DB22-43C4-AB6E-7DE5D7926F4D}" type="parTrans" cxnId="{D8D73C26-8EC4-4524-A1A4-78DC2960A84C}">
      <dgm:prSet/>
      <dgm:spPr/>
      <dgm:t>
        <a:bodyPr/>
        <a:lstStyle/>
        <a:p>
          <a:endParaRPr lang="en-US"/>
        </a:p>
      </dgm:t>
    </dgm:pt>
    <dgm:pt modelId="{8B4B5731-7954-4C57-8EB2-AFD15AE8E9DF}" type="sibTrans" cxnId="{D8D73C26-8EC4-4524-A1A4-78DC2960A84C}">
      <dgm:prSet/>
      <dgm:spPr/>
      <dgm:t>
        <a:bodyPr/>
        <a:lstStyle/>
        <a:p>
          <a:endParaRPr lang="en-US"/>
        </a:p>
      </dgm:t>
    </dgm:pt>
    <dgm:pt modelId="{63EDA0EA-6EBA-4671-BF8B-CD31EDB08782}">
      <dgm:prSet/>
      <dgm:spPr/>
      <dgm:t>
        <a:bodyPr/>
        <a:lstStyle/>
        <a:p>
          <a:r>
            <a:rPr lang="en-GB" dirty="0"/>
            <a:t>Many victims still experience delays and poor communication – leads to negative impacts on their mental health. </a:t>
          </a:r>
          <a:endParaRPr lang="en-US" dirty="0"/>
        </a:p>
      </dgm:t>
    </dgm:pt>
    <dgm:pt modelId="{BC1B1408-CDB1-4544-BE40-9B4B85214FB9}" type="parTrans" cxnId="{A6FD4F4C-2255-4F1A-A09A-7B7D9275BAFB}">
      <dgm:prSet/>
      <dgm:spPr/>
      <dgm:t>
        <a:bodyPr/>
        <a:lstStyle/>
        <a:p>
          <a:endParaRPr lang="en-US"/>
        </a:p>
      </dgm:t>
    </dgm:pt>
    <dgm:pt modelId="{B986F238-FFA2-4F35-9A74-76612C4EE0BA}" type="sibTrans" cxnId="{A6FD4F4C-2255-4F1A-A09A-7B7D9275BAFB}">
      <dgm:prSet/>
      <dgm:spPr/>
      <dgm:t>
        <a:bodyPr/>
        <a:lstStyle/>
        <a:p>
          <a:endParaRPr lang="en-US"/>
        </a:p>
      </dgm:t>
    </dgm:pt>
    <dgm:pt modelId="{98384E10-152B-4B2C-AE3B-9D64F076F18D}" type="pres">
      <dgm:prSet presAssocID="{A6DE9A87-92D7-4B49-86C0-A82F9D80496E}" presName="Name0" presStyleCnt="0">
        <dgm:presLayoutVars>
          <dgm:dir/>
          <dgm:resizeHandles val="exact"/>
        </dgm:presLayoutVars>
      </dgm:prSet>
      <dgm:spPr/>
    </dgm:pt>
    <dgm:pt modelId="{09754648-7035-40B8-A3E5-B10EB258F543}" type="pres">
      <dgm:prSet presAssocID="{6ABCC702-B4FC-420D-92C1-066B2D505613}" presName="node" presStyleLbl="node1" presStyleIdx="0" presStyleCnt="5">
        <dgm:presLayoutVars>
          <dgm:bulletEnabled val="1"/>
        </dgm:presLayoutVars>
      </dgm:prSet>
      <dgm:spPr/>
    </dgm:pt>
    <dgm:pt modelId="{CF7FB24C-998E-4947-BAEA-9C7B53E10DB4}" type="pres">
      <dgm:prSet presAssocID="{561DD028-64B4-44F3-BA1F-C47CD6AB198D}" presName="sibTrans" presStyleLbl="sibTrans1D1" presStyleIdx="0" presStyleCnt="4"/>
      <dgm:spPr/>
    </dgm:pt>
    <dgm:pt modelId="{9A65693D-1480-4C9A-95A6-71198F49A42E}" type="pres">
      <dgm:prSet presAssocID="{561DD028-64B4-44F3-BA1F-C47CD6AB198D}" presName="connectorText" presStyleLbl="sibTrans1D1" presStyleIdx="0" presStyleCnt="4"/>
      <dgm:spPr/>
    </dgm:pt>
    <dgm:pt modelId="{E460A947-8236-4F47-BF39-D1076A902395}" type="pres">
      <dgm:prSet presAssocID="{52F94868-2048-485A-AE04-CC0865B5C1D7}" presName="node" presStyleLbl="node1" presStyleIdx="1" presStyleCnt="5">
        <dgm:presLayoutVars>
          <dgm:bulletEnabled val="1"/>
        </dgm:presLayoutVars>
      </dgm:prSet>
      <dgm:spPr/>
    </dgm:pt>
    <dgm:pt modelId="{A460B714-9ED6-4322-9BDB-05CD5CC570A0}" type="pres">
      <dgm:prSet presAssocID="{2EB3B935-D608-4448-9682-F6787F1EA92D}" presName="sibTrans" presStyleLbl="sibTrans1D1" presStyleIdx="1" presStyleCnt="4"/>
      <dgm:spPr/>
    </dgm:pt>
    <dgm:pt modelId="{2B5B16A2-6252-4DDC-AC0A-715AB652F694}" type="pres">
      <dgm:prSet presAssocID="{2EB3B935-D608-4448-9682-F6787F1EA92D}" presName="connectorText" presStyleLbl="sibTrans1D1" presStyleIdx="1" presStyleCnt="4"/>
      <dgm:spPr/>
    </dgm:pt>
    <dgm:pt modelId="{C3FA9C54-EE60-4662-B8D6-33D4F29BDDD1}" type="pres">
      <dgm:prSet presAssocID="{D158F88C-41A1-4695-A441-60E533317044}" presName="node" presStyleLbl="node1" presStyleIdx="2" presStyleCnt="5">
        <dgm:presLayoutVars>
          <dgm:bulletEnabled val="1"/>
        </dgm:presLayoutVars>
      </dgm:prSet>
      <dgm:spPr/>
    </dgm:pt>
    <dgm:pt modelId="{1DD18E28-C0A9-48D9-9AE7-10DDB253DBDF}" type="pres">
      <dgm:prSet presAssocID="{6225EE1E-4518-4A24-8586-F41927B967B6}" presName="sibTrans" presStyleLbl="sibTrans1D1" presStyleIdx="2" presStyleCnt="4"/>
      <dgm:spPr/>
    </dgm:pt>
    <dgm:pt modelId="{EEF7764E-F028-4111-B373-C0D26074711C}" type="pres">
      <dgm:prSet presAssocID="{6225EE1E-4518-4A24-8586-F41927B967B6}" presName="connectorText" presStyleLbl="sibTrans1D1" presStyleIdx="2" presStyleCnt="4"/>
      <dgm:spPr/>
    </dgm:pt>
    <dgm:pt modelId="{A154547B-5132-4F1A-ADBB-16A57C6C3290}" type="pres">
      <dgm:prSet presAssocID="{9AE65F96-BAF3-4B70-9EE1-459E5195B17D}" presName="node" presStyleLbl="node1" presStyleIdx="3" presStyleCnt="5">
        <dgm:presLayoutVars>
          <dgm:bulletEnabled val="1"/>
        </dgm:presLayoutVars>
      </dgm:prSet>
      <dgm:spPr/>
    </dgm:pt>
    <dgm:pt modelId="{94EE94DB-5536-4D0E-8B8A-357129DE4AF4}" type="pres">
      <dgm:prSet presAssocID="{8B4B5731-7954-4C57-8EB2-AFD15AE8E9DF}" presName="sibTrans" presStyleLbl="sibTrans1D1" presStyleIdx="3" presStyleCnt="4"/>
      <dgm:spPr/>
    </dgm:pt>
    <dgm:pt modelId="{40933FA6-BB37-43DF-9D8F-71831FDDA0BC}" type="pres">
      <dgm:prSet presAssocID="{8B4B5731-7954-4C57-8EB2-AFD15AE8E9DF}" presName="connectorText" presStyleLbl="sibTrans1D1" presStyleIdx="3" presStyleCnt="4"/>
      <dgm:spPr/>
    </dgm:pt>
    <dgm:pt modelId="{737D75F1-7B11-467D-AF4E-DA0AB3977852}" type="pres">
      <dgm:prSet presAssocID="{63EDA0EA-6EBA-4671-BF8B-CD31EDB08782}" presName="node" presStyleLbl="node1" presStyleIdx="4" presStyleCnt="5">
        <dgm:presLayoutVars>
          <dgm:bulletEnabled val="1"/>
        </dgm:presLayoutVars>
      </dgm:prSet>
      <dgm:spPr/>
    </dgm:pt>
  </dgm:ptLst>
  <dgm:cxnLst>
    <dgm:cxn modelId="{44C85B10-1CA3-4B65-916A-95DF3356303E}" srcId="{A6DE9A87-92D7-4B49-86C0-A82F9D80496E}" destId="{52F94868-2048-485A-AE04-CC0865B5C1D7}" srcOrd="1" destOrd="0" parTransId="{DF69DBE9-6217-4E10-A35E-59F0E89953C5}" sibTransId="{2EB3B935-D608-4448-9682-F6787F1EA92D}"/>
    <dgm:cxn modelId="{59396914-427A-4484-9819-73E7777232B1}" type="presOf" srcId="{63EDA0EA-6EBA-4671-BF8B-CD31EDB08782}" destId="{737D75F1-7B11-467D-AF4E-DA0AB3977852}" srcOrd="0" destOrd="0" presId="urn:microsoft.com/office/officeart/2016/7/layout/RepeatingBendingProcessNew"/>
    <dgm:cxn modelId="{98D41818-4541-461D-8117-90CD4F606B47}" type="presOf" srcId="{561DD028-64B4-44F3-BA1F-C47CD6AB198D}" destId="{CF7FB24C-998E-4947-BAEA-9C7B53E10DB4}" srcOrd="0" destOrd="0" presId="urn:microsoft.com/office/officeart/2016/7/layout/RepeatingBendingProcessNew"/>
    <dgm:cxn modelId="{9576451F-3D4C-49FB-A8BA-1C83C08E0BD2}" type="presOf" srcId="{561DD028-64B4-44F3-BA1F-C47CD6AB198D}" destId="{9A65693D-1480-4C9A-95A6-71198F49A42E}" srcOrd="1" destOrd="0" presId="urn:microsoft.com/office/officeart/2016/7/layout/RepeatingBendingProcessNew"/>
    <dgm:cxn modelId="{424C861F-D3B2-4507-AD29-F8A91839C24F}" srcId="{A6DE9A87-92D7-4B49-86C0-A82F9D80496E}" destId="{D158F88C-41A1-4695-A441-60E533317044}" srcOrd="2" destOrd="0" parTransId="{9C908072-40D1-4DCB-A577-D3EB0BDFF809}" sibTransId="{6225EE1E-4518-4A24-8586-F41927B967B6}"/>
    <dgm:cxn modelId="{D8D73C26-8EC4-4524-A1A4-78DC2960A84C}" srcId="{A6DE9A87-92D7-4B49-86C0-A82F9D80496E}" destId="{9AE65F96-BAF3-4B70-9EE1-459E5195B17D}" srcOrd="3" destOrd="0" parTransId="{B5887897-DB22-43C4-AB6E-7DE5D7926F4D}" sibTransId="{8B4B5731-7954-4C57-8EB2-AFD15AE8E9DF}"/>
    <dgm:cxn modelId="{A3D10B2B-F4A8-45C6-BB95-70C8D9FF46A5}" type="presOf" srcId="{6ABCC702-B4FC-420D-92C1-066B2D505613}" destId="{09754648-7035-40B8-A3E5-B10EB258F543}" srcOrd="0" destOrd="0" presId="urn:microsoft.com/office/officeart/2016/7/layout/RepeatingBendingProcessNew"/>
    <dgm:cxn modelId="{A6FD4F4C-2255-4F1A-A09A-7B7D9275BAFB}" srcId="{A6DE9A87-92D7-4B49-86C0-A82F9D80496E}" destId="{63EDA0EA-6EBA-4671-BF8B-CD31EDB08782}" srcOrd="4" destOrd="0" parTransId="{BC1B1408-CDB1-4544-BE40-9B4B85214FB9}" sibTransId="{B986F238-FFA2-4F35-9A74-76612C4EE0BA}"/>
    <dgm:cxn modelId="{DD5E4657-7583-4380-8A33-317E0CCD7453}" type="presOf" srcId="{D158F88C-41A1-4695-A441-60E533317044}" destId="{C3FA9C54-EE60-4662-B8D6-33D4F29BDDD1}" srcOrd="0" destOrd="0" presId="urn:microsoft.com/office/officeart/2016/7/layout/RepeatingBendingProcessNew"/>
    <dgm:cxn modelId="{9ED12380-9259-4EC4-8CDC-9FFE6F9D289A}" srcId="{A6DE9A87-92D7-4B49-86C0-A82F9D80496E}" destId="{6ABCC702-B4FC-420D-92C1-066B2D505613}" srcOrd="0" destOrd="0" parTransId="{9491EBF2-7EB3-4CE3-99D9-6A5E7B746CE6}" sibTransId="{561DD028-64B4-44F3-BA1F-C47CD6AB198D}"/>
    <dgm:cxn modelId="{91A15593-803A-476A-846A-9622255D9C79}" type="presOf" srcId="{2EB3B935-D608-4448-9682-F6787F1EA92D}" destId="{A460B714-9ED6-4322-9BDB-05CD5CC570A0}" srcOrd="0" destOrd="0" presId="urn:microsoft.com/office/officeart/2016/7/layout/RepeatingBendingProcessNew"/>
    <dgm:cxn modelId="{91939A94-93A7-4C33-B840-0AB9BDB4C66E}" type="presOf" srcId="{8B4B5731-7954-4C57-8EB2-AFD15AE8E9DF}" destId="{94EE94DB-5536-4D0E-8B8A-357129DE4AF4}" srcOrd="0" destOrd="0" presId="urn:microsoft.com/office/officeart/2016/7/layout/RepeatingBendingProcessNew"/>
    <dgm:cxn modelId="{DF7B13AE-7344-4332-B2F5-7122DA1EC613}" type="presOf" srcId="{52F94868-2048-485A-AE04-CC0865B5C1D7}" destId="{E460A947-8236-4F47-BF39-D1076A902395}" srcOrd="0" destOrd="0" presId="urn:microsoft.com/office/officeart/2016/7/layout/RepeatingBendingProcessNew"/>
    <dgm:cxn modelId="{19778BB3-59C7-46F3-836C-D8F418F6DFB8}" type="presOf" srcId="{A6DE9A87-92D7-4B49-86C0-A82F9D80496E}" destId="{98384E10-152B-4B2C-AE3B-9D64F076F18D}" srcOrd="0" destOrd="0" presId="urn:microsoft.com/office/officeart/2016/7/layout/RepeatingBendingProcessNew"/>
    <dgm:cxn modelId="{CF6F35B7-2C24-4DA6-8E64-B3670346854C}" type="presOf" srcId="{6225EE1E-4518-4A24-8586-F41927B967B6}" destId="{1DD18E28-C0A9-48D9-9AE7-10DDB253DBDF}" srcOrd="0" destOrd="0" presId="urn:microsoft.com/office/officeart/2016/7/layout/RepeatingBendingProcessNew"/>
    <dgm:cxn modelId="{304C75BC-16D1-457D-B377-21071FA4F2DB}" type="presOf" srcId="{8B4B5731-7954-4C57-8EB2-AFD15AE8E9DF}" destId="{40933FA6-BB37-43DF-9D8F-71831FDDA0BC}" srcOrd="1" destOrd="0" presId="urn:microsoft.com/office/officeart/2016/7/layout/RepeatingBendingProcessNew"/>
    <dgm:cxn modelId="{0AFA20C3-CCAE-46F5-A753-C982AE7A0377}" type="presOf" srcId="{2EB3B935-D608-4448-9682-F6787F1EA92D}" destId="{2B5B16A2-6252-4DDC-AC0A-715AB652F694}" srcOrd="1" destOrd="0" presId="urn:microsoft.com/office/officeart/2016/7/layout/RepeatingBendingProcessNew"/>
    <dgm:cxn modelId="{C035FDC9-6CD8-480A-828C-615E7D8D7ED1}" type="presOf" srcId="{6225EE1E-4518-4A24-8586-F41927B967B6}" destId="{EEF7764E-F028-4111-B373-C0D26074711C}" srcOrd="1" destOrd="0" presId="urn:microsoft.com/office/officeart/2016/7/layout/RepeatingBendingProcessNew"/>
    <dgm:cxn modelId="{C6CEFEE3-AA07-425B-BD48-5D664FA14674}" type="presOf" srcId="{9AE65F96-BAF3-4B70-9EE1-459E5195B17D}" destId="{A154547B-5132-4F1A-ADBB-16A57C6C3290}" srcOrd="0" destOrd="0" presId="urn:microsoft.com/office/officeart/2016/7/layout/RepeatingBendingProcessNew"/>
    <dgm:cxn modelId="{9164132F-C6A6-40D4-80D3-55DCCED3DF32}" type="presParOf" srcId="{98384E10-152B-4B2C-AE3B-9D64F076F18D}" destId="{09754648-7035-40B8-A3E5-B10EB258F543}" srcOrd="0" destOrd="0" presId="urn:microsoft.com/office/officeart/2016/7/layout/RepeatingBendingProcessNew"/>
    <dgm:cxn modelId="{25CEE068-337D-460A-8653-5AFCC91B5210}" type="presParOf" srcId="{98384E10-152B-4B2C-AE3B-9D64F076F18D}" destId="{CF7FB24C-998E-4947-BAEA-9C7B53E10DB4}" srcOrd="1" destOrd="0" presId="urn:microsoft.com/office/officeart/2016/7/layout/RepeatingBendingProcessNew"/>
    <dgm:cxn modelId="{FAC82C70-158C-466D-822F-FCBE3D0B1D09}" type="presParOf" srcId="{CF7FB24C-998E-4947-BAEA-9C7B53E10DB4}" destId="{9A65693D-1480-4C9A-95A6-71198F49A42E}" srcOrd="0" destOrd="0" presId="urn:microsoft.com/office/officeart/2016/7/layout/RepeatingBendingProcessNew"/>
    <dgm:cxn modelId="{7D015415-1B52-487D-84F5-BF451CF55E53}" type="presParOf" srcId="{98384E10-152B-4B2C-AE3B-9D64F076F18D}" destId="{E460A947-8236-4F47-BF39-D1076A902395}" srcOrd="2" destOrd="0" presId="urn:microsoft.com/office/officeart/2016/7/layout/RepeatingBendingProcessNew"/>
    <dgm:cxn modelId="{49BEE413-3A7B-459A-8385-33EC9E18C21B}" type="presParOf" srcId="{98384E10-152B-4B2C-AE3B-9D64F076F18D}" destId="{A460B714-9ED6-4322-9BDB-05CD5CC570A0}" srcOrd="3" destOrd="0" presId="urn:microsoft.com/office/officeart/2016/7/layout/RepeatingBendingProcessNew"/>
    <dgm:cxn modelId="{4D5FF8AA-90C3-4FAE-9739-42611AD12112}" type="presParOf" srcId="{A460B714-9ED6-4322-9BDB-05CD5CC570A0}" destId="{2B5B16A2-6252-4DDC-AC0A-715AB652F694}" srcOrd="0" destOrd="0" presId="urn:microsoft.com/office/officeart/2016/7/layout/RepeatingBendingProcessNew"/>
    <dgm:cxn modelId="{8C682741-C2B5-418E-AE35-6DDF4D7BC690}" type="presParOf" srcId="{98384E10-152B-4B2C-AE3B-9D64F076F18D}" destId="{C3FA9C54-EE60-4662-B8D6-33D4F29BDDD1}" srcOrd="4" destOrd="0" presId="urn:microsoft.com/office/officeart/2016/7/layout/RepeatingBendingProcessNew"/>
    <dgm:cxn modelId="{9CE2126D-049A-4601-ADB3-C09E37986345}" type="presParOf" srcId="{98384E10-152B-4B2C-AE3B-9D64F076F18D}" destId="{1DD18E28-C0A9-48D9-9AE7-10DDB253DBDF}" srcOrd="5" destOrd="0" presId="urn:microsoft.com/office/officeart/2016/7/layout/RepeatingBendingProcessNew"/>
    <dgm:cxn modelId="{1B0A287B-2BCE-4E99-8D7C-F5EFBA5E6C26}" type="presParOf" srcId="{1DD18E28-C0A9-48D9-9AE7-10DDB253DBDF}" destId="{EEF7764E-F028-4111-B373-C0D26074711C}" srcOrd="0" destOrd="0" presId="urn:microsoft.com/office/officeart/2016/7/layout/RepeatingBendingProcessNew"/>
    <dgm:cxn modelId="{0A4176E0-4A3C-483C-A953-E8EB4EE77C1A}" type="presParOf" srcId="{98384E10-152B-4B2C-AE3B-9D64F076F18D}" destId="{A154547B-5132-4F1A-ADBB-16A57C6C3290}" srcOrd="6" destOrd="0" presId="urn:microsoft.com/office/officeart/2016/7/layout/RepeatingBendingProcessNew"/>
    <dgm:cxn modelId="{C53F4BA8-949F-4E6E-A7BB-2B47B0D250F5}" type="presParOf" srcId="{98384E10-152B-4B2C-AE3B-9D64F076F18D}" destId="{94EE94DB-5536-4D0E-8B8A-357129DE4AF4}" srcOrd="7" destOrd="0" presId="urn:microsoft.com/office/officeart/2016/7/layout/RepeatingBendingProcessNew"/>
    <dgm:cxn modelId="{9D932D01-A3AA-4E61-8CC5-725663A8A257}" type="presParOf" srcId="{94EE94DB-5536-4D0E-8B8A-357129DE4AF4}" destId="{40933FA6-BB37-43DF-9D8F-71831FDDA0BC}" srcOrd="0" destOrd="0" presId="urn:microsoft.com/office/officeart/2016/7/layout/RepeatingBendingProcessNew"/>
    <dgm:cxn modelId="{805B9163-19CB-4390-8463-6180BD0B4040}" type="presParOf" srcId="{98384E10-152B-4B2C-AE3B-9D64F076F18D}" destId="{737D75F1-7B11-467D-AF4E-DA0AB3977852}" srcOrd="8" destOrd="0" presId="urn:microsoft.com/office/officeart/2016/7/layout/RepeatingBendingProcessNew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C8A353-4DB6-458A-90A9-98002552D4F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BD8171CC-6901-4805-9F1C-F8BDC081715A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After the death of </a:t>
          </a:r>
          <a:r>
            <a:rPr lang="en-GB" sz="1800" b="1" kern="1200" dirty="0">
              <a:solidFill>
                <a:schemeClr val="tx1"/>
              </a:solidFill>
            </a:rPr>
            <a:t>Sarah Everard</a:t>
          </a:r>
          <a:r>
            <a:rPr lang="en-GB" sz="1800" kern="1200" dirty="0">
              <a:solidFill>
                <a:schemeClr val="tx1"/>
              </a:solidFill>
            </a:rPr>
            <a:t> and </a:t>
          </a:r>
          <a:r>
            <a:rPr lang="en-GB" sz="1800" b="1" kern="1200" dirty="0">
              <a:solidFill>
                <a:schemeClr val="tx1"/>
              </a:solidFill>
            </a:rPr>
            <a:t>Sabina Nessa </a:t>
          </a:r>
          <a:r>
            <a:rPr lang="en-GB" sz="1800" kern="1200" dirty="0">
              <a:solidFill>
                <a:schemeClr val="tx1"/>
              </a:solidFill>
            </a:rPr>
            <a:t>in 2021, </a:t>
          </a:r>
          <a:r>
            <a:rPr lang="en-GB" sz="1800" b="1" kern="1200" dirty="0">
              <a:solidFill>
                <a:schemeClr val="tx1"/>
              </a:solidFill>
            </a:rPr>
            <a:t>public attention highlighted the serious challenges </a:t>
          </a:r>
          <a:r>
            <a:rPr lang="en-GB" sz="1800" kern="1200" dirty="0">
              <a:solidFill>
                <a:schemeClr val="tx1"/>
              </a:solidFill>
            </a:rPr>
            <a:t>around VAWG.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8061" y="5979"/>
        <a:ext cx="3034531" cy="1820718"/>
      </dsp:txXfrm>
    </dsp:sp>
    <dsp:sp modelId="{824FF725-285E-45D2-9E05-1F4B3F39C34D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113765"/>
              <a:satOff val="284"/>
              <a:lumOff val="6081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16325DC2-A6BA-4A08-AF99-9A532C3E4C92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91001"/>
                <a:satOff val="1702"/>
                <a:lumOff val="54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91001"/>
                <a:satOff val="1702"/>
                <a:lumOff val="54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91001"/>
                <a:satOff val="1702"/>
                <a:lumOff val="54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VAWG is a </a:t>
          </a:r>
          <a:r>
            <a:rPr lang="en-GB" sz="1800" b="1" i="1" kern="1200" dirty="0">
              <a:solidFill>
                <a:schemeClr val="tx1"/>
              </a:solidFill>
            </a:rPr>
            <a:t>societal problem </a:t>
          </a:r>
          <a:r>
            <a:rPr lang="en-GB" sz="1800" kern="1200" dirty="0">
              <a:solidFill>
                <a:schemeClr val="tx1"/>
              </a:solidFill>
            </a:rPr>
            <a:t>(Hutt, 2021).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740534" y="5979"/>
        <a:ext cx="3034531" cy="1820718"/>
      </dsp:txXfrm>
    </dsp:sp>
    <dsp:sp modelId="{657BD3AE-3877-431C-839E-8E98D6E22FC1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227530"/>
              <a:satOff val="568"/>
              <a:lumOff val="12163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A07348B-4397-49BB-B752-45C20E212ED3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182002"/>
                <a:satOff val="3404"/>
                <a:lumOff val="1084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182002"/>
                <a:satOff val="3404"/>
                <a:lumOff val="1084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182002"/>
                <a:satOff val="3404"/>
                <a:lumOff val="1084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Falling levels of trust in police – especially among women and racially minorities communities.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7473007" y="5979"/>
        <a:ext cx="3034531" cy="1820718"/>
      </dsp:txXfrm>
    </dsp:sp>
    <dsp:sp modelId="{5E8BD224-8BAE-468B-8F5B-AE3C7491E8E6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341296"/>
              <a:satOff val="852"/>
              <a:lumOff val="18244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21955B71-7172-468F-9173-964138F5653B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273002"/>
                <a:satOff val="5106"/>
                <a:lumOff val="162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273002"/>
                <a:satOff val="5106"/>
                <a:lumOff val="162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273002"/>
                <a:satOff val="5106"/>
                <a:lumOff val="162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Delays and weak progress mean many victims </a:t>
          </a:r>
          <a:r>
            <a:rPr lang="en-GB" sz="1800" b="1" kern="1200" dirty="0">
              <a:solidFill>
                <a:schemeClr val="tx1"/>
              </a:solidFill>
            </a:rPr>
            <a:t>opt for support instead of prosecution </a:t>
          </a:r>
          <a:r>
            <a:rPr lang="en-GB" sz="1800" kern="1200" dirty="0">
              <a:solidFill>
                <a:schemeClr val="tx1"/>
              </a:solidFill>
            </a:rPr>
            <a:t>(Gill and Anitha, 2024).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8061" y="2524640"/>
        <a:ext cx="3034531" cy="1820718"/>
      </dsp:txXfrm>
    </dsp:sp>
    <dsp:sp modelId="{F1DF3B67-1883-49E0-BECB-582BB1D2065E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455061"/>
              <a:satOff val="1136"/>
              <a:lumOff val="24326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4BE15CA7-8036-4831-A22C-275B257A00DD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364003"/>
                <a:satOff val="6808"/>
                <a:lumOff val="216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364003"/>
                <a:satOff val="6808"/>
                <a:lumOff val="216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364003"/>
                <a:satOff val="6808"/>
                <a:lumOff val="216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Many investigations are complex and lengthy: </a:t>
          </a:r>
          <a:br>
            <a:rPr lang="en-GB" sz="1800" kern="1200" dirty="0">
              <a:solidFill>
                <a:schemeClr val="tx1"/>
              </a:solidFill>
            </a:rPr>
          </a:br>
          <a:r>
            <a:rPr lang="en-GB" sz="1800" b="1" kern="1200" dirty="0">
              <a:solidFill>
                <a:schemeClr val="tx1"/>
              </a:solidFill>
            </a:rPr>
            <a:t>38% cases closing </a:t>
          </a:r>
          <a:r>
            <a:rPr lang="en-GB" sz="1800" kern="1200" dirty="0">
              <a:solidFill>
                <a:schemeClr val="tx1"/>
              </a:solidFill>
            </a:rPr>
            <a:t>due to </a:t>
          </a:r>
          <a:r>
            <a:rPr lang="en-GB" sz="1800" b="1" kern="1200" dirty="0">
              <a:solidFill>
                <a:schemeClr val="tx1"/>
              </a:solidFill>
            </a:rPr>
            <a:t>evidential problems or victims withdrawing support </a:t>
          </a:r>
          <a:r>
            <a:rPr lang="en-GB" sz="1800" kern="1200" dirty="0">
              <a:solidFill>
                <a:schemeClr val="tx1"/>
              </a:solidFill>
            </a:rPr>
            <a:t>(Blyth, 2023).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740534" y="2524640"/>
        <a:ext cx="3034531" cy="1820718"/>
      </dsp:txXfrm>
    </dsp:sp>
    <dsp:sp modelId="{436CC03B-C402-45B4-9BFE-21C518FDE9E8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rgbClr val="EEA38E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Factors suggest that policing responses remain </a:t>
          </a:r>
          <a:r>
            <a:rPr lang="en-GB" sz="1800" b="1" kern="1200" dirty="0">
              <a:solidFill>
                <a:schemeClr val="tx1"/>
              </a:solidFill>
            </a:rPr>
            <a:t>partly effective</a:t>
          </a:r>
          <a:r>
            <a:rPr lang="en-GB" sz="1800" kern="1200" dirty="0">
              <a:solidFill>
                <a:schemeClr val="tx1"/>
              </a:solidFill>
            </a:rPr>
            <a:t>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FB24C-998E-4947-BAEA-9C7B53E10DB4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09754648-7035-40B8-A3E5-B10EB258F543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Police response to VAWG </a:t>
          </a:r>
          <a:r>
            <a:rPr lang="en-GB" sz="1900" b="1" kern="1200" dirty="0"/>
            <a:t>have improved </a:t>
          </a:r>
          <a:r>
            <a:rPr lang="en-GB" sz="1900" kern="1200" dirty="0"/>
            <a:t>in recent years. </a:t>
          </a:r>
          <a:endParaRPr lang="en-US" sz="1900" kern="1200" dirty="0"/>
        </a:p>
      </dsp:txBody>
      <dsp:txXfrm>
        <a:off x="8061" y="5979"/>
        <a:ext cx="3034531" cy="1820718"/>
      </dsp:txXfrm>
    </dsp:sp>
    <dsp:sp modelId="{A460B714-9ED6-4322-9BDB-05CD5CC570A0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178273"/>
              <a:satOff val="-379"/>
              <a:lumOff val="1077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E460A947-8236-4F47-BF39-D1076A902395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Initiatives such as Operation Soteria and Operation Vigilant show </a:t>
          </a:r>
          <a:r>
            <a:rPr lang="en-GB" sz="1900" b="1" kern="1200" dirty="0"/>
            <a:t>positive steps towards tackling VAWG</a:t>
          </a:r>
          <a:endParaRPr lang="en-US" sz="1900" b="1" kern="1200" dirty="0"/>
        </a:p>
      </dsp:txBody>
      <dsp:txXfrm>
        <a:off x="3740534" y="5979"/>
        <a:ext cx="3034531" cy="1820718"/>
      </dsp:txXfrm>
    </dsp:sp>
    <dsp:sp modelId="{1DD18E28-C0A9-48D9-9AE7-10DDB253DBDF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356547"/>
              <a:satOff val="-757"/>
              <a:lumOff val="2155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C3FA9C54-EE60-4662-B8D6-33D4F29BDDD1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survivors reported increase in trust – suggesting progress in police practice. </a:t>
          </a:r>
          <a:endParaRPr lang="en-US" sz="1900" kern="1200"/>
        </a:p>
      </dsp:txBody>
      <dsp:txXfrm>
        <a:off x="7473007" y="5979"/>
        <a:ext cx="3034531" cy="1820718"/>
      </dsp:txXfrm>
    </dsp:sp>
    <dsp:sp modelId="{94EE94DB-5536-4D0E-8B8A-357129DE4AF4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shade val="90000"/>
              <a:hueOff val="-534820"/>
              <a:satOff val="-1136"/>
              <a:lumOff val="3232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A154547B-5132-4F1A-ADBB-16A57C6C3290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Effectiveness remains inconsistent across forces. </a:t>
          </a:r>
          <a:endParaRPr lang="en-US" sz="1900" b="1" kern="1200" dirty="0"/>
        </a:p>
      </dsp:txBody>
      <dsp:txXfrm>
        <a:off x="8061" y="2524640"/>
        <a:ext cx="3034531" cy="1820718"/>
      </dsp:txXfrm>
    </dsp:sp>
    <dsp:sp modelId="{737D75F1-7B11-467D-AF4E-DA0AB3977852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Many victims still experience delays and poor communication – leads to negative impacts on their mental health. </a:t>
          </a:r>
          <a:endParaRPr lang="en-US" sz="1900" kern="1200" dirty="0"/>
        </a:p>
      </dsp:txBody>
      <dsp:txXfrm>
        <a:off x="3740534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8246CA-3D73-4ED2-84D0-01312A6F94EA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446D77-4124-47EC-9921-977550E1C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17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446D77-4124-47EC-9921-977550E1CF2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12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446D77-4124-47EC-9921-977550E1CF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0928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446D77-4124-47EC-9921-977550E1CF2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52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446D77-4124-47EC-9921-977550E1CF2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90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446D77-4124-47EC-9921-977550E1CF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720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446D77-4124-47EC-9921-977550E1CF2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072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B5041-C215-68D1-5D7C-F87C4E8CEB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FA6577-1BBE-5A03-FE7E-0C79518680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0A36F-21F4-3742-1F4C-AF03E3FAA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86D1C-EB3C-DB86-EBB8-6795D17E6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AC8463-5075-E7BD-2BE3-92A69135B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828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252F2-AC63-928C-6EAB-7C0947E55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7C86-782F-275D-EF74-18D162B51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B3F6-EFF4-C045-C6A8-0983EDA8D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D83E1-C5E0-1B49-16B3-334B7F0A5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F087B-6186-213C-5D3C-4A708DD4A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172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8D1A2-9FDA-9D5E-56DA-F64CDFD48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A598A-79D1-9D81-A426-9633F96BA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887E9-CE7E-AAC6-B356-F335E19EA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3EB40-B0BE-DAF5-27AD-0A80FD50D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F4B87-910C-A62E-4BA8-C42B22B5F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729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439B-4534-FA00-2D4E-477D35A55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77D7-F683-5B87-9FE8-5A429E67B3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6AD9C4-E70C-F07F-93A1-5065520CB2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814082-E6B5-9FB8-DB8E-FEF69A5F1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9CB4DC-B3FC-9BDC-D610-6918BB0D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1753E-DB0E-86AB-F3A5-7837487C4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32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EF7AD-06AA-EB5B-CB51-6BAC10DE7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52A3D9-0B16-29CC-A110-FD7EC63BA5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886614-C7D0-AB53-D7E8-F7A8159A08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35731C-D0F7-C5D7-DD62-45FA0FF5BB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5DFF1A-7A29-F6BF-4D10-062980C703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5A62D4-A077-B2DB-F6D2-ED28B7EE3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C5F563-68D3-27B9-5D43-A5914E96D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60000C-831B-8E73-EC07-BE67BAC51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01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BDE37-15BD-BE5B-627F-FB279D2A1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92E30F-5392-8D21-E419-C7193FB22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5BDCB1-330D-DD3A-B81F-D318FE0C0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924DA-059E-144B-699D-4073728DC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6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94C1A9-7114-D210-14F0-1F597C01D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68B5F2-85A7-385D-75F1-8481D3378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381F2A-D3B4-B5D9-4FE7-5424A656F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67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39ECB-E42E-F6C9-3274-BEF793C76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71D65-ECDB-581E-2FA5-BBCA5BDAC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D4A7BB-11D4-F6CB-3CFD-C8C2CD2FD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AC90A-2F1A-5B86-0EC7-EF97DEBDA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0B64-DDE7-0380-8A53-EC69054FA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8BABAC-BB5D-5AC2-2E95-75983CB8D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82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E518C-F1C7-9381-7904-06DE9810C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8AE6ED-3B1E-4471-E4E3-3E828701BC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552139-512C-8253-8886-1A30F24AC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C3165-E9D7-0FC7-B0CC-5A9034B55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EEC559-D6CE-FCF7-CA59-BE405AD61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EF042-C15F-70E5-16D2-553AE13B2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07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3D78-85CC-7C28-780F-351A883DE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908D1E-842C-ACF6-DA07-9E26E6F96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41FB2-54CC-117A-8506-4DE704CC7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0F102-0BBF-B587-24BC-5EBBED5EB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E2BB2-99FC-8800-A805-E996F1CF3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433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2E409D-92A5-8767-BEC0-F1D0A3D00D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16F253-B90D-8867-C3ED-553DC8EB4E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852C7-EE5E-71F2-5935-07E05395E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7E555-3731-7667-7F1E-4322E551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938F5-1BB7-2AFE-2BF0-50AD67B5F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929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62DA4C-2CB7-1B68-6598-A54306A35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3E054-06A3-9ED0-4B75-BE8E88ACA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36AF0-2ADA-CF3B-A67F-21001CF368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030A6D-23CB-4AEB-B046-96F051297912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575B2-7E57-8638-7F6E-8A66B5B08A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C0F9D-D287-5F31-8F0B-887AE09902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32F823-A5A0-40DA-82FD-78553629E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176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hmicfrs.justiceinspectorates.gov.uk/publication-html/police-response-to-violence-against-women-and-girls-final-inspection-report/" TargetMode="External"/><Relationship Id="rId3" Type="http://schemas.openxmlformats.org/officeDocument/2006/relationships/hyperlink" Target="https://www.college.police.uk/article/call-action-violence-against-women-and-girls-epidemic-deepens" TargetMode="External"/><Relationship Id="rId7" Type="http://schemas.openxmlformats.org/officeDocument/2006/relationships/hyperlink" Target="https://www.police-foundation.org.uk/2025/12/vawg-is-a-public-health-emergency-requiring-a-whole-system-response/" TargetMode="External"/><Relationship Id="rId2" Type="http://schemas.openxmlformats.org/officeDocument/2006/relationships/hyperlink" Target="https://www.vkpp.org.uk/vkpp-work/violence-against-women-and-girls-vawg-analysis-and-research/strategic-threat-and-risk-assessment-of-violence-against-women-and-gir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.ac.uk/media-library/sites/sps/news/2024/Amatteroftrust_Gill&amp;Anitha_November2024.pdf" TargetMode="External"/><Relationship Id="rId11" Type="http://schemas.openxmlformats.org/officeDocument/2006/relationships/hyperlink" Target="https://www.gov.wales/written-statement-womens-safety-public-places-wales" TargetMode="External"/><Relationship Id="rId5" Type="http://schemas.openxmlformats.org/officeDocument/2006/relationships/hyperlink" Target="https://www.femicidecensus.org/" TargetMode="External"/><Relationship Id="rId10" Type="http://schemas.openxmlformats.org/officeDocument/2006/relationships/hyperlink" Target="https://www.gov.uk/government/publications/the-domestic-violence-crime-and-victims-act-2004" TargetMode="External"/><Relationship Id="rId4" Type="http://schemas.openxmlformats.org/officeDocument/2006/relationships/hyperlink" Target="https://www.college.police.uk/support-forces/practices/4p-approach-safeguarding-victims-domestic-abuse" TargetMode="External"/><Relationship Id="rId9" Type="http://schemas.openxmlformats.org/officeDocument/2006/relationships/hyperlink" Target="https://openaccess.city.ac.uk/id/eprint/34004/8/2024%20Op%20Soteria%20Survey%20Report%20II%20with%20correction%20131124.pdf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emergencyservicestimes.com/2025/09/16/the-new-national-operating-model-for-investigating-serious-sexual-offences/" TargetMode="External"/><Relationship Id="rId13" Type="http://schemas.openxmlformats.org/officeDocument/2006/relationships/hyperlink" Target="https://www.wiltshire.police.uk/police-forces/wiltshire-police/areas/campaigns/campaigns/vigilant-wiltshire/" TargetMode="External"/><Relationship Id="rId3" Type="http://schemas.openxmlformats.org/officeDocument/2006/relationships/hyperlink" Target="https://www.met.police.uk/police-forces/metropolitan-police/areas/about-us/about-the-met/vawg-action-plan-summary/more-resources-and-training/#:~:text=A%20new%20VAWG%20training%20package,supervisors%20have%20received%20the%20training" TargetMode="External"/><Relationship Id="rId7" Type="http://schemas.openxmlformats.org/officeDocument/2006/relationships/hyperlink" Target="https://news.npcc.police.uk/releases/police-forces-partners-and-ambassadors-leading-the-way-to-tackle-violence-against-women-and-girls" TargetMode="External"/><Relationship Id="rId12" Type="http://schemas.openxmlformats.org/officeDocument/2006/relationships/hyperlink" Target="https://welshwomensaid.org.uk/wp-content/uploads/2021/11/The-Violence-Against-Women-Domestic-Abuse-Sexual-Violence-Wales-Act-2015.pdf" TargetMode="External"/><Relationship Id="rId2" Type="http://schemas.openxmlformats.org/officeDocument/2006/relationships/hyperlink" Target="https://www.theguardian.com/society/2025/dec/13/police-forces-in-england-and-wales-to-get-units-that-tackle-violence-against-wom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pcc.police.uk/our-work/violence-against-women-and-girls/" TargetMode="External"/><Relationship Id="rId11" Type="http://schemas.openxmlformats.org/officeDocument/2006/relationships/hyperlink" Target="https://victimscommissioner.org.uk/news/victim-rights-vs-victim-realities-what-the-operation-soteria-surveys-tell-us/" TargetMode="External"/><Relationship Id="rId5" Type="http://schemas.openxmlformats.org/officeDocument/2006/relationships/hyperlink" Target="https://www.gov.uk/government/publications/the-code-of-practice-for-victims-of-crime/code-of-practice-for-victims-of-crime-in-england-and-wales-victims-code" TargetMode="External"/><Relationship Id="rId10" Type="http://schemas.openxmlformats.org/officeDocument/2006/relationships/hyperlink" Target="https://lordslibrary.parliament.uk/tackling-violence-against-women-and-girls-in-the-uk/#heading-4" TargetMode="External"/><Relationship Id="rId4" Type="http://schemas.openxmlformats.org/officeDocument/2006/relationships/hyperlink" Target="https://www.met.police.uk/police-forces/metropolitan-police/areas/about-us/about-the-met/vawg-action-plan-summary/overview-action-plan/" TargetMode="External"/><Relationship Id="rId9" Type="http://schemas.openxmlformats.org/officeDocument/2006/relationships/hyperlink" Target="https://static1.squarespace.com/static/5aa98420f2e6b1ba0c874e42/t/6241a370051da468f5ba42d3/1648468856173/DS+FINAL+REPOR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039CA-68B7-2B00-7144-44C65B8DD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7292" y="1259958"/>
            <a:ext cx="3398005" cy="3398306"/>
          </a:xfrm>
        </p:spPr>
        <p:txBody>
          <a:bodyPr anchor="b">
            <a:noAutofit/>
          </a:bodyPr>
          <a:lstStyle/>
          <a:p>
            <a:r>
              <a:rPr lang="en-GB" sz="2100" b="1" dirty="0">
                <a:latin typeface="Century Schoolbook" panose="02040604050505020304" pitchFamily="18" charset="0"/>
              </a:rPr>
              <a:t>How effective is the UK policing response to violence against women and girls, and what systemic reforms are needed to ensure consistent protection, justice, and prevention across all communities?</a:t>
            </a:r>
            <a:endParaRPr lang="en-GB" sz="2100" dirty="0">
              <a:latin typeface="Century Schoolbook" panose="020406040505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E90511-BE10-910E-AA73-07C1A8A8F0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9471" y="5208278"/>
            <a:ext cx="2934586" cy="779527"/>
          </a:xfrm>
        </p:spPr>
        <p:txBody>
          <a:bodyPr anchor="t">
            <a:normAutofit lnSpcReduction="10000"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F0502020204030204" pitchFamily="34" charset="0"/>
              </a:rPr>
              <a:t>Tanith Coulson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F0502020204030204" pitchFamily="34" charset="0"/>
              </a:rPr>
              <a:t>2304246 </a:t>
            </a:r>
            <a:b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F0502020204030204" pitchFamily="34" charset="0"/>
              </a:rPr>
            </a:b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badi" panose="020F0502020204030204" pitchFamily="34" charset="0"/>
            </a:endParaRPr>
          </a:p>
        </p:txBody>
      </p:sp>
      <p:pic>
        <p:nvPicPr>
          <p:cNvPr id="7" name="Picture 6" descr="A group of women hugging&#10;&#10;AI-generated content may be incorrect.">
            <a:extLst>
              <a:ext uri="{FF2B5EF4-FFF2-40B4-BE49-F238E27FC236}">
                <a16:creationId xmlns:a16="http://schemas.microsoft.com/office/drawing/2014/main" id="{544CD9A2-2DD3-8998-FEB4-7343F734B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91"/>
          <a:stretch>
            <a:fillRect/>
          </a:stretch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34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DF66CB0-1AD6-4D8C-BE70-897ADA64F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4C3B26D-D43F-467B-B943-E20A45E7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6802718" cy="54864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D7563-FBCB-B70E-4EB0-A31428D64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123" y="911741"/>
            <a:ext cx="5624624" cy="685800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latin typeface="Century Schoolbook" panose="02040604050505020304" pitchFamily="18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00991-048C-151E-DC77-D29850053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2659" y="1881961"/>
            <a:ext cx="5475266" cy="4005818"/>
          </a:xfrm>
        </p:spPr>
        <p:txBody>
          <a:bodyPr anchor="t">
            <a:normAutofit lnSpcReduction="10000"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Violence against women and girls (VAWG) includes 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harassment, stalking, rape, sexual assault, murder, honour-based abuse and coercive control 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(National Police Chiefs’ Council, 2024). 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2022, 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122 women were killed by men 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51% by a current or former intimate partner. </a:t>
            </a:r>
            <a:b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(Femicide Census, 2021). 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Evaluate policing effectiveness in responding to VAWG.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Explore systemic reforms for consistent protection, justice, and prevention. 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Two main factors: </a:t>
            </a:r>
            <a:b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Police response and investigation effectiveness.</a:t>
            </a:r>
            <a:b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Institutional and systemic barriers. </a:t>
            </a:r>
          </a:p>
          <a:p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D90AF3-CC53-34C1-5A03-88AA8799A6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78" r="19162" b="-2"/>
          <a:stretch>
            <a:fillRect/>
          </a:stretch>
        </p:blipFill>
        <p:spPr>
          <a:xfrm>
            <a:off x="7461069" y="685799"/>
            <a:ext cx="4117787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49561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C46DE6-FC6A-9F39-DCE2-6A7A2C1B67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7FCFAB8-9E9C-414D-9FCB-CECED12D5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6C16827-9A48-4468-BE81-11EC18E0A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54102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D9F6F-75E4-6BBD-D8F4-CEF13591D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9509" y="2429887"/>
            <a:ext cx="3516922" cy="111180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entury Schoolbook" panose="02040604050505020304" pitchFamily="18" charset="0"/>
              </a:rPr>
              <a:t>Importance of Policing VAWG </a:t>
            </a:r>
            <a:endParaRPr lang="en-GB" sz="3200" b="1" dirty="0">
              <a:solidFill>
                <a:srgbClr val="595959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99956BA-5C38-49F9-88D6-BD6C71E9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85799"/>
            <a:ext cx="5410200" cy="5486401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14700-39C3-0675-C883-8BB64EE3C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4898" y="1056290"/>
            <a:ext cx="4825557" cy="511590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VAWG crimes increased by </a:t>
            </a: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37% between 2018/23.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Over </a:t>
            </a: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one million 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VAWG related crimes were recorded in 2022/23. 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Officially classed as a </a:t>
            </a: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national threat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aligned with counter-terrorism priorities. </a:t>
            </a:r>
            <a:b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(College of Policing, 2024). </a:t>
            </a:r>
          </a:p>
          <a:p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1.6 million victims 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(aged 16-59) of domestic abuse in England and Wales. </a:t>
            </a:r>
          </a:p>
          <a:p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618,000 victims 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(aged 16-74) of sexual assault (including attempts). </a:t>
            </a:r>
          </a:p>
          <a:p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892,000 victims 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(aged 16-59) of stalking. </a:t>
            </a:r>
            <a:b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(HMICFRS, 2021). 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Highlights the scale and urgency of police responsibility in protecting women and girls. </a:t>
            </a:r>
          </a:p>
          <a:p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Justice is important to protect victims and prevent future harm. </a:t>
            </a:r>
          </a:p>
          <a:p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9F459A-B3F8-6684-4EC9-746089F1D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8898" y="2794715"/>
            <a:ext cx="4026868" cy="402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0598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08C18A-9B57-26F6-2053-04A56A28F1AA}"/>
              </a:ext>
            </a:extLst>
          </p:cNvPr>
          <p:cNvSpPr/>
          <p:nvPr/>
        </p:nvSpPr>
        <p:spPr>
          <a:xfrm>
            <a:off x="0" y="4114800"/>
            <a:ext cx="6095996" cy="27431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97623-FF87-62E2-BC7F-E054236E7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413" y="4544704"/>
            <a:ext cx="4792635" cy="1811645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Century Schoolbook" panose="02040604050505020304" pitchFamily="18" charset="0"/>
              </a:rPr>
              <a:t>Key Legislation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3E46C3-E641-A78F-5FF0-725EEDE349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81" r="-1" b="-1"/>
          <a:stretch>
            <a:fillRect/>
          </a:stretch>
        </p:blipFill>
        <p:spPr>
          <a:xfrm>
            <a:off x="0" y="10"/>
            <a:ext cx="6095988" cy="411478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D1B0B-2955-50F6-49B0-24227BA0F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3371" y="236483"/>
            <a:ext cx="5445359" cy="6400799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65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Domestic Abuse Act 2021 (England &amp; Wales)</a:t>
            </a:r>
          </a:p>
          <a:p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Increase awareness of domestic abuse, </a:t>
            </a:r>
            <a:r>
              <a:rPr lang="en-GB" sz="165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strengthen victim support</a:t>
            </a:r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and improve effectiveness of the justice system. </a:t>
            </a:r>
          </a:p>
          <a:p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Definition of abuse: physical violence, emotional, coercive or controlling behaviour, and economic abuse. </a:t>
            </a:r>
          </a:p>
          <a:p>
            <a:r>
              <a:rPr lang="en-GB" sz="165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Domestic</a:t>
            </a:r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165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abuse protection notice (DAPN) and domestic abuse order (DAPO)</a:t>
            </a:r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(Tudor, 2023).</a:t>
            </a:r>
          </a:p>
          <a:p>
            <a:pPr marL="0" indent="0">
              <a:buNone/>
            </a:pPr>
            <a:r>
              <a:rPr lang="en-GB" sz="165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Domestic Violence, Crime and Victims Act 2004 </a:t>
            </a:r>
          </a:p>
          <a:p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Focuses on domestic abuse-related deaths.</a:t>
            </a:r>
          </a:p>
          <a:p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Protects children and vulnerable adults.</a:t>
            </a:r>
          </a:p>
          <a:p>
            <a:pPr marL="0" indent="0">
              <a:buNone/>
            </a:pPr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(Home Office, 2005). </a:t>
            </a:r>
          </a:p>
          <a:p>
            <a:pPr marL="0" indent="0">
              <a:buNone/>
            </a:pPr>
            <a:r>
              <a:rPr lang="en-GB" sz="165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Violence against Women, Domestic Abuse and Sexual Violence (Wales) Act 2015 </a:t>
            </a:r>
          </a:p>
          <a:p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Places a statutory duty for police to prevent VAWG, protect victims and supports those affected. </a:t>
            </a:r>
          </a:p>
          <a:p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Focuses on protection and multi-agency working – cannot deal with VAWG alone.</a:t>
            </a:r>
          </a:p>
          <a:p>
            <a:pPr marL="0" indent="0">
              <a:buNone/>
            </a:pPr>
            <a:r>
              <a:rPr lang="en-GB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(Welsh Women’s Aid, 2021). </a:t>
            </a:r>
          </a:p>
        </p:txBody>
      </p:sp>
    </p:spTree>
    <p:extLst>
      <p:ext uri="{BB962C8B-B14F-4D97-AF65-F5344CB8AC3E}">
        <p14:creationId xmlns:p14="http://schemas.microsoft.com/office/powerpoint/2010/main" val="2661197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AA5BD-A88C-AF56-8BB8-338060EB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48773" y="987204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>
                <a:latin typeface="Century Schoolbook" panose="02040604050505020304" pitchFamily="18" charset="0"/>
              </a:rPr>
              <a:t>Police Response Overview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A4983-E933-37C8-AC31-40E7E218A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16" y="2293444"/>
            <a:ext cx="10824184" cy="4451091"/>
          </a:xfrm>
        </p:spPr>
        <p:txBody>
          <a:bodyPr anchor="t">
            <a:normAutofit lnSpcReduction="10000"/>
          </a:bodyPr>
          <a:lstStyle/>
          <a:p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Victims’ Code </a:t>
            </a:r>
            <a:b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Code of Practice for Victims of Crime sets out the </a:t>
            </a: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12 services and standards.</a:t>
            </a:r>
            <a:b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9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Treated with dignity and respect, receive regular updates on their case, have their needs considered throughout investigation. </a:t>
            </a:r>
            <a:b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(Ministry of Justice, 2025). </a:t>
            </a:r>
          </a:p>
          <a:p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4Ps approach – Prepare, Protect, Prevent and Pursue 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(College of Policing, 2025). 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Tools like Facial Recognition (LFR) vans and Rapid Video Response (RVR) are being used (</a:t>
            </a:r>
            <a:r>
              <a:rPr lang="en-GB" sz="19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Halkon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2025). 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Over 20,000 frontline officers have been given extra First Responder training.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Met invested 565 officers and staff into public protection</a:t>
            </a:r>
            <a:b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(Met Police, 2025). 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Some victims felt police responses </a:t>
            </a: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have improved 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compared to previous years – proactive actions and safeguards taken. 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(HMICFRS, 2021). 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48D836-BEAA-E047-0168-01F062AB2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8267" y="309463"/>
            <a:ext cx="4345558" cy="24443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23280385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6490D9-A7F2-45AF-2F70-75BE65F66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3901" y="774282"/>
            <a:ext cx="3571416" cy="20089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861812-15E8-9BA6-B8ED-888B41567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47" y="709527"/>
            <a:ext cx="8959893" cy="8883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kern="1200" dirty="0">
                <a:latin typeface="Century Schoolbook" panose="02040604050505020304" pitchFamily="18" charset="0"/>
              </a:rPr>
              <a:t>Case Study: </a:t>
            </a:r>
            <a:r>
              <a:rPr lang="en-US" sz="3200" b="1" kern="1200" dirty="0">
                <a:latin typeface="Century Schoolbook" panose="02040604050505020304" pitchFamily="18" charset="0"/>
              </a:rPr>
              <a:t>Operation</a:t>
            </a:r>
            <a:r>
              <a:rPr lang="en-US" sz="2800" b="1" kern="1200" dirty="0">
                <a:latin typeface="Century Schoolbook" panose="02040604050505020304" pitchFamily="18" charset="0"/>
              </a:rPr>
              <a:t> Soteria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9725A8-7780-2016-369D-67A50E2F8BB4}"/>
              </a:ext>
            </a:extLst>
          </p:cNvPr>
          <p:cNvSpPr txBox="1"/>
          <p:nvPr/>
        </p:nvSpPr>
        <p:spPr>
          <a:xfrm>
            <a:off x="522560" y="1507070"/>
            <a:ext cx="6249261" cy="296850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114300" algn="ctr">
              <a:lnSpc>
                <a:spcPct val="90000"/>
              </a:lnSpc>
              <a:spcAft>
                <a:spcPts val="600"/>
              </a:spcAft>
            </a:pPr>
            <a:r>
              <a:rPr lang="en-US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National reform to improve rape and serious sexual assault offences (RASSO) investigations.</a:t>
            </a:r>
          </a:p>
          <a:p>
            <a:pPr marL="114300" algn="ctr">
              <a:lnSpc>
                <a:spcPct val="90000"/>
              </a:lnSpc>
              <a:spcAft>
                <a:spcPts val="600"/>
              </a:spcAft>
            </a:pPr>
            <a:r>
              <a:rPr lang="en-US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Based on three principles: </a:t>
            </a:r>
            <a:br>
              <a:rPr lang="en-US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5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1.</a:t>
            </a:r>
            <a:r>
              <a:rPr lang="en-US" sz="16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5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Victim centered</a:t>
            </a:r>
            <a:br>
              <a:rPr lang="en-US" sz="165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5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2. Suspect focused</a:t>
            </a:r>
            <a:br>
              <a:rPr lang="en-US" sz="165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5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3. Context-led</a:t>
            </a:r>
          </a:p>
          <a:p>
            <a:pPr marL="114300" algn="ctr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(Perkins, 2025). </a:t>
            </a: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spcAft>
                <a:spcPts val="600"/>
              </a:spcAft>
            </a:pP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E60A17-70F4-808B-6F9E-202E0B5F86A7}"/>
              </a:ext>
            </a:extLst>
          </p:cNvPr>
          <p:cNvSpPr txBox="1"/>
          <p:nvPr/>
        </p:nvSpPr>
        <p:spPr>
          <a:xfrm>
            <a:off x="5236398" y="3178429"/>
            <a:ext cx="5918692" cy="2046714"/>
          </a:xfrm>
          <a:prstGeom prst="rect">
            <a:avLst/>
          </a:prstGeom>
          <a:solidFill>
            <a:srgbClr val="FFB7DB"/>
          </a:solidFill>
          <a:ln>
            <a:solidFill>
              <a:schemeClr val="bg1"/>
            </a:solidFill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Limitations: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73%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said their mental health </a:t>
            </a: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worsened due to police actions or inaction.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Some survivors developed post-traumatic stress disorder (PTSD) – result from experience with police.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58% reported a loss of trust in police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b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(Hohl et al., 2024).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056CF1-A24E-0AC1-0052-F27FA6DD43C1}"/>
              </a:ext>
            </a:extLst>
          </p:cNvPr>
          <p:cNvSpPr txBox="1"/>
          <p:nvPr/>
        </p:nvSpPr>
        <p:spPr>
          <a:xfrm>
            <a:off x="1145471" y="3263195"/>
            <a:ext cx="3749531" cy="2046714"/>
          </a:xfrm>
          <a:prstGeom prst="rect">
            <a:avLst/>
          </a:prstGeom>
          <a:solidFill>
            <a:srgbClr val="FFB7DB"/>
          </a:solidFill>
          <a:ln>
            <a:solidFill>
              <a:schemeClr val="bg1"/>
            </a:solidFill>
          </a:ln>
          <a:effectLst>
            <a:softEdge rad="31750"/>
          </a:effectLst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Evidence of improvement: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2021: 45% said police referred them to support.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2023: figure rose to 67%.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One in six 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survivors noted their </a:t>
            </a: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trust and personal safety in the police had improved.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30756D-D04E-135C-7B22-E70536BC42D2}"/>
              </a:ext>
            </a:extLst>
          </p:cNvPr>
          <p:cNvSpPr txBox="1"/>
          <p:nvPr/>
        </p:nvSpPr>
        <p:spPr>
          <a:xfrm>
            <a:off x="1145471" y="5445180"/>
            <a:ext cx="9260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Highlights while referrals have increased, </a:t>
            </a:r>
            <a:r>
              <a:rPr lang="en-GB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support alone is not enough</a:t>
            </a: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and reforms are not experienced consistently.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1550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BF6D1-AA90-FC3C-2C8C-06139455B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58723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Century Schoolbook" panose="02040604050505020304" pitchFamily="18" charset="0"/>
              </a:rPr>
              <a:t>Case Studies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73DB6-015F-2DB9-C620-328F64C336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464816"/>
          </a:xfrm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Operation Vigilant 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Thames Valley Police – increase in reports of stranger rape offences. 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Wiltshire Police adopted the approach in 2021: focus on offenders, prevent sexual harm. 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Share good practice with other forces through training and use of technology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Uses intelligence-led hotspot patrols. 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Involving plain clothes officers, CCTV teams, and drone units. </a:t>
            </a: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(Wiltshire Police, 2025).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4AF8DC-14DD-AC97-4D3B-BC3506E09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Operation Verona 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Operates alongside Operation Vigilant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with uniformed officers – increase visibility.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Since roll out there have been: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243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newly trained officers 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259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Vigilant and Veona deployments 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219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stop and search 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75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arrests 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137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disruptions of individuals subject to orders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5,566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reassurance engagements </a:t>
            </a: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(Met Police, 2024). </a:t>
            </a:r>
          </a:p>
        </p:txBody>
      </p:sp>
    </p:spTree>
    <p:extLst>
      <p:ext uri="{BB962C8B-B14F-4D97-AF65-F5344CB8AC3E}">
        <p14:creationId xmlns:p14="http://schemas.microsoft.com/office/powerpoint/2010/main" val="1288354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17500-DCF3-CD04-4726-9DE737A86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0FFC0-CED5-E163-0222-819B8DDF7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972800" cy="1325563"/>
          </a:xfrm>
          <a:solidFill>
            <a:srgbClr val="FBE3D6"/>
          </a:solidFill>
          <a:ln>
            <a:solidFill>
              <a:srgbClr val="FBE3D6"/>
            </a:solidFill>
          </a:ln>
        </p:spPr>
        <p:txBody>
          <a:bodyPr/>
          <a:lstStyle/>
          <a:p>
            <a:r>
              <a:rPr lang="en-GB" b="1" dirty="0">
                <a:latin typeface="Century Schoolbook" panose="02040604050505020304" pitchFamily="18" charset="0"/>
              </a:rPr>
              <a:t>Challenges in Police Effectiveness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4F02E0-4DAF-5E83-D515-2E7DA05B6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75578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8201172"/>
      </p:ext>
    </p:extLst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03CC7-9C1F-37FC-E8D9-77060E507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323851"/>
            <a:ext cx="6002110" cy="1495425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Schoolbook" panose="02040604050505020304" pitchFamily="18" charset="0"/>
              </a:rPr>
              <a:t>Wider Societal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DAD39-BDBE-EFC4-341E-E853A1762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1819276"/>
            <a:ext cx="6002109" cy="47148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50" b="1" u="sng" dirty="0"/>
              <a:t>Underreporting of VAWG – fear, stigma, or shame. </a:t>
            </a:r>
          </a:p>
          <a:p>
            <a:r>
              <a:rPr lang="en-GB" sz="1650" dirty="0"/>
              <a:t>Statistics from 2021 found more than </a:t>
            </a:r>
            <a:r>
              <a:rPr lang="en-GB" sz="1650" b="1" dirty="0"/>
              <a:t>95%</a:t>
            </a:r>
            <a:r>
              <a:rPr lang="en-GB" sz="1650" dirty="0"/>
              <a:t> females never reported their experience of sexual harassment. </a:t>
            </a:r>
          </a:p>
          <a:p>
            <a:r>
              <a:rPr lang="en-GB" sz="1650" dirty="0"/>
              <a:t>55% claimed they believed the incident wasn’t </a:t>
            </a:r>
            <a:r>
              <a:rPr lang="en-GB" sz="1650" b="1" dirty="0"/>
              <a:t>“serious enough”.</a:t>
            </a:r>
          </a:p>
          <a:p>
            <a:r>
              <a:rPr lang="en-GB" sz="1650" dirty="0"/>
              <a:t>45% lacked confidence – reporting wouldn’t help.</a:t>
            </a:r>
            <a:br>
              <a:rPr lang="en-GB" sz="1650" dirty="0"/>
            </a:br>
            <a:r>
              <a:rPr lang="en-GB" sz="1650" dirty="0"/>
              <a:t>(Allen et al., 2022). </a:t>
            </a:r>
          </a:p>
          <a:p>
            <a:pPr marL="0" indent="0">
              <a:buNone/>
            </a:pPr>
            <a:r>
              <a:rPr lang="en-GB" sz="1650" b="1" u="sng" dirty="0"/>
              <a:t>Minoritised communities face barriers. </a:t>
            </a:r>
          </a:p>
          <a:p>
            <a:r>
              <a:rPr lang="en-GB" sz="1650" b="1" dirty="0"/>
              <a:t>79% of Muslim women in prison </a:t>
            </a:r>
            <a:r>
              <a:rPr lang="en-GB" sz="1650" dirty="0"/>
              <a:t>reported experiencing domestic abuse – in some cases, </a:t>
            </a:r>
            <a:r>
              <a:rPr lang="en-GB" sz="1650" b="1" dirty="0"/>
              <a:t>abuse was linked to their offence. </a:t>
            </a:r>
          </a:p>
          <a:p>
            <a:r>
              <a:rPr lang="en-GB" sz="1650" dirty="0"/>
              <a:t>Black, Asian, and minoritised women </a:t>
            </a:r>
            <a:r>
              <a:rPr lang="en-GB" sz="1650" b="1" dirty="0"/>
              <a:t>often perceived as the aggressor </a:t>
            </a:r>
            <a:r>
              <a:rPr lang="en-GB" sz="1650" dirty="0"/>
              <a:t>before being treated as a victim.</a:t>
            </a:r>
            <a:br>
              <a:rPr lang="en-GB" sz="1650" dirty="0"/>
            </a:br>
            <a:r>
              <a:rPr lang="en-GB" sz="1650" dirty="0"/>
              <a:t>(Williams, 2022). </a:t>
            </a:r>
          </a:p>
          <a:p>
            <a:r>
              <a:rPr lang="en-GB" sz="1650" dirty="0"/>
              <a:t>Highlights barriers in society and the system – factors reduce equal access to protection and justice.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9A4C7A-4912-06FC-721E-78BEFC3F37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95" r="30510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970934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515DC8-3701-44EB-999C-D5402B90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152" y="0"/>
            <a:ext cx="8981524" cy="6858000"/>
          </a:xfrm>
          <a:prstGeom prst="rect">
            <a:avLst/>
          </a:prstGeom>
          <a:solidFill>
            <a:schemeClr val="tx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5F4C1-DD06-BCBC-F110-9ADCFC1A0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096000" cy="3429000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bg1">
                    <a:lumMod val="75000"/>
                    <a:lumOff val="25000"/>
                  </a:schemeClr>
                </a:solidFill>
                <a:latin typeface="Century Schoolbook" panose="02040604050505020304" pitchFamily="18" charset="0"/>
              </a:rPr>
              <a:t>Reforms Needed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453B9E-B674-C0F9-FB92-7791EA2F8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0"/>
            <a:ext cx="6096000" cy="342900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CB03E5C-6FF6-28B0-9080-5B19B7820A53}"/>
              </a:ext>
            </a:extLst>
          </p:cNvPr>
          <p:cNvSpPr/>
          <p:nvPr/>
        </p:nvSpPr>
        <p:spPr>
          <a:xfrm>
            <a:off x="6284686" y="217715"/>
            <a:ext cx="5515428" cy="1596572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br>
              <a:rPr lang="en-US" sz="1650" b="1" dirty="0">
                <a:solidFill>
                  <a:schemeClr val="bg1">
                    <a:lumMod val="75000"/>
                    <a:lumOff val="25000"/>
                  </a:schemeClr>
                </a:solidFill>
              </a:rPr>
            </a:br>
            <a:r>
              <a:rPr lang="en-US" sz="165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Make policing more consistent across all forces – all victims protected.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Government plans for all forces in England and Wales to have specialist VAWG units by 2029 – response to Operation Soteria (McKelvie, 2025).</a:t>
            </a:r>
          </a:p>
          <a:p>
            <a:endParaRPr lang="en-US" sz="1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endParaRPr lang="en-US" sz="165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68D76C6-5010-E096-56B5-24996E397ACB}"/>
              </a:ext>
            </a:extLst>
          </p:cNvPr>
          <p:cNvSpPr/>
          <p:nvPr/>
        </p:nvSpPr>
        <p:spPr>
          <a:xfrm>
            <a:off x="6204857" y="2104572"/>
            <a:ext cx="5675085" cy="2373085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br>
              <a:rPr lang="en-US" sz="1650" b="1" dirty="0">
                <a:solidFill>
                  <a:schemeClr val="bg1">
                    <a:lumMod val="75000"/>
                    <a:lumOff val="25000"/>
                  </a:schemeClr>
                </a:solidFill>
              </a:rPr>
            </a:br>
            <a:r>
              <a:rPr lang="en-US" sz="165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Train officers in victim </a:t>
            </a:r>
            <a:r>
              <a:rPr lang="en-US" sz="1650" b="1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centred</a:t>
            </a:r>
            <a:r>
              <a:rPr lang="en-US" sz="165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, trauma informed approaches – improve handling of cases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Early data suggests half the rape investigation teams were not fully qualified. </a:t>
            </a:r>
            <a:b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</a:b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(McKelvie, 2025).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2024: 2,300 new recruits, 861 new supervisors and 5,274 existing supervisors have received training.</a:t>
            </a:r>
            <a:b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</a:b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(Met Police, 2024). </a:t>
            </a:r>
          </a:p>
          <a:p>
            <a:endParaRPr lang="en-US" sz="165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6FDDFED-F252-F37F-58E8-0ACECF3461EE}"/>
              </a:ext>
            </a:extLst>
          </p:cNvPr>
          <p:cNvSpPr/>
          <p:nvPr/>
        </p:nvSpPr>
        <p:spPr>
          <a:xfrm>
            <a:off x="6284686" y="4615542"/>
            <a:ext cx="5675085" cy="2104572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br>
              <a:rPr lang="en-US" sz="17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</a:br>
            <a:r>
              <a:rPr lang="en-US" sz="165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Continue multi-agency working to support victims and prevent offences.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Multi-agency stalking unit (police, NHS, probation service and Suzy Lamplugh Trust) reduced stalking offences by 71% in 2020.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78% non-reoffending through offender management and victim support. </a:t>
            </a:r>
            <a:b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</a:br>
            <a:r>
              <a:rPr lang="en-US" sz="1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(NPCC, 2024). </a:t>
            </a:r>
          </a:p>
        </p:txBody>
      </p:sp>
    </p:spTree>
    <p:extLst>
      <p:ext uri="{BB962C8B-B14F-4D97-AF65-F5344CB8AC3E}">
        <p14:creationId xmlns:p14="http://schemas.microsoft.com/office/powerpoint/2010/main" val="1079911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miling&#10;&#10;AI-generated content may be incorrect.">
            <a:extLst>
              <a:ext uri="{FF2B5EF4-FFF2-40B4-BE49-F238E27FC236}">
                <a16:creationId xmlns:a16="http://schemas.microsoft.com/office/drawing/2014/main" id="{EFB61DC8-EAC7-9427-410F-C5CD09A1B3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872" r="-1" b="6020"/>
          <a:stretch>
            <a:fillRect/>
          </a:stretch>
        </p:blipFill>
        <p:spPr>
          <a:xfrm>
            <a:off x="1262130" y="99907"/>
            <a:ext cx="9388698" cy="3401580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36" name="Freeform: Shape 3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4A099C-851D-5121-3CDD-CE5870289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29001"/>
            <a:ext cx="4533363" cy="3429000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  <a:latin typeface="Century Schoolbook" panose="02040604050505020304" pitchFamily="18" charset="0"/>
              </a:rPr>
              <a:t>Key </a:t>
            </a:r>
            <a:br>
              <a:rPr lang="en-GB" sz="3200" b="1" dirty="0">
                <a:solidFill>
                  <a:schemeClr val="tx2"/>
                </a:solidFill>
                <a:latin typeface="Century Schoolbook" panose="02040604050505020304" pitchFamily="18" charset="0"/>
              </a:rPr>
            </a:br>
            <a:r>
              <a:rPr lang="en-GB" sz="3200" b="1" dirty="0">
                <a:solidFill>
                  <a:schemeClr val="tx2"/>
                </a:solidFill>
                <a:latin typeface="Century Schoolbook" panose="02040604050505020304" pitchFamily="18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8C39-0619-531A-8A25-D47F599BF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3364" y="3429000"/>
            <a:ext cx="7694460" cy="3429001"/>
          </a:xfrm>
          <a:solidFill>
            <a:srgbClr val="FBE3D6"/>
          </a:solidFill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Expand Operation Soteria and Operation Vigilant to all forces – although some reforms, such as specialist teams, </a:t>
            </a:r>
            <a:r>
              <a:rPr lang="en-GB" sz="1600" b="1" dirty="0">
                <a:solidFill>
                  <a:schemeClr val="tx2"/>
                </a:solidFill>
              </a:rPr>
              <a:t>may take years</a:t>
            </a:r>
            <a:r>
              <a:rPr lang="en-GB" sz="1600" dirty="0">
                <a:solidFill>
                  <a:schemeClr val="tx2"/>
                </a:solidFill>
              </a:rPr>
              <a:t>. </a:t>
            </a:r>
          </a:p>
          <a:p>
            <a:r>
              <a:rPr lang="en-GB" sz="1600" dirty="0">
                <a:solidFill>
                  <a:schemeClr val="tx2"/>
                </a:solidFill>
              </a:rPr>
              <a:t>Improve police training – helps officers respond better.</a:t>
            </a:r>
          </a:p>
          <a:p>
            <a:r>
              <a:rPr lang="en-GB" sz="1600" dirty="0">
                <a:solidFill>
                  <a:schemeClr val="tx2"/>
                </a:solidFill>
              </a:rPr>
              <a:t>Some Soteria findings </a:t>
            </a:r>
            <a:r>
              <a:rPr lang="en-GB" sz="1600" b="1" dirty="0">
                <a:solidFill>
                  <a:schemeClr val="tx2"/>
                </a:solidFill>
              </a:rPr>
              <a:t>show how trust improves </a:t>
            </a:r>
            <a:r>
              <a:rPr lang="en-GB" sz="1600" dirty="0">
                <a:solidFill>
                  <a:schemeClr val="tx2"/>
                </a:solidFill>
              </a:rPr>
              <a:t>for some survivors when staff are </a:t>
            </a:r>
            <a:r>
              <a:rPr lang="en-GB" sz="1600" b="1" dirty="0">
                <a:solidFill>
                  <a:schemeClr val="tx2"/>
                </a:solidFill>
              </a:rPr>
              <a:t>fully trained. </a:t>
            </a:r>
          </a:p>
          <a:p>
            <a:r>
              <a:rPr lang="en-GB" sz="1600" dirty="0">
                <a:solidFill>
                  <a:schemeClr val="tx2"/>
                </a:solidFill>
              </a:rPr>
              <a:t>Trust in police is still low – especially among </a:t>
            </a:r>
            <a:r>
              <a:rPr lang="en-GB" sz="1600" b="1" dirty="0">
                <a:solidFill>
                  <a:schemeClr val="tx2"/>
                </a:solidFill>
              </a:rPr>
              <a:t>minoritised communities</a:t>
            </a:r>
            <a:r>
              <a:rPr lang="en-GB" sz="1600" dirty="0">
                <a:solidFill>
                  <a:schemeClr val="tx2"/>
                </a:solidFill>
              </a:rPr>
              <a:t>. </a:t>
            </a:r>
          </a:p>
          <a:p>
            <a:r>
              <a:rPr lang="en-GB" sz="1600" dirty="0">
                <a:solidFill>
                  <a:schemeClr val="tx2"/>
                </a:solidFill>
              </a:rPr>
              <a:t>Increase staff and resources</a:t>
            </a:r>
          </a:p>
          <a:p>
            <a:r>
              <a:rPr lang="en-GB" sz="1600" dirty="0">
                <a:solidFill>
                  <a:schemeClr val="tx2"/>
                </a:solidFill>
              </a:rPr>
              <a:t>Ensure cases are </a:t>
            </a:r>
            <a:r>
              <a:rPr lang="en-GB" sz="1600" b="1" dirty="0">
                <a:solidFill>
                  <a:schemeClr val="tx2"/>
                </a:solidFill>
              </a:rPr>
              <a:t>properly investigated </a:t>
            </a:r>
            <a:r>
              <a:rPr lang="en-GB" sz="1600" dirty="0">
                <a:solidFill>
                  <a:schemeClr val="tx2"/>
                </a:solidFill>
              </a:rPr>
              <a:t>– reduce delays in the justice system. </a:t>
            </a:r>
          </a:p>
          <a:p>
            <a:r>
              <a:rPr lang="en-GB" sz="1600" dirty="0">
                <a:solidFill>
                  <a:schemeClr val="tx2"/>
                </a:solidFill>
              </a:rPr>
              <a:t>Delays and complex investigations – lead victims to choose </a:t>
            </a:r>
            <a:r>
              <a:rPr lang="en-GB" sz="1600" b="1" dirty="0">
                <a:solidFill>
                  <a:schemeClr val="tx2"/>
                </a:solidFill>
              </a:rPr>
              <a:t>support services over prosecution. </a:t>
            </a:r>
          </a:p>
          <a:p>
            <a:endParaRPr lang="en-GB" sz="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79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0E90C6-18EF-E297-441C-9F0DBF9C8AC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BE3D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A1FD7-5DB5-0739-C093-98643EA35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b="1" dirty="0">
                <a:latin typeface="Century Schoolbook" panose="02040604050505020304" pitchFamily="18" charset="0"/>
              </a:rPr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AB4ACD-3D9B-C473-98CB-39A06C308E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0048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307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D1603-A77F-D133-B9B5-50CE327B6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en-GB" dirty="0">
                <a:latin typeface="Century Schoolbook" panose="020406040505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6E5FF-D2F9-0FEE-5685-B57476B0A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6350"/>
            <a:ext cx="10515600" cy="53340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Blyth, M. (2023). </a:t>
            </a:r>
            <a:r>
              <a:rPr lang="en-GB" i="1" dirty="0"/>
              <a:t>Vulnerability Knowledge and Practice Programme</a:t>
            </a:r>
            <a:r>
              <a:rPr lang="en-GB" dirty="0"/>
              <a:t>. [online] Available at: </a:t>
            </a:r>
            <a:r>
              <a:rPr lang="en-GB" u="sng" dirty="0">
                <a:hlinkClick r:id="rId2"/>
              </a:rPr>
              <a:t>https://www.vkpp.org.uk/vkpp-work/violence-against-women-and-girls-vawg-analysis-and-research/strategic-threat-and-risk-assessment-of-violence-against-women-and-girls/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/>
              <a:t>College of policing (2024). </a:t>
            </a:r>
            <a:r>
              <a:rPr lang="en-GB" i="1" dirty="0"/>
              <a:t>Call to action as violence against women and girls epidemic deepens | College of Policing</a:t>
            </a:r>
            <a:r>
              <a:rPr lang="en-GB" dirty="0"/>
              <a:t>. [online] www.college.police.uk. Available at: </a:t>
            </a:r>
            <a:r>
              <a:rPr lang="en-GB" u="sng" dirty="0">
                <a:hlinkClick r:id="rId3"/>
              </a:rPr>
              <a:t>https://www.college.police.uk/article/call-action-violence-against-women-and-girls-epidemic-deepens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College of Policing. (2025). </a:t>
            </a:r>
            <a:r>
              <a:rPr lang="en-GB" i="1" dirty="0"/>
              <a:t>4P approach to safeguarding victims of domestic abuse | College of Policing</a:t>
            </a:r>
            <a:r>
              <a:rPr lang="en-GB" dirty="0"/>
              <a:t>. [online] Available at: </a:t>
            </a:r>
            <a:r>
              <a:rPr lang="en-GB" u="sng" dirty="0">
                <a:hlinkClick r:id="rId4"/>
              </a:rPr>
              <a:t>https://www.college.police.uk/support-forces/practices/4p-approach-safeguarding-victims-domestic-abuse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Femicide Census (2021). </a:t>
            </a:r>
            <a:r>
              <a:rPr lang="en-GB" i="1" dirty="0"/>
              <a:t>Femicide Census – Profiles of Women Killed by Men</a:t>
            </a:r>
            <a:r>
              <a:rPr lang="en-GB" dirty="0"/>
              <a:t>. [online] Femicide Census. Available at: </a:t>
            </a:r>
            <a:r>
              <a:rPr lang="en-GB" u="sng" dirty="0">
                <a:hlinkClick r:id="rId5"/>
              </a:rPr>
              <a:t>https://www.femicidecensus.org/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Gill, A. and Anitha, S. (2024). </a:t>
            </a:r>
            <a:r>
              <a:rPr lang="en-GB" i="1" dirty="0"/>
              <a:t>A matter of trust: Improving police responses to violence against women and girls in racially minoritised communities</a:t>
            </a:r>
            <a:r>
              <a:rPr lang="en-GB" dirty="0"/>
              <a:t>. [online] Available at: </a:t>
            </a:r>
            <a:r>
              <a:rPr lang="en-GB" u="sng" dirty="0">
                <a:hlinkClick r:id="rId6"/>
              </a:rPr>
              <a:t>https://www.bristol.ac.uk/media-library/sites/sps/news/2024/Amatteroftrust_Gill&amp;Anitha_November2024.pdf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 err="1"/>
              <a:t>Halkon</a:t>
            </a:r>
            <a:r>
              <a:rPr lang="en-GB" dirty="0"/>
              <a:t>, R. (2025). </a:t>
            </a:r>
            <a:r>
              <a:rPr lang="en-GB" i="1" dirty="0"/>
              <a:t>VAWG is a public health emergency requiring a whole system response</a:t>
            </a:r>
            <a:r>
              <a:rPr lang="en-GB" dirty="0"/>
              <a:t>. [online] The Police Foundation. Available at: </a:t>
            </a:r>
            <a:r>
              <a:rPr lang="en-GB" u="sng" dirty="0">
                <a:hlinkClick r:id="rId7"/>
              </a:rPr>
              <a:t>https://www.police-foundation.org.uk/2025/12/vawg-is-a-public-health-emergency-requiring-a-whole-system-response/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HMICFRS (2021). </a:t>
            </a:r>
            <a:r>
              <a:rPr lang="en-GB" i="1" dirty="0"/>
              <a:t>Police response to violence against women and girls: Final inspection report</a:t>
            </a:r>
            <a:r>
              <a:rPr lang="en-GB" dirty="0"/>
              <a:t>. [online] His Majesty’s Inspectorate of Constabulary and Fire &amp; Rescue Services. Available at: </a:t>
            </a:r>
            <a:r>
              <a:rPr lang="en-GB" u="sng" dirty="0">
                <a:hlinkClick r:id="rId8"/>
              </a:rPr>
              <a:t>https://hmicfrs.justiceinspectorates.gov.uk/publication-html/police-response-to-violence-against-women-and-girls-final-inspection-report/</a:t>
            </a:r>
            <a:r>
              <a:rPr lang="en-GB" dirty="0"/>
              <a:t>. (Accessed 7 January 2026).</a:t>
            </a:r>
          </a:p>
          <a:p>
            <a:pPr marL="0" indent="0">
              <a:buNone/>
            </a:pPr>
            <a:r>
              <a:rPr lang="en-GB" dirty="0"/>
              <a:t>Hohl, K., </a:t>
            </a:r>
            <a:r>
              <a:rPr lang="en-GB" dirty="0" err="1"/>
              <a:t>Pullerits</a:t>
            </a:r>
            <a:r>
              <a:rPr lang="en-GB" dirty="0"/>
              <a:t>, M., </a:t>
            </a:r>
            <a:r>
              <a:rPr lang="en-GB" dirty="0" err="1"/>
              <a:t>Molisso</a:t>
            </a:r>
            <a:r>
              <a:rPr lang="en-GB" dirty="0"/>
              <a:t>, S. &amp; Reid, A. (2024). Operation Soteria Rape and sexual assault survivors’ experience of the police in England and Wales Survey Report II: July 2023 – June 2024 (2). London, UK: City, St Georges, University of London. Available at: </a:t>
            </a:r>
            <a:r>
              <a:rPr lang="en-GB" u="sng" dirty="0">
                <a:hlinkClick r:id="rId9"/>
              </a:rPr>
              <a:t>https://openaccess.city.ac.uk/id/eprint/34004/8/2024%20Op%20Soteria%20Survey%20Report%20II%20with%20correction%20131124.pdf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Home Office (2005). </a:t>
            </a:r>
            <a:r>
              <a:rPr lang="en-GB" i="1" dirty="0"/>
              <a:t>The Domestic Violence, Crime and Victims Act 2004</a:t>
            </a:r>
            <a:r>
              <a:rPr lang="en-GB" dirty="0"/>
              <a:t>. [online] GOV.UK. Available at: </a:t>
            </a:r>
            <a:r>
              <a:rPr lang="en-GB" u="sng" dirty="0">
                <a:hlinkClick r:id="rId10"/>
              </a:rPr>
              <a:t>https://www.gov.uk/government/publications/the-domestic-violence-crime-and-victims-act-2004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Hutt, J. (2021). </a:t>
            </a:r>
            <a:r>
              <a:rPr lang="en-GB" i="1" dirty="0"/>
              <a:t>Written Statement: Women’s safety in public places in Wales (28 September 2021) | GOV.WALES</a:t>
            </a:r>
            <a:r>
              <a:rPr lang="en-GB" dirty="0"/>
              <a:t>. [online] Available at: </a:t>
            </a:r>
            <a:r>
              <a:rPr lang="en-GB" u="sng" dirty="0">
                <a:hlinkClick r:id="rId11"/>
              </a:rPr>
              <a:t>https://www.gov.wales/written-statement-womens-safety-public-places-wales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290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A6509-634A-357B-E650-72352FBEB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14"/>
            <a:ext cx="10515600" cy="6204857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McKelvie, G. (2025). </a:t>
            </a:r>
            <a:r>
              <a:rPr lang="en-GB" i="1" dirty="0"/>
              <a:t>Police forces in England and Wales to get units that tackle violence against women</a:t>
            </a:r>
            <a:r>
              <a:rPr lang="en-GB" dirty="0"/>
              <a:t>. [online] the Guardian. Available at: </a:t>
            </a:r>
            <a:r>
              <a:rPr lang="en-GB" u="sng" dirty="0">
                <a:hlinkClick r:id="rId2"/>
              </a:rPr>
              <a:t>https://www.theguardian.com/society/2025/dec/13/police-forces-in-england-and-wales-to-get-units-that-tackle-violence-against-women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/>
              <a:t>Metropolitan Police (2024). </a:t>
            </a:r>
            <a:r>
              <a:rPr lang="en-GB" i="1" dirty="0"/>
              <a:t>Violence Against Women and Girls (VAWG) action plan: more resources and training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https://www.met.police.uk/police-forces/metropolitan-police/areas/about-us/about-the-met/vawg-action-plan-summary/more-resources-and-training/#:~:text=A%20new%20VAWG%20training%20package,supervisors%20have%20received%20the%20training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/>
              <a:t>Metropolitan Police (2025). </a:t>
            </a:r>
            <a:r>
              <a:rPr lang="en-GB" i="1" dirty="0"/>
              <a:t>Violence Against Women and Girls (VAWG) action plan: overview.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https://www.met.police.uk/police-forces/metropolitan-police/areas/about-us/about-the-met/vawg-action-plan-summary/overview-action-plan/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Ministry of Justice (2025). </a:t>
            </a:r>
            <a:r>
              <a:rPr lang="en-GB" i="1" dirty="0"/>
              <a:t>Code of Practice for Victims of Crime in England and Wales (Victim’s Code)</a:t>
            </a:r>
            <a:r>
              <a:rPr lang="en-GB" dirty="0"/>
              <a:t>. [online] GOV.UK. Available at: </a:t>
            </a:r>
            <a:r>
              <a:rPr lang="en-GB" u="sng" dirty="0">
                <a:hlinkClick r:id="rId5"/>
              </a:rPr>
              <a:t>https://www.gov.uk/government/publications/the-code-of-practice-for-victims-of-crime/code-of-practice-for-victims-of-crime-in-england-and-wales-victims-code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/>
              <a:t>National Police Chief's Council (2024). </a:t>
            </a:r>
            <a:r>
              <a:rPr lang="en-GB" i="1" dirty="0"/>
              <a:t>Violence Against Women and Girls</a:t>
            </a:r>
            <a:r>
              <a:rPr lang="en-GB" dirty="0"/>
              <a:t>. [online] NPCC. Available at: </a:t>
            </a:r>
            <a:r>
              <a:rPr lang="en-GB" u="sng" dirty="0">
                <a:hlinkClick r:id="rId6"/>
              </a:rPr>
              <a:t>https://www.npcc.police.uk/our-work/violence-against-women-and-girls/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National Police Chiefs’ Council (NPCC). (2024). </a:t>
            </a:r>
            <a:r>
              <a:rPr lang="en-GB" i="1" dirty="0"/>
              <a:t>Police and partners leading the way to tackle VAWG</a:t>
            </a:r>
            <a:r>
              <a:rPr lang="en-GB" dirty="0"/>
              <a:t>. [online] Available at: </a:t>
            </a:r>
            <a:r>
              <a:rPr lang="en-GB" u="sng" dirty="0">
                <a:hlinkClick r:id="rId7"/>
              </a:rPr>
              <a:t>https://news.npcc.police.uk/releases/police-forces-partners-and-ambassadors-leading-the-way-to-tackle-violence-against-women-and-girls</a:t>
            </a:r>
            <a:r>
              <a:rPr lang="en-GB" dirty="0"/>
              <a:t>. (Accessed 9 January 2026). </a:t>
            </a:r>
          </a:p>
          <a:p>
            <a:pPr marL="0" indent="0">
              <a:buNone/>
            </a:pPr>
            <a:r>
              <a:rPr lang="en-GB" dirty="0"/>
              <a:t>Perkins, D. (2025). </a:t>
            </a:r>
            <a:r>
              <a:rPr lang="en-GB" i="1" dirty="0"/>
              <a:t>The new National Operating Model for investigating serious sexual offences</a:t>
            </a:r>
            <a:r>
              <a:rPr lang="en-GB" dirty="0"/>
              <a:t>. [online] Emergency Services Times. Available at: </a:t>
            </a:r>
            <a:r>
              <a:rPr lang="en-GB" u="sng" dirty="0">
                <a:hlinkClick r:id="rId8"/>
              </a:rPr>
              <a:t>https://emergencyservicestimes.com/2025/09/16/the-new-national-operating-model-for-investigating-serious-sexual-offences/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/>
              <a:t>Swaine Williams, K., Wistrich, H., Ofer, N., Girma, M. &amp; </a:t>
            </a:r>
            <a:r>
              <a:rPr lang="en-GB" dirty="0" err="1"/>
              <a:t>Alnasseri</a:t>
            </a:r>
            <a:r>
              <a:rPr lang="en-GB" dirty="0"/>
              <a:t>, G. (2022) </a:t>
            </a:r>
            <a:r>
              <a:rPr lang="en-GB" i="1" dirty="0"/>
              <a:t>Double Standard: Ending the unjust criminalisation of victims of violence against women and girls</a:t>
            </a:r>
            <a:r>
              <a:rPr lang="en-GB" dirty="0"/>
              <a:t>. Centre for Women’s Justice. Available at: </a:t>
            </a:r>
            <a:r>
              <a:rPr lang="en-GB" u="sng" dirty="0">
                <a:hlinkClick r:id="rId9"/>
              </a:rPr>
              <a:t>https://static1.squarespace.com/static/5aa98420f2e6b1ba0c874e42/t/6241a370051da468f5ba42d3/1648468856173/DS+FINAL+REPORT.pdf</a:t>
            </a:r>
            <a:r>
              <a:rPr lang="en-GB" dirty="0"/>
              <a:t>. (Accessed 8 January 2026). </a:t>
            </a:r>
          </a:p>
          <a:p>
            <a:pPr marL="0" indent="0">
              <a:buNone/>
            </a:pPr>
            <a:r>
              <a:rPr lang="en-GB" dirty="0"/>
              <a:t>Tudor, S. (2023). </a:t>
            </a:r>
            <a:r>
              <a:rPr lang="en-GB" i="1" dirty="0"/>
              <a:t>Tackling violence against women and girls in the UK</a:t>
            </a:r>
            <a:r>
              <a:rPr lang="en-GB" dirty="0"/>
              <a:t>. [online] House of Lords Library. Available at: </a:t>
            </a:r>
            <a:r>
              <a:rPr lang="en-GB" u="sng" dirty="0">
                <a:hlinkClick r:id="rId10"/>
              </a:rPr>
              <a:t>https://lordslibrary.parliament.uk/tackling-violence-against-women-and-girls-in-the-uk/#heading-4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Victims Commissioner. (2024). </a:t>
            </a:r>
            <a:r>
              <a:rPr lang="en-GB" i="1" dirty="0"/>
              <a:t>Victim rights vs. victim realities — what the Operation Soteria surveys tell us - Victims Commissioner</a:t>
            </a:r>
            <a:r>
              <a:rPr lang="en-GB" dirty="0"/>
              <a:t>. [online] Available at: </a:t>
            </a:r>
            <a:r>
              <a:rPr lang="en-GB" u="sng" dirty="0">
                <a:hlinkClick r:id="rId11"/>
              </a:rPr>
              <a:t>https://victimscommissioner.org.uk/news/victim-rights-vs-victim-realities-what-the-operation-soteria-surveys-tell-us/</a:t>
            </a:r>
            <a:r>
              <a:rPr lang="en-GB" dirty="0"/>
              <a:t>. (Accessed 9 January 2026). </a:t>
            </a:r>
          </a:p>
          <a:p>
            <a:pPr marL="0" indent="0">
              <a:buNone/>
            </a:pPr>
            <a:r>
              <a:rPr lang="en-GB" dirty="0"/>
              <a:t>Welsh Women’s Aid (2021). The Violence against Women, Domestic Abuse &amp; Sexual Violence (Wales) Act 2015. Available at: </a:t>
            </a:r>
            <a:r>
              <a:rPr lang="en-GB" u="sng" dirty="0">
                <a:hlinkClick r:id="rId12"/>
              </a:rPr>
              <a:t>https://welshwomensaid.org.uk/wp-content/uploads/2021/11/The-Violence-Against-Women-Domestic-Abuse-Sexual-Violence-Wales-Act-2015.pdf</a:t>
            </a:r>
            <a:r>
              <a:rPr lang="en-GB" dirty="0"/>
              <a:t>. (Accessed 7 January 2026). </a:t>
            </a:r>
          </a:p>
          <a:p>
            <a:pPr marL="0" indent="0">
              <a:buNone/>
            </a:pPr>
            <a:r>
              <a:rPr lang="en-GB" dirty="0"/>
              <a:t>Wiltshire Police (2025). </a:t>
            </a:r>
            <a:r>
              <a:rPr lang="en-GB" i="1" dirty="0"/>
              <a:t>Vigilant Wiltshire</a:t>
            </a:r>
            <a:r>
              <a:rPr lang="en-GB" dirty="0"/>
              <a:t>. Available at: </a:t>
            </a:r>
            <a:r>
              <a:rPr lang="en-GB" u="sng" dirty="0">
                <a:hlinkClick r:id="rId13"/>
              </a:rPr>
              <a:t>https://www.wiltshire.police.uk/police-forces/wiltshire-police/areas/campaigns/campaigns/vigilant-wiltshire/</a:t>
            </a:r>
            <a:r>
              <a:rPr lang="en-GB" dirty="0"/>
              <a:t>. (Accessed 8 January 2026).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537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1247</TotalTime>
  <Words>2541</Words>
  <Application>Microsoft Office PowerPoint</Application>
  <PresentationFormat>Widescreen</PresentationFormat>
  <Paragraphs>140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Abadi</vt:lpstr>
      <vt:lpstr>Aptos</vt:lpstr>
      <vt:lpstr>Aptos Display</vt:lpstr>
      <vt:lpstr>Arial</vt:lpstr>
      <vt:lpstr>Century Schoolbook</vt:lpstr>
      <vt:lpstr>Office Theme</vt:lpstr>
      <vt:lpstr>How effective is the UK policing response to violence against women and girls, and what systemic reforms are needed to ensure consistent protection, justice, and prevention across all communities?</vt:lpstr>
      <vt:lpstr>Introduction </vt:lpstr>
      <vt:lpstr>Importance of Policing VAWG </vt:lpstr>
      <vt:lpstr>Key Legislation </vt:lpstr>
      <vt:lpstr>Police Response Overview </vt:lpstr>
      <vt:lpstr>Case Study: Operation Soteria </vt:lpstr>
      <vt:lpstr>Case Studies </vt:lpstr>
      <vt:lpstr>Challenges in Police Effectiveness </vt:lpstr>
      <vt:lpstr>Wider Societal Context </vt:lpstr>
      <vt:lpstr>Reforms Needed</vt:lpstr>
      <vt:lpstr>Key  Recommendations</vt:lpstr>
      <vt:lpstr>Conclusion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Tanith Coulson</dc:creator>
  <cp:lastModifiedBy>Tanith Coulson</cp:lastModifiedBy>
  <cp:revision>3</cp:revision>
  <dcterms:created xsi:type="dcterms:W3CDTF">2026-01-06T18:05:36Z</dcterms:created>
  <dcterms:modified xsi:type="dcterms:W3CDTF">2026-01-09T17:18:46Z</dcterms:modified>
</cp:coreProperties>
</file>