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8"/>
  </p:notesMasterIdLst>
  <p:sldIdLst>
    <p:sldId id="282" r:id="rId5"/>
    <p:sldId id="280" r:id="rId6"/>
    <p:sldId id="281" r:id="rId7"/>
    <p:sldId id="276" r:id="rId8"/>
    <p:sldId id="277" r:id="rId9"/>
    <p:sldId id="278" r:id="rId10"/>
    <p:sldId id="279" r:id="rId11"/>
    <p:sldId id="283" r:id="rId12"/>
    <p:sldId id="273" r:id="rId13"/>
    <p:sldId id="272" r:id="rId14"/>
    <p:sldId id="275" r:id="rId15"/>
    <p:sldId id="285" r:id="rId16"/>
    <p:sldId id="291"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0EBAC8E-45C5-B939-E2BB-AB4B5939953B}" v="21" dt="2023-09-26T15:57:16.937"/>
    <p1510:client id="{600B905F-3BA9-4642-BD44-35716185636F}" v="224" dt="2022-02-08T20:48:42.131"/>
    <p1510:client id="{72E4CB76-6F12-4242-B0DF-6A5DFF5B3F94}" v="18" dt="2022-01-31T09:18:07.251"/>
    <p1510:client id="{9530960D-20DC-4D83-875A-7D17EAA09597}" v="1" dt="2022-02-08T09:48:51.624"/>
    <p1510:client id="{AD041061-2461-4AB4-98E1-DAB16CAE1D57}" v="11" dt="2022-02-08T11:56:45.912"/>
    <p1510:client id="{AD5BFDAD-722C-484D-89E6-6D019E6EAF9D}" v="4" dt="2022-02-08T13:00:30.494"/>
    <p1510:client id="{AF0BB13C-8898-B1B6-8AE0-980CFCAD0F96}" v="4" dt="2022-02-01T09:58:36.87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20" autoAdjust="0"/>
    <p:restoredTop sz="81791" autoAdjust="0"/>
  </p:normalViewPr>
  <p:slideViewPr>
    <p:cSldViewPr snapToGrid="0">
      <p:cViewPr varScale="1">
        <p:scale>
          <a:sx n="68" d="100"/>
          <a:sy n="68" d="100"/>
        </p:scale>
        <p:origin x="66" y="21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isy Wilson" userId="S::d.wilson@uwtsd.ac.uk::49e84a28-c8f7-470d-a3f2-69207d692ef0" providerId="AD" clId="Web-{9530960D-20DC-4D83-875A-7D17EAA09597}"/>
    <pc:docChg chg="modSld">
      <pc:chgData name="Daisy Wilson" userId="S::d.wilson@uwtsd.ac.uk::49e84a28-c8f7-470d-a3f2-69207d692ef0" providerId="AD" clId="Web-{9530960D-20DC-4D83-875A-7D17EAA09597}" dt="2022-02-08T09:48:51.624" v="0"/>
      <pc:docMkLst>
        <pc:docMk/>
      </pc:docMkLst>
      <pc:sldChg chg="addSp">
        <pc:chgData name="Daisy Wilson" userId="S::d.wilson@uwtsd.ac.uk::49e84a28-c8f7-470d-a3f2-69207d692ef0" providerId="AD" clId="Web-{9530960D-20DC-4D83-875A-7D17EAA09597}" dt="2022-02-08T09:48:51.624" v="0"/>
        <pc:sldMkLst>
          <pc:docMk/>
          <pc:sldMk cId="2782747861" sldId="273"/>
        </pc:sldMkLst>
        <pc:spChg chg="add">
          <ac:chgData name="Daisy Wilson" userId="S::d.wilson@uwtsd.ac.uk::49e84a28-c8f7-470d-a3f2-69207d692ef0" providerId="AD" clId="Web-{9530960D-20DC-4D83-875A-7D17EAA09597}" dt="2022-02-08T09:48:51.624" v="0"/>
          <ac:spMkLst>
            <pc:docMk/>
            <pc:sldMk cId="2782747861" sldId="273"/>
            <ac:spMk id="2" creationId="{9E8EBA4B-3F51-4D3D-9E9E-17E627F10376}"/>
          </ac:spMkLst>
        </pc:spChg>
      </pc:sldChg>
    </pc:docChg>
  </pc:docChgLst>
  <pc:docChgLst>
    <pc:chgData name="Daisy Wilson" userId="49e84a28-c8f7-470d-a3f2-69207d692ef0" providerId="ADAL" clId="{72E4CB76-6F12-4242-B0DF-6A5DFF5B3F94}"/>
    <pc:docChg chg="undo custSel addSld delSld modSld sldOrd">
      <pc:chgData name="Daisy Wilson" userId="49e84a28-c8f7-470d-a3f2-69207d692ef0" providerId="ADAL" clId="{72E4CB76-6F12-4242-B0DF-6A5DFF5B3F94}" dt="2022-01-31T09:23:32.295" v="2646"/>
      <pc:docMkLst>
        <pc:docMk/>
      </pc:docMkLst>
      <pc:sldChg chg="del ord">
        <pc:chgData name="Daisy Wilson" userId="49e84a28-c8f7-470d-a3f2-69207d692ef0" providerId="ADAL" clId="{72E4CB76-6F12-4242-B0DF-6A5DFF5B3F94}" dt="2022-01-31T08:25:17.154" v="1560" actId="2696"/>
        <pc:sldMkLst>
          <pc:docMk/>
          <pc:sldMk cId="791049469" sldId="256"/>
        </pc:sldMkLst>
      </pc:sldChg>
      <pc:sldChg chg="delSp modSp mod modNotesTx">
        <pc:chgData name="Daisy Wilson" userId="49e84a28-c8f7-470d-a3f2-69207d692ef0" providerId="ADAL" clId="{72E4CB76-6F12-4242-B0DF-6A5DFF5B3F94}" dt="2022-01-31T08:53:22.992" v="1812" actId="1076"/>
        <pc:sldMkLst>
          <pc:docMk/>
          <pc:sldMk cId="3333398895" sldId="272"/>
        </pc:sldMkLst>
        <pc:spChg chg="del mod">
          <ac:chgData name="Daisy Wilson" userId="49e84a28-c8f7-470d-a3f2-69207d692ef0" providerId="ADAL" clId="{72E4CB76-6F12-4242-B0DF-6A5DFF5B3F94}" dt="2022-01-31T08:52:08.170" v="1790" actId="478"/>
          <ac:spMkLst>
            <pc:docMk/>
            <pc:sldMk cId="3333398895" sldId="272"/>
            <ac:spMk id="123" creationId="{04F312DC-B472-45CF-AC9B-29505B57717F}"/>
          </ac:spMkLst>
        </pc:spChg>
        <pc:spChg chg="mod">
          <ac:chgData name="Daisy Wilson" userId="49e84a28-c8f7-470d-a3f2-69207d692ef0" providerId="ADAL" clId="{72E4CB76-6F12-4242-B0DF-6A5DFF5B3F94}" dt="2022-01-31T08:52:10.740" v="1791" actId="1076"/>
          <ac:spMkLst>
            <pc:docMk/>
            <pc:sldMk cId="3333398895" sldId="272"/>
            <ac:spMk id="124" creationId="{2E513424-9F47-455F-A503-01150A9900E2}"/>
          </ac:spMkLst>
        </pc:spChg>
        <pc:spChg chg="mod">
          <ac:chgData name="Daisy Wilson" userId="49e84a28-c8f7-470d-a3f2-69207d692ef0" providerId="ADAL" clId="{72E4CB76-6F12-4242-B0DF-6A5DFF5B3F94}" dt="2022-01-31T08:53:12.685" v="1807" actId="1076"/>
          <ac:spMkLst>
            <pc:docMk/>
            <pc:sldMk cId="3333398895" sldId="272"/>
            <ac:spMk id="127" creationId="{D2235DEE-899F-4289-8A26-A75520B8A2BF}"/>
          </ac:spMkLst>
        </pc:spChg>
        <pc:spChg chg="mod">
          <ac:chgData name="Daisy Wilson" userId="49e84a28-c8f7-470d-a3f2-69207d692ef0" providerId="ADAL" clId="{72E4CB76-6F12-4242-B0DF-6A5DFF5B3F94}" dt="2022-01-31T08:53:22.992" v="1812" actId="1076"/>
          <ac:spMkLst>
            <pc:docMk/>
            <pc:sldMk cId="3333398895" sldId="272"/>
            <ac:spMk id="129" creationId="{AE93D6DF-7129-45F9-B46A-0FA4B1CDF536}"/>
          </ac:spMkLst>
        </pc:spChg>
        <pc:spChg chg="mod">
          <ac:chgData name="Daisy Wilson" userId="49e84a28-c8f7-470d-a3f2-69207d692ef0" providerId="ADAL" clId="{72E4CB76-6F12-4242-B0DF-6A5DFF5B3F94}" dt="2022-01-31T08:53:14.238" v="1808" actId="1076"/>
          <ac:spMkLst>
            <pc:docMk/>
            <pc:sldMk cId="3333398895" sldId="272"/>
            <ac:spMk id="130" creationId="{9202E698-B6DD-4EA8-A3E9-123B5D539E68}"/>
          </ac:spMkLst>
        </pc:spChg>
        <pc:spChg chg="mod">
          <ac:chgData name="Daisy Wilson" userId="49e84a28-c8f7-470d-a3f2-69207d692ef0" providerId="ADAL" clId="{72E4CB76-6F12-4242-B0DF-6A5DFF5B3F94}" dt="2022-01-31T08:53:18.680" v="1811" actId="1076"/>
          <ac:spMkLst>
            <pc:docMk/>
            <pc:sldMk cId="3333398895" sldId="272"/>
            <ac:spMk id="131" creationId="{46834C57-BD23-41CF-8B96-77F5E518950D}"/>
          </ac:spMkLst>
        </pc:spChg>
        <pc:spChg chg="mod">
          <ac:chgData name="Daisy Wilson" userId="49e84a28-c8f7-470d-a3f2-69207d692ef0" providerId="ADAL" clId="{72E4CB76-6F12-4242-B0DF-6A5DFF5B3F94}" dt="2022-01-31T08:53:17.015" v="1810" actId="1076"/>
          <ac:spMkLst>
            <pc:docMk/>
            <pc:sldMk cId="3333398895" sldId="272"/>
            <ac:spMk id="132" creationId="{0A23F83C-482A-4B34-952C-ACA77656879F}"/>
          </ac:spMkLst>
        </pc:spChg>
      </pc:sldChg>
      <pc:sldChg chg="modNotesTx">
        <pc:chgData name="Daisy Wilson" userId="49e84a28-c8f7-470d-a3f2-69207d692ef0" providerId="ADAL" clId="{72E4CB76-6F12-4242-B0DF-6A5DFF5B3F94}" dt="2022-01-31T08:26:24.936" v="1595" actId="20577"/>
        <pc:sldMkLst>
          <pc:docMk/>
          <pc:sldMk cId="2782747861" sldId="273"/>
        </pc:sldMkLst>
      </pc:sldChg>
      <pc:sldChg chg="del modNotesTx">
        <pc:chgData name="Daisy Wilson" userId="49e84a28-c8f7-470d-a3f2-69207d692ef0" providerId="ADAL" clId="{72E4CB76-6F12-4242-B0DF-6A5DFF5B3F94}" dt="2022-01-31T08:54:42.410" v="1827" actId="2696"/>
        <pc:sldMkLst>
          <pc:docMk/>
          <pc:sldMk cId="3028368803" sldId="274"/>
        </pc:sldMkLst>
      </pc:sldChg>
      <pc:sldChg chg="ord modNotesTx">
        <pc:chgData name="Daisy Wilson" userId="49e84a28-c8f7-470d-a3f2-69207d692ef0" providerId="ADAL" clId="{72E4CB76-6F12-4242-B0DF-6A5DFF5B3F94}" dt="2022-01-31T08:50:52.979" v="1734"/>
        <pc:sldMkLst>
          <pc:docMk/>
          <pc:sldMk cId="2345392675" sldId="275"/>
        </pc:sldMkLst>
      </pc:sldChg>
      <pc:sldChg chg="addSp delSp modSp new mod modNotesTx">
        <pc:chgData name="Daisy Wilson" userId="49e84a28-c8f7-470d-a3f2-69207d692ef0" providerId="ADAL" clId="{72E4CB76-6F12-4242-B0DF-6A5DFF5B3F94}" dt="2022-01-31T08:23:33.478" v="1536" actId="20577"/>
        <pc:sldMkLst>
          <pc:docMk/>
          <pc:sldMk cId="3680766466" sldId="276"/>
        </pc:sldMkLst>
        <pc:spChg chg="del">
          <ac:chgData name="Daisy Wilson" userId="49e84a28-c8f7-470d-a3f2-69207d692ef0" providerId="ADAL" clId="{72E4CB76-6F12-4242-B0DF-6A5DFF5B3F94}" dt="2022-01-21T07:20:06.440" v="1" actId="478"/>
          <ac:spMkLst>
            <pc:docMk/>
            <pc:sldMk cId="3680766466" sldId="276"/>
            <ac:spMk id="2" creationId="{C11AA99E-C9EF-4890-9666-3C338DF98C92}"/>
          </ac:spMkLst>
        </pc:spChg>
        <pc:spChg chg="del">
          <ac:chgData name="Daisy Wilson" userId="49e84a28-c8f7-470d-a3f2-69207d692ef0" providerId="ADAL" clId="{72E4CB76-6F12-4242-B0DF-6A5DFF5B3F94}" dt="2022-01-21T07:20:07.563" v="2" actId="478"/>
          <ac:spMkLst>
            <pc:docMk/>
            <pc:sldMk cId="3680766466" sldId="276"/>
            <ac:spMk id="3" creationId="{68C2250A-A8EE-4FDF-B82D-CEED5A053F47}"/>
          </ac:spMkLst>
        </pc:spChg>
        <pc:spChg chg="add del mod">
          <ac:chgData name="Daisy Wilson" userId="49e84a28-c8f7-470d-a3f2-69207d692ef0" providerId="ADAL" clId="{72E4CB76-6F12-4242-B0DF-6A5DFF5B3F94}" dt="2022-01-21T07:23:24.695" v="41"/>
          <ac:spMkLst>
            <pc:docMk/>
            <pc:sldMk cId="3680766466" sldId="276"/>
            <ac:spMk id="5" creationId="{9A3A88F1-7012-4EA3-83B4-4C6E27BB230C}"/>
          </ac:spMkLst>
        </pc:spChg>
        <pc:spChg chg="add del mod">
          <ac:chgData name="Daisy Wilson" userId="49e84a28-c8f7-470d-a3f2-69207d692ef0" providerId="ADAL" clId="{72E4CB76-6F12-4242-B0DF-6A5DFF5B3F94}" dt="2022-01-21T07:23:24.695" v="35"/>
          <ac:spMkLst>
            <pc:docMk/>
            <pc:sldMk cId="3680766466" sldId="276"/>
            <ac:spMk id="7" creationId="{A1EDF459-17E1-4A73-9385-A0FFA6BB4F85}"/>
          </ac:spMkLst>
        </pc:spChg>
        <pc:spChg chg="add del mod">
          <ac:chgData name="Daisy Wilson" userId="49e84a28-c8f7-470d-a3f2-69207d692ef0" providerId="ADAL" clId="{72E4CB76-6F12-4242-B0DF-6A5DFF5B3F94}" dt="2022-01-21T07:23:24.695" v="37"/>
          <ac:spMkLst>
            <pc:docMk/>
            <pc:sldMk cId="3680766466" sldId="276"/>
            <ac:spMk id="9" creationId="{12CA7711-BFA8-4984-95D1-BF0CBAC95034}"/>
          </ac:spMkLst>
        </pc:spChg>
        <pc:spChg chg="add del mod">
          <ac:chgData name="Daisy Wilson" userId="49e84a28-c8f7-470d-a3f2-69207d692ef0" providerId="ADAL" clId="{72E4CB76-6F12-4242-B0DF-6A5DFF5B3F94}" dt="2022-01-21T07:23:24.695" v="39"/>
          <ac:spMkLst>
            <pc:docMk/>
            <pc:sldMk cId="3680766466" sldId="276"/>
            <ac:spMk id="11" creationId="{DFDFC59A-3AED-492F-854C-80C7DEAF44F5}"/>
          </ac:spMkLst>
        </pc:spChg>
        <pc:spChg chg="add mod">
          <ac:chgData name="Daisy Wilson" userId="49e84a28-c8f7-470d-a3f2-69207d692ef0" providerId="ADAL" clId="{72E4CB76-6F12-4242-B0DF-6A5DFF5B3F94}" dt="2022-01-21T07:29:03.738" v="101" actId="1076"/>
          <ac:spMkLst>
            <pc:docMk/>
            <pc:sldMk cId="3680766466" sldId="276"/>
            <ac:spMk id="12" creationId="{27E954DF-0831-430E-9C99-68E61918A66B}"/>
          </ac:spMkLst>
        </pc:spChg>
        <pc:spChg chg="add mod">
          <ac:chgData name="Daisy Wilson" userId="49e84a28-c8f7-470d-a3f2-69207d692ef0" providerId="ADAL" clId="{72E4CB76-6F12-4242-B0DF-6A5DFF5B3F94}" dt="2022-01-21T07:29:05.549" v="102" actId="1076"/>
          <ac:spMkLst>
            <pc:docMk/>
            <pc:sldMk cId="3680766466" sldId="276"/>
            <ac:spMk id="13" creationId="{B20A1BB0-DCF2-445A-B2DF-AE84044F04AC}"/>
          </ac:spMkLst>
        </pc:spChg>
        <pc:spChg chg="add mod">
          <ac:chgData name="Daisy Wilson" userId="49e84a28-c8f7-470d-a3f2-69207d692ef0" providerId="ADAL" clId="{72E4CB76-6F12-4242-B0DF-6A5DFF5B3F94}" dt="2022-01-21T07:29:08.553" v="103" actId="1076"/>
          <ac:spMkLst>
            <pc:docMk/>
            <pc:sldMk cId="3680766466" sldId="276"/>
            <ac:spMk id="14" creationId="{8146CBC0-9D73-413F-B708-B9EFCCB228D3}"/>
          </ac:spMkLst>
        </pc:spChg>
        <pc:spChg chg="add mod">
          <ac:chgData name="Daisy Wilson" userId="49e84a28-c8f7-470d-a3f2-69207d692ef0" providerId="ADAL" clId="{72E4CB76-6F12-4242-B0DF-6A5DFF5B3F94}" dt="2022-01-21T07:28:48.253" v="100" actId="207"/>
          <ac:spMkLst>
            <pc:docMk/>
            <pc:sldMk cId="3680766466" sldId="276"/>
            <ac:spMk id="15" creationId="{B5C24B8A-4B66-48D2-9B18-440B73BD753E}"/>
          </ac:spMkLst>
        </pc:spChg>
      </pc:sldChg>
      <pc:sldChg chg="addSp delSp modSp new mod modNotesTx">
        <pc:chgData name="Daisy Wilson" userId="49e84a28-c8f7-470d-a3f2-69207d692ef0" providerId="ADAL" clId="{72E4CB76-6F12-4242-B0DF-6A5DFF5B3F94}" dt="2022-01-31T08:24:23.862" v="1556" actId="20577"/>
        <pc:sldMkLst>
          <pc:docMk/>
          <pc:sldMk cId="1510407598" sldId="277"/>
        </pc:sldMkLst>
        <pc:spChg chg="del">
          <ac:chgData name="Daisy Wilson" userId="49e84a28-c8f7-470d-a3f2-69207d692ef0" providerId="ADAL" clId="{72E4CB76-6F12-4242-B0DF-6A5DFF5B3F94}" dt="2022-01-21T07:23:57.960" v="51" actId="478"/>
          <ac:spMkLst>
            <pc:docMk/>
            <pc:sldMk cId="1510407598" sldId="277"/>
            <ac:spMk id="2" creationId="{09F6C9BA-658C-4E0F-91B5-316F796C0965}"/>
          </ac:spMkLst>
        </pc:spChg>
        <pc:spChg chg="del">
          <ac:chgData name="Daisy Wilson" userId="49e84a28-c8f7-470d-a3f2-69207d692ef0" providerId="ADAL" clId="{72E4CB76-6F12-4242-B0DF-6A5DFF5B3F94}" dt="2022-01-21T07:23:56.707" v="50" actId="478"/>
          <ac:spMkLst>
            <pc:docMk/>
            <pc:sldMk cId="1510407598" sldId="277"/>
            <ac:spMk id="3" creationId="{462CAAE0-DE8E-4B32-AF6D-CD73C783ADAD}"/>
          </ac:spMkLst>
        </pc:spChg>
        <pc:spChg chg="add mod">
          <ac:chgData name="Daisy Wilson" userId="49e84a28-c8f7-470d-a3f2-69207d692ef0" providerId="ADAL" clId="{72E4CB76-6F12-4242-B0DF-6A5DFF5B3F94}" dt="2022-01-21T07:28:05.715" v="96" actId="1076"/>
          <ac:spMkLst>
            <pc:docMk/>
            <pc:sldMk cId="1510407598" sldId="277"/>
            <ac:spMk id="5" creationId="{3D72B5EE-A13B-48FE-9D97-258AB499E967}"/>
          </ac:spMkLst>
        </pc:spChg>
        <pc:spChg chg="add mod ord">
          <ac:chgData name="Daisy Wilson" userId="49e84a28-c8f7-470d-a3f2-69207d692ef0" providerId="ADAL" clId="{72E4CB76-6F12-4242-B0DF-6A5DFF5B3F94}" dt="2022-01-21T07:30:05.658" v="106" actId="167"/>
          <ac:spMkLst>
            <pc:docMk/>
            <pc:sldMk cId="1510407598" sldId="277"/>
            <ac:spMk id="6" creationId="{CF9071D8-539A-465C-9A57-E1B91708F713}"/>
          </ac:spMkLst>
        </pc:spChg>
      </pc:sldChg>
      <pc:sldChg chg="addSp delSp modSp new mod">
        <pc:chgData name="Daisy Wilson" userId="49e84a28-c8f7-470d-a3f2-69207d692ef0" providerId="ADAL" clId="{72E4CB76-6F12-4242-B0DF-6A5DFF5B3F94}" dt="2022-01-21T07:31:09.847" v="115" actId="20577"/>
        <pc:sldMkLst>
          <pc:docMk/>
          <pc:sldMk cId="1758475474" sldId="278"/>
        </pc:sldMkLst>
        <pc:spChg chg="del">
          <ac:chgData name="Daisy Wilson" userId="49e84a28-c8f7-470d-a3f2-69207d692ef0" providerId="ADAL" clId="{72E4CB76-6F12-4242-B0DF-6A5DFF5B3F94}" dt="2022-01-21T07:24:14.290" v="53" actId="478"/>
          <ac:spMkLst>
            <pc:docMk/>
            <pc:sldMk cId="1758475474" sldId="278"/>
            <ac:spMk id="2" creationId="{EB6D2E2F-0181-4ACA-8CC7-33C226A1548A}"/>
          </ac:spMkLst>
        </pc:spChg>
        <pc:spChg chg="del">
          <ac:chgData name="Daisy Wilson" userId="49e84a28-c8f7-470d-a3f2-69207d692ef0" providerId="ADAL" clId="{72E4CB76-6F12-4242-B0DF-6A5DFF5B3F94}" dt="2022-01-21T07:24:15.348" v="54" actId="478"/>
          <ac:spMkLst>
            <pc:docMk/>
            <pc:sldMk cId="1758475474" sldId="278"/>
            <ac:spMk id="3" creationId="{8D5B456C-26BC-4834-94ED-52962AC4A515}"/>
          </ac:spMkLst>
        </pc:spChg>
        <pc:spChg chg="add mod">
          <ac:chgData name="Daisy Wilson" userId="49e84a28-c8f7-470d-a3f2-69207d692ef0" providerId="ADAL" clId="{72E4CB76-6F12-4242-B0DF-6A5DFF5B3F94}" dt="2022-01-21T07:31:09.847" v="115" actId="20577"/>
          <ac:spMkLst>
            <pc:docMk/>
            <pc:sldMk cId="1758475474" sldId="278"/>
            <ac:spMk id="5" creationId="{D5888B0D-540E-4AAC-950A-AF0D4DF26A3D}"/>
          </ac:spMkLst>
        </pc:spChg>
        <pc:spChg chg="add mod ord">
          <ac:chgData name="Daisy Wilson" userId="49e84a28-c8f7-470d-a3f2-69207d692ef0" providerId="ADAL" clId="{72E4CB76-6F12-4242-B0DF-6A5DFF5B3F94}" dt="2022-01-21T07:30:33.298" v="112" actId="1076"/>
          <ac:spMkLst>
            <pc:docMk/>
            <pc:sldMk cId="1758475474" sldId="278"/>
            <ac:spMk id="6" creationId="{D2A5A462-6B66-4F1D-B6D7-E7697B777FBE}"/>
          </ac:spMkLst>
        </pc:spChg>
      </pc:sldChg>
      <pc:sldChg chg="addSp modSp add mod modNotesTx">
        <pc:chgData name="Daisy Wilson" userId="49e84a28-c8f7-470d-a3f2-69207d692ef0" providerId="ADAL" clId="{72E4CB76-6F12-4242-B0DF-6A5DFF5B3F94}" dt="2022-01-21T10:14:17.280" v="228" actId="20577"/>
        <pc:sldMkLst>
          <pc:docMk/>
          <pc:sldMk cId="4138045244" sldId="279"/>
        </pc:sldMkLst>
        <pc:spChg chg="add mod">
          <ac:chgData name="Daisy Wilson" userId="49e84a28-c8f7-470d-a3f2-69207d692ef0" providerId="ADAL" clId="{72E4CB76-6F12-4242-B0DF-6A5DFF5B3F94}" dt="2022-01-21T07:26:12.223" v="72" actId="120"/>
          <ac:spMkLst>
            <pc:docMk/>
            <pc:sldMk cId="4138045244" sldId="279"/>
            <ac:spMk id="3" creationId="{D98EE85B-11D9-4952-9788-3465831BE4F3}"/>
          </ac:spMkLst>
        </pc:spChg>
        <pc:spChg chg="add mod ord">
          <ac:chgData name="Daisy Wilson" userId="49e84a28-c8f7-470d-a3f2-69207d692ef0" providerId="ADAL" clId="{72E4CB76-6F12-4242-B0DF-6A5DFF5B3F94}" dt="2022-01-21T07:31:35.618" v="118" actId="167"/>
          <ac:spMkLst>
            <pc:docMk/>
            <pc:sldMk cId="4138045244" sldId="279"/>
            <ac:spMk id="4" creationId="{D0EEAC36-BA4D-47A0-AA6C-CA22A8264EE7}"/>
          </ac:spMkLst>
        </pc:spChg>
      </pc:sldChg>
      <pc:sldChg chg="addSp delSp modSp new mod ord modNotesTx">
        <pc:chgData name="Daisy Wilson" userId="49e84a28-c8f7-470d-a3f2-69207d692ef0" providerId="ADAL" clId="{72E4CB76-6F12-4242-B0DF-6A5DFF5B3F94}" dt="2022-01-31T08:22:39.103" v="1480" actId="20577"/>
        <pc:sldMkLst>
          <pc:docMk/>
          <pc:sldMk cId="929636550" sldId="280"/>
        </pc:sldMkLst>
        <pc:spChg chg="del">
          <ac:chgData name="Daisy Wilson" userId="49e84a28-c8f7-470d-a3f2-69207d692ef0" providerId="ADAL" clId="{72E4CB76-6F12-4242-B0DF-6A5DFF5B3F94}" dt="2022-01-21T07:32:51.176" v="122" actId="478"/>
          <ac:spMkLst>
            <pc:docMk/>
            <pc:sldMk cId="929636550" sldId="280"/>
            <ac:spMk id="2" creationId="{AD7D568B-0455-4FBB-8D25-2B7236E920BC}"/>
          </ac:spMkLst>
        </pc:spChg>
        <pc:spChg chg="del">
          <ac:chgData name="Daisy Wilson" userId="49e84a28-c8f7-470d-a3f2-69207d692ef0" providerId="ADAL" clId="{72E4CB76-6F12-4242-B0DF-6A5DFF5B3F94}" dt="2022-01-21T07:32:52.278" v="123" actId="478"/>
          <ac:spMkLst>
            <pc:docMk/>
            <pc:sldMk cId="929636550" sldId="280"/>
            <ac:spMk id="3" creationId="{B2F26DA3-DE36-4479-A4D2-E906CDC8EB2C}"/>
          </ac:spMkLst>
        </pc:spChg>
        <pc:spChg chg="add mod">
          <ac:chgData name="Daisy Wilson" userId="49e84a28-c8f7-470d-a3f2-69207d692ef0" providerId="ADAL" clId="{72E4CB76-6F12-4242-B0DF-6A5DFF5B3F94}" dt="2022-01-21T07:33:32.218" v="128" actId="1076"/>
          <ac:spMkLst>
            <pc:docMk/>
            <pc:sldMk cId="929636550" sldId="280"/>
            <ac:spMk id="7" creationId="{67E589E9-6CA8-4651-8CA0-054993C3DE74}"/>
          </ac:spMkLst>
        </pc:spChg>
        <pc:picChg chg="add mod">
          <ac:chgData name="Daisy Wilson" userId="49e84a28-c8f7-470d-a3f2-69207d692ef0" providerId="ADAL" clId="{72E4CB76-6F12-4242-B0DF-6A5DFF5B3F94}" dt="2022-01-21T07:32:58.651" v="126" actId="14100"/>
          <ac:picMkLst>
            <pc:docMk/>
            <pc:sldMk cId="929636550" sldId="280"/>
            <ac:picMk id="5" creationId="{7AC037F9-E6C7-4D9A-BB3D-97778AD8925B}"/>
          </ac:picMkLst>
        </pc:picChg>
      </pc:sldChg>
      <pc:sldChg chg="addSp delSp modSp new mod">
        <pc:chgData name="Daisy Wilson" userId="49e84a28-c8f7-470d-a3f2-69207d692ef0" providerId="ADAL" clId="{72E4CB76-6F12-4242-B0DF-6A5DFF5B3F94}" dt="2022-01-21T07:34:26.852" v="135" actId="1076"/>
        <pc:sldMkLst>
          <pc:docMk/>
          <pc:sldMk cId="214472361" sldId="281"/>
        </pc:sldMkLst>
        <pc:spChg chg="del">
          <ac:chgData name="Daisy Wilson" userId="49e84a28-c8f7-470d-a3f2-69207d692ef0" providerId="ADAL" clId="{72E4CB76-6F12-4242-B0DF-6A5DFF5B3F94}" dt="2022-01-21T07:34:09.593" v="130" actId="478"/>
          <ac:spMkLst>
            <pc:docMk/>
            <pc:sldMk cId="214472361" sldId="281"/>
            <ac:spMk id="2" creationId="{B98901B0-7D18-4A87-BDCC-834D258E8856}"/>
          </ac:spMkLst>
        </pc:spChg>
        <pc:spChg chg="del">
          <ac:chgData name="Daisy Wilson" userId="49e84a28-c8f7-470d-a3f2-69207d692ef0" providerId="ADAL" clId="{72E4CB76-6F12-4242-B0DF-6A5DFF5B3F94}" dt="2022-01-21T07:34:10.886" v="131" actId="478"/>
          <ac:spMkLst>
            <pc:docMk/>
            <pc:sldMk cId="214472361" sldId="281"/>
            <ac:spMk id="3" creationId="{406D8550-6009-4B8E-895A-48262A76A4A5}"/>
          </ac:spMkLst>
        </pc:spChg>
        <pc:picChg chg="add mod">
          <ac:chgData name="Daisy Wilson" userId="49e84a28-c8f7-470d-a3f2-69207d692ef0" providerId="ADAL" clId="{72E4CB76-6F12-4242-B0DF-6A5DFF5B3F94}" dt="2022-01-21T07:34:26.852" v="135" actId="1076"/>
          <ac:picMkLst>
            <pc:docMk/>
            <pc:sldMk cId="214472361" sldId="281"/>
            <ac:picMk id="5" creationId="{58901F57-7D04-4A28-BE63-E94B8CD9174D}"/>
          </ac:picMkLst>
        </pc:picChg>
      </pc:sldChg>
      <pc:sldChg chg="addSp delSp modSp new mod ord">
        <pc:chgData name="Daisy Wilson" userId="49e84a28-c8f7-470d-a3f2-69207d692ef0" providerId="ADAL" clId="{72E4CB76-6F12-4242-B0DF-6A5DFF5B3F94}" dt="2022-01-31T08:21:56.151" v="1410" actId="1076"/>
        <pc:sldMkLst>
          <pc:docMk/>
          <pc:sldMk cId="2781545361" sldId="282"/>
        </pc:sldMkLst>
        <pc:spChg chg="del">
          <ac:chgData name="Daisy Wilson" userId="49e84a28-c8f7-470d-a3f2-69207d692ef0" providerId="ADAL" clId="{72E4CB76-6F12-4242-B0DF-6A5DFF5B3F94}" dt="2022-01-31T08:12:09.413" v="712" actId="478"/>
          <ac:spMkLst>
            <pc:docMk/>
            <pc:sldMk cId="2781545361" sldId="282"/>
            <ac:spMk id="2" creationId="{5FA2799B-0C97-4B7D-993B-648CFB6730FE}"/>
          </ac:spMkLst>
        </pc:spChg>
        <pc:spChg chg="del">
          <ac:chgData name="Daisy Wilson" userId="49e84a28-c8f7-470d-a3f2-69207d692ef0" providerId="ADAL" clId="{72E4CB76-6F12-4242-B0DF-6A5DFF5B3F94}" dt="2022-01-31T08:12:07.247" v="711" actId="478"/>
          <ac:spMkLst>
            <pc:docMk/>
            <pc:sldMk cId="2781545361" sldId="282"/>
            <ac:spMk id="3" creationId="{39FE160A-C5F8-4863-AE02-7BB896430F99}"/>
          </ac:spMkLst>
        </pc:spChg>
        <pc:spChg chg="add del mod">
          <ac:chgData name="Daisy Wilson" userId="49e84a28-c8f7-470d-a3f2-69207d692ef0" providerId="ADAL" clId="{72E4CB76-6F12-4242-B0DF-6A5DFF5B3F94}" dt="2022-01-31T08:17:23.283" v="1065" actId="478"/>
          <ac:spMkLst>
            <pc:docMk/>
            <pc:sldMk cId="2781545361" sldId="282"/>
            <ac:spMk id="4" creationId="{2CD0F059-C33E-4D56-93CB-307417C15927}"/>
          </ac:spMkLst>
        </pc:spChg>
        <pc:spChg chg="add mod">
          <ac:chgData name="Daisy Wilson" userId="49e84a28-c8f7-470d-a3f2-69207d692ef0" providerId="ADAL" clId="{72E4CB76-6F12-4242-B0DF-6A5DFF5B3F94}" dt="2022-01-31T08:16:02.097" v="975" actId="1076"/>
          <ac:spMkLst>
            <pc:docMk/>
            <pc:sldMk cId="2781545361" sldId="282"/>
            <ac:spMk id="5" creationId="{4586E914-BF96-45B8-BA33-6D294C2EB397}"/>
          </ac:spMkLst>
        </pc:spChg>
        <pc:spChg chg="add mod">
          <ac:chgData name="Daisy Wilson" userId="49e84a28-c8f7-470d-a3f2-69207d692ef0" providerId="ADAL" clId="{72E4CB76-6F12-4242-B0DF-6A5DFF5B3F94}" dt="2022-01-31T08:16:54.240" v="1051" actId="1076"/>
          <ac:spMkLst>
            <pc:docMk/>
            <pc:sldMk cId="2781545361" sldId="282"/>
            <ac:spMk id="6" creationId="{6FD757F8-6820-4C85-9F6E-983EDD7B0018}"/>
          </ac:spMkLst>
        </pc:spChg>
        <pc:spChg chg="add mod">
          <ac:chgData name="Daisy Wilson" userId="49e84a28-c8f7-470d-a3f2-69207d692ef0" providerId="ADAL" clId="{72E4CB76-6F12-4242-B0DF-6A5DFF5B3F94}" dt="2022-01-31T08:16:43.189" v="1047" actId="20577"/>
          <ac:spMkLst>
            <pc:docMk/>
            <pc:sldMk cId="2781545361" sldId="282"/>
            <ac:spMk id="7" creationId="{4A1496F0-44E3-49AA-AADC-6AD7D86D3BED}"/>
          </ac:spMkLst>
        </pc:spChg>
        <pc:spChg chg="add mod">
          <ac:chgData name="Daisy Wilson" userId="49e84a28-c8f7-470d-a3f2-69207d692ef0" providerId="ADAL" clId="{72E4CB76-6F12-4242-B0DF-6A5DFF5B3F94}" dt="2022-01-31T08:21:56.151" v="1410" actId="1076"/>
          <ac:spMkLst>
            <pc:docMk/>
            <pc:sldMk cId="2781545361" sldId="282"/>
            <ac:spMk id="8" creationId="{4B390E04-C357-4997-A8CF-F4F2F5BE2FAA}"/>
          </ac:spMkLst>
        </pc:spChg>
      </pc:sldChg>
      <pc:sldChg chg="add ord">
        <pc:chgData name="Daisy Wilson" userId="49e84a28-c8f7-470d-a3f2-69207d692ef0" providerId="ADAL" clId="{72E4CB76-6F12-4242-B0DF-6A5DFF5B3F94}" dt="2022-01-31T08:25:12.283" v="1559"/>
        <pc:sldMkLst>
          <pc:docMk/>
          <pc:sldMk cId="140402491" sldId="283"/>
        </pc:sldMkLst>
      </pc:sldChg>
      <pc:sldChg chg="addSp delSp modSp add del mod ord modNotesTx">
        <pc:chgData name="Daisy Wilson" userId="49e84a28-c8f7-470d-a3f2-69207d692ef0" providerId="ADAL" clId="{72E4CB76-6F12-4242-B0DF-6A5DFF5B3F94}" dt="2022-01-31T08:54:38.522" v="1826" actId="2696"/>
        <pc:sldMkLst>
          <pc:docMk/>
          <pc:sldMk cId="1591638651" sldId="284"/>
        </pc:sldMkLst>
        <pc:spChg chg="del">
          <ac:chgData name="Daisy Wilson" userId="49e84a28-c8f7-470d-a3f2-69207d692ef0" providerId="ADAL" clId="{72E4CB76-6F12-4242-B0DF-6A5DFF5B3F94}" dt="2022-01-31T08:52:04.431" v="1789" actId="478"/>
          <ac:spMkLst>
            <pc:docMk/>
            <pc:sldMk cId="1591638651" sldId="284"/>
            <ac:spMk id="123" creationId="{04F312DC-B472-45CF-AC9B-29505B57717F}"/>
          </ac:spMkLst>
        </pc:spChg>
        <pc:spChg chg="mod">
          <ac:chgData name="Daisy Wilson" userId="49e84a28-c8f7-470d-a3f2-69207d692ef0" providerId="ADAL" clId="{72E4CB76-6F12-4242-B0DF-6A5DFF5B3F94}" dt="2022-01-31T08:51:17.156" v="1741" actId="20577"/>
          <ac:spMkLst>
            <pc:docMk/>
            <pc:sldMk cId="1591638651" sldId="284"/>
            <ac:spMk id="124" creationId="{2E513424-9F47-455F-A503-01150A9900E2}"/>
          </ac:spMkLst>
        </pc:spChg>
        <pc:spChg chg="mod">
          <ac:chgData name="Daisy Wilson" userId="49e84a28-c8f7-470d-a3f2-69207d692ef0" providerId="ADAL" clId="{72E4CB76-6F12-4242-B0DF-6A5DFF5B3F94}" dt="2022-01-31T08:51:32.704" v="1747" actId="20577"/>
          <ac:spMkLst>
            <pc:docMk/>
            <pc:sldMk cId="1591638651" sldId="284"/>
            <ac:spMk id="125" creationId="{F05CF908-E1A2-48B0-8E3D-3993E5B9CF03}"/>
          </ac:spMkLst>
        </pc:spChg>
        <pc:spChg chg="mod">
          <ac:chgData name="Daisy Wilson" userId="49e84a28-c8f7-470d-a3f2-69207d692ef0" providerId="ADAL" clId="{72E4CB76-6F12-4242-B0DF-6A5DFF5B3F94}" dt="2022-01-31T08:51:19.243" v="1742" actId="20577"/>
          <ac:spMkLst>
            <pc:docMk/>
            <pc:sldMk cId="1591638651" sldId="284"/>
            <ac:spMk id="127" creationId="{D2235DEE-899F-4289-8A26-A75520B8A2BF}"/>
          </ac:spMkLst>
        </pc:spChg>
        <pc:spChg chg="mod">
          <ac:chgData name="Daisy Wilson" userId="49e84a28-c8f7-470d-a3f2-69207d692ef0" providerId="ADAL" clId="{72E4CB76-6F12-4242-B0DF-6A5DFF5B3F94}" dt="2022-01-31T08:51:29.526" v="1746" actId="20577"/>
          <ac:spMkLst>
            <pc:docMk/>
            <pc:sldMk cId="1591638651" sldId="284"/>
            <ac:spMk id="129" creationId="{AE93D6DF-7129-45F9-B46A-0FA4B1CDF536}"/>
          </ac:spMkLst>
        </pc:spChg>
        <pc:spChg chg="mod">
          <ac:chgData name="Daisy Wilson" userId="49e84a28-c8f7-470d-a3f2-69207d692ef0" providerId="ADAL" clId="{72E4CB76-6F12-4242-B0DF-6A5DFF5B3F94}" dt="2022-01-31T08:51:20.713" v="1743" actId="20577"/>
          <ac:spMkLst>
            <pc:docMk/>
            <pc:sldMk cId="1591638651" sldId="284"/>
            <ac:spMk id="130" creationId="{9202E698-B6DD-4EA8-A3E9-123B5D539E68}"/>
          </ac:spMkLst>
        </pc:spChg>
        <pc:spChg chg="mod">
          <ac:chgData name="Daisy Wilson" userId="49e84a28-c8f7-470d-a3f2-69207d692ef0" providerId="ADAL" clId="{72E4CB76-6F12-4242-B0DF-6A5DFF5B3F94}" dt="2022-01-31T08:51:26.905" v="1745" actId="20577"/>
          <ac:spMkLst>
            <pc:docMk/>
            <pc:sldMk cId="1591638651" sldId="284"/>
            <ac:spMk id="131" creationId="{46834C57-BD23-41CF-8B96-77F5E518950D}"/>
          </ac:spMkLst>
        </pc:spChg>
        <pc:spChg chg="mod">
          <ac:chgData name="Daisy Wilson" userId="49e84a28-c8f7-470d-a3f2-69207d692ef0" providerId="ADAL" clId="{72E4CB76-6F12-4242-B0DF-6A5DFF5B3F94}" dt="2022-01-31T08:51:24.556" v="1744" actId="20577"/>
          <ac:spMkLst>
            <pc:docMk/>
            <pc:sldMk cId="1591638651" sldId="284"/>
            <ac:spMk id="132" creationId="{0A23F83C-482A-4B34-952C-ACA77656879F}"/>
          </ac:spMkLst>
        </pc:spChg>
        <pc:picChg chg="add mod">
          <ac:chgData name="Daisy Wilson" userId="49e84a28-c8f7-470d-a3f2-69207d692ef0" providerId="ADAL" clId="{72E4CB76-6F12-4242-B0DF-6A5DFF5B3F94}" dt="2022-01-31T08:51:12.172" v="1740" actId="1076"/>
          <ac:picMkLst>
            <pc:docMk/>
            <pc:sldMk cId="1591638651" sldId="284"/>
            <ac:picMk id="2" creationId="{E390FF4D-D8FC-4939-8C6A-22556A8249B6}"/>
          </ac:picMkLst>
        </pc:picChg>
        <pc:picChg chg="del">
          <ac:chgData name="Daisy Wilson" userId="49e84a28-c8f7-470d-a3f2-69207d692ef0" providerId="ADAL" clId="{72E4CB76-6F12-4242-B0DF-6A5DFF5B3F94}" dt="2022-01-31T08:51:07.282" v="1738" actId="478"/>
          <ac:picMkLst>
            <pc:docMk/>
            <pc:sldMk cId="1591638651" sldId="284"/>
            <ac:picMk id="7" creationId="{1FFA2CB4-40EC-43FE-97C8-C81A4FB50C2F}"/>
          </ac:picMkLst>
        </pc:picChg>
      </pc:sldChg>
      <pc:sldChg chg="addSp delSp modSp add mod ord modNotesTx">
        <pc:chgData name="Daisy Wilson" userId="49e84a28-c8f7-470d-a3f2-69207d692ef0" providerId="ADAL" clId="{72E4CB76-6F12-4242-B0DF-6A5DFF5B3F94}" dt="2022-01-31T08:54:31.056" v="1825"/>
        <pc:sldMkLst>
          <pc:docMk/>
          <pc:sldMk cId="856470164" sldId="285"/>
        </pc:sldMkLst>
        <pc:spChg chg="mod">
          <ac:chgData name="Daisy Wilson" userId="49e84a28-c8f7-470d-a3f2-69207d692ef0" providerId="ADAL" clId="{72E4CB76-6F12-4242-B0DF-6A5DFF5B3F94}" dt="2022-01-31T08:53:58.997" v="1817" actId="20577"/>
          <ac:spMkLst>
            <pc:docMk/>
            <pc:sldMk cId="856470164" sldId="285"/>
            <ac:spMk id="124" creationId="{2E513424-9F47-455F-A503-01150A9900E2}"/>
          </ac:spMkLst>
        </pc:spChg>
        <pc:spChg chg="mod">
          <ac:chgData name="Daisy Wilson" userId="49e84a28-c8f7-470d-a3f2-69207d692ef0" providerId="ADAL" clId="{72E4CB76-6F12-4242-B0DF-6A5DFF5B3F94}" dt="2022-01-31T08:54:12.724" v="1823" actId="20577"/>
          <ac:spMkLst>
            <pc:docMk/>
            <pc:sldMk cId="856470164" sldId="285"/>
            <ac:spMk id="125" creationId="{F05CF908-E1A2-48B0-8E3D-3993E5B9CF03}"/>
          </ac:spMkLst>
        </pc:spChg>
        <pc:spChg chg="mod">
          <ac:chgData name="Daisy Wilson" userId="49e84a28-c8f7-470d-a3f2-69207d692ef0" providerId="ADAL" clId="{72E4CB76-6F12-4242-B0DF-6A5DFF5B3F94}" dt="2022-01-31T08:54:00.474" v="1818" actId="20577"/>
          <ac:spMkLst>
            <pc:docMk/>
            <pc:sldMk cId="856470164" sldId="285"/>
            <ac:spMk id="127" creationId="{D2235DEE-899F-4289-8A26-A75520B8A2BF}"/>
          </ac:spMkLst>
        </pc:spChg>
        <pc:spChg chg="mod">
          <ac:chgData name="Daisy Wilson" userId="49e84a28-c8f7-470d-a3f2-69207d692ef0" providerId="ADAL" clId="{72E4CB76-6F12-4242-B0DF-6A5DFF5B3F94}" dt="2022-01-31T08:54:08.766" v="1822" actId="20577"/>
          <ac:spMkLst>
            <pc:docMk/>
            <pc:sldMk cId="856470164" sldId="285"/>
            <ac:spMk id="129" creationId="{AE93D6DF-7129-45F9-B46A-0FA4B1CDF536}"/>
          </ac:spMkLst>
        </pc:spChg>
        <pc:spChg chg="mod">
          <ac:chgData name="Daisy Wilson" userId="49e84a28-c8f7-470d-a3f2-69207d692ef0" providerId="ADAL" clId="{72E4CB76-6F12-4242-B0DF-6A5DFF5B3F94}" dt="2022-01-31T08:54:01.709" v="1819" actId="20577"/>
          <ac:spMkLst>
            <pc:docMk/>
            <pc:sldMk cId="856470164" sldId="285"/>
            <ac:spMk id="130" creationId="{9202E698-B6DD-4EA8-A3E9-123B5D539E68}"/>
          </ac:spMkLst>
        </pc:spChg>
        <pc:spChg chg="mod">
          <ac:chgData name="Daisy Wilson" userId="49e84a28-c8f7-470d-a3f2-69207d692ef0" providerId="ADAL" clId="{72E4CB76-6F12-4242-B0DF-6A5DFF5B3F94}" dt="2022-01-31T08:54:06.315" v="1821" actId="20577"/>
          <ac:spMkLst>
            <pc:docMk/>
            <pc:sldMk cId="856470164" sldId="285"/>
            <ac:spMk id="131" creationId="{46834C57-BD23-41CF-8B96-77F5E518950D}"/>
          </ac:spMkLst>
        </pc:spChg>
        <pc:spChg chg="mod">
          <ac:chgData name="Daisy Wilson" userId="49e84a28-c8f7-470d-a3f2-69207d692ef0" providerId="ADAL" clId="{72E4CB76-6F12-4242-B0DF-6A5DFF5B3F94}" dt="2022-01-31T08:54:04.182" v="1820" actId="20577"/>
          <ac:spMkLst>
            <pc:docMk/>
            <pc:sldMk cId="856470164" sldId="285"/>
            <ac:spMk id="132" creationId="{0A23F83C-482A-4B34-952C-ACA77656879F}"/>
          </ac:spMkLst>
        </pc:spChg>
        <pc:picChg chg="del">
          <ac:chgData name="Daisy Wilson" userId="49e84a28-c8f7-470d-a3f2-69207d692ef0" providerId="ADAL" clId="{72E4CB76-6F12-4242-B0DF-6A5DFF5B3F94}" dt="2022-01-31T08:54:28.429" v="1824" actId="478"/>
          <ac:picMkLst>
            <pc:docMk/>
            <pc:sldMk cId="856470164" sldId="285"/>
            <ac:picMk id="7" creationId="{1FFA2CB4-40EC-43FE-97C8-C81A4FB50C2F}"/>
          </ac:picMkLst>
        </pc:picChg>
        <pc:picChg chg="add mod">
          <ac:chgData name="Daisy Wilson" userId="49e84a28-c8f7-470d-a3f2-69207d692ef0" providerId="ADAL" clId="{72E4CB76-6F12-4242-B0DF-6A5DFF5B3F94}" dt="2022-01-31T08:54:31.056" v="1825"/>
          <ac:picMkLst>
            <pc:docMk/>
            <pc:sldMk cId="856470164" sldId="285"/>
            <ac:picMk id="13" creationId="{7884BA0A-843F-4DA5-9C86-1BE37FD2F776}"/>
          </ac:picMkLst>
        </pc:picChg>
      </pc:sldChg>
      <pc:sldChg chg="addSp delSp modSp new mod modNotesTx">
        <pc:chgData name="Daisy Wilson" userId="49e84a28-c8f7-470d-a3f2-69207d692ef0" providerId="ADAL" clId="{72E4CB76-6F12-4242-B0DF-6A5DFF5B3F94}" dt="2022-01-31T09:06:24.799" v="2465" actId="1076"/>
        <pc:sldMkLst>
          <pc:docMk/>
          <pc:sldMk cId="2561683823" sldId="286"/>
        </pc:sldMkLst>
        <pc:spChg chg="del">
          <ac:chgData name="Daisy Wilson" userId="49e84a28-c8f7-470d-a3f2-69207d692ef0" providerId="ADAL" clId="{72E4CB76-6F12-4242-B0DF-6A5DFF5B3F94}" dt="2022-01-31T08:55:01.969" v="1830" actId="478"/>
          <ac:spMkLst>
            <pc:docMk/>
            <pc:sldMk cId="2561683823" sldId="286"/>
            <ac:spMk id="2" creationId="{098C6944-AA66-477D-98F1-0CDB772C5790}"/>
          </ac:spMkLst>
        </pc:spChg>
        <pc:spChg chg="del">
          <ac:chgData name="Daisy Wilson" userId="49e84a28-c8f7-470d-a3f2-69207d692ef0" providerId="ADAL" clId="{72E4CB76-6F12-4242-B0DF-6A5DFF5B3F94}" dt="2022-01-31T08:55:00.469" v="1829" actId="478"/>
          <ac:spMkLst>
            <pc:docMk/>
            <pc:sldMk cId="2561683823" sldId="286"/>
            <ac:spMk id="3" creationId="{E08E5778-0877-47F2-B3C6-5DFD450C8A65}"/>
          </ac:spMkLst>
        </pc:spChg>
        <pc:spChg chg="add mod">
          <ac:chgData name="Daisy Wilson" userId="49e84a28-c8f7-470d-a3f2-69207d692ef0" providerId="ADAL" clId="{72E4CB76-6F12-4242-B0DF-6A5DFF5B3F94}" dt="2022-01-31T09:01:53.654" v="2176" actId="1076"/>
          <ac:spMkLst>
            <pc:docMk/>
            <pc:sldMk cId="2561683823" sldId="286"/>
            <ac:spMk id="4" creationId="{32814665-CA1C-44E8-974A-9031C764D267}"/>
          </ac:spMkLst>
        </pc:spChg>
        <pc:spChg chg="add mod">
          <ac:chgData name="Daisy Wilson" userId="49e84a28-c8f7-470d-a3f2-69207d692ef0" providerId="ADAL" clId="{72E4CB76-6F12-4242-B0DF-6A5DFF5B3F94}" dt="2022-01-31T09:01:57.171" v="2177" actId="1076"/>
          <ac:spMkLst>
            <pc:docMk/>
            <pc:sldMk cId="2561683823" sldId="286"/>
            <ac:spMk id="6" creationId="{414010B3-D42A-448C-AFD5-83F5B916D02D}"/>
          </ac:spMkLst>
        </pc:spChg>
        <pc:picChg chg="add mod">
          <ac:chgData name="Daisy Wilson" userId="49e84a28-c8f7-470d-a3f2-69207d692ef0" providerId="ADAL" clId="{72E4CB76-6F12-4242-B0DF-6A5DFF5B3F94}" dt="2022-01-31T09:05:22.099" v="2462" actId="1076"/>
          <ac:picMkLst>
            <pc:docMk/>
            <pc:sldMk cId="2561683823" sldId="286"/>
            <ac:picMk id="8" creationId="{0004BE37-7F6F-454A-8505-57917F7A0133}"/>
          </ac:picMkLst>
        </pc:picChg>
        <pc:picChg chg="add mod">
          <ac:chgData name="Daisy Wilson" userId="49e84a28-c8f7-470d-a3f2-69207d692ef0" providerId="ADAL" clId="{72E4CB76-6F12-4242-B0DF-6A5DFF5B3F94}" dt="2022-01-31T09:06:24.799" v="2465" actId="1076"/>
          <ac:picMkLst>
            <pc:docMk/>
            <pc:sldMk cId="2561683823" sldId="286"/>
            <ac:picMk id="10" creationId="{9817724F-B24A-4366-9BE7-075BB1A4B509}"/>
          </ac:picMkLst>
        </pc:picChg>
      </pc:sldChg>
      <pc:sldChg chg="addSp delSp modSp new mod modNotesTx">
        <pc:chgData name="Daisy Wilson" userId="49e84a28-c8f7-470d-a3f2-69207d692ef0" providerId="ADAL" clId="{72E4CB76-6F12-4242-B0DF-6A5DFF5B3F94}" dt="2022-01-31T09:14:22.566" v="2618" actId="1076"/>
        <pc:sldMkLst>
          <pc:docMk/>
          <pc:sldMk cId="3623647068" sldId="287"/>
        </pc:sldMkLst>
        <pc:spChg chg="del">
          <ac:chgData name="Daisy Wilson" userId="49e84a28-c8f7-470d-a3f2-69207d692ef0" providerId="ADAL" clId="{72E4CB76-6F12-4242-B0DF-6A5DFF5B3F94}" dt="2022-01-31T09:06:31.143" v="2468" actId="478"/>
          <ac:spMkLst>
            <pc:docMk/>
            <pc:sldMk cId="3623647068" sldId="287"/>
            <ac:spMk id="2" creationId="{8A184146-FB9E-421B-B05C-58EFB7EC3693}"/>
          </ac:spMkLst>
        </pc:spChg>
        <pc:spChg chg="del">
          <ac:chgData name="Daisy Wilson" userId="49e84a28-c8f7-470d-a3f2-69207d692ef0" providerId="ADAL" clId="{72E4CB76-6F12-4242-B0DF-6A5DFF5B3F94}" dt="2022-01-31T09:06:30.110" v="2467" actId="478"/>
          <ac:spMkLst>
            <pc:docMk/>
            <pc:sldMk cId="3623647068" sldId="287"/>
            <ac:spMk id="3" creationId="{D2C0462B-989E-44E5-AF84-A4024259935F}"/>
          </ac:spMkLst>
        </pc:spChg>
        <pc:spChg chg="add mod">
          <ac:chgData name="Daisy Wilson" userId="49e84a28-c8f7-470d-a3f2-69207d692ef0" providerId="ADAL" clId="{72E4CB76-6F12-4242-B0DF-6A5DFF5B3F94}" dt="2022-01-31T09:08:55.710" v="2506" actId="122"/>
          <ac:spMkLst>
            <pc:docMk/>
            <pc:sldMk cId="3623647068" sldId="287"/>
            <ac:spMk id="8" creationId="{EA94B9C1-52C1-462B-AACC-79A8F62B26DD}"/>
          </ac:spMkLst>
        </pc:spChg>
        <pc:spChg chg="add mod">
          <ac:chgData name="Daisy Wilson" userId="49e84a28-c8f7-470d-a3f2-69207d692ef0" providerId="ADAL" clId="{72E4CB76-6F12-4242-B0DF-6A5DFF5B3F94}" dt="2022-01-31T09:14:22.566" v="2618" actId="1076"/>
          <ac:spMkLst>
            <pc:docMk/>
            <pc:sldMk cId="3623647068" sldId="287"/>
            <ac:spMk id="10" creationId="{BD331057-82C8-4085-B09E-C70C72020EFE}"/>
          </ac:spMkLst>
        </pc:spChg>
        <pc:picChg chg="add mod">
          <ac:chgData name="Daisy Wilson" userId="49e84a28-c8f7-470d-a3f2-69207d692ef0" providerId="ADAL" clId="{72E4CB76-6F12-4242-B0DF-6A5DFF5B3F94}" dt="2022-01-31T09:08:29.055" v="2474" actId="1076"/>
          <ac:picMkLst>
            <pc:docMk/>
            <pc:sldMk cId="3623647068" sldId="287"/>
            <ac:picMk id="5" creationId="{89DD8BAE-5751-45CD-B997-F632060FA3AC}"/>
          </ac:picMkLst>
        </pc:picChg>
        <pc:picChg chg="add mod">
          <ac:chgData name="Daisy Wilson" userId="49e84a28-c8f7-470d-a3f2-69207d692ef0" providerId="ADAL" clId="{72E4CB76-6F12-4242-B0DF-6A5DFF5B3F94}" dt="2022-01-31T09:08:27.120" v="2473" actId="1076"/>
          <ac:picMkLst>
            <pc:docMk/>
            <pc:sldMk cId="3623647068" sldId="287"/>
            <ac:picMk id="7" creationId="{167B9170-C74B-4855-95F0-24C9E796CC70}"/>
          </ac:picMkLst>
        </pc:picChg>
      </pc:sldChg>
      <pc:sldChg chg="addSp delSp modSp new mod">
        <pc:chgData name="Daisy Wilson" userId="49e84a28-c8f7-470d-a3f2-69207d692ef0" providerId="ADAL" clId="{72E4CB76-6F12-4242-B0DF-6A5DFF5B3F94}" dt="2022-01-31T09:12:14.720" v="2554" actId="732"/>
        <pc:sldMkLst>
          <pc:docMk/>
          <pc:sldMk cId="1807539736" sldId="288"/>
        </pc:sldMkLst>
        <pc:spChg chg="del">
          <ac:chgData name="Daisy Wilson" userId="49e84a28-c8f7-470d-a3f2-69207d692ef0" providerId="ADAL" clId="{72E4CB76-6F12-4242-B0DF-6A5DFF5B3F94}" dt="2022-01-31T09:09:36.764" v="2509" actId="478"/>
          <ac:spMkLst>
            <pc:docMk/>
            <pc:sldMk cId="1807539736" sldId="288"/>
            <ac:spMk id="2" creationId="{F512A6F4-7CD2-48DD-B4FC-096BF66B2806}"/>
          </ac:spMkLst>
        </pc:spChg>
        <pc:spChg chg="del">
          <ac:chgData name="Daisy Wilson" userId="49e84a28-c8f7-470d-a3f2-69207d692ef0" providerId="ADAL" clId="{72E4CB76-6F12-4242-B0DF-6A5DFF5B3F94}" dt="2022-01-31T09:09:35.979" v="2508" actId="478"/>
          <ac:spMkLst>
            <pc:docMk/>
            <pc:sldMk cId="1807539736" sldId="288"/>
            <ac:spMk id="3" creationId="{C474927C-177E-4974-B4DB-AA42C4258CE1}"/>
          </ac:spMkLst>
        </pc:spChg>
        <pc:spChg chg="add mod">
          <ac:chgData name="Daisy Wilson" userId="49e84a28-c8f7-470d-a3f2-69207d692ef0" providerId="ADAL" clId="{72E4CB76-6F12-4242-B0DF-6A5DFF5B3F94}" dt="2022-01-31T09:10:52.636" v="2550" actId="1076"/>
          <ac:spMkLst>
            <pc:docMk/>
            <pc:sldMk cId="1807539736" sldId="288"/>
            <ac:spMk id="8" creationId="{4F502660-2EAE-4E2D-9279-8A294C6DBBC5}"/>
          </ac:spMkLst>
        </pc:spChg>
        <pc:picChg chg="add mod modCrop">
          <ac:chgData name="Daisy Wilson" userId="49e84a28-c8f7-470d-a3f2-69207d692ef0" providerId="ADAL" clId="{72E4CB76-6F12-4242-B0DF-6A5DFF5B3F94}" dt="2022-01-31T09:12:14.720" v="2554" actId="732"/>
          <ac:picMkLst>
            <pc:docMk/>
            <pc:sldMk cId="1807539736" sldId="288"/>
            <ac:picMk id="5" creationId="{13CD783A-998E-4AC9-ADAD-73A02DF6D03A}"/>
          </ac:picMkLst>
        </pc:picChg>
        <pc:picChg chg="add mod">
          <ac:chgData name="Daisy Wilson" userId="49e84a28-c8f7-470d-a3f2-69207d692ef0" providerId="ADAL" clId="{72E4CB76-6F12-4242-B0DF-6A5DFF5B3F94}" dt="2022-01-31T09:10:21.275" v="2516" actId="1076"/>
          <ac:picMkLst>
            <pc:docMk/>
            <pc:sldMk cId="1807539736" sldId="288"/>
            <ac:picMk id="7" creationId="{7F5A7632-78B5-471B-BEC7-BE74E4B4E22C}"/>
          </ac:picMkLst>
        </pc:picChg>
      </pc:sldChg>
      <pc:sldChg chg="addSp delSp modSp new mod">
        <pc:chgData name="Daisy Wilson" userId="49e84a28-c8f7-470d-a3f2-69207d692ef0" providerId="ADAL" clId="{72E4CB76-6F12-4242-B0DF-6A5DFF5B3F94}" dt="2022-01-31T09:19:56.299" v="2630" actId="1076"/>
        <pc:sldMkLst>
          <pc:docMk/>
          <pc:sldMk cId="3513439355" sldId="289"/>
        </pc:sldMkLst>
        <pc:spChg chg="del">
          <ac:chgData name="Daisy Wilson" userId="49e84a28-c8f7-470d-a3f2-69207d692ef0" providerId="ADAL" clId="{72E4CB76-6F12-4242-B0DF-6A5DFF5B3F94}" dt="2022-01-31T09:10:58.312" v="2552" actId="478"/>
          <ac:spMkLst>
            <pc:docMk/>
            <pc:sldMk cId="3513439355" sldId="289"/>
            <ac:spMk id="2" creationId="{13B83C8C-045F-44E6-8FDD-0EA55257BC0D}"/>
          </ac:spMkLst>
        </pc:spChg>
        <pc:spChg chg="del">
          <ac:chgData name="Daisy Wilson" userId="49e84a28-c8f7-470d-a3f2-69207d692ef0" providerId="ADAL" clId="{72E4CB76-6F12-4242-B0DF-6A5DFF5B3F94}" dt="2022-01-31T09:10:59.629" v="2553" actId="478"/>
          <ac:spMkLst>
            <pc:docMk/>
            <pc:sldMk cId="3513439355" sldId="289"/>
            <ac:spMk id="3" creationId="{D311BDF6-7535-4C4D-9011-ACCA60C11C26}"/>
          </ac:spMkLst>
        </pc:spChg>
        <pc:spChg chg="add mod">
          <ac:chgData name="Daisy Wilson" userId="49e84a28-c8f7-470d-a3f2-69207d692ef0" providerId="ADAL" clId="{72E4CB76-6F12-4242-B0DF-6A5DFF5B3F94}" dt="2022-01-31T09:17:32.513" v="2620" actId="1076"/>
          <ac:spMkLst>
            <pc:docMk/>
            <pc:sldMk cId="3513439355" sldId="289"/>
            <ac:spMk id="5" creationId="{66806062-6D32-4BB6-B60B-47A231199423}"/>
          </ac:spMkLst>
        </pc:spChg>
        <pc:spChg chg="add mod">
          <ac:chgData name="Daisy Wilson" userId="49e84a28-c8f7-470d-a3f2-69207d692ef0" providerId="ADAL" clId="{72E4CB76-6F12-4242-B0DF-6A5DFF5B3F94}" dt="2022-01-31T09:19:53.577" v="2629" actId="1076"/>
          <ac:spMkLst>
            <pc:docMk/>
            <pc:sldMk cId="3513439355" sldId="289"/>
            <ac:spMk id="6" creationId="{2D48BAB4-F6C3-4956-8BB3-A0E0A359DB37}"/>
          </ac:spMkLst>
        </pc:spChg>
        <pc:picChg chg="add mod">
          <ac:chgData name="Daisy Wilson" userId="49e84a28-c8f7-470d-a3f2-69207d692ef0" providerId="ADAL" clId="{72E4CB76-6F12-4242-B0DF-6A5DFF5B3F94}" dt="2022-01-31T09:19:56.299" v="2630" actId="1076"/>
          <ac:picMkLst>
            <pc:docMk/>
            <pc:sldMk cId="3513439355" sldId="289"/>
            <ac:picMk id="8" creationId="{A50BF040-7B94-4974-8555-89AFB689620C}"/>
          </ac:picMkLst>
        </pc:picChg>
      </pc:sldChg>
      <pc:sldChg chg="addSp delSp modSp new mod">
        <pc:chgData name="Daisy Wilson" userId="49e84a28-c8f7-470d-a3f2-69207d692ef0" providerId="ADAL" clId="{72E4CB76-6F12-4242-B0DF-6A5DFF5B3F94}" dt="2022-01-31T09:23:32.295" v="2646"/>
        <pc:sldMkLst>
          <pc:docMk/>
          <pc:sldMk cId="1664409232" sldId="290"/>
        </pc:sldMkLst>
        <pc:spChg chg="del">
          <ac:chgData name="Daisy Wilson" userId="49e84a28-c8f7-470d-a3f2-69207d692ef0" providerId="ADAL" clId="{72E4CB76-6F12-4242-B0DF-6A5DFF5B3F94}" dt="2022-01-31T09:20:05.907" v="2633" actId="478"/>
          <ac:spMkLst>
            <pc:docMk/>
            <pc:sldMk cId="1664409232" sldId="290"/>
            <ac:spMk id="2" creationId="{533028B4-E53A-44B6-A60B-91815C566A2C}"/>
          </ac:spMkLst>
        </pc:spChg>
        <pc:spChg chg="del">
          <ac:chgData name="Daisy Wilson" userId="49e84a28-c8f7-470d-a3f2-69207d692ef0" providerId="ADAL" clId="{72E4CB76-6F12-4242-B0DF-6A5DFF5B3F94}" dt="2022-01-31T09:20:04.800" v="2632" actId="478"/>
          <ac:spMkLst>
            <pc:docMk/>
            <pc:sldMk cId="1664409232" sldId="290"/>
            <ac:spMk id="3" creationId="{15987FFD-C30F-48DC-BF36-194A70C621F7}"/>
          </ac:spMkLst>
        </pc:spChg>
        <pc:spChg chg="add mod">
          <ac:chgData name="Daisy Wilson" userId="49e84a28-c8f7-470d-a3f2-69207d692ef0" providerId="ADAL" clId="{72E4CB76-6F12-4242-B0DF-6A5DFF5B3F94}" dt="2022-01-31T09:23:32.295" v="2646"/>
          <ac:spMkLst>
            <pc:docMk/>
            <pc:sldMk cId="1664409232" sldId="290"/>
            <ac:spMk id="5" creationId="{BD66B46D-DEE6-48AE-A9F0-7EAD619363B1}"/>
          </ac:spMkLst>
        </pc:spChg>
        <pc:picChg chg="add mod modCrop">
          <ac:chgData name="Daisy Wilson" userId="49e84a28-c8f7-470d-a3f2-69207d692ef0" providerId="ADAL" clId="{72E4CB76-6F12-4242-B0DF-6A5DFF5B3F94}" dt="2022-01-31T09:23:08.017" v="2643" actId="732"/>
          <ac:picMkLst>
            <pc:docMk/>
            <pc:sldMk cId="1664409232" sldId="290"/>
            <ac:picMk id="7" creationId="{F442EC63-9DC3-4B57-BB96-8172C32D7B5A}"/>
          </ac:picMkLst>
        </pc:picChg>
      </pc:sldChg>
    </pc:docChg>
  </pc:docChgLst>
  <pc:docChgLst>
    <pc:chgData name="Daisy Wilson" userId="S::d.wilson@uwtsd.ac.uk::49e84a28-c8f7-470d-a3f2-69207d692ef0" providerId="AD" clId="Web-{600B905F-3BA9-4642-BD44-35716185636F}"/>
    <pc:docChg chg="modSld sldOrd">
      <pc:chgData name="Daisy Wilson" userId="S::d.wilson@uwtsd.ac.uk::49e84a28-c8f7-470d-a3f2-69207d692ef0" providerId="AD" clId="Web-{600B905F-3BA9-4642-BD44-35716185636F}" dt="2022-02-08T20:48:42.131" v="190" actId="1076"/>
      <pc:docMkLst>
        <pc:docMk/>
      </pc:docMkLst>
      <pc:sldChg chg="ord">
        <pc:chgData name="Daisy Wilson" userId="S::d.wilson@uwtsd.ac.uk::49e84a28-c8f7-470d-a3f2-69207d692ef0" providerId="AD" clId="Web-{600B905F-3BA9-4642-BD44-35716185636F}" dt="2022-02-08T20:36:08.613" v="0"/>
        <pc:sldMkLst>
          <pc:docMk/>
          <pc:sldMk cId="3513439355" sldId="289"/>
        </pc:sldMkLst>
      </pc:sldChg>
      <pc:sldChg chg="ord">
        <pc:chgData name="Daisy Wilson" userId="S::d.wilson@uwtsd.ac.uk::49e84a28-c8f7-470d-a3f2-69207d692ef0" providerId="AD" clId="Web-{600B905F-3BA9-4642-BD44-35716185636F}" dt="2022-02-08T20:36:10.066" v="1"/>
        <pc:sldMkLst>
          <pc:docMk/>
          <pc:sldMk cId="1664409232" sldId="290"/>
        </pc:sldMkLst>
      </pc:sldChg>
      <pc:sldChg chg="addSp delSp modSp">
        <pc:chgData name="Daisy Wilson" userId="S::d.wilson@uwtsd.ac.uk::49e84a28-c8f7-470d-a3f2-69207d692ef0" providerId="AD" clId="Web-{600B905F-3BA9-4642-BD44-35716185636F}" dt="2022-02-08T20:48:42.131" v="190" actId="1076"/>
        <pc:sldMkLst>
          <pc:docMk/>
          <pc:sldMk cId="1022320589" sldId="291"/>
        </pc:sldMkLst>
        <pc:spChg chg="add mod">
          <ac:chgData name="Daisy Wilson" userId="S::d.wilson@uwtsd.ac.uk::49e84a28-c8f7-470d-a3f2-69207d692ef0" providerId="AD" clId="Web-{600B905F-3BA9-4642-BD44-35716185636F}" dt="2022-02-08T20:41:02.792" v="83" actId="1076"/>
          <ac:spMkLst>
            <pc:docMk/>
            <pc:sldMk cId="1022320589" sldId="291"/>
            <ac:spMk id="2" creationId="{BB4DF7FA-D834-4385-8081-15B1E7DD57C0}"/>
          </ac:spMkLst>
        </pc:spChg>
        <pc:spChg chg="add mod">
          <ac:chgData name="Daisy Wilson" userId="S::d.wilson@uwtsd.ac.uk::49e84a28-c8f7-470d-a3f2-69207d692ef0" providerId="AD" clId="Web-{600B905F-3BA9-4642-BD44-35716185636F}" dt="2022-02-08T20:42:07.356" v="98" actId="20577"/>
          <ac:spMkLst>
            <pc:docMk/>
            <pc:sldMk cId="1022320589" sldId="291"/>
            <ac:spMk id="3" creationId="{D9FF0AFE-4DF4-4235-9402-44A78442F770}"/>
          </ac:spMkLst>
        </pc:spChg>
        <pc:spChg chg="add mod">
          <ac:chgData name="Daisy Wilson" userId="S::d.wilson@uwtsd.ac.uk::49e84a28-c8f7-470d-a3f2-69207d692ef0" providerId="AD" clId="Web-{600B905F-3BA9-4642-BD44-35716185636F}" dt="2022-02-08T20:48:42.131" v="190" actId="1076"/>
          <ac:spMkLst>
            <pc:docMk/>
            <pc:sldMk cId="1022320589" sldId="291"/>
            <ac:spMk id="4" creationId="{E766E557-36BF-4F46-B3DF-CF6A7CDD1559}"/>
          </ac:spMkLst>
        </pc:spChg>
        <pc:spChg chg="add del">
          <ac:chgData name="Daisy Wilson" userId="S::d.wilson@uwtsd.ac.uk::49e84a28-c8f7-470d-a3f2-69207d692ef0" providerId="AD" clId="Web-{600B905F-3BA9-4642-BD44-35716185636F}" dt="2022-02-08T20:39:01.476" v="45"/>
          <ac:spMkLst>
            <pc:docMk/>
            <pc:sldMk cId="1022320589" sldId="291"/>
            <ac:spMk id="5" creationId="{4BF65345-FF4A-425C-B9DB-BB60D82E5B7C}"/>
          </ac:spMkLst>
        </pc:spChg>
        <pc:spChg chg="add del">
          <ac:chgData name="Daisy Wilson" userId="S::d.wilson@uwtsd.ac.uk::49e84a28-c8f7-470d-a3f2-69207d692ef0" providerId="AD" clId="Web-{600B905F-3BA9-4642-BD44-35716185636F}" dt="2022-02-08T20:39:00.164" v="44"/>
          <ac:spMkLst>
            <pc:docMk/>
            <pc:sldMk cId="1022320589" sldId="291"/>
            <ac:spMk id="6" creationId="{74EC0CAB-0B85-4CFD-9389-C2132FB7884E}"/>
          </ac:spMkLst>
        </pc:spChg>
        <pc:spChg chg="add del">
          <ac:chgData name="Daisy Wilson" userId="S::d.wilson@uwtsd.ac.uk::49e84a28-c8f7-470d-a3f2-69207d692ef0" providerId="AD" clId="Web-{600B905F-3BA9-4642-BD44-35716185636F}" dt="2022-02-08T20:38:58.210" v="43"/>
          <ac:spMkLst>
            <pc:docMk/>
            <pc:sldMk cId="1022320589" sldId="291"/>
            <ac:spMk id="7" creationId="{B2356649-7D5C-4E58-B375-5BB55BCFA53E}"/>
          </ac:spMkLst>
        </pc:spChg>
        <pc:spChg chg="add del">
          <ac:chgData name="Daisy Wilson" userId="S::d.wilson@uwtsd.ac.uk::49e84a28-c8f7-470d-a3f2-69207d692ef0" providerId="AD" clId="Web-{600B905F-3BA9-4642-BD44-35716185636F}" dt="2022-02-08T20:38:56.570" v="42"/>
          <ac:spMkLst>
            <pc:docMk/>
            <pc:sldMk cId="1022320589" sldId="291"/>
            <ac:spMk id="8" creationId="{B2029827-005F-4D22-98AA-E51E1C3207F6}"/>
          </ac:spMkLst>
        </pc:spChg>
        <pc:spChg chg="add del">
          <ac:chgData name="Daisy Wilson" userId="S::d.wilson@uwtsd.ac.uk::49e84a28-c8f7-470d-a3f2-69207d692ef0" providerId="AD" clId="Web-{600B905F-3BA9-4642-BD44-35716185636F}" dt="2022-02-08T20:38:54.835" v="41"/>
          <ac:spMkLst>
            <pc:docMk/>
            <pc:sldMk cId="1022320589" sldId="291"/>
            <ac:spMk id="9" creationId="{526DCF98-1755-4684-BBB8-ED0ADD7E4789}"/>
          </ac:spMkLst>
        </pc:spChg>
        <pc:spChg chg="add del mod">
          <ac:chgData name="Daisy Wilson" userId="S::d.wilson@uwtsd.ac.uk::49e84a28-c8f7-470d-a3f2-69207d692ef0" providerId="AD" clId="Web-{600B905F-3BA9-4642-BD44-35716185636F}" dt="2022-02-08T20:38:47.632" v="39"/>
          <ac:spMkLst>
            <pc:docMk/>
            <pc:sldMk cId="1022320589" sldId="291"/>
            <ac:spMk id="10" creationId="{66A32ACA-588A-476E-A7AB-1DD9625E0408}"/>
          </ac:spMkLst>
        </pc:spChg>
        <pc:spChg chg="add del mod">
          <ac:chgData name="Daisy Wilson" userId="S::d.wilson@uwtsd.ac.uk::49e84a28-c8f7-470d-a3f2-69207d692ef0" providerId="AD" clId="Web-{600B905F-3BA9-4642-BD44-35716185636F}" dt="2022-02-08T20:38:48.867" v="40"/>
          <ac:spMkLst>
            <pc:docMk/>
            <pc:sldMk cId="1022320589" sldId="291"/>
            <ac:spMk id="11" creationId="{6A8B2B9C-983F-4A05-BAEE-FC2292AC1D4F}"/>
          </ac:spMkLst>
        </pc:spChg>
        <pc:spChg chg="add mod">
          <ac:chgData name="Daisy Wilson" userId="S::d.wilson@uwtsd.ac.uk::49e84a28-c8f7-470d-a3f2-69207d692ef0" providerId="AD" clId="Web-{600B905F-3BA9-4642-BD44-35716185636F}" dt="2022-02-08T20:41:47.996" v="95" actId="1076"/>
          <ac:spMkLst>
            <pc:docMk/>
            <pc:sldMk cId="1022320589" sldId="291"/>
            <ac:spMk id="12" creationId="{D69D4417-C105-4848-A137-3B8E88CCDD7C}"/>
          </ac:spMkLst>
        </pc:spChg>
        <pc:spChg chg="add mod">
          <ac:chgData name="Daisy Wilson" userId="S::d.wilson@uwtsd.ac.uk::49e84a28-c8f7-470d-a3f2-69207d692ef0" providerId="AD" clId="Web-{600B905F-3BA9-4642-BD44-35716185636F}" dt="2022-02-08T20:41:53.215" v="96" actId="1076"/>
          <ac:spMkLst>
            <pc:docMk/>
            <pc:sldMk cId="1022320589" sldId="291"/>
            <ac:spMk id="13" creationId="{B0D62958-9CD2-4BAA-963E-BCD84E490583}"/>
          </ac:spMkLst>
        </pc:spChg>
        <pc:spChg chg="add mod">
          <ac:chgData name="Daisy Wilson" userId="S::d.wilson@uwtsd.ac.uk::49e84a28-c8f7-470d-a3f2-69207d692ef0" providerId="AD" clId="Web-{600B905F-3BA9-4642-BD44-35716185636F}" dt="2022-02-08T20:41:24.683" v="88" actId="1076"/>
          <ac:spMkLst>
            <pc:docMk/>
            <pc:sldMk cId="1022320589" sldId="291"/>
            <ac:spMk id="14" creationId="{0E4B6B81-F9DF-492A-9C3A-D881141D00F1}"/>
          </ac:spMkLst>
        </pc:spChg>
        <pc:spChg chg="add mod">
          <ac:chgData name="Daisy Wilson" userId="S::d.wilson@uwtsd.ac.uk::49e84a28-c8f7-470d-a3f2-69207d692ef0" providerId="AD" clId="Web-{600B905F-3BA9-4642-BD44-35716185636F}" dt="2022-02-08T20:41:16.245" v="86" actId="1076"/>
          <ac:spMkLst>
            <pc:docMk/>
            <pc:sldMk cId="1022320589" sldId="291"/>
            <ac:spMk id="15" creationId="{30ACA737-C19B-4A76-BC22-A727A1BB95B4}"/>
          </ac:spMkLst>
        </pc:spChg>
        <pc:spChg chg="add mod">
          <ac:chgData name="Daisy Wilson" userId="S::d.wilson@uwtsd.ac.uk::49e84a28-c8f7-470d-a3f2-69207d692ef0" providerId="AD" clId="Web-{600B905F-3BA9-4642-BD44-35716185636F}" dt="2022-02-08T20:47:52.489" v="185" actId="1076"/>
          <ac:spMkLst>
            <pc:docMk/>
            <pc:sldMk cId="1022320589" sldId="291"/>
            <ac:spMk id="16" creationId="{AC9F86A0-309B-47A5-9AD1-34EB3D0A9D98}"/>
          </ac:spMkLst>
        </pc:spChg>
        <pc:spChg chg="add mod">
          <ac:chgData name="Daisy Wilson" userId="S::d.wilson@uwtsd.ac.uk::49e84a28-c8f7-470d-a3f2-69207d692ef0" providerId="AD" clId="Web-{600B905F-3BA9-4642-BD44-35716185636F}" dt="2022-02-08T20:47:49.098" v="184" actId="1076"/>
          <ac:spMkLst>
            <pc:docMk/>
            <pc:sldMk cId="1022320589" sldId="291"/>
            <ac:spMk id="17" creationId="{EB66972F-B3B2-4BDC-889C-B758B9651BA1}"/>
          </ac:spMkLst>
        </pc:spChg>
        <pc:spChg chg="add mod">
          <ac:chgData name="Daisy Wilson" userId="S::d.wilson@uwtsd.ac.uk::49e84a28-c8f7-470d-a3f2-69207d692ef0" providerId="AD" clId="Web-{600B905F-3BA9-4642-BD44-35716185636F}" dt="2022-02-08T20:47:43.489" v="182" actId="1076"/>
          <ac:spMkLst>
            <pc:docMk/>
            <pc:sldMk cId="1022320589" sldId="291"/>
            <ac:spMk id="18" creationId="{39CAD99B-B2CE-4619-8EB7-E038E959EC67}"/>
          </ac:spMkLst>
        </pc:spChg>
        <pc:spChg chg="add mod">
          <ac:chgData name="Daisy Wilson" userId="S::d.wilson@uwtsd.ac.uk::49e84a28-c8f7-470d-a3f2-69207d692ef0" providerId="AD" clId="Web-{600B905F-3BA9-4642-BD44-35716185636F}" dt="2022-02-08T20:41:29.042" v="89" actId="1076"/>
          <ac:spMkLst>
            <pc:docMk/>
            <pc:sldMk cId="1022320589" sldId="291"/>
            <ac:spMk id="19" creationId="{5FB2B0A8-76D2-44B3-BA3B-9D4A796176E3}"/>
          </ac:spMkLst>
        </pc:spChg>
        <pc:spChg chg="add mod">
          <ac:chgData name="Daisy Wilson" userId="S::d.wilson@uwtsd.ac.uk::49e84a28-c8f7-470d-a3f2-69207d692ef0" providerId="AD" clId="Web-{600B905F-3BA9-4642-BD44-35716185636F}" dt="2022-02-08T20:42:49.497" v="117" actId="20577"/>
          <ac:spMkLst>
            <pc:docMk/>
            <pc:sldMk cId="1022320589" sldId="291"/>
            <ac:spMk id="20" creationId="{827692B6-5BC7-49D3-99EA-22CA90F21620}"/>
          </ac:spMkLst>
        </pc:spChg>
        <pc:spChg chg="add del mod">
          <ac:chgData name="Daisy Wilson" userId="S::d.wilson@uwtsd.ac.uk::49e84a28-c8f7-470d-a3f2-69207d692ef0" providerId="AD" clId="Web-{600B905F-3BA9-4642-BD44-35716185636F}" dt="2022-02-08T20:42:59.248" v="120"/>
          <ac:spMkLst>
            <pc:docMk/>
            <pc:sldMk cId="1022320589" sldId="291"/>
            <ac:spMk id="21" creationId="{4E039AE8-7E50-4AC6-A47F-89F4D444990D}"/>
          </ac:spMkLst>
        </pc:spChg>
        <pc:spChg chg="add mod">
          <ac:chgData name="Daisy Wilson" userId="S::d.wilson@uwtsd.ac.uk::49e84a28-c8f7-470d-a3f2-69207d692ef0" providerId="AD" clId="Web-{600B905F-3BA9-4642-BD44-35716185636F}" dt="2022-02-08T20:46:41.050" v="173" actId="14100"/>
          <ac:spMkLst>
            <pc:docMk/>
            <pc:sldMk cId="1022320589" sldId="291"/>
            <ac:spMk id="22" creationId="{55006B77-0BBD-4F4A-9A3D-967073BDE8B6}"/>
          </ac:spMkLst>
        </pc:spChg>
        <pc:spChg chg="add mod">
          <ac:chgData name="Daisy Wilson" userId="S::d.wilson@uwtsd.ac.uk::49e84a28-c8f7-470d-a3f2-69207d692ef0" providerId="AD" clId="Web-{600B905F-3BA9-4642-BD44-35716185636F}" dt="2022-02-08T20:45:01.907" v="151" actId="20577"/>
          <ac:spMkLst>
            <pc:docMk/>
            <pc:sldMk cId="1022320589" sldId="291"/>
            <ac:spMk id="23" creationId="{3A580F3D-1291-4656-950D-2DEEE62CD60D}"/>
          </ac:spMkLst>
        </pc:spChg>
        <pc:spChg chg="add mod">
          <ac:chgData name="Daisy Wilson" userId="S::d.wilson@uwtsd.ac.uk::49e84a28-c8f7-470d-a3f2-69207d692ef0" providerId="AD" clId="Web-{600B905F-3BA9-4642-BD44-35716185636F}" dt="2022-02-08T20:48:03.302" v="188" actId="688"/>
          <ac:spMkLst>
            <pc:docMk/>
            <pc:sldMk cId="1022320589" sldId="291"/>
            <ac:spMk id="24" creationId="{C9F35449-4E0F-40F8-A7F8-7F7EE01F9CB5}"/>
          </ac:spMkLst>
        </pc:spChg>
        <pc:spChg chg="add mod">
          <ac:chgData name="Daisy Wilson" userId="S::d.wilson@uwtsd.ac.uk::49e84a28-c8f7-470d-a3f2-69207d692ef0" providerId="AD" clId="Web-{600B905F-3BA9-4642-BD44-35716185636F}" dt="2022-02-08T20:47:09.019" v="177" actId="14100"/>
          <ac:spMkLst>
            <pc:docMk/>
            <pc:sldMk cId="1022320589" sldId="291"/>
            <ac:spMk id="25" creationId="{C503BEF9-725A-4974-A977-7877097EA40E}"/>
          </ac:spMkLst>
        </pc:spChg>
        <pc:spChg chg="add mod">
          <ac:chgData name="Daisy Wilson" userId="S::d.wilson@uwtsd.ac.uk::49e84a28-c8f7-470d-a3f2-69207d692ef0" providerId="AD" clId="Web-{600B905F-3BA9-4642-BD44-35716185636F}" dt="2022-02-08T20:47:23.613" v="179" actId="1076"/>
          <ac:spMkLst>
            <pc:docMk/>
            <pc:sldMk cId="1022320589" sldId="291"/>
            <ac:spMk id="26" creationId="{DBB8D035-76F4-4288-B51B-0383D8C61506}"/>
          </ac:spMkLst>
        </pc:spChg>
      </pc:sldChg>
    </pc:docChg>
  </pc:docChgLst>
  <pc:docChgLst>
    <pc:chgData name="Daisy Wilson" userId="S::d.wilson@uwtsd.ac.uk::49e84a28-c8f7-470d-a3f2-69207d692ef0" providerId="AD" clId="Web-{AD041061-2461-4AB4-98E1-DAB16CAE1D57}"/>
    <pc:docChg chg="modSld">
      <pc:chgData name="Daisy Wilson" userId="S::d.wilson@uwtsd.ac.uk::49e84a28-c8f7-470d-a3f2-69207d692ef0" providerId="AD" clId="Web-{AD041061-2461-4AB4-98E1-DAB16CAE1D57}" dt="2022-02-08T11:56:45.912" v="10" actId="1076"/>
      <pc:docMkLst>
        <pc:docMk/>
      </pc:docMkLst>
      <pc:sldChg chg="addSp delSp modSp">
        <pc:chgData name="Daisy Wilson" userId="S::d.wilson@uwtsd.ac.uk::49e84a28-c8f7-470d-a3f2-69207d692ef0" providerId="AD" clId="Web-{AD041061-2461-4AB4-98E1-DAB16CAE1D57}" dt="2022-02-08T11:56:45.912" v="10" actId="1076"/>
        <pc:sldMkLst>
          <pc:docMk/>
          <pc:sldMk cId="2782747861" sldId="273"/>
        </pc:sldMkLst>
        <pc:picChg chg="add del mod">
          <ac:chgData name="Daisy Wilson" userId="S::d.wilson@uwtsd.ac.uk::49e84a28-c8f7-470d-a3f2-69207d692ef0" providerId="AD" clId="Web-{AD041061-2461-4AB4-98E1-DAB16CAE1D57}" dt="2022-02-08T11:56:04.708" v="6"/>
          <ac:picMkLst>
            <pc:docMk/>
            <pc:sldMk cId="2782747861" sldId="273"/>
            <ac:picMk id="3" creationId="{278F38B0-5D54-4610-930C-4F883DF64AC3}"/>
          </ac:picMkLst>
        </pc:picChg>
        <pc:picChg chg="add mod">
          <ac:chgData name="Daisy Wilson" userId="S::d.wilson@uwtsd.ac.uk::49e84a28-c8f7-470d-a3f2-69207d692ef0" providerId="AD" clId="Web-{AD041061-2461-4AB4-98E1-DAB16CAE1D57}" dt="2022-02-08T11:56:45.912" v="10" actId="1076"/>
          <ac:picMkLst>
            <pc:docMk/>
            <pc:sldMk cId="2782747861" sldId="273"/>
            <ac:picMk id="4" creationId="{21DB5E35-E6A2-478F-A772-EAFD6AA33BDD}"/>
          </ac:picMkLst>
        </pc:picChg>
        <pc:picChg chg="del">
          <ac:chgData name="Daisy Wilson" userId="S::d.wilson@uwtsd.ac.uk::49e84a28-c8f7-470d-a3f2-69207d692ef0" providerId="AD" clId="Web-{AD041061-2461-4AB4-98E1-DAB16CAE1D57}" dt="2022-02-08T11:55:07.393" v="0"/>
          <ac:picMkLst>
            <pc:docMk/>
            <pc:sldMk cId="2782747861" sldId="273"/>
            <ac:picMk id="19" creationId="{D98F9236-3EBF-4315-9D03-5BFEE97B9E0C}"/>
          </ac:picMkLst>
        </pc:picChg>
      </pc:sldChg>
    </pc:docChg>
  </pc:docChgLst>
  <pc:docChgLst>
    <pc:chgData name="Daisy Wilson" userId="S::d.wilson@uwtsd.ac.uk::49e84a28-c8f7-470d-a3f2-69207d692ef0" providerId="AD" clId="Web-{20EBAC8E-45C5-B939-E2BB-AB4B5939953B}"/>
    <pc:docChg chg="delSld modSld">
      <pc:chgData name="Daisy Wilson" userId="S::d.wilson@uwtsd.ac.uk::49e84a28-c8f7-470d-a3f2-69207d692ef0" providerId="AD" clId="Web-{20EBAC8E-45C5-B939-E2BB-AB4B5939953B}" dt="2023-09-26T15:57:16.937" v="10"/>
      <pc:docMkLst>
        <pc:docMk/>
      </pc:docMkLst>
      <pc:sldChg chg="modSp">
        <pc:chgData name="Daisy Wilson" userId="S::d.wilson@uwtsd.ac.uk::49e84a28-c8f7-470d-a3f2-69207d692ef0" providerId="AD" clId="Web-{20EBAC8E-45C5-B939-E2BB-AB4B5939953B}" dt="2023-09-26T15:57:02.858" v="5" actId="20577"/>
        <pc:sldMkLst>
          <pc:docMk/>
          <pc:sldMk cId="2781545361" sldId="282"/>
        </pc:sldMkLst>
        <pc:spChg chg="mod">
          <ac:chgData name="Daisy Wilson" userId="S::d.wilson@uwtsd.ac.uk::49e84a28-c8f7-470d-a3f2-69207d692ef0" providerId="AD" clId="Web-{20EBAC8E-45C5-B939-E2BB-AB4B5939953B}" dt="2023-09-26T15:57:02.858" v="5" actId="20577"/>
          <ac:spMkLst>
            <pc:docMk/>
            <pc:sldMk cId="2781545361" sldId="282"/>
            <ac:spMk id="8" creationId="{4B390E04-C357-4997-A8CF-F4F2F5BE2FAA}"/>
          </ac:spMkLst>
        </pc:spChg>
      </pc:sldChg>
      <pc:sldChg chg="del">
        <pc:chgData name="Daisy Wilson" userId="S::d.wilson@uwtsd.ac.uk::49e84a28-c8f7-470d-a3f2-69207d692ef0" providerId="AD" clId="Web-{20EBAC8E-45C5-B939-E2BB-AB4B5939953B}" dt="2023-09-26T15:57:16.937" v="10"/>
        <pc:sldMkLst>
          <pc:docMk/>
          <pc:sldMk cId="2561683823" sldId="286"/>
        </pc:sldMkLst>
      </pc:sldChg>
      <pc:sldChg chg="del">
        <pc:chgData name="Daisy Wilson" userId="S::d.wilson@uwtsd.ac.uk::49e84a28-c8f7-470d-a3f2-69207d692ef0" providerId="AD" clId="Web-{20EBAC8E-45C5-B939-E2BB-AB4B5939953B}" dt="2023-09-26T15:57:16.937" v="9"/>
        <pc:sldMkLst>
          <pc:docMk/>
          <pc:sldMk cId="3623647068" sldId="287"/>
        </pc:sldMkLst>
      </pc:sldChg>
      <pc:sldChg chg="del">
        <pc:chgData name="Daisy Wilson" userId="S::d.wilson@uwtsd.ac.uk::49e84a28-c8f7-470d-a3f2-69207d692ef0" providerId="AD" clId="Web-{20EBAC8E-45C5-B939-E2BB-AB4B5939953B}" dt="2023-09-26T15:57:16.937" v="8"/>
        <pc:sldMkLst>
          <pc:docMk/>
          <pc:sldMk cId="1807539736" sldId="288"/>
        </pc:sldMkLst>
      </pc:sldChg>
      <pc:sldChg chg="del">
        <pc:chgData name="Daisy Wilson" userId="S::d.wilson@uwtsd.ac.uk::49e84a28-c8f7-470d-a3f2-69207d692ef0" providerId="AD" clId="Web-{20EBAC8E-45C5-B939-E2BB-AB4B5939953B}" dt="2023-09-26T15:57:16.937" v="6"/>
        <pc:sldMkLst>
          <pc:docMk/>
          <pc:sldMk cId="3513439355" sldId="289"/>
        </pc:sldMkLst>
      </pc:sldChg>
      <pc:sldChg chg="del">
        <pc:chgData name="Daisy Wilson" userId="S::d.wilson@uwtsd.ac.uk::49e84a28-c8f7-470d-a3f2-69207d692ef0" providerId="AD" clId="Web-{20EBAC8E-45C5-B939-E2BB-AB4B5939953B}" dt="2023-09-26T15:57:16.937" v="7"/>
        <pc:sldMkLst>
          <pc:docMk/>
          <pc:sldMk cId="1664409232" sldId="290"/>
        </pc:sldMkLst>
      </pc:sldChg>
    </pc:docChg>
  </pc:docChgLst>
  <pc:docChgLst>
    <pc:chgData name="Daisy Wilson" userId="S::d.wilson@uwtsd.ac.uk::49e84a28-c8f7-470d-a3f2-69207d692ef0" providerId="AD" clId="Web-{AD5BFDAD-722C-484D-89E6-6D019E6EAF9D}"/>
    <pc:docChg chg="addSld modSld">
      <pc:chgData name="Daisy Wilson" userId="S::d.wilson@uwtsd.ac.uk::49e84a28-c8f7-470d-a3f2-69207d692ef0" providerId="AD" clId="Web-{AD5BFDAD-722C-484D-89E6-6D019E6EAF9D}" dt="2022-02-08T13:00:30.494" v="3"/>
      <pc:docMkLst>
        <pc:docMk/>
      </pc:docMkLst>
      <pc:sldChg chg="delSp modSp new">
        <pc:chgData name="Daisy Wilson" userId="S::d.wilson@uwtsd.ac.uk::49e84a28-c8f7-470d-a3f2-69207d692ef0" providerId="AD" clId="Web-{AD5BFDAD-722C-484D-89E6-6D019E6EAF9D}" dt="2022-02-08T13:00:30.494" v="3"/>
        <pc:sldMkLst>
          <pc:docMk/>
          <pc:sldMk cId="1022320589" sldId="291"/>
        </pc:sldMkLst>
        <pc:spChg chg="del">
          <ac:chgData name="Daisy Wilson" userId="S::d.wilson@uwtsd.ac.uk::49e84a28-c8f7-470d-a3f2-69207d692ef0" providerId="AD" clId="Web-{AD5BFDAD-722C-484D-89E6-6D019E6EAF9D}" dt="2022-02-08T13:00:23.884" v="1"/>
          <ac:spMkLst>
            <pc:docMk/>
            <pc:sldMk cId="1022320589" sldId="291"/>
            <ac:spMk id="2" creationId="{02218988-6650-40BE-B551-893A0867778F}"/>
          </ac:spMkLst>
        </pc:spChg>
        <pc:spChg chg="del mod">
          <ac:chgData name="Daisy Wilson" userId="S::d.wilson@uwtsd.ac.uk::49e84a28-c8f7-470d-a3f2-69207d692ef0" providerId="AD" clId="Web-{AD5BFDAD-722C-484D-89E6-6D019E6EAF9D}" dt="2022-02-08T13:00:30.494" v="3"/>
          <ac:spMkLst>
            <pc:docMk/>
            <pc:sldMk cId="1022320589" sldId="291"/>
            <ac:spMk id="3" creationId="{1F7EE2BD-9E33-4B43-ABEB-E434031DBC7C}"/>
          </ac:spMkLst>
        </pc:spChg>
      </pc:sldChg>
    </pc:docChg>
  </pc:docChgLst>
  <pc:docChgLst>
    <pc:chgData name="Catherine Morgan" userId="S::c.morgan@uwtsd.ac.uk::35048f38-7f06-4d34-924e-c19b9e3dcaf3" providerId="AD" clId="Web-{AF0BB13C-8898-B1B6-8AE0-980CFCAD0F96}"/>
    <pc:docChg chg="modSld">
      <pc:chgData name="Catherine Morgan" userId="S::c.morgan@uwtsd.ac.uk::35048f38-7f06-4d34-924e-c19b9e3dcaf3" providerId="AD" clId="Web-{AF0BB13C-8898-B1B6-8AE0-980CFCAD0F96}" dt="2022-02-01T09:58:32.668" v="1" actId="20577"/>
      <pc:docMkLst>
        <pc:docMk/>
      </pc:docMkLst>
      <pc:sldChg chg="modSp">
        <pc:chgData name="Catherine Morgan" userId="S::c.morgan@uwtsd.ac.uk::35048f38-7f06-4d34-924e-c19b9e3dcaf3" providerId="AD" clId="Web-{AF0BB13C-8898-B1B6-8AE0-980CFCAD0F96}" dt="2022-02-01T09:58:32.668" v="1" actId="20577"/>
        <pc:sldMkLst>
          <pc:docMk/>
          <pc:sldMk cId="1664409232" sldId="290"/>
        </pc:sldMkLst>
        <pc:spChg chg="mod">
          <ac:chgData name="Catherine Morgan" userId="S::c.morgan@uwtsd.ac.uk::35048f38-7f06-4d34-924e-c19b9e3dcaf3" providerId="AD" clId="Web-{AF0BB13C-8898-B1B6-8AE0-980CFCAD0F96}" dt="2022-02-01T09:58:32.668" v="1" actId="20577"/>
          <ac:spMkLst>
            <pc:docMk/>
            <pc:sldMk cId="1664409232" sldId="290"/>
            <ac:spMk id="5" creationId="{BD66B46D-DEE6-48AE-A9F0-7EAD619363B1}"/>
          </ac:spMkLst>
        </pc:spChg>
      </pc:sldChg>
    </pc:docChg>
  </pc:docChgLst>
</pc:chgInfo>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0T10:11:39.270"/>
    </inkml:context>
    <inkml:brush xml:id="br0">
      <inkml:brushProperty name="width" value="0.05" units="cm"/>
      <inkml:brushProperty name="height" value="0.05" units="cm"/>
      <inkml:brushProperty name="color" value="#FF0066"/>
    </inkml:brush>
  </inkml:definitions>
  <inkml:trace contextRef="#ctx0" brushRef="#br0">1 0 24575,'0'0'-8191</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0T10:11:41.939"/>
    </inkml:context>
    <inkml:brush xml:id="br0">
      <inkml:brushProperty name="width" value="0.05" units="cm"/>
      <inkml:brushProperty name="height" value="0.05" units="cm"/>
      <inkml:brushProperty name="color" value="#FF0066"/>
    </inkml:brush>
  </inkml:definitions>
  <inkml:trace contextRef="#ctx0" brushRef="#br0">0 1 24575,'0'0'-8191</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0T10:11:48.634"/>
    </inkml:context>
    <inkml:brush xml:id="br0">
      <inkml:brushProperty name="width" value="0.05" units="cm"/>
      <inkml:brushProperty name="height" value="0.05" units="cm"/>
      <inkml:brushProperty name="color" value="#FF0066"/>
    </inkml:brush>
  </inkml:definitions>
  <inkml:trace contextRef="#ctx0" brushRef="#br0">0 1 24575,'0'0'-8191</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9FFB578-30DF-4425-86E2-A719B0207C4B}" type="datetimeFigureOut">
              <a:rPr lang="en-GB" smtClean="0"/>
              <a:t>26/09/2023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CF104DD-0D68-459A-B122-FF04BF586AC5}" type="slidenum">
              <a:rPr lang="en-GB" smtClean="0"/>
              <a:t>‹#›</a:t>
            </a:fld>
            <a:endParaRPr lang="en-GB"/>
          </a:p>
        </p:txBody>
      </p:sp>
    </p:spTree>
    <p:extLst>
      <p:ext uri="{BB962C8B-B14F-4D97-AF65-F5344CB8AC3E}">
        <p14:creationId xmlns:p14="http://schemas.microsoft.com/office/powerpoint/2010/main" val="15750593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Where do we find the information and what will find when we go there</a:t>
            </a:r>
          </a:p>
        </p:txBody>
      </p:sp>
      <p:sp>
        <p:nvSpPr>
          <p:cNvPr id="4" name="Slide Number Placeholder 3"/>
          <p:cNvSpPr>
            <a:spLocks noGrp="1"/>
          </p:cNvSpPr>
          <p:nvPr>
            <p:ph type="sldNum" sz="quarter" idx="5"/>
          </p:nvPr>
        </p:nvSpPr>
        <p:spPr/>
        <p:txBody>
          <a:bodyPr/>
          <a:lstStyle/>
          <a:p>
            <a:fld id="{5CF104DD-0D68-459A-B122-FF04BF586AC5}" type="slidenum">
              <a:rPr lang="en-GB" smtClean="0"/>
              <a:t>2</a:t>
            </a:fld>
            <a:endParaRPr lang="en-GB"/>
          </a:p>
        </p:txBody>
      </p:sp>
    </p:spTree>
    <p:extLst>
      <p:ext uri="{BB962C8B-B14F-4D97-AF65-F5344CB8AC3E}">
        <p14:creationId xmlns:p14="http://schemas.microsoft.com/office/powerpoint/2010/main" val="370090412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Headings of statements of what matters</a:t>
            </a:r>
          </a:p>
        </p:txBody>
      </p:sp>
      <p:sp>
        <p:nvSpPr>
          <p:cNvPr id="4" name="Slide Number Placeholder 3"/>
          <p:cNvSpPr>
            <a:spLocks noGrp="1"/>
          </p:cNvSpPr>
          <p:nvPr>
            <p:ph type="sldNum" sz="quarter" idx="5"/>
          </p:nvPr>
        </p:nvSpPr>
        <p:spPr/>
        <p:txBody>
          <a:bodyPr/>
          <a:lstStyle/>
          <a:p>
            <a:fld id="{5CF104DD-0D68-459A-B122-FF04BF586AC5}" type="slidenum">
              <a:rPr lang="en-GB" smtClean="0"/>
              <a:t>4</a:t>
            </a:fld>
            <a:endParaRPr lang="en-GB"/>
          </a:p>
        </p:txBody>
      </p:sp>
    </p:spTree>
    <p:extLst>
      <p:ext uri="{BB962C8B-B14F-4D97-AF65-F5344CB8AC3E}">
        <p14:creationId xmlns:p14="http://schemas.microsoft.com/office/powerpoint/2010/main" val="12327035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Further detail</a:t>
            </a:r>
          </a:p>
        </p:txBody>
      </p:sp>
      <p:sp>
        <p:nvSpPr>
          <p:cNvPr id="4" name="Slide Number Placeholder 3"/>
          <p:cNvSpPr>
            <a:spLocks noGrp="1"/>
          </p:cNvSpPr>
          <p:nvPr>
            <p:ph type="sldNum" sz="quarter" idx="5"/>
          </p:nvPr>
        </p:nvSpPr>
        <p:spPr/>
        <p:txBody>
          <a:bodyPr/>
          <a:lstStyle/>
          <a:p>
            <a:fld id="{5CF104DD-0D68-459A-B122-FF04BF586AC5}" type="slidenum">
              <a:rPr lang="en-GB" smtClean="0"/>
              <a:t>5</a:t>
            </a:fld>
            <a:endParaRPr lang="en-GB"/>
          </a:p>
        </p:txBody>
      </p:sp>
    </p:spTree>
    <p:extLst>
      <p:ext uri="{BB962C8B-B14F-4D97-AF65-F5344CB8AC3E}">
        <p14:creationId xmlns:p14="http://schemas.microsoft.com/office/powerpoint/2010/main" val="31066545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May have considered for their subject but not across</a:t>
            </a:r>
          </a:p>
        </p:txBody>
      </p:sp>
      <p:sp>
        <p:nvSpPr>
          <p:cNvPr id="4" name="Slide Number Placeholder 3"/>
          <p:cNvSpPr>
            <a:spLocks noGrp="1"/>
          </p:cNvSpPr>
          <p:nvPr>
            <p:ph type="sldNum" sz="quarter" idx="5"/>
          </p:nvPr>
        </p:nvSpPr>
        <p:spPr/>
        <p:txBody>
          <a:bodyPr/>
          <a:lstStyle/>
          <a:p>
            <a:fld id="{5CF104DD-0D68-459A-B122-FF04BF586AC5}" type="slidenum">
              <a:rPr lang="en-GB" smtClean="0"/>
              <a:t>7</a:t>
            </a:fld>
            <a:endParaRPr lang="en-GB"/>
          </a:p>
        </p:txBody>
      </p:sp>
    </p:spTree>
    <p:extLst>
      <p:ext uri="{BB962C8B-B14F-4D97-AF65-F5344CB8AC3E}">
        <p14:creationId xmlns:p14="http://schemas.microsoft.com/office/powerpoint/2010/main" val="78627024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Task 1: In subject groupings students to read and pick out key info? Discussion point. What is an artistic technique in art, music, drama. Unless this slide is understood then can’t really go further. </a:t>
            </a:r>
          </a:p>
        </p:txBody>
      </p:sp>
      <p:sp>
        <p:nvSpPr>
          <p:cNvPr id="4" name="Slide Number Placeholder 3"/>
          <p:cNvSpPr>
            <a:spLocks noGrp="1"/>
          </p:cNvSpPr>
          <p:nvPr>
            <p:ph type="sldNum" sz="quarter" idx="5"/>
          </p:nvPr>
        </p:nvSpPr>
        <p:spPr/>
        <p:txBody>
          <a:bodyPr/>
          <a:lstStyle/>
          <a:p>
            <a:fld id="{5CF104DD-0D68-459A-B122-FF04BF586AC5}" type="slidenum">
              <a:rPr lang="en-GB" smtClean="0"/>
              <a:t>9</a:t>
            </a:fld>
            <a:endParaRPr lang="en-GB"/>
          </a:p>
        </p:txBody>
      </p:sp>
    </p:spTree>
    <p:extLst>
      <p:ext uri="{BB962C8B-B14F-4D97-AF65-F5344CB8AC3E}">
        <p14:creationId xmlns:p14="http://schemas.microsoft.com/office/powerpoint/2010/main" val="252187246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Task 2: Introduce this sample as completed by us on Professional Learning day. Subjects first and then split across </a:t>
            </a:r>
            <a:r>
              <a:rPr lang="en-GB" dirty="0" err="1"/>
              <a:t>AoLE</a:t>
            </a:r>
            <a:r>
              <a:rPr lang="en-GB" dirty="0"/>
              <a:t>. Evaluate the learning steps – are they too vague in relation to </a:t>
            </a:r>
            <a:r>
              <a:rPr lang="en-GB" dirty="0" err="1"/>
              <a:t>AfL</a:t>
            </a:r>
            <a:r>
              <a:rPr lang="en-GB" dirty="0"/>
              <a:t>? If they are, then refine. Activities come later. Split into </a:t>
            </a:r>
            <a:r>
              <a:rPr lang="en-GB" dirty="0" err="1"/>
              <a:t>AoLE</a:t>
            </a:r>
            <a:r>
              <a:rPr lang="en-GB" dirty="0"/>
              <a:t> groups, look at one of the other descriptions of learning across the same progression steps? Use this slide as a sample and give them a blank to fill in. Choose 3-4 or 4-5.</a:t>
            </a:r>
          </a:p>
        </p:txBody>
      </p:sp>
      <p:sp>
        <p:nvSpPr>
          <p:cNvPr id="4" name="Slide Number Placeholder 3"/>
          <p:cNvSpPr>
            <a:spLocks noGrp="1"/>
          </p:cNvSpPr>
          <p:nvPr>
            <p:ph type="sldNum" sz="quarter" idx="5"/>
          </p:nvPr>
        </p:nvSpPr>
        <p:spPr/>
        <p:txBody>
          <a:bodyPr/>
          <a:lstStyle/>
          <a:p>
            <a:fld id="{DE22E0B7-89D5-43D7-9C1E-07D35AB39533}" type="slidenum">
              <a:rPr lang="en-GB" smtClean="0"/>
              <a:t>10</a:t>
            </a:fld>
            <a:endParaRPr lang="en-GB"/>
          </a:p>
        </p:txBody>
      </p:sp>
    </p:spTree>
    <p:extLst>
      <p:ext uri="{BB962C8B-B14F-4D97-AF65-F5344CB8AC3E}">
        <p14:creationId xmlns:p14="http://schemas.microsoft.com/office/powerpoint/2010/main" val="19695673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Idea of topics. Range of topics. What will work for all 3 subjects. Understand the limitations. What is in Swansea that could be used as springboard </a:t>
            </a:r>
            <a:r>
              <a:rPr lang="en-GB"/>
              <a:t>for topics.</a:t>
            </a:r>
          </a:p>
        </p:txBody>
      </p:sp>
      <p:sp>
        <p:nvSpPr>
          <p:cNvPr id="4" name="Slide Number Placeholder 3"/>
          <p:cNvSpPr>
            <a:spLocks noGrp="1"/>
          </p:cNvSpPr>
          <p:nvPr>
            <p:ph type="sldNum" sz="quarter" idx="5"/>
          </p:nvPr>
        </p:nvSpPr>
        <p:spPr/>
        <p:txBody>
          <a:bodyPr/>
          <a:lstStyle/>
          <a:p>
            <a:fld id="{5CF104DD-0D68-459A-B122-FF04BF586AC5}" type="slidenum">
              <a:rPr lang="en-GB" smtClean="0"/>
              <a:t>11</a:t>
            </a:fld>
            <a:endParaRPr lang="en-GB"/>
          </a:p>
        </p:txBody>
      </p:sp>
    </p:spTree>
    <p:extLst>
      <p:ext uri="{BB962C8B-B14F-4D97-AF65-F5344CB8AC3E}">
        <p14:creationId xmlns:p14="http://schemas.microsoft.com/office/powerpoint/2010/main" val="361865830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Task 2: Task 2: Complete this template in </a:t>
            </a:r>
            <a:r>
              <a:rPr lang="en-GB" dirty="0" err="1"/>
              <a:t>AoLE</a:t>
            </a:r>
            <a:r>
              <a:rPr lang="en-GB" dirty="0"/>
              <a:t> groupings </a:t>
            </a:r>
          </a:p>
          <a:p>
            <a:endParaRPr lang="en-GB" dirty="0"/>
          </a:p>
        </p:txBody>
      </p:sp>
      <p:sp>
        <p:nvSpPr>
          <p:cNvPr id="4" name="Slide Number Placeholder 3"/>
          <p:cNvSpPr>
            <a:spLocks noGrp="1"/>
          </p:cNvSpPr>
          <p:nvPr>
            <p:ph type="sldNum" sz="quarter" idx="5"/>
          </p:nvPr>
        </p:nvSpPr>
        <p:spPr/>
        <p:txBody>
          <a:bodyPr/>
          <a:lstStyle/>
          <a:p>
            <a:fld id="{DE22E0B7-89D5-43D7-9C1E-07D35AB39533}" type="slidenum">
              <a:rPr lang="en-GB" smtClean="0"/>
              <a:t>12</a:t>
            </a:fld>
            <a:endParaRPr lang="en-GB"/>
          </a:p>
        </p:txBody>
      </p:sp>
    </p:spTree>
    <p:extLst>
      <p:ext uri="{BB962C8B-B14F-4D97-AF65-F5344CB8AC3E}">
        <p14:creationId xmlns:p14="http://schemas.microsoft.com/office/powerpoint/2010/main" val="4302529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2396D1-70B4-4EE0-AED2-1F5995F8120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311AE66-2EC0-430B-AD45-6647894222F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3D9F011-DC95-4CD7-BD2D-C073ECED1298}"/>
              </a:ext>
            </a:extLst>
          </p:cNvPr>
          <p:cNvSpPr>
            <a:spLocks noGrp="1"/>
          </p:cNvSpPr>
          <p:nvPr>
            <p:ph type="dt" sz="half" idx="10"/>
          </p:nvPr>
        </p:nvSpPr>
        <p:spPr/>
        <p:txBody>
          <a:bodyPr/>
          <a:lstStyle/>
          <a:p>
            <a:fld id="{DE078CDE-7C24-42A1-9D69-0212EB7DAD07}" type="datetimeFigureOut">
              <a:rPr lang="en-GB" smtClean="0"/>
              <a:t>26/09/2023</a:t>
            </a:fld>
            <a:endParaRPr lang="en-GB"/>
          </a:p>
        </p:txBody>
      </p:sp>
      <p:sp>
        <p:nvSpPr>
          <p:cNvPr id="5" name="Footer Placeholder 4">
            <a:extLst>
              <a:ext uri="{FF2B5EF4-FFF2-40B4-BE49-F238E27FC236}">
                <a16:creationId xmlns:a16="http://schemas.microsoft.com/office/drawing/2014/main" id="{AE32BF14-390C-47D4-A77A-F7A832ABBDB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C6941-4071-456F-846F-EBEA1F98AD47}"/>
              </a:ext>
            </a:extLst>
          </p:cNvPr>
          <p:cNvSpPr>
            <a:spLocks noGrp="1"/>
          </p:cNvSpPr>
          <p:nvPr>
            <p:ph type="sldNum" sz="quarter" idx="12"/>
          </p:nvPr>
        </p:nvSpPr>
        <p:spPr/>
        <p:txBody>
          <a:bodyPr/>
          <a:lstStyle/>
          <a:p>
            <a:fld id="{C1D77930-7567-4F80-9724-463D15C784D0}" type="slidenum">
              <a:rPr lang="en-GB" smtClean="0"/>
              <a:t>‹#›</a:t>
            </a:fld>
            <a:endParaRPr lang="en-GB"/>
          </a:p>
        </p:txBody>
      </p:sp>
    </p:spTree>
    <p:extLst>
      <p:ext uri="{BB962C8B-B14F-4D97-AF65-F5344CB8AC3E}">
        <p14:creationId xmlns:p14="http://schemas.microsoft.com/office/powerpoint/2010/main" val="20173116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2D0020-C5B2-460C-9A7F-A0B4A401AA6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D3F6B7C-8915-453A-A81D-71F8867BAAE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C7CD846-2788-4344-AF72-AA2976387A04}"/>
              </a:ext>
            </a:extLst>
          </p:cNvPr>
          <p:cNvSpPr>
            <a:spLocks noGrp="1"/>
          </p:cNvSpPr>
          <p:nvPr>
            <p:ph type="dt" sz="half" idx="10"/>
          </p:nvPr>
        </p:nvSpPr>
        <p:spPr/>
        <p:txBody>
          <a:bodyPr/>
          <a:lstStyle/>
          <a:p>
            <a:fld id="{DE078CDE-7C24-42A1-9D69-0212EB7DAD07}" type="datetimeFigureOut">
              <a:rPr lang="en-GB" smtClean="0"/>
              <a:t>26/09/2023</a:t>
            </a:fld>
            <a:endParaRPr lang="en-GB"/>
          </a:p>
        </p:txBody>
      </p:sp>
      <p:sp>
        <p:nvSpPr>
          <p:cNvPr id="5" name="Footer Placeholder 4">
            <a:extLst>
              <a:ext uri="{FF2B5EF4-FFF2-40B4-BE49-F238E27FC236}">
                <a16:creationId xmlns:a16="http://schemas.microsoft.com/office/drawing/2014/main" id="{24A0796B-C6A7-4347-96DD-38B5F65D58E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CB4D3C8-619D-4650-AD3E-4C547B217E14}"/>
              </a:ext>
            </a:extLst>
          </p:cNvPr>
          <p:cNvSpPr>
            <a:spLocks noGrp="1"/>
          </p:cNvSpPr>
          <p:nvPr>
            <p:ph type="sldNum" sz="quarter" idx="12"/>
          </p:nvPr>
        </p:nvSpPr>
        <p:spPr/>
        <p:txBody>
          <a:bodyPr/>
          <a:lstStyle/>
          <a:p>
            <a:fld id="{C1D77930-7567-4F80-9724-463D15C784D0}" type="slidenum">
              <a:rPr lang="en-GB" smtClean="0"/>
              <a:t>‹#›</a:t>
            </a:fld>
            <a:endParaRPr lang="en-GB"/>
          </a:p>
        </p:txBody>
      </p:sp>
    </p:spTree>
    <p:extLst>
      <p:ext uri="{BB962C8B-B14F-4D97-AF65-F5344CB8AC3E}">
        <p14:creationId xmlns:p14="http://schemas.microsoft.com/office/powerpoint/2010/main" val="34791237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86D527-A213-4629-A12C-BC0FDD40CB7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8DB8BCD-AC0F-4656-BA9A-370D987D260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E3912CA-3811-4729-AA6C-2F6EA916F8FD}"/>
              </a:ext>
            </a:extLst>
          </p:cNvPr>
          <p:cNvSpPr>
            <a:spLocks noGrp="1"/>
          </p:cNvSpPr>
          <p:nvPr>
            <p:ph type="dt" sz="half" idx="10"/>
          </p:nvPr>
        </p:nvSpPr>
        <p:spPr/>
        <p:txBody>
          <a:bodyPr/>
          <a:lstStyle/>
          <a:p>
            <a:fld id="{DE078CDE-7C24-42A1-9D69-0212EB7DAD07}" type="datetimeFigureOut">
              <a:rPr lang="en-GB" smtClean="0"/>
              <a:t>26/09/2023</a:t>
            </a:fld>
            <a:endParaRPr lang="en-GB"/>
          </a:p>
        </p:txBody>
      </p:sp>
      <p:sp>
        <p:nvSpPr>
          <p:cNvPr id="5" name="Footer Placeholder 4">
            <a:extLst>
              <a:ext uri="{FF2B5EF4-FFF2-40B4-BE49-F238E27FC236}">
                <a16:creationId xmlns:a16="http://schemas.microsoft.com/office/drawing/2014/main" id="{35660216-B97C-4E10-9C8D-1553293624F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729FC75-A3F4-45DD-A945-53C7C907C292}"/>
              </a:ext>
            </a:extLst>
          </p:cNvPr>
          <p:cNvSpPr>
            <a:spLocks noGrp="1"/>
          </p:cNvSpPr>
          <p:nvPr>
            <p:ph type="sldNum" sz="quarter" idx="12"/>
          </p:nvPr>
        </p:nvSpPr>
        <p:spPr/>
        <p:txBody>
          <a:bodyPr/>
          <a:lstStyle/>
          <a:p>
            <a:fld id="{C1D77930-7567-4F80-9724-463D15C784D0}" type="slidenum">
              <a:rPr lang="en-GB" smtClean="0"/>
              <a:t>‹#›</a:t>
            </a:fld>
            <a:endParaRPr lang="en-GB"/>
          </a:p>
        </p:txBody>
      </p:sp>
    </p:spTree>
    <p:extLst>
      <p:ext uri="{BB962C8B-B14F-4D97-AF65-F5344CB8AC3E}">
        <p14:creationId xmlns:p14="http://schemas.microsoft.com/office/powerpoint/2010/main" val="1759808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1C87F9-6565-4B0D-8F76-F11DCACFD62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C64E489-280C-4793-81FF-8924D2557CE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0E2E6F4-7D82-43F5-AB15-F386379F677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98657BD-9F27-4623-BCB2-BD6F0A2F0172}"/>
              </a:ext>
            </a:extLst>
          </p:cNvPr>
          <p:cNvSpPr>
            <a:spLocks noGrp="1"/>
          </p:cNvSpPr>
          <p:nvPr>
            <p:ph type="dt" sz="half" idx="10"/>
          </p:nvPr>
        </p:nvSpPr>
        <p:spPr/>
        <p:txBody>
          <a:bodyPr/>
          <a:lstStyle/>
          <a:p>
            <a:fld id="{DE078CDE-7C24-42A1-9D69-0212EB7DAD07}" type="datetimeFigureOut">
              <a:rPr lang="en-GB" smtClean="0"/>
              <a:t>26/09/2023</a:t>
            </a:fld>
            <a:endParaRPr lang="en-GB"/>
          </a:p>
        </p:txBody>
      </p:sp>
      <p:sp>
        <p:nvSpPr>
          <p:cNvPr id="6" name="Footer Placeholder 5">
            <a:extLst>
              <a:ext uri="{FF2B5EF4-FFF2-40B4-BE49-F238E27FC236}">
                <a16:creationId xmlns:a16="http://schemas.microsoft.com/office/drawing/2014/main" id="{E459A639-B00C-4849-B3F9-6F270C3BD8D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2254487-CED8-4AC5-A74D-7F411A308245}"/>
              </a:ext>
            </a:extLst>
          </p:cNvPr>
          <p:cNvSpPr>
            <a:spLocks noGrp="1"/>
          </p:cNvSpPr>
          <p:nvPr>
            <p:ph type="sldNum" sz="quarter" idx="12"/>
          </p:nvPr>
        </p:nvSpPr>
        <p:spPr/>
        <p:txBody>
          <a:bodyPr/>
          <a:lstStyle/>
          <a:p>
            <a:fld id="{C1D77930-7567-4F80-9724-463D15C784D0}" type="slidenum">
              <a:rPr lang="en-GB" smtClean="0"/>
              <a:t>‹#›</a:t>
            </a:fld>
            <a:endParaRPr lang="en-GB"/>
          </a:p>
        </p:txBody>
      </p:sp>
    </p:spTree>
    <p:extLst>
      <p:ext uri="{BB962C8B-B14F-4D97-AF65-F5344CB8AC3E}">
        <p14:creationId xmlns:p14="http://schemas.microsoft.com/office/powerpoint/2010/main" val="9311414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D1A860-8BF2-489F-B5EC-DB620BB73D8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CB1EAC7-1201-460C-859C-E69EC5FBFE5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C699398-311A-45E7-A1BD-10DA57AADEF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8486EA6-1954-4E71-A9F5-EBC076FA442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E005292-BAEB-483D-9FEE-2FEF960781C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D64158A-46FF-4884-9E1E-32AC9A5142B4}"/>
              </a:ext>
            </a:extLst>
          </p:cNvPr>
          <p:cNvSpPr>
            <a:spLocks noGrp="1"/>
          </p:cNvSpPr>
          <p:nvPr>
            <p:ph type="dt" sz="half" idx="10"/>
          </p:nvPr>
        </p:nvSpPr>
        <p:spPr/>
        <p:txBody>
          <a:bodyPr/>
          <a:lstStyle/>
          <a:p>
            <a:fld id="{DE078CDE-7C24-42A1-9D69-0212EB7DAD07}" type="datetimeFigureOut">
              <a:rPr lang="en-GB" smtClean="0"/>
              <a:t>26/09/2023</a:t>
            </a:fld>
            <a:endParaRPr lang="en-GB"/>
          </a:p>
        </p:txBody>
      </p:sp>
      <p:sp>
        <p:nvSpPr>
          <p:cNvPr id="8" name="Footer Placeholder 7">
            <a:extLst>
              <a:ext uri="{FF2B5EF4-FFF2-40B4-BE49-F238E27FC236}">
                <a16:creationId xmlns:a16="http://schemas.microsoft.com/office/drawing/2014/main" id="{16CD414A-E803-4327-A7FE-578F5A850D5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D5F5466-A769-4C29-9531-EFCFA064EFB1}"/>
              </a:ext>
            </a:extLst>
          </p:cNvPr>
          <p:cNvSpPr>
            <a:spLocks noGrp="1"/>
          </p:cNvSpPr>
          <p:nvPr>
            <p:ph type="sldNum" sz="quarter" idx="12"/>
          </p:nvPr>
        </p:nvSpPr>
        <p:spPr/>
        <p:txBody>
          <a:bodyPr/>
          <a:lstStyle/>
          <a:p>
            <a:fld id="{C1D77930-7567-4F80-9724-463D15C784D0}" type="slidenum">
              <a:rPr lang="en-GB" smtClean="0"/>
              <a:t>‹#›</a:t>
            </a:fld>
            <a:endParaRPr lang="en-GB"/>
          </a:p>
        </p:txBody>
      </p:sp>
    </p:spTree>
    <p:extLst>
      <p:ext uri="{BB962C8B-B14F-4D97-AF65-F5344CB8AC3E}">
        <p14:creationId xmlns:p14="http://schemas.microsoft.com/office/powerpoint/2010/main" val="32807888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495E07-D4A9-4848-9B3D-73D7409A73E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42EA081-FA3D-4F68-9B69-9985C81EE601}"/>
              </a:ext>
            </a:extLst>
          </p:cNvPr>
          <p:cNvSpPr>
            <a:spLocks noGrp="1"/>
          </p:cNvSpPr>
          <p:nvPr>
            <p:ph type="dt" sz="half" idx="10"/>
          </p:nvPr>
        </p:nvSpPr>
        <p:spPr/>
        <p:txBody>
          <a:bodyPr/>
          <a:lstStyle/>
          <a:p>
            <a:fld id="{DE078CDE-7C24-42A1-9D69-0212EB7DAD07}" type="datetimeFigureOut">
              <a:rPr lang="en-GB" smtClean="0"/>
              <a:t>26/09/2023</a:t>
            </a:fld>
            <a:endParaRPr lang="en-GB"/>
          </a:p>
        </p:txBody>
      </p:sp>
      <p:sp>
        <p:nvSpPr>
          <p:cNvPr id="4" name="Footer Placeholder 3">
            <a:extLst>
              <a:ext uri="{FF2B5EF4-FFF2-40B4-BE49-F238E27FC236}">
                <a16:creationId xmlns:a16="http://schemas.microsoft.com/office/drawing/2014/main" id="{130DDC76-B39F-47E0-8AAB-9DBCA29E5A4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95EAE57-F300-497A-9894-53B631068035}"/>
              </a:ext>
            </a:extLst>
          </p:cNvPr>
          <p:cNvSpPr>
            <a:spLocks noGrp="1"/>
          </p:cNvSpPr>
          <p:nvPr>
            <p:ph type="sldNum" sz="quarter" idx="12"/>
          </p:nvPr>
        </p:nvSpPr>
        <p:spPr/>
        <p:txBody>
          <a:bodyPr/>
          <a:lstStyle/>
          <a:p>
            <a:fld id="{C1D77930-7567-4F80-9724-463D15C784D0}" type="slidenum">
              <a:rPr lang="en-GB" smtClean="0"/>
              <a:t>‹#›</a:t>
            </a:fld>
            <a:endParaRPr lang="en-GB"/>
          </a:p>
        </p:txBody>
      </p:sp>
    </p:spTree>
    <p:extLst>
      <p:ext uri="{BB962C8B-B14F-4D97-AF65-F5344CB8AC3E}">
        <p14:creationId xmlns:p14="http://schemas.microsoft.com/office/powerpoint/2010/main" val="18803229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19E0438-8BBE-4B97-A480-5AC5396FEF8B}"/>
              </a:ext>
            </a:extLst>
          </p:cNvPr>
          <p:cNvSpPr>
            <a:spLocks noGrp="1"/>
          </p:cNvSpPr>
          <p:nvPr>
            <p:ph type="dt" sz="half" idx="10"/>
          </p:nvPr>
        </p:nvSpPr>
        <p:spPr/>
        <p:txBody>
          <a:bodyPr/>
          <a:lstStyle/>
          <a:p>
            <a:fld id="{DE078CDE-7C24-42A1-9D69-0212EB7DAD07}" type="datetimeFigureOut">
              <a:rPr lang="en-GB" smtClean="0"/>
              <a:t>26/09/2023</a:t>
            </a:fld>
            <a:endParaRPr lang="en-GB"/>
          </a:p>
        </p:txBody>
      </p:sp>
      <p:sp>
        <p:nvSpPr>
          <p:cNvPr id="3" name="Footer Placeholder 2">
            <a:extLst>
              <a:ext uri="{FF2B5EF4-FFF2-40B4-BE49-F238E27FC236}">
                <a16:creationId xmlns:a16="http://schemas.microsoft.com/office/drawing/2014/main" id="{8C09087D-3885-4D7E-A6A3-EEB2E97C275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F8A35D1-A4BB-4FBF-BD28-9C3E3D77282B}"/>
              </a:ext>
            </a:extLst>
          </p:cNvPr>
          <p:cNvSpPr>
            <a:spLocks noGrp="1"/>
          </p:cNvSpPr>
          <p:nvPr>
            <p:ph type="sldNum" sz="quarter" idx="12"/>
          </p:nvPr>
        </p:nvSpPr>
        <p:spPr/>
        <p:txBody>
          <a:bodyPr/>
          <a:lstStyle/>
          <a:p>
            <a:fld id="{C1D77930-7567-4F80-9724-463D15C784D0}" type="slidenum">
              <a:rPr lang="en-GB" smtClean="0"/>
              <a:t>‹#›</a:t>
            </a:fld>
            <a:endParaRPr lang="en-GB"/>
          </a:p>
        </p:txBody>
      </p:sp>
    </p:spTree>
    <p:extLst>
      <p:ext uri="{BB962C8B-B14F-4D97-AF65-F5344CB8AC3E}">
        <p14:creationId xmlns:p14="http://schemas.microsoft.com/office/powerpoint/2010/main" val="8090176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818834-8168-400E-AFDF-E45693CADC5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C2C1B09-86C7-403E-B4EE-79695237B80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D706DDB-B5E3-4875-90F6-0CD6EA1BAF6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5A1B42A-8514-4FAA-9349-D8DE8341F973}"/>
              </a:ext>
            </a:extLst>
          </p:cNvPr>
          <p:cNvSpPr>
            <a:spLocks noGrp="1"/>
          </p:cNvSpPr>
          <p:nvPr>
            <p:ph type="dt" sz="half" idx="10"/>
          </p:nvPr>
        </p:nvSpPr>
        <p:spPr/>
        <p:txBody>
          <a:bodyPr/>
          <a:lstStyle/>
          <a:p>
            <a:fld id="{DE078CDE-7C24-42A1-9D69-0212EB7DAD07}" type="datetimeFigureOut">
              <a:rPr lang="en-GB" smtClean="0"/>
              <a:t>26/09/2023</a:t>
            </a:fld>
            <a:endParaRPr lang="en-GB"/>
          </a:p>
        </p:txBody>
      </p:sp>
      <p:sp>
        <p:nvSpPr>
          <p:cNvPr id="6" name="Footer Placeholder 5">
            <a:extLst>
              <a:ext uri="{FF2B5EF4-FFF2-40B4-BE49-F238E27FC236}">
                <a16:creationId xmlns:a16="http://schemas.microsoft.com/office/drawing/2014/main" id="{47357490-5288-4D62-A8A6-002A534189D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DDDD5C9-0385-4FF6-BB2F-8CAC2320CF46}"/>
              </a:ext>
            </a:extLst>
          </p:cNvPr>
          <p:cNvSpPr>
            <a:spLocks noGrp="1"/>
          </p:cNvSpPr>
          <p:nvPr>
            <p:ph type="sldNum" sz="quarter" idx="12"/>
          </p:nvPr>
        </p:nvSpPr>
        <p:spPr/>
        <p:txBody>
          <a:bodyPr/>
          <a:lstStyle/>
          <a:p>
            <a:fld id="{C1D77930-7567-4F80-9724-463D15C784D0}" type="slidenum">
              <a:rPr lang="en-GB" smtClean="0"/>
              <a:t>‹#›</a:t>
            </a:fld>
            <a:endParaRPr lang="en-GB"/>
          </a:p>
        </p:txBody>
      </p:sp>
    </p:spTree>
    <p:extLst>
      <p:ext uri="{BB962C8B-B14F-4D97-AF65-F5344CB8AC3E}">
        <p14:creationId xmlns:p14="http://schemas.microsoft.com/office/powerpoint/2010/main" val="20849690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7299F4-B7DA-473A-AC1E-23B98A400F5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8DCF724-527E-4A5E-BB87-A65295D1274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7C7B485-BA9D-4D7F-91DA-739F151230F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817A235-454B-4377-B27C-15401D740B87}"/>
              </a:ext>
            </a:extLst>
          </p:cNvPr>
          <p:cNvSpPr>
            <a:spLocks noGrp="1"/>
          </p:cNvSpPr>
          <p:nvPr>
            <p:ph type="dt" sz="half" idx="10"/>
          </p:nvPr>
        </p:nvSpPr>
        <p:spPr/>
        <p:txBody>
          <a:bodyPr/>
          <a:lstStyle/>
          <a:p>
            <a:fld id="{DE078CDE-7C24-42A1-9D69-0212EB7DAD07}" type="datetimeFigureOut">
              <a:rPr lang="en-GB" smtClean="0"/>
              <a:t>26/09/2023</a:t>
            </a:fld>
            <a:endParaRPr lang="en-GB"/>
          </a:p>
        </p:txBody>
      </p:sp>
      <p:sp>
        <p:nvSpPr>
          <p:cNvPr id="6" name="Footer Placeholder 5">
            <a:extLst>
              <a:ext uri="{FF2B5EF4-FFF2-40B4-BE49-F238E27FC236}">
                <a16:creationId xmlns:a16="http://schemas.microsoft.com/office/drawing/2014/main" id="{6E1F9282-0633-446C-96BC-73D01350887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007E8FC-1EDD-4224-BB0E-F3719A7CA9BA}"/>
              </a:ext>
            </a:extLst>
          </p:cNvPr>
          <p:cNvSpPr>
            <a:spLocks noGrp="1"/>
          </p:cNvSpPr>
          <p:nvPr>
            <p:ph type="sldNum" sz="quarter" idx="12"/>
          </p:nvPr>
        </p:nvSpPr>
        <p:spPr/>
        <p:txBody>
          <a:bodyPr/>
          <a:lstStyle/>
          <a:p>
            <a:fld id="{C1D77930-7567-4F80-9724-463D15C784D0}" type="slidenum">
              <a:rPr lang="en-GB" smtClean="0"/>
              <a:t>‹#›</a:t>
            </a:fld>
            <a:endParaRPr lang="en-GB"/>
          </a:p>
        </p:txBody>
      </p:sp>
    </p:spTree>
    <p:extLst>
      <p:ext uri="{BB962C8B-B14F-4D97-AF65-F5344CB8AC3E}">
        <p14:creationId xmlns:p14="http://schemas.microsoft.com/office/powerpoint/2010/main" val="4885670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F7D887-18FF-4694-B040-D73DC22E675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4C71637-6433-43D2-98F1-E6B05C62657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5D061A-6AB3-4884-99ED-A991D5CFA40E}"/>
              </a:ext>
            </a:extLst>
          </p:cNvPr>
          <p:cNvSpPr>
            <a:spLocks noGrp="1"/>
          </p:cNvSpPr>
          <p:nvPr>
            <p:ph type="dt" sz="half" idx="10"/>
          </p:nvPr>
        </p:nvSpPr>
        <p:spPr/>
        <p:txBody>
          <a:bodyPr/>
          <a:lstStyle/>
          <a:p>
            <a:fld id="{DE078CDE-7C24-42A1-9D69-0212EB7DAD07}" type="datetimeFigureOut">
              <a:rPr lang="en-GB" smtClean="0"/>
              <a:t>26/09/2023</a:t>
            </a:fld>
            <a:endParaRPr lang="en-GB"/>
          </a:p>
        </p:txBody>
      </p:sp>
      <p:sp>
        <p:nvSpPr>
          <p:cNvPr id="5" name="Footer Placeholder 4">
            <a:extLst>
              <a:ext uri="{FF2B5EF4-FFF2-40B4-BE49-F238E27FC236}">
                <a16:creationId xmlns:a16="http://schemas.microsoft.com/office/drawing/2014/main" id="{6CC43944-4230-45C0-A042-46564968C19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B0CF8F8-8922-4082-96D8-3C618982FF2B}"/>
              </a:ext>
            </a:extLst>
          </p:cNvPr>
          <p:cNvSpPr>
            <a:spLocks noGrp="1"/>
          </p:cNvSpPr>
          <p:nvPr>
            <p:ph type="sldNum" sz="quarter" idx="12"/>
          </p:nvPr>
        </p:nvSpPr>
        <p:spPr/>
        <p:txBody>
          <a:bodyPr/>
          <a:lstStyle/>
          <a:p>
            <a:fld id="{C1D77930-7567-4F80-9724-463D15C784D0}" type="slidenum">
              <a:rPr lang="en-GB" smtClean="0"/>
              <a:t>‹#›</a:t>
            </a:fld>
            <a:endParaRPr lang="en-GB"/>
          </a:p>
        </p:txBody>
      </p:sp>
    </p:spTree>
    <p:extLst>
      <p:ext uri="{BB962C8B-B14F-4D97-AF65-F5344CB8AC3E}">
        <p14:creationId xmlns:p14="http://schemas.microsoft.com/office/powerpoint/2010/main" val="1600643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6F77A61-B7CB-4C68-8F96-566BAA57498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0418934-EAF9-4B49-9B69-C6988DB5F8B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F5B6401-7F55-482C-9072-433126E6E3ED}"/>
              </a:ext>
            </a:extLst>
          </p:cNvPr>
          <p:cNvSpPr>
            <a:spLocks noGrp="1"/>
          </p:cNvSpPr>
          <p:nvPr>
            <p:ph type="dt" sz="half" idx="10"/>
          </p:nvPr>
        </p:nvSpPr>
        <p:spPr/>
        <p:txBody>
          <a:bodyPr/>
          <a:lstStyle/>
          <a:p>
            <a:fld id="{DE078CDE-7C24-42A1-9D69-0212EB7DAD07}" type="datetimeFigureOut">
              <a:rPr lang="en-GB" smtClean="0"/>
              <a:t>26/09/2023</a:t>
            </a:fld>
            <a:endParaRPr lang="en-GB"/>
          </a:p>
        </p:txBody>
      </p:sp>
      <p:sp>
        <p:nvSpPr>
          <p:cNvPr id="5" name="Footer Placeholder 4">
            <a:extLst>
              <a:ext uri="{FF2B5EF4-FFF2-40B4-BE49-F238E27FC236}">
                <a16:creationId xmlns:a16="http://schemas.microsoft.com/office/drawing/2014/main" id="{B850E73E-0F56-4ACD-BFBE-4E113BC7571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6C4F1BB-DE20-43E2-BE83-04ADBA964F2A}"/>
              </a:ext>
            </a:extLst>
          </p:cNvPr>
          <p:cNvSpPr>
            <a:spLocks noGrp="1"/>
          </p:cNvSpPr>
          <p:nvPr>
            <p:ph type="sldNum" sz="quarter" idx="12"/>
          </p:nvPr>
        </p:nvSpPr>
        <p:spPr/>
        <p:txBody>
          <a:bodyPr/>
          <a:lstStyle/>
          <a:p>
            <a:fld id="{C1D77930-7567-4F80-9724-463D15C784D0}" type="slidenum">
              <a:rPr lang="en-GB" smtClean="0"/>
              <a:t>‹#›</a:t>
            </a:fld>
            <a:endParaRPr lang="en-GB"/>
          </a:p>
        </p:txBody>
      </p:sp>
    </p:spTree>
    <p:extLst>
      <p:ext uri="{BB962C8B-B14F-4D97-AF65-F5344CB8AC3E}">
        <p14:creationId xmlns:p14="http://schemas.microsoft.com/office/powerpoint/2010/main" val="21538233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B1068EF-A5D7-499E-AA57-A0777E6320F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48F659E-65A0-4255-A7D7-E01F6EBC099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CD33710-C8B4-426D-89C6-E768B832E41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E078CDE-7C24-42A1-9D69-0212EB7DAD07}" type="datetimeFigureOut">
              <a:rPr lang="en-GB" smtClean="0"/>
              <a:t>26/09/2023</a:t>
            </a:fld>
            <a:endParaRPr lang="en-GB"/>
          </a:p>
        </p:txBody>
      </p:sp>
      <p:sp>
        <p:nvSpPr>
          <p:cNvPr id="5" name="Footer Placeholder 4">
            <a:extLst>
              <a:ext uri="{FF2B5EF4-FFF2-40B4-BE49-F238E27FC236}">
                <a16:creationId xmlns:a16="http://schemas.microsoft.com/office/drawing/2014/main" id="{4EBCC061-208E-4ACF-B915-E525BB68A55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ED7B3D7-C3D0-4315-BBF7-862707F1BCB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D77930-7567-4F80-9724-463D15C784D0}" type="slidenum">
              <a:rPr lang="en-GB" smtClean="0"/>
              <a:t>‹#›</a:t>
            </a:fld>
            <a:endParaRPr lang="en-GB"/>
          </a:p>
        </p:txBody>
      </p:sp>
    </p:spTree>
    <p:extLst>
      <p:ext uri="{BB962C8B-B14F-4D97-AF65-F5344CB8AC3E}">
        <p14:creationId xmlns:p14="http://schemas.microsoft.com/office/powerpoint/2010/main" val="77848693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s://hwb.gov.wales/curriculum-for-wales/expressive-arts/designing-your-curriculum/" TargetMode="Externa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hwb.gov.wales/curriculum-for-wales/expressive-arts/statements-of-what-matters/"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customXml" Target="../ink/ink1.xml"/><Relationship Id="rId7"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customXml" Target="../ink/ink3.xml"/><Relationship Id="rId5" Type="http://schemas.openxmlformats.org/officeDocument/2006/relationships/customXml" Target="../ink/ink2.xml"/><Relationship Id="rId4" Type="http://schemas.openxmlformats.org/officeDocument/2006/relationships/image" Target="../media/image80.png"/></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4586E914-BF96-45B8-BA33-6D294C2EB397}"/>
              </a:ext>
            </a:extLst>
          </p:cNvPr>
          <p:cNvSpPr/>
          <p:nvPr/>
        </p:nvSpPr>
        <p:spPr>
          <a:xfrm>
            <a:off x="8327571" y="1603491"/>
            <a:ext cx="2922814" cy="1257300"/>
          </a:xfrm>
          <a:prstGeom prst="roundRect">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Progression steps</a:t>
            </a:r>
          </a:p>
        </p:txBody>
      </p:sp>
      <p:sp>
        <p:nvSpPr>
          <p:cNvPr id="6" name="Rectangle: Rounded Corners 5">
            <a:extLst>
              <a:ext uri="{FF2B5EF4-FFF2-40B4-BE49-F238E27FC236}">
                <a16:creationId xmlns:a16="http://schemas.microsoft.com/office/drawing/2014/main" id="{6FD757F8-6820-4C85-9F6E-983EDD7B0018}"/>
              </a:ext>
            </a:extLst>
          </p:cNvPr>
          <p:cNvSpPr/>
          <p:nvPr/>
        </p:nvSpPr>
        <p:spPr>
          <a:xfrm>
            <a:off x="4634593" y="1603491"/>
            <a:ext cx="2922814" cy="1257300"/>
          </a:xfrm>
          <a:prstGeom prst="roundRect">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Descriptions of learning</a:t>
            </a:r>
          </a:p>
        </p:txBody>
      </p:sp>
      <p:sp>
        <p:nvSpPr>
          <p:cNvPr id="7" name="Rectangle: Rounded Corners 6">
            <a:extLst>
              <a:ext uri="{FF2B5EF4-FFF2-40B4-BE49-F238E27FC236}">
                <a16:creationId xmlns:a16="http://schemas.microsoft.com/office/drawing/2014/main" id="{4A1496F0-44E3-49AA-AADC-6AD7D86D3BED}"/>
              </a:ext>
            </a:extLst>
          </p:cNvPr>
          <p:cNvSpPr/>
          <p:nvPr/>
        </p:nvSpPr>
        <p:spPr>
          <a:xfrm>
            <a:off x="868136" y="1603491"/>
            <a:ext cx="2922814" cy="1257300"/>
          </a:xfrm>
          <a:prstGeom prst="roundRect">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Statements of what matters</a:t>
            </a:r>
          </a:p>
        </p:txBody>
      </p:sp>
      <p:sp>
        <p:nvSpPr>
          <p:cNvPr id="8" name="TextBox 7">
            <a:extLst>
              <a:ext uri="{FF2B5EF4-FFF2-40B4-BE49-F238E27FC236}">
                <a16:creationId xmlns:a16="http://schemas.microsoft.com/office/drawing/2014/main" id="{4B390E04-C357-4997-A8CF-F4F2F5BE2FAA}"/>
              </a:ext>
            </a:extLst>
          </p:cNvPr>
          <p:cNvSpPr txBox="1"/>
          <p:nvPr/>
        </p:nvSpPr>
        <p:spPr>
          <a:xfrm>
            <a:off x="225878" y="228123"/>
            <a:ext cx="11740243" cy="6401753"/>
          </a:xfrm>
          <a:prstGeom prst="rect">
            <a:avLst/>
          </a:prstGeom>
          <a:noFill/>
        </p:spPr>
        <p:txBody>
          <a:bodyPr wrap="square" lIns="91440" tIns="45720" rIns="91440" bIns="45720" rtlCol="0" anchor="t">
            <a:spAutoFit/>
          </a:bodyPr>
          <a:lstStyle/>
          <a:p>
            <a:r>
              <a:rPr lang="en-GB" sz="2800" dirty="0"/>
              <a:t>Intentions of the day:</a:t>
            </a:r>
          </a:p>
          <a:p>
            <a:endParaRPr lang="en-GB" sz="2800" dirty="0"/>
          </a:p>
          <a:p>
            <a:pPr marL="285750" indent="-285750">
              <a:buFont typeface="Arial" panose="020B0604020202020204" pitchFamily="34" charset="0"/>
              <a:buChar char="•"/>
            </a:pPr>
            <a:r>
              <a:rPr lang="en-GB" sz="2800" dirty="0"/>
              <a:t>To become familiar with the Expressive Arts </a:t>
            </a:r>
            <a:r>
              <a:rPr lang="en-GB" sz="2800" dirty="0" err="1"/>
              <a:t>AoLE</a:t>
            </a:r>
            <a:r>
              <a:rPr lang="en-GB" sz="2800" dirty="0"/>
              <a:t> and components to include;</a:t>
            </a:r>
          </a:p>
          <a:p>
            <a:pPr marL="285750" indent="-285750">
              <a:buFont typeface="Arial" panose="020B0604020202020204" pitchFamily="34" charset="0"/>
              <a:buChar char="•"/>
            </a:pPr>
            <a:endParaRPr lang="en-GB" sz="2800" dirty="0"/>
          </a:p>
          <a:p>
            <a:pPr marL="285750" indent="-285750">
              <a:buFont typeface="Arial" panose="020B0604020202020204" pitchFamily="34" charset="0"/>
              <a:buChar char="•"/>
            </a:pPr>
            <a:endParaRPr lang="en-GB" sz="2800" dirty="0"/>
          </a:p>
          <a:p>
            <a:pPr marL="285750" indent="-285750">
              <a:buFont typeface="Arial" panose="020B0604020202020204" pitchFamily="34" charset="0"/>
              <a:buChar char="•"/>
            </a:pPr>
            <a:endParaRPr lang="en-GB" sz="2800" dirty="0"/>
          </a:p>
          <a:p>
            <a:pPr marL="285750" indent="-285750">
              <a:buFont typeface="Arial" panose="020B0604020202020204" pitchFamily="34" charset="0"/>
              <a:buChar char="•"/>
            </a:pPr>
            <a:endParaRPr lang="en-GB" sz="2800" dirty="0"/>
          </a:p>
          <a:p>
            <a:endParaRPr lang="en-GB" sz="2800" dirty="0"/>
          </a:p>
          <a:p>
            <a:pPr marL="285750" indent="-285750">
              <a:buFont typeface="Arial" panose="020B0604020202020204" pitchFamily="34" charset="0"/>
              <a:buChar char="•"/>
            </a:pPr>
            <a:r>
              <a:rPr lang="en-GB" sz="2800" dirty="0"/>
              <a:t>To unpick the language/terminology used </a:t>
            </a:r>
          </a:p>
          <a:p>
            <a:pPr marL="285750" indent="-285750">
              <a:buFont typeface="Arial" panose="020B0604020202020204" pitchFamily="34" charset="0"/>
              <a:buChar char="•"/>
            </a:pPr>
            <a:endParaRPr lang="en-GB" sz="2800" dirty="0"/>
          </a:p>
          <a:p>
            <a:pPr marL="285750" indent="-285750">
              <a:buFont typeface="Arial" panose="020B0604020202020204" pitchFamily="34" charset="0"/>
              <a:buChar char="•"/>
            </a:pPr>
            <a:r>
              <a:rPr lang="en-GB" sz="2800" dirty="0"/>
              <a:t>To develop understanding of the language used and how this fits to our subject area and across expressive arts as a whole</a:t>
            </a:r>
          </a:p>
          <a:p>
            <a:pPr marL="285750" indent="-285750">
              <a:buFont typeface="Arial" panose="020B0604020202020204" pitchFamily="34" charset="0"/>
              <a:buChar char="•"/>
            </a:pPr>
            <a:endParaRPr lang="en-GB" sz="2800" dirty="0"/>
          </a:p>
          <a:p>
            <a:pPr marL="285750" indent="-285750">
              <a:buFont typeface="Arial" panose="020B0604020202020204" pitchFamily="34" charset="0"/>
              <a:buChar char="•"/>
            </a:pPr>
            <a:r>
              <a:rPr lang="en-GB" sz="2800" dirty="0"/>
              <a:t>To experience planning within an </a:t>
            </a:r>
            <a:r>
              <a:rPr lang="en-GB" sz="2800" dirty="0" err="1"/>
              <a:t>AoLE</a:t>
            </a:r>
            <a:endParaRPr lang="en-GB" sz="2800" dirty="0"/>
          </a:p>
          <a:p>
            <a:endParaRPr lang="en-GB" dirty="0"/>
          </a:p>
        </p:txBody>
      </p:sp>
    </p:spTree>
    <p:extLst>
      <p:ext uri="{BB962C8B-B14F-4D97-AF65-F5344CB8AC3E}">
        <p14:creationId xmlns:p14="http://schemas.microsoft.com/office/powerpoint/2010/main" val="27815453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AC037F9-E6C7-4D9A-BB3D-97778AD8925B}"/>
              </a:ext>
            </a:extLst>
          </p:cNvPr>
          <p:cNvPicPr>
            <a:picLocks noChangeAspect="1"/>
          </p:cNvPicPr>
          <p:nvPr/>
        </p:nvPicPr>
        <p:blipFill>
          <a:blip r:embed="rId3"/>
          <a:stretch>
            <a:fillRect/>
          </a:stretch>
        </p:blipFill>
        <p:spPr>
          <a:xfrm>
            <a:off x="941628" y="620486"/>
            <a:ext cx="10151488" cy="5531342"/>
          </a:xfrm>
          <a:prstGeom prst="rect">
            <a:avLst/>
          </a:prstGeom>
        </p:spPr>
      </p:pic>
      <p:sp>
        <p:nvSpPr>
          <p:cNvPr id="7" name="TextBox 6">
            <a:extLst>
              <a:ext uri="{FF2B5EF4-FFF2-40B4-BE49-F238E27FC236}">
                <a16:creationId xmlns:a16="http://schemas.microsoft.com/office/drawing/2014/main" id="{67E589E9-6CA8-4651-8CA0-054993C3DE74}"/>
              </a:ext>
            </a:extLst>
          </p:cNvPr>
          <p:cNvSpPr txBox="1"/>
          <p:nvPr/>
        </p:nvSpPr>
        <p:spPr>
          <a:xfrm>
            <a:off x="5151652" y="6151828"/>
            <a:ext cx="6098720" cy="369332"/>
          </a:xfrm>
          <a:prstGeom prst="rect">
            <a:avLst/>
          </a:prstGeom>
          <a:noFill/>
        </p:spPr>
        <p:txBody>
          <a:bodyPr wrap="square">
            <a:spAutoFit/>
          </a:bodyPr>
          <a:lstStyle/>
          <a:p>
            <a:r>
              <a:rPr lang="en-GB" dirty="0">
                <a:hlinkClick r:id="rId4"/>
              </a:rPr>
              <a:t>Expressive Arts: Designing your curriculum - Hwb (</a:t>
            </a:r>
            <a:r>
              <a:rPr lang="en-GB" dirty="0" err="1">
                <a:hlinkClick r:id="rId4"/>
              </a:rPr>
              <a:t>gov.wales</a:t>
            </a:r>
            <a:r>
              <a:rPr lang="en-GB" dirty="0">
                <a:hlinkClick r:id="rId4"/>
              </a:rPr>
              <a:t>)</a:t>
            </a:r>
            <a:endParaRPr lang="en-GB" dirty="0"/>
          </a:p>
        </p:txBody>
      </p:sp>
    </p:spTree>
    <p:extLst>
      <p:ext uri="{BB962C8B-B14F-4D97-AF65-F5344CB8AC3E}">
        <p14:creationId xmlns:p14="http://schemas.microsoft.com/office/powerpoint/2010/main" val="9296365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8901F57-7D04-4A28-BE63-E94B8CD9174D}"/>
              </a:ext>
            </a:extLst>
          </p:cNvPr>
          <p:cNvPicPr>
            <a:picLocks noChangeAspect="1"/>
          </p:cNvPicPr>
          <p:nvPr/>
        </p:nvPicPr>
        <p:blipFill>
          <a:blip r:embed="rId2"/>
          <a:stretch>
            <a:fillRect/>
          </a:stretch>
        </p:blipFill>
        <p:spPr>
          <a:xfrm>
            <a:off x="457306" y="310387"/>
            <a:ext cx="10972693" cy="6237225"/>
          </a:xfrm>
          <a:prstGeom prst="rect">
            <a:avLst/>
          </a:prstGeom>
        </p:spPr>
      </p:pic>
    </p:spTree>
    <p:extLst>
      <p:ext uri="{BB962C8B-B14F-4D97-AF65-F5344CB8AC3E}">
        <p14:creationId xmlns:p14="http://schemas.microsoft.com/office/powerpoint/2010/main" val="2144723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Rounded Corners 11">
            <a:extLst>
              <a:ext uri="{FF2B5EF4-FFF2-40B4-BE49-F238E27FC236}">
                <a16:creationId xmlns:a16="http://schemas.microsoft.com/office/drawing/2014/main" id="{27E954DF-0831-430E-9C99-68E61918A66B}"/>
              </a:ext>
            </a:extLst>
          </p:cNvPr>
          <p:cNvSpPr/>
          <p:nvPr/>
        </p:nvSpPr>
        <p:spPr>
          <a:xfrm>
            <a:off x="338817" y="608519"/>
            <a:ext cx="4702630" cy="2204357"/>
          </a:xfrm>
          <a:prstGeom prst="round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fontAlgn="base"/>
            <a:r>
              <a:rPr lang="en-GB" b="1" i="0" dirty="0">
                <a:solidFill>
                  <a:srgbClr val="1F1F1F"/>
                </a:solidFill>
                <a:effectLst/>
                <a:latin typeface="Arial" panose="020B0604020202020204" pitchFamily="34" charset="0"/>
              </a:rPr>
              <a:t>Exploring the </a:t>
            </a:r>
            <a:r>
              <a:rPr lang="en-GB" b="1" i="0" dirty="0">
                <a:solidFill>
                  <a:srgbClr val="1F1F1F"/>
                </a:solidFill>
                <a:effectLst/>
                <a:latin typeface="inherit"/>
              </a:rPr>
              <a:t>expressive arts</a:t>
            </a:r>
            <a:r>
              <a:rPr lang="en-GB" b="1" i="0" dirty="0">
                <a:solidFill>
                  <a:srgbClr val="1F1F1F"/>
                </a:solidFill>
                <a:effectLst/>
                <a:latin typeface="Arial" panose="020B0604020202020204" pitchFamily="34" charset="0"/>
              </a:rPr>
              <a:t> is essential to developing artistic skills and knowledge and it enables learners to become curious and creative individuals.</a:t>
            </a:r>
          </a:p>
        </p:txBody>
      </p:sp>
      <p:sp>
        <p:nvSpPr>
          <p:cNvPr id="13" name="Rectangle: Rounded Corners 12">
            <a:extLst>
              <a:ext uri="{FF2B5EF4-FFF2-40B4-BE49-F238E27FC236}">
                <a16:creationId xmlns:a16="http://schemas.microsoft.com/office/drawing/2014/main" id="{B20A1BB0-DCF2-445A-B2DF-AE84044F04AC}"/>
              </a:ext>
            </a:extLst>
          </p:cNvPr>
          <p:cNvSpPr/>
          <p:nvPr/>
        </p:nvSpPr>
        <p:spPr>
          <a:xfrm>
            <a:off x="5323114" y="2457024"/>
            <a:ext cx="5272767" cy="2028148"/>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fontAlgn="base"/>
            <a:r>
              <a:rPr lang="en-GB" b="1" i="0">
                <a:solidFill>
                  <a:srgbClr val="1F1F1F"/>
                </a:solidFill>
                <a:effectLst/>
                <a:latin typeface="inherit"/>
              </a:rPr>
              <a:t>Responding and reflecting, both as artist and audience, is a fundamental part of learning in the expressive arts.</a:t>
            </a:r>
            <a:endParaRPr lang="en-GB" b="1" i="0" dirty="0">
              <a:solidFill>
                <a:srgbClr val="1F1F1F"/>
              </a:solidFill>
              <a:effectLst/>
              <a:latin typeface="Arial" panose="020B0604020202020204" pitchFamily="34" charset="0"/>
            </a:endParaRPr>
          </a:p>
        </p:txBody>
      </p:sp>
      <p:sp>
        <p:nvSpPr>
          <p:cNvPr id="14" name="Rectangle: Rounded Corners 13">
            <a:extLst>
              <a:ext uri="{FF2B5EF4-FFF2-40B4-BE49-F238E27FC236}">
                <a16:creationId xmlns:a16="http://schemas.microsoft.com/office/drawing/2014/main" id="{8146CBC0-9D73-413F-B708-B9EFCCB228D3}"/>
              </a:ext>
            </a:extLst>
          </p:cNvPr>
          <p:cNvSpPr/>
          <p:nvPr/>
        </p:nvSpPr>
        <p:spPr>
          <a:xfrm>
            <a:off x="1155246" y="4676888"/>
            <a:ext cx="5272767" cy="1572593"/>
          </a:xfrm>
          <a:prstGeom prst="roundRect">
            <a:avLst/>
          </a:prstGeom>
          <a:solidFill>
            <a:schemeClr val="accent4">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fontAlgn="base"/>
            <a:r>
              <a:rPr lang="en-GB" b="1" i="0">
                <a:solidFill>
                  <a:srgbClr val="1F1F1F"/>
                </a:solidFill>
                <a:effectLst/>
                <a:latin typeface="inherit"/>
              </a:rPr>
              <a:t>Creating combines skills and knowledge, drawing on the senses, inspiration and imagination.</a:t>
            </a:r>
            <a:endParaRPr lang="en-GB" b="1" i="0" dirty="0">
              <a:solidFill>
                <a:srgbClr val="1F1F1F"/>
              </a:solidFill>
              <a:effectLst/>
              <a:latin typeface="Arial" panose="020B0604020202020204" pitchFamily="34" charset="0"/>
            </a:endParaRPr>
          </a:p>
        </p:txBody>
      </p:sp>
      <p:sp>
        <p:nvSpPr>
          <p:cNvPr id="15" name="Rectangle 14">
            <a:extLst>
              <a:ext uri="{FF2B5EF4-FFF2-40B4-BE49-F238E27FC236}">
                <a16:creationId xmlns:a16="http://schemas.microsoft.com/office/drawing/2014/main" id="{B5C24B8A-4B66-48D2-9B18-440B73BD753E}"/>
              </a:ext>
            </a:extLst>
          </p:cNvPr>
          <p:cNvSpPr/>
          <p:nvPr/>
        </p:nvSpPr>
        <p:spPr>
          <a:xfrm>
            <a:off x="6091918" y="433267"/>
            <a:ext cx="5272767" cy="165679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t>Statements of what matters</a:t>
            </a:r>
          </a:p>
          <a:p>
            <a:pPr algn="ctr"/>
            <a:r>
              <a:rPr lang="en-GB" sz="2800" dirty="0">
                <a:solidFill>
                  <a:schemeClr val="bg1"/>
                </a:solidFill>
                <a:hlinkClick r:id="rId3">
                  <a:extLst>
                    <a:ext uri="{A12FA001-AC4F-418D-AE19-62706E023703}">
                      <ahyp:hlinkClr xmlns:ahyp="http://schemas.microsoft.com/office/drawing/2018/hyperlinkcolor" val="tx"/>
                    </a:ext>
                  </a:extLst>
                </a:hlinkClick>
              </a:rPr>
              <a:t>Expressive Arts: Statements of what matters - Hwb (</a:t>
            </a:r>
            <a:r>
              <a:rPr lang="en-GB" sz="2800" dirty="0" err="1">
                <a:solidFill>
                  <a:schemeClr val="bg1"/>
                </a:solidFill>
                <a:hlinkClick r:id="rId3">
                  <a:extLst>
                    <a:ext uri="{A12FA001-AC4F-418D-AE19-62706E023703}">
                      <ahyp:hlinkClr xmlns:ahyp="http://schemas.microsoft.com/office/drawing/2018/hyperlinkcolor" val="tx"/>
                    </a:ext>
                  </a:extLst>
                </a:hlinkClick>
              </a:rPr>
              <a:t>gov.wales</a:t>
            </a:r>
            <a:r>
              <a:rPr lang="en-GB" sz="2800" dirty="0">
                <a:solidFill>
                  <a:schemeClr val="bg1"/>
                </a:solidFill>
                <a:hlinkClick r:id="rId3">
                  <a:extLst>
                    <a:ext uri="{A12FA001-AC4F-418D-AE19-62706E023703}">
                      <ahyp:hlinkClr xmlns:ahyp="http://schemas.microsoft.com/office/drawing/2018/hyperlinkcolor" val="tx"/>
                    </a:ext>
                  </a:extLst>
                </a:hlinkClick>
              </a:rPr>
              <a:t>)</a:t>
            </a:r>
            <a:endParaRPr lang="en-GB" sz="2800" dirty="0">
              <a:solidFill>
                <a:schemeClr val="bg1"/>
              </a:solidFill>
            </a:endParaRPr>
          </a:p>
        </p:txBody>
      </p:sp>
    </p:spTree>
    <p:extLst>
      <p:ext uri="{BB962C8B-B14F-4D97-AF65-F5344CB8AC3E}">
        <p14:creationId xmlns:p14="http://schemas.microsoft.com/office/powerpoint/2010/main" val="36807664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Rounded Corners 5">
            <a:extLst>
              <a:ext uri="{FF2B5EF4-FFF2-40B4-BE49-F238E27FC236}">
                <a16:creationId xmlns:a16="http://schemas.microsoft.com/office/drawing/2014/main" id="{CF9071D8-539A-465C-9A57-E1B91708F713}"/>
              </a:ext>
            </a:extLst>
          </p:cNvPr>
          <p:cNvSpPr/>
          <p:nvPr/>
        </p:nvSpPr>
        <p:spPr>
          <a:xfrm>
            <a:off x="561974" y="335845"/>
            <a:ext cx="11068050" cy="116638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3D72B5EE-A13B-48FE-9D97-258AB499E967}"/>
              </a:ext>
            </a:extLst>
          </p:cNvPr>
          <p:cNvSpPr txBox="1"/>
          <p:nvPr/>
        </p:nvSpPr>
        <p:spPr>
          <a:xfrm>
            <a:off x="372835" y="335845"/>
            <a:ext cx="11446329" cy="6186309"/>
          </a:xfrm>
          <a:prstGeom prst="rect">
            <a:avLst/>
          </a:prstGeom>
          <a:noFill/>
        </p:spPr>
        <p:txBody>
          <a:bodyPr wrap="square">
            <a:spAutoFit/>
          </a:bodyPr>
          <a:lstStyle/>
          <a:p>
            <a:pPr algn="ctr" fontAlgn="base"/>
            <a:r>
              <a:rPr lang="en-GB" sz="3200" b="1" i="0" dirty="0">
                <a:solidFill>
                  <a:srgbClr val="1F1F1F"/>
                </a:solidFill>
                <a:effectLst/>
                <a:latin typeface="inherit"/>
              </a:rPr>
              <a:t>Responding and reflecting, both as artist and audience, is a fundamental part of learning in the expressive arts.</a:t>
            </a:r>
          </a:p>
          <a:p>
            <a:pPr algn="ctr" fontAlgn="base"/>
            <a:endParaRPr lang="en-GB" sz="3200" b="1" i="0" dirty="0">
              <a:solidFill>
                <a:srgbClr val="1F1F1F"/>
              </a:solidFill>
              <a:effectLst/>
              <a:latin typeface="Arial" panose="020B0604020202020204" pitchFamily="34" charset="0"/>
            </a:endParaRPr>
          </a:p>
          <a:p>
            <a:pPr algn="l" fontAlgn="base"/>
            <a:r>
              <a:rPr lang="en-GB" sz="2000" b="0" i="0" dirty="0">
                <a:solidFill>
                  <a:srgbClr val="1F1F1F"/>
                </a:solidFill>
                <a:effectLst/>
                <a:latin typeface="Arial" panose="020B0604020202020204" pitchFamily="34" charset="0"/>
              </a:rPr>
              <a:t>Responding within the </a:t>
            </a:r>
            <a:r>
              <a:rPr lang="en-GB" sz="2000" b="0" i="1" dirty="0">
                <a:solidFill>
                  <a:srgbClr val="0360A6"/>
                </a:solidFill>
                <a:effectLst/>
                <a:latin typeface="Arial" panose="020B0604020202020204" pitchFamily="34" charset="0"/>
              </a:rPr>
              <a:t>expressive arts</a:t>
            </a:r>
            <a:r>
              <a:rPr lang="en-GB" sz="2000" b="0" i="0" dirty="0">
                <a:solidFill>
                  <a:srgbClr val="1F1F1F"/>
                </a:solidFill>
                <a:effectLst/>
                <a:latin typeface="Arial" panose="020B0604020202020204" pitchFamily="34" charset="0"/>
              </a:rPr>
              <a:t> engages the emotions and the intellect. Response may be a simple sensory reaction to artistic stimulus or a critical analysis of </a:t>
            </a:r>
            <a:r>
              <a:rPr lang="en-GB" sz="2000" b="0" i="1" dirty="0">
                <a:solidFill>
                  <a:srgbClr val="0360A6"/>
                </a:solidFill>
                <a:effectLst/>
                <a:latin typeface="Arial" panose="020B0604020202020204" pitchFamily="34" charset="0"/>
              </a:rPr>
              <a:t>creative work</a:t>
            </a:r>
            <a:r>
              <a:rPr lang="en-GB" sz="2000" b="0" i="0" dirty="0">
                <a:solidFill>
                  <a:srgbClr val="1F1F1F"/>
                </a:solidFill>
                <a:effectLst/>
                <a:latin typeface="Arial" panose="020B0604020202020204" pitchFamily="34" charset="0"/>
              </a:rPr>
              <a:t>. The ability to reflect is deepened as learners increase their knowledge and understanding of how and why creative work is developed and produced.</a:t>
            </a:r>
          </a:p>
          <a:p>
            <a:pPr algn="l" fontAlgn="base"/>
            <a:endParaRPr lang="en-GB" sz="2000" b="0" i="0" dirty="0">
              <a:solidFill>
                <a:srgbClr val="1F1F1F"/>
              </a:solidFill>
              <a:effectLst/>
              <a:latin typeface="Arial" panose="020B0604020202020204" pitchFamily="34" charset="0"/>
            </a:endParaRPr>
          </a:p>
          <a:p>
            <a:pPr algn="l" fontAlgn="base"/>
            <a:r>
              <a:rPr lang="en-GB" sz="2000" b="0" i="0" dirty="0">
                <a:solidFill>
                  <a:srgbClr val="1F1F1F"/>
                </a:solidFill>
                <a:effectLst/>
                <a:latin typeface="Arial" panose="020B0604020202020204" pitchFamily="34" charset="0"/>
              </a:rPr>
              <a:t>Adopting the skills and critical vocabulary encountered in this Area can equip learners to consider creative work in a range of media, </a:t>
            </a:r>
            <a:r>
              <a:rPr lang="en-GB" sz="2000" b="0" i="1" dirty="0">
                <a:solidFill>
                  <a:srgbClr val="0360A6"/>
                </a:solidFill>
                <a:effectLst/>
                <a:latin typeface="Arial" panose="020B0604020202020204" pitchFamily="34" charset="0"/>
              </a:rPr>
              <a:t>forms</a:t>
            </a:r>
            <a:r>
              <a:rPr lang="en-GB" sz="2000" b="0" i="0" dirty="0">
                <a:solidFill>
                  <a:srgbClr val="1F1F1F"/>
                </a:solidFill>
                <a:effectLst/>
                <a:latin typeface="Arial" panose="020B0604020202020204" pitchFamily="34" charset="0"/>
              </a:rPr>
              <a:t>, </a:t>
            </a:r>
            <a:r>
              <a:rPr lang="en-GB" sz="2000" b="0" i="1" dirty="0">
                <a:solidFill>
                  <a:srgbClr val="0360A6"/>
                </a:solidFill>
                <a:effectLst/>
                <a:latin typeface="Arial" panose="020B0604020202020204" pitchFamily="34" charset="0"/>
              </a:rPr>
              <a:t>genres</a:t>
            </a:r>
            <a:r>
              <a:rPr lang="en-GB" sz="2000" b="0" i="0" dirty="0">
                <a:solidFill>
                  <a:srgbClr val="1F1F1F"/>
                </a:solidFill>
                <a:effectLst/>
                <a:latin typeface="Arial" panose="020B0604020202020204" pitchFamily="34" charset="0"/>
              </a:rPr>
              <a:t> and </a:t>
            </a:r>
            <a:r>
              <a:rPr lang="en-GB" sz="2000" b="0" i="1" dirty="0">
                <a:solidFill>
                  <a:srgbClr val="0360A6"/>
                </a:solidFill>
                <a:effectLst/>
                <a:latin typeface="Arial" panose="020B0604020202020204" pitchFamily="34" charset="0"/>
              </a:rPr>
              <a:t>styles</a:t>
            </a:r>
            <a:r>
              <a:rPr lang="en-GB" sz="2000" b="0" i="0" dirty="0">
                <a:solidFill>
                  <a:srgbClr val="1F1F1F"/>
                </a:solidFill>
                <a:effectLst/>
                <a:latin typeface="Arial" panose="020B0604020202020204" pitchFamily="34" charset="0"/>
              </a:rPr>
              <a:t>.</a:t>
            </a:r>
          </a:p>
          <a:p>
            <a:pPr algn="l" fontAlgn="base"/>
            <a:endParaRPr lang="en-GB" sz="2000" b="0" i="0" dirty="0">
              <a:solidFill>
                <a:srgbClr val="1F1F1F"/>
              </a:solidFill>
              <a:effectLst/>
              <a:latin typeface="Arial" panose="020B0604020202020204" pitchFamily="34" charset="0"/>
            </a:endParaRPr>
          </a:p>
          <a:p>
            <a:pPr algn="l" fontAlgn="base"/>
            <a:r>
              <a:rPr lang="en-GB" sz="2000" b="0" i="0" dirty="0">
                <a:solidFill>
                  <a:srgbClr val="1F1F1F"/>
                </a:solidFill>
                <a:effectLst/>
                <a:latin typeface="Arial" panose="020B0604020202020204" pitchFamily="34" charset="0"/>
              </a:rPr>
              <a:t>Learning the important skills of refinement and analysis can contribute to their creative development.</a:t>
            </a:r>
          </a:p>
          <a:p>
            <a:pPr algn="l" fontAlgn="base"/>
            <a:r>
              <a:rPr lang="en-GB" sz="2000" b="0" i="0" dirty="0">
                <a:solidFill>
                  <a:srgbClr val="1F1F1F"/>
                </a:solidFill>
                <a:effectLst/>
                <a:latin typeface="Arial" panose="020B0604020202020204" pitchFamily="34" charset="0"/>
              </a:rPr>
              <a:t>Learners’ resilience can also be developed when they are encouraged to identify how they can improve their work and respond to feedback from others.</a:t>
            </a:r>
          </a:p>
          <a:p>
            <a:pPr algn="l" fontAlgn="base"/>
            <a:endParaRPr lang="en-GB" sz="2000" b="0" i="0" dirty="0">
              <a:solidFill>
                <a:srgbClr val="1F1F1F"/>
              </a:solidFill>
              <a:effectLst/>
              <a:latin typeface="Arial" panose="020B0604020202020204" pitchFamily="34" charset="0"/>
            </a:endParaRPr>
          </a:p>
          <a:p>
            <a:pPr algn="l" fontAlgn="base"/>
            <a:r>
              <a:rPr lang="en-GB" sz="2000" b="0" i="0" dirty="0">
                <a:solidFill>
                  <a:srgbClr val="1F1F1F"/>
                </a:solidFill>
                <a:effectLst/>
                <a:latin typeface="Arial" panose="020B0604020202020204" pitchFamily="34" charset="0"/>
              </a:rPr>
              <a:t>The act of responding encouraged by engagement in this Area challenges learners to reflect on the effectiveness of their own work and that of others, including the work of diverse </a:t>
            </a:r>
            <a:r>
              <a:rPr lang="en-GB" sz="2000" b="0" i="1" dirty="0">
                <a:solidFill>
                  <a:srgbClr val="0360A6"/>
                </a:solidFill>
                <a:effectLst/>
                <a:latin typeface="Arial" panose="020B0604020202020204" pitchFamily="34" charset="0"/>
              </a:rPr>
              <a:t>artists</a:t>
            </a:r>
            <a:r>
              <a:rPr lang="en-GB" sz="2000" b="0" i="0" dirty="0">
                <a:solidFill>
                  <a:srgbClr val="1F1F1F"/>
                </a:solidFill>
                <a:effectLst/>
                <a:latin typeface="Arial" panose="020B0604020202020204" pitchFamily="34" charset="0"/>
              </a:rPr>
              <a:t> from Wales and beyond.</a:t>
            </a:r>
          </a:p>
        </p:txBody>
      </p:sp>
    </p:spTree>
    <p:extLst>
      <p:ext uri="{BB962C8B-B14F-4D97-AF65-F5344CB8AC3E}">
        <p14:creationId xmlns:p14="http://schemas.microsoft.com/office/powerpoint/2010/main" val="15104075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Rounded Corners 5">
            <a:extLst>
              <a:ext uri="{FF2B5EF4-FFF2-40B4-BE49-F238E27FC236}">
                <a16:creationId xmlns:a16="http://schemas.microsoft.com/office/drawing/2014/main" id="{D2A5A462-6B66-4F1D-B6D7-E7697B777FBE}"/>
              </a:ext>
            </a:extLst>
          </p:cNvPr>
          <p:cNvSpPr/>
          <p:nvPr/>
        </p:nvSpPr>
        <p:spPr>
          <a:xfrm>
            <a:off x="119743" y="151179"/>
            <a:ext cx="11952514" cy="1045029"/>
          </a:xfrm>
          <a:prstGeom prst="roundRect">
            <a:avLst/>
          </a:prstGeom>
          <a:solidFill>
            <a:schemeClr val="accent4">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D5888B0D-540E-4AAC-950A-AF0D4DF26A3D}"/>
              </a:ext>
            </a:extLst>
          </p:cNvPr>
          <p:cNvSpPr txBox="1"/>
          <p:nvPr/>
        </p:nvSpPr>
        <p:spPr>
          <a:xfrm>
            <a:off x="119743" y="151179"/>
            <a:ext cx="11952514" cy="6340197"/>
          </a:xfrm>
          <a:prstGeom prst="rect">
            <a:avLst/>
          </a:prstGeom>
          <a:noFill/>
        </p:spPr>
        <p:txBody>
          <a:bodyPr wrap="square">
            <a:spAutoFit/>
          </a:bodyPr>
          <a:lstStyle/>
          <a:p>
            <a:pPr algn="ctr" fontAlgn="base"/>
            <a:endParaRPr lang="en-GB" sz="2000" b="1" i="0" dirty="0">
              <a:solidFill>
                <a:srgbClr val="1F1F1F"/>
              </a:solidFill>
              <a:effectLst/>
              <a:latin typeface="Arial" panose="020B0604020202020204" pitchFamily="34" charset="0"/>
            </a:endParaRPr>
          </a:p>
          <a:p>
            <a:pPr algn="ctr" fontAlgn="base"/>
            <a:r>
              <a:rPr lang="en-GB" sz="2000" b="1" i="0" dirty="0">
                <a:solidFill>
                  <a:srgbClr val="1F1F1F"/>
                </a:solidFill>
                <a:effectLst/>
                <a:latin typeface="Arial" panose="020B0604020202020204" pitchFamily="34" charset="0"/>
              </a:rPr>
              <a:t>Exploring the </a:t>
            </a:r>
            <a:r>
              <a:rPr lang="en-GB" sz="2000" b="1" i="0" dirty="0">
                <a:solidFill>
                  <a:srgbClr val="1F1F1F"/>
                </a:solidFill>
                <a:effectLst/>
                <a:latin typeface="inherit"/>
              </a:rPr>
              <a:t>expressive arts</a:t>
            </a:r>
            <a:r>
              <a:rPr lang="en-GB" sz="2000" b="1" i="0" dirty="0">
                <a:solidFill>
                  <a:srgbClr val="1F1F1F"/>
                </a:solidFill>
                <a:effectLst/>
                <a:latin typeface="Arial" panose="020B0604020202020204" pitchFamily="34" charset="0"/>
              </a:rPr>
              <a:t> is essential to developing artistic skills and knowledge and it enables learners to become curious and creative individuals.</a:t>
            </a:r>
          </a:p>
          <a:p>
            <a:pPr algn="ctr" fontAlgn="base"/>
            <a:endParaRPr lang="en-GB" sz="2000" b="1" i="0" dirty="0">
              <a:solidFill>
                <a:srgbClr val="1F1F1F"/>
              </a:solidFill>
              <a:effectLst/>
              <a:latin typeface="Arial" panose="020B0604020202020204" pitchFamily="34" charset="0"/>
            </a:endParaRPr>
          </a:p>
          <a:p>
            <a:pPr algn="l" fontAlgn="base"/>
            <a:endParaRPr lang="en-GB" sz="2000" b="0" i="0" dirty="0">
              <a:solidFill>
                <a:srgbClr val="1F1F1F"/>
              </a:solidFill>
              <a:effectLst/>
              <a:latin typeface="Arial" panose="020B0604020202020204" pitchFamily="34" charset="0"/>
            </a:endParaRPr>
          </a:p>
          <a:p>
            <a:pPr algn="l" fontAlgn="base"/>
            <a:r>
              <a:rPr lang="en-GB" b="0" i="0" dirty="0">
                <a:solidFill>
                  <a:srgbClr val="1F1F1F"/>
                </a:solidFill>
                <a:effectLst/>
                <a:latin typeface="Arial" panose="020B0604020202020204" pitchFamily="34" charset="0"/>
              </a:rPr>
              <a:t>Exploring this Area, both through their own </a:t>
            </a:r>
            <a:r>
              <a:rPr lang="en-GB" b="0" i="1" dirty="0">
                <a:solidFill>
                  <a:srgbClr val="0360A6"/>
                </a:solidFill>
                <a:effectLst/>
                <a:latin typeface="Arial" panose="020B0604020202020204" pitchFamily="34" charset="0"/>
              </a:rPr>
              <a:t>creative work</a:t>
            </a:r>
            <a:r>
              <a:rPr lang="en-GB" b="0" i="0" dirty="0">
                <a:solidFill>
                  <a:srgbClr val="1F1F1F"/>
                </a:solidFill>
                <a:effectLst/>
                <a:latin typeface="Arial" panose="020B0604020202020204" pitchFamily="34" charset="0"/>
              </a:rPr>
              <a:t> and other people’s, engages learners with </a:t>
            </a:r>
            <a:r>
              <a:rPr lang="en-GB" b="0" i="1" dirty="0">
                <a:solidFill>
                  <a:srgbClr val="0360A6"/>
                </a:solidFill>
                <a:effectLst/>
                <a:latin typeface="Arial" panose="020B0604020202020204" pitchFamily="34" charset="0"/>
              </a:rPr>
              <a:t>genres</a:t>
            </a:r>
            <a:r>
              <a:rPr lang="en-GB" b="0" i="0" dirty="0">
                <a:solidFill>
                  <a:srgbClr val="1F1F1F"/>
                </a:solidFill>
                <a:effectLst/>
                <a:latin typeface="Arial" panose="020B0604020202020204" pitchFamily="34" charset="0"/>
              </a:rPr>
              <a:t>, </a:t>
            </a:r>
            <a:r>
              <a:rPr lang="en-GB" b="0" i="1" dirty="0">
                <a:solidFill>
                  <a:srgbClr val="0360A6"/>
                </a:solidFill>
                <a:effectLst/>
                <a:latin typeface="Arial" panose="020B0604020202020204" pitchFamily="34" charset="0"/>
              </a:rPr>
              <a:t>techniques</a:t>
            </a:r>
            <a:r>
              <a:rPr lang="en-GB" b="0" i="0" dirty="0">
                <a:solidFill>
                  <a:srgbClr val="1F1F1F"/>
                </a:solidFill>
                <a:effectLst/>
                <a:latin typeface="Arial" panose="020B0604020202020204" pitchFamily="34" charset="0"/>
              </a:rPr>
              <a:t>, tools, materials and practices and enables them to become curious and creative individuals.</a:t>
            </a:r>
          </a:p>
          <a:p>
            <a:pPr algn="l" fontAlgn="base"/>
            <a:endParaRPr lang="en-GB" b="0" i="0" dirty="0">
              <a:solidFill>
                <a:srgbClr val="1F1F1F"/>
              </a:solidFill>
              <a:effectLst/>
              <a:latin typeface="Arial" panose="020B0604020202020204" pitchFamily="34" charset="0"/>
            </a:endParaRPr>
          </a:p>
          <a:p>
            <a:pPr algn="l" fontAlgn="base"/>
            <a:r>
              <a:rPr lang="en-GB" b="0" i="0" dirty="0">
                <a:solidFill>
                  <a:srgbClr val="1F1F1F"/>
                </a:solidFill>
                <a:effectLst/>
                <a:latin typeface="Arial" panose="020B0604020202020204" pitchFamily="34" charset="0"/>
              </a:rPr>
              <a:t>By exploring forms and disciplines in the </a:t>
            </a:r>
            <a:r>
              <a:rPr lang="en-GB" b="0" i="1" dirty="0">
                <a:solidFill>
                  <a:srgbClr val="0360A6"/>
                </a:solidFill>
                <a:effectLst/>
                <a:latin typeface="Arial" panose="020B0604020202020204" pitchFamily="34" charset="0"/>
              </a:rPr>
              <a:t>expressive arts</a:t>
            </a:r>
            <a:r>
              <a:rPr lang="en-GB" b="0" i="0" dirty="0">
                <a:solidFill>
                  <a:srgbClr val="1F1F1F"/>
                </a:solidFill>
                <a:effectLst/>
                <a:latin typeface="Arial" panose="020B0604020202020204" pitchFamily="34" charset="0"/>
              </a:rPr>
              <a:t>, whether through experimentation, play or formal research and inquiry, learners can develop an understanding of how the expressive arts communicate through visual, physical, verbal, musical and technological means. This exploration can also progress their understanding of how the expressive arts shape ideas and feelings. It can encourage them to develop their imagination and draw upon their own experiences, skills and talents to become creative artists themselves.</a:t>
            </a:r>
          </a:p>
          <a:p>
            <a:pPr algn="l" fontAlgn="base"/>
            <a:endParaRPr lang="en-GB" b="0" i="0" dirty="0">
              <a:solidFill>
                <a:srgbClr val="1F1F1F"/>
              </a:solidFill>
              <a:effectLst/>
              <a:latin typeface="Arial" panose="020B0604020202020204" pitchFamily="34" charset="0"/>
            </a:endParaRPr>
          </a:p>
          <a:p>
            <a:pPr algn="l" fontAlgn="base"/>
            <a:r>
              <a:rPr lang="en-GB" b="0" i="0" dirty="0">
                <a:solidFill>
                  <a:srgbClr val="1F1F1F"/>
                </a:solidFill>
                <a:effectLst/>
                <a:latin typeface="Arial" panose="020B0604020202020204" pitchFamily="34" charset="0"/>
              </a:rPr>
              <a:t>The expressive arts are also a powerful medium through which learners can explore Wales and its unique and diverse traditions, history and cultures. They can provide opportunities for learners to explore their own cultural heritage and that of other people, places and times, and through this discover how the expressive arts can be used to shape and express personal, social and cultural identities. Learners will be exposed to and explore work from diverse cultures and societies and learn about these influences, histories and impact. Learners can also explore how the expressive arts can be used to question and challenge viewpoints and be a force for personal and societal change.</a:t>
            </a:r>
          </a:p>
        </p:txBody>
      </p:sp>
    </p:spTree>
    <p:extLst>
      <p:ext uri="{BB962C8B-B14F-4D97-AF65-F5344CB8AC3E}">
        <p14:creationId xmlns:p14="http://schemas.microsoft.com/office/powerpoint/2010/main" val="17584754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D0EEAC36-BA4D-47A0-AA6C-CA22A8264EE7}"/>
              </a:ext>
            </a:extLst>
          </p:cNvPr>
          <p:cNvSpPr/>
          <p:nvPr/>
        </p:nvSpPr>
        <p:spPr>
          <a:xfrm>
            <a:off x="375557" y="197346"/>
            <a:ext cx="11430000" cy="1125268"/>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D98EE85B-11D9-4952-9788-3465831BE4F3}"/>
              </a:ext>
            </a:extLst>
          </p:cNvPr>
          <p:cNvSpPr txBox="1"/>
          <p:nvPr/>
        </p:nvSpPr>
        <p:spPr>
          <a:xfrm>
            <a:off x="228600" y="197346"/>
            <a:ext cx="11576957" cy="5693866"/>
          </a:xfrm>
          <a:prstGeom prst="rect">
            <a:avLst/>
          </a:prstGeom>
          <a:noFill/>
        </p:spPr>
        <p:txBody>
          <a:bodyPr wrap="square">
            <a:spAutoFit/>
          </a:bodyPr>
          <a:lstStyle/>
          <a:p>
            <a:pPr algn="ctr" fontAlgn="base"/>
            <a:r>
              <a:rPr lang="en-GB" sz="3200" b="1" i="0" dirty="0">
                <a:solidFill>
                  <a:srgbClr val="1F1F1F"/>
                </a:solidFill>
                <a:effectLst/>
                <a:latin typeface="Arial" panose="020B0604020202020204" pitchFamily="34" charset="0"/>
                <a:cs typeface="Arial" panose="020B0604020202020204" pitchFamily="34" charset="0"/>
              </a:rPr>
              <a:t>Creating combines skills and knowledge, drawing on the senses, inspiration and imagination.</a:t>
            </a:r>
          </a:p>
          <a:p>
            <a:pPr fontAlgn="base"/>
            <a:endParaRPr lang="en-GB" sz="2000" b="1" i="0" dirty="0">
              <a:solidFill>
                <a:srgbClr val="1F1F1F"/>
              </a:solidFill>
              <a:effectLst/>
              <a:latin typeface="Arial" panose="020B0604020202020204" pitchFamily="34" charset="0"/>
              <a:cs typeface="Arial" panose="020B0604020202020204" pitchFamily="34" charset="0"/>
            </a:endParaRPr>
          </a:p>
          <a:p>
            <a:pPr fontAlgn="base"/>
            <a:r>
              <a:rPr lang="en-GB" sz="2000" b="0" i="0" dirty="0">
                <a:solidFill>
                  <a:srgbClr val="1F1F1F"/>
                </a:solidFill>
                <a:effectLst/>
                <a:latin typeface="Arial" panose="020B0604020202020204" pitchFamily="34" charset="0"/>
                <a:cs typeface="Arial" panose="020B0604020202020204" pitchFamily="34" charset="0"/>
              </a:rPr>
              <a:t>By engaging with this Area, learners will be given opportunities to be innovative and bold, to create individual work and to develop their own identity as </a:t>
            </a:r>
            <a:r>
              <a:rPr lang="en-GB" sz="2000" b="0" i="1" dirty="0">
                <a:solidFill>
                  <a:srgbClr val="0360A6"/>
                </a:solidFill>
                <a:effectLst/>
                <a:latin typeface="Arial" panose="020B0604020202020204" pitchFamily="34" charset="0"/>
                <a:cs typeface="Arial" panose="020B0604020202020204" pitchFamily="34" charset="0"/>
              </a:rPr>
              <a:t>artists</a:t>
            </a:r>
            <a:r>
              <a:rPr lang="en-GB" sz="2000" b="0" i="0" dirty="0">
                <a:solidFill>
                  <a:srgbClr val="1F1F1F"/>
                </a:solidFill>
                <a:effectLst/>
                <a:latin typeface="Arial" panose="020B0604020202020204" pitchFamily="34" charset="0"/>
                <a:cs typeface="Arial" panose="020B0604020202020204" pitchFamily="34" charset="0"/>
              </a:rPr>
              <a:t> in Wales. This learning and experience can foster resilience and flexibility to overcome challenges.</a:t>
            </a:r>
          </a:p>
          <a:p>
            <a:pPr fontAlgn="base"/>
            <a:endParaRPr lang="en-GB" sz="2000" b="0" i="0" dirty="0">
              <a:solidFill>
                <a:srgbClr val="1F1F1F"/>
              </a:solidFill>
              <a:effectLst/>
              <a:latin typeface="Arial" panose="020B0604020202020204" pitchFamily="34" charset="0"/>
              <a:cs typeface="Arial" panose="020B0604020202020204" pitchFamily="34" charset="0"/>
            </a:endParaRPr>
          </a:p>
          <a:p>
            <a:pPr fontAlgn="base"/>
            <a:r>
              <a:rPr lang="en-GB" sz="2000" b="0" i="0" dirty="0">
                <a:solidFill>
                  <a:srgbClr val="1F1F1F"/>
                </a:solidFill>
                <a:effectLst/>
                <a:latin typeface="Arial" panose="020B0604020202020204" pitchFamily="34" charset="0"/>
                <a:cs typeface="Arial" panose="020B0604020202020204" pitchFamily="34" charset="0"/>
              </a:rPr>
              <a:t>Creating in the expressive arts embraces a range of activities including planning, drafting, designing, making, choreographing, shaping, composing and editing. Creating requires learners to develop and demonstrate control of a range of skills and an application of knowledge.</a:t>
            </a:r>
          </a:p>
          <a:p>
            <a:pPr fontAlgn="base"/>
            <a:endParaRPr lang="en-GB" sz="2000" b="0" i="0" dirty="0">
              <a:solidFill>
                <a:srgbClr val="1F1F1F"/>
              </a:solidFill>
              <a:effectLst/>
              <a:latin typeface="Arial" panose="020B0604020202020204" pitchFamily="34" charset="0"/>
              <a:cs typeface="Arial" panose="020B0604020202020204" pitchFamily="34" charset="0"/>
            </a:endParaRPr>
          </a:p>
          <a:p>
            <a:pPr fontAlgn="base"/>
            <a:r>
              <a:rPr lang="en-GB" sz="2000" b="0" i="0" dirty="0">
                <a:solidFill>
                  <a:srgbClr val="1F1F1F"/>
                </a:solidFill>
                <a:effectLst/>
                <a:latin typeface="Arial" panose="020B0604020202020204" pitchFamily="34" charset="0"/>
                <a:cs typeface="Arial" panose="020B0604020202020204" pitchFamily="34" charset="0"/>
              </a:rPr>
              <a:t>During the </a:t>
            </a:r>
            <a:r>
              <a:rPr lang="en-GB" sz="2000" b="0" i="1" dirty="0">
                <a:solidFill>
                  <a:srgbClr val="0360A6"/>
                </a:solidFill>
                <a:effectLst/>
                <a:latin typeface="Arial" panose="020B0604020202020204" pitchFamily="34" charset="0"/>
                <a:cs typeface="Arial" panose="020B0604020202020204" pitchFamily="34" charset="0"/>
              </a:rPr>
              <a:t>creative process</a:t>
            </a:r>
            <a:r>
              <a:rPr lang="en-GB" sz="2000" b="0" i="0" dirty="0">
                <a:solidFill>
                  <a:srgbClr val="1F1F1F"/>
                </a:solidFill>
                <a:effectLst/>
                <a:latin typeface="Arial" panose="020B0604020202020204" pitchFamily="34" charset="0"/>
                <a:cs typeface="Arial" panose="020B0604020202020204" pitchFamily="34" charset="0"/>
              </a:rPr>
              <a:t> learners communicate through a variety of art </a:t>
            </a:r>
            <a:r>
              <a:rPr lang="en-GB" sz="2000" b="0" i="1" dirty="0">
                <a:solidFill>
                  <a:srgbClr val="0360A6"/>
                </a:solidFill>
                <a:effectLst/>
                <a:latin typeface="Arial" panose="020B0604020202020204" pitchFamily="34" charset="0"/>
                <a:cs typeface="Arial" panose="020B0604020202020204" pitchFamily="34" charset="0"/>
              </a:rPr>
              <a:t>forms</a:t>
            </a:r>
            <a:r>
              <a:rPr lang="en-GB" sz="2000" b="0" i="0" dirty="0">
                <a:solidFill>
                  <a:srgbClr val="1F1F1F"/>
                </a:solidFill>
                <a:effectLst/>
                <a:latin typeface="Arial" panose="020B0604020202020204" pitchFamily="34" charset="0"/>
                <a:cs typeface="Arial" panose="020B0604020202020204" pitchFamily="34" charset="0"/>
              </a:rPr>
              <a:t> or disciplines. Communication includes performing, presenting, sharing, exhibiting and producing with consideration of the audience.</a:t>
            </a:r>
          </a:p>
          <a:p>
            <a:pPr fontAlgn="base"/>
            <a:r>
              <a:rPr lang="en-GB" sz="2000" b="0" i="0" dirty="0">
                <a:solidFill>
                  <a:srgbClr val="1F1F1F"/>
                </a:solidFill>
                <a:effectLst/>
                <a:latin typeface="Arial" panose="020B0604020202020204" pitchFamily="34" charset="0"/>
                <a:cs typeface="Arial" panose="020B0604020202020204" pitchFamily="34" charset="0"/>
              </a:rPr>
              <a:t>In this Area, learners’ engagement with the creative process can enable them to recognise opportunities to transform their ideas safely and ethically into work which has cultural and commercial value, and to use their creative skills to realise ambitions.</a:t>
            </a:r>
          </a:p>
        </p:txBody>
      </p:sp>
    </p:spTree>
    <p:extLst>
      <p:ext uri="{BB962C8B-B14F-4D97-AF65-F5344CB8AC3E}">
        <p14:creationId xmlns:p14="http://schemas.microsoft.com/office/powerpoint/2010/main" val="41380452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8901F57-7D04-4A28-BE63-E94B8CD9174D}"/>
              </a:ext>
            </a:extLst>
          </p:cNvPr>
          <p:cNvPicPr>
            <a:picLocks noChangeAspect="1"/>
          </p:cNvPicPr>
          <p:nvPr/>
        </p:nvPicPr>
        <p:blipFill>
          <a:blip r:embed="rId2"/>
          <a:stretch>
            <a:fillRect/>
          </a:stretch>
        </p:blipFill>
        <p:spPr>
          <a:xfrm>
            <a:off x="457306" y="310387"/>
            <a:ext cx="10972693" cy="6237225"/>
          </a:xfrm>
          <a:prstGeom prst="rect">
            <a:avLst/>
          </a:prstGeom>
        </p:spPr>
      </p:pic>
    </p:spTree>
    <p:extLst>
      <p:ext uri="{BB962C8B-B14F-4D97-AF65-F5344CB8AC3E}">
        <p14:creationId xmlns:p14="http://schemas.microsoft.com/office/powerpoint/2010/main" val="1404024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Rounded Corners 8">
            <a:extLst>
              <a:ext uri="{FF2B5EF4-FFF2-40B4-BE49-F238E27FC236}">
                <a16:creationId xmlns:a16="http://schemas.microsoft.com/office/drawing/2014/main" id="{64CE9BD7-E6E5-40D6-BB08-94BBCDC26F38}"/>
              </a:ext>
            </a:extLst>
          </p:cNvPr>
          <p:cNvSpPr/>
          <p:nvPr/>
        </p:nvSpPr>
        <p:spPr>
          <a:xfrm>
            <a:off x="407194" y="3457573"/>
            <a:ext cx="3149600" cy="1422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The progression steps need to be addressed in terms of learning as opposed to activities</a:t>
            </a:r>
          </a:p>
        </p:txBody>
      </p:sp>
      <p:sp>
        <p:nvSpPr>
          <p:cNvPr id="11" name="Rectangle: Rounded Corners 10">
            <a:extLst>
              <a:ext uri="{FF2B5EF4-FFF2-40B4-BE49-F238E27FC236}">
                <a16:creationId xmlns:a16="http://schemas.microsoft.com/office/drawing/2014/main" id="{CCBC112F-D54F-4AA5-9952-E8615AE38754}"/>
              </a:ext>
            </a:extLst>
          </p:cNvPr>
          <p:cNvSpPr/>
          <p:nvPr/>
        </p:nvSpPr>
        <p:spPr>
          <a:xfrm>
            <a:off x="138113" y="5052482"/>
            <a:ext cx="2595837" cy="1199092"/>
          </a:xfrm>
          <a:prstGeom prst="roundRect">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We recommend you plan activities after planning for progression steps</a:t>
            </a:r>
          </a:p>
        </p:txBody>
      </p:sp>
      <p:pic>
        <p:nvPicPr>
          <p:cNvPr id="15" name="Picture 14">
            <a:extLst>
              <a:ext uri="{FF2B5EF4-FFF2-40B4-BE49-F238E27FC236}">
                <a16:creationId xmlns:a16="http://schemas.microsoft.com/office/drawing/2014/main" id="{910715CE-3F0F-4E77-B8E5-F3B0CDB58F3A}"/>
              </a:ext>
            </a:extLst>
          </p:cNvPr>
          <p:cNvPicPr>
            <a:picLocks noChangeAspect="1"/>
          </p:cNvPicPr>
          <p:nvPr/>
        </p:nvPicPr>
        <p:blipFill>
          <a:blip r:embed="rId3"/>
          <a:stretch>
            <a:fillRect/>
          </a:stretch>
        </p:blipFill>
        <p:spPr>
          <a:xfrm>
            <a:off x="2671762" y="59796"/>
            <a:ext cx="9382125" cy="1085850"/>
          </a:xfrm>
          <a:prstGeom prst="rect">
            <a:avLst/>
          </a:prstGeom>
        </p:spPr>
      </p:pic>
      <p:sp>
        <p:nvSpPr>
          <p:cNvPr id="8" name="Rectangle: Rounded Corners 7">
            <a:extLst>
              <a:ext uri="{FF2B5EF4-FFF2-40B4-BE49-F238E27FC236}">
                <a16:creationId xmlns:a16="http://schemas.microsoft.com/office/drawing/2014/main" id="{7D0B67E9-A739-475B-9986-0F575748830A}"/>
              </a:ext>
            </a:extLst>
          </p:cNvPr>
          <p:cNvSpPr/>
          <p:nvPr/>
        </p:nvSpPr>
        <p:spPr>
          <a:xfrm>
            <a:off x="127000" y="739773"/>
            <a:ext cx="3073400" cy="2545292"/>
          </a:xfrm>
          <a:prstGeom prst="roundRect">
            <a:avLst/>
          </a:prstGeom>
          <a:solidFill>
            <a:schemeClr val="accent1">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When planning a SOW within the Expressive Arts </a:t>
            </a:r>
            <a:r>
              <a:rPr lang="en-GB" dirty="0" err="1"/>
              <a:t>AoLE</a:t>
            </a:r>
            <a:r>
              <a:rPr lang="en-GB" dirty="0"/>
              <a:t> you will refer to the progression steps outlined on HWB</a:t>
            </a:r>
          </a:p>
        </p:txBody>
      </p:sp>
      <p:sp>
        <p:nvSpPr>
          <p:cNvPr id="2" name="TextBox 1">
            <a:extLst>
              <a:ext uri="{FF2B5EF4-FFF2-40B4-BE49-F238E27FC236}">
                <a16:creationId xmlns:a16="http://schemas.microsoft.com/office/drawing/2014/main" id="{9E8EBA4B-3F51-4D3D-9E9E-17E627F10376}"/>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Click to add text</a:t>
            </a:r>
          </a:p>
        </p:txBody>
      </p:sp>
      <p:pic>
        <p:nvPicPr>
          <p:cNvPr id="4" name="Picture 4">
            <a:extLst>
              <a:ext uri="{FF2B5EF4-FFF2-40B4-BE49-F238E27FC236}">
                <a16:creationId xmlns:a16="http://schemas.microsoft.com/office/drawing/2014/main" id="{21DB5E35-E6A2-478F-A772-EAFD6AA33BDD}"/>
              </a:ext>
            </a:extLst>
          </p:cNvPr>
          <p:cNvPicPr>
            <a:picLocks noChangeAspect="1"/>
          </p:cNvPicPr>
          <p:nvPr/>
        </p:nvPicPr>
        <p:blipFill>
          <a:blip r:embed="rId4"/>
          <a:stretch>
            <a:fillRect/>
          </a:stretch>
        </p:blipFill>
        <p:spPr>
          <a:xfrm>
            <a:off x="4583290" y="1296803"/>
            <a:ext cx="6341532" cy="5294506"/>
          </a:xfrm>
          <a:prstGeom prst="rect">
            <a:avLst/>
          </a:prstGeom>
        </p:spPr>
      </p:pic>
    </p:spTree>
    <p:extLst>
      <p:ext uri="{BB962C8B-B14F-4D97-AF65-F5344CB8AC3E}">
        <p14:creationId xmlns:p14="http://schemas.microsoft.com/office/powerpoint/2010/main" val="27827478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 name="Rectangle: Rounded Corners 123">
            <a:extLst>
              <a:ext uri="{FF2B5EF4-FFF2-40B4-BE49-F238E27FC236}">
                <a16:creationId xmlns:a16="http://schemas.microsoft.com/office/drawing/2014/main" id="{2E513424-9F47-455F-A503-01150A9900E2}"/>
              </a:ext>
            </a:extLst>
          </p:cNvPr>
          <p:cNvSpPr/>
          <p:nvPr/>
        </p:nvSpPr>
        <p:spPr>
          <a:xfrm>
            <a:off x="306756" y="1836361"/>
            <a:ext cx="2849669" cy="12526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latin typeface="Calibri"/>
                <a:ea typeface="Calibri"/>
                <a:cs typeface="Calibri"/>
              </a:rPr>
              <a:t>I can recognise different atmosphere within works</a:t>
            </a:r>
            <a:endParaRPr lang="en-GB" dirty="0"/>
          </a:p>
        </p:txBody>
      </p:sp>
      <p:sp>
        <p:nvSpPr>
          <p:cNvPr id="125" name="Rectangle: Rounded Corners 124">
            <a:extLst>
              <a:ext uri="{FF2B5EF4-FFF2-40B4-BE49-F238E27FC236}">
                <a16:creationId xmlns:a16="http://schemas.microsoft.com/office/drawing/2014/main" id="{F05CF908-E1A2-48B0-8E3D-3993E5B9CF03}"/>
              </a:ext>
            </a:extLst>
          </p:cNvPr>
          <p:cNvSpPr/>
          <p:nvPr/>
        </p:nvSpPr>
        <p:spPr>
          <a:xfrm>
            <a:off x="8937318" y="1496452"/>
            <a:ext cx="3115850" cy="159250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latin typeface="Calibri"/>
              </a:rPr>
              <a:t>I can express myself through the arts and spoken language to communicate atmosphere.</a:t>
            </a:r>
            <a:endParaRPr lang="en-GB" dirty="0"/>
          </a:p>
        </p:txBody>
      </p:sp>
      <p:sp>
        <p:nvSpPr>
          <p:cNvPr id="126" name="Arrow: Right 125">
            <a:extLst>
              <a:ext uri="{FF2B5EF4-FFF2-40B4-BE49-F238E27FC236}">
                <a16:creationId xmlns:a16="http://schemas.microsoft.com/office/drawing/2014/main" id="{814278F2-7556-4C16-812A-679DD918E4F6}"/>
              </a:ext>
            </a:extLst>
          </p:cNvPr>
          <p:cNvSpPr/>
          <p:nvPr/>
        </p:nvSpPr>
        <p:spPr>
          <a:xfrm>
            <a:off x="4014034" y="2230674"/>
            <a:ext cx="4602339" cy="438411"/>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7" name="Rectangle: Rounded Corners 126">
            <a:extLst>
              <a:ext uri="{FF2B5EF4-FFF2-40B4-BE49-F238E27FC236}">
                <a16:creationId xmlns:a16="http://schemas.microsoft.com/office/drawing/2014/main" id="{D2235DEE-899F-4289-8A26-A75520B8A2BF}"/>
              </a:ext>
            </a:extLst>
          </p:cNvPr>
          <p:cNvSpPr/>
          <p:nvPr/>
        </p:nvSpPr>
        <p:spPr>
          <a:xfrm>
            <a:off x="198789" y="3418102"/>
            <a:ext cx="2233807" cy="1954338"/>
          </a:xfrm>
          <a:prstGeom prst="round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cs typeface="Calibri"/>
              </a:rPr>
              <a:t>Re-affirm/recognise techniques</a:t>
            </a:r>
            <a:endParaRPr lang="en-GB" dirty="0"/>
          </a:p>
        </p:txBody>
      </p:sp>
      <p:sp>
        <p:nvSpPr>
          <p:cNvPr id="128" name="Rectangle: Rounded Corners 127">
            <a:extLst>
              <a:ext uri="{FF2B5EF4-FFF2-40B4-BE49-F238E27FC236}">
                <a16:creationId xmlns:a16="http://schemas.microsoft.com/office/drawing/2014/main" id="{E2228639-C2E0-4DC0-89E7-29EEA0C3E96F}"/>
              </a:ext>
            </a:extLst>
          </p:cNvPr>
          <p:cNvSpPr/>
          <p:nvPr/>
        </p:nvSpPr>
        <p:spPr>
          <a:xfrm>
            <a:off x="844332" y="5452865"/>
            <a:ext cx="10605368" cy="918575"/>
          </a:xfrm>
          <a:prstGeom prst="round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9" name="Rectangle: Rounded Corners 128">
            <a:extLst>
              <a:ext uri="{FF2B5EF4-FFF2-40B4-BE49-F238E27FC236}">
                <a16:creationId xmlns:a16="http://schemas.microsoft.com/office/drawing/2014/main" id="{AE93D6DF-7129-45F9-B46A-0FA4B1CDF536}"/>
              </a:ext>
            </a:extLst>
          </p:cNvPr>
          <p:cNvSpPr/>
          <p:nvPr/>
        </p:nvSpPr>
        <p:spPr>
          <a:xfrm>
            <a:off x="9866151" y="3444623"/>
            <a:ext cx="2114634" cy="1932547"/>
          </a:xfrm>
          <a:prstGeom prst="round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dirty="0">
                <a:cs typeface="Calibri"/>
              </a:rPr>
              <a:t>An ability to compare and contrast works and clearly and effectively communicate</a:t>
            </a:r>
            <a:endParaRPr lang="en-GB" dirty="0"/>
          </a:p>
        </p:txBody>
      </p:sp>
      <p:sp>
        <p:nvSpPr>
          <p:cNvPr id="130" name="Rectangle: Rounded Corners 129">
            <a:extLst>
              <a:ext uri="{FF2B5EF4-FFF2-40B4-BE49-F238E27FC236}">
                <a16:creationId xmlns:a16="http://schemas.microsoft.com/office/drawing/2014/main" id="{9202E698-B6DD-4EA8-A3E9-123B5D539E68}"/>
              </a:ext>
            </a:extLst>
          </p:cNvPr>
          <p:cNvSpPr/>
          <p:nvPr/>
        </p:nvSpPr>
        <p:spPr>
          <a:xfrm>
            <a:off x="2586576" y="3466337"/>
            <a:ext cx="2317314" cy="1910910"/>
          </a:xfrm>
          <a:prstGeom prst="round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dirty="0">
                <a:cs typeface="Calibri"/>
              </a:rPr>
              <a:t>Key vocabulary to discuss techniques of genre</a:t>
            </a:r>
          </a:p>
        </p:txBody>
      </p:sp>
      <p:sp>
        <p:nvSpPr>
          <p:cNvPr id="131" name="Rectangle: Rounded Corners 130">
            <a:extLst>
              <a:ext uri="{FF2B5EF4-FFF2-40B4-BE49-F238E27FC236}">
                <a16:creationId xmlns:a16="http://schemas.microsoft.com/office/drawing/2014/main" id="{46834C57-BD23-41CF-8B96-77F5E518950D}"/>
              </a:ext>
            </a:extLst>
          </p:cNvPr>
          <p:cNvSpPr/>
          <p:nvPr/>
        </p:nvSpPr>
        <p:spPr>
          <a:xfrm>
            <a:off x="7460228" y="3444623"/>
            <a:ext cx="2233807" cy="1932548"/>
          </a:xfrm>
          <a:prstGeom prst="round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dirty="0">
                <a:cs typeface="Calibri"/>
              </a:rPr>
              <a:t>Develop a range of expressive skills to demonstrate atmosphere</a:t>
            </a:r>
            <a:endParaRPr lang="en-US" dirty="0"/>
          </a:p>
        </p:txBody>
      </p:sp>
      <p:sp>
        <p:nvSpPr>
          <p:cNvPr id="132" name="Rectangle: Rounded Corners 131">
            <a:extLst>
              <a:ext uri="{FF2B5EF4-FFF2-40B4-BE49-F238E27FC236}">
                <a16:creationId xmlns:a16="http://schemas.microsoft.com/office/drawing/2014/main" id="{0A23F83C-482A-4B34-952C-ACA77656879F}"/>
              </a:ext>
            </a:extLst>
          </p:cNvPr>
          <p:cNvSpPr/>
          <p:nvPr/>
        </p:nvSpPr>
        <p:spPr>
          <a:xfrm>
            <a:off x="5076006" y="3444623"/>
            <a:ext cx="2212106" cy="1954338"/>
          </a:xfrm>
          <a:prstGeom prst="round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dirty="0">
                <a:cs typeface="Calibri"/>
              </a:rPr>
              <a:t>Linking feelings, responses and experiences using vocabulary to identify how it makes them feel</a:t>
            </a:r>
          </a:p>
        </p:txBody>
      </p:sp>
      <p:sp>
        <p:nvSpPr>
          <p:cNvPr id="135" name="TextBox 134">
            <a:extLst>
              <a:ext uri="{FF2B5EF4-FFF2-40B4-BE49-F238E27FC236}">
                <a16:creationId xmlns:a16="http://schemas.microsoft.com/office/drawing/2014/main" id="{DA4F7607-F047-4957-8056-46E6D5AF7A3E}"/>
              </a:ext>
            </a:extLst>
          </p:cNvPr>
          <p:cNvSpPr txBox="1"/>
          <p:nvPr/>
        </p:nvSpPr>
        <p:spPr>
          <a:xfrm>
            <a:off x="4116366" y="5723873"/>
            <a:ext cx="534234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Activities Differentiation AfL Creativity</a:t>
            </a:r>
            <a:endParaRPr lang="en-GB" dirty="0">
              <a:cs typeface="Calibri"/>
            </a:endParaRPr>
          </a:p>
        </p:txBody>
      </p:sp>
      <p:pic>
        <p:nvPicPr>
          <p:cNvPr id="7" name="Picture 6">
            <a:extLst>
              <a:ext uri="{FF2B5EF4-FFF2-40B4-BE49-F238E27FC236}">
                <a16:creationId xmlns:a16="http://schemas.microsoft.com/office/drawing/2014/main" id="{1FFA2CB4-40EC-43FE-97C8-C81A4FB50C2F}"/>
              </a:ext>
            </a:extLst>
          </p:cNvPr>
          <p:cNvPicPr>
            <a:picLocks noChangeAspect="1"/>
          </p:cNvPicPr>
          <p:nvPr/>
        </p:nvPicPr>
        <p:blipFill>
          <a:blip r:embed="rId3"/>
          <a:stretch>
            <a:fillRect/>
          </a:stretch>
        </p:blipFill>
        <p:spPr>
          <a:xfrm>
            <a:off x="614688" y="252351"/>
            <a:ext cx="9382557" cy="1085182"/>
          </a:xfrm>
          <a:prstGeom prst="rect">
            <a:avLst/>
          </a:prstGeom>
        </p:spPr>
      </p:pic>
    </p:spTree>
    <p:extLst>
      <p:ext uri="{BB962C8B-B14F-4D97-AF65-F5344CB8AC3E}">
        <p14:creationId xmlns:p14="http://schemas.microsoft.com/office/powerpoint/2010/main" val="33333988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p14="http://schemas.microsoft.com/office/powerpoint/2010/main">
        <mc:Choice Requires="p14">
          <p:contentPart p14:bwMode="auto" r:id="rId3">
            <p14:nvContentPartPr>
              <p14:cNvPr id="8" name="Ink 7">
                <a:extLst>
                  <a:ext uri="{FF2B5EF4-FFF2-40B4-BE49-F238E27FC236}">
                    <a16:creationId xmlns:a16="http://schemas.microsoft.com/office/drawing/2014/main" id="{937BEFFA-2AFC-46C7-A0DD-E44C463F040E}"/>
                  </a:ext>
                </a:extLst>
              </p14:cNvPr>
              <p14:cNvContentPartPr/>
              <p14:nvPr/>
            </p14:nvContentPartPr>
            <p14:xfrm>
              <a:off x="1802360" y="1637560"/>
              <a:ext cx="360" cy="360"/>
            </p14:xfrm>
          </p:contentPart>
        </mc:Choice>
        <mc:Fallback xmlns="">
          <p:pic>
            <p:nvPicPr>
              <p:cNvPr id="8" name="Ink 7">
                <a:extLst>
                  <a:ext uri="{FF2B5EF4-FFF2-40B4-BE49-F238E27FC236}">
                    <a16:creationId xmlns:a16="http://schemas.microsoft.com/office/drawing/2014/main" id="{937BEFFA-2AFC-46C7-A0DD-E44C463F040E}"/>
                  </a:ext>
                </a:extLst>
              </p:cNvPr>
              <p:cNvPicPr/>
              <p:nvPr/>
            </p:nvPicPr>
            <p:blipFill>
              <a:blip r:embed="rId4"/>
              <a:stretch>
                <a:fillRect/>
              </a:stretch>
            </p:blipFill>
            <p:spPr>
              <a:xfrm>
                <a:off x="1793720" y="1628560"/>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9" name="Ink 8">
                <a:extLst>
                  <a:ext uri="{FF2B5EF4-FFF2-40B4-BE49-F238E27FC236}">
                    <a16:creationId xmlns:a16="http://schemas.microsoft.com/office/drawing/2014/main" id="{83BAC27C-A818-4606-9022-42B2B996BB34}"/>
                  </a:ext>
                </a:extLst>
              </p14:cNvPr>
              <p14:cNvContentPartPr/>
              <p14:nvPr/>
            </p14:nvContentPartPr>
            <p14:xfrm>
              <a:off x="1980200" y="1827600"/>
              <a:ext cx="360" cy="360"/>
            </p14:xfrm>
          </p:contentPart>
        </mc:Choice>
        <mc:Fallback xmlns="">
          <p:pic>
            <p:nvPicPr>
              <p:cNvPr id="9" name="Ink 8">
                <a:extLst>
                  <a:ext uri="{FF2B5EF4-FFF2-40B4-BE49-F238E27FC236}">
                    <a16:creationId xmlns:a16="http://schemas.microsoft.com/office/drawing/2014/main" id="{83BAC27C-A818-4606-9022-42B2B996BB34}"/>
                  </a:ext>
                </a:extLst>
              </p:cNvPr>
              <p:cNvPicPr/>
              <p:nvPr/>
            </p:nvPicPr>
            <p:blipFill>
              <a:blip r:embed="rId4"/>
              <a:stretch>
                <a:fillRect/>
              </a:stretch>
            </p:blipFill>
            <p:spPr>
              <a:xfrm>
                <a:off x="1971200" y="1818960"/>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10" name="Ink 9">
                <a:extLst>
                  <a:ext uri="{FF2B5EF4-FFF2-40B4-BE49-F238E27FC236}">
                    <a16:creationId xmlns:a16="http://schemas.microsoft.com/office/drawing/2014/main" id="{A42ED8DD-D192-446D-9602-F29010EE12FB}"/>
                  </a:ext>
                </a:extLst>
              </p14:cNvPr>
              <p14:cNvContentPartPr/>
              <p14:nvPr/>
            </p14:nvContentPartPr>
            <p14:xfrm>
              <a:off x="1663400" y="1802760"/>
              <a:ext cx="360" cy="360"/>
            </p14:xfrm>
          </p:contentPart>
        </mc:Choice>
        <mc:Fallback xmlns="">
          <p:pic>
            <p:nvPicPr>
              <p:cNvPr id="10" name="Ink 9">
                <a:extLst>
                  <a:ext uri="{FF2B5EF4-FFF2-40B4-BE49-F238E27FC236}">
                    <a16:creationId xmlns:a16="http://schemas.microsoft.com/office/drawing/2014/main" id="{A42ED8DD-D192-446D-9602-F29010EE12FB}"/>
                  </a:ext>
                </a:extLst>
              </p:cNvPr>
              <p:cNvPicPr/>
              <p:nvPr/>
            </p:nvPicPr>
            <p:blipFill>
              <a:blip r:embed="rId4"/>
              <a:stretch>
                <a:fillRect/>
              </a:stretch>
            </p:blipFill>
            <p:spPr>
              <a:xfrm>
                <a:off x="1654400" y="1794120"/>
                <a:ext cx="18000" cy="18000"/>
              </a:xfrm>
              <a:prstGeom prst="rect">
                <a:avLst/>
              </a:prstGeom>
            </p:spPr>
          </p:pic>
        </mc:Fallback>
      </mc:AlternateContent>
      <p:pic>
        <p:nvPicPr>
          <p:cNvPr id="14" name="Picture 13">
            <a:extLst>
              <a:ext uri="{FF2B5EF4-FFF2-40B4-BE49-F238E27FC236}">
                <a16:creationId xmlns:a16="http://schemas.microsoft.com/office/drawing/2014/main" id="{B2A2E2B0-EF5E-452F-97ED-F933DB9CBBF5}"/>
              </a:ext>
            </a:extLst>
          </p:cNvPr>
          <p:cNvPicPr>
            <a:picLocks noChangeAspect="1"/>
          </p:cNvPicPr>
          <p:nvPr/>
        </p:nvPicPr>
        <p:blipFill>
          <a:blip r:embed="rId7"/>
          <a:stretch>
            <a:fillRect/>
          </a:stretch>
        </p:blipFill>
        <p:spPr>
          <a:xfrm>
            <a:off x="1025525" y="-63500"/>
            <a:ext cx="9505950" cy="1066800"/>
          </a:xfrm>
          <a:prstGeom prst="rect">
            <a:avLst/>
          </a:prstGeom>
        </p:spPr>
      </p:pic>
      <p:pic>
        <p:nvPicPr>
          <p:cNvPr id="16" name="Picture 15">
            <a:extLst>
              <a:ext uri="{FF2B5EF4-FFF2-40B4-BE49-F238E27FC236}">
                <a16:creationId xmlns:a16="http://schemas.microsoft.com/office/drawing/2014/main" id="{C85C1B8F-1867-4F79-B7F3-4BCCDA06E8FF}"/>
              </a:ext>
            </a:extLst>
          </p:cNvPr>
          <p:cNvPicPr>
            <a:picLocks noChangeAspect="1"/>
          </p:cNvPicPr>
          <p:nvPr/>
        </p:nvPicPr>
        <p:blipFill>
          <a:blip r:embed="rId8"/>
          <a:stretch>
            <a:fillRect/>
          </a:stretch>
        </p:blipFill>
        <p:spPr>
          <a:xfrm>
            <a:off x="1321470" y="1122143"/>
            <a:ext cx="8914059" cy="5735857"/>
          </a:xfrm>
          <a:prstGeom prst="rect">
            <a:avLst/>
          </a:prstGeom>
        </p:spPr>
      </p:pic>
    </p:spTree>
    <p:extLst>
      <p:ext uri="{BB962C8B-B14F-4D97-AF65-F5344CB8AC3E}">
        <p14:creationId xmlns:p14="http://schemas.microsoft.com/office/powerpoint/2010/main" val="23453926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 name="Rectangle: Rounded Corners 123">
            <a:extLst>
              <a:ext uri="{FF2B5EF4-FFF2-40B4-BE49-F238E27FC236}">
                <a16:creationId xmlns:a16="http://schemas.microsoft.com/office/drawing/2014/main" id="{2E513424-9F47-455F-A503-01150A9900E2}"/>
              </a:ext>
            </a:extLst>
          </p:cNvPr>
          <p:cNvSpPr/>
          <p:nvPr/>
        </p:nvSpPr>
        <p:spPr>
          <a:xfrm>
            <a:off x="306756" y="1836361"/>
            <a:ext cx="2849669" cy="12526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25" name="Rectangle: Rounded Corners 124">
            <a:extLst>
              <a:ext uri="{FF2B5EF4-FFF2-40B4-BE49-F238E27FC236}">
                <a16:creationId xmlns:a16="http://schemas.microsoft.com/office/drawing/2014/main" id="{F05CF908-E1A2-48B0-8E3D-3993E5B9CF03}"/>
              </a:ext>
            </a:extLst>
          </p:cNvPr>
          <p:cNvSpPr/>
          <p:nvPr/>
        </p:nvSpPr>
        <p:spPr>
          <a:xfrm>
            <a:off x="8937318" y="1496452"/>
            <a:ext cx="3115850" cy="159250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26" name="Arrow: Right 125">
            <a:extLst>
              <a:ext uri="{FF2B5EF4-FFF2-40B4-BE49-F238E27FC236}">
                <a16:creationId xmlns:a16="http://schemas.microsoft.com/office/drawing/2014/main" id="{814278F2-7556-4C16-812A-679DD918E4F6}"/>
              </a:ext>
            </a:extLst>
          </p:cNvPr>
          <p:cNvSpPr/>
          <p:nvPr/>
        </p:nvSpPr>
        <p:spPr>
          <a:xfrm>
            <a:off x="4014034" y="2230674"/>
            <a:ext cx="4602339" cy="438411"/>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7" name="Rectangle: Rounded Corners 126">
            <a:extLst>
              <a:ext uri="{FF2B5EF4-FFF2-40B4-BE49-F238E27FC236}">
                <a16:creationId xmlns:a16="http://schemas.microsoft.com/office/drawing/2014/main" id="{D2235DEE-899F-4289-8A26-A75520B8A2BF}"/>
              </a:ext>
            </a:extLst>
          </p:cNvPr>
          <p:cNvSpPr/>
          <p:nvPr/>
        </p:nvSpPr>
        <p:spPr>
          <a:xfrm>
            <a:off x="198789" y="3418102"/>
            <a:ext cx="2233807" cy="1954338"/>
          </a:xfrm>
          <a:prstGeom prst="round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28" name="Rectangle: Rounded Corners 127">
            <a:extLst>
              <a:ext uri="{FF2B5EF4-FFF2-40B4-BE49-F238E27FC236}">
                <a16:creationId xmlns:a16="http://schemas.microsoft.com/office/drawing/2014/main" id="{E2228639-C2E0-4DC0-89E7-29EEA0C3E96F}"/>
              </a:ext>
            </a:extLst>
          </p:cNvPr>
          <p:cNvSpPr/>
          <p:nvPr/>
        </p:nvSpPr>
        <p:spPr>
          <a:xfrm>
            <a:off x="844332" y="5452865"/>
            <a:ext cx="10605368" cy="918575"/>
          </a:xfrm>
          <a:prstGeom prst="round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9" name="Rectangle: Rounded Corners 128">
            <a:extLst>
              <a:ext uri="{FF2B5EF4-FFF2-40B4-BE49-F238E27FC236}">
                <a16:creationId xmlns:a16="http://schemas.microsoft.com/office/drawing/2014/main" id="{AE93D6DF-7129-45F9-B46A-0FA4B1CDF536}"/>
              </a:ext>
            </a:extLst>
          </p:cNvPr>
          <p:cNvSpPr/>
          <p:nvPr/>
        </p:nvSpPr>
        <p:spPr>
          <a:xfrm>
            <a:off x="9866151" y="3444623"/>
            <a:ext cx="2114634" cy="1932547"/>
          </a:xfrm>
          <a:prstGeom prst="round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GB" dirty="0"/>
          </a:p>
        </p:txBody>
      </p:sp>
      <p:sp>
        <p:nvSpPr>
          <p:cNvPr id="130" name="Rectangle: Rounded Corners 129">
            <a:extLst>
              <a:ext uri="{FF2B5EF4-FFF2-40B4-BE49-F238E27FC236}">
                <a16:creationId xmlns:a16="http://schemas.microsoft.com/office/drawing/2014/main" id="{9202E698-B6DD-4EA8-A3E9-123B5D539E68}"/>
              </a:ext>
            </a:extLst>
          </p:cNvPr>
          <p:cNvSpPr/>
          <p:nvPr/>
        </p:nvSpPr>
        <p:spPr>
          <a:xfrm>
            <a:off x="2586576" y="3466337"/>
            <a:ext cx="2317314" cy="1910910"/>
          </a:xfrm>
          <a:prstGeom prst="round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GB" dirty="0">
              <a:cs typeface="Calibri"/>
            </a:endParaRPr>
          </a:p>
        </p:txBody>
      </p:sp>
      <p:sp>
        <p:nvSpPr>
          <p:cNvPr id="131" name="Rectangle: Rounded Corners 130">
            <a:extLst>
              <a:ext uri="{FF2B5EF4-FFF2-40B4-BE49-F238E27FC236}">
                <a16:creationId xmlns:a16="http://schemas.microsoft.com/office/drawing/2014/main" id="{46834C57-BD23-41CF-8B96-77F5E518950D}"/>
              </a:ext>
            </a:extLst>
          </p:cNvPr>
          <p:cNvSpPr/>
          <p:nvPr/>
        </p:nvSpPr>
        <p:spPr>
          <a:xfrm>
            <a:off x="7460228" y="3444623"/>
            <a:ext cx="2233807" cy="1932548"/>
          </a:xfrm>
          <a:prstGeom prst="round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US" dirty="0"/>
          </a:p>
        </p:txBody>
      </p:sp>
      <p:sp>
        <p:nvSpPr>
          <p:cNvPr id="132" name="Rectangle: Rounded Corners 131">
            <a:extLst>
              <a:ext uri="{FF2B5EF4-FFF2-40B4-BE49-F238E27FC236}">
                <a16:creationId xmlns:a16="http://schemas.microsoft.com/office/drawing/2014/main" id="{0A23F83C-482A-4B34-952C-ACA77656879F}"/>
              </a:ext>
            </a:extLst>
          </p:cNvPr>
          <p:cNvSpPr/>
          <p:nvPr/>
        </p:nvSpPr>
        <p:spPr>
          <a:xfrm>
            <a:off x="5076006" y="3444623"/>
            <a:ext cx="2212106" cy="1954338"/>
          </a:xfrm>
          <a:prstGeom prst="round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GB" dirty="0">
              <a:cs typeface="Calibri"/>
            </a:endParaRPr>
          </a:p>
        </p:txBody>
      </p:sp>
      <p:sp>
        <p:nvSpPr>
          <p:cNvPr id="135" name="TextBox 134">
            <a:extLst>
              <a:ext uri="{FF2B5EF4-FFF2-40B4-BE49-F238E27FC236}">
                <a16:creationId xmlns:a16="http://schemas.microsoft.com/office/drawing/2014/main" id="{DA4F7607-F047-4957-8056-46E6D5AF7A3E}"/>
              </a:ext>
            </a:extLst>
          </p:cNvPr>
          <p:cNvSpPr txBox="1"/>
          <p:nvPr/>
        </p:nvSpPr>
        <p:spPr>
          <a:xfrm>
            <a:off x="4116366" y="5723873"/>
            <a:ext cx="534234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Activities Differentiation AfL Creativity</a:t>
            </a:r>
            <a:endParaRPr lang="en-GB" dirty="0">
              <a:cs typeface="Calibri"/>
            </a:endParaRPr>
          </a:p>
        </p:txBody>
      </p:sp>
      <p:pic>
        <p:nvPicPr>
          <p:cNvPr id="13" name="Picture 12">
            <a:extLst>
              <a:ext uri="{FF2B5EF4-FFF2-40B4-BE49-F238E27FC236}">
                <a16:creationId xmlns:a16="http://schemas.microsoft.com/office/drawing/2014/main" id="{7884BA0A-843F-4DA5-9C86-1BE37FD2F776}"/>
              </a:ext>
            </a:extLst>
          </p:cNvPr>
          <p:cNvPicPr>
            <a:picLocks noChangeAspect="1"/>
          </p:cNvPicPr>
          <p:nvPr/>
        </p:nvPicPr>
        <p:blipFill>
          <a:blip r:embed="rId3"/>
          <a:stretch>
            <a:fillRect/>
          </a:stretch>
        </p:blipFill>
        <p:spPr>
          <a:xfrm>
            <a:off x="1340707" y="166765"/>
            <a:ext cx="9510584" cy="1066892"/>
          </a:xfrm>
          <a:prstGeom prst="rect">
            <a:avLst/>
          </a:prstGeom>
        </p:spPr>
      </p:pic>
    </p:spTree>
    <p:extLst>
      <p:ext uri="{BB962C8B-B14F-4D97-AF65-F5344CB8AC3E}">
        <p14:creationId xmlns:p14="http://schemas.microsoft.com/office/powerpoint/2010/main" val="85647016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BB4DF7FA-D834-4385-8081-15B1E7DD57C0}"/>
              </a:ext>
            </a:extLst>
          </p:cNvPr>
          <p:cNvSpPr/>
          <p:nvPr/>
        </p:nvSpPr>
        <p:spPr>
          <a:xfrm>
            <a:off x="3625340" y="112909"/>
            <a:ext cx="4049167" cy="1746481"/>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cs typeface="Calibri"/>
            </a:endParaRPr>
          </a:p>
        </p:txBody>
      </p:sp>
      <p:sp>
        <p:nvSpPr>
          <p:cNvPr id="3" name="TextBox 2">
            <a:extLst>
              <a:ext uri="{FF2B5EF4-FFF2-40B4-BE49-F238E27FC236}">
                <a16:creationId xmlns:a16="http://schemas.microsoft.com/office/drawing/2014/main" id="{D9FF0AFE-4DF4-4235-9402-44A78442F770}"/>
              </a:ext>
            </a:extLst>
          </p:cNvPr>
          <p:cNvSpPr txBox="1"/>
          <p:nvPr/>
        </p:nvSpPr>
        <p:spPr>
          <a:xfrm>
            <a:off x="4277698" y="200721"/>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dirty="0"/>
              <a:t>Expressive Arts Theme</a:t>
            </a:r>
            <a:endParaRPr lang="en-US"/>
          </a:p>
        </p:txBody>
      </p:sp>
      <p:sp>
        <p:nvSpPr>
          <p:cNvPr id="4" name="Rectangle: Rounded Corners 3">
            <a:extLst>
              <a:ext uri="{FF2B5EF4-FFF2-40B4-BE49-F238E27FC236}">
                <a16:creationId xmlns:a16="http://schemas.microsoft.com/office/drawing/2014/main" id="{E766E557-36BF-4F46-B3DF-CF6A7CDD1559}"/>
              </a:ext>
            </a:extLst>
          </p:cNvPr>
          <p:cNvSpPr/>
          <p:nvPr/>
        </p:nvSpPr>
        <p:spPr>
          <a:xfrm>
            <a:off x="790783" y="2250819"/>
            <a:ext cx="2836641" cy="1346014"/>
          </a:xfrm>
          <a:prstGeom prst="roundRec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Rounded Corners 11">
            <a:extLst>
              <a:ext uri="{FF2B5EF4-FFF2-40B4-BE49-F238E27FC236}">
                <a16:creationId xmlns:a16="http://schemas.microsoft.com/office/drawing/2014/main" id="{D69D4417-C105-4848-A137-3B8E88CCDD7C}"/>
              </a:ext>
            </a:extLst>
          </p:cNvPr>
          <p:cNvSpPr/>
          <p:nvPr/>
        </p:nvSpPr>
        <p:spPr>
          <a:xfrm>
            <a:off x="790782" y="3747009"/>
            <a:ext cx="2836641" cy="1346014"/>
          </a:xfrm>
          <a:prstGeom prst="roundRec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Rounded Corners 12">
            <a:extLst>
              <a:ext uri="{FF2B5EF4-FFF2-40B4-BE49-F238E27FC236}">
                <a16:creationId xmlns:a16="http://schemas.microsoft.com/office/drawing/2014/main" id="{B0D62958-9CD2-4BAA-963E-BCD84E490583}"/>
              </a:ext>
            </a:extLst>
          </p:cNvPr>
          <p:cNvSpPr/>
          <p:nvPr/>
        </p:nvSpPr>
        <p:spPr>
          <a:xfrm>
            <a:off x="790782" y="5315505"/>
            <a:ext cx="2836641" cy="1346014"/>
          </a:xfrm>
          <a:prstGeom prst="roundRec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Rounded Corners 13">
            <a:extLst>
              <a:ext uri="{FF2B5EF4-FFF2-40B4-BE49-F238E27FC236}">
                <a16:creationId xmlns:a16="http://schemas.microsoft.com/office/drawing/2014/main" id="{0E4B6B81-F9DF-492A-9C3A-D881141D00F1}"/>
              </a:ext>
            </a:extLst>
          </p:cNvPr>
          <p:cNvSpPr/>
          <p:nvPr/>
        </p:nvSpPr>
        <p:spPr>
          <a:xfrm>
            <a:off x="4278183" y="5315504"/>
            <a:ext cx="2836641" cy="1346014"/>
          </a:xfrm>
          <a:prstGeom prst="roundRec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Rounded Corners 14">
            <a:extLst>
              <a:ext uri="{FF2B5EF4-FFF2-40B4-BE49-F238E27FC236}">
                <a16:creationId xmlns:a16="http://schemas.microsoft.com/office/drawing/2014/main" id="{30ACA737-C19B-4A76-BC22-A727A1BB95B4}"/>
              </a:ext>
            </a:extLst>
          </p:cNvPr>
          <p:cNvSpPr/>
          <p:nvPr/>
        </p:nvSpPr>
        <p:spPr>
          <a:xfrm>
            <a:off x="4278183" y="3702512"/>
            <a:ext cx="2836641" cy="1346014"/>
          </a:xfrm>
          <a:prstGeom prst="roundRec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Rounded Corners 15">
            <a:extLst>
              <a:ext uri="{FF2B5EF4-FFF2-40B4-BE49-F238E27FC236}">
                <a16:creationId xmlns:a16="http://schemas.microsoft.com/office/drawing/2014/main" id="{AC9F86A0-309B-47A5-9AD1-34EB3D0A9D98}"/>
              </a:ext>
            </a:extLst>
          </p:cNvPr>
          <p:cNvSpPr/>
          <p:nvPr/>
        </p:nvSpPr>
        <p:spPr>
          <a:xfrm>
            <a:off x="7832329" y="5315505"/>
            <a:ext cx="2836641" cy="1346014"/>
          </a:xfrm>
          <a:prstGeom prst="roundRec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Rounded Corners 16">
            <a:extLst>
              <a:ext uri="{FF2B5EF4-FFF2-40B4-BE49-F238E27FC236}">
                <a16:creationId xmlns:a16="http://schemas.microsoft.com/office/drawing/2014/main" id="{EB66972F-B3B2-4BDC-889C-B758B9651BA1}"/>
              </a:ext>
            </a:extLst>
          </p:cNvPr>
          <p:cNvSpPr/>
          <p:nvPr/>
        </p:nvSpPr>
        <p:spPr>
          <a:xfrm>
            <a:off x="7832329" y="3747009"/>
            <a:ext cx="2836641" cy="1346014"/>
          </a:xfrm>
          <a:prstGeom prst="roundRec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Rounded Corners 17">
            <a:extLst>
              <a:ext uri="{FF2B5EF4-FFF2-40B4-BE49-F238E27FC236}">
                <a16:creationId xmlns:a16="http://schemas.microsoft.com/office/drawing/2014/main" id="{39CAD99B-B2CE-4619-8EB7-E038E959EC67}"/>
              </a:ext>
            </a:extLst>
          </p:cNvPr>
          <p:cNvSpPr/>
          <p:nvPr/>
        </p:nvSpPr>
        <p:spPr>
          <a:xfrm>
            <a:off x="7765583" y="2178512"/>
            <a:ext cx="2836641" cy="1346014"/>
          </a:xfrm>
          <a:prstGeom prst="roundRec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ectangle: Rounded Corners 18">
            <a:extLst>
              <a:ext uri="{FF2B5EF4-FFF2-40B4-BE49-F238E27FC236}">
                <a16:creationId xmlns:a16="http://schemas.microsoft.com/office/drawing/2014/main" id="{5FB2B0A8-76D2-44B3-BA3B-9D4A796176E3}"/>
              </a:ext>
            </a:extLst>
          </p:cNvPr>
          <p:cNvSpPr/>
          <p:nvPr/>
        </p:nvSpPr>
        <p:spPr>
          <a:xfrm>
            <a:off x="4278184" y="2178513"/>
            <a:ext cx="2836641" cy="1346014"/>
          </a:xfrm>
          <a:prstGeom prst="roundRec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TextBox 19">
            <a:extLst>
              <a:ext uri="{FF2B5EF4-FFF2-40B4-BE49-F238E27FC236}">
                <a16:creationId xmlns:a16="http://schemas.microsoft.com/office/drawing/2014/main" id="{827692B6-5BC7-49D3-99EA-22CA90F21620}"/>
              </a:ext>
            </a:extLst>
          </p:cNvPr>
          <p:cNvSpPr txBox="1"/>
          <p:nvPr/>
        </p:nvSpPr>
        <p:spPr>
          <a:xfrm>
            <a:off x="358543" y="197244"/>
            <a:ext cx="2743200"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100" dirty="0">
                <a:cs typeface="Calibri"/>
              </a:rPr>
              <a:t>Potential sequence of activities</a:t>
            </a:r>
          </a:p>
        </p:txBody>
      </p:sp>
      <p:sp>
        <p:nvSpPr>
          <p:cNvPr id="22" name="Speech Bubble: Rectangle with Corners Rounded 21">
            <a:extLst>
              <a:ext uri="{FF2B5EF4-FFF2-40B4-BE49-F238E27FC236}">
                <a16:creationId xmlns:a16="http://schemas.microsoft.com/office/drawing/2014/main" id="{55006B77-0BBD-4F4A-9A3D-967073BDE8B6}"/>
              </a:ext>
            </a:extLst>
          </p:cNvPr>
          <p:cNvSpPr/>
          <p:nvPr/>
        </p:nvSpPr>
        <p:spPr>
          <a:xfrm>
            <a:off x="357291" y="1339693"/>
            <a:ext cx="1535123" cy="761999"/>
          </a:xfrm>
          <a:prstGeom prst="wedgeRoundRectCallout">
            <a:avLst/>
          </a:prstGeom>
          <a:solidFill>
            <a:schemeClr val="bg2"/>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cs typeface="Calibri"/>
              </a:rPr>
              <a:t>MUSIC</a:t>
            </a:r>
            <a:endParaRPr lang="en-GB" dirty="0">
              <a:solidFill>
                <a:schemeClr val="tx1"/>
              </a:solidFill>
            </a:endParaRPr>
          </a:p>
        </p:txBody>
      </p:sp>
      <p:sp>
        <p:nvSpPr>
          <p:cNvPr id="23" name="Arrow: Down 22">
            <a:extLst>
              <a:ext uri="{FF2B5EF4-FFF2-40B4-BE49-F238E27FC236}">
                <a16:creationId xmlns:a16="http://schemas.microsoft.com/office/drawing/2014/main" id="{3A580F3D-1291-4656-950D-2DEEE62CD60D}"/>
              </a:ext>
            </a:extLst>
          </p:cNvPr>
          <p:cNvSpPr/>
          <p:nvPr/>
        </p:nvSpPr>
        <p:spPr>
          <a:xfrm rot="2880000">
            <a:off x="7551275" y="239317"/>
            <a:ext cx="745313" cy="2219254"/>
          </a:xfrm>
          <a:prstGeom prst="downArrow">
            <a:avLst/>
          </a:prstGeom>
          <a:solidFill>
            <a:schemeClr val="bg2"/>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cs typeface="Calibri"/>
              </a:rPr>
              <a:t>ART</a:t>
            </a:r>
          </a:p>
        </p:txBody>
      </p:sp>
      <p:sp>
        <p:nvSpPr>
          <p:cNvPr id="24" name="Speech Bubble: Rectangle with Corners Rounded 23">
            <a:extLst>
              <a:ext uri="{FF2B5EF4-FFF2-40B4-BE49-F238E27FC236}">
                <a16:creationId xmlns:a16="http://schemas.microsoft.com/office/drawing/2014/main" id="{C9F35449-4E0F-40F8-A7F8-7F7EE01F9CB5}"/>
              </a:ext>
            </a:extLst>
          </p:cNvPr>
          <p:cNvSpPr/>
          <p:nvPr/>
        </p:nvSpPr>
        <p:spPr>
          <a:xfrm rot="1500000" flipH="1">
            <a:off x="9681362" y="774451"/>
            <a:ext cx="1980087" cy="1245896"/>
          </a:xfrm>
          <a:prstGeom prst="wedgeRoundRectCallout">
            <a:avLst/>
          </a:prstGeom>
          <a:solidFill>
            <a:schemeClr val="bg2"/>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cs typeface="Calibri"/>
              </a:rPr>
              <a:t>DRAMA</a:t>
            </a:r>
            <a:endParaRPr lang="en-GB" dirty="0">
              <a:solidFill>
                <a:schemeClr val="tx1"/>
              </a:solidFill>
            </a:endParaRPr>
          </a:p>
        </p:txBody>
      </p:sp>
      <p:sp>
        <p:nvSpPr>
          <p:cNvPr id="25" name="Arrow: Down 24">
            <a:extLst>
              <a:ext uri="{FF2B5EF4-FFF2-40B4-BE49-F238E27FC236}">
                <a16:creationId xmlns:a16="http://schemas.microsoft.com/office/drawing/2014/main" id="{C503BEF9-725A-4974-A977-7877097EA40E}"/>
              </a:ext>
            </a:extLst>
          </p:cNvPr>
          <p:cNvSpPr/>
          <p:nvPr/>
        </p:nvSpPr>
        <p:spPr>
          <a:xfrm>
            <a:off x="7191355" y="2403058"/>
            <a:ext cx="483897" cy="4260524"/>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Arrow: Down 25">
            <a:extLst>
              <a:ext uri="{FF2B5EF4-FFF2-40B4-BE49-F238E27FC236}">
                <a16:creationId xmlns:a16="http://schemas.microsoft.com/office/drawing/2014/main" id="{DBB8D035-76F4-4288-B51B-0383D8C61506}"/>
              </a:ext>
            </a:extLst>
          </p:cNvPr>
          <p:cNvSpPr/>
          <p:nvPr/>
        </p:nvSpPr>
        <p:spPr>
          <a:xfrm>
            <a:off x="3698391" y="2403058"/>
            <a:ext cx="483897" cy="4260524"/>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02232058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1D3DB7307EE1944BCC16F12556F44EF" ma:contentTypeVersion="13" ma:contentTypeDescription="Create a new document." ma:contentTypeScope="" ma:versionID="17ea528da3d0c9984582c3fbc2e6b9d8">
  <xsd:schema xmlns:xsd="http://www.w3.org/2001/XMLSchema" xmlns:xs="http://www.w3.org/2001/XMLSchema" xmlns:p="http://schemas.microsoft.com/office/2006/metadata/properties" xmlns:ns2="95a96852-b131-4598-b7ec-a8e94bbe3ddd" xmlns:ns3="f8d1b9f2-fed3-4e8f-8f36-1fbf8a3a319c" targetNamespace="http://schemas.microsoft.com/office/2006/metadata/properties" ma:root="true" ma:fieldsID="97f4331cfd24c8a9e8cc5793b44a1925" ns2:_="" ns3:_="">
    <xsd:import namespace="95a96852-b131-4598-b7ec-a8e94bbe3ddd"/>
    <xsd:import namespace="f8d1b9f2-fed3-4e8f-8f36-1fbf8a3a319c"/>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DateTaken" minOccurs="0"/>
                <xsd:element ref="ns2:MediaLengthInSeconds" minOccurs="0"/>
                <xsd:element ref="ns2:MediaServiceAutoTags" minOccurs="0"/>
                <xsd:element ref="ns2:MediaServiceOCR" minOccurs="0"/>
                <xsd:element ref="ns2:MediaServiceGenerationTime" minOccurs="0"/>
                <xsd:element ref="ns2:MediaServiceEventHashCode"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5a96852-b131-4598-b7ec-a8e94bbe3dd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MediaServiceAutoTags" ma:index="16" nillable="true" ma:displayName="Tags" ma:internalName="MediaServiceAutoTags"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ServiceLocation" ma:index="20"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f8d1b9f2-fed3-4e8f-8f36-1fbf8a3a319c"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FEC52E81-DD16-49AF-8587-49C833B7FF3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5a96852-b131-4598-b7ec-a8e94bbe3ddd"/>
    <ds:schemaRef ds:uri="f8d1b9f2-fed3-4e8f-8f36-1fbf8a3a319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078F498D-A95F-4B54-BF81-2FFF8CA64DCE}">
  <ds:schemaRefs>
    <ds:schemaRef ds:uri="http://schemas.microsoft.com/sharepoint/v3/contenttype/forms"/>
  </ds:schemaRefs>
</ds:datastoreItem>
</file>

<file path=customXml/itemProps3.xml><?xml version="1.0" encoding="utf-8"?>
<ds:datastoreItem xmlns:ds="http://schemas.openxmlformats.org/officeDocument/2006/customXml" ds:itemID="{1290379D-9F12-4575-9B03-10DBE8D43BA6}">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otalTime>0</TotalTime>
  <Words>1504</Words>
  <Application>Microsoft Office PowerPoint</Application>
  <PresentationFormat>Widescreen</PresentationFormat>
  <Paragraphs>96</Paragraphs>
  <Slides>13</Slides>
  <Notes>8</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Daisy Wilson</dc:creator>
  <cp:lastModifiedBy>Daisy Wilson</cp:lastModifiedBy>
  <cp:revision>107</cp:revision>
  <dcterms:created xsi:type="dcterms:W3CDTF">2022-01-20T09:33:32Z</dcterms:created>
  <dcterms:modified xsi:type="dcterms:W3CDTF">2023-09-26T15:57:19Z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0x010100E1D3DB7307EE1944BCC16F12556F44EF</vt:lpwstr>
  </property>
</Properties>
</file>