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72" r:id="rId10"/>
    <p:sldId id="261" r:id="rId11"/>
    <p:sldId id="269" r:id="rId12"/>
    <p:sldId id="271" r:id="rId13"/>
    <p:sldId id="273" r:id="rId14"/>
    <p:sldId id="274" r:id="rId15"/>
    <p:sldId id="275" r:id="rId16"/>
    <p:sldId id="276" r:id="rId17"/>
    <p:sldId id="277" r:id="rId18"/>
    <p:sldId id="278" r:id="rId19"/>
    <p:sldId id="279" r:id="rId20"/>
    <p:sldId id="2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37E337-B587-46BC-89EE-29C4E877914F}" v="10" dt="2023-03-06T01:41:44.506"/>
    <p1510:client id="{FDA481C1-3154-4400-B1BD-D960BE48CD9F}" v="1" dt="2023-07-06T10:53:16.1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Jenkins" userId="S::j.jenkins@uwtsd.ac.uk::4efcdcb5-f7ee-4811-a0d9-09e4cbf5fc39" providerId="AD" clId="Web-{FDA481C1-3154-4400-B1BD-D960BE48CD9F}"/>
    <pc:docChg chg="modSld">
      <pc:chgData name="Jordan Jenkins" userId="S::j.jenkins@uwtsd.ac.uk::4efcdcb5-f7ee-4811-a0d9-09e4cbf5fc39" providerId="AD" clId="Web-{FDA481C1-3154-4400-B1BD-D960BE48CD9F}" dt="2023-07-06T10:53:16.121" v="0" actId="1076"/>
      <pc:docMkLst>
        <pc:docMk/>
      </pc:docMkLst>
      <pc:sldChg chg="modSp">
        <pc:chgData name="Jordan Jenkins" userId="S::j.jenkins@uwtsd.ac.uk::4efcdcb5-f7ee-4811-a0d9-09e4cbf5fc39" providerId="AD" clId="Web-{FDA481C1-3154-4400-B1BD-D960BE48CD9F}" dt="2023-07-06T10:53:16.121" v="0" actId="1076"/>
        <pc:sldMkLst>
          <pc:docMk/>
          <pc:sldMk cId="1769509381" sldId="274"/>
        </pc:sldMkLst>
        <pc:picChg chg="mod">
          <ac:chgData name="Jordan Jenkins" userId="S::j.jenkins@uwtsd.ac.uk::4efcdcb5-f7ee-4811-a0d9-09e4cbf5fc39" providerId="AD" clId="Web-{FDA481C1-3154-4400-B1BD-D960BE48CD9F}" dt="2023-07-06T10:53:16.121" v="0" actId="1076"/>
          <ac:picMkLst>
            <pc:docMk/>
            <pc:sldMk cId="1769509381" sldId="274"/>
            <ac:picMk id="5" creationId="{E1287675-9A08-430D-B22C-C484D01A7870}"/>
          </ac:picMkLst>
        </pc:picChg>
      </pc:sldChg>
    </pc:docChg>
  </pc:docChgLst>
  <pc:docChgLst>
    <pc:chgData name="Ryan James" userId="88258fa6-8afe-4d61-826b-77b0b8fd6682" providerId="ADAL" clId="{AEE979E4-DE98-4F86-8475-E8E02722E300}"/>
    <pc:docChg chg="custSel addSld delSld modSld">
      <pc:chgData name="Ryan James" userId="88258fa6-8afe-4d61-826b-77b0b8fd6682" providerId="ADAL" clId="{AEE979E4-DE98-4F86-8475-E8E02722E300}" dt="2023-03-06T14:20:58.283" v="2955" actId="6549"/>
      <pc:docMkLst>
        <pc:docMk/>
      </pc:docMkLst>
      <pc:sldChg chg="modSp mod">
        <pc:chgData name="Ryan James" userId="88258fa6-8afe-4d61-826b-77b0b8fd6682" providerId="ADAL" clId="{AEE979E4-DE98-4F86-8475-E8E02722E300}" dt="2023-03-06T14:20:58.283" v="2955" actId="6549"/>
        <pc:sldMkLst>
          <pc:docMk/>
          <pc:sldMk cId="2805942626" sldId="256"/>
        </pc:sldMkLst>
        <pc:spChg chg="mod">
          <ac:chgData name="Ryan James" userId="88258fa6-8afe-4d61-826b-77b0b8fd6682" providerId="ADAL" clId="{AEE979E4-DE98-4F86-8475-E8E02722E300}" dt="2023-03-06T14:20:58.283" v="2955" actId="6549"/>
          <ac:spMkLst>
            <pc:docMk/>
            <pc:sldMk cId="2805942626" sldId="256"/>
            <ac:spMk id="2" creationId="{69DAF9CA-16AD-E6FB-01C5-1504D80F2CFA}"/>
          </ac:spMkLst>
        </pc:spChg>
      </pc:sldChg>
      <pc:sldChg chg="modSp mod">
        <pc:chgData name="Ryan James" userId="88258fa6-8afe-4d61-826b-77b0b8fd6682" providerId="ADAL" clId="{AEE979E4-DE98-4F86-8475-E8E02722E300}" dt="2023-03-06T10:26:41.670" v="389" actId="20577"/>
        <pc:sldMkLst>
          <pc:docMk/>
          <pc:sldMk cId="2668149551" sldId="258"/>
        </pc:sldMkLst>
        <pc:spChg chg="mod">
          <ac:chgData name="Ryan James" userId="88258fa6-8afe-4d61-826b-77b0b8fd6682" providerId="ADAL" clId="{AEE979E4-DE98-4F86-8475-E8E02722E300}" dt="2023-03-06T10:26:06.462" v="330" actId="1076"/>
          <ac:spMkLst>
            <pc:docMk/>
            <pc:sldMk cId="2668149551" sldId="258"/>
            <ac:spMk id="2" creationId="{D1045E28-F9D0-FEA3-D262-023FAD69949E}"/>
          </ac:spMkLst>
        </pc:spChg>
        <pc:spChg chg="mod">
          <ac:chgData name="Ryan James" userId="88258fa6-8afe-4d61-826b-77b0b8fd6682" providerId="ADAL" clId="{AEE979E4-DE98-4F86-8475-E8E02722E300}" dt="2023-03-06T10:26:41.670" v="389" actId="20577"/>
          <ac:spMkLst>
            <pc:docMk/>
            <pc:sldMk cId="2668149551" sldId="258"/>
            <ac:spMk id="3" creationId="{722127D4-4F4B-99BC-1945-343B5B9FE7E8}"/>
          </ac:spMkLst>
        </pc:spChg>
      </pc:sldChg>
      <pc:sldChg chg="modSp mod">
        <pc:chgData name="Ryan James" userId="88258fa6-8afe-4d61-826b-77b0b8fd6682" providerId="ADAL" clId="{AEE979E4-DE98-4F86-8475-E8E02722E300}" dt="2023-03-06T10:37:06.475" v="905" actId="20577"/>
        <pc:sldMkLst>
          <pc:docMk/>
          <pc:sldMk cId="504421044" sldId="259"/>
        </pc:sldMkLst>
        <pc:spChg chg="mod">
          <ac:chgData name="Ryan James" userId="88258fa6-8afe-4d61-826b-77b0b8fd6682" providerId="ADAL" clId="{AEE979E4-DE98-4F86-8475-E8E02722E300}" dt="2023-03-06T10:29:47.220" v="620" actId="27636"/>
          <ac:spMkLst>
            <pc:docMk/>
            <pc:sldMk cId="504421044" sldId="259"/>
            <ac:spMk id="2" creationId="{D1045E28-F9D0-FEA3-D262-023FAD69949E}"/>
          </ac:spMkLst>
        </pc:spChg>
        <pc:spChg chg="mod">
          <ac:chgData name="Ryan James" userId="88258fa6-8afe-4d61-826b-77b0b8fd6682" providerId="ADAL" clId="{AEE979E4-DE98-4F86-8475-E8E02722E300}" dt="2023-03-06T10:37:06.475" v="905" actId="20577"/>
          <ac:spMkLst>
            <pc:docMk/>
            <pc:sldMk cId="504421044" sldId="259"/>
            <ac:spMk id="3" creationId="{722127D4-4F4B-99BC-1945-343B5B9FE7E8}"/>
          </ac:spMkLst>
        </pc:spChg>
      </pc:sldChg>
      <pc:sldChg chg="modSp mod">
        <pc:chgData name="Ryan James" userId="88258fa6-8afe-4d61-826b-77b0b8fd6682" providerId="ADAL" clId="{AEE979E4-DE98-4F86-8475-E8E02722E300}" dt="2023-03-06T10:45:26.282" v="1520" actId="27636"/>
        <pc:sldMkLst>
          <pc:docMk/>
          <pc:sldMk cId="3272818682" sldId="260"/>
        </pc:sldMkLst>
        <pc:spChg chg="mod">
          <ac:chgData name="Ryan James" userId="88258fa6-8afe-4d61-826b-77b0b8fd6682" providerId="ADAL" clId="{AEE979E4-DE98-4F86-8475-E8E02722E300}" dt="2023-03-06T10:37:52.142" v="937" actId="1076"/>
          <ac:spMkLst>
            <pc:docMk/>
            <pc:sldMk cId="3272818682" sldId="260"/>
            <ac:spMk id="2" creationId="{D1045E28-F9D0-FEA3-D262-023FAD69949E}"/>
          </ac:spMkLst>
        </pc:spChg>
        <pc:spChg chg="mod">
          <ac:chgData name="Ryan James" userId="88258fa6-8afe-4d61-826b-77b0b8fd6682" providerId="ADAL" clId="{AEE979E4-DE98-4F86-8475-E8E02722E300}" dt="2023-03-06T10:45:26.282" v="1520" actId="27636"/>
          <ac:spMkLst>
            <pc:docMk/>
            <pc:sldMk cId="3272818682" sldId="260"/>
            <ac:spMk id="3" creationId="{722127D4-4F4B-99BC-1945-343B5B9FE7E8}"/>
          </ac:spMkLst>
        </pc:spChg>
        <pc:picChg chg="mod">
          <ac:chgData name="Ryan James" userId="88258fa6-8afe-4d61-826b-77b0b8fd6682" providerId="ADAL" clId="{AEE979E4-DE98-4F86-8475-E8E02722E300}" dt="2023-03-06T10:44:40.725" v="1461" actId="1076"/>
          <ac:picMkLst>
            <pc:docMk/>
            <pc:sldMk cId="3272818682" sldId="260"/>
            <ac:picMk id="4" creationId="{8FE3B8CC-C58D-891C-CF7E-CB30744085EE}"/>
          </ac:picMkLst>
        </pc:picChg>
      </pc:sldChg>
      <pc:sldChg chg="modSp mod">
        <pc:chgData name="Ryan James" userId="88258fa6-8afe-4d61-826b-77b0b8fd6682" providerId="ADAL" clId="{AEE979E4-DE98-4F86-8475-E8E02722E300}" dt="2023-03-06T11:35:54.822" v="2789" actId="27636"/>
        <pc:sldMkLst>
          <pc:docMk/>
          <pc:sldMk cId="1682944226" sldId="261"/>
        </pc:sldMkLst>
        <pc:spChg chg="mod">
          <ac:chgData name="Ryan James" userId="88258fa6-8afe-4d61-826b-77b0b8fd6682" providerId="ADAL" clId="{AEE979E4-DE98-4F86-8475-E8E02722E300}" dt="2023-03-06T11:35:54.822" v="2789" actId="27636"/>
          <ac:spMkLst>
            <pc:docMk/>
            <pc:sldMk cId="1682944226" sldId="261"/>
            <ac:spMk id="3" creationId="{722127D4-4F4B-99BC-1945-343B5B9FE7E8}"/>
          </ac:spMkLst>
        </pc:spChg>
      </pc:sldChg>
      <pc:sldChg chg="del">
        <pc:chgData name="Ryan James" userId="88258fa6-8afe-4d61-826b-77b0b8fd6682" providerId="ADAL" clId="{AEE979E4-DE98-4F86-8475-E8E02722E300}" dt="2023-03-06T14:15:03.705" v="2954" actId="2696"/>
        <pc:sldMkLst>
          <pc:docMk/>
          <pc:sldMk cId="2700470944" sldId="263"/>
        </pc:sldMkLst>
      </pc:sldChg>
      <pc:sldChg chg="del">
        <pc:chgData name="Ryan James" userId="88258fa6-8afe-4d61-826b-77b0b8fd6682" providerId="ADAL" clId="{AEE979E4-DE98-4F86-8475-E8E02722E300}" dt="2023-03-06T14:15:03.705" v="2954" actId="2696"/>
        <pc:sldMkLst>
          <pc:docMk/>
          <pc:sldMk cId="3802727888" sldId="264"/>
        </pc:sldMkLst>
      </pc:sldChg>
      <pc:sldChg chg="del">
        <pc:chgData name="Ryan James" userId="88258fa6-8afe-4d61-826b-77b0b8fd6682" providerId="ADAL" clId="{AEE979E4-DE98-4F86-8475-E8E02722E300}" dt="2023-03-06T14:15:03.705" v="2954" actId="2696"/>
        <pc:sldMkLst>
          <pc:docMk/>
          <pc:sldMk cId="1253451197" sldId="265"/>
        </pc:sldMkLst>
      </pc:sldChg>
      <pc:sldChg chg="del">
        <pc:chgData name="Ryan James" userId="88258fa6-8afe-4d61-826b-77b0b8fd6682" providerId="ADAL" clId="{AEE979E4-DE98-4F86-8475-E8E02722E300}" dt="2023-03-06T14:15:03.705" v="2954" actId="2696"/>
        <pc:sldMkLst>
          <pc:docMk/>
          <pc:sldMk cId="646253487" sldId="266"/>
        </pc:sldMkLst>
      </pc:sldChg>
      <pc:sldChg chg="addSp delSp modSp del mod">
        <pc:chgData name="Ryan James" userId="88258fa6-8afe-4d61-826b-77b0b8fd6682" providerId="ADAL" clId="{AEE979E4-DE98-4F86-8475-E8E02722E300}" dt="2023-03-06T14:15:03.705" v="2954" actId="2696"/>
        <pc:sldMkLst>
          <pc:docMk/>
          <pc:sldMk cId="3287560138" sldId="267"/>
        </pc:sldMkLst>
        <pc:spChg chg="mod">
          <ac:chgData name="Ryan James" userId="88258fa6-8afe-4d61-826b-77b0b8fd6682" providerId="ADAL" clId="{AEE979E4-DE98-4F86-8475-E8E02722E300}" dt="2023-03-06T11:17:56.068" v="2478" actId="1076"/>
          <ac:spMkLst>
            <pc:docMk/>
            <pc:sldMk cId="3287560138" sldId="267"/>
            <ac:spMk id="2" creationId="{C5BE0B56-30E8-DDB4-2C17-A1D3582166FB}"/>
          </ac:spMkLst>
        </pc:spChg>
        <pc:spChg chg="del mod">
          <ac:chgData name="Ryan James" userId="88258fa6-8afe-4d61-826b-77b0b8fd6682" providerId="ADAL" clId="{AEE979E4-DE98-4F86-8475-E8E02722E300}" dt="2023-03-06T11:17:41.674" v="2473" actId="478"/>
          <ac:spMkLst>
            <pc:docMk/>
            <pc:sldMk cId="3287560138" sldId="267"/>
            <ac:spMk id="3" creationId="{3308A201-EDEE-6099-6EDC-4F2A8A09F330}"/>
          </ac:spMkLst>
        </pc:spChg>
        <pc:picChg chg="add mod">
          <ac:chgData name="Ryan James" userId="88258fa6-8afe-4d61-826b-77b0b8fd6682" providerId="ADAL" clId="{AEE979E4-DE98-4F86-8475-E8E02722E300}" dt="2023-03-06T11:18:00.464" v="2480" actId="14100"/>
          <ac:picMkLst>
            <pc:docMk/>
            <pc:sldMk cId="3287560138" sldId="267"/>
            <ac:picMk id="5" creationId="{7E1853BC-839B-6DEE-EB36-173B723C790A}"/>
          </ac:picMkLst>
        </pc:picChg>
      </pc:sldChg>
      <pc:sldChg chg="del">
        <pc:chgData name="Ryan James" userId="88258fa6-8afe-4d61-826b-77b0b8fd6682" providerId="ADAL" clId="{AEE979E4-DE98-4F86-8475-E8E02722E300}" dt="2023-03-06T14:15:03.705" v="2954" actId="2696"/>
        <pc:sldMkLst>
          <pc:docMk/>
          <pc:sldMk cId="2941143065" sldId="270"/>
        </pc:sldMkLst>
      </pc:sldChg>
      <pc:sldChg chg="addSp delSp modSp mod">
        <pc:chgData name="Ryan James" userId="88258fa6-8afe-4d61-826b-77b0b8fd6682" providerId="ADAL" clId="{AEE979E4-DE98-4F86-8475-E8E02722E300}" dt="2023-03-06T11:19:31.076" v="2486" actId="14100"/>
        <pc:sldMkLst>
          <pc:docMk/>
          <pc:sldMk cId="755231442" sldId="271"/>
        </pc:sldMkLst>
        <pc:spChg chg="del">
          <ac:chgData name="Ryan James" userId="88258fa6-8afe-4d61-826b-77b0b8fd6682" providerId="ADAL" clId="{AEE979E4-DE98-4F86-8475-E8E02722E300}" dt="2023-03-06T11:19:04.056" v="2482" actId="478"/>
          <ac:spMkLst>
            <pc:docMk/>
            <pc:sldMk cId="755231442" sldId="271"/>
            <ac:spMk id="2" creationId="{697FFD92-C001-104C-3AC1-F0B5DAB4FD21}"/>
          </ac:spMkLst>
        </pc:spChg>
        <pc:spChg chg="del">
          <ac:chgData name="Ryan James" userId="88258fa6-8afe-4d61-826b-77b0b8fd6682" providerId="ADAL" clId="{AEE979E4-DE98-4F86-8475-E8E02722E300}" dt="2023-03-06T11:19:00.801" v="2481" actId="478"/>
          <ac:spMkLst>
            <pc:docMk/>
            <pc:sldMk cId="755231442" sldId="271"/>
            <ac:spMk id="3" creationId="{74D29FE0-D919-7BB1-F661-0BA9DE972CEC}"/>
          </ac:spMkLst>
        </pc:spChg>
        <pc:spChg chg="add del mod">
          <ac:chgData name="Ryan James" userId="88258fa6-8afe-4d61-826b-77b0b8fd6682" providerId="ADAL" clId="{AEE979E4-DE98-4F86-8475-E8E02722E300}" dt="2023-03-06T11:19:06.319" v="2483" actId="478"/>
          <ac:spMkLst>
            <pc:docMk/>
            <pc:sldMk cId="755231442" sldId="271"/>
            <ac:spMk id="5" creationId="{135006A7-A8A0-6C33-86AA-1D9D2C3439EE}"/>
          </ac:spMkLst>
        </pc:spChg>
        <pc:picChg chg="add mod">
          <ac:chgData name="Ryan James" userId="88258fa6-8afe-4d61-826b-77b0b8fd6682" providerId="ADAL" clId="{AEE979E4-DE98-4F86-8475-E8E02722E300}" dt="2023-03-06T11:19:31.076" v="2486" actId="14100"/>
          <ac:picMkLst>
            <pc:docMk/>
            <pc:sldMk cId="755231442" sldId="271"/>
            <ac:picMk id="7" creationId="{FD7D769E-5813-35D1-4DC7-B35D4770272E}"/>
          </ac:picMkLst>
        </pc:picChg>
      </pc:sldChg>
      <pc:sldChg chg="modSp mod">
        <pc:chgData name="Ryan James" userId="88258fa6-8afe-4d61-826b-77b0b8fd6682" providerId="ADAL" clId="{AEE979E4-DE98-4F86-8475-E8E02722E300}" dt="2023-03-06T11:39:36.491" v="2898" actId="27636"/>
        <pc:sldMkLst>
          <pc:docMk/>
          <pc:sldMk cId="430546894" sldId="272"/>
        </pc:sldMkLst>
        <pc:spChg chg="mod">
          <ac:chgData name="Ryan James" userId="88258fa6-8afe-4d61-826b-77b0b8fd6682" providerId="ADAL" clId="{AEE979E4-DE98-4F86-8475-E8E02722E300}" dt="2023-03-06T10:45:58.563" v="1534" actId="1076"/>
          <ac:spMkLst>
            <pc:docMk/>
            <pc:sldMk cId="430546894" sldId="272"/>
            <ac:spMk id="2" creationId="{D1045E28-F9D0-FEA3-D262-023FAD69949E}"/>
          </ac:spMkLst>
        </pc:spChg>
        <pc:spChg chg="mod">
          <ac:chgData name="Ryan James" userId="88258fa6-8afe-4d61-826b-77b0b8fd6682" providerId="ADAL" clId="{AEE979E4-DE98-4F86-8475-E8E02722E300}" dt="2023-03-06T11:39:36.491" v="2898" actId="27636"/>
          <ac:spMkLst>
            <pc:docMk/>
            <pc:sldMk cId="430546894" sldId="272"/>
            <ac:spMk id="3" creationId="{722127D4-4F4B-99BC-1945-343B5B9FE7E8}"/>
          </ac:spMkLst>
        </pc:spChg>
        <pc:picChg chg="mod">
          <ac:chgData name="Ryan James" userId="88258fa6-8afe-4d61-826b-77b0b8fd6682" providerId="ADAL" clId="{AEE979E4-DE98-4F86-8475-E8E02722E300}" dt="2023-03-06T10:46:05.470" v="1535" actId="1076"/>
          <ac:picMkLst>
            <pc:docMk/>
            <pc:sldMk cId="430546894" sldId="272"/>
            <ac:picMk id="5" creationId="{D9C8003B-DE82-9897-1B3B-0A3B265282D5}"/>
          </ac:picMkLst>
        </pc:picChg>
      </pc:sldChg>
      <pc:sldChg chg="addSp delSp modSp mod">
        <pc:chgData name="Ryan James" userId="88258fa6-8afe-4d61-826b-77b0b8fd6682" providerId="ADAL" clId="{AEE979E4-DE98-4F86-8475-E8E02722E300}" dt="2023-03-06T11:20:48.068" v="2491" actId="14100"/>
        <pc:sldMkLst>
          <pc:docMk/>
          <pc:sldMk cId="1776998575" sldId="273"/>
        </pc:sldMkLst>
        <pc:spChg chg="del">
          <ac:chgData name="Ryan James" userId="88258fa6-8afe-4d61-826b-77b0b8fd6682" providerId="ADAL" clId="{AEE979E4-DE98-4F86-8475-E8E02722E300}" dt="2023-03-06T11:20:16.576" v="2488" actId="478"/>
          <ac:spMkLst>
            <pc:docMk/>
            <pc:sldMk cId="1776998575" sldId="273"/>
            <ac:spMk id="2" creationId="{82124370-705F-756A-9518-0EB676065C23}"/>
          </ac:spMkLst>
        </pc:spChg>
        <pc:spChg chg="del">
          <ac:chgData name="Ryan James" userId="88258fa6-8afe-4d61-826b-77b0b8fd6682" providerId="ADAL" clId="{AEE979E4-DE98-4F86-8475-E8E02722E300}" dt="2023-03-06T11:20:14.239" v="2487" actId="478"/>
          <ac:spMkLst>
            <pc:docMk/>
            <pc:sldMk cId="1776998575" sldId="273"/>
            <ac:spMk id="3" creationId="{547A4DDB-C9E7-95B0-BE8B-22BA588EDCCD}"/>
          </ac:spMkLst>
        </pc:spChg>
        <pc:picChg chg="add mod">
          <ac:chgData name="Ryan James" userId="88258fa6-8afe-4d61-826b-77b0b8fd6682" providerId="ADAL" clId="{AEE979E4-DE98-4F86-8475-E8E02722E300}" dt="2023-03-06T11:20:48.068" v="2491" actId="14100"/>
          <ac:picMkLst>
            <pc:docMk/>
            <pc:sldMk cId="1776998575" sldId="273"/>
            <ac:picMk id="5" creationId="{FD2DD4A0-AC86-42EE-651B-CE42AE8DF825}"/>
          </ac:picMkLst>
        </pc:picChg>
      </pc:sldChg>
      <pc:sldChg chg="addSp delSp modSp new mod">
        <pc:chgData name="Ryan James" userId="88258fa6-8afe-4d61-826b-77b0b8fd6682" providerId="ADAL" clId="{AEE979E4-DE98-4F86-8475-E8E02722E300}" dt="2023-03-06T11:22:53.238" v="2498" actId="1076"/>
        <pc:sldMkLst>
          <pc:docMk/>
          <pc:sldMk cId="1769509381" sldId="274"/>
        </pc:sldMkLst>
        <pc:spChg chg="del">
          <ac:chgData name="Ryan James" userId="88258fa6-8afe-4d61-826b-77b0b8fd6682" providerId="ADAL" clId="{AEE979E4-DE98-4F86-8475-E8E02722E300}" dt="2023-03-06T11:21:41.509" v="2493" actId="478"/>
          <ac:spMkLst>
            <pc:docMk/>
            <pc:sldMk cId="1769509381" sldId="274"/>
            <ac:spMk id="2" creationId="{288CAA1D-523D-783C-9AE4-5A7C3E423B3E}"/>
          </ac:spMkLst>
        </pc:spChg>
        <pc:spChg chg="del">
          <ac:chgData name="Ryan James" userId="88258fa6-8afe-4d61-826b-77b0b8fd6682" providerId="ADAL" clId="{AEE979E4-DE98-4F86-8475-E8E02722E300}" dt="2023-03-06T11:21:44.081" v="2494" actId="478"/>
          <ac:spMkLst>
            <pc:docMk/>
            <pc:sldMk cId="1769509381" sldId="274"/>
            <ac:spMk id="3" creationId="{31C5B6BB-D6B6-AE22-EA13-FD6D10052586}"/>
          </ac:spMkLst>
        </pc:spChg>
        <pc:picChg chg="add mod">
          <ac:chgData name="Ryan James" userId="88258fa6-8afe-4d61-826b-77b0b8fd6682" providerId="ADAL" clId="{AEE979E4-DE98-4F86-8475-E8E02722E300}" dt="2023-03-06T11:22:53.238" v="2498" actId="1076"/>
          <ac:picMkLst>
            <pc:docMk/>
            <pc:sldMk cId="1769509381" sldId="274"/>
            <ac:picMk id="5" creationId="{E1287675-9A08-430D-B22C-C484D01A7870}"/>
          </ac:picMkLst>
        </pc:picChg>
      </pc:sldChg>
      <pc:sldChg chg="addSp delSp modSp new mod">
        <pc:chgData name="Ryan James" userId="88258fa6-8afe-4d61-826b-77b0b8fd6682" providerId="ADAL" clId="{AEE979E4-DE98-4F86-8475-E8E02722E300}" dt="2023-03-06T11:23:52.392" v="2505" actId="14100"/>
        <pc:sldMkLst>
          <pc:docMk/>
          <pc:sldMk cId="940789280" sldId="275"/>
        </pc:sldMkLst>
        <pc:spChg chg="del">
          <ac:chgData name="Ryan James" userId="88258fa6-8afe-4d61-826b-77b0b8fd6682" providerId="ADAL" clId="{AEE979E4-DE98-4F86-8475-E8E02722E300}" dt="2023-03-06T11:23:43.347" v="2501" actId="478"/>
          <ac:spMkLst>
            <pc:docMk/>
            <pc:sldMk cId="940789280" sldId="275"/>
            <ac:spMk id="2" creationId="{289B9D95-3D26-B5F2-5C06-4E4769D988F9}"/>
          </ac:spMkLst>
        </pc:spChg>
        <pc:spChg chg="del">
          <ac:chgData name="Ryan James" userId="88258fa6-8afe-4d61-826b-77b0b8fd6682" providerId="ADAL" clId="{AEE979E4-DE98-4F86-8475-E8E02722E300}" dt="2023-03-06T11:23:40.644" v="2500" actId="478"/>
          <ac:spMkLst>
            <pc:docMk/>
            <pc:sldMk cId="940789280" sldId="275"/>
            <ac:spMk id="3" creationId="{BABDC998-25C7-FE84-2D3C-1D2638634158}"/>
          </ac:spMkLst>
        </pc:spChg>
        <pc:picChg chg="add mod">
          <ac:chgData name="Ryan James" userId="88258fa6-8afe-4d61-826b-77b0b8fd6682" providerId="ADAL" clId="{AEE979E4-DE98-4F86-8475-E8E02722E300}" dt="2023-03-06T11:23:52.392" v="2505" actId="14100"/>
          <ac:picMkLst>
            <pc:docMk/>
            <pc:sldMk cId="940789280" sldId="275"/>
            <ac:picMk id="5" creationId="{49A793A0-E931-63BD-F59F-1D3DDDB6C068}"/>
          </ac:picMkLst>
        </pc:picChg>
      </pc:sldChg>
      <pc:sldChg chg="addSp delSp modSp new mod">
        <pc:chgData name="Ryan James" userId="88258fa6-8afe-4d61-826b-77b0b8fd6682" providerId="ADAL" clId="{AEE979E4-DE98-4F86-8475-E8E02722E300}" dt="2023-03-06T11:36:59.668" v="2794" actId="14100"/>
        <pc:sldMkLst>
          <pc:docMk/>
          <pc:sldMk cId="2086807402" sldId="276"/>
        </pc:sldMkLst>
        <pc:spChg chg="del">
          <ac:chgData name="Ryan James" userId="88258fa6-8afe-4d61-826b-77b0b8fd6682" providerId="ADAL" clId="{AEE979E4-DE98-4F86-8475-E8E02722E300}" dt="2023-03-06T11:36:28.590" v="2791" actId="478"/>
          <ac:spMkLst>
            <pc:docMk/>
            <pc:sldMk cId="2086807402" sldId="276"/>
            <ac:spMk id="2" creationId="{561535E0-A738-47B0-85AD-488FC9E7A749}"/>
          </ac:spMkLst>
        </pc:spChg>
        <pc:spChg chg="del">
          <ac:chgData name="Ryan James" userId="88258fa6-8afe-4d61-826b-77b0b8fd6682" providerId="ADAL" clId="{AEE979E4-DE98-4F86-8475-E8E02722E300}" dt="2023-03-06T11:36:27.599" v="2790" actId="478"/>
          <ac:spMkLst>
            <pc:docMk/>
            <pc:sldMk cId="2086807402" sldId="276"/>
            <ac:spMk id="3" creationId="{200BA6DF-3412-71BB-B235-94E52117BB82}"/>
          </ac:spMkLst>
        </pc:spChg>
        <pc:picChg chg="add mod">
          <ac:chgData name="Ryan James" userId="88258fa6-8afe-4d61-826b-77b0b8fd6682" providerId="ADAL" clId="{AEE979E4-DE98-4F86-8475-E8E02722E300}" dt="2023-03-06T11:36:59.668" v="2794" actId="14100"/>
          <ac:picMkLst>
            <pc:docMk/>
            <pc:sldMk cId="2086807402" sldId="276"/>
            <ac:picMk id="5" creationId="{7186D3B2-4CBC-6594-7077-673EF391F5C5}"/>
          </ac:picMkLst>
        </pc:picChg>
      </pc:sldChg>
      <pc:sldChg chg="addSp delSp modSp new mod">
        <pc:chgData name="Ryan James" userId="88258fa6-8afe-4d61-826b-77b0b8fd6682" providerId="ADAL" clId="{AEE979E4-DE98-4F86-8475-E8E02722E300}" dt="2023-03-06T11:38:06.328" v="2800" actId="14100"/>
        <pc:sldMkLst>
          <pc:docMk/>
          <pc:sldMk cId="1013638090" sldId="277"/>
        </pc:sldMkLst>
        <pc:spChg chg="del">
          <ac:chgData name="Ryan James" userId="88258fa6-8afe-4d61-826b-77b0b8fd6682" providerId="ADAL" clId="{AEE979E4-DE98-4F86-8475-E8E02722E300}" dt="2023-03-06T11:38:00.055" v="2797" actId="478"/>
          <ac:spMkLst>
            <pc:docMk/>
            <pc:sldMk cId="1013638090" sldId="277"/>
            <ac:spMk id="2" creationId="{5B0B292A-E221-217A-D309-ED23C7CA12A0}"/>
          </ac:spMkLst>
        </pc:spChg>
        <pc:spChg chg="del">
          <ac:chgData name="Ryan James" userId="88258fa6-8afe-4d61-826b-77b0b8fd6682" providerId="ADAL" clId="{AEE979E4-DE98-4F86-8475-E8E02722E300}" dt="2023-03-06T11:37:58.836" v="2796" actId="478"/>
          <ac:spMkLst>
            <pc:docMk/>
            <pc:sldMk cId="1013638090" sldId="277"/>
            <ac:spMk id="3" creationId="{EF173601-D846-0D35-0297-1B85A1A04748}"/>
          </ac:spMkLst>
        </pc:spChg>
        <pc:picChg chg="add mod">
          <ac:chgData name="Ryan James" userId="88258fa6-8afe-4d61-826b-77b0b8fd6682" providerId="ADAL" clId="{AEE979E4-DE98-4F86-8475-E8E02722E300}" dt="2023-03-06T11:38:06.328" v="2800" actId="14100"/>
          <ac:picMkLst>
            <pc:docMk/>
            <pc:sldMk cId="1013638090" sldId="277"/>
            <ac:picMk id="5" creationId="{3DA63FDC-1D0C-AE3E-7D85-07DDEB2E5E68}"/>
          </ac:picMkLst>
        </pc:picChg>
      </pc:sldChg>
      <pc:sldChg chg="addSp delSp modSp new mod">
        <pc:chgData name="Ryan James" userId="88258fa6-8afe-4d61-826b-77b0b8fd6682" providerId="ADAL" clId="{AEE979E4-DE98-4F86-8475-E8E02722E300}" dt="2023-03-06T11:47:10.211" v="2905" actId="1076"/>
        <pc:sldMkLst>
          <pc:docMk/>
          <pc:sldMk cId="3955542555" sldId="278"/>
        </pc:sldMkLst>
        <pc:spChg chg="del">
          <ac:chgData name="Ryan James" userId="88258fa6-8afe-4d61-826b-77b0b8fd6682" providerId="ADAL" clId="{AEE979E4-DE98-4F86-8475-E8E02722E300}" dt="2023-03-06T11:47:00.571" v="2901" actId="478"/>
          <ac:spMkLst>
            <pc:docMk/>
            <pc:sldMk cId="3955542555" sldId="278"/>
            <ac:spMk id="2" creationId="{4B855E21-C07C-1EC7-91EA-B83FE3BC939F}"/>
          </ac:spMkLst>
        </pc:spChg>
        <pc:spChg chg="del">
          <ac:chgData name="Ryan James" userId="88258fa6-8afe-4d61-826b-77b0b8fd6682" providerId="ADAL" clId="{AEE979E4-DE98-4F86-8475-E8E02722E300}" dt="2023-03-06T11:46:59.659" v="2900" actId="478"/>
          <ac:spMkLst>
            <pc:docMk/>
            <pc:sldMk cId="3955542555" sldId="278"/>
            <ac:spMk id="3" creationId="{9BA87F4F-4754-CA5D-4E49-5B6E856C2E59}"/>
          </ac:spMkLst>
        </pc:spChg>
        <pc:picChg chg="add mod">
          <ac:chgData name="Ryan James" userId="88258fa6-8afe-4d61-826b-77b0b8fd6682" providerId="ADAL" clId="{AEE979E4-DE98-4F86-8475-E8E02722E300}" dt="2023-03-06T11:47:10.211" v="2905" actId="1076"/>
          <ac:picMkLst>
            <pc:docMk/>
            <pc:sldMk cId="3955542555" sldId="278"/>
            <ac:picMk id="5" creationId="{8D1E6B9D-7E98-482E-5A2A-9F95C067750A}"/>
          </ac:picMkLst>
        </pc:picChg>
      </pc:sldChg>
      <pc:sldChg chg="addSp delSp modSp new mod">
        <pc:chgData name="Ryan James" userId="88258fa6-8afe-4d61-826b-77b0b8fd6682" providerId="ADAL" clId="{AEE979E4-DE98-4F86-8475-E8E02722E300}" dt="2023-03-06T11:47:56.067" v="2912" actId="14100"/>
        <pc:sldMkLst>
          <pc:docMk/>
          <pc:sldMk cId="184074173" sldId="279"/>
        </pc:sldMkLst>
        <pc:spChg chg="del">
          <ac:chgData name="Ryan James" userId="88258fa6-8afe-4d61-826b-77b0b8fd6682" providerId="ADAL" clId="{AEE979E4-DE98-4F86-8475-E8E02722E300}" dt="2023-03-06T11:47:48.091" v="2908" actId="478"/>
          <ac:spMkLst>
            <pc:docMk/>
            <pc:sldMk cId="184074173" sldId="279"/>
            <ac:spMk id="2" creationId="{7EE0861B-E2D3-73FA-665F-3C8E9DA07DBB}"/>
          </ac:spMkLst>
        </pc:spChg>
        <pc:spChg chg="del">
          <ac:chgData name="Ryan James" userId="88258fa6-8afe-4d61-826b-77b0b8fd6682" providerId="ADAL" clId="{AEE979E4-DE98-4F86-8475-E8E02722E300}" dt="2023-03-06T11:47:45.420" v="2907" actId="478"/>
          <ac:spMkLst>
            <pc:docMk/>
            <pc:sldMk cId="184074173" sldId="279"/>
            <ac:spMk id="3" creationId="{4E90684F-216A-3175-1D95-91EA525157E1}"/>
          </ac:spMkLst>
        </pc:spChg>
        <pc:picChg chg="add mod">
          <ac:chgData name="Ryan James" userId="88258fa6-8afe-4d61-826b-77b0b8fd6682" providerId="ADAL" clId="{AEE979E4-DE98-4F86-8475-E8E02722E300}" dt="2023-03-06T11:47:56.067" v="2912" actId="14100"/>
          <ac:picMkLst>
            <pc:docMk/>
            <pc:sldMk cId="184074173" sldId="279"/>
            <ac:picMk id="5" creationId="{D89FEBAD-B1C9-9C95-D459-D780E42C3A6E}"/>
          </ac:picMkLst>
        </pc:picChg>
      </pc:sldChg>
      <pc:sldChg chg="addSp delSp modSp new mod">
        <pc:chgData name="Ryan James" userId="88258fa6-8afe-4d61-826b-77b0b8fd6682" providerId="ADAL" clId="{AEE979E4-DE98-4F86-8475-E8E02722E300}" dt="2023-03-06T12:14:59.429" v="2953" actId="20577"/>
        <pc:sldMkLst>
          <pc:docMk/>
          <pc:sldMk cId="1187550985" sldId="280"/>
        </pc:sldMkLst>
        <pc:spChg chg="mod">
          <ac:chgData name="Ryan James" userId="88258fa6-8afe-4d61-826b-77b0b8fd6682" providerId="ADAL" clId="{AEE979E4-DE98-4F86-8475-E8E02722E300}" dt="2023-03-06T12:14:59.429" v="2953" actId="20577"/>
          <ac:spMkLst>
            <pc:docMk/>
            <pc:sldMk cId="1187550985" sldId="280"/>
            <ac:spMk id="2" creationId="{8283A6A1-74B8-D936-5179-2646ED5F0DB5}"/>
          </ac:spMkLst>
        </pc:spChg>
        <pc:spChg chg="del">
          <ac:chgData name="Ryan James" userId="88258fa6-8afe-4d61-826b-77b0b8fd6682" providerId="ADAL" clId="{AEE979E4-DE98-4F86-8475-E8E02722E300}" dt="2023-03-06T12:13:11.094" v="2914" actId="478"/>
          <ac:spMkLst>
            <pc:docMk/>
            <pc:sldMk cId="1187550985" sldId="280"/>
            <ac:spMk id="3" creationId="{432382D8-5AA7-9726-9B12-DB027FFD2AF4}"/>
          </ac:spMkLst>
        </pc:spChg>
        <pc:picChg chg="add mod">
          <ac:chgData name="Ryan James" userId="88258fa6-8afe-4d61-826b-77b0b8fd6682" providerId="ADAL" clId="{AEE979E4-DE98-4F86-8475-E8E02722E300}" dt="2023-03-06T12:13:17.798" v="2917" actId="1076"/>
          <ac:picMkLst>
            <pc:docMk/>
            <pc:sldMk cId="1187550985" sldId="280"/>
            <ac:picMk id="5" creationId="{7C5BBC44-D9F4-1171-F359-F0FC5D235347}"/>
          </ac:picMkLst>
        </pc:picChg>
      </pc:sldChg>
    </pc:docChg>
  </pc:docChgLst>
  <pc:docChgLst>
    <pc:chgData name="Ryan James" userId="88258fa6-8afe-4d61-826b-77b0b8fd6682" providerId="ADAL" clId="{8537E337-B587-46BC-89EE-29C4E877914F}"/>
    <pc:docChg chg="custSel addSld delSld modSld">
      <pc:chgData name="Ryan James" userId="88258fa6-8afe-4d61-826b-77b0b8fd6682" providerId="ADAL" clId="{8537E337-B587-46BC-89EE-29C4E877914F}" dt="2023-03-06T03:04:34.058" v="516" actId="680"/>
      <pc:docMkLst>
        <pc:docMk/>
      </pc:docMkLst>
      <pc:sldChg chg="delSp modSp new mod">
        <pc:chgData name="Ryan James" userId="88258fa6-8afe-4d61-826b-77b0b8fd6682" providerId="ADAL" clId="{8537E337-B587-46BC-89EE-29C4E877914F}" dt="2023-03-05T23:50:31.351" v="35" actId="478"/>
        <pc:sldMkLst>
          <pc:docMk/>
          <pc:sldMk cId="2805942626" sldId="256"/>
        </pc:sldMkLst>
        <pc:spChg chg="mod">
          <ac:chgData name="Ryan James" userId="88258fa6-8afe-4d61-826b-77b0b8fd6682" providerId="ADAL" clId="{8537E337-B587-46BC-89EE-29C4E877914F}" dt="2023-03-05T23:50:27.747" v="34" actId="20577"/>
          <ac:spMkLst>
            <pc:docMk/>
            <pc:sldMk cId="2805942626" sldId="256"/>
            <ac:spMk id="2" creationId="{69DAF9CA-16AD-E6FB-01C5-1504D80F2CFA}"/>
          </ac:spMkLst>
        </pc:spChg>
        <pc:spChg chg="del">
          <ac:chgData name="Ryan James" userId="88258fa6-8afe-4d61-826b-77b0b8fd6682" providerId="ADAL" clId="{8537E337-B587-46BC-89EE-29C4E877914F}" dt="2023-03-05T23:50:31.351" v="35" actId="478"/>
          <ac:spMkLst>
            <pc:docMk/>
            <pc:sldMk cId="2805942626" sldId="256"/>
            <ac:spMk id="3" creationId="{F160E867-459C-92BD-1918-96F486C32472}"/>
          </ac:spMkLst>
        </pc:spChg>
      </pc:sldChg>
      <pc:sldChg chg="addSp modSp new mod">
        <pc:chgData name="Ryan James" userId="88258fa6-8afe-4d61-826b-77b0b8fd6682" providerId="ADAL" clId="{8537E337-B587-46BC-89EE-29C4E877914F}" dt="2023-03-06T01:45:58.716" v="488" actId="14100"/>
        <pc:sldMkLst>
          <pc:docMk/>
          <pc:sldMk cId="2041339225" sldId="257"/>
        </pc:sldMkLst>
        <pc:spChg chg="mod">
          <ac:chgData name="Ryan James" userId="88258fa6-8afe-4d61-826b-77b0b8fd6682" providerId="ADAL" clId="{8537E337-B587-46BC-89EE-29C4E877914F}" dt="2023-03-05T23:50:41.392" v="45" actId="20577"/>
          <ac:spMkLst>
            <pc:docMk/>
            <pc:sldMk cId="2041339225" sldId="257"/>
            <ac:spMk id="2" creationId="{D1045E28-F9D0-FEA3-D262-023FAD69949E}"/>
          </ac:spMkLst>
        </pc:spChg>
        <pc:spChg chg="mod">
          <ac:chgData name="Ryan James" userId="88258fa6-8afe-4d61-826b-77b0b8fd6682" providerId="ADAL" clId="{8537E337-B587-46BC-89EE-29C4E877914F}" dt="2023-03-06T01:45:56.217" v="487" actId="1076"/>
          <ac:spMkLst>
            <pc:docMk/>
            <pc:sldMk cId="2041339225" sldId="257"/>
            <ac:spMk id="3" creationId="{722127D4-4F4B-99BC-1945-343B5B9FE7E8}"/>
          </ac:spMkLst>
        </pc:spChg>
        <pc:picChg chg="add mod">
          <ac:chgData name="Ryan James" userId="88258fa6-8afe-4d61-826b-77b0b8fd6682" providerId="ADAL" clId="{8537E337-B587-46BC-89EE-29C4E877914F}" dt="2023-03-06T01:45:58.716" v="488" actId="14100"/>
          <ac:picMkLst>
            <pc:docMk/>
            <pc:sldMk cId="2041339225" sldId="257"/>
            <ac:picMk id="5" creationId="{04DB2B9F-8D07-1DC0-2707-F1365DAA8222}"/>
          </ac:picMkLst>
        </pc:picChg>
      </pc:sldChg>
      <pc:sldChg chg="addSp modSp add mod">
        <pc:chgData name="Ryan James" userId="88258fa6-8afe-4d61-826b-77b0b8fd6682" providerId="ADAL" clId="{8537E337-B587-46BC-89EE-29C4E877914F}" dt="2023-03-06T01:46:10.339" v="491" actId="1076"/>
        <pc:sldMkLst>
          <pc:docMk/>
          <pc:sldMk cId="2668149551" sldId="258"/>
        </pc:sldMkLst>
        <pc:spChg chg="mod">
          <ac:chgData name="Ryan James" userId="88258fa6-8afe-4d61-826b-77b0b8fd6682" providerId="ADAL" clId="{8537E337-B587-46BC-89EE-29C4E877914F}" dt="2023-03-05T23:52:41.035" v="262" actId="20577"/>
          <ac:spMkLst>
            <pc:docMk/>
            <pc:sldMk cId="2668149551" sldId="258"/>
            <ac:spMk id="2" creationId="{D1045E28-F9D0-FEA3-D262-023FAD69949E}"/>
          </ac:spMkLst>
        </pc:spChg>
        <pc:spChg chg="mod">
          <ac:chgData name="Ryan James" userId="88258fa6-8afe-4d61-826b-77b0b8fd6682" providerId="ADAL" clId="{8537E337-B587-46BC-89EE-29C4E877914F}" dt="2023-03-06T01:46:10.339" v="491" actId="1076"/>
          <ac:spMkLst>
            <pc:docMk/>
            <pc:sldMk cId="2668149551" sldId="258"/>
            <ac:spMk id="3" creationId="{722127D4-4F4B-99BC-1945-343B5B9FE7E8}"/>
          </ac:spMkLst>
        </pc:spChg>
        <pc:picChg chg="add mod">
          <ac:chgData name="Ryan James" userId="88258fa6-8afe-4d61-826b-77b0b8fd6682" providerId="ADAL" clId="{8537E337-B587-46BC-89EE-29C4E877914F}" dt="2023-03-06T01:46:07.112" v="490" actId="1076"/>
          <ac:picMkLst>
            <pc:docMk/>
            <pc:sldMk cId="2668149551" sldId="258"/>
            <ac:picMk id="5" creationId="{39DD1BD1-D510-C364-4FE6-607EB7B34A1E}"/>
          </ac:picMkLst>
        </pc:picChg>
      </pc:sldChg>
      <pc:sldChg chg="addSp delSp modSp add mod">
        <pc:chgData name="Ryan James" userId="88258fa6-8afe-4d61-826b-77b0b8fd6682" providerId="ADAL" clId="{8537E337-B587-46BC-89EE-29C4E877914F}" dt="2023-03-06T01:49:03.335" v="494" actId="14100"/>
        <pc:sldMkLst>
          <pc:docMk/>
          <pc:sldMk cId="504421044" sldId="259"/>
        </pc:sldMkLst>
        <pc:spChg chg="mod">
          <ac:chgData name="Ryan James" userId="88258fa6-8afe-4d61-826b-77b0b8fd6682" providerId="ADAL" clId="{8537E337-B587-46BC-89EE-29C4E877914F}" dt="2023-03-05T23:52:53.223" v="280" actId="20577"/>
          <ac:spMkLst>
            <pc:docMk/>
            <pc:sldMk cId="504421044" sldId="259"/>
            <ac:spMk id="2" creationId="{D1045E28-F9D0-FEA3-D262-023FAD69949E}"/>
          </ac:spMkLst>
        </pc:spChg>
        <pc:spChg chg="mod">
          <ac:chgData name="Ryan James" userId="88258fa6-8afe-4d61-826b-77b0b8fd6682" providerId="ADAL" clId="{8537E337-B587-46BC-89EE-29C4E877914F}" dt="2023-03-06T01:41:15.016" v="460" actId="14100"/>
          <ac:spMkLst>
            <pc:docMk/>
            <pc:sldMk cId="504421044" sldId="259"/>
            <ac:spMk id="3" creationId="{722127D4-4F4B-99BC-1945-343B5B9FE7E8}"/>
          </ac:spMkLst>
        </pc:spChg>
        <pc:picChg chg="add del mod">
          <ac:chgData name="Ryan James" userId="88258fa6-8afe-4d61-826b-77b0b8fd6682" providerId="ADAL" clId="{8537E337-B587-46BC-89EE-29C4E877914F}" dt="2023-03-06T01:41:41.882" v="463" actId="21"/>
          <ac:picMkLst>
            <pc:docMk/>
            <pc:sldMk cId="504421044" sldId="259"/>
            <ac:picMk id="5" creationId="{F3A69398-A667-675B-FD8C-D0753B35068F}"/>
          </ac:picMkLst>
        </pc:picChg>
        <pc:picChg chg="add mod">
          <ac:chgData name="Ryan James" userId="88258fa6-8afe-4d61-826b-77b0b8fd6682" providerId="ADAL" clId="{8537E337-B587-46BC-89EE-29C4E877914F}" dt="2023-03-06T01:49:03.335" v="494" actId="14100"/>
          <ac:picMkLst>
            <pc:docMk/>
            <pc:sldMk cId="504421044" sldId="259"/>
            <ac:picMk id="7" creationId="{3F49D9FC-CCAD-954E-8865-EA1CC3D1F3ED}"/>
          </ac:picMkLst>
        </pc:picChg>
      </pc:sldChg>
      <pc:sldChg chg="addSp modSp add mod">
        <pc:chgData name="Ryan James" userId="88258fa6-8afe-4d61-826b-77b0b8fd6682" providerId="ADAL" clId="{8537E337-B587-46BC-89EE-29C4E877914F}" dt="2023-03-06T01:49:14.617" v="496" actId="27636"/>
        <pc:sldMkLst>
          <pc:docMk/>
          <pc:sldMk cId="3272818682" sldId="260"/>
        </pc:sldMkLst>
        <pc:spChg chg="mod">
          <ac:chgData name="Ryan James" userId="88258fa6-8afe-4d61-826b-77b0b8fd6682" providerId="ADAL" clId="{8537E337-B587-46BC-89EE-29C4E877914F}" dt="2023-03-06T01:41:37.236" v="462" actId="20577"/>
          <ac:spMkLst>
            <pc:docMk/>
            <pc:sldMk cId="3272818682" sldId="260"/>
            <ac:spMk id="2" creationId="{D1045E28-F9D0-FEA3-D262-023FAD69949E}"/>
          </ac:spMkLst>
        </pc:spChg>
        <pc:spChg chg="mod">
          <ac:chgData name="Ryan James" userId="88258fa6-8afe-4d61-826b-77b0b8fd6682" providerId="ADAL" clId="{8537E337-B587-46BC-89EE-29C4E877914F}" dt="2023-03-06T01:49:14.617" v="496" actId="27636"/>
          <ac:spMkLst>
            <pc:docMk/>
            <pc:sldMk cId="3272818682" sldId="260"/>
            <ac:spMk id="3" creationId="{722127D4-4F4B-99BC-1945-343B5B9FE7E8}"/>
          </ac:spMkLst>
        </pc:spChg>
        <pc:picChg chg="add mod">
          <ac:chgData name="Ryan James" userId="88258fa6-8afe-4d61-826b-77b0b8fd6682" providerId="ADAL" clId="{8537E337-B587-46BC-89EE-29C4E877914F}" dt="2023-03-06T01:41:57.114" v="471" actId="1076"/>
          <ac:picMkLst>
            <pc:docMk/>
            <pc:sldMk cId="3272818682" sldId="260"/>
            <ac:picMk id="4" creationId="{8FE3B8CC-C58D-891C-CF7E-CB30744085EE}"/>
          </ac:picMkLst>
        </pc:picChg>
      </pc:sldChg>
      <pc:sldChg chg="addSp modSp add mod">
        <pc:chgData name="Ryan James" userId="88258fa6-8afe-4d61-826b-77b0b8fd6682" providerId="ADAL" clId="{8537E337-B587-46BC-89EE-29C4E877914F}" dt="2023-03-06T03:03:54.813" v="512" actId="6549"/>
        <pc:sldMkLst>
          <pc:docMk/>
          <pc:sldMk cId="1682944226" sldId="261"/>
        </pc:sldMkLst>
        <pc:spChg chg="mod">
          <ac:chgData name="Ryan James" userId="88258fa6-8afe-4d61-826b-77b0b8fd6682" providerId="ADAL" clId="{8537E337-B587-46BC-89EE-29C4E877914F}" dt="2023-03-06T03:03:43.764" v="509" actId="1076"/>
          <ac:spMkLst>
            <pc:docMk/>
            <pc:sldMk cId="1682944226" sldId="261"/>
            <ac:spMk id="2" creationId="{D1045E28-F9D0-FEA3-D262-023FAD69949E}"/>
          </ac:spMkLst>
        </pc:spChg>
        <pc:spChg chg="mod">
          <ac:chgData name="Ryan James" userId="88258fa6-8afe-4d61-826b-77b0b8fd6682" providerId="ADAL" clId="{8537E337-B587-46BC-89EE-29C4E877914F}" dt="2023-03-06T03:03:54.813" v="512" actId="6549"/>
          <ac:spMkLst>
            <pc:docMk/>
            <pc:sldMk cId="1682944226" sldId="261"/>
            <ac:spMk id="3" creationId="{722127D4-4F4B-99BC-1945-343B5B9FE7E8}"/>
          </ac:spMkLst>
        </pc:spChg>
        <pc:picChg chg="add mod">
          <ac:chgData name="Ryan James" userId="88258fa6-8afe-4d61-826b-77b0b8fd6682" providerId="ADAL" clId="{8537E337-B587-46BC-89EE-29C4E877914F}" dt="2023-03-06T03:03:38.716" v="508" actId="1076"/>
          <ac:picMkLst>
            <pc:docMk/>
            <pc:sldMk cId="1682944226" sldId="261"/>
            <ac:picMk id="5" creationId="{5CE18F42-C73F-59ED-72F7-934372C73877}"/>
          </ac:picMkLst>
        </pc:picChg>
      </pc:sldChg>
      <pc:sldChg chg="addSp delSp add del mod">
        <pc:chgData name="Ryan James" userId="88258fa6-8afe-4d61-826b-77b0b8fd6682" providerId="ADAL" clId="{8537E337-B587-46BC-89EE-29C4E877914F}" dt="2023-03-06T03:04:04.393" v="513" actId="47"/>
        <pc:sldMkLst>
          <pc:docMk/>
          <pc:sldMk cId="3048788215" sldId="262"/>
        </pc:sldMkLst>
        <pc:spChg chg="add del">
          <ac:chgData name="Ryan James" userId="88258fa6-8afe-4d61-826b-77b0b8fd6682" providerId="ADAL" clId="{8537E337-B587-46BC-89EE-29C4E877914F}" dt="2023-03-06T00:01:57.100" v="306" actId="478"/>
          <ac:spMkLst>
            <pc:docMk/>
            <pc:sldMk cId="3048788215" sldId="262"/>
            <ac:spMk id="5" creationId="{CE30C747-1828-2669-CB27-05F4A145E4C2}"/>
          </ac:spMkLst>
        </pc:spChg>
      </pc:sldChg>
      <pc:sldChg chg="modSp add mod">
        <pc:chgData name="Ryan James" userId="88258fa6-8afe-4d61-826b-77b0b8fd6682" providerId="ADAL" clId="{8537E337-B587-46BC-89EE-29C4E877914F}" dt="2023-03-06T00:02:17.223" v="316" actId="20577"/>
        <pc:sldMkLst>
          <pc:docMk/>
          <pc:sldMk cId="2700470944" sldId="263"/>
        </pc:sldMkLst>
        <pc:spChg chg="mod">
          <ac:chgData name="Ryan James" userId="88258fa6-8afe-4d61-826b-77b0b8fd6682" providerId="ADAL" clId="{8537E337-B587-46BC-89EE-29C4E877914F}" dt="2023-03-06T00:02:17.223" v="316" actId="20577"/>
          <ac:spMkLst>
            <pc:docMk/>
            <pc:sldMk cId="2700470944" sldId="263"/>
            <ac:spMk id="2" creationId="{69DAF9CA-16AD-E6FB-01C5-1504D80F2CFA}"/>
          </ac:spMkLst>
        </pc:spChg>
      </pc:sldChg>
      <pc:sldChg chg="modSp add mod">
        <pc:chgData name="Ryan James" userId="88258fa6-8afe-4d61-826b-77b0b8fd6682" providerId="ADAL" clId="{8537E337-B587-46BC-89EE-29C4E877914F}" dt="2023-03-06T03:04:12.703" v="514" actId="6549"/>
        <pc:sldMkLst>
          <pc:docMk/>
          <pc:sldMk cId="3802727888" sldId="264"/>
        </pc:sldMkLst>
        <pc:spChg chg="mod">
          <ac:chgData name="Ryan James" userId="88258fa6-8afe-4d61-826b-77b0b8fd6682" providerId="ADAL" clId="{8537E337-B587-46BC-89EE-29C4E877914F}" dt="2023-03-06T00:02:44.498" v="344" actId="20577"/>
          <ac:spMkLst>
            <pc:docMk/>
            <pc:sldMk cId="3802727888" sldId="264"/>
            <ac:spMk id="2" creationId="{D1045E28-F9D0-FEA3-D262-023FAD69949E}"/>
          </ac:spMkLst>
        </pc:spChg>
        <pc:spChg chg="mod">
          <ac:chgData name="Ryan James" userId="88258fa6-8afe-4d61-826b-77b0b8fd6682" providerId="ADAL" clId="{8537E337-B587-46BC-89EE-29C4E877914F}" dt="2023-03-06T03:04:12.703" v="514" actId="6549"/>
          <ac:spMkLst>
            <pc:docMk/>
            <pc:sldMk cId="3802727888" sldId="264"/>
            <ac:spMk id="3" creationId="{722127D4-4F4B-99BC-1945-343B5B9FE7E8}"/>
          </ac:spMkLst>
        </pc:spChg>
      </pc:sldChg>
      <pc:sldChg chg="modSp new mod">
        <pc:chgData name="Ryan James" userId="88258fa6-8afe-4d61-826b-77b0b8fd6682" providerId="ADAL" clId="{8537E337-B587-46BC-89EE-29C4E877914F}" dt="2023-03-06T00:03:02.456" v="367" actId="20577"/>
        <pc:sldMkLst>
          <pc:docMk/>
          <pc:sldMk cId="1253451197" sldId="265"/>
        </pc:sldMkLst>
        <pc:spChg chg="mod">
          <ac:chgData name="Ryan James" userId="88258fa6-8afe-4d61-826b-77b0b8fd6682" providerId="ADAL" clId="{8537E337-B587-46BC-89EE-29C4E877914F}" dt="2023-03-06T00:03:02.456" v="367" actId="20577"/>
          <ac:spMkLst>
            <pc:docMk/>
            <pc:sldMk cId="1253451197" sldId="265"/>
            <ac:spMk id="2" creationId="{C316308F-0F4F-B687-326C-5F6D9C7CB819}"/>
          </ac:spMkLst>
        </pc:spChg>
      </pc:sldChg>
      <pc:sldChg chg="modSp new mod">
        <pc:chgData name="Ryan James" userId="88258fa6-8afe-4d61-826b-77b0b8fd6682" providerId="ADAL" clId="{8537E337-B587-46BC-89EE-29C4E877914F}" dt="2023-03-06T00:03:08.698" v="372" actId="20577"/>
        <pc:sldMkLst>
          <pc:docMk/>
          <pc:sldMk cId="646253487" sldId="266"/>
        </pc:sldMkLst>
        <pc:spChg chg="mod">
          <ac:chgData name="Ryan James" userId="88258fa6-8afe-4d61-826b-77b0b8fd6682" providerId="ADAL" clId="{8537E337-B587-46BC-89EE-29C4E877914F}" dt="2023-03-06T00:03:08.698" v="372" actId="20577"/>
          <ac:spMkLst>
            <pc:docMk/>
            <pc:sldMk cId="646253487" sldId="266"/>
            <ac:spMk id="2" creationId="{5DBF53EC-47FD-04D6-E865-8EFBE47A2CF3}"/>
          </ac:spMkLst>
        </pc:spChg>
      </pc:sldChg>
      <pc:sldChg chg="modSp new mod">
        <pc:chgData name="Ryan James" userId="88258fa6-8afe-4d61-826b-77b0b8fd6682" providerId="ADAL" clId="{8537E337-B587-46BC-89EE-29C4E877914F}" dt="2023-03-06T00:03:24.280" v="390" actId="20577"/>
        <pc:sldMkLst>
          <pc:docMk/>
          <pc:sldMk cId="3287560138" sldId="267"/>
        </pc:sldMkLst>
        <pc:spChg chg="mod">
          <ac:chgData name="Ryan James" userId="88258fa6-8afe-4d61-826b-77b0b8fd6682" providerId="ADAL" clId="{8537E337-B587-46BC-89EE-29C4E877914F}" dt="2023-03-06T00:03:24.280" v="390" actId="20577"/>
          <ac:spMkLst>
            <pc:docMk/>
            <pc:sldMk cId="3287560138" sldId="267"/>
            <ac:spMk id="2" creationId="{C5BE0B56-30E8-DDB4-2C17-A1D3582166FB}"/>
          </ac:spMkLst>
        </pc:spChg>
      </pc:sldChg>
      <pc:sldChg chg="new del">
        <pc:chgData name="Ryan James" userId="88258fa6-8afe-4d61-826b-77b0b8fd6682" providerId="ADAL" clId="{8537E337-B587-46BC-89EE-29C4E877914F}" dt="2023-03-06T03:04:24.098" v="515" actId="47"/>
        <pc:sldMkLst>
          <pc:docMk/>
          <pc:sldMk cId="3818971837" sldId="268"/>
        </pc:sldMkLst>
      </pc:sldChg>
      <pc:sldChg chg="modSp add mod">
        <pc:chgData name="Ryan James" userId="88258fa6-8afe-4d61-826b-77b0b8fd6682" providerId="ADAL" clId="{8537E337-B587-46BC-89EE-29C4E877914F}" dt="2023-03-06T00:32:28.278" v="395" actId="20577"/>
        <pc:sldMkLst>
          <pc:docMk/>
          <pc:sldMk cId="3630390628" sldId="269"/>
        </pc:sldMkLst>
        <pc:spChg chg="mod">
          <ac:chgData name="Ryan James" userId="88258fa6-8afe-4d61-826b-77b0b8fd6682" providerId="ADAL" clId="{8537E337-B587-46BC-89EE-29C4E877914F}" dt="2023-03-06T00:32:28.278" v="395" actId="20577"/>
          <ac:spMkLst>
            <pc:docMk/>
            <pc:sldMk cId="3630390628" sldId="269"/>
            <ac:spMk id="2" creationId="{69DAF9CA-16AD-E6FB-01C5-1504D80F2CFA}"/>
          </ac:spMkLst>
        </pc:spChg>
      </pc:sldChg>
      <pc:sldChg chg="modSp new mod">
        <pc:chgData name="Ryan James" userId="88258fa6-8afe-4d61-826b-77b0b8fd6682" providerId="ADAL" clId="{8537E337-B587-46BC-89EE-29C4E877914F}" dt="2023-03-06T00:32:45.073" v="421" actId="313"/>
        <pc:sldMkLst>
          <pc:docMk/>
          <pc:sldMk cId="2941143065" sldId="270"/>
        </pc:sldMkLst>
        <pc:spChg chg="mod">
          <ac:chgData name="Ryan James" userId="88258fa6-8afe-4d61-826b-77b0b8fd6682" providerId="ADAL" clId="{8537E337-B587-46BC-89EE-29C4E877914F}" dt="2023-03-06T00:32:45.073" v="421" actId="313"/>
          <ac:spMkLst>
            <pc:docMk/>
            <pc:sldMk cId="2941143065" sldId="270"/>
            <ac:spMk id="2" creationId="{FD2A22AC-6700-7E7B-AE6C-21C58A67FCC4}"/>
          </ac:spMkLst>
        </pc:spChg>
      </pc:sldChg>
      <pc:sldChg chg="modSp new mod">
        <pc:chgData name="Ryan James" userId="88258fa6-8afe-4d61-826b-77b0b8fd6682" providerId="ADAL" clId="{8537E337-B587-46BC-89EE-29C4E877914F}" dt="2023-03-06T00:33:11.009" v="456" actId="20577"/>
        <pc:sldMkLst>
          <pc:docMk/>
          <pc:sldMk cId="755231442" sldId="271"/>
        </pc:sldMkLst>
        <pc:spChg chg="mod">
          <ac:chgData name="Ryan James" userId="88258fa6-8afe-4d61-826b-77b0b8fd6682" providerId="ADAL" clId="{8537E337-B587-46BC-89EE-29C4E877914F}" dt="2023-03-06T00:33:11.009" v="456" actId="20577"/>
          <ac:spMkLst>
            <pc:docMk/>
            <pc:sldMk cId="755231442" sldId="271"/>
            <ac:spMk id="2" creationId="{697FFD92-C001-104C-3AC1-F0B5DAB4FD21}"/>
          </ac:spMkLst>
        </pc:spChg>
      </pc:sldChg>
      <pc:sldChg chg="addSp modSp add mod">
        <pc:chgData name="Ryan James" userId="88258fa6-8afe-4d61-826b-77b0b8fd6682" providerId="ADAL" clId="{8537E337-B587-46BC-89EE-29C4E877914F}" dt="2023-03-06T03:01:17.753" v="502" actId="6549"/>
        <pc:sldMkLst>
          <pc:docMk/>
          <pc:sldMk cId="430546894" sldId="272"/>
        </pc:sldMkLst>
        <pc:spChg chg="mod">
          <ac:chgData name="Ryan James" userId="88258fa6-8afe-4d61-826b-77b0b8fd6682" providerId="ADAL" clId="{8537E337-B587-46BC-89EE-29C4E877914F}" dt="2023-03-06T03:01:12.910" v="501" actId="1076"/>
          <ac:spMkLst>
            <pc:docMk/>
            <pc:sldMk cId="430546894" sldId="272"/>
            <ac:spMk id="2" creationId="{D1045E28-F9D0-FEA3-D262-023FAD69949E}"/>
          </ac:spMkLst>
        </pc:spChg>
        <pc:spChg chg="mod">
          <ac:chgData name="Ryan James" userId="88258fa6-8afe-4d61-826b-77b0b8fd6682" providerId="ADAL" clId="{8537E337-B587-46BC-89EE-29C4E877914F}" dt="2023-03-06T03:01:17.753" v="502" actId="6549"/>
          <ac:spMkLst>
            <pc:docMk/>
            <pc:sldMk cId="430546894" sldId="272"/>
            <ac:spMk id="3" creationId="{722127D4-4F4B-99BC-1945-343B5B9FE7E8}"/>
          </ac:spMkLst>
        </pc:spChg>
        <pc:picChg chg="add mod">
          <ac:chgData name="Ryan James" userId="88258fa6-8afe-4d61-826b-77b0b8fd6682" providerId="ADAL" clId="{8537E337-B587-46BC-89EE-29C4E877914F}" dt="2023-03-06T03:01:03.378" v="499" actId="1076"/>
          <ac:picMkLst>
            <pc:docMk/>
            <pc:sldMk cId="430546894" sldId="272"/>
            <ac:picMk id="5" creationId="{D9C8003B-DE82-9897-1B3B-0A3B265282D5}"/>
          </ac:picMkLst>
        </pc:picChg>
      </pc:sldChg>
      <pc:sldChg chg="new">
        <pc:chgData name="Ryan James" userId="88258fa6-8afe-4d61-826b-77b0b8fd6682" providerId="ADAL" clId="{8537E337-B587-46BC-89EE-29C4E877914F}" dt="2023-03-06T03:04:34.058" v="516" actId="680"/>
        <pc:sldMkLst>
          <pc:docMk/>
          <pc:sldMk cId="1776998575" sldId="27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0C04-5F01-2ABB-4379-FBC5E3D5AB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0F8261-761B-C8A8-27A8-59E8687CDC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636FE4-E49D-7A44-3A80-6908B538864A}"/>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5" name="Footer Placeholder 4">
            <a:extLst>
              <a:ext uri="{FF2B5EF4-FFF2-40B4-BE49-F238E27FC236}">
                <a16:creationId xmlns:a16="http://schemas.microsoft.com/office/drawing/2014/main" id="{25C989C7-80D8-F0C6-8E35-732FEE932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517E12-3FD2-DF81-77D8-0A948B2A4DC4}"/>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185688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80F17-AA47-AED7-0D53-C293F6AC5A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32589E-A7D4-3E03-6E46-ADD13CA66A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7BE447-DB95-173F-B3BF-71F4B7540FCF}"/>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5" name="Footer Placeholder 4">
            <a:extLst>
              <a:ext uri="{FF2B5EF4-FFF2-40B4-BE49-F238E27FC236}">
                <a16:creationId xmlns:a16="http://schemas.microsoft.com/office/drawing/2014/main" id="{3FF5E21E-ED65-B8A3-1A4B-6CBFC7E7E8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95D3B-30B1-C0BD-7918-656C1BF16A3B}"/>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269798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4AE95-2430-BB80-F258-EC847FC839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8CADC4-2E19-20CE-EC10-355147BA04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38114D-DEB4-FFFA-D266-1763866C491A}"/>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5" name="Footer Placeholder 4">
            <a:extLst>
              <a:ext uri="{FF2B5EF4-FFF2-40B4-BE49-F238E27FC236}">
                <a16:creationId xmlns:a16="http://schemas.microsoft.com/office/drawing/2014/main" id="{7B5CC1B0-360F-BC90-5A5A-C72A88595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CC5F63-31FE-4004-3109-0131EFC9D498}"/>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8496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DBDFB-8F34-513C-733D-B8C058EDF4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DDDB14-7388-A169-E94A-4ED7409334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17D9-CCD5-59CE-83C3-58302B3267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7436FF-428C-A53E-1E12-770BB952E2D1}"/>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6" name="Footer Placeholder 5">
            <a:extLst>
              <a:ext uri="{FF2B5EF4-FFF2-40B4-BE49-F238E27FC236}">
                <a16:creationId xmlns:a16="http://schemas.microsoft.com/office/drawing/2014/main" id="{BE8DEAA5-AC82-0248-8262-69D63C295D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25371F-6500-9DE8-859B-069DF98C3020}"/>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138927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D2E49-4A43-CC63-F805-67A080052A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26B120-A583-0786-3E9E-7C65D546DA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993EC0-848B-731E-6C5E-F18FF804F6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BAFEF5-B821-AE7B-1B9E-B25C3D63C5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07B527-8E9F-E041-4ACA-949995A4FC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BFA77E-1038-DCD1-428D-0DAB03A99AD7}"/>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8" name="Footer Placeholder 7">
            <a:extLst>
              <a:ext uri="{FF2B5EF4-FFF2-40B4-BE49-F238E27FC236}">
                <a16:creationId xmlns:a16="http://schemas.microsoft.com/office/drawing/2014/main" id="{90A70EB5-5C4C-56C1-CB8F-1A3C8D5B15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874F44-D330-A022-33A9-AAB5FE97C823}"/>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86199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975C-811F-6E02-FF93-1973C89C18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BFF410-B77F-D297-F9F9-BAD7EE164608}"/>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4" name="Footer Placeholder 3">
            <a:extLst>
              <a:ext uri="{FF2B5EF4-FFF2-40B4-BE49-F238E27FC236}">
                <a16:creationId xmlns:a16="http://schemas.microsoft.com/office/drawing/2014/main" id="{84A9EC07-C021-7AF9-7EDF-1082997419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0872F6-98B6-A6DD-A849-9E4014B70AE3}"/>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219654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0ED6D5-30FE-9A07-D25A-D1CF558A27ED}"/>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3" name="Footer Placeholder 2">
            <a:extLst>
              <a:ext uri="{FF2B5EF4-FFF2-40B4-BE49-F238E27FC236}">
                <a16:creationId xmlns:a16="http://schemas.microsoft.com/office/drawing/2014/main" id="{524225E1-8F48-DA98-5C87-74C2C92EC0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4AF38B-135C-6D58-8555-C08B4D901C7B}"/>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451956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BE760-A8FE-4966-3388-4FDDE6AADB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5ECB4C-F54F-C3AE-E4F5-8A270A9ECE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7F6944-3469-A274-D93A-DF64F2C6FC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523F7A-50BE-01AC-BAC4-12AFC6B0BA3B}"/>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6" name="Footer Placeholder 5">
            <a:extLst>
              <a:ext uri="{FF2B5EF4-FFF2-40B4-BE49-F238E27FC236}">
                <a16:creationId xmlns:a16="http://schemas.microsoft.com/office/drawing/2014/main" id="{E26BA5E6-9BAB-49D5-575B-6F799EA67F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1EA80D-CCC6-59A0-3E0E-AE5D4FC99E76}"/>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1047287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086D-F4F9-F187-AB54-08A2367FF3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BAD08B-36C8-1294-864F-DDAD72F003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AC740D-F73A-BAB6-14E1-85520C8DA5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4FBF07-EC39-A04E-58E9-5B80A069DDB7}"/>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6" name="Footer Placeholder 5">
            <a:extLst>
              <a:ext uri="{FF2B5EF4-FFF2-40B4-BE49-F238E27FC236}">
                <a16:creationId xmlns:a16="http://schemas.microsoft.com/office/drawing/2014/main" id="{5A071C4B-7380-8699-F89A-31DBC9073D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381E4F-857F-5E1E-B7D5-339CF6783AE7}"/>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75658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BFD1-235F-7DEB-ACC9-94C3174AAD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28DA24-4368-D4D5-2461-D0542AB612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F7BCF-D11B-1464-B999-ACD06654F7EA}"/>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5" name="Footer Placeholder 4">
            <a:extLst>
              <a:ext uri="{FF2B5EF4-FFF2-40B4-BE49-F238E27FC236}">
                <a16:creationId xmlns:a16="http://schemas.microsoft.com/office/drawing/2014/main" id="{3C51A6E2-3EC0-B2A9-F893-B571178C7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6BA22E-1C4D-CC91-FDC7-E9C97E55AECC}"/>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325550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6A78A-79ED-EF74-ACB8-FC79250519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362A88-8F28-8BE3-90D7-9FC48EE262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695403-2939-876F-AF4A-0448595C4573}"/>
              </a:ext>
            </a:extLst>
          </p:cNvPr>
          <p:cNvSpPr>
            <a:spLocks noGrp="1"/>
          </p:cNvSpPr>
          <p:nvPr>
            <p:ph type="dt" sz="half" idx="10"/>
          </p:nvPr>
        </p:nvSpPr>
        <p:spPr/>
        <p:txBody>
          <a:bodyPr/>
          <a:lstStyle/>
          <a:p>
            <a:fld id="{CEFF942B-C4EF-4143-AF37-AB441A1C41BA}" type="datetimeFigureOut">
              <a:rPr lang="en-GB" smtClean="0"/>
              <a:t>06/07/2023</a:t>
            </a:fld>
            <a:endParaRPr lang="en-GB"/>
          </a:p>
        </p:txBody>
      </p:sp>
      <p:sp>
        <p:nvSpPr>
          <p:cNvPr id="5" name="Footer Placeholder 4">
            <a:extLst>
              <a:ext uri="{FF2B5EF4-FFF2-40B4-BE49-F238E27FC236}">
                <a16:creationId xmlns:a16="http://schemas.microsoft.com/office/drawing/2014/main" id="{382CA3B1-9EBB-5232-5AAA-796FDB3EB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B50C54-0C83-73C0-7B29-1639FA1B6FE8}"/>
              </a:ext>
            </a:extLst>
          </p:cNvPr>
          <p:cNvSpPr>
            <a:spLocks noGrp="1"/>
          </p:cNvSpPr>
          <p:nvPr>
            <p:ph type="sldNum" sz="quarter" idx="12"/>
          </p:nvPr>
        </p:nvSpPr>
        <p:spPr/>
        <p:txBody>
          <a:bodyPr/>
          <a:lstStyle/>
          <a:p>
            <a:fld id="{F9E560B8-E24B-467F-88AB-2D51D01B8A2C}" type="slidenum">
              <a:rPr lang="en-GB" smtClean="0"/>
              <a:t>‹#›</a:t>
            </a:fld>
            <a:endParaRPr lang="en-GB"/>
          </a:p>
        </p:txBody>
      </p:sp>
    </p:spTree>
    <p:extLst>
      <p:ext uri="{BB962C8B-B14F-4D97-AF65-F5344CB8AC3E}">
        <p14:creationId xmlns:p14="http://schemas.microsoft.com/office/powerpoint/2010/main" val="1511634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D542E3-9DE3-2DF2-D389-6A07098C15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F49989-A018-21B1-DD5A-B78CC3C48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1890A-793D-44D6-C529-74CCB7076A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FF942B-C4EF-4143-AF37-AB441A1C41BA}" type="datetimeFigureOut">
              <a:rPr lang="en-GB" smtClean="0"/>
              <a:t>06/07/2023</a:t>
            </a:fld>
            <a:endParaRPr lang="en-GB"/>
          </a:p>
        </p:txBody>
      </p:sp>
      <p:sp>
        <p:nvSpPr>
          <p:cNvPr id="5" name="Footer Placeholder 4">
            <a:extLst>
              <a:ext uri="{FF2B5EF4-FFF2-40B4-BE49-F238E27FC236}">
                <a16:creationId xmlns:a16="http://schemas.microsoft.com/office/drawing/2014/main" id="{9BD84503-4DEF-B560-7DFE-1409726B21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7DAFFE-3E7A-22B8-4075-0ED055C71A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E560B8-E24B-467F-88AB-2D51D01B8A2C}" type="slidenum">
              <a:rPr lang="en-GB" smtClean="0"/>
              <a:t>‹#›</a:t>
            </a:fld>
            <a:endParaRPr lang="en-GB"/>
          </a:p>
        </p:txBody>
      </p:sp>
    </p:spTree>
    <p:extLst>
      <p:ext uri="{BB962C8B-B14F-4D97-AF65-F5344CB8AC3E}">
        <p14:creationId xmlns:p14="http://schemas.microsoft.com/office/powerpoint/2010/main" val="36867018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AF9CA-16AD-E6FB-01C5-1504D80F2CFA}"/>
              </a:ext>
            </a:extLst>
          </p:cNvPr>
          <p:cNvSpPr>
            <a:spLocks noGrp="1"/>
          </p:cNvSpPr>
          <p:nvPr>
            <p:ph type="ctrTitle"/>
          </p:nvPr>
        </p:nvSpPr>
        <p:spPr/>
        <p:txBody>
          <a:bodyPr>
            <a:normAutofit fontScale="90000"/>
          </a:bodyPr>
          <a:lstStyle/>
          <a:p>
            <a:r>
              <a:rPr lang="en-US"/>
              <a:t>Closing loop,</a:t>
            </a:r>
            <a:br>
              <a:rPr lang="en-US"/>
            </a:br>
            <a:r>
              <a:rPr lang="en-US"/>
              <a:t>and</a:t>
            </a:r>
            <a:br>
              <a:rPr lang="en-US"/>
            </a:br>
            <a:r>
              <a:rPr lang="en-US"/>
              <a:t>Data</a:t>
            </a:r>
            <a:endParaRPr lang="en-GB"/>
          </a:p>
        </p:txBody>
      </p:sp>
    </p:spTree>
    <p:extLst>
      <p:ext uri="{BB962C8B-B14F-4D97-AF65-F5344CB8AC3E}">
        <p14:creationId xmlns:p14="http://schemas.microsoft.com/office/powerpoint/2010/main" val="2805942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5E28-F9D0-FEA3-D262-023FAD69949E}"/>
              </a:ext>
            </a:extLst>
          </p:cNvPr>
          <p:cNvSpPr>
            <a:spLocks noGrp="1"/>
          </p:cNvSpPr>
          <p:nvPr>
            <p:ph type="title"/>
          </p:nvPr>
        </p:nvSpPr>
        <p:spPr/>
        <p:txBody>
          <a:bodyPr/>
          <a:lstStyle/>
          <a:p>
            <a:r>
              <a:rPr lang="en-US"/>
              <a:t>Open Loop</a:t>
            </a:r>
            <a:endParaRPr lang="en-GB"/>
          </a:p>
        </p:txBody>
      </p:sp>
      <p:sp>
        <p:nvSpPr>
          <p:cNvPr id="3" name="Content Placeholder 2">
            <a:extLst>
              <a:ext uri="{FF2B5EF4-FFF2-40B4-BE49-F238E27FC236}">
                <a16:creationId xmlns:a16="http://schemas.microsoft.com/office/drawing/2014/main" id="{722127D4-4F4B-99BC-1945-343B5B9FE7E8}"/>
              </a:ext>
            </a:extLst>
          </p:cNvPr>
          <p:cNvSpPr>
            <a:spLocks noGrp="1"/>
          </p:cNvSpPr>
          <p:nvPr>
            <p:ph idx="1"/>
          </p:nvPr>
        </p:nvSpPr>
        <p:spPr>
          <a:xfrm>
            <a:off x="838200" y="1547813"/>
            <a:ext cx="10515600" cy="1603375"/>
          </a:xfrm>
        </p:spPr>
        <p:txBody>
          <a:bodyPr>
            <a:normAutofit fontScale="92500" lnSpcReduction="20000"/>
          </a:bodyPr>
          <a:lstStyle/>
          <a:p>
            <a:r>
              <a:rPr lang="en-US"/>
              <a:t>Open loop control does not check for error</a:t>
            </a:r>
          </a:p>
          <a:p>
            <a:r>
              <a:rPr lang="en-US"/>
              <a:t>A command is simply sent for an actuator to control a system</a:t>
            </a:r>
          </a:p>
          <a:p>
            <a:r>
              <a:rPr lang="en-US"/>
              <a:t>The state or position can be recorded but it does not influence the demand signal</a:t>
            </a:r>
            <a:endParaRPr lang="en-GB"/>
          </a:p>
        </p:txBody>
      </p:sp>
      <p:pic>
        <p:nvPicPr>
          <p:cNvPr id="5" name="Picture 4">
            <a:extLst>
              <a:ext uri="{FF2B5EF4-FFF2-40B4-BE49-F238E27FC236}">
                <a16:creationId xmlns:a16="http://schemas.microsoft.com/office/drawing/2014/main" id="{04DB2B9F-8D07-1DC0-2707-F1365DAA8222}"/>
              </a:ext>
            </a:extLst>
          </p:cNvPr>
          <p:cNvPicPr>
            <a:picLocks noChangeAspect="1"/>
          </p:cNvPicPr>
          <p:nvPr/>
        </p:nvPicPr>
        <p:blipFill>
          <a:blip r:embed="rId2"/>
          <a:stretch>
            <a:fillRect/>
          </a:stretch>
        </p:blipFill>
        <p:spPr>
          <a:xfrm>
            <a:off x="1722011" y="3151189"/>
            <a:ext cx="8370756" cy="3706812"/>
          </a:xfrm>
          <a:prstGeom prst="rect">
            <a:avLst/>
          </a:prstGeom>
        </p:spPr>
      </p:pic>
    </p:spTree>
    <p:extLst>
      <p:ext uri="{BB962C8B-B14F-4D97-AF65-F5344CB8AC3E}">
        <p14:creationId xmlns:p14="http://schemas.microsoft.com/office/powerpoint/2010/main" val="2041339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5E28-F9D0-FEA3-D262-023FAD69949E}"/>
              </a:ext>
            </a:extLst>
          </p:cNvPr>
          <p:cNvSpPr>
            <a:spLocks noGrp="1"/>
          </p:cNvSpPr>
          <p:nvPr>
            <p:ph type="title"/>
          </p:nvPr>
        </p:nvSpPr>
        <p:spPr>
          <a:xfrm>
            <a:off x="101354" y="105831"/>
            <a:ext cx="3094608" cy="376793"/>
          </a:xfrm>
        </p:spPr>
        <p:txBody>
          <a:bodyPr>
            <a:normAutofit fontScale="90000"/>
          </a:bodyPr>
          <a:lstStyle/>
          <a:p>
            <a:r>
              <a:rPr lang="en-US"/>
              <a:t>Closed Loop</a:t>
            </a:r>
            <a:endParaRPr lang="en-GB"/>
          </a:p>
        </p:txBody>
      </p:sp>
      <p:sp>
        <p:nvSpPr>
          <p:cNvPr id="3" name="Content Placeholder 2">
            <a:extLst>
              <a:ext uri="{FF2B5EF4-FFF2-40B4-BE49-F238E27FC236}">
                <a16:creationId xmlns:a16="http://schemas.microsoft.com/office/drawing/2014/main" id="{722127D4-4F4B-99BC-1945-343B5B9FE7E8}"/>
              </a:ext>
            </a:extLst>
          </p:cNvPr>
          <p:cNvSpPr>
            <a:spLocks noGrp="1"/>
          </p:cNvSpPr>
          <p:nvPr>
            <p:ph idx="1"/>
          </p:nvPr>
        </p:nvSpPr>
        <p:spPr>
          <a:xfrm>
            <a:off x="541538" y="630315"/>
            <a:ext cx="11283517" cy="2254928"/>
          </a:xfrm>
        </p:spPr>
        <p:txBody>
          <a:bodyPr>
            <a:normAutofit fontScale="85000" lnSpcReduction="20000"/>
          </a:bodyPr>
          <a:lstStyle/>
          <a:p>
            <a:r>
              <a:rPr lang="en-GB"/>
              <a:t>This takes the actual position and takes it off the desired to give an error</a:t>
            </a:r>
          </a:p>
          <a:p>
            <a:r>
              <a:rPr lang="en-GB"/>
              <a:t>This is the most basic form of proportional control as the error is proportional to the difference</a:t>
            </a:r>
          </a:p>
          <a:p>
            <a:r>
              <a:rPr lang="en-GB"/>
              <a:t>There is no gain to increase the error for a larger impact of the error</a:t>
            </a:r>
          </a:p>
          <a:p>
            <a:r>
              <a:rPr lang="en-GB"/>
              <a:t>When the error is zero the system is where it is needed to be</a:t>
            </a:r>
          </a:p>
          <a:p>
            <a:r>
              <a:rPr lang="en-GB"/>
              <a:t>This cannot correct for steady state error </a:t>
            </a:r>
          </a:p>
        </p:txBody>
      </p:sp>
      <p:pic>
        <p:nvPicPr>
          <p:cNvPr id="5" name="Picture 4">
            <a:extLst>
              <a:ext uri="{FF2B5EF4-FFF2-40B4-BE49-F238E27FC236}">
                <a16:creationId xmlns:a16="http://schemas.microsoft.com/office/drawing/2014/main" id="{39DD1BD1-D510-C364-4FE6-607EB7B34A1E}"/>
              </a:ext>
            </a:extLst>
          </p:cNvPr>
          <p:cNvPicPr>
            <a:picLocks noChangeAspect="1"/>
          </p:cNvPicPr>
          <p:nvPr/>
        </p:nvPicPr>
        <p:blipFill>
          <a:blip r:embed="rId2"/>
          <a:stretch>
            <a:fillRect/>
          </a:stretch>
        </p:blipFill>
        <p:spPr>
          <a:xfrm>
            <a:off x="1446834" y="3333509"/>
            <a:ext cx="8260699" cy="3524491"/>
          </a:xfrm>
          <a:prstGeom prst="rect">
            <a:avLst/>
          </a:prstGeom>
        </p:spPr>
      </p:pic>
    </p:spTree>
    <p:extLst>
      <p:ext uri="{BB962C8B-B14F-4D97-AF65-F5344CB8AC3E}">
        <p14:creationId xmlns:p14="http://schemas.microsoft.com/office/powerpoint/2010/main" val="2668149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5E28-F9D0-FEA3-D262-023FAD69949E}"/>
              </a:ext>
            </a:extLst>
          </p:cNvPr>
          <p:cNvSpPr>
            <a:spLocks noGrp="1"/>
          </p:cNvSpPr>
          <p:nvPr>
            <p:ph type="title"/>
          </p:nvPr>
        </p:nvSpPr>
        <p:spPr>
          <a:xfrm>
            <a:off x="-1" y="62144"/>
            <a:ext cx="6853561" cy="723022"/>
          </a:xfrm>
        </p:spPr>
        <p:txBody>
          <a:bodyPr>
            <a:normAutofit/>
          </a:bodyPr>
          <a:lstStyle/>
          <a:p>
            <a:r>
              <a:rPr lang="en-US"/>
              <a:t>Proportional Gain (present)</a:t>
            </a:r>
            <a:endParaRPr lang="en-GB"/>
          </a:p>
        </p:txBody>
      </p:sp>
      <p:sp>
        <p:nvSpPr>
          <p:cNvPr id="3" name="Content Placeholder 2">
            <a:extLst>
              <a:ext uri="{FF2B5EF4-FFF2-40B4-BE49-F238E27FC236}">
                <a16:creationId xmlns:a16="http://schemas.microsoft.com/office/drawing/2014/main" id="{722127D4-4F4B-99BC-1945-343B5B9FE7E8}"/>
              </a:ext>
            </a:extLst>
          </p:cNvPr>
          <p:cNvSpPr>
            <a:spLocks noGrp="1"/>
          </p:cNvSpPr>
          <p:nvPr>
            <p:ph idx="1"/>
          </p:nvPr>
        </p:nvSpPr>
        <p:spPr>
          <a:xfrm>
            <a:off x="879803" y="785165"/>
            <a:ext cx="10323816" cy="2588873"/>
          </a:xfrm>
        </p:spPr>
        <p:txBody>
          <a:bodyPr>
            <a:normAutofit fontScale="85000" lnSpcReduction="10000"/>
          </a:bodyPr>
          <a:lstStyle/>
          <a:p>
            <a:r>
              <a:rPr lang="en-GB"/>
              <a:t>A gain or multiplication of the error can accelerate the reduction of the error (multiply by a decimal can slow down the demand on the actuator)</a:t>
            </a:r>
          </a:p>
          <a:p>
            <a:r>
              <a:rPr lang="en-GB"/>
              <a:t>This system will also have an error of zero when the required position is reached.</a:t>
            </a:r>
          </a:p>
          <a:p>
            <a:r>
              <a:rPr lang="en-GB"/>
              <a:t>Increasing the gain too far causes the system to oscillate either side of the required position or steady state error.</a:t>
            </a:r>
          </a:p>
          <a:p>
            <a:r>
              <a:rPr lang="en-GB"/>
              <a:t>Steady state error is when the system error demand cannot overcome the error  </a:t>
            </a:r>
          </a:p>
          <a:p>
            <a:endParaRPr lang="en-GB"/>
          </a:p>
          <a:p>
            <a:endParaRPr lang="en-US"/>
          </a:p>
        </p:txBody>
      </p:sp>
      <p:pic>
        <p:nvPicPr>
          <p:cNvPr id="7" name="Picture 6">
            <a:extLst>
              <a:ext uri="{FF2B5EF4-FFF2-40B4-BE49-F238E27FC236}">
                <a16:creationId xmlns:a16="http://schemas.microsoft.com/office/drawing/2014/main" id="{3F49D9FC-CCAD-954E-8865-EA1CC3D1F3ED}"/>
              </a:ext>
            </a:extLst>
          </p:cNvPr>
          <p:cNvPicPr>
            <a:picLocks noChangeAspect="1"/>
          </p:cNvPicPr>
          <p:nvPr/>
        </p:nvPicPr>
        <p:blipFill>
          <a:blip r:embed="rId2"/>
          <a:stretch>
            <a:fillRect/>
          </a:stretch>
        </p:blipFill>
        <p:spPr>
          <a:xfrm>
            <a:off x="0" y="3374039"/>
            <a:ext cx="8518967" cy="3483961"/>
          </a:xfrm>
          <a:prstGeom prst="rect">
            <a:avLst/>
          </a:prstGeom>
        </p:spPr>
      </p:pic>
    </p:spTree>
    <p:extLst>
      <p:ext uri="{BB962C8B-B14F-4D97-AF65-F5344CB8AC3E}">
        <p14:creationId xmlns:p14="http://schemas.microsoft.com/office/powerpoint/2010/main" val="504421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5E28-F9D0-FEA3-D262-023FAD69949E}"/>
              </a:ext>
            </a:extLst>
          </p:cNvPr>
          <p:cNvSpPr>
            <a:spLocks noGrp="1"/>
          </p:cNvSpPr>
          <p:nvPr>
            <p:ph type="title"/>
          </p:nvPr>
        </p:nvSpPr>
        <p:spPr>
          <a:xfrm>
            <a:off x="0" y="0"/>
            <a:ext cx="6414856" cy="740777"/>
          </a:xfrm>
        </p:spPr>
        <p:txBody>
          <a:bodyPr/>
          <a:lstStyle/>
          <a:p>
            <a:r>
              <a:rPr lang="en-US"/>
              <a:t>Proportional Integral (past)</a:t>
            </a:r>
            <a:endParaRPr lang="en-GB"/>
          </a:p>
        </p:txBody>
      </p:sp>
      <p:sp>
        <p:nvSpPr>
          <p:cNvPr id="3" name="Content Placeholder 2">
            <a:extLst>
              <a:ext uri="{FF2B5EF4-FFF2-40B4-BE49-F238E27FC236}">
                <a16:creationId xmlns:a16="http://schemas.microsoft.com/office/drawing/2014/main" id="{722127D4-4F4B-99BC-1945-343B5B9FE7E8}"/>
              </a:ext>
            </a:extLst>
          </p:cNvPr>
          <p:cNvSpPr>
            <a:spLocks noGrp="1"/>
          </p:cNvSpPr>
          <p:nvPr>
            <p:ph idx="1"/>
          </p:nvPr>
        </p:nvSpPr>
        <p:spPr>
          <a:xfrm>
            <a:off x="389157" y="837311"/>
            <a:ext cx="11533554" cy="2591689"/>
          </a:xfrm>
        </p:spPr>
        <p:txBody>
          <a:bodyPr>
            <a:normAutofit fontScale="77500" lnSpcReduction="20000"/>
          </a:bodyPr>
          <a:lstStyle/>
          <a:p>
            <a:r>
              <a:rPr lang="en-GB"/>
              <a:t>This will integrate between the last state and current error.</a:t>
            </a:r>
          </a:p>
          <a:p>
            <a:r>
              <a:rPr lang="en-GB"/>
              <a:t>Whenever a non zero term is integrated the output will increase</a:t>
            </a:r>
          </a:p>
          <a:p>
            <a:r>
              <a:rPr lang="en-GB"/>
              <a:t>The proportional and integral will move the error towards zero</a:t>
            </a:r>
          </a:p>
          <a:p>
            <a:r>
              <a:rPr lang="en-GB"/>
              <a:t>When the error is zero the proportional will do nothing but the integral will use the previous step to help maintain demand. This value will stay the same as the zero term will mean there is no increase.</a:t>
            </a:r>
          </a:p>
          <a:p>
            <a:r>
              <a:rPr lang="en-GB"/>
              <a:t>This system also suffers from oscillation (over to undershoot) near the desired position when the gain is too high. </a:t>
            </a:r>
          </a:p>
          <a:p>
            <a:endParaRPr lang="en-GB"/>
          </a:p>
          <a:p>
            <a:endParaRPr lang="en-GB"/>
          </a:p>
        </p:txBody>
      </p:sp>
      <p:pic>
        <p:nvPicPr>
          <p:cNvPr id="4" name="Picture 3">
            <a:extLst>
              <a:ext uri="{FF2B5EF4-FFF2-40B4-BE49-F238E27FC236}">
                <a16:creationId xmlns:a16="http://schemas.microsoft.com/office/drawing/2014/main" id="{8FE3B8CC-C58D-891C-CF7E-CB30744085EE}"/>
              </a:ext>
            </a:extLst>
          </p:cNvPr>
          <p:cNvPicPr>
            <a:picLocks noChangeAspect="1"/>
          </p:cNvPicPr>
          <p:nvPr/>
        </p:nvPicPr>
        <p:blipFill>
          <a:blip r:embed="rId2"/>
          <a:stretch>
            <a:fillRect/>
          </a:stretch>
        </p:blipFill>
        <p:spPr>
          <a:xfrm>
            <a:off x="1461894" y="3363605"/>
            <a:ext cx="8681013" cy="3494395"/>
          </a:xfrm>
          <a:prstGeom prst="rect">
            <a:avLst/>
          </a:prstGeom>
        </p:spPr>
      </p:pic>
    </p:spTree>
    <p:extLst>
      <p:ext uri="{BB962C8B-B14F-4D97-AF65-F5344CB8AC3E}">
        <p14:creationId xmlns:p14="http://schemas.microsoft.com/office/powerpoint/2010/main" val="3272818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5E28-F9D0-FEA3-D262-023FAD69949E}"/>
              </a:ext>
            </a:extLst>
          </p:cNvPr>
          <p:cNvSpPr>
            <a:spLocks noGrp="1"/>
          </p:cNvSpPr>
          <p:nvPr>
            <p:ph type="title"/>
          </p:nvPr>
        </p:nvSpPr>
        <p:spPr>
          <a:xfrm>
            <a:off x="0" y="47053"/>
            <a:ext cx="3119701" cy="347412"/>
          </a:xfrm>
        </p:spPr>
        <p:txBody>
          <a:bodyPr>
            <a:normAutofit fontScale="90000"/>
          </a:bodyPr>
          <a:lstStyle/>
          <a:p>
            <a:r>
              <a:rPr lang="en-US"/>
              <a:t>PI Derivative </a:t>
            </a:r>
            <a:endParaRPr lang="en-GB"/>
          </a:p>
        </p:txBody>
      </p:sp>
      <p:sp>
        <p:nvSpPr>
          <p:cNvPr id="3" name="Content Placeholder 2">
            <a:extLst>
              <a:ext uri="{FF2B5EF4-FFF2-40B4-BE49-F238E27FC236}">
                <a16:creationId xmlns:a16="http://schemas.microsoft.com/office/drawing/2014/main" id="{722127D4-4F4B-99BC-1945-343B5B9FE7E8}"/>
              </a:ext>
            </a:extLst>
          </p:cNvPr>
          <p:cNvSpPr>
            <a:spLocks noGrp="1"/>
          </p:cNvSpPr>
          <p:nvPr>
            <p:ph idx="1"/>
          </p:nvPr>
        </p:nvSpPr>
        <p:spPr>
          <a:xfrm>
            <a:off x="184619" y="394465"/>
            <a:ext cx="11720335" cy="2144549"/>
          </a:xfrm>
        </p:spPr>
        <p:txBody>
          <a:bodyPr>
            <a:normAutofit fontScale="77500" lnSpcReduction="20000"/>
          </a:bodyPr>
          <a:lstStyle/>
          <a:p>
            <a:r>
              <a:rPr lang="en-GB"/>
              <a:t>As the error reduces it will have a negative rate of change</a:t>
            </a:r>
          </a:p>
          <a:p>
            <a:r>
              <a:rPr lang="en-GB"/>
              <a:t>Adding the negative value to the demand output will reduce the demand as the system nears the desired output.</a:t>
            </a:r>
          </a:p>
          <a:p>
            <a:r>
              <a:rPr lang="en-GB"/>
              <a:t>The faster the system approaches the desired position the greater the derivative the more it slows the change to the zero error.</a:t>
            </a:r>
          </a:p>
          <a:p>
            <a:r>
              <a:rPr lang="en-GB"/>
              <a:t>Derivatives will multiply the error of high frequency noise so avoid too much derivative gain.</a:t>
            </a:r>
          </a:p>
          <a:p>
            <a:endParaRPr lang="en-GB"/>
          </a:p>
        </p:txBody>
      </p:sp>
      <p:pic>
        <p:nvPicPr>
          <p:cNvPr id="5" name="Picture 4">
            <a:extLst>
              <a:ext uri="{FF2B5EF4-FFF2-40B4-BE49-F238E27FC236}">
                <a16:creationId xmlns:a16="http://schemas.microsoft.com/office/drawing/2014/main" id="{D9C8003B-DE82-9897-1B3B-0A3B265282D5}"/>
              </a:ext>
            </a:extLst>
          </p:cNvPr>
          <p:cNvPicPr>
            <a:picLocks noChangeAspect="1"/>
          </p:cNvPicPr>
          <p:nvPr/>
        </p:nvPicPr>
        <p:blipFill>
          <a:blip r:embed="rId2"/>
          <a:stretch>
            <a:fillRect/>
          </a:stretch>
        </p:blipFill>
        <p:spPr>
          <a:xfrm>
            <a:off x="0" y="2730064"/>
            <a:ext cx="12192000" cy="4317719"/>
          </a:xfrm>
          <a:prstGeom prst="rect">
            <a:avLst/>
          </a:prstGeom>
        </p:spPr>
      </p:pic>
    </p:spTree>
    <p:extLst>
      <p:ext uri="{BB962C8B-B14F-4D97-AF65-F5344CB8AC3E}">
        <p14:creationId xmlns:p14="http://schemas.microsoft.com/office/powerpoint/2010/main" val="430546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45E28-F9D0-FEA3-D262-023FAD69949E}"/>
              </a:ext>
            </a:extLst>
          </p:cNvPr>
          <p:cNvSpPr>
            <a:spLocks noGrp="1"/>
          </p:cNvSpPr>
          <p:nvPr>
            <p:ph type="title"/>
          </p:nvPr>
        </p:nvSpPr>
        <p:spPr>
          <a:xfrm>
            <a:off x="0" y="-134112"/>
            <a:ext cx="3864429" cy="1325563"/>
          </a:xfrm>
        </p:spPr>
        <p:txBody>
          <a:bodyPr/>
          <a:lstStyle/>
          <a:p>
            <a:r>
              <a:rPr lang="en-US"/>
              <a:t>Pure Integrator </a:t>
            </a:r>
            <a:endParaRPr lang="en-GB"/>
          </a:p>
        </p:txBody>
      </p:sp>
      <p:sp>
        <p:nvSpPr>
          <p:cNvPr id="3" name="Content Placeholder 2">
            <a:extLst>
              <a:ext uri="{FF2B5EF4-FFF2-40B4-BE49-F238E27FC236}">
                <a16:creationId xmlns:a16="http://schemas.microsoft.com/office/drawing/2014/main" id="{722127D4-4F4B-99BC-1945-343B5B9FE7E8}"/>
              </a:ext>
            </a:extLst>
          </p:cNvPr>
          <p:cNvSpPr>
            <a:spLocks noGrp="1"/>
          </p:cNvSpPr>
          <p:nvPr>
            <p:ph idx="1"/>
          </p:nvPr>
        </p:nvSpPr>
        <p:spPr>
          <a:xfrm>
            <a:off x="177552" y="1023193"/>
            <a:ext cx="11830945" cy="2320875"/>
          </a:xfrm>
        </p:spPr>
        <p:txBody>
          <a:bodyPr>
            <a:normAutofit fontScale="70000" lnSpcReduction="20000"/>
          </a:bodyPr>
          <a:lstStyle/>
          <a:p>
            <a:r>
              <a:rPr lang="en-GB"/>
              <a:t>If you can characterise the actuator against its demand you use this as the multiplier for the integrator</a:t>
            </a:r>
          </a:p>
          <a:p>
            <a:r>
              <a:rPr lang="en-GB"/>
              <a:t>PID and pure integrators will continuously increase demand if there is an unaccounted for reason for the system to not reach the desired position. </a:t>
            </a:r>
          </a:p>
          <a:p>
            <a:r>
              <a:rPr lang="en-GB"/>
              <a:t>This can cause integral windup where the demand increases so much that when the unaccounted for stop is released can cause the system to overshoot.</a:t>
            </a:r>
          </a:p>
          <a:p>
            <a:r>
              <a:rPr lang="en-GB"/>
              <a:t>A saturation block can limit the demand but this won’t stop the integrator increasing so further checks should be added with a switch to reset the integrator to zero if the saturation limit is maintained for too long. Then turn the integrator back on when the error becomes negative.</a:t>
            </a:r>
          </a:p>
        </p:txBody>
      </p:sp>
      <p:pic>
        <p:nvPicPr>
          <p:cNvPr id="5" name="Picture 4">
            <a:extLst>
              <a:ext uri="{FF2B5EF4-FFF2-40B4-BE49-F238E27FC236}">
                <a16:creationId xmlns:a16="http://schemas.microsoft.com/office/drawing/2014/main" id="{5CE18F42-C73F-59ED-72F7-934372C73877}"/>
              </a:ext>
            </a:extLst>
          </p:cNvPr>
          <p:cNvPicPr>
            <a:picLocks noChangeAspect="1"/>
          </p:cNvPicPr>
          <p:nvPr/>
        </p:nvPicPr>
        <p:blipFill>
          <a:blip r:embed="rId2"/>
          <a:stretch>
            <a:fillRect/>
          </a:stretch>
        </p:blipFill>
        <p:spPr>
          <a:xfrm>
            <a:off x="87085" y="3344069"/>
            <a:ext cx="7903029" cy="3513931"/>
          </a:xfrm>
          <a:prstGeom prst="rect">
            <a:avLst/>
          </a:prstGeom>
        </p:spPr>
      </p:pic>
    </p:spTree>
    <p:extLst>
      <p:ext uri="{BB962C8B-B14F-4D97-AF65-F5344CB8AC3E}">
        <p14:creationId xmlns:p14="http://schemas.microsoft.com/office/powerpoint/2010/main" val="1682944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AF9CA-16AD-E6FB-01C5-1504D80F2CFA}"/>
              </a:ext>
            </a:extLst>
          </p:cNvPr>
          <p:cNvSpPr>
            <a:spLocks noGrp="1"/>
          </p:cNvSpPr>
          <p:nvPr>
            <p:ph type="ctrTitle"/>
          </p:nvPr>
        </p:nvSpPr>
        <p:spPr/>
        <p:txBody>
          <a:bodyPr>
            <a:normAutofit/>
          </a:bodyPr>
          <a:lstStyle/>
          <a:p>
            <a:r>
              <a:rPr lang="en-US"/>
              <a:t>DATA</a:t>
            </a:r>
            <a:endParaRPr lang="en-GB"/>
          </a:p>
        </p:txBody>
      </p:sp>
    </p:spTree>
    <p:extLst>
      <p:ext uri="{BB962C8B-B14F-4D97-AF65-F5344CB8AC3E}">
        <p14:creationId xmlns:p14="http://schemas.microsoft.com/office/powerpoint/2010/main" val="3630390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D7D769E-5813-35D1-4DC7-B35D4770272E}"/>
              </a:ext>
            </a:extLst>
          </p:cNvPr>
          <p:cNvPicPr>
            <a:picLocks noChangeAspect="1"/>
          </p:cNvPicPr>
          <p:nvPr/>
        </p:nvPicPr>
        <p:blipFill>
          <a:blip r:embed="rId2"/>
          <a:stretch>
            <a:fillRect/>
          </a:stretch>
        </p:blipFill>
        <p:spPr>
          <a:xfrm>
            <a:off x="56700" y="662473"/>
            <a:ext cx="12058230" cy="5523723"/>
          </a:xfrm>
          <a:prstGeom prst="rect">
            <a:avLst/>
          </a:prstGeom>
        </p:spPr>
      </p:pic>
    </p:spTree>
    <p:extLst>
      <p:ext uri="{BB962C8B-B14F-4D97-AF65-F5344CB8AC3E}">
        <p14:creationId xmlns:p14="http://schemas.microsoft.com/office/powerpoint/2010/main" val="755231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2DD4A0-AC86-42EE-651B-CE42AE8DF825}"/>
              </a:ext>
            </a:extLst>
          </p:cNvPr>
          <p:cNvPicPr>
            <a:picLocks noChangeAspect="1"/>
          </p:cNvPicPr>
          <p:nvPr/>
        </p:nvPicPr>
        <p:blipFill>
          <a:blip r:embed="rId2"/>
          <a:stretch>
            <a:fillRect/>
          </a:stretch>
        </p:blipFill>
        <p:spPr>
          <a:xfrm>
            <a:off x="1" y="481332"/>
            <a:ext cx="11961844" cy="5784047"/>
          </a:xfrm>
          <a:prstGeom prst="rect">
            <a:avLst/>
          </a:prstGeom>
        </p:spPr>
      </p:pic>
    </p:spTree>
    <p:extLst>
      <p:ext uri="{BB962C8B-B14F-4D97-AF65-F5344CB8AC3E}">
        <p14:creationId xmlns:p14="http://schemas.microsoft.com/office/powerpoint/2010/main" val="1776998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287675-9A08-430D-B22C-C484D01A7870}"/>
              </a:ext>
            </a:extLst>
          </p:cNvPr>
          <p:cNvPicPr>
            <a:picLocks noChangeAspect="1"/>
          </p:cNvPicPr>
          <p:nvPr/>
        </p:nvPicPr>
        <p:blipFill>
          <a:blip r:embed="rId2"/>
          <a:stretch>
            <a:fillRect/>
          </a:stretch>
        </p:blipFill>
        <p:spPr>
          <a:xfrm>
            <a:off x="173879" y="189708"/>
            <a:ext cx="11839520" cy="4145871"/>
          </a:xfrm>
          <a:prstGeom prst="rect">
            <a:avLst/>
          </a:prstGeom>
        </p:spPr>
      </p:pic>
    </p:spTree>
    <p:extLst>
      <p:ext uri="{BB962C8B-B14F-4D97-AF65-F5344CB8AC3E}">
        <p14:creationId xmlns:p14="http://schemas.microsoft.com/office/powerpoint/2010/main" val="1769509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9A793A0-E931-63BD-F59F-1D3DDDB6C068}"/>
              </a:ext>
            </a:extLst>
          </p:cNvPr>
          <p:cNvPicPr>
            <a:picLocks noChangeAspect="1"/>
          </p:cNvPicPr>
          <p:nvPr/>
        </p:nvPicPr>
        <p:blipFill>
          <a:blip r:embed="rId2"/>
          <a:stretch>
            <a:fillRect/>
          </a:stretch>
        </p:blipFill>
        <p:spPr>
          <a:xfrm>
            <a:off x="149290" y="174491"/>
            <a:ext cx="10636898" cy="6374975"/>
          </a:xfrm>
          <a:prstGeom prst="rect">
            <a:avLst/>
          </a:prstGeom>
        </p:spPr>
      </p:pic>
    </p:spTree>
    <p:extLst>
      <p:ext uri="{BB962C8B-B14F-4D97-AF65-F5344CB8AC3E}">
        <p14:creationId xmlns:p14="http://schemas.microsoft.com/office/powerpoint/2010/main" val="940789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86D3B2-4CBC-6594-7077-673EF391F5C5}"/>
              </a:ext>
            </a:extLst>
          </p:cNvPr>
          <p:cNvPicPr>
            <a:picLocks noChangeAspect="1"/>
          </p:cNvPicPr>
          <p:nvPr/>
        </p:nvPicPr>
        <p:blipFill>
          <a:blip r:embed="rId2"/>
          <a:stretch>
            <a:fillRect/>
          </a:stretch>
        </p:blipFill>
        <p:spPr>
          <a:xfrm>
            <a:off x="531845" y="571241"/>
            <a:ext cx="11477519" cy="5894873"/>
          </a:xfrm>
          <a:prstGeom prst="rect">
            <a:avLst/>
          </a:prstGeom>
        </p:spPr>
      </p:pic>
    </p:spTree>
    <p:extLst>
      <p:ext uri="{BB962C8B-B14F-4D97-AF65-F5344CB8AC3E}">
        <p14:creationId xmlns:p14="http://schemas.microsoft.com/office/powerpoint/2010/main" val="2086807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A63FDC-1D0C-AE3E-7D85-07DDEB2E5E68}"/>
              </a:ext>
            </a:extLst>
          </p:cNvPr>
          <p:cNvPicPr>
            <a:picLocks noChangeAspect="1"/>
          </p:cNvPicPr>
          <p:nvPr/>
        </p:nvPicPr>
        <p:blipFill>
          <a:blip r:embed="rId2"/>
          <a:stretch>
            <a:fillRect/>
          </a:stretch>
        </p:blipFill>
        <p:spPr>
          <a:xfrm>
            <a:off x="793102" y="307963"/>
            <a:ext cx="10898155" cy="6414141"/>
          </a:xfrm>
          <a:prstGeom prst="rect">
            <a:avLst/>
          </a:prstGeom>
        </p:spPr>
      </p:pic>
    </p:spTree>
    <p:extLst>
      <p:ext uri="{BB962C8B-B14F-4D97-AF65-F5344CB8AC3E}">
        <p14:creationId xmlns:p14="http://schemas.microsoft.com/office/powerpoint/2010/main" val="1013638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1E6B9D-7E98-482E-5A2A-9F95C067750A}"/>
              </a:ext>
            </a:extLst>
          </p:cNvPr>
          <p:cNvPicPr>
            <a:picLocks noChangeAspect="1"/>
          </p:cNvPicPr>
          <p:nvPr/>
        </p:nvPicPr>
        <p:blipFill>
          <a:blip r:embed="rId2"/>
          <a:stretch>
            <a:fillRect/>
          </a:stretch>
        </p:blipFill>
        <p:spPr>
          <a:xfrm>
            <a:off x="485192" y="124151"/>
            <a:ext cx="9698491" cy="6444600"/>
          </a:xfrm>
          <a:prstGeom prst="rect">
            <a:avLst/>
          </a:prstGeom>
        </p:spPr>
      </p:pic>
    </p:spTree>
    <p:extLst>
      <p:ext uri="{BB962C8B-B14F-4D97-AF65-F5344CB8AC3E}">
        <p14:creationId xmlns:p14="http://schemas.microsoft.com/office/powerpoint/2010/main" val="3955542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9FEBAD-B1C9-9C95-D459-D780E42C3A6E}"/>
              </a:ext>
            </a:extLst>
          </p:cNvPr>
          <p:cNvPicPr>
            <a:picLocks noChangeAspect="1"/>
          </p:cNvPicPr>
          <p:nvPr/>
        </p:nvPicPr>
        <p:blipFill>
          <a:blip r:embed="rId2"/>
          <a:stretch>
            <a:fillRect/>
          </a:stretch>
        </p:blipFill>
        <p:spPr>
          <a:xfrm>
            <a:off x="447870" y="321308"/>
            <a:ext cx="10350749" cy="6322087"/>
          </a:xfrm>
          <a:prstGeom prst="rect">
            <a:avLst/>
          </a:prstGeom>
        </p:spPr>
      </p:pic>
    </p:spTree>
    <p:extLst>
      <p:ext uri="{BB962C8B-B14F-4D97-AF65-F5344CB8AC3E}">
        <p14:creationId xmlns:p14="http://schemas.microsoft.com/office/powerpoint/2010/main" val="184074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3A6A1-74B8-D936-5179-2646ED5F0DB5}"/>
              </a:ext>
            </a:extLst>
          </p:cNvPr>
          <p:cNvSpPr>
            <a:spLocks noGrp="1"/>
          </p:cNvSpPr>
          <p:nvPr>
            <p:ph type="title"/>
          </p:nvPr>
        </p:nvSpPr>
        <p:spPr/>
        <p:txBody>
          <a:bodyPr/>
          <a:lstStyle/>
          <a:p>
            <a:r>
              <a:rPr lang="en-GB"/>
              <a:t>Converting Ranges in  and out of ECU</a:t>
            </a:r>
            <a:endParaRPr lang="en-US"/>
          </a:p>
        </p:txBody>
      </p:sp>
      <p:pic>
        <p:nvPicPr>
          <p:cNvPr id="5" name="Picture 4">
            <a:extLst>
              <a:ext uri="{FF2B5EF4-FFF2-40B4-BE49-F238E27FC236}">
                <a16:creationId xmlns:a16="http://schemas.microsoft.com/office/drawing/2014/main" id="{7C5BBC44-D9F4-1171-F359-F0FC5D235347}"/>
              </a:ext>
            </a:extLst>
          </p:cNvPr>
          <p:cNvPicPr>
            <a:picLocks noChangeAspect="1"/>
          </p:cNvPicPr>
          <p:nvPr/>
        </p:nvPicPr>
        <p:blipFill>
          <a:blip r:embed="rId2"/>
          <a:stretch>
            <a:fillRect/>
          </a:stretch>
        </p:blipFill>
        <p:spPr>
          <a:xfrm>
            <a:off x="928396" y="1799835"/>
            <a:ext cx="9675584" cy="3947821"/>
          </a:xfrm>
          <a:prstGeom prst="rect">
            <a:avLst/>
          </a:prstGeom>
        </p:spPr>
      </p:pic>
    </p:spTree>
    <p:extLst>
      <p:ext uri="{BB962C8B-B14F-4D97-AF65-F5344CB8AC3E}">
        <p14:creationId xmlns:p14="http://schemas.microsoft.com/office/powerpoint/2010/main" val="1187550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E2E3BB1B847A6479C7B0AF6F5113C53" ma:contentTypeVersion="4" ma:contentTypeDescription="Create a new document." ma:contentTypeScope="" ma:versionID="d04499f0c240406dded3d869143012f0">
  <xsd:schema xmlns:xsd="http://www.w3.org/2001/XMLSchema" xmlns:xs="http://www.w3.org/2001/XMLSchema" xmlns:p="http://schemas.microsoft.com/office/2006/metadata/properties" xmlns:ns2="28ebe43b-9f06-4e18-9a37-943906ed2c02" targetNamespace="http://schemas.microsoft.com/office/2006/metadata/properties" ma:root="true" ma:fieldsID="99c73c76250862eab5058df135f45f79" ns2:_="">
    <xsd:import namespace="28ebe43b-9f06-4e18-9a37-943906ed2c0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ebe43b-9f06-4e18-9a37-943906ed2c0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031988-9ACE-45BA-8092-07AD5AEEB6D7}"/>
</file>

<file path=customXml/itemProps2.xml><?xml version="1.0" encoding="utf-8"?>
<ds:datastoreItem xmlns:ds="http://schemas.openxmlformats.org/officeDocument/2006/customXml" ds:itemID="{7B2203FB-0E47-4EB1-8768-254202A7B417}">
  <ds:schemaRefs>
    <ds:schemaRef ds:uri="http://schemas.microsoft.com/sharepoint/v3/contenttype/forms"/>
  </ds:schemaRefs>
</ds:datastoreItem>
</file>

<file path=customXml/itemProps3.xml><?xml version="1.0" encoding="utf-8"?>
<ds:datastoreItem xmlns:ds="http://schemas.openxmlformats.org/officeDocument/2006/customXml" ds:itemID="{0F626C6A-0D2C-4712-90B4-3B3BDDDD7749}">
  <ds:schemaRefs>
    <ds:schemaRef ds:uri="4bebffc6-b3af-4121-a6f6-77b124c923cd"/>
    <ds:schemaRef ds:uri="cece20dc-0d29-4254-a319-5ff0cdb992ff"/>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Closing loop, and Data</vt:lpstr>
      <vt:lpstr>Open Loop</vt:lpstr>
      <vt:lpstr>Closed Loop</vt:lpstr>
      <vt:lpstr>Proportional Gain (present)</vt:lpstr>
      <vt:lpstr>Proportional Integral (past)</vt:lpstr>
      <vt:lpstr>PI Derivative </vt:lpstr>
      <vt:lpstr>Pure Integrator </vt:lpstr>
      <vt:lpstr>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Converting Ranges in  and out of ECU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Closing loop, Hardware and Data</dc:title>
  <dc:creator>Ryan James</dc:creator>
  <cp:revision>1</cp:revision>
  <dcterms:created xsi:type="dcterms:W3CDTF">2023-03-05T23:50:01Z</dcterms:created>
  <dcterms:modified xsi:type="dcterms:W3CDTF">2023-07-06T10:53:17Z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0x010100BE2E3BB1B847A6479C7B0AF6F5113C53</vt:lpwstr>
  </property>
  <property fmtid="{D5CDD505-2E9C-101B-9397-08002B2CF9AE}" pid="3" name="MediaServiceImageTags">
    <vt:lpwstr/>
  </property>
</Properties>
</file>