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D143B-6F34-4C32-A8E0-DFCDE35E8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CBC9CC-19C0-465C-9DED-D26AE38F1B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1B66C-56C7-4F6E-820A-782C49C6C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A3C2D-BFF3-4050-89BC-CCD9BFDA9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2DA611-ADED-44FF-8539-53FBB4B14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182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837D8-B498-41A5-B66B-21516BC74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54207-E9C5-4EC2-A71A-09AA04E8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6C737-462B-4E65-9F35-44BDF39C3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1A8B-1782-4ED3-A94D-6867DD267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BB89C-0597-4112-8478-5BC479644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760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4E223-B28B-46DE-B56B-2B2D455B9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66EC1B-352B-46F6-8DCF-D01A7A8B3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D08C3-AD70-49C8-AA0F-4A98C89DB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CDE1D-EB53-46F7-AD4F-C7AE75E72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95A03-53E3-4231-8C6D-19027B561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37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CD274-FABF-4D78-B81F-CBE9F6ACE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00210-ACA5-42B2-A720-8C66CFB74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C6AA6-3DBD-4728-BE0B-D4872FFD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5D560C-32B5-4B88-B7AA-023E4780F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73D88-5D64-4543-B3F9-50F2BC265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973889-84BC-4963-BD98-AD176AEB0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70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302BB-721A-45BB-BDD5-538A1F5D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B2201-0917-4EA5-A876-CC6E67BD7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515A66-52EB-4BFC-BE53-0E007F90D6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580290-CA47-4164-A5B9-FDA7D33F25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EADAC3-E2FF-4301-BF77-ABB9650A13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C47AD9-73E9-418C-ADD0-9A4563850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71F400-63D7-49C2-8CAA-607B45A87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12BE19-3993-4A92-BC33-908FBAD25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78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6028F-EBFA-446D-A367-BD59DC416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4AD3F-C8E1-46F1-B690-4A5A24AE2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CB9FFF-0262-4547-B95E-F93878629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5B520-AD95-4BA7-A459-CA4820EBA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73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790FD4-A672-4F92-895D-490A0F03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1958AC-75D3-473A-8579-635C26D02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590289-144D-401F-9FC0-32F9CDF2A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0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CA099-6738-4CA3-93A2-DAA71DD3B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0077C-8C4C-420F-A4CC-DAFF25BDA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5DAEAB-4A9B-43A3-828F-0E2BFC462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5147C0-139F-4BEE-A86D-CBF39B3A8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B4DE9-73E6-4A1D-8B21-092A3F2AC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91A3D3-35DE-472F-A9ED-A76DE44CF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765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F3BDE-37E3-44FC-8AF3-F46C512E1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36D198-860A-4A58-944C-4E51B164B9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EEA74-12F8-4036-8488-2F145FB560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AEC8C8-0B5D-49EE-8BAE-44492AEB4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DDCEF4-710F-4B2D-91D4-7A033F2F2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584FCF-0B89-435F-8FBB-1D6FDC9BF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513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055A9-D1AF-4B12-80FB-59B5DD556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B80561-6EC7-457E-86C1-EF3449F52E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D8626-AAF8-41B7-B2C1-A6E7FC60F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3A11-C298-4CB2-9D9E-A3D08E999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87927-BB0D-4905-9913-D3D558806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45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BFD58-33E4-43D2-BD0D-CCE3186A54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5CCA4B-BBD7-434E-8D19-149EAB0734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AA1689-3283-4742-8FFA-6C6E157AD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4F50-FE4A-417F-8222-3DB3CABE2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291A4-06B2-4667-B0D1-7440562A2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615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D8B6F8-4453-4684-A5B1-D6BF2FD91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397DC9-300D-4A06-9EF8-98A71B23C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D6BDC-B5F6-4858-A8B9-84BED0343A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E6DFA-750B-41DC-A30E-527114262168}" type="datetimeFigureOut">
              <a:rPr lang="en-GB" smtClean="0"/>
              <a:t>14/04/2020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7FCDB7-62F1-4E12-AD51-95A02F20E5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FF164-AAA5-44BF-8437-E8889C7DA6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95B899-4EB8-4664-B8B7-C06C15E15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694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youtube.com/watch?v=A-fs5JB_b7E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publicdomainpictures.net/view-image.php?image=133222&amp;picture=rainbow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6C49801-06C4-4C96-84C6-02BAE0DC22AC}"/>
              </a:ext>
            </a:extLst>
          </p:cNvPr>
          <p:cNvSpPr/>
          <p:nvPr/>
        </p:nvSpPr>
        <p:spPr>
          <a:xfrm>
            <a:off x="3571874" y="361949"/>
            <a:ext cx="78962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https://www.youtube.com/watch?v=A-fs5JB_b7E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DD624D-D33D-4889-86F3-7F14C21C71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2874" y="1047749"/>
            <a:ext cx="11801475" cy="47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893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FD01C1-86FC-4390-9A6E-57642D28C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854" y="749934"/>
            <a:ext cx="5981066" cy="54984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CFCF03D-307C-41A9-8CB0-BE66C55A7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3040" y="873760"/>
            <a:ext cx="5496560" cy="5374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78B158-3804-4A86-BE24-79D083E174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8160" y="-2541"/>
            <a:ext cx="3627120" cy="75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800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9F8618-B71E-4076-BDE4-36242E1B7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50" y="1147762"/>
            <a:ext cx="5086350" cy="54768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B3616E-FE77-4F92-9F29-8541FB8EB8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2737" y="1028701"/>
            <a:ext cx="4786313" cy="57102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9FF208-C20E-4593-8901-2AF10C1617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8160" y="102234"/>
            <a:ext cx="3627120" cy="75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914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15</Words>
  <Application>Microsoft Office PowerPoint</Application>
  <PresentationFormat>Widescreen</PresentationFormat>
  <Paragraphs>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Melissa Carter-Evans</dc:creator>
  <cp:lastModifiedBy>Melissa Carter-Evans</cp:lastModifiedBy>
  <cp:revision>4</cp:revision>
  <dcterms:created xsi:type="dcterms:W3CDTF">2019-11-25T16:25:14Z</dcterms:created>
  <dcterms:modified xsi:type="dcterms:W3CDTF">2020-04-14T13:15:32Z</dcterms:modified>
</cp:coreProperties>
</file>