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22"/>
  </p:notesMasterIdLst>
  <p:sldIdLst>
    <p:sldId id="276" r:id="rId2"/>
    <p:sldId id="277" r:id="rId3"/>
    <p:sldId id="278" r:id="rId4"/>
    <p:sldId id="279" r:id="rId5"/>
    <p:sldId id="280" r:id="rId6"/>
    <p:sldId id="281" r:id="rId7"/>
    <p:sldId id="282" r:id="rId8"/>
    <p:sldId id="283" r:id="rId9"/>
    <p:sldId id="284" r:id="rId10"/>
    <p:sldId id="295" r:id="rId11"/>
    <p:sldId id="285" r:id="rId12"/>
    <p:sldId id="286" r:id="rId13"/>
    <p:sldId id="287" r:id="rId14"/>
    <p:sldId id="288" r:id="rId15"/>
    <p:sldId id="289" r:id="rId16"/>
    <p:sldId id="290" r:id="rId17"/>
    <p:sldId id="291" r:id="rId18"/>
    <p:sldId id="292" r:id="rId19"/>
    <p:sldId id="294" r:id="rId20"/>
    <p:sldId id="293"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8" d="100"/>
          <a:sy n="68" d="100"/>
        </p:scale>
        <p:origin x="792" y="6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60E202-49FF-4AA6-ADD3-810D7D072608}" type="datetimeFigureOut">
              <a:rPr lang="en-GB" smtClean="0"/>
              <a:t>13/06/2023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C8CC31-7ECF-4C75-81FC-F8AA87F5A759}" type="slidenum">
              <a:rPr lang="en-GB" smtClean="0"/>
              <a:t>‹#›</a:t>
            </a:fld>
            <a:endParaRPr lang="en-GB"/>
          </a:p>
        </p:txBody>
      </p:sp>
    </p:spTree>
    <p:extLst>
      <p:ext uri="{BB962C8B-B14F-4D97-AF65-F5344CB8AC3E}">
        <p14:creationId xmlns:p14="http://schemas.microsoft.com/office/powerpoint/2010/main" val="1523642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8"/>
        <p:cNvGrpSpPr/>
        <p:nvPr/>
      </p:nvGrpSpPr>
      <p:grpSpPr>
        <a:xfrm>
          <a:off x="0" y="0"/>
          <a:ext cx="0" cy="0"/>
          <a:chOff x="0" y="0"/>
          <a:chExt cx="0" cy="0"/>
        </a:xfrm>
      </p:grpSpPr>
      <p:sp>
        <p:nvSpPr>
          <p:cNvPr id="479" name="Google Shape;479;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0" name="Google Shape;480;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4"/>
        <p:cNvGrpSpPr/>
        <p:nvPr/>
      </p:nvGrpSpPr>
      <p:grpSpPr>
        <a:xfrm>
          <a:off x="0" y="0"/>
          <a:ext cx="0" cy="0"/>
          <a:chOff x="0" y="0"/>
          <a:chExt cx="0" cy="0"/>
        </a:xfrm>
      </p:grpSpPr>
      <p:sp>
        <p:nvSpPr>
          <p:cNvPr id="485" name="Google Shape;485;gcc7554a049_0_3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6" name="Google Shape;486;gcc7554a049_0_3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7"/>
        <p:cNvGrpSpPr/>
        <p:nvPr/>
      </p:nvGrpSpPr>
      <p:grpSpPr>
        <a:xfrm>
          <a:off x="0" y="0"/>
          <a:ext cx="0" cy="0"/>
          <a:chOff x="0" y="0"/>
          <a:chExt cx="0" cy="0"/>
        </a:xfrm>
      </p:grpSpPr>
      <p:sp>
        <p:nvSpPr>
          <p:cNvPr id="508" name="Google Shape;508;g105aad17dc0_0_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09" name="Google Shape;509;g105aad17dc0_0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0"/>
        <p:cNvGrpSpPr/>
        <p:nvPr/>
      </p:nvGrpSpPr>
      <p:grpSpPr>
        <a:xfrm>
          <a:off x="0" y="0"/>
          <a:ext cx="0" cy="0"/>
          <a:chOff x="0" y="0"/>
          <a:chExt cx="0" cy="0"/>
        </a:xfrm>
      </p:grpSpPr>
      <p:sp>
        <p:nvSpPr>
          <p:cNvPr id="531" name="Google Shape;531;gcd8a80d6bc_0_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2" name="Google Shape;532;gcd8a80d6bc_0_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6"/>
        <p:cNvGrpSpPr/>
        <p:nvPr/>
      </p:nvGrpSpPr>
      <p:grpSpPr>
        <a:xfrm>
          <a:off x="0" y="0"/>
          <a:ext cx="0" cy="0"/>
          <a:chOff x="0" y="0"/>
          <a:chExt cx="0" cy="0"/>
        </a:xfrm>
      </p:grpSpPr>
      <p:sp>
        <p:nvSpPr>
          <p:cNvPr id="537" name="Google Shape;537;g105aad17dc0_0_8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8" name="Google Shape;538;g105aad17dc0_0_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2"/>
        <p:cNvGrpSpPr/>
        <p:nvPr/>
      </p:nvGrpSpPr>
      <p:grpSpPr>
        <a:xfrm>
          <a:off x="0" y="0"/>
          <a:ext cx="0" cy="0"/>
          <a:chOff x="0" y="0"/>
          <a:chExt cx="0" cy="0"/>
        </a:xfrm>
      </p:grpSpPr>
      <p:sp>
        <p:nvSpPr>
          <p:cNvPr id="543" name="Google Shape;543;gcd8a80d6bc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4" name="Google Shape;544;gcd8a80d6bc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1"/>
        <p:cNvGrpSpPr/>
        <p:nvPr/>
      </p:nvGrpSpPr>
      <p:grpSpPr>
        <a:xfrm>
          <a:off x="0" y="0"/>
          <a:ext cx="0" cy="0"/>
          <a:chOff x="0" y="0"/>
          <a:chExt cx="0" cy="0"/>
        </a:xfrm>
      </p:grpSpPr>
      <p:sp>
        <p:nvSpPr>
          <p:cNvPr id="562" name="Google Shape;562;g105aad17dc0_0_1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3" name="Google Shape;563;g105aad17dc0_0_1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4"/>
        <p:cNvGrpSpPr/>
        <p:nvPr/>
      </p:nvGrpSpPr>
      <p:grpSpPr>
        <a:xfrm>
          <a:off x="0" y="0"/>
          <a:ext cx="0" cy="0"/>
          <a:chOff x="0" y="0"/>
          <a:chExt cx="0" cy="0"/>
        </a:xfrm>
      </p:grpSpPr>
      <p:sp>
        <p:nvSpPr>
          <p:cNvPr id="485" name="Google Shape;485;gcc7554a049_0_3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6" name="Google Shape;486;gcc7554a049_0_3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5757652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0"/>
        <p:cNvGrpSpPr/>
        <p:nvPr/>
      </p:nvGrpSpPr>
      <p:grpSpPr>
        <a:xfrm>
          <a:off x="0" y="0"/>
          <a:ext cx="0" cy="0"/>
          <a:chOff x="0" y="0"/>
          <a:chExt cx="0" cy="0"/>
        </a:xfrm>
      </p:grpSpPr>
      <p:sp>
        <p:nvSpPr>
          <p:cNvPr id="531" name="Google Shape;531;gcd8a80d6bc_0_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2" name="Google Shape;532;gcd8a80d6bc_0_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8821102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1"/>
        <p:cNvGrpSpPr/>
        <p:nvPr/>
      </p:nvGrpSpPr>
      <p:grpSpPr>
        <a:xfrm>
          <a:off x="0" y="0"/>
          <a:ext cx="0" cy="0"/>
          <a:chOff x="0" y="0"/>
          <a:chExt cx="0" cy="0"/>
        </a:xfrm>
      </p:grpSpPr>
      <p:sp>
        <p:nvSpPr>
          <p:cNvPr id="562" name="Google Shape;562;g105aad17dc0_0_1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3" name="Google Shape;563;g105aad17dc0_0_1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2227231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8"/>
        <p:cNvGrpSpPr/>
        <p:nvPr/>
      </p:nvGrpSpPr>
      <p:grpSpPr>
        <a:xfrm>
          <a:off x="0" y="0"/>
          <a:ext cx="0" cy="0"/>
          <a:chOff x="0" y="0"/>
          <a:chExt cx="0" cy="0"/>
        </a:xfrm>
      </p:grpSpPr>
      <p:sp>
        <p:nvSpPr>
          <p:cNvPr id="479" name="Google Shape;479;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0" name="Google Shape;480;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8417244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2"/>
        <p:cNvGrpSpPr/>
        <p:nvPr/>
      </p:nvGrpSpPr>
      <p:grpSpPr>
        <a:xfrm>
          <a:off x="0" y="0"/>
          <a:ext cx="0" cy="0"/>
          <a:chOff x="0" y="0"/>
          <a:chExt cx="0" cy="0"/>
        </a:xfrm>
      </p:grpSpPr>
      <p:sp>
        <p:nvSpPr>
          <p:cNvPr id="543" name="Google Shape;543;gcd8a80d6bc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4" name="Google Shape;544;gcd8a80d6bc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7576532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0"/>
        <p:cNvGrpSpPr/>
        <p:nvPr/>
      </p:nvGrpSpPr>
      <p:grpSpPr>
        <a:xfrm>
          <a:off x="0" y="0"/>
          <a:ext cx="0" cy="0"/>
          <a:chOff x="0" y="0"/>
          <a:chExt cx="0" cy="0"/>
        </a:xfrm>
      </p:grpSpPr>
      <p:sp>
        <p:nvSpPr>
          <p:cNvPr id="531" name="Google Shape;531;gcd8a80d6bc_0_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2" name="Google Shape;532;gcd8a80d6bc_0_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0915224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1"/>
        <p:cNvGrpSpPr/>
        <p:nvPr/>
      </p:nvGrpSpPr>
      <p:grpSpPr>
        <a:xfrm>
          <a:off x="0" y="0"/>
          <a:ext cx="0" cy="0"/>
          <a:chOff x="0" y="0"/>
          <a:chExt cx="0" cy="0"/>
        </a:xfrm>
      </p:grpSpPr>
      <p:sp>
        <p:nvSpPr>
          <p:cNvPr id="562" name="Google Shape;562;g105aad17dc0_0_1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3" name="Google Shape;563;g105aad17dc0_0_1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4985223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2"/>
        <p:cNvGrpSpPr/>
        <p:nvPr/>
      </p:nvGrpSpPr>
      <p:grpSpPr>
        <a:xfrm>
          <a:off x="0" y="0"/>
          <a:ext cx="0" cy="0"/>
          <a:chOff x="0" y="0"/>
          <a:chExt cx="0" cy="0"/>
        </a:xfrm>
      </p:grpSpPr>
      <p:sp>
        <p:nvSpPr>
          <p:cNvPr id="543" name="Google Shape;543;gcd8a80d6bc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4" name="Google Shape;544;gcd8a80d6bc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3812657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8"/>
        <p:cNvGrpSpPr/>
        <p:nvPr/>
      </p:nvGrpSpPr>
      <p:grpSpPr>
        <a:xfrm>
          <a:off x="0" y="0"/>
          <a:ext cx="0" cy="0"/>
          <a:chOff x="0" y="0"/>
          <a:chExt cx="0" cy="0"/>
        </a:xfrm>
      </p:grpSpPr>
      <p:sp>
        <p:nvSpPr>
          <p:cNvPr id="479" name="Google Shape;479;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0" name="Google Shape;480;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53566899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4"/>
        <p:cNvGrpSpPr/>
        <p:nvPr/>
      </p:nvGrpSpPr>
      <p:grpSpPr>
        <a:xfrm>
          <a:off x="0" y="0"/>
          <a:ext cx="0" cy="0"/>
          <a:chOff x="0" y="0"/>
          <a:chExt cx="0" cy="0"/>
        </a:xfrm>
      </p:grpSpPr>
      <p:sp>
        <p:nvSpPr>
          <p:cNvPr id="485" name="Google Shape;485;gcc7554a049_0_3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6" name="Google Shape;486;gcc7554a049_0_3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7935406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1"/>
        <p:cNvGrpSpPr/>
        <p:nvPr/>
      </p:nvGrpSpPr>
      <p:grpSpPr>
        <a:xfrm>
          <a:off x="0" y="0"/>
          <a:ext cx="0" cy="0"/>
          <a:chOff x="0" y="0"/>
          <a:chExt cx="0" cy="0"/>
        </a:xfrm>
      </p:grpSpPr>
      <p:sp>
        <p:nvSpPr>
          <p:cNvPr id="562" name="Google Shape;562;g105aad17dc0_0_1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3" name="Google Shape;563;g105aad17dc0_0_1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9526706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0"/>
        <p:cNvGrpSpPr/>
        <p:nvPr/>
      </p:nvGrpSpPr>
      <p:grpSpPr>
        <a:xfrm>
          <a:off x="0" y="0"/>
          <a:ext cx="0" cy="0"/>
          <a:chOff x="0" y="0"/>
          <a:chExt cx="0" cy="0"/>
        </a:xfrm>
      </p:grpSpPr>
      <p:sp>
        <p:nvSpPr>
          <p:cNvPr id="531" name="Google Shape;531;gcd8a80d6bc_0_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2" name="Google Shape;532;gcd8a80d6bc_0_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80392002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0"/>
        <p:cNvGrpSpPr/>
        <p:nvPr/>
      </p:nvGrpSpPr>
      <p:grpSpPr>
        <a:xfrm>
          <a:off x="0" y="0"/>
          <a:ext cx="0" cy="0"/>
          <a:chOff x="0" y="0"/>
          <a:chExt cx="0" cy="0"/>
        </a:xfrm>
      </p:grpSpPr>
      <p:sp>
        <p:nvSpPr>
          <p:cNvPr id="531" name="Google Shape;531;gcd8a80d6bc_0_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2" name="Google Shape;532;gcd8a80d6bc_0_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1279413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3" Type="http://schemas.openxmlformats.org/officeDocument/2006/relationships/hyperlink" Target="https://www.flaticon.com/" TargetMode="External"/><Relationship Id="rId2" Type="http://schemas.openxmlformats.org/officeDocument/2006/relationships/hyperlink" Target="https://slidesgo.com/" TargetMode="External"/><Relationship Id="rId1" Type="http://schemas.openxmlformats.org/officeDocument/2006/relationships/slideMaster" Target="../slideMasters/slideMaster1.xml"/><Relationship Id="rId4" Type="http://schemas.openxmlformats.org/officeDocument/2006/relationships/hyperlink" Target="https://www.freepik.com/" TargetMode="Externa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1386633" y="1766000"/>
            <a:ext cx="9418800" cy="2736800"/>
          </a:xfrm>
          <a:prstGeom prst="rect">
            <a:avLst/>
          </a:prstGeom>
        </p:spPr>
        <p:txBody>
          <a:bodyPr spcFirstLastPara="1" wrap="square" lIns="91425" tIns="91425" rIns="91425" bIns="91425" anchor="b" anchorCtr="0">
            <a:noAutofit/>
          </a:bodyPr>
          <a:lstStyle>
            <a:lvl1pPr lvl="0" algn="ctr">
              <a:spcBef>
                <a:spcPts val="0"/>
              </a:spcBef>
              <a:spcAft>
                <a:spcPts val="0"/>
              </a:spcAft>
              <a:buSzPts val="5200"/>
              <a:buNone/>
              <a:defRPr sz="8666"/>
            </a:lvl1pPr>
            <a:lvl2pPr lvl="1" algn="ctr">
              <a:spcBef>
                <a:spcPts val="0"/>
              </a:spcBef>
              <a:spcAft>
                <a:spcPts val="0"/>
              </a:spcAft>
              <a:buSzPts val="5200"/>
              <a:buNone/>
              <a:defRPr sz="6933"/>
            </a:lvl2pPr>
            <a:lvl3pPr lvl="2" algn="ctr">
              <a:spcBef>
                <a:spcPts val="0"/>
              </a:spcBef>
              <a:spcAft>
                <a:spcPts val="0"/>
              </a:spcAft>
              <a:buSzPts val="5200"/>
              <a:buNone/>
              <a:defRPr sz="6933"/>
            </a:lvl3pPr>
            <a:lvl4pPr lvl="3" algn="ctr">
              <a:spcBef>
                <a:spcPts val="0"/>
              </a:spcBef>
              <a:spcAft>
                <a:spcPts val="0"/>
              </a:spcAft>
              <a:buSzPts val="5200"/>
              <a:buNone/>
              <a:defRPr sz="6933"/>
            </a:lvl4pPr>
            <a:lvl5pPr lvl="4" algn="ctr">
              <a:spcBef>
                <a:spcPts val="0"/>
              </a:spcBef>
              <a:spcAft>
                <a:spcPts val="0"/>
              </a:spcAft>
              <a:buSzPts val="5200"/>
              <a:buNone/>
              <a:defRPr sz="6933"/>
            </a:lvl5pPr>
            <a:lvl6pPr lvl="5" algn="ctr">
              <a:spcBef>
                <a:spcPts val="0"/>
              </a:spcBef>
              <a:spcAft>
                <a:spcPts val="0"/>
              </a:spcAft>
              <a:buSzPts val="5200"/>
              <a:buNone/>
              <a:defRPr sz="6933"/>
            </a:lvl6pPr>
            <a:lvl7pPr lvl="6" algn="ctr">
              <a:spcBef>
                <a:spcPts val="0"/>
              </a:spcBef>
              <a:spcAft>
                <a:spcPts val="0"/>
              </a:spcAft>
              <a:buSzPts val="5200"/>
              <a:buNone/>
              <a:defRPr sz="6933"/>
            </a:lvl7pPr>
            <a:lvl8pPr lvl="7" algn="ctr">
              <a:spcBef>
                <a:spcPts val="0"/>
              </a:spcBef>
              <a:spcAft>
                <a:spcPts val="0"/>
              </a:spcAft>
              <a:buSzPts val="5200"/>
              <a:buNone/>
              <a:defRPr sz="6933"/>
            </a:lvl8pPr>
            <a:lvl9pPr lvl="8" algn="ctr">
              <a:spcBef>
                <a:spcPts val="0"/>
              </a:spcBef>
              <a:spcAft>
                <a:spcPts val="0"/>
              </a:spcAft>
              <a:buSzPts val="5200"/>
              <a:buNone/>
              <a:defRPr sz="6933"/>
            </a:lvl9pPr>
          </a:lstStyle>
          <a:p>
            <a:endParaRPr/>
          </a:p>
        </p:txBody>
      </p:sp>
      <p:sp>
        <p:nvSpPr>
          <p:cNvPr id="10" name="Google Shape;10;p2"/>
          <p:cNvSpPr txBox="1">
            <a:spLocks noGrp="1"/>
          </p:cNvSpPr>
          <p:nvPr>
            <p:ph type="subTitle" idx="1"/>
          </p:nvPr>
        </p:nvSpPr>
        <p:spPr>
          <a:xfrm>
            <a:off x="1386667" y="4502800"/>
            <a:ext cx="9418800" cy="589200"/>
          </a:xfrm>
          <a:prstGeom prst="rect">
            <a:avLst/>
          </a:prstGeom>
        </p:spPr>
        <p:txBody>
          <a:bodyPr spcFirstLastPara="1" wrap="square" lIns="91425" tIns="91425" rIns="91425" bIns="91425" anchor="b" anchorCtr="0">
            <a:noAutofit/>
          </a:bodyPr>
          <a:lstStyle>
            <a:lvl1pPr lvl="0" algn="ctr">
              <a:lnSpc>
                <a:spcPct val="100000"/>
              </a:lnSpc>
              <a:spcBef>
                <a:spcPts val="0"/>
              </a:spcBef>
              <a:spcAft>
                <a:spcPts val="0"/>
              </a:spcAft>
              <a:buSzPts val="2800"/>
              <a:buNone/>
              <a:defRPr sz="2133"/>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cxnSp>
        <p:nvCxnSpPr>
          <p:cNvPr id="11" name="Google Shape;11;p2"/>
          <p:cNvCxnSpPr/>
          <p:nvPr/>
        </p:nvCxnSpPr>
        <p:spPr>
          <a:xfrm>
            <a:off x="-96733" y="3654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12" name="Google Shape;12;p2"/>
          <p:cNvCxnSpPr/>
          <p:nvPr/>
        </p:nvCxnSpPr>
        <p:spPr>
          <a:xfrm flipH="1">
            <a:off x="-343967" y="-96733"/>
            <a:ext cx="4063200" cy="17952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13" name="Google Shape;13;p2"/>
          <p:cNvCxnSpPr/>
          <p:nvPr/>
        </p:nvCxnSpPr>
        <p:spPr>
          <a:xfrm>
            <a:off x="-96733" y="65032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14" name="Google Shape;14;p2"/>
          <p:cNvCxnSpPr/>
          <p:nvPr/>
        </p:nvCxnSpPr>
        <p:spPr>
          <a:xfrm flipH="1">
            <a:off x="8623267" y="5247167"/>
            <a:ext cx="4063200" cy="17952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extLst>
      <p:ext uri="{BB962C8B-B14F-4D97-AF65-F5344CB8AC3E}">
        <p14:creationId xmlns:p14="http://schemas.microsoft.com/office/powerpoint/2010/main" val="4732181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5"/>
        <p:cNvGrpSpPr/>
        <p:nvPr/>
      </p:nvGrpSpPr>
      <p:grpSpPr>
        <a:xfrm>
          <a:off x="0" y="0"/>
          <a:ext cx="0" cy="0"/>
          <a:chOff x="0" y="0"/>
          <a:chExt cx="0" cy="0"/>
        </a:xfrm>
      </p:grpSpPr>
      <p:sp>
        <p:nvSpPr>
          <p:cNvPr id="16" name="Google Shape;16;p3"/>
          <p:cNvSpPr txBox="1">
            <a:spLocks noGrp="1"/>
          </p:cNvSpPr>
          <p:nvPr>
            <p:ph type="title"/>
          </p:nvPr>
        </p:nvSpPr>
        <p:spPr>
          <a:xfrm>
            <a:off x="3619400" y="3155029"/>
            <a:ext cx="4953200" cy="1091200"/>
          </a:xfrm>
          <a:prstGeom prst="rect">
            <a:avLst/>
          </a:prstGeom>
          <a:noFill/>
        </p:spPr>
        <p:txBody>
          <a:bodyPr spcFirstLastPara="1" wrap="square" lIns="91425" tIns="91425" rIns="91425" bIns="91425" anchor="t" anchorCtr="0">
            <a:noAutofit/>
          </a:bodyPr>
          <a:lstStyle>
            <a:lvl1pPr lvl="0" rtl="0">
              <a:spcBef>
                <a:spcPts val="0"/>
              </a:spcBef>
              <a:spcAft>
                <a:spcPts val="0"/>
              </a:spcAft>
              <a:buClr>
                <a:schemeClr val="accent4"/>
              </a:buClr>
              <a:buSzPts val="3600"/>
              <a:buNone/>
              <a:defRPr sz="6667"/>
            </a:lvl1pPr>
            <a:lvl2pPr lvl="1" algn="ctr" rtl="0">
              <a:spcBef>
                <a:spcPts val="0"/>
              </a:spcBef>
              <a:spcAft>
                <a:spcPts val="0"/>
              </a:spcAft>
              <a:buSzPts val="3600"/>
              <a:buNone/>
              <a:defRPr sz="4800"/>
            </a:lvl2pPr>
            <a:lvl3pPr lvl="2" algn="ctr" rtl="0">
              <a:spcBef>
                <a:spcPts val="0"/>
              </a:spcBef>
              <a:spcAft>
                <a:spcPts val="0"/>
              </a:spcAft>
              <a:buSzPts val="3600"/>
              <a:buNone/>
              <a:defRPr sz="4800"/>
            </a:lvl3pPr>
            <a:lvl4pPr lvl="3" algn="ctr" rtl="0">
              <a:spcBef>
                <a:spcPts val="0"/>
              </a:spcBef>
              <a:spcAft>
                <a:spcPts val="0"/>
              </a:spcAft>
              <a:buSzPts val="3600"/>
              <a:buNone/>
              <a:defRPr sz="4800"/>
            </a:lvl4pPr>
            <a:lvl5pPr lvl="4" algn="ctr" rtl="0">
              <a:spcBef>
                <a:spcPts val="0"/>
              </a:spcBef>
              <a:spcAft>
                <a:spcPts val="0"/>
              </a:spcAft>
              <a:buSzPts val="3600"/>
              <a:buNone/>
              <a:defRPr sz="4800"/>
            </a:lvl5pPr>
            <a:lvl6pPr lvl="5" algn="ctr" rtl="0">
              <a:spcBef>
                <a:spcPts val="0"/>
              </a:spcBef>
              <a:spcAft>
                <a:spcPts val="0"/>
              </a:spcAft>
              <a:buSzPts val="3600"/>
              <a:buNone/>
              <a:defRPr sz="4800"/>
            </a:lvl6pPr>
            <a:lvl7pPr lvl="6" algn="ctr" rtl="0">
              <a:spcBef>
                <a:spcPts val="0"/>
              </a:spcBef>
              <a:spcAft>
                <a:spcPts val="0"/>
              </a:spcAft>
              <a:buSzPts val="3600"/>
              <a:buNone/>
              <a:defRPr sz="4800"/>
            </a:lvl7pPr>
            <a:lvl8pPr lvl="7" algn="ctr" rtl="0">
              <a:spcBef>
                <a:spcPts val="0"/>
              </a:spcBef>
              <a:spcAft>
                <a:spcPts val="0"/>
              </a:spcAft>
              <a:buSzPts val="3600"/>
              <a:buNone/>
              <a:defRPr sz="4800"/>
            </a:lvl8pPr>
            <a:lvl9pPr lvl="8" algn="ctr" rtl="0">
              <a:spcBef>
                <a:spcPts val="0"/>
              </a:spcBef>
              <a:spcAft>
                <a:spcPts val="0"/>
              </a:spcAft>
              <a:buSzPts val="3600"/>
              <a:buNone/>
              <a:defRPr sz="4800"/>
            </a:lvl9pPr>
          </a:lstStyle>
          <a:p>
            <a:endParaRPr/>
          </a:p>
        </p:txBody>
      </p:sp>
      <p:sp>
        <p:nvSpPr>
          <p:cNvPr id="17" name="Google Shape;17;p3"/>
          <p:cNvSpPr txBox="1">
            <a:spLocks noGrp="1"/>
          </p:cNvSpPr>
          <p:nvPr>
            <p:ph type="title" idx="2" hasCustomPrompt="1"/>
          </p:nvPr>
        </p:nvSpPr>
        <p:spPr>
          <a:xfrm>
            <a:off x="4995400" y="1785551"/>
            <a:ext cx="2201200" cy="1304400"/>
          </a:xfrm>
          <a:prstGeom prst="rect">
            <a:avLst/>
          </a:prstGeom>
        </p:spPr>
        <p:txBody>
          <a:bodyPr spcFirstLastPara="1" wrap="square" lIns="91425" tIns="91425" rIns="91425" bIns="91425" anchor="t" anchorCtr="0">
            <a:noAutofit/>
          </a:bodyPr>
          <a:lstStyle>
            <a:lvl1pPr lvl="0" rtl="0">
              <a:spcBef>
                <a:spcPts val="0"/>
              </a:spcBef>
              <a:spcAft>
                <a:spcPts val="0"/>
              </a:spcAft>
              <a:buSzPts val="6000"/>
              <a:buNone/>
              <a:defRPr sz="9333">
                <a:solidFill>
                  <a:schemeClr val="accent1"/>
                </a:solidFill>
              </a:defRPr>
            </a:lvl1pPr>
            <a:lvl2pPr lvl="1" algn="ctr" rtl="0">
              <a:spcBef>
                <a:spcPts val="0"/>
              </a:spcBef>
              <a:spcAft>
                <a:spcPts val="0"/>
              </a:spcAft>
              <a:buSzPts val="6000"/>
              <a:buNone/>
              <a:defRPr sz="8000" b="1"/>
            </a:lvl2pPr>
            <a:lvl3pPr lvl="2" algn="ctr" rtl="0">
              <a:spcBef>
                <a:spcPts val="0"/>
              </a:spcBef>
              <a:spcAft>
                <a:spcPts val="0"/>
              </a:spcAft>
              <a:buSzPts val="6000"/>
              <a:buNone/>
              <a:defRPr sz="8000" b="1"/>
            </a:lvl3pPr>
            <a:lvl4pPr lvl="3" algn="ctr" rtl="0">
              <a:spcBef>
                <a:spcPts val="0"/>
              </a:spcBef>
              <a:spcAft>
                <a:spcPts val="0"/>
              </a:spcAft>
              <a:buSzPts val="6000"/>
              <a:buNone/>
              <a:defRPr sz="8000" b="1"/>
            </a:lvl4pPr>
            <a:lvl5pPr lvl="4" algn="ctr" rtl="0">
              <a:spcBef>
                <a:spcPts val="0"/>
              </a:spcBef>
              <a:spcAft>
                <a:spcPts val="0"/>
              </a:spcAft>
              <a:buSzPts val="6000"/>
              <a:buNone/>
              <a:defRPr sz="8000" b="1"/>
            </a:lvl5pPr>
            <a:lvl6pPr lvl="5" algn="ctr" rtl="0">
              <a:spcBef>
                <a:spcPts val="0"/>
              </a:spcBef>
              <a:spcAft>
                <a:spcPts val="0"/>
              </a:spcAft>
              <a:buSzPts val="6000"/>
              <a:buNone/>
              <a:defRPr sz="8000" b="1"/>
            </a:lvl6pPr>
            <a:lvl7pPr lvl="6" algn="ctr" rtl="0">
              <a:spcBef>
                <a:spcPts val="0"/>
              </a:spcBef>
              <a:spcAft>
                <a:spcPts val="0"/>
              </a:spcAft>
              <a:buSzPts val="6000"/>
              <a:buNone/>
              <a:defRPr sz="8000" b="1"/>
            </a:lvl7pPr>
            <a:lvl8pPr lvl="7" algn="ctr" rtl="0">
              <a:spcBef>
                <a:spcPts val="0"/>
              </a:spcBef>
              <a:spcAft>
                <a:spcPts val="0"/>
              </a:spcAft>
              <a:buSzPts val="6000"/>
              <a:buNone/>
              <a:defRPr sz="8000" b="1"/>
            </a:lvl8pPr>
            <a:lvl9pPr lvl="8" algn="ctr" rtl="0">
              <a:spcBef>
                <a:spcPts val="0"/>
              </a:spcBef>
              <a:spcAft>
                <a:spcPts val="0"/>
              </a:spcAft>
              <a:buSzPts val="6000"/>
              <a:buNone/>
              <a:defRPr sz="8000" b="1"/>
            </a:lvl9pPr>
          </a:lstStyle>
          <a:p>
            <a:r>
              <a:t>xx%</a:t>
            </a:r>
          </a:p>
        </p:txBody>
      </p:sp>
      <p:sp>
        <p:nvSpPr>
          <p:cNvPr id="18" name="Google Shape;18;p3"/>
          <p:cNvSpPr txBox="1">
            <a:spLocks noGrp="1"/>
          </p:cNvSpPr>
          <p:nvPr>
            <p:ph type="subTitle" idx="1"/>
          </p:nvPr>
        </p:nvSpPr>
        <p:spPr>
          <a:xfrm>
            <a:off x="3055200" y="4102233"/>
            <a:ext cx="6081600" cy="524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800"/>
              <a:buNone/>
              <a:defRPr sz="1867"/>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cxnSp>
        <p:nvCxnSpPr>
          <p:cNvPr id="19" name="Google Shape;19;p3"/>
          <p:cNvCxnSpPr/>
          <p:nvPr/>
        </p:nvCxnSpPr>
        <p:spPr>
          <a:xfrm>
            <a:off x="-96733" y="3654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20" name="Google Shape;20;p3"/>
          <p:cNvCxnSpPr/>
          <p:nvPr/>
        </p:nvCxnSpPr>
        <p:spPr>
          <a:xfrm>
            <a:off x="-96733" y="65032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21" name="Google Shape;21;p3"/>
          <p:cNvCxnSpPr/>
          <p:nvPr/>
        </p:nvCxnSpPr>
        <p:spPr>
          <a:xfrm flipH="1">
            <a:off x="10598567" y="5306367"/>
            <a:ext cx="1838000" cy="16484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22" name="Google Shape;22;p3"/>
          <p:cNvCxnSpPr/>
          <p:nvPr/>
        </p:nvCxnSpPr>
        <p:spPr>
          <a:xfrm flipH="1">
            <a:off x="-150500" y="-118267"/>
            <a:ext cx="1891600" cy="14192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extLst>
      <p:ext uri="{BB962C8B-B14F-4D97-AF65-F5344CB8AC3E}">
        <p14:creationId xmlns:p14="http://schemas.microsoft.com/office/powerpoint/2010/main" val="15225253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23"/>
        <p:cNvGrpSpPr/>
        <p:nvPr/>
      </p:nvGrpSpPr>
      <p:grpSpPr>
        <a:xfrm>
          <a:off x="0" y="0"/>
          <a:ext cx="0" cy="0"/>
          <a:chOff x="0" y="0"/>
          <a:chExt cx="0" cy="0"/>
        </a:xfrm>
      </p:grpSpPr>
      <p:sp>
        <p:nvSpPr>
          <p:cNvPr id="24" name="Google Shape;24;p4"/>
          <p:cNvSpPr txBox="1">
            <a:spLocks noGrp="1"/>
          </p:cNvSpPr>
          <p:nvPr>
            <p:ph type="title"/>
          </p:nvPr>
        </p:nvSpPr>
        <p:spPr>
          <a:xfrm>
            <a:off x="950967" y="593367"/>
            <a:ext cx="6282000" cy="763600"/>
          </a:xfrm>
          <a:prstGeom prst="rect">
            <a:avLst/>
          </a:prstGeom>
        </p:spPr>
        <p:txBody>
          <a:bodyPr spcFirstLastPara="1" wrap="square" lIns="91425" tIns="91425" rIns="91425" bIns="91425" anchor="t" anchorCtr="0">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5" name="Google Shape;25;p4"/>
          <p:cNvSpPr txBox="1">
            <a:spLocks noGrp="1"/>
          </p:cNvSpPr>
          <p:nvPr>
            <p:ph type="body" idx="1"/>
          </p:nvPr>
        </p:nvSpPr>
        <p:spPr>
          <a:xfrm>
            <a:off x="951000" y="1697233"/>
            <a:ext cx="10290000" cy="4394400"/>
          </a:xfrm>
          <a:prstGeom prst="rect">
            <a:avLst/>
          </a:prstGeom>
        </p:spPr>
        <p:txBody>
          <a:bodyPr spcFirstLastPara="1" wrap="square" lIns="91425" tIns="91425" rIns="91425" bIns="91425" anchor="t" anchorCtr="0">
            <a:noAutofit/>
          </a:bodyPr>
          <a:lstStyle>
            <a:lvl1pPr marL="609585" lvl="0" indent="-457189">
              <a:lnSpc>
                <a:spcPct val="100000"/>
              </a:lnSpc>
              <a:spcBef>
                <a:spcPts val="0"/>
              </a:spcBef>
              <a:spcAft>
                <a:spcPts val="0"/>
              </a:spcAft>
              <a:buClr>
                <a:schemeClr val="dk1"/>
              </a:buClr>
              <a:buSzPts val="1800"/>
              <a:buFont typeface="Lato"/>
              <a:buChar char="●"/>
              <a:defRPr sz="1467"/>
            </a:lvl1pPr>
            <a:lvl2pPr marL="1219170" lvl="1" indent="-423323">
              <a:spcBef>
                <a:spcPts val="0"/>
              </a:spcBef>
              <a:spcAft>
                <a:spcPts val="0"/>
              </a:spcAft>
              <a:buClr>
                <a:schemeClr val="dk1"/>
              </a:buClr>
              <a:buSzPts val="1400"/>
              <a:buFont typeface="Lato"/>
              <a:buChar char="○"/>
              <a:defRPr/>
            </a:lvl2pPr>
            <a:lvl3pPr marL="1828754" lvl="2" indent="-423323">
              <a:spcBef>
                <a:spcPts val="0"/>
              </a:spcBef>
              <a:spcAft>
                <a:spcPts val="0"/>
              </a:spcAft>
              <a:buClr>
                <a:schemeClr val="dk1"/>
              </a:buClr>
              <a:buSzPts val="1400"/>
              <a:buFont typeface="Lato"/>
              <a:buChar char="■"/>
              <a:defRPr/>
            </a:lvl3pPr>
            <a:lvl4pPr marL="2438339" lvl="3" indent="-423323">
              <a:spcBef>
                <a:spcPts val="0"/>
              </a:spcBef>
              <a:spcAft>
                <a:spcPts val="0"/>
              </a:spcAft>
              <a:buClr>
                <a:schemeClr val="dk1"/>
              </a:buClr>
              <a:buSzPts val="1400"/>
              <a:buFont typeface="Lato"/>
              <a:buChar char="●"/>
              <a:defRPr/>
            </a:lvl4pPr>
            <a:lvl5pPr marL="3047924" lvl="4" indent="-423323">
              <a:spcBef>
                <a:spcPts val="0"/>
              </a:spcBef>
              <a:spcAft>
                <a:spcPts val="0"/>
              </a:spcAft>
              <a:buClr>
                <a:schemeClr val="dk1"/>
              </a:buClr>
              <a:buSzPts val="1400"/>
              <a:buFont typeface="Lato"/>
              <a:buChar char="○"/>
              <a:defRPr/>
            </a:lvl5pPr>
            <a:lvl6pPr marL="3657509" lvl="5" indent="-423323">
              <a:spcBef>
                <a:spcPts val="0"/>
              </a:spcBef>
              <a:spcAft>
                <a:spcPts val="0"/>
              </a:spcAft>
              <a:buClr>
                <a:schemeClr val="dk1"/>
              </a:buClr>
              <a:buSzPts val="1400"/>
              <a:buFont typeface="Lato"/>
              <a:buChar char="■"/>
              <a:defRPr/>
            </a:lvl6pPr>
            <a:lvl7pPr marL="4267093" lvl="6" indent="-423323">
              <a:spcBef>
                <a:spcPts val="0"/>
              </a:spcBef>
              <a:spcAft>
                <a:spcPts val="0"/>
              </a:spcAft>
              <a:buClr>
                <a:schemeClr val="dk1"/>
              </a:buClr>
              <a:buSzPts val="1400"/>
              <a:buFont typeface="Lato"/>
              <a:buChar char="●"/>
              <a:defRPr/>
            </a:lvl7pPr>
            <a:lvl8pPr marL="4876678" lvl="7" indent="-423323">
              <a:spcBef>
                <a:spcPts val="0"/>
              </a:spcBef>
              <a:spcAft>
                <a:spcPts val="0"/>
              </a:spcAft>
              <a:buClr>
                <a:schemeClr val="dk1"/>
              </a:buClr>
              <a:buSzPts val="1400"/>
              <a:buFont typeface="Lato"/>
              <a:buChar char="○"/>
              <a:defRPr/>
            </a:lvl8pPr>
            <a:lvl9pPr marL="5486263" lvl="8" indent="-423323">
              <a:spcBef>
                <a:spcPts val="0"/>
              </a:spcBef>
              <a:spcAft>
                <a:spcPts val="0"/>
              </a:spcAft>
              <a:buClr>
                <a:schemeClr val="dk1"/>
              </a:buClr>
              <a:buSzPts val="1400"/>
              <a:buFont typeface="Lato"/>
              <a:buChar char="■"/>
              <a:defRPr/>
            </a:lvl9pPr>
          </a:lstStyle>
          <a:p>
            <a:endParaRPr/>
          </a:p>
        </p:txBody>
      </p:sp>
      <p:cxnSp>
        <p:nvCxnSpPr>
          <p:cNvPr id="26" name="Google Shape;26;p4"/>
          <p:cNvCxnSpPr/>
          <p:nvPr/>
        </p:nvCxnSpPr>
        <p:spPr>
          <a:xfrm>
            <a:off x="-96733" y="3654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27" name="Google Shape;27;p4"/>
          <p:cNvCxnSpPr/>
          <p:nvPr/>
        </p:nvCxnSpPr>
        <p:spPr>
          <a:xfrm>
            <a:off x="-96733" y="65032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28" name="Google Shape;28;p4"/>
          <p:cNvCxnSpPr/>
          <p:nvPr/>
        </p:nvCxnSpPr>
        <p:spPr>
          <a:xfrm>
            <a:off x="9179867" y="-151467"/>
            <a:ext cx="3420800" cy="17416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extLst>
      <p:ext uri="{BB962C8B-B14F-4D97-AF65-F5344CB8AC3E}">
        <p14:creationId xmlns:p14="http://schemas.microsoft.com/office/powerpoint/2010/main" val="16142044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29"/>
        <p:cNvGrpSpPr/>
        <p:nvPr/>
      </p:nvGrpSpPr>
      <p:grpSpPr>
        <a:xfrm>
          <a:off x="0" y="0"/>
          <a:ext cx="0" cy="0"/>
          <a:chOff x="0" y="0"/>
          <a:chExt cx="0" cy="0"/>
        </a:xfrm>
      </p:grpSpPr>
      <p:sp>
        <p:nvSpPr>
          <p:cNvPr id="30" name="Google Shape;30;p5"/>
          <p:cNvSpPr txBox="1">
            <a:spLocks noGrp="1"/>
          </p:cNvSpPr>
          <p:nvPr>
            <p:ph type="title"/>
          </p:nvPr>
        </p:nvSpPr>
        <p:spPr>
          <a:xfrm>
            <a:off x="950967" y="593367"/>
            <a:ext cx="7574800" cy="763600"/>
          </a:xfrm>
          <a:prstGeom prst="rect">
            <a:avLst/>
          </a:prstGeom>
        </p:spPr>
        <p:txBody>
          <a:bodyPr spcFirstLastPara="1" wrap="square" lIns="91425" tIns="91425" rIns="91425" bIns="91425" anchor="t" anchorCtr="0">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1" name="Google Shape;31;p5"/>
          <p:cNvSpPr txBox="1">
            <a:spLocks noGrp="1"/>
          </p:cNvSpPr>
          <p:nvPr>
            <p:ph type="subTitle" idx="1"/>
          </p:nvPr>
        </p:nvSpPr>
        <p:spPr>
          <a:xfrm>
            <a:off x="6718633" y="3401932"/>
            <a:ext cx="3314800" cy="668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400"/>
              <a:buFont typeface="Vidaloka"/>
              <a:buNone/>
              <a:defRPr sz="3200">
                <a:solidFill>
                  <a:schemeClr val="accent1"/>
                </a:solidFill>
                <a:latin typeface="Vidaloka"/>
                <a:ea typeface="Vidaloka"/>
                <a:cs typeface="Vidaloka"/>
                <a:sym typeface="Vidaloka"/>
              </a:defRPr>
            </a:lvl1pPr>
            <a:lvl2pPr lvl="1" algn="ctr" rtl="0">
              <a:spcBef>
                <a:spcPts val="0"/>
              </a:spcBef>
              <a:spcAft>
                <a:spcPts val="0"/>
              </a:spcAft>
              <a:buSzPts val="2400"/>
              <a:buFont typeface="Vidaloka"/>
              <a:buNone/>
              <a:defRPr sz="3200" b="1">
                <a:latin typeface="Vidaloka"/>
                <a:ea typeface="Vidaloka"/>
                <a:cs typeface="Vidaloka"/>
                <a:sym typeface="Vidaloka"/>
              </a:defRPr>
            </a:lvl2pPr>
            <a:lvl3pPr lvl="2" algn="ctr" rtl="0">
              <a:spcBef>
                <a:spcPts val="0"/>
              </a:spcBef>
              <a:spcAft>
                <a:spcPts val="0"/>
              </a:spcAft>
              <a:buSzPts val="2400"/>
              <a:buFont typeface="Vidaloka"/>
              <a:buNone/>
              <a:defRPr sz="3200" b="1">
                <a:latin typeface="Vidaloka"/>
                <a:ea typeface="Vidaloka"/>
                <a:cs typeface="Vidaloka"/>
                <a:sym typeface="Vidaloka"/>
              </a:defRPr>
            </a:lvl3pPr>
            <a:lvl4pPr lvl="3" algn="ctr" rtl="0">
              <a:spcBef>
                <a:spcPts val="0"/>
              </a:spcBef>
              <a:spcAft>
                <a:spcPts val="0"/>
              </a:spcAft>
              <a:buSzPts val="2400"/>
              <a:buFont typeface="Vidaloka"/>
              <a:buNone/>
              <a:defRPr sz="3200" b="1">
                <a:latin typeface="Vidaloka"/>
                <a:ea typeface="Vidaloka"/>
                <a:cs typeface="Vidaloka"/>
                <a:sym typeface="Vidaloka"/>
              </a:defRPr>
            </a:lvl4pPr>
            <a:lvl5pPr lvl="4" algn="ctr" rtl="0">
              <a:spcBef>
                <a:spcPts val="0"/>
              </a:spcBef>
              <a:spcAft>
                <a:spcPts val="0"/>
              </a:spcAft>
              <a:buSzPts val="2400"/>
              <a:buFont typeface="Vidaloka"/>
              <a:buNone/>
              <a:defRPr sz="3200" b="1">
                <a:latin typeface="Vidaloka"/>
                <a:ea typeface="Vidaloka"/>
                <a:cs typeface="Vidaloka"/>
                <a:sym typeface="Vidaloka"/>
              </a:defRPr>
            </a:lvl5pPr>
            <a:lvl6pPr lvl="5" algn="ctr" rtl="0">
              <a:spcBef>
                <a:spcPts val="0"/>
              </a:spcBef>
              <a:spcAft>
                <a:spcPts val="0"/>
              </a:spcAft>
              <a:buSzPts val="2400"/>
              <a:buFont typeface="Vidaloka"/>
              <a:buNone/>
              <a:defRPr sz="3200" b="1">
                <a:latin typeface="Vidaloka"/>
                <a:ea typeface="Vidaloka"/>
                <a:cs typeface="Vidaloka"/>
                <a:sym typeface="Vidaloka"/>
              </a:defRPr>
            </a:lvl6pPr>
            <a:lvl7pPr lvl="6" algn="ctr" rtl="0">
              <a:spcBef>
                <a:spcPts val="0"/>
              </a:spcBef>
              <a:spcAft>
                <a:spcPts val="0"/>
              </a:spcAft>
              <a:buSzPts val="2400"/>
              <a:buFont typeface="Vidaloka"/>
              <a:buNone/>
              <a:defRPr sz="3200" b="1">
                <a:latin typeface="Vidaloka"/>
                <a:ea typeface="Vidaloka"/>
                <a:cs typeface="Vidaloka"/>
                <a:sym typeface="Vidaloka"/>
              </a:defRPr>
            </a:lvl7pPr>
            <a:lvl8pPr lvl="7" algn="ctr" rtl="0">
              <a:spcBef>
                <a:spcPts val="0"/>
              </a:spcBef>
              <a:spcAft>
                <a:spcPts val="0"/>
              </a:spcAft>
              <a:buSzPts val="2400"/>
              <a:buFont typeface="Vidaloka"/>
              <a:buNone/>
              <a:defRPr sz="3200" b="1">
                <a:latin typeface="Vidaloka"/>
                <a:ea typeface="Vidaloka"/>
                <a:cs typeface="Vidaloka"/>
                <a:sym typeface="Vidaloka"/>
              </a:defRPr>
            </a:lvl8pPr>
            <a:lvl9pPr lvl="8" algn="ctr" rtl="0">
              <a:spcBef>
                <a:spcPts val="0"/>
              </a:spcBef>
              <a:spcAft>
                <a:spcPts val="0"/>
              </a:spcAft>
              <a:buSzPts val="2400"/>
              <a:buFont typeface="Vidaloka"/>
              <a:buNone/>
              <a:defRPr sz="3200" b="1">
                <a:latin typeface="Vidaloka"/>
                <a:ea typeface="Vidaloka"/>
                <a:cs typeface="Vidaloka"/>
                <a:sym typeface="Vidaloka"/>
              </a:defRPr>
            </a:lvl9pPr>
          </a:lstStyle>
          <a:p>
            <a:endParaRPr/>
          </a:p>
        </p:txBody>
      </p:sp>
      <p:sp>
        <p:nvSpPr>
          <p:cNvPr id="32" name="Google Shape;32;p5"/>
          <p:cNvSpPr txBox="1">
            <a:spLocks noGrp="1"/>
          </p:cNvSpPr>
          <p:nvPr>
            <p:ph type="subTitle" idx="2"/>
          </p:nvPr>
        </p:nvSpPr>
        <p:spPr>
          <a:xfrm>
            <a:off x="6718633" y="3948267"/>
            <a:ext cx="3314800" cy="1202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33" name="Google Shape;33;p5"/>
          <p:cNvSpPr txBox="1">
            <a:spLocks noGrp="1"/>
          </p:cNvSpPr>
          <p:nvPr>
            <p:ph type="subTitle" idx="3"/>
          </p:nvPr>
        </p:nvSpPr>
        <p:spPr>
          <a:xfrm>
            <a:off x="2257567" y="3401932"/>
            <a:ext cx="3314800" cy="668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400"/>
              <a:buFont typeface="Vidaloka"/>
              <a:buNone/>
              <a:defRPr sz="3200">
                <a:solidFill>
                  <a:schemeClr val="accent1"/>
                </a:solidFill>
                <a:latin typeface="Vidaloka"/>
                <a:ea typeface="Vidaloka"/>
                <a:cs typeface="Vidaloka"/>
                <a:sym typeface="Vidaloka"/>
              </a:defRPr>
            </a:lvl1pPr>
            <a:lvl2pPr lvl="1" algn="ctr" rtl="0">
              <a:spcBef>
                <a:spcPts val="0"/>
              </a:spcBef>
              <a:spcAft>
                <a:spcPts val="0"/>
              </a:spcAft>
              <a:buSzPts val="2400"/>
              <a:buFont typeface="Vidaloka"/>
              <a:buNone/>
              <a:defRPr sz="3200" b="1">
                <a:latin typeface="Vidaloka"/>
                <a:ea typeface="Vidaloka"/>
                <a:cs typeface="Vidaloka"/>
                <a:sym typeface="Vidaloka"/>
              </a:defRPr>
            </a:lvl2pPr>
            <a:lvl3pPr lvl="2" algn="ctr" rtl="0">
              <a:spcBef>
                <a:spcPts val="0"/>
              </a:spcBef>
              <a:spcAft>
                <a:spcPts val="0"/>
              </a:spcAft>
              <a:buSzPts val="2400"/>
              <a:buFont typeface="Vidaloka"/>
              <a:buNone/>
              <a:defRPr sz="3200" b="1">
                <a:latin typeface="Vidaloka"/>
                <a:ea typeface="Vidaloka"/>
                <a:cs typeface="Vidaloka"/>
                <a:sym typeface="Vidaloka"/>
              </a:defRPr>
            </a:lvl3pPr>
            <a:lvl4pPr lvl="3" algn="ctr" rtl="0">
              <a:spcBef>
                <a:spcPts val="0"/>
              </a:spcBef>
              <a:spcAft>
                <a:spcPts val="0"/>
              </a:spcAft>
              <a:buSzPts val="2400"/>
              <a:buFont typeface="Vidaloka"/>
              <a:buNone/>
              <a:defRPr sz="3200" b="1">
                <a:latin typeface="Vidaloka"/>
                <a:ea typeface="Vidaloka"/>
                <a:cs typeface="Vidaloka"/>
                <a:sym typeface="Vidaloka"/>
              </a:defRPr>
            </a:lvl4pPr>
            <a:lvl5pPr lvl="4" algn="ctr" rtl="0">
              <a:spcBef>
                <a:spcPts val="0"/>
              </a:spcBef>
              <a:spcAft>
                <a:spcPts val="0"/>
              </a:spcAft>
              <a:buSzPts val="2400"/>
              <a:buFont typeface="Vidaloka"/>
              <a:buNone/>
              <a:defRPr sz="3200" b="1">
                <a:latin typeface="Vidaloka"/>
                <a:ea typeface="Vidaloka"/>
                <a:cs typeface="Vidaloka"/>
                <a:sym typeface="Vidaloka"/>
              </a:defRPr>
            </a:lvl5pPr>
            <a:lvl6pPr lvl="5" algn="ctr" rtl="0">
              <a:spcBef>
                <a:spcPts val="0"/>
              </a:spcBef>
              <a:spcAft>
                <a:spcPts val="0"/>
              </a:spcAft>
              <a:buSzPts val="2400"/>
              <a:buFont typeface="Vidaloka"/>
              <a:buNone/>
              <a:defRPr sz="3200" b="1">
                <a:latin typeface="Vidaloka"/>
                <a:ea typeface="Vidaloka"/>
                <a:cs typeface="Vidaloka"/>
                <a:sym typeface="Vidaloka"/>
              </a:defRPr>
            </a:lvl6pPr>
            <a:lvl7pPr lvl="6" algn="ctr" rtl="0">
              <a:spcBef>
                <a:spcPts val="0"/>
              </a:spcBef>
              <a:spcAft>
                <a:spcPts val="0"/>
              </a:spcAft>
              <a:buSzPts val="2400"/>
              <a:buFont typeface="Vidaloka"/>
              <a:buNone/>
              <a:defRPr sz="3200" b="1">
                <a:latin typeface="Vidaloka"/>
                <a:ea typeface="Vidaloka"/>
                <a:cs typeface="Vidaloka"/>
                <a:sym typeface="Vidaloka"/>
              </a:defRPr>
            </a:lvl7pPr>
            <a:lvl8pPr lvl="7" algn="ctr" rtl="0">
              <a:spcBef>
                <a:spcPts val="0"/>
              </a:spcBef>
              <a:spcAft>
                <a:spcPts val="0"/>
              </a:spcAft>
              <a:buSzPts val="2400"/>
              <a:buFont typeface="Vidaloka"/>
              <a:buNone/>
              <a:defRPr sz="3200" b="1">
                <a:latin typeface="Vidaloka"/>
                <a:ea typeface="Vidaloka"/>
                <a:cs typeface="Vidaloka"/>
                <a:sym typeface="Vidaloka"/>
              </a:defRPr>
            </a:lvl8pPr>
            <a:lvl9pPr lvl="8" algn="ctr" rtl="0">
              <a:spcBef>
                <a:spcPts val="0"/>
              </a:spcBef>
              <a:spcAft>
                <a:spcPts val="0"/>
              </a:spcAft>
              <a:buSzPts val="2400"/>
              <a:buFont typeface="Vidaloka"/>
              <a:buNone/>
              <a:defRPr sz="3200" b="1">
                <a:latin typeface="Vidaloka"/>
                <a:ea typeface="Vidaloka"/>
                <a:cs typeface="Vidaloka"/>
                <a:sym typeface="Vidaloka"/>
              </a:defRPr>
            </a:lvl9pPr>
          </a:lstStyle>
          <a:p>
            <a:endParaRPr/>
          </a:p>
        </p:txBody>
      </p:sp>
      <p:sp>
        <p:nvSpPr>
          <p:cNvPr id="34" name="Google Shape;34;p5"/>
          <p:cNvSpPr txBox="1">
            <a:spLocks noGrp="1"/>
          </p:cNvSpPr>
          <p:nvPr>
            <p:ph type="subTitle" idx="4"/>
          </p:nvPr>
        </p:nvSpPr>
        <p:spPr>
          <a:xfrm>
            <a:off x="2257567" y="3948267"/>
            <a:ext cx="3314800" cy="1202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cxnSp>
        <p:nvCxnSpPr>
          <p:cNvPr id="35" name="Google Shape;35;p5"/>
          <p:cNvCxnSpPr/>
          <p:nvPr/>
        </p:nvCxnSpPr>
        <p:spPr>
          <a:xfrm>
            <a:off x="-96733" y="3654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36" name="Google Shape;36;p5"/>
          <p:cNvCxnSpPr/>
          <p:nvPr/>
        </p:nvCxnSpPr>
        <p:spPr>
          <a:xfrm>
            <a:off x="-96733" y="65032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37" name="Google Shape;37;p5"/>
          <p:cNvCxnSpPr/>
          <p:nvPr/>
        </p:nvCxnSpPr>
        <p:spPr>
          <a:xfrm flipH="1">
            <a:off x="9247667" y="5241767"/>
            <a:ext cx="3399200" cy="18060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extLst>
      <p:ext uri="{BB962C8B-B14F-4D97-AF65-F5344CB8AC3E}">
        <p14:creationId xmlns:p14="http://schemas.microsoft.com/office/powerpoint/2010/main" val="2617942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38"/>
        <p:cNvGrpSpPr/>
        <p:nvPr/>
      </p:nvGrpSpPr>
      <p:grpSpPr>
        <a:xfrm>
          <a:off x="0" y="0"/>
          <a:ext cx="0" cy="0"/>
          <a:chOff x="0" y="0"/>
          <a:chExt cx="0" cy="0"/>
        </a:xfrm>
      </p:grpSpPr>
      <p:sp>
        <p:nvSpPr>
          <p:cNvPr id="39" name="Google Shape;39;p6"/>
          <p:cNvSpPr txBox="1">
            <a:spLocks noGrp="1"/>
          </p:cNvSpPr>
          <p:nvPr>
            <p:ph type="title"/>
          </p:nvPr>
        </p:nvSpPr>
        <p:spPr>
          <a:xfrm>
            <a:off x="950967" y="593367"/>
            <a:ext cx="10290000" cy="763600"/>
          </a:xfrm>
          <a:prstGeom prst="rect">
            <a:avLst/>
          </a:prstGeom>
        </p:spPr>
        <p:txBody>
          <a:bodyPr spcFirstLastPara="1" wrap="square" lIns="91425" tIns="91425" rIns="91425" bIns="91425" anchor="t" anchorCtr="0">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cxnSp>
        <p:nvCxnSpPr>
          <p:cNvPr id="40" name="Google Shape;40;p6"/>
          <p:cNvCxnSpPr/>
          <p:nvPr/>
        </p:nvCxnSpPr>
        <p:spPr>
          <a:xfrm>
            <a:off x="-96733" y="3654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41" name="Google Shape;41;p6"/>
          <p:cNvCxnSpPr/>
          <p:nvPr/>
        </p:nvCxnSpPr>
        <p:spPr>
          <a:xfrm>
            <a:off x="-96733" y="6503267"/>
            <a:ext cx="12383200" cy="0"/>
          </a:xfrm>
          <a:prstGeom prst="straightConnector1">
            <a:avLst/>
          </a:prstGeom>
          <a:noFill/>
          <a:ln w="28575" cap="flat" cmpd="sng">
            <a:solidFill>
              <a:schemeClr val="accent1"/>
            </a:solidFill>
            <a:prstDash val="solid"/>
            <a:round/>
            <a:headEnd type="none" w="med" len="med"/>
            <a:tailEnd type="none" w="med" len="med"/>
          </a:ln>
        </p:spPr>
      </p:cxnSp>
    </p:spTree>
    <p:extLst>
      <p:ext uri="{BB962C8B-B14F-4D97-AF65-F5344CB8AC3E}">
        <p14:creationId xmlns:p14="http://schemas.microsoft.com/office/powerpoint/2010/main" val="1118263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42"/>
        <p:cNvGrpSpPr/>
        <p:nvPr/>
      </p:nvGrpSpPr>
      <p:grpSpPr>
        <a:xfrm>
          <a:off x="0" y="0"/>
          <a:ext cx="0" cy="0"/>
          <a:chOff x="0" y="0"/>
          <a:chExt cx="0" cy="0"/>
        </a:xfrm>
      </p:grpSpPr>
      <p:sp>
        <p:nvSpPr>
          <p:cNvPr id="43" name="Google Shape;43;p7"/>
          <p:cNvSpPr txBox="1">
            <a:spLocks noGrp="1"/>
          </p:cNvSpPr>
          <p:nvPr>
            <p:ph type="subTitle" idx="1"/>
          </p:nvPr>
        </p:nvSpPr>
        <p:spPr>
          <a:xfrm>
            <a:off x="2996667" y="1910733"/>
            <a:ext cx="2450800" cy="4760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1pPr>
            <a:lvl2pPr lvl="1" algn="ctr" rtl="0">
              <a:spcBef>
                <a:spcPts val="0"/>
              </a:spcBef>
              <a:spcAft>
                <a:spcPts val="0"/>
              </a:spcAft>
              <a:buClr>
                <a:schemeClr val="accent1"/>
              </a:buClr>
              <a:buSzPts val="2400"/>
              <a:buFont typeface="Vidaloka"/>
              <a:buNone/>
              <a:defRPr sz="3200" b="1">
                <a:solidFill>
                  <a:schemeClr val="accent1"/>
                </a:solidFill>
                <a:latin typeface="Vidaloka"/>
                <a:ea typeface="Vidaloka"/>
                <a:cs typeface="Vidaloka"/>
                <a:sym typeface="Vidaloka"/>
              </a:defRPr>
            </a:lvl2pPr>
            <a:lvl3pPr lvl="2" algn="ctr" rtl="0">
              <a:spcBef>
                <a:spcPts val="0"/>
              </a:spcBef>
              <a:spcAft>
                <a:spcPts val="0"/>
              </a:spcAft>
              <a:buClr>
                <a:schemeClr val="accent1"/>
              </a:buClr>
              <a:buSzPts val="2400"/>
              <a:buFont typeface="Vidaloka"/>
              <a:buNone/>
              <a:defRPr sz="3200" b="1">
                <a:solidFill>
                  <a:schemeClr val="accent1"/>
                </a:solidFill>
                <a:latin typeface="Vidaloka"/>
                <a:ea typeface="Vidaloka"/>
                <a:cs typeface="Vidaloka"/>
                <a:sym typeface="Vidaloka"/>
              </a:defRPr>
            </a:lvl3pPr>
            <a:lvl4pPr lvl="3" algn="ctr" rtl="0">
              <a:spcBef>
                <a:spcPts val="0"/>
              </a:spcBef>
              <a:spcAft>
                <a:spcPts val="0"/>
              </a:spcAft>
              <a:buClr>
                <a:schemeClr val="accent1"/>
              </a:buClr>
              <a:buSzPts val="2400"/>
              <a:buFont typeface="Vidaloka"/>
              <a:buNone/>
              <a:defRPr sz="3200" b="1">
                <a:solidFill>
                  <a:schemeClr val="accent1"/>
                </a:solidFill>
                <a:latin typeface="Vidaloka"/>
                <a:ea typeface="Vidaloka"/>
                <a:cs typeface="Vidaloka"/>
                <a:sym typeface="Vidaloka"/>
              </a:defRPr>
            </a:lvl4pPr>
            <a:lvl5pPr lvl="4" algn="ctr" rtl="0">
              <a:spcBef>
                <a:spcPts val="0"/>
              </a:spcBef>
              <a:spcAft>
                <a:spcPts val="0"/>
              </a:spcAft>
              <a:buClr>
                <a:schemeClr val="accent1"/>
              </a:buClr>
              <a:buSzPts val="2400"/>
              <a:buFont typeface="Vidaloka"/>
              <a:buNone/>
              <a:defRPr sz="3200" b="1">
                <a:solidFill>
                  <a:schemeClr val="accent1"/>
                </a:solidFill>
                <a:latin typeface="Vidaloka"/>
                <a:ea typeface="Vidaloka"/>
                <a:cs typeface="Vidaloka"/>
                <a:sym typeface="Vidaloka"/>
              </a:defRPr>
            </a:lvl5pPr>
            <a:lvl6pPr lvl="5" algn="ctr" rtl="0">
              <a:spcBef>
                <a:spcPts val="0"/>
              </a:spcBef>
              <a:spcAft>
                <a:spcPts val="0"/>
              </a:spcAft>
              <a:buClr>
                <a:schemeClr val="accent1"/>
              </a:buClr>
              <a:buSzPts val="2400"/>
              <a:buFont typeface="Vidaloka"/>
              <a:buNone/>
              <a:defRPr sz="3200" b="1">
                <a:solidFill>
                  <a:schemeClr val="accent1"/>
                </a:solidFill>
                <a:latin typeface="Vidaloka"/>
                <a:ea typeface="Vidaloka"/>
                <a:cs typeface="Vidaloka"/>
                <a:sym typeface="Vidaloka"/>
              </a:defRPr>
            </a:lvl6pPr>
            <a:lvl7pPr lvl="6" algn="ctr" rtl="0">
              <a:spcBef>
                <a:spcPts val="0"/>
              </a:spcBef>
              <a:spcAft>
                <a:spcPts val="0"/>
              </a:spcAft>
              <a:buClr>
                <a:schemeClr val="accent1"/>
              </a:buClr>
              <a:buSzPts val="2400"/>
              <a:buFont typeface="Vidaloka"/>
              <a:buNone/>
              <a:defRPr sz="3200" b="1">
                <a:solidFill>
                  <a:schemeClr val="accent1"/>
                </a:solidFill>
                <a:latin typeface="Vidaloka"/>
                <a:ea typeface="Vidaloka"/>
                <a:cs typeface="Vidaloka"/>
                <a:sym typeface="Vidaloka"/>
              </a:defRPr>
            </a:lvl7pPr>
            <a:lvl8pPr lvl="7" algn="ctr" rtl="0">
              <a:spcBef>
                <a:spcPts val="0"/>
              </a:spcBef>
              <a:spcAft>
                <a:spcPts val="0"/>
              </a:spcAft>
              <a:buClr>
                <a:schemeClr val="accent1"/>
              </a:buClr>
              <a:buSzPts val="2400"/>
              <a:buFont typeface="Vidaloka"/>
              <a:buNone/>
              <a:defRPr sz="3200" b="1">
                <a:solidFill>
                  <a:schemeClr val="accent1"/>
                </a:solidFill>
                <a:latin typeface="Vidaloka"/>
                <a:ea typeface="Vidaloka"/>
                <a:cs typeface="Vidaloka"/>
                <a:sym typeface="Vidaloka"/>
              </a:defRPr>
            </a:lvl8pPr>
            <a:lvl9pPr lvl="8" algn="ctr" rtl="0">
              <a:spcBef>
                <a:spcPts val="0"/>
              </a:spcBef>
              <a:spcAft>
                <a:spcPts val="0"/>
              </a:spcAft>
              <a:buClr>
                <a:schemeClr val="accent1"/>
              </a:buClr>
              <a:buSzPts val="2400"/>
              <a:buFont typeface="Vidaloka"/>
              <a:buNone/>
              <a:defRPr sz="3200" b="1">
                <a:solidFill>
                  <a:schemeClr val="accent1"/>
                </a:solidFill>
                <a:latin typeface="Vidaloka"/>
                <a:ea typeface="Vidaloka"/>
                <a:cs typeface="Vidaloka"/>
                <a:sym typeface="Vidaloka"/>
              </a:defRPr>
            </a:lvl9pPr>
          </a:lstStyle>
          <a:p>
            <a:endParaRPr/>
          </a:p>
        </p:txBody>
      </p:sp>
      <p:sp>
        <p:nvSpPr>
          <p:cNvPr id="44" name="Google Shape;44;p7"/>
          <p:cNvSpPr txBox="1">
            <a:spLocks noGrp="1"/>
          </p:cNvSpPr>
          <p:nvPr>
            <p:ph type="subTitle" idx="2"/>
          </p:nvPr>
        </p:nvSpPr>
        <p:spPr>
          <a:xfrm>
            <a:off x="2996667" y="2386733"/>
            <a:ext cx="6880400" cy="3672000"/>
          </a:xfrm>
          <a:prstGeom prst="rect">
            <a:avLst/>
          </a:prstGeom>
        </p:spPr>
        <p:txBody>
          <a:bodyPr spcFirstLastPara="1" wrap="square" lIns="91425" tIns="91425" rIns="91425" bIns="91425" anchor="t" anchorCtr="0">
            <a:noAutofit/>
          </a:bodyPr>
          <a:lstStyle>
            <a:lvl1pPr marR="67732" lvl="0" rtl="0">
              <a:lnSpc>
                <a:spcPct val="166000"/>
              </a:lnSpc>
              <a:spcBef>
                <a:spcPts val="0"/>
              </a:spcBef>
              <a:spcAft>
                <a:spcPts val="0"/>
              </a:spcAft>
              <a:buClr>
                <a:schemeClr val="accent1"/>
              </a:buClr>
              <a:buSzPts val="1400"/>
              <a:buChar char="●"/>
              <a:defRPr sz="1867">
                <a:solidFill>
                  <a:srgbClr val="374957"/>
                </a:solidFill>
              </a:defRPr>
            </a:lvl1pPr>
            <a:lvl2pPr lvl="1" algn="ctr" rtl="0">
              <a:spcBef>
                <a:spcPts val="0"/>
              </a:spcBef>
              <a:spcAft>
                <a:spcPts val="0"/>
              </a:spcAft>
              <a:buClr>
                <a:schemeClr val="dk1"/>
              </a:buClr>
              <a:buSzPts val="1400"/>
              <a:buChar char="○"/>
              <a:defRPr/>
            </a:lvl2pPr>
            <a:lvl3pPr lvl="2" algn="ctr" rtl="0">
              <a:spcBef>
                <a:spcPts val="0"/>
              </a:spcBef>
              <a:spcAft>
                <a:spcPts val="0"/>
              </a:spcAft>
              <a:buClr>
                <a:schemeClr val="dk1"/>
              </a:buClr>
              <a:buSzPts val="1400"/>
              <a:buChar char="■"/>
              <a:defRPr/>
            </a:lvl3pPr>
            <a:lvl4pPr lvl="3" algn="ctr" rtl="0">
              <a:spcBef>
                <a:spcPts val="0"/>
              </a:spcBef>
              <a:spcAft>
                <a:spcPts val="0"/>
              </a:spcAft>
              <a:buClr>
                <a:schemeClr val="dk1"/>
              </a:buClr>
              <a:buSzPts val="1400"/>
              <a:buChar char="●"/>
              <a:defRPr/>
            </a:lvl4pPr>
            <a:lvl5pPr lvl="4" algn="ctr" rtl="0">
              <a:spcBef>
                <a:spcPts val="0"/>
              </a:spcBef>
              <a:spcAft>
                <a:spcPts val="0"/>
              </a:spcAft>
              <a:buClr>
                <a:schemeClr val="dk1"/>
              </a:buClr>
              <a:buSzPts val="1400"/>
              <a:buChar char="○"/>
              <a:defRPr/>
            </a:lvl5pPr>
            <a:lvl6pPr lvl="5" algn="ctr" rtl="0">
              <a:spcBef>
                <a:spcPts val="0"/>
              </a:spcBef>
              <a:spcAft>
                <a:spcPts val="0"/>
              </a:spcAft>
              <a:buClr>
                <a:schemeClr val="dk1"/>
              </a:buClr>
              <a:buSzPts val="1400"/>
              <a:buChar char="■"/>
              <a:defRPr/>
            </a:lvl6pPr>
            <a:lvl7pPr lvl="6" algn="ctr" rtl="0">
              <a:spcBef>
                <a:spcPts val="0"/>
              </a:spcBef>
              <a:spcAft>
                <a:spcPts val="0"/>
              </a:spcAft>
              <a:buClr>
                <a:schemeClr val="dk1"/>
              </a:buClr>
              <a:buSzPts val="1400"/>
              <a:buChar char="●"/>
              <a:defRPr/>
            </a:lvl7pPr>
            <a:lvl8pPr lvl="7" algn="ctr" rtl="0">
              <a:spcBef>
                <a:spcPts val="0"/>
              </a:spcBef>
              <a:spcAft>
                <a:spcPts val="0"/>
              </a:spcAft>
              <a:buClr>
                <a:schemeClr val="dk1"/>
              </a:buClr>
              <a:buSzPts val="1400"/>
              <a:buChar char="○"/>
              <a:defRPr/>
            </a:lvl8pPr>
            <a:lvl9pPr lvl="8" algn="ctr" rtl="0">
              <a:spcBef>
                <a:spcPts val="0"/>
              </a:spcBef>
              <a:spcAft>
                <a:spcPts val="0"/>
              </a:spcAft>
              <a:buClr>
                <a:schemeClr val="dk1"/>
              </a:buClr>
              <a:buSzPts val="1400"/>
              <a:buChar char="■"/>
              <a:defRPr/>
            </a:lvl9pPr>
          </a:lstStyle>
          <a:p>
            <a:endParaRPr/>
          </a:p>
        </p:txBody>
      </p:sp>
      <p:sp>
        <p:nvSpPr>
          <p:cNvPr id="45" name="Google Shape;45;p7"/>
          <p:cNvSpPr txBox="1">
            <a:spLocks noGrp="1"/>
          </p:cNvSpPr>
          <p:nvPr>
            <p:ph type="title"/>
          </p:nvPr>
        </p:nvSpPr>
        <p:spPr>
          <a:xfrm>
            <a:off x="950967" y="593367"/>
            <a:ext cx="57296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cxnSp>
        <p:nvCxnSpPr>
          <p:cNvPr id="46" name="Google Shape;46;p7"/>
          <p:cNvCxnSpPr/>
          <p:nvPr/>
        </p:nvCxnSpPr>
        <p:spPr>
          <a:xfrm>
            <a:off x="-96733" y="3654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47" name="Google Shape;47;p7"/>
          <p:cNvCxnSpPr/>
          <p:nvPr/>
        </p:nvCxnSpPr>
        <p:spPr>
          <a:xfrm>
            <a:off x="-96733" y="6503267"/>
            <a:ext cx="12383200" cy="0"/>
          </a:xfrm>
          <a:prstGeom prst="straightConnector1">
            <a:avLst/>
          </a:prstGeom>
          <a:noFill/>
          <a:ln w="28575" cap="flat" cmpd="sng">
            <a:solidFill>
              <a:schemeClr val="accent1"/>
            </a:solidFill>
            <a:prstDash val="solid"/>
            <a:round/>
            <a:headEnd type="none" w="med" len="med"/>
            <a:tailEnd type="none" w="med" len="med"/>
          </a:ln>
        </p:spPr>
      </p:cxnSp>
    </p:spTree>
    <p:extLst>
      <p:ext uri="{BB962C8B-B14F-4D97-AF65-F5344CB8AC3E}">
        <p14:creationId xmlns:p14="http://schemas.microsoft.com/office/powerpoint/2010/main" val="6453894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48"/>
        <p:cNvGrpSpPr/>
        <p:nvPr/>
      </p:nvGrpSpPr>
      <p:grpSpPr>
        <a:xfrm>
          <a:off x="0" y="0"/>
          <a:ext cx="0" cy="0"/>
          <a:chOff x="0" y="0"/>
          <a:chExt cx="0" cy="0"/>
        </a:xfrm>
      </p:grpSpPr>
      <p:sp>
        <p:nvSpPr>
          <p:cNvPr id="49" name="Google Shape;49;p8"/>
          <p:cNvSpPr txBox="1">
            <a:spLocks noGrp="1"/>
          </p:cNvSpPr>
          <p:nvPr>
            <p:ph type="title"/>
          </p:nvPr>
        </p:nvSpPr>
        <p:spPr>
          <a:xfrm>
            <a:off x="1496667" y="1430667"/>
            <a:ext cx="9198800" cy="3808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4800"/>
              <a:buNone/>
              <a:defRPr sz="12800"/>
            </a:lvl1pPr>
            <a:lvl2pPr lvl="1" rtl="0">
              <a:spcBef>
                <a:spcPts val="0"/>
              </a:spcBef>
              <a:spcAft>
                <a:spcPts val="0"/>
              </a:spcAft>
              <a:buSzPts val="4800"/>
              <a:buNone/>
              <a:defRPr sz="6400"/>
            </a:lvl2pPr>
            <a:lvl3pPr lvl="2" rtl="0">
              <a:spcBef>
                <a:spcPts val="0"/>
              </a:spcBef>
              <a:spcAft>
                <a:spcPts val="0"/>
              </a:spcAft>
              <a:buSzPts val="4800"/>
              <a:buNone/>
              <a:defRPr sz="6400"/>
            </a:lvl3pPr>
            <a:lvl4pPr lvl="3" rtl="0">
              <a:spcBef>
                <a:spcPts val="0"/>
              </a:spcBef>
              <a:spcAft>
                <a:spcPts val="0"/>
              </a:spcAft>
              <a:buSzPts val="4800"/>
              <a:buNone/>
              <a:defRPr sz="6400"/>
            </a:lvl4pPr>
            <a:lvl5pPr lvl="4" rtl="0">
              <a:spcBef>
                <a:spcPts val="0"/>
              </a:spcBef>
              <a:spcAft>
                <a:spcPts val="0"/>
              </a:spcAft>
              <a:buSzPts val="4800"/>
              <a:buNone/>
              <a:defRPr sz="6400"/>
            </a:lvl5pPr>
            <a:lvl6pPr lvl="5" rtl="0">
              <a:spcBef>
                <a:spcPts val="0"/>
              </a:spcBef>
              <a:spcAft>
                <a:spcPts val="0"/>
              </a:spcAft>
              <a:buSzPts val="4800"/>
              <a:buNone/>
              <a:defRPr sz="6400"/>
            </a:lvl6pPr>
            <a:lvl7pPr lvl="6" rtl="0">
              <a:spcBef>
                <a:spcPts val="0"/>
              </a:spcBef>
              <a:spcAft>
                <a:spcPts val="0"/>
              </a:spcAft>
              <a:buSzPts val="4800"/>
              <a:buNone/>
              <a:defRPr sz="6400"/>
            </a:lvl7pPr>
            <a:lvl8pPr lvl="7" rtl="0">
              <a:spcBef>
                <a:spcPts val="0"/>
              </a:spcBef>
              <a:spcAft>
                <a:spcPts val="0"/>
              </a:spcAft>
              <a:buSzPts val="4800"/>
              <a:buNone/>
              <a:defRPr sz="6400"/>
            </a:lvl8pPr>
            <a:lvl9pPr lvl="8" rtl="0">
              <a:spcBef>
                <a:spcPts val="0"/>
              </a:spcBef>
              <a:spcAft>
                <a:spcPts val="0"/>
              </a:spcAft>
              <a:buSzPts val="4800"/>
              <a:buNone/>
              <a:defRPr sz="6400"/>
            </a:lvl9pPr>
          </a:lstStyle>
          <a:p>
            <a:endParaRPr/>
          </a:p>
        </p:txBody>
      </p:sp>
      <p:cxnSp>
        <p:nvCxnSpPr>
          <p:cNvPr id="50" name="Google Shape;50;p8"/>
          <p:cNvCxnSpPr/>
          <p:nvPr/>
        </p:nvCxnSpPr>
        <p:spPr>
          <a:xfrm>
            <a:off x="-96733" y="3654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51" name="Google Shape;51;p8"/>
          <p:cNvCxnSpPr/>
          <p:nvPr/>
        </p:nvCxnSpPr>
        <p:spPr>
          <a:xfrm>
            <a:off x="-96733" y="65032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52" name="Google Shape;52;p8"/>
          <p:cNvCxnSpPr/>
          <p:nvPr/>
        </p:nvCxnSpPr>
        <p:spPr>
          <a:xfrm flipH="1">
            <a:off x="9457667" y="5246767"/>
            <a:ext cx="3110400" cy="1796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53" name="Google Shape;53;p8"/>
          <p:cNvCxnSpPr/>
          <p:nvPr/>
        </p:nvCxnSpPr>
        <p:spPr>
          <a:xfrm flipH="1">
            <a:off x="-560600" y="-162133"/>
            <a:ext cx="3110400" cy="17960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extLst>
      <p:ext uri="{BB962C8B-B14F-4D97-AF65-F5344CB8AC3E}">
        <p14:creationId xmlns:p14="http://schemas.microsoft.com/office/powerpoint/2010/main" val="2120996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54"/>
        <p:cNvGrpSpPr/>
        <p:nvPr/>
      </p:nvGrpSpPr>
      <p:grpSpPr>
        <a:xfrm>
          <a:off x="0" y="0"/>
          <a:ext cx="0" cy="0"/>
          <a:chOff x="0" y="0"/>
          <a:chExt cx="0" cy="0"/>
        </a:xfrm>
      </p:grpSpPr>
      <p:sp>
        <p:nvSpPr>
          <p:cNvPr id="55" name="Google Shape;55;p9"/>
          <p:cNvSpPr txBox="1">
            <a:spLocks noGrp="1"/>
          </p:cNvSpPr>
          <p:nvPr>
            <p:ph type="subTitle" idx="1"/>
          </p:nvPr>
        </p:nvSpPr>
        <p:spPr>
          <a:xfrm>
            <a:off x="1194600" y="2242667"/>
            <a:ext cx="5129600" cy="3173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accent1"/>
              </a:buClr>
              <a:buSzPts val="1400"/>
              <a:buChar char="●"/>
              <a:defRPr sz="1867"/>
            </a:lvl1pPr>
            <a:lvl2pPr lvl="1" algn="ctr" rtl="0">
              <a:spcBef>
                <a:spcPts val="0"/>
              </a:spcBef>
              <a:spcAft>
                <a:spcPts val="0"/>
              </a:spcAft>
              <a:buSzPts val="1400"/>
              <a:buChar char="○"/>
              <a:defRPr/>
            </a:lvl2pPr>
            <a:lvl3pPr lvl="2" algn="ctr" rtl="0">
              <a:spcBef>
                <a:spcPts val="0"/>
              </a:spcBef>
              <a:spcAft>
                <a:spcPts val="0"/>
              </a:spcAft>
              <a:buSzPts val="1400"/>
              <a:buChar char="■"/>
              <a:defRPr/>
            </a:lvl3pPr>
            <a:lvl4pPr lvl="3" algn="ctr" rtl="0">
              <a:spcBef>
                <a:spcPts val="0"/>
              </a:spcBef>
              <a:spcAft>
                <a:spcPts val="0"/>
              </a:spcAft>
              <a:buSzPts val="1400"/>
              <a:buChar char="●"/>
              <a:defRPr/>
            </a:lvl4pPr>
            <a:lvl5pPr lvl="4" algn="ctr" rtl="0">
              <a:spcBef>
                <a:spcPts val="0"/>
              </a:spcBef>
              <a:spcAft>
                <a:spcPts val="0"/>
              </a:spcAft>
              <a:buSzPts val="1400"/>
              <a:buChar char="○"/>
              <a:defRPr/>
            </a:lvl5pPr>
            <a:lvl6pPr lvl="5" algn="ctr" rtl="0">
              <a:spcBef>
                <a:spcPts val="0"/>
              </a:spcBef>
              <a:spcAft>
                <a:spcPts val="0"/>
              </a:spcAft>
              <a:buSzPts val="1400"/>
              <a:buChar char="■"/>
              <a:defRPr/>
            </a:lvl6pPr>
            <a:lvl7pPr lvl="6" algn="ctr" rtl="0">
              <a:spcBef>
                <a:spcPts val="0"/>
              </a:spcBef>
              <a:spcAft>
                <a:spcPts val="0"/>
              </a:spcAft>
              <a:buSzPts val="1400"/>
              <a:buChar char="●"/>
              <a:defRPr/>
            </a:lvl7pPr>
            <a:lvl8pPr lvl="7" algn="ctr" rtl="0">
              <a:spcBef>
                <a:spcPts val="0"/>
              </a:spcBef>
              <a:spcAft>
                <a:spcPts val="0"/>
              </a:spcAft>
              <a:buSzPts val="1400"/>
              <a:buChar char="○"/>
              <a:defRPr/>
            </a:lvl8pPr>
            <a:lvl9pPr lvl="8" algn="ctr" rtl="0">
              <a:spcBef>
                <a:spcPts val="0"/>
              </a:spcBef>
              <a:spcAft>
                <a:spcPts val="0"/>
              </a:spcAft>
              <a:buSzPts val="1400"/>
              <a:buChar char="■"/>
              <a:defRPr/>
            </a:lvl9pPr>
          </a:lstStyle>
          <a:p>
            <a:endParaRPr/>
          </a:p>
        </p:txBody>
      </p:sp>
      <p:sp>
        <p:nvSpPr>
          <p:cNvPr id="56" name="Google Shape;56;p9"/>
          <p:cNvSpPr txBox="1">
            <a:spLocks noGrp="1"/>
          </p:cNvSpPr>
          <p:nvPr>
            <p:ph type="title"/>
          </p:nvPr>
        </p:nvSpPr>
        <p:spPr>
          <a:xfrm>
            <a:off x="950967" y="593367"/>
            <a:ext cx="75732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cxnSp>
        <p:nvCxnSpPr>
          <p:cNvPr id="57" name="Google Shape;57;p9"/>
          <p:cNvCxnSpPr/>
          <p:nvPr/>
        </p:nvCxnSpPr>
        <p:spPr>
          <a:xfrm>
            <a:off x="-96733" y="3654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58" name="Google Shape;58;p9"/>
          <p:cNvCxnSpPr/>
          <p:nvPr/>
        </p:nvCxnSpPr>
        <p:spPr>
          <a:xfrm>
            <a:off x="-96733" y="65032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59" name="Google Shape;59;p9"/>
          <p:cNvCxnSpPr/>
          <p:nvPr/>
        </p:nvCxnSpPr>
        <p:spPr>
          <a:xfrm flipH="1">
            <a:off x="7900600" y="3730000"/>
            <a:ext cx="4504000" cy="32892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extLst>
      <p:ext uri="{BB962C8B-B14F-4D97-AF65-F5344CB8AC3E}">
        <p14:creationId xmlns:p14="http://schemas.microsoft.com/office/powerpoint/2010/main" val="30030730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60"/>
        <p:cNvGrpSpPr/>
        <p:nvPr/>
      </p:nvGrpSpPr>
      <p:grpSpPr>
        <a:xfrm>
          <a:off x="0" y="0"/>
          <a:ext cx="0" cy="0"/>
          <a:chOff x="0" y="0"/>
          <a:chExt cx="0" cy="0"/>
        </a:xfrm>
      </p:grpSpPr>
      <p:sp>
        <p:nvSpPr>
          <p:cNvPr id="61" name="Google Shape;61;p10"/>
          <p:cNvSpPr txBox="1">
            <a:spLocks noGrp="1"/>
          </p:cNvSpPr>
          <p:nvPr>
            <p:ph type="body" idx="1"/>
          </p:nvPr>
        </p:nvSpPr>
        <p:spPr>
          <a:xfrm>
            <a:off x="950967" y="589236"/>
            <a:ext cx="4742800" cy="1303600"/>
          </a:xfrm>
          <a:prstGeom prst="rect">
            <a:avLst/>
          </a:prstGeom>
        </p:spPr>
        <p:txBody>
          <a:bodyPr spcFirstLastPara="1" wrap="square" lIns="91425" tIns="91425" rIns="91425" bIns="91425" anchor="t" anchorCtr="0">
            <a:noAutofit/>
          </a:bodyPr>
          <a:lstStyle>
            <a:lvl1pPr marL="609585" lvl="0" indent="-304792">
              <a:lnSpc>
                <a:spcPct val="100000"/>
              </a:lnSpc>
              <a:spcBef>
                <a:spcPts val="0"/>
              </a:spcBef>
              <a:spcAft>
                <a:spcPts val="0"/>
              </a:spcAft>
              <a:buSzPts val="1800"/>
              <a:buNone/>
              <a:defRPr sz="4000">
                <a:latin typeface="Vidaloka"/>
                <a:ea typeface="Vidaloka"/>
                <a:cs typeface="Vidaloka"/>
                <a:sym typeface="Vidaloka"/>
              </a:defRPr>
            </a:lvl1pPr>
          </a:lstStyle>
          <a:p>
            <a:endParaRPr/>
          </a:p>
        </p:txBody>
      </p:sp>
      <p:cxnSp>
        <p:nvCxnSpPr>
          <p:cNvPr id="62" name="Google Shape;62;p10"/>
          <p:cNvCxnSpPr/>
          <p:nvPr/>
        </p:nvCxnSpPr>
        <p:spPr>
          <a:xfrm>
            <a:off x="-96733" y="3654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63" name="Google Shape;63;p10"/>
          <p:cNvCxnSpPr/>
          <p:nvPr/>
        </p:nvCxnSpPr>
        <p:spPr>
          <a:xfrm>
            <a:off x="-96733" y="65032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64" name="Google Shape;64;p10"/>
          <p:cNvCxnSpPr/>
          <p:nvPr/>
        </p:nvCxnSpPr>
        <p:spPr>
          <a:xfrm rot="10800000" flipH="1">
            <a:off x="8193300" y="4138300"/>
            <a:ext cx="4157600" cy="29348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extLst>
      <p:ext uri="{BB962C8B-B14F-4D97-AF65-F5344CB8AC3E}">
        <p14:creationId xmlns:p14="http://schemas.microsoft.com/office/powerpoint/2010/main" val="34599023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65"/>
        <p:cNvGrpSpPr/>
        <p:nvPr/>
      </p:nvGrpSpPr>
      <p:grpSpPr>
        <a:xfrm>
          <a:off x="0" y="0"/>
          <a:ext cx="0" cy="0"/>
          <a:chOff x="0" y="0"/>
          <a:chExt cx="0" cy="0"/>
        </a:xfrm>
      </p:grpSpPr>
      <p:sp>
        <p:nvSpPr>
          <p:cNvPr id="66" name="Google Shape;66;p11"/>
          <p:cNvSpPr txBox="1">
            <a:spLocks noGrp="1"/>
          </p:cNvSpPr>
          <p:nvPr>
            <p:ph type="title" hasCustomPrompt="1"/>
          </p:nvPr>
        </p:nvSpPr>
        <p:spPr>
          <a:xfrm>
            <a:off x="950967" y="1793817"/>
            <a:ext cx="10290000" cy="2192400"/>
          </a:xfrm>
          <a:prstGeom prst="rect">
            <a:avLst/>
          </a:prstGeom>
        </p:spPr>
        <p:txBody>
          <a:bodyPr spcFirstLastPara="1" wrap="square" lIns="91425" tIns="91425" rIns="91425" bIns="91425" anchor="t" anchorCtr="0">
            <a:noAutofit/>
          </a:bodyPr>
          <a:lstStyle>
            <a:lvl1pPr lvl="0" algn="ctr">
              <a:spcBef>
                <a:spcPts val="0"/>
              </a:spcBef>
              <a:spcAft>
                <a:spcPts val="0"/>
              </a:spcAft>
              <a:buSzPts val="12000"/>
              <a:buNone/>
              <a:defRPr sz="16000">
                <a:solidFill>
                  <a:schemeClr val="accent1"/>
                </a:solidFill>
              </a:defRPr>
            </a:lvl1pPr>
            <a:lvl2pPr lvl="1" algn="ctr">
              <a:spcBef>
                <a:spcPts val="0"/>
              </a:spcBef>
              <a:spcAft>
                <a:spcPts val="0"/>
              </a:spcAft>
              <a:buSzPts val="12000"/>
              <a:buNone/>
              <a:defRPr sz="16000"/>
            </a:lvl2pPr>
            <a:lvl3pPr lvl="2" algn="ctr">
              <a:spcBef>
                <a:spcPts val="0"/>
              </a:spcBef>
              <a:spcAft>
                <a:spcPts val="0"/>
              </a:spcAft>
              <a:buSzPts val="12000"/>
              <a:buNone/>
              <a:defRPr sz="16000"/>
            </a:lvl3pPr>
            <a:lvl4pPr lvl="3" algn="ctr">
              <a:spcBef>
                <a:spcPts val="0"/>
              </a:spcBef>
              <a:spcAft>
                <a:spcPts val="0"/>
              </a:spcAft>
              <a:buSzPts val="12000"/>
              <a:buNone/>
              <a:defRPr sz="16000"/>
            </a:lvl4pPr>
            <a:lvl5pPr lvl="4" algn="ctr">
              <a:spcBef>
                <a:spcPts val="0"/>
              </a:spcBef>
              <a:spcAft>
                <a:spcPts val="0"/>
              </a:spcAft>
              <a:buSzPts val="12000"/>
              <a:buNone/>
              <a:defRPr sz="16000"/>
            </a:lvl5pPr>
            <a:lvl6pPr lvl="5" algn="ctr">
              <a:spcBef>
                <a:spcPts val="0"/>
              </a:spcBef>
              <a:spcAft>
                <a:spcPts val="0"/>
              </a:spcAft>
              <a:buSzPts val="12000"/>
              <a:buNone/>
              <a:defRPr sz="16000"/>
            </a:lvl6pPr>
            <a:lvl7pPr lvl="6" algn="ctr">
              <a:spcBef>
                <a:spcPts val="0"/>
              </a:spcBef>
              <a:spcAft>
                <a:spcPts val="0"/>
              </a:spcAft>
              <a:buSzPts val="12000"/>
              <a:buNone/>
              <a:defRPr sz="16000"/>
            </a:lvl7pPr>
            <a:lvl8pPr lvl="7" algn="ctr">
              <a:spcBef>
                <a:spcPts val="0"/>
              </a:spcBef>
              <a:spcAft>
                <a:spcPts val="0"/>
              </a:spcAft>
              <a:buSzPts val="12000"/>
              <a:buNone/>
              <a:defRPr sz="16000"/>
            </a:lvl8pPr>
            <a:lvl9pPr lvl="8" algn="ctr">
              <a:spcBef>
                <a:spcPts val="0"/>
              </a:spcBef>
              <a:spcAft>
                <a:spcPts val="0"/>
              </a:spcAft>
              <a:buSzPts val="12000"/>
              <a:buNone/>
              <a:defRPr sz="16000"/>
            </a:lvl9pPr>
          </a:lstStyle>
          <a:p>
            <a:r>
              <a:t>xx%</a:t>
            </a:r>
          </a:p>
        </p:txBody>
      </p:sp>
      <p:sp>
        <p:nvSpPr>
          <p:cNvPr id="67" name="Google Shape;67;p11"/>
          <p:cNvSpPr txBox="1">
            <a:spLocks noGrp="1"/>
          </p:cNvSpPr>
          <p:nvPr>
            <p:ph type="subTitle" idx="1"/>
          </p:nvPr>
        </p:nvSpPr>
        <p:spPr>
          <a:xfrm>
            <a:off x="2019100" y="4251531"/>
            <a:ext cx="8160400" cy="500000"/>
          </a:xfrm>
          <a:prstGeom prst="rect">
            <a:avLst/>
          </a:prstGeom>
        </p:spPr>
        <p:txBody>
          <a:bodyPr spcFirstLastPara="1" wrap="square" lIns="91425" tIns="91425" rIns="91425" bIns="91425" anchor="t" anchorCtr="0">
            <a:noAutofit/>
          </a:bodyPr>
          <a:lstStyle>
            <a:lvl1pPr lvl="0" algn="ctr">
              <a:spcBef>
                <a:spcPts val="0"/>
              </a:spcBef>
              <a:spcAft>
                <a:spcPts val="0"/>
              </a:spcAft>
              <a:buSzPts val="1600"/>
              <a:buNone/>
              <a:defRPr sz="2133"/>
            </a:lvl1pPr>
            <a:lvl2pPr lvl="1" algn="ctr">
              <a:spcBef>
                <a:spcPts val="0"/>
              </a:spcBef>
              <a:spcAft>
                <a:spcPts val="0"/>
              </a:spcAft>
              <a:buSzPts val="1600"/>
              <a:buNone/>
              <a:defRPr sz="2133"/>
            </a:lvl2pPr>
            <a:lvl3pPr lvl="2" algn="ctr">
              <a:spcBef>
                <a:spcPts val="0"/>
              </a:spcBef>
              <a:spcAft>
                <a:spcPts val="0"/>
              </a:spcAft>
              <a:buSzPts val="1600"/>
              <a:buNone/>
              <a:defRPr sz="2133"/>
            </a:lvl3pPr>
            <a:lvl4pPr lvl="3" algn="ctr">
              <a:spcBef>
                <a:spcPts val="0"/>
              </a:spcBef>
              <a:spcAft>
                <a:spcPts val="0"/>
              </a:spcAft>
              <a:buSzPts val="1600"/>
              <a:buNone/>
              <a:defRPr sz="2133"/>
            </a:lvl4pPr>
            <a:lvl5pPr lvl="4" algn="ctr">
              <a:spcBef>
                <a:spcPts val="0"/>
              </a:spcBef>
              <a:spcAft>
                <a:spcPts val="0"/>
              </a:spcAft>
              <a:buSzPts val="1600"/>
              <a:buNone/>
              <a:defRPr sz="2133"/>
            </a:lvl5pPr>
            <a:lvl6pPr lvl="5" algn="ctr">
              <a:spcBef>
                <a:spcPts val="0"/>
              </a:spcBef>
              <a:spcAft>
                <a:spcPts val="0"/>
              </a:spcAft>
              <a:buSzPts val="1600"/>
              <a:buNone/>
              <a:defRPr sz="2133"/>
            </a:lvl6pPr>
            <a:lvl7pPr lvl="6" algn="ctr">
              <a:spcBef>
                <a:spcPts val="0"/>
              </a:spcBef>
              <a:spcAft>
                <a:spcPts val="0"/>
              </a:spcAft>
              <a:buSzPts val="1600"/>
              <a:buNone/>
              <a:defRPr sz="2133"/>
            </a:lvl7pPr>
            <a:lvl8pPr lvl="7" algn="ctr">
              <a:spcBef>
                <a:spcPts val="0"/>
              </a:spcBef>
              <a:spcAft>
                <a:spcPts val="0"/>
              </a:spcAft>
              <a:buSzPts val="1600"/>
              <a:buNone/>
              <a:defRPr sz="2133"/>
            </a:lvl8pPr>
            <a:lvl9pPr lvl="8" algn="ctr">
              <a:spcBef>
                <a:spcPts val="0"/>
              </a:spcBef>
              <a:spcAft>
                <a:spcPts val="0"/>
              </a:spcAft>
              <a:buSzPts val="1600"/>
              <a:buNone/>
              <a:defRPr sz="2133"/>
            </a:lvl9pPr>
          </a:lstStyle>
          <a:p>
            <a:endParaRPr/>
          </a:p>
        </p:txBody>
      </p:sp>
      <p:cxnSp>
        <p:nvCxnSpPr>
          <p:cNvPr id="68" name="Google Shape;68;p11"/>
          <p:cNvCxnSpPr/>
          <p:nvPr/>
        </p:nvCxnSpPr>
        <p:spPr>
          <a:xfrm>
            <a:off x="-96733" y="3654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69" name="Google Shape;69;p11"/>
          <p:cNvCxnSpPr/>
          <p:nvPr/>
        </p:nvCxnSpPr>
        <p:spPr>
          <a:xfrm>
            <a:off x="-96733" y="65032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70" name="Google Shape;70;p11"/>
          <p:cNvCxnSpPr/>
          <p:nvPr/>
        </p:nvCxnSpPr>
        <p:spPr>
          <a:xfrm>
            <a:off x="-333633" y="5435267"/>
            <a:ext cx="2569200" cy="1548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71" name="Google Shape;71;p11"/>
          <p:cNvCxnSpPr/>
          <p:nvPr/>
        </p:nvCxnSpPr>
        <p:spPr>
          <a:xfrm>
            <a:off x="9921533" y="-64500"/>
            <a:ext cx="2569200" cy="15480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extLst>
      <p:ext uri="{BB962C8B-B14F-4D97-AF65-F5344CB8AC3E}">
        <p14:creationId xmlns:p14="http://schemas.microsoft.com/office/powerpoint/2010/main" val="254745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72"/>
        <p:cNvGrpSpPr/>
        <p:nvPr/>
      </p:nvGrpSpPr>
      <p:grpSpPr>
        <a:xfrm>
          <a:off x="0" y="0"/>
          <a:ext cx="0" cy="0"/>
          <a:chOff x="0" y="0"/>
          <a:chExt cx="0" cy="0"/>
        </a:xfrm>
      </p:grpSpPr>
    </p:spTree>
    <p:extLst>
      <p:ext uri="{BB962C8B-B14F-4D97-AF65-F5344CB8AC3E}">
        <p14:creationId xmlns:p14="http://schemas.microsoft.com/office/powerpoint/2010/main" val="7231477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able of contents">
  <p:cSld name="Table of contents">
    <p:spTree>
      <p:nvGrpSpPr>
        <p:cNvPr id="1" name="Shape 73"/>
        <p:cNvGrpSpPr/>
        <p:nvPr/>
      </p:nvGrpSpPr>
      <p:grpSpPr>
        <a:xfrm>
          <a:off x="0" y="0"/>
          <a:ext cx="0" cy="0"/>
          <a:chOff x="0" y="0"/>
          <a:chExt cx="0" cy="0"/>
        </a:xfrm>
      </p:grpSpPr>
      <p:sp>
        <p:nvSpPr>
          <p:cNvPr id="74" name="Google Shape;74;p13"/>
          <p:cNvSpPr txBox="1">
            <a:spLocks noGrp="1"/>
          </p:cNvSpPr>
          <p:nvPr>
            <p:ph type="title"/>
          </p:nvPr>
        </p:nvSpPr>
        <p:spPr>
          <a:xfrm>
            <a:off x="950967" y="593367"/>
            <a:ext cx="4778400" cy="763600"/>
          </a:xfrm>
          <a:prstGeom prst="rect">
            <a:avLst/>
          </a:prstGeom>
        </p:spPr>
        <p:txBody>
          <a:bodyPr spcFirstLastPara="1" wrap="square" lIns="91425" tIns="91425" rIns="91425" bIns="91425" anchor="t" anchorCtr="0">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75" name="Google Shape;75;p13"/>
          <p:cNvSpPr txBox="1">
            <a:spLocks noGrp="1"/>
          </p:cNvSpPr>
          <p:nvPr>
            <p:ph type="subTitle" idx="1"/>
          </p:nvPr>
        </p:nvSpPr>
        <p:spPr>
          <a:xfrm>
            <a:off x="6668000" y="2590567"/>
            <a:ext cx="3314800" cy="476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100"/>
              <a:buNone/>
              <a:defRPr sz="3200">
                <a:latin typeface="Vidaloka"/>
                <a:ea typeface="Vidaloka"/>
                <a:cs typeface="Vidaloka"/>
                <a:sym typeface="Vidaloka"/>
              </a:defRPr>
            </a:lvl1pPr>
            <a:lvl2pPr lvl="1" algn="ctr" rtl="0">
              <a:spcBef>
                <a:spcPts val="0"/>
              </a:spcBef>
              <a:spcAft>
                <a:spcPts val="0"/>
              </a:spcAft>
              <a:buSzPts val="2100"/>
              <a:buNone/>
              <a:defRPr sz="2800" b="1"/>
            </a:lvl2pPr>
            <a:lvl3pPr lvl="2" algn="ctr" rtl="0">
              <a:spcBef>
                <a:spcPts val="0"/>
              </a:spcBef>
              <a:spcAft>
                <a:spcPts val="0"/>
              </a:spcAft>
              <a:buSzPts val="2100"/>
              <a:buNone/>
              <a:defRPr sz="2800" b="1"/>
            </a:lvl3pPr>
            <a:lvl4pPr lvl="3" algn="ctr" rtl="0">
              <a:spcBef>
                <a:spcPts val="0"/>
              </a:spcBef>
              <a:spcAft>
                <a:spcPts val="0"/>
              </a:spcAft>
              <a:buSzPts val="2100"/>
              <a:buNone/>
              <a:defRPr sz="2800" b="1"/>
            </a:lvl4pPr>
            <a:lvl5pPr lvl="4" algn="ctr" rtl="0">
              <a:spcBef>
                <a:spcPts val="0"/>
              </a:spcBef>
              <a:spcAft>
                <a:spcPts val="0"/>
              </a:spcAft>
              <a:buSzPts val="2100"/>
              <a:buNone/>
              <a:defRPr sz="2800" b="1"/>
            </a:lvl5pPr>
            <a:lvl6pPr lvl="5" algn="ctr" rtl="0">
              <a:spcBef>
                <a:spcPts val="0"/>
              </a:spcBef>
              <a:spcAft>
                <a:spcPts val="0"/>
              </a:spcAft>
              <a:buSzPts val="2100"/>
              <a:buNone/>
              <a:defRPr sz="2800" b="1"/>
            </a:lvl6pPr>
            <a:lvl7pPr lvl="6" algn="ctr" rtl="0">
              <a:spcBef>
                <a:spcPts val="0"/>
              </a:spcBef>
              <a:spcAft>
                <a:spcPts val="0"/>
              </a:spcAft>
              <a:buSzPts val="2100"/>
              <a:buNone/>
              <a:defRPr sz="2800" b="1"/>
            </a:lvl7pPr>
            <a:lvl8pPr lvl="7" algn="ctr" rtl="0">
              <a:spcBef>
                <a:spcPts val="0"/>
              </a:spcBef>
              <a:spcAft>
                <a:spcPts val="0"/>
              </a:spcAft>
              <a:buSzPts val="2100"/>
              <a:buNone/>
              <a:defRPr sz="2800" b="1"/>
            </a:lvl8pPr>
            <a:lvl9pPr lvl="8" algn="ctr" rtl="0">
              <a:spcBef>
                <a:spcPts val="0"/>
              </a:spcBef>
              <a:spcAft>
                <a:spcPts val="0"/>
              </a:spcAft>
              <a:buSzPts val="2100"/>
              <a:buNone/>
              <a:defRPr sz="2800" b="1"/>
            </a:lvl9pPr>
          </a:lstStyle>
          <a:p>
            <a:endParaRPr/>
          </a:p>
        </p:txBody>
      </p:sp>
      <p:sp>
        <p:nvSpPr>
          <p:cNvPr id="76" name="Google Shape;76;p13"/>
          <p:cNvSpPr txBox="1">
            <a:spLocks noGrp="1"/>
          </p:cNvSpPr>
          <p:nvPr>
            <p:ph type="subTitle" idx="2"/>
          </p:nvPr>
        </p:nvSpPr>
        <p:spPr>
          <a:xfrm>
            <a:off x="6668000" y="3006800"/>
            <a:ext cx="3314800" cy="824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solidFill>
                  <a:schemeClr val="dk1"/>
                </a:solidFill>
              </a:defRPr>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77" name="Google Shape;77;p13"/>
          <p:cNvSpPr txBox="1">
            <a:spLocks noGrp="1"/>
          </p:cNvSpPr>
          <p:nvPr>
            <p:ph type="subTitle" idx="3"/>
          </p:nvPr>
        </p:nvSpPr>
        <p:spPr>
          <a:xfrm>
            <a:off x="2206933" y="2590567"/>
            <a:ext cx="3314800" cy="476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100"/>
              <a:buNone/>
              <a:defRPr sz="3200">
                <a:latin typeface="Vidaloka"/>
                <a:ea typeface="Vidaloka"/>
                <a:cs typeface="Vidaloka"/>
                <a:sym typeface="Vidaloka"/>
              </a:defRPr>
            </a:lvl1pPr>
            <a:lvl2pPr lvl="1" algn="ctr" rtl="0">
              <a:spcBef>
                <a:spcPts val="0"/>
              </a:spcBef>
              <a:spcAft>
                <a:spcPts val="0"/>
              </a:spcAft>
              <a:buSzPts val="2100"/>
              <a:buNone/>
              <a:defRPr sz="2800" b="1"/>
            </a:lvl2pPr>
            <a:lvl3pPr lvl="2" algn="ctr" rtl="0">
              <a:spcBef>
                <a:spcPts val="0"/>
              </a:spcBef>
              <a:spcAft>
                <a:spcPts val="0"/>
              </a:spcAft>
              <a:buSzPts val="2100"/>
              <a:buNone/>
              <a:defRPr sz="2800" b="1"/>
            </a:lvl3pPr>
            <a:lvl4pPr lvl="3" algn="ctr" rtl="0">
              <a:spcBef>
                <a:spcPts val="0"/>
              </a:spcBef>
              <a:spcAft>
                <a:spcPts val="0"/>
              </a:spcAft>
              <a:buSzPts val="2100"/>
              <a:buNone/>
              <a:defRPr sz="2800" b="1"/>
            </a:lvl4pPr>
            <a:lvl5pPr lvl="4" algn="ctr" rtl="0">
              <a:spcBef>
                <a:spcPts val="0"/>
              </a:spcBef>
              <a:spcAft>
                <a:spcPts val="0"/>
              </a:spcAft>
              <a:buSzPts val="2100"/>
              <a:buNone/>
              <a:defRPr sz="2800" b="1"/>
            </a:lvl5pPr>
            <a:lvl6pPr lvl="5" algn="ctr" rtl="0">
              <a:spcBef>
                <a:spcPts val="0"/>
              </a:spcBef>
              <a:spcAft>
                <a:spcPts val="0"/>
              </a:spcAft>
              <a:buSzPts val="2100"/>
              <a:buNone/>
              <a:defRPr sz="2800" b="1"/>
            </a:lvl6pPr>
            <a:lvl7pPr lvl="6" algn="ctr" rtl="0">
              <a:spcBef>
                <a:spcPts val="0"/>
              </a:spcBef>
              <a:spcAft>
                <a:spcPts val="0"/>
              </a:spcAft>
              <a:buSzPts val="2100"/>
              <a:buNone/>
              <a:defRPr sz="2800" b="1"/>
            </a:lvl7pPr>
            <a:lvl8pPr lvl="7" algn="ctr" rtl="0">
              <a:spcBef>
                <a:spcPts val="0"/>
              </a:spcBef>
              <a:spcAft>
                <a:spcPts val="0"/>
              </a:spcAft>
              <a:buSzPts val="2100"/>
              <a:buNone/>
              <a:defRPr sz="2800" b="1"/>
            </a:lvl8pPr>
            <a:lvl9pPr lvl="8" algn="ctr" rtl="0">
              <a:spcBef>
                <a:spcPts val="0"/>
              </a:spcBef>
              <a:spcAft>
                <a:spcPts val="0"/>
              </a:spcAft>
              <a:buSzPts val="2100"/>
              <a:buNone/>
              <a:defRPr sz="2800" b="1"/>
            </a:lvl9pPr>
          </a:lstStyle>
          <a:p>
            <a:endParaRPr/>
          </a:p>
        </p:txBody>
      </p:sp>
      <p:sp>
        <p:nvSpPr>
          <p:cNvPr id="78" name="Google Shape;78;p13"/>
          <p:cNvSpPr txBox="1">
            <a:spLocks noGrp="1"/>
          </p:cNvSpPr>
          <p:nvPr>
            <p:ph type="subTitle" idx="4"/>
          </p:nvPr>
        </p:nvSpPr>
        <p:spPr>
          <a:xfrm>
            <a:off x="2206933" y="3006800"/>
            <a:ext cx="3314800" cy="824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79" name="Google Shape;79;p13"/>
          <p:cNvSpPr txBox="1">
            <a:spLocks noGrp="1"/>
          </p:cNvSpPr>
          <p:nvPr>
            <p:ph type="subTitle" idx="5"/>
          </p:nvPr>
        </p:nvSpPr>
        <p:spPr>
          <a:xfrm>
            <a:off x="6668000" y="4965267"/>
            <a:ext cx="3314800" cy="476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100"/>
              <a:buNone/>
              <a:defRPr sz="3200">
                <a:latin typeface="Vidaloka"/>
                <a:ea typeface="Vidaloka"/>
                <a:cs typeface="Vidaloka"/>
                <a:sym typeface="Vidaloka"/>
              </a:defRPr>
            </a:lvl1pPr>
            <a:lvl2pPr lvl="1" algn="ctr" rtl="0">
              <a:spcBef>
                <a:spcPts val="0"/>
              </a:spcBef>
              <a:spcAft>
                <a:spcPts val="0"/>
              </a:spcAft>
              <a:buSzPts val="2100"/>
              <a:buNone/>
              <a:defRPr sz="2800" b="1"/>
            </a:lvl2pPr>
            <a:lvl3pPr lvl="2" algn="ctr" rtl="0">
              <a:spcBef>
                <a:spcPts val="0"/>
              </a:spcBef>
              <a:spcAft>
                <a:spcPts val="0"/>
              </a:spcAft>
              <a:buSzPts val="2100"/>
              <a:buNone/>
              <a:defRPr sz="2800" b="1"/>
            </a:lvl3pPr>
            <a:lvl4pPr lvl="3" algn="ctr" rtl="0">
              <a:spcBef>
                <a:spcPts val="0"/>
              </a:spcBef>
              <a:spcAft>
                <a:spcPts val="0"/>
              </a:spcAft>
              <a:buSzPts val="2100"/>
              <a:buNone/>
              <a:defRPr sz="2800" b="1"/>
            </a:lvl4pPr>
            <a:lvl5pPr lvl="4" algn="ctr" rtl="0">
              <a:spcBef>
                <a:spcPts val="0"/>
              </a:spcBef>
              <a:spcAft>
                <a:spcPts val="0"/>
              </a:spcAft>
              <a:buSzPts val="2100"/>
              <a:buNone/>
              <a:defRPr sz="2800" b="1"/>
            </a:lvl5pPr>
            <a:lvl6pPr lvl="5" algn="ctr" rtl="0">
              <a:spcBef>
                <a:spcPts val="0"/>
              </a:spcBef>
              <a:spcAft>
                <a:spcPts val="0"/>
              </a:spcAft>
              <a:buSzPts val="2100"/>
              <a:buNone/>
              <a:defRPr sz="2800" b="1"/>
            </a:lvl6pPr>
            <a:lvl7pPr lvl="6" algn="ctr" rtl="0">
              <a:spcBef>
                <a:spcPts val="0"/>
              </a:spcBef>
              <a:spcAft>
                <a:spcPts val="0"/>
              </a:spcAft>
              <a:buSzPts val="2100"/>
              <a:buNone/>
              <a:defRPr sz="2800" b="1"/>
            </a:lvl7pPr>
            <a:lvl8pPr lvl="7" algn="ctr" rtl="0">
              <a:spcBef>
                <a:spcPts val="0"/>
              </a:spcBef>
              <a:spcAft>
                <a:spcPts val="0"/>
              </a:spcAft>
              <a:buSzPts val="2100"/>
              <a:buNone/>
              <a:defRPr sz="2800" b="1"/>
            </a:lvl8pPr>
            <a:lvl9pPr lvl="8" algn="ctr" rtl="0">
              <a:spcBef>
                <a:spcPts val="0"/>
              </a:spcBef>
              <a:spcAft>
                <a:spcPts val="0"/>
              </a:spcAft>
              <a:buSzPts val="2100"/>
              <a:buNone/>
              <a:defRPr sz="2800" b="1"/>
            </a:lvl9pPr>
          </a:lstStyle>
          <a:p>
            <a:endParaRPr/>
          </a:p>
        </p:txBody>
      </p:sp>
      <p:sp>
        <p:nvSpPr>
          <p:cNvPr id="80" name="Google Shape;80;p13"/>
          <p:cNvSpPr txBox="1">
            <a:spLocks noGrp="1"/>
          </p:cNvSpPr>
          <p:nvPr>
            <p:ph type="subTitle" idx="6"/>
          </p:nvPr>
        </p:nvSpPr>
        <p:spPr>
          <a:xfrm>
            <a:off x="6668000" y="5381500"/>
            <a:ext cx="3314800" cy="824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solidFill>
                  <a:schemeClr val="dk1"/>
                </a:solidFill>
              </a:defRPr>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81" name="Google Shape;81;p13"/>
          <p:cNvSpPr txBox="1">
            <a:spLocks noGrp="1"/>
          </p:cNvSpPr>
          <p:nvPr>
            <p:ph type="subTitle" idx="7"/>
          </p:nvPr>
        </p:nvSpPr>
        <p:spPr>
          <a:xfrm>
            <a:off x="2206933" y="4965267"/>
            <a:ext cx="3314800" cy="476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100"/>
              <a:buNone/>
              <a:defRPr sz="3200">
                <a:latin typeface="Vidaloka"/>
                <a:ea typeface="Vidaloka"/>
                <a:cs typeface="Vidaloka"/>
                <a:sym typeface="Vidaloka"/>
              </a:defRPr>
            </a:lvl1pPr>
            <a:lvl2pPr lvl="1" algn="ctr" rtl="0">
              <a:spcBef>
                <a:spcPts val="0"/>
              </a:spcBef>
              <a:spcAft>
                <a:spcPts val="0"/>
              </a:spcAft>
              <a:buSzPts val="2100"/>
              <a:buNone/>
              <a:defRPr sz="2800" b="1"/>
            </a:lvl2pPr>
            <a:lvl3pPr lvl="2" algn="ctr" rtl="0">
              <a:spcBef>
                <a:spcPts val="0"/>
              </a:spcBef>
              <a:spcAft>
                <a:spcPts val="0"/>
              </a:spcAft>
              <a:buSzPts val="2100"/>
              <a:buNone/>
              <a:defRPr sz="2800" b="1"/>
            </a:lvl3pPr>
            <a:lvl4pPr lvl="3" algn="ctr" rtl="0">
              <a:spcBef>
                <a:spcPts val="0"/>
              </a:spcBef>
              <a:spcAft>
                <a:spcPts val="0"/>
              </a:spcAft>
              <a:buSzPts val="2100"/>
              <a:buNone/>
              <a:defRPr sz="2800" b="1"/>
            </a:lvl4pPr>
            <a:lvl5pPr lvl="4" algn="ctr" rtl="0">
              <a:spcBef>
                <a:spcPts val="0"/>
              </a:spcBef>
              <a:spcAft>
                <a:spcPts val="0"/>
              </a:spcAft>
              <a:buSzPts val="2100"/>
              <a:buNone/>
              <a:defRPr sz="2800" b="1"/>
            </a:lvl5pPr>
            <a:lvl6pPr lvl="5" algn="ctr" rtl="0">
              <a:spcBef>
                <a:spcPts val="0"/>
              </a:spcBef>
              <a:spcAft>
                <a:spcPts val="0"/>
              </a:spcAft>
              <a:buSzPts val="2100"/>
              <a:buNone/>
              <a:defRPr sz="2800" b="1"/>
            </a:lvl6pPr>
            <a:lvl7pPr lvl="6" algn="ctr" rtl="0">
              <a:spcBef>
                <a:spcPts val="0"/>
              </a:spcBef>
              <a:spcAft>
                <a:spcPts val="0"/>
              </a:spcAft>
              <a:buSzPts val="2100"/>
              <a:buNone/>
              <a:defRPr sz="2800" b="1"/>
            </a:lvl7pPr>
            <a:lvl8pPr lvl="7" algn="ctr" rtl="0">
              <a:spcBef>
                <a:spcPts val="0"/>
              </a:spcBef>
              <a:spcAft>
                <a:spcPts val="0"/>
              </a:spcAft>
              <a:buSzPts val="2100"/>
              <a:buNone/>
              <a:defRPr sz="2800" b="1"/>
            </a:lvl8pPr>
            <a:lvl9pPr lvl="8" algn="ctr" rtl="0">
              <a:spcBef>
                <a:spcPts val="0"/>
              </a:spcBef>
              <a:spcAft>
                <a:spcPts val="0"/>
              </a:spcAft>
              <a:buSzPts val="2100"/>
              <a:buNone/>
              <a:defRPr sz="2800" b="1"/>
            </a:lvl9pPr>
          </a:lstStyle>
          <a:p>
            <a:endParaRPr/>
          </a:p>
        </p:txBody>
      </p:sp>
      <p:sp>
        <p:nvSpPr>
          <p:cNvPr id="82" name="Google Shape;82;p13"/>
          <p:cNvSpPr txBox="1">
            <a:spLocks noGrp="1"/>
          </p:cNvSpPr>
          <p:nvPr>
            <p:ph type="subTitle" idx="8"/>
          </p:nvPr>
        </p:nvSpPr>
        <p:spPr>
          <a:xfrm>
            <a:off x="2207000" y="5381500"/>
            <a:ext cx="3314800" cy="824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solidFill>
                  <a:schemeClr val="dk1"/>
                </a:solidFill>
              </a:defRPr>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83" name="Google Shape;83;p13"/>
          <p:cNvSpPr txBox="1">
            <a:spLocks noGrp="1"/>
          </p:cNvSpPr>
          <p:nvPr>
            <p:ph type="title" idx="9" hasCustomPrompt="1"/>
          </p:nvPr>
        </p:nvSpPr>
        <p:spPr>
          <a:xfrm>
            <a:off x="3171533" y="1738117"/>
            <a:ext cx="1385600" cy="8900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2"/>
              </a:buClr>
              <a:buSzPts val="4000"/>
              <a:buNone/>
              <a:defRPr sz="5067">
                <a:solidFill>
                  <a:schemeClr val="accent1"/>
                </a:solidFill>
              </a:defRPr>
            </a:lvl1pPr>
            <a:lvl2pPr lvl="1" algn="ctr" rtl="0">
              <a:spcBef>
                <a:spcPts val="0"/>
              </a:spcBef>
              <a:spcAft>
                <a:spcPts val="0"/>
              </a:spcAft>
              <a:buClr>
                <a:schemeClr val="dk2"/>
              </a:buClr>
              <a:buSzPts val="4000"/>
              <a:buNone/>
              <a:defRPr sz="5333">
                <a:solidFill>
                  <a:schemeClr val="dk2"/>
                </a:solidFill>
              </a:defRPr>
            </a:lvl2pPr>
            <a:lvl3pPr lvl="2" algn="ctr" rtl="0">
              <a:spcBef>
                <a:spcPts val="0"/>
              </a:spcBef>
              <a:spcAft>
                <a:spcPts val="0"/>
              </a:spcAft>
              <a:buClr>
                <a:schemeClr val="dk2"/>
              </a:buClr>
              <a:buSzPts val="4000"/>
              <a:buNone/>
              <a:defRPr sz="5333">
                <a:solidFill>
                  <a:schemeClr val="dk2"/>
                </a:solidFill>
              </a:defRPr>
            </a:lvl3pPr>
            <a:lvl4pPr lvl="3" algn="ctr" rtl="0">
              <a:spcBef>
                <a:spcPts val="0"/>
              </a:spcBef>
              <a:spcAft>
                <a:spcPts val="0"/>
              </a:spcAft>
              <a:buClr>
                <a:schemeClr val="dk2"/>
              </a:buClr>
              <a:buSzPts val="4000"/>
              <a:buNone/>
              <a:defRPr sz="5333">
                <a:solidFill>
                  <a:schemeClr val="dk2"/>
                </a:solidFill>
              </a:defRPr>
            </a:lvl4pPr>
            <a:lvl5pPr lvl="4" algn="ctr" rtl="0">
              <a:spcBef>
                <a:spcPts val="0"/>
              </a:spcBef>
              <a:spcAft>
                <a:spcPts val="0"/>
              </a:spcAft>
              <a:buClr>
                <a:schemeClr val="dk2"/>
              </a:buClr>
              <a:buSzPts val="4000"/>
              <a:buNone/>
              <a:defRPr sz="5333">
                <a:solidFill>
                  <a:schemeClr val="dk2"/>
                </a:solidFill>
              </a:defRPr>
            </a:lvl5pPr>
            <a:lvl6pPr lvl="5" algn="ctr" rtl="0">
              <a:spcBef>
                <a:spcPts val="0"/>
              </a:spcBef>
              <a:spcAft>
                <a:spcPts val="0"/>
              </a:spcAft>
              <a:buClr>
                <a:schemeClr val="dk2"/>
              </a:buClr>
              <a:buSzPts val="4000"/>
              <a:buNone/>
              <a:defRPr sz="5333">
                <a:solidFill>
                  <a:schemeClr val="dk2"/>
                </a:solidFill>
              </a:defRPr>
            </a:lvl6pPr>
            <a:lvl7pPr lvl="6" algn="ctr" rtl="0">
              <a:spcBef>
                <a:spcPts val="0"/>
              </a:spcBef>
              <a:spcAft>
                <a:spcPts val="0"/>
              </a:spcAft>
              <a:buClr>
                <a:schemeClr val="dk2"/>
              </a:buClr>
              <a:buSzPts val="4000"/>
              <a:buNone/>
              <a:defRPr sz="5333">
                <a:solidFill>
                  <a:schemeClr val="dk2"/>
                </a:solidFill>
              </a:defRPr>
            </a:lvl7pPr>
            <a:lvl8pPr lvl="7" algn="ctr" rtl="0">
              <a:spcBef>
                <a:spcPts val="0"/>
              </a:spcBef>
              <a:spcAft>
                <a:spcPts val="0"/>
              </a:spcAft>
              <a:buClr>
                <a:schemeClr val="dk2"/>
              </a:buClr>
              <a:buSzPts val="4000"/>
              <a:buNone/>
              <a:defRPr sz="5333">
                <a:solidFill>
                  <a:schemeClr val="dk2"/>
                </a:solidFill>
              </a:defRPr>
            </a:lvl8pPr>
            <a:lvl9pPr lvl="8" algn="ctr" rtl="0">
              <a:spcBef>
                <a:spcPts val="0"/>
              </a:spcBef>
              <a:spcAft>
                <a:spcPts val="0"/>
              </a:spcAft>
              <a:buClr>
                <a:schemeClr val="dk2"/>
              </a:buClr>
              <a:buSzPts val="4000"/>
              <a:buNone/>
              <a:defRPr sz="5333">
                <a:solidFill>
                  <a:schemeClr val="dk2"/>
                </a:solidFill>
              </a:defRPr>
            </a:lvl9pPr>
          </a:lstStyle>
          <a:p>
            <a:r>
              <a:t>xx%</a:t>
            </a:r>
          </a:p>
        </p:txBody>
      </p:sp>
      <p:sp>
        <p:nvSpPr>
          <p:cNvPr id="84" name="Google Shape;84;p13"/>
          <p:cNvSpPr txBox="1">
            <a:spLocks noGrp="1"/>
          </p:cNvSpPr>
          <p:nvPr>
            <p:ph type="title" idx="13" hasCustomPrompt="1"/>
          </p:nvPr>
        </p:nvSpPr>
        <p:spPr>
          <a:xfrm>
            <a:off x="7632600" y="1738117"/>
            <a:ext cx="1385600" cy="8900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2"/>
              </a:buClr>
              <a:buSzPts val="4000"/>
              <a:buNone/>
              <a:defRPr sz="5067">
                <a:solidFill>
                  <a:schemeClr val="accent1"/>
                </a:solidFill>
              </a:defRPr>
            </a:lvl1pPr>
            <a:lvl2pPr lvl="1" algn="ctr" rtl="0">
              <a:spcBef>
                <a:spcPts val="0"/>
              </a:spcBef>
              <a:spcAft>
                <a:spcPts val="0"/>
              </a:spcAft>
              <a:buClr>
                <a:schemeClr val="dk2"/>
              </a:buClr>
              <a:buSzPts val="4000"/>
              <a:buNone/>
              <a:defRPr sz="5333">
                <a:solidFill>
                  <a:schemeClr val="dk2"/>
                </a:solidFill>
              </a:defRPr>
            </a:lvl2pPr>
            <a:lvl3pPr lvl="2" algn="ctr" rtl="0">
              <a:spcBef>
                <a:spcPts val="0"/>
              </a:spcBef>
              <a:spcAft>
                <a:spcPts val="0"/>
              </a:spcAft>
              <a:buClr>
                <a:schemeClr val="dk2"/>
              </a:buClr>
              <a:buSzPts val="4000"/>
              <a:buNone/>
              <a:defRPr sz="5333">
                <a:solidFill>
                  <a:schemeClr val="dk2"/>
                </a:solidFill>
              </a:defRPr>
            </a:lvl3pPr>
            <a:lvl4pPr lvl="3" algn="ctr" rtl="0">
              <a:spcBef>
                <a:spcPts val="0"/>
              </a:spcBef>
              <a:spcAft>
                <a:spcPts val="0"/>
              </a:spcAft>
              <a:buClr>
                <a:schemeClr val="dk2"/>
              </a:buClr>
              <a:buSzPts val="4000"/>
              <a:buNone/>
              <a:defRPr sz="5333">
                <a:solidFill>
                  <a:schemeClr val="dk2"/>
                </a:solidFill>
              </a:defRPr>
            </a:lvl4pPr>
            <a:lvl5pPr lvl="4" algn="ctr" rtl="0">
              <a:spcBef>
                <a:spcPts val="0"/>
              </a:spcBef>
              <a:spcAft>
                <a:spcPts val="0"/>
              </a:spcAft>
              <a:buClr>
                <a:schemeClr val="dk2"/>
              </a:buClr>
              <a:buSzPts val="4000"/>
              <a:buNone/>
              <a:defRPr sz="5333">
                <a:solidFill>
                  <a:schemeClr val="dk2"/>
                </a:solidFill>
              </a:defRPr>
            </a:lvl5pPr>
            <a:lvl6pPr lvl="5" algn="ctr" rtl="0">
              <a:spcBef>
                <a:spcPts val="0"/>
              </a:spcBef>
              <a:spcAft>
                <a:spcPts val="0"/>
              </a:spcAft>
              <a:buClr>
                <a:schemeClr val="dk2"/>
              </a:buClr>
              <a:buSzPts val="4000"/>
              <a:buNone/>
              <a:defRPr sz="5333">
                <a:solidFill>
                  <a:schemeClr val="dk2"/>
                </a:solidFill>
              </a:defRPr>
            </a:lvl6pPr>
            <a:lvl7pPr lvl="6" algn="ctr" rtl="0">
              <a:spcBef>
                <a:spcPts val="0"/>
              </a:spcBef>
              <a:spcAft>
                <a:spcPts val="0"/>
              </a:spcAft>
              <a:buClr>
                <a:schemeClr val="dk2"/>
              </a:buClr>
              <a:buSzPts val="4000"/>
              <a:buNone/>
              <a:defRPr sz="5333">
                <a:solidFill>
                  <a:schemeClr val="dk2"/>
                </a:solidFill>
              </a:defRPr>
            </a:lvl7pPr>
            <a:lvl8pPr lvl="7" algn="ctr" rtl="0">
              <a:spcBef>
                <a:spcPts val="0"/>
              </a:spcBef>
              <a:spcAft>
                <a:spcPts val="0"/>
              </a:spcAft>
              <a:buClr>
                <a:schemeClr val="dk2"/>
              </a:buClr>
              <a:buSzPts val="4000"/>
              <a:buNone/>
              <a:defRPr sz="5333">
                <a:solidFill>
                  <a:schemeClr val="dk2"/>
                </a:solidFill>
              </a:defRPr>
            </a:lvl8pPr>
            <a:lvl9pPr lvl="8" algn="ctr" rtl="0">
              <a:spcBef>
                <a:spcPts val="0"/>
              </a:spcBef>
              <a:spcAft>
                <a:spcPts val="0"/>
              </a:spcAft>
              <a:buClr>
                <a:schemeClr val="dk2"/>
              </a:buClr>
              <a:buSzPts val="4000"/>
              <a:buNone/>
              <a:defRPr sz="5333">
                <a:solidFill>
                  <a:schemeClr val="dk2"/>
                </a:solidFill>
              </a:defRPr>
            </a:lvl9pPr>
          </a:lstStyle>
          <a:p>
            <a:r>
              <a:t>xx%</a:t>
            </a:r>
          </a:p>
        </p:txBody>
      </p:sp>
      <p:sp>
        <p:nvSpPr>
          <p:cNvPr id="85" name="Google Shape;85;p13"/>
          <p:cNvSpPr txBox="1">
            <a:spLocks noGrp="1"/>
          </p:cNvSpPr>
          <p:nvPr>
            <p:ph type="title" idx="14" hasCustomPrompt="1"/>
          </p:nvPr>
        </p:nvSpPr>
        <p:spPr>
          <a:xfrm>
            <a:off x="3171600" y="4110317"/>
            <a:ext cx="1385600" cy="8900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2"/>
              </a:buClr>
              <a:buSzPts val="4000"/>
              <a:buNone/>
              <a:defRPr sz="5067">
                <a:solidFill>
                  <a:schemeClr val="accent1"/>
                </a:solidFill>
              </a:defRPr>
            </a:lvl1pPr>
            <a:lvl2pPr lvl="1" algn="ctr" rtl="0">
              <a:spcBef>
                <a:spcPts val="0"/>
              </a:spcBef>
              <a:spcAft>
                <a:spcPts val="0"/>
              </a:spcAft>
              <a:buClr>
                <a:schemeClr val="dk2"/>
              </a:buClr>
              <a:buSzPts val="4000"/>
              <a:buNone/>
              <a:defRPr sz="5333">
                <a:solidFill>
                  <a:schemeClr val="dk2"/>
                </a:solidFill>
              </a:defRPr>
            </a:lvl2pPr>
            <a:lvl3pPr lvl="2" algn="ctr" rtl="0">
              <a:spcBef>
                <a:spcPts val="0"/>
              </a:spcBef>
              <a:spcAft>
                <a:spcPts val="0"/>
              </a:spcAft>
              <a:buClr>
                <a:schemeClr val="dk2"/>
              </a:buClr>
              <a:buSzPts val="4000"/>
              <a:buNone/>
              <a:defRPr sz="5333">
                <a:solidFill>
                  <a:schemeClr val="dk2"/>
                </a:solidFill>
              </a:defRPr>
            </a:lvl3pPr>
            <a:lvl4pPr lvl="3" algn="ctr" rtl="0">
              <a:spcBef>
                <a:spcPts val="0"/>
              </a:spcBef>
              <a:spcAft>
                <a:spcPts val="0"/>
              </a:spcAft>
              <a:buClr>
                <a:schemeClr val="dk2"/>
              </a:buClr>
              <a:buSzPts val="4000"/>
              <a:buNone/>
              <a:defRPr sz="5333">
                <a:solidFill>
                  <a:schemeClr val="dk2"/>
                </a:solidFill>
              </a:defRPr>
            </a:lvl4pPr>
            <a:lvl5pPr lvl="4" algn="ctr" rtl="0">
              <a:spcBef>
                <a:spcPts val="0"/>
              </a:spcBef>
              <a:spcAft>
                <a:spcPts val="0"/>
              </a:spcAft>
              <a:buClr>
                <a:schemeClr val="dk2"/>
              </a:buClr>
              <a:buSzPts val="4000"/>
              <a:buNone/>
              <a:defRPr sz="5333">
                <a:solidFill>
                  <a:schemeClr val="dk2"/>
                </a:solidFill>
              </a:defRPr>
            </a:lvl5pPr>
            <a:lvl6pPr lvl="5" algn="ctr" rtl="0">
              <a:spcBef>
                <a:spcPts val="0"/>
              </a:spcBef>
              <a:spcAft>
                <a:spcPts val="0"/>
              </a:spcAft>
              <a:buClr>
                <a:schemeClr val="dk2"/>
              </a:buClr>
              <a:buSzPts val="4000"/>
              <a:buNone/>
              <a:defRPr sz="5333">
                <a:solidFill>
                  <a:schemeClr val="dk2"/>
                </a:solidFill>
              </a:defRPr>
            </a:lvl6pPr>
            <a:lvl7pPr lvl="6" algn="ctr" rtl="0">
              <a:spcBef>
                <a:spcPts val="0"/>
              </a:spcBef>
              <a:spcAft>
                <a:spcPts val="0"/>
              </a:spcAft>
              <a:buClr>
                <a:schemeClr val="dk2"/>
              </a:buClr>
              <a:buSzPts val="4000"/>
              <a:buNone/>
              <a:defRPr sz="5333">
                <a:solidFill>
                  <a:schemeClr val="dk2"/>
                </a:solidFill>
              </a:defRPr>
            </a:lvl7pPr>
            <a:lvl8pPr lvl="7" algn="ctr" rtl="0">
              <a:spcBef>
                <a:spcPts val="0"/>
              </a:spcBef>
              <a:spcAft>
                <a:spcPts val="0"/>
              </a:spcAft>
              <a:buClr>
                <a:schemeClr val="dk2"/>
              </a:buClr>
              <a:buSzPts val="4000"/>
              <a:buNone/>
              <a:defRPr sz="5333">
                <a:solidFill>
                  <a:schemeClr val="dk2"/>
                </a:solidFill>
              </a:defRPr>
            </a:lvl8pPr>
            <a:lvl9pPr lvl="8" algn="ctr" rtl="0">
              <a:spcBef>
                <a:spcPts val="0"/>
              </a:spcBef>
              <a:spcAft>
                <a:spcPts val="0"/>
              </a:spcAft>
              <a:buClr>
                <a:schemeClr val="dk2"/>
              </a:buClr>
              <a:buSzPts val="4000"/>
              <a:buNone/>
              <a:defRPr sz="5333">
                <a:solidFill>
                  <a:schemeClr val="dk2"/>
                </a:solidFill>
              </a:defRPr>
            </a:lvl9pPr>
          </a:lstStyle>
          <a:p>
            <a:r>
              <a:t>xx%</a:t>
            </a:r>
          </a:p>
        </p:txBody>
      </p:sp>
      <p:sp>
        <p:nvSpPr>
          <p:cNvPr id="86" name="Google Shape;86;p13"/>
          <p:cNvSpPr txBox="1">
            <a:spLocks noGrp="1"/>
          </p:cNvSpPr>
          <p:nvPr>
            <p:ph type="title" idx="15" hasCustomPrompt="1"/>
          </p:nvPr>
        </p:nvSpPr>
        <p:spPr>
          <a:xfrm>
            <a:off x="7632600" y="4110317"/>
            <a:ext cx="1385600" cy="8900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2"/>
              </a:buClr>
              <a:buSzPts val="4000"/>
              <a:buNone/>
              <a:defRPr sz="5067">
                <a:solidFill>
                  <a:schemeClr val="accent1"/>
                </a:solidFill>
              </a:defRPr>
            </a:lvl1pPr>
            <a:lvl2pPr lvl="1" algn="ctr" rtl="0">
              <a:spcBef>
                <a:spcPts val="0"/>
              </a:spcBef>
              <a:spcAft>
                <a:spcPts val="0"/>
              </a:spcAft>
              <a:buClr>
                <a:schemeClr val="dk2"/>
              </a:buClr>
              <a:buSzPts val="4000"/>
              <a:buNone/>
              <a:defRPr sz="5333">
                <a:solidFill>
                  <a:schemeClr val="dk2"/>
                </a:solidFill>
              </a:defRPr>
            </a:lvl2pPr>
            <a:lvl3pPr lvl="2" algn="ctr" rtl="0">
              <a:spcBef>
                <a:spcPts val="0"/>
              </a:spcBef>
              <a:spcAft>
                <a:spcPts val="0"/>
              </a:spcAft>
              <a:buClr>
                <a:schemeClr val="dk2"/>
              </a:buClr>
              <a:buSzPts val="4000"/>
              <a:buNone/>
              <a:defRPr sz="5333">
                <a:solidFill>
                  <a:schemeClr val="dk2"/>
                </a:solidFill>
              </a:defRPr>
            </a:lvl3pPr>
            <a:lvl4pPr lvl="3" algn="ctr" rtl="0">
              <a:spcBef>
                <a:spcPts val="0"/>
              </a:spcBef>
              <a:spcAft>
                <a:spcPts val="0"/>
              </a:spcAft>
              <a:buClr>
                <a:schemeClr val="dk2"/>
              </a:buClr>
              <a:buSzPts val="4000"/>
              <a:buNone/>
              <a:defRPr sz="5333">
                <a:solidFill>
                  <a:schemeClr val="dk2"/>
                </a:solidFill>
              </a:defRPr>
            </a:lvl4pPr>
            <a:lvl5pPr lvl="4" algn="ctr" rtl="0">
              <a:spcBef>
                <a:spcPts val="0"/>
              </a:spcBef>
              <a:spcAft>
                <a:spcPts val="0"/>
              </a:spcAft>
              <a:buClr>
                <a:schemeClr val="dk2"/>
              </a:buClr>
              <a:buSzPts val="4000"/>
              <a:buNone/>
              <a:defRPr sz="5333">
                <a:solidFill>
                  <a:schemeClr val="dk2"/>
                </a:solidFill>
              </a:defRPr>
            </a:lvl5pPr>
            <a:lvl6pPr lvl="5" algn="ctr" rtl="0">
              <a:spcBef>
                <a:spcPts val="0"/>
              </a:spcBef>
              <a:spcAft>
                <a:spcPts val="0"/>
              </a:spcAft>
              <a:buClr>
                <a:schemeClr val="dk2"/>
              </a:buClr>
              <a:buSzPts val="4000"/>
              <a:buNone/>
              <a:defRPr sz="5333">
                <a:solidFill>
                  <a:schemeClr val="dk2"/>
                </a:solidFill>
              </a:defRPr>
            </a:lvl6pPr>
            <a:lvl7pPr lvl="6" algn="ctr" rtl="0">
              <a:spcBef>
                <a:spcPts val="0"/>
              </a:spcBef>
              <a:spcAft>
                <a:spcPts val="0"/>
              </a:spcAft>
              <a:buClr>
                <a:schemeClr val="dk2"/>
              </a:buClr>
              <a:buSzPts val="4000"/>
              <a:buNone/>
              <a:defRPr sz="5333">
                <a:solidFill>
                  <a:schemeClr val="dk2"/>
                </a:solidFill>
              </a:defRPr>
            </a:lvl7pPr>
            <a:lvl8pPr lvl="7" algn="ctr" rtl="0">
              <a:spcBef>
                <a:spcPts val="0"/>
              </a:spcBef>
              <a:spcAft>
                <a:spcPts val="0"/>
              </a:spcAft>
              <a:buClr>
                <a:schemeClr val="dk2"/>
              </a:buClr>
              <a:buSzPts val="4000"/>
              <a:buNone/>
              <a:defRPr sz="5333">
                <a:solidFill>
                  <a:schemeClr val="dk2"/>
                </a:solidFill>
              </a:defRPr>
            </a:lvl8pPr>
            <a:lvl9pPr lvl="8" algn="ctr" rtl="0">
              <a:spcBef>
                <a:spcPts val="0"/>
              </a:spcBef>
              <a:spcAft>
                <a:spcPts val="0"/>
              </a:spcAft>
              <a:buClr>
                <a:schemeClr val="dk2"/>
              </a:buClr>
              <a:buSzPts val="4000"/>
              <a:buNone/>
              <a:defRPr sz="5333">
                <a:solidFill>
                  <a:schemeClr val="dk2"/>
                </a:solidFill>
              </a:defRPr>
            </a:lvl9pPr>
          </a:lstStyle>
          <a:p>
            <a:r>
              <a:t>xx%</a:t>
            </a:r>
          </a:p>
        </p:txBody>
      </p:sp>
      <p:cxnSp>
        <p:nvCxnSpPr>
          <p:cNvPr id="87" name="Google Shape;87;p13"/>
          <p:cNvCxnSpPr/>
          <p:nvPr/>
        </p:nvCxnSpPr>
        <p:spPr>
          <a:xfrm>
            <a:off x="-96733" y="3654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88" name="Google Shape;88;p13"/>
          <p:cNvCxnSpPr/>
          <p:nvPr/>
        </p:nvCxnSpPr>
        <p:spPr>
          <a:xfrm>
            <a:off x="-96733" y="6503267"/>
            <a:ext cx="12383200" cy="0"/>
          </a:xfrm>
          <a:prstGeom prst="straightConnector1">
            <a:avLst/>
          </a:prstGeom>
          <a:noFill/>
          <a:ln w="28575" cap="flat" cmpd="sng">
            <a:solidFill>
              <a:schemeClr val="accent1"/>
            </a:solidFill>
            <a:prstDash val="solid"/>
            <a:round/>
            <a:headEnd type="none" w="med" len="med"/>
            <a:tailEnd type="none" w="med" len="med"/>
          </a:ln>
        </p:spPr>
      </p:cxnSp>
    </p:spTree>
    <p:extLst>
      <p:ext uri="{BB962C8B-B14F-4D97-AF65-F5344CB8AC3E}">
        <p14:creationId xmlns:p14="http://schemas.microsoft.com/office/powerpoint/2010/main" val="42848336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able of contents 1">
  <p:cSld name="Table of contents 1">
    <p:spTree>
      <p:nvGrpSpPr>
        <p:cNvPr id="1" name="Shape 89"/>
        <p:cNvGrpSpPr/>
        <p:nvPr/>
      </p:nvGrpSpPr>
      <p:grpSpPr>
        <a:xfrm>
          <a:off x="0" y="0"/>
          <a:ext cx="0" cy="0"/>
          <a:chOff x="0" y="0"/>
          <a:chExt cx="0" cy="0"/>
        </a:xfrm>
      </p:grpSpPr>
      <p:sp>
        <p:nvSpPr>
          <p:cNvPr id="90" name="Google Shape;90;p14"/>
          <p:cNvSpPr txBox="1">
            <a:spLocks noGrp="1"/>
          </p:cNvSpPr>
          <p:nvPr>
            <p:ph type="title"/>
          </p:nvPr>
        </p:nvSpPr>
        <p:spPr>
          <a:xfrm>
            <a:off x="960000" y="2236291"/>
            <a:ext cx="3115200" cy="540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400"/>
              <a:buNone/>
              <a:defRPr sz="3200"/>
            </a:lvl1pPr>
            <a:lvl2pPr lvl="1" rtl="0">
              <a:spcBef>
                <a:spcPts val="0"/>
              </a:spcBef>
              <a:spcAft>
                <a:spcPts val="0"/>
              </a:spcAft>
              <a:buSzPts val="2400"/>
              <a:buNone/>
              <a:defRPr sz="3200"/>
            </a:lvl2pPr>
            <a:lvl3pPr lvl="2" rtl="0">
              <a:spcBef>
                <a:spcPts val="0"/>
              </a:spcBef>
              <a:spcAft>
                <a:spcPts val="0"/>
              </a:spcAft>
              <a:buSzPts val="2400"/>
              <a:buNone/>
              <a:defRPr sz="3200"/>
            </a:lvl3pPr>
            <a:lvl4pPr lvl="3" rtl="0">
              <a:spcBef>
                <a:spcPts val="0"/>
              </a:spcBef>
              <a:spcAft>
                <a:spcPts val="0"/>
              </a:spcAft>
              <a:buSzPts val="2400"/>
              <a:buNone/>
              <a:defRPr sz="3200"/>
            </a:lvl4pPr>
            <a:lvl5pPr lvl="4" rtl="0">
              <a:spcBef>
                <a:spcPts val="0"/>
              </a:spcBef>
              <a:spcAft>
                <a:spcPts val="0"/>
              </a:spcAft>
              <a:buSzPts val="2400"/>
              <a:buNone/>
              <a:defRPr sz="3200"/>
            </a:lvl5pPr>
            <a:lvl6pPr lvl="5" rtl="0">
              <a:spcBef>
                <a:spcPts val="0"/>
              </a:spcBef>
              <a:spcAft>
                <a:spcPts val="0"/>
              </a:spcAft>
              <a:buSzPts val="2400"/>
              <a:buNone/>
              <a:defRPr sz="3200"/>
            </a:lvl6pPr>
            <a:lvl7pPr lvl="6" rtl="0">
              <a:spcBef>
                <a:spcPts val="0"/>
              </a:spcBef>
              <a:spcAft>
                <a:spcPts val="0"/>
              </a:spcAft>
              <a:buSzPts val="2400"/>
              <a:buNone/>
              <a:defRPr sz="3200"/>
            </a:lvl7pPr>
            <a:lvl8pPr lvl="7" rtl="0">
              <a:spcBef>
                <a:spcPts val="0"/>
              </a:spcBef>
              <a:spcAft>
                <a:spcPts val="0"/>
              </a:spcAft>
              <a:buSzPts val="2400"/>
              <a:buNone/>
              <a:defRPr sz="3200"/>
            </a:lvl8pPr>
            <a:lvl9pPr lvl="8" rtl="0">
              <a:spcBef>
                <a:spcPts val="0"/>
              </a:spcBef>
              <a:spcAft>
                <a:spcPts val="0"/>
              </a:spcAft>
              <a:buSzPts val="2400"/>
              <a:buNone/>
              <a:defRPr sz="3200"/>
            </a:lvl9pPr>
          </a:lstStyle>
          <a:p>
            <a:endParaRPr/>
          </a:p>
        </p:txBody>
      </p:sp>
      <p:sp>
        <p:nvSpPr>
          <p:cNvPr id="91" name="Google Shape;91;p14"/>
          <p:cNvSpPr txBox="1">
            <a:spLocks noGrp="1"/>
          </p:cNvSpPr>
          <p:nvPr>
            <p:ph type="title" idx="2" hasCustomPrompt="1"/>
          </p:nvPr>
        </p:nvSpPr>
        <p:spPr>
          <a:xfrm>
            <a:off x="1976800" y="1460433"/>
            <a:ext cx="10816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900"/>
              <a:buNone/>
              <a:defRPr sz="5067"/>
            </a:lvl1pPr>
            <a:lvl2pPr lvl="1" rtl="0">
              <a:spcBef>
                <a:spcPts val="0"/>
              </a:spcBef>
              <a:spcAft>
                <a:spcPts val="0"/>
              </a:spcAft>
              <a:buSzPts val="3900"/>
              <a:buNone/>
              <a:defRPr sz="5200"/>
            </a:lvl2pPr>
            <a:lvl3pPr lvl="2" rtl="0">
              <a:spcBef>
                <a:spcPts val="0"/>
              </a:spcBef>
              <a:spcAft>
                <a:spcPts val="0"/>
              </a:spcAft>
              <a:buSzPts val="3900"/>
              <a:buNone/>
              <a:defRPr sz="5200"/>
            </a:lvl3pPr>
            <a:lvl4pPr lvl="3" rtl="0">
              <a:spcBef>
                <a:spcPts val="0"/>
              </a:spcBef>
              <a:spcAft>
                <a:spcPts val="0"/>
              </a:spcAft>
              <a:buSzPts val="3900"/>
              <a:buNone/>
              <a:defRPr sz="5200"/>
            </a:lvl4pPr>
            <a:lvl5pPr lvl="4" rtl="0">
              <a:spcBef>
                <a:spcPts val="0"/>
              </a:spcBef>
              <a:spcAft>
                <a:spcPts val="0"/>
              </a:spcAft>
              <a:buSzPts val="3900"/>
              <a:buNone/>
              <a:defRPr sz="5200"/>
            </a:lvl5pPr>
            <a:lvl6pPr lvl="5" rtl="0">
              <a:spcBef>
                <a:spcPts val="0"/>
              </a:spcBef>
              <a:spcAft>
                <a:spcPts val="0"/>
              </a:spcAft>
              <a:buSzPts val="3900"/>
              <a:buNone/>
              <a:defRPr sz="5200"/>
            </a:lvl6pPr>
            <a:lvl7pPr lvl="6" rtl="0">
              <a:spcBef>
                <a:spcPts val="0"/>
              </a:spcBef>
              <a:spcAft>
                <a:spcPts val="0"/>
              </a:spcAft>
              <a:buSzPts val="3900"/>
              <a:buNone/>
              <a:defRPr sz="5200"/>
            </a:lvl7pPr>
            <a:lvl8pPr lvl="7" rtl="0">
              <a:spcBef>
                <a:spcPts val="0"/>
              </a:spcBef>
              <a:spcAft>
                <a:spcPts val="0"/>
              </a:spcAft>
              <a:buSzPts val="3900"/>
              <a:buNone/>
              <a:defRPr sz="5200"/>
            </a:lvl8pPr>
            <a:lvl9pPr lvl="8" rtl="0">
              <a:spcBef>
                <a:spcPts val="0"/>
              </a:spcBef>
              <a:spcAft>
                <a:spcPts val="0"/>
              </a:spcAft>
              <a:buSzPts val="3900"/>
              <a:buNone/>
              <a:defRPr sz="5200"/>
            </a:lvl9pPr>
          </a:lstStyle>
          <a:p>
            <a:r>
              <a:t>xx%</a:t>
            </a:r>
          </a:p>
        </p:txBody>
      </p:sp>
      <p:sp>
        <p:nvSpPr>
          <p:cNvPr id="92" name="Google Shape;92;p14"/>
          <p:cNvSpPr txBox="1">
            <a:spLocks noGrp="1"/>
          </p:cNvSpPr>
          <p:nvPr>
            <p:ph type="subTitle" idx="1"/>
          </p:nvPr>
        </p:nvSpPr>
        <p:spPr>
          <a:xfrm>
            <a:off x="960000" y="2774932"/>
            <a:ext cx="3115200" cy="76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sz="1867"/>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93" name="Google Shape;93;p14"/>
          <p:cNvSpPr txBox="1">
            <a:spLocks noGrp="1"/>
          </p:cNvSpPr>
          <p:nvPr>
            <p:ph type="title" idx="3"/>
          </p:nvPr>
        </p:nvSpPr>
        <p:spPr>
          <a:xfrm>
            <a:off x="4538400" y="2236291"/>
            <a:ext cx="3115200" cy="540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400"/>
              <a:buNone/>
              <a:defRPr sz="3200"/>
            </a:lvl1pPr>
            <a:lvl2pPr lvl="1" rtl="0">
              <a:spcBef>
                <a:spcPts val="0"/>
              </a:spcBef>
              <a:spcAft>
                <a:spcPts val="0"/>
              </a:spcAft>
              <a:buSzPts val="2400"/>
              <a:buNone/>
              <a:defRPr sz="3200"/>
            </a:lvl2pPr>
            <a:lvl3pPr lvl="2" rtl="0">
              <a:spcBef>
                <a:spcPts val="0"/>
              </a:spcBef>
              <a:spcAft>
                <a:spcPts val="0"/>
              </a:spcAft>
              <a:buSzPts val="2400"/>
              <a:buNone/>
              <a:defRPr sz="3200"/>
            </a:lvl3pPr>
            <a:lvl4pPr lvl="3" rtl="0">
              <a:spcBef>
                <a:spcPts val="0"/>
              </a:spcBef>
              <a:spcAft>
                <a:spcPts val="0"/>
              </a:spcAft>
              <a:buSzPts val="2400"/>
              <a:buNone/>
              <a:defRPr sz="3200"/>
            </a:lvl4pPr>
            <a:lvl5pPr lvl="4" rtl="0">
              <a:spcBef>
                <a:spcPts val="0"/>
              </a:spcBef>
              <a:spcAft>
                <a:spcPts val="0"/>
              </a:spcAft>
              <a:buSzPts val="2400"/>
              <a:buNone/>
              <a:defRPr sz="3200"/>
            </a:lvl5pPr>
            <a:lvl6pPr lvl="5" rtl="0">
              <a:spcBef>
                <a:spcPts val="0"/>
              </a:spcBef>
              <a:spcAft>
                <a:spcPts val="0"/>
              </a:spcAft>
              <a:buSzPts val="2400"/>
              <a:buNone/>
              <a:defRPr sz="3200"/>
            </a:lvl6pPr>
            <a:lvl7pPr lvl="6" rtl="0">
              <a:spcBef>
                <a:spcPts val="0"/>
              </a:spcBef>
              <a:spcAft>
                <a:spcPts val="0"/>
              </a:spcAft>
              <a:buSzPts val="2400"/>
              <a:buNone/>
              <a:defRPr sz="3200"/>
            </a:lvl7pPr>
            <a:lvl8pPr lvl="7" rtl="0">
              <a:spcBef>
                <a:spcPts val="0"/>
              </a:spcBef>
              <a:spcAft>
                <a:spcPts val="0"/>
              </a:spcAft>
              <a:buSzPts val="2400"/>
              <a:buNone/>
              <a:defRPr sz="3200"/>
            </a:lvl8pPr>
            <a:lvl9pPr lvl="8" rtl="0">
              <a:spcBef>
                <a:spcPts val="0"/>
              </a:spcBef>
              <a:spcAft>
                <a:spcPts val="0"/>
              </a:spcAft>
              <a:buSzPts val="2400"/>
              <a:buNone/>
              <a:defRPr sz="3200"/>
            </a:lvl9pPr>
          </a:lstStyle>
          <a:p>
            <a:endParaRPr/>
          </a:p>
        </p:txBody>
      </p:sp>
      <p:sp>
        <p:nvSpPr>
          <p:cNvPr id="94" name="Google Shape;94;p14"/>
          <p:cNvSpPr txBox="1">
            <a:spLocks noGrp="1"/>
          </p:cNvSpPr>
          <p:nvPr>
            <p:ph type="title" idx="4" hasCustomPrompt="1"/>
          </p:nvPr>
        </p:nvSpPr>
        <p:spPr>
          <a:xfrm>
            <a:off x="5555200" y="1460433"/>
            <a:ext cx="10816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900"/>
              <a:buNone/>
              <a:defRPr sz="5067"/>
            </a:lvl1pPr>
            <a:lvl2pPr lvl="1" rtl="0">
              <a:spcBef>
                <a:spcPts val="0"/>
              </a:spcBef>
              <a:spcAft>
                <a:spcPts val="0"/>
              </a:spcAft>
              <a:buSzPts val="3900"/>
              <a:buNone/>
              <a:defRPr sz="5200"/>
            </a:lvl2pPr>
            <a:lvl3pPr lvl="2" rtl="0">
              <a:spcBef>
                <a:spcPts val="0"/>
              </a:spcBef>
              <a:spcAft>
                <a:spcPts val="0"/>
              </a:spcAft>
              <a:buSzPts val="3900"/>
              <a:buNone/>
              <a:defRPr sz="5200"/>
            </a:lvl3pPr>
            <a:lvl4pPr lvl="3" rtl="0">
              <a:spcBef>
                <a:spcPts val="0"/>
              </a:spcBef>
              <a:spcAft>
                <a:spcPts val="0"/>
              </a:spcAft>
              <a:buSzPts val="3900"/>
              <a:buNone/>
              <a:defRPr sz="5200"/>
            </a:lvl4pPr>
            <a:lvl5pPr lvl="4" rtl="0">
              <a:spcBef>
                <a:spcPts val="0"/>
              </a:spcBef>
              <a:spcAft>
                <a:spcPts val="0"/>
              </a:spcAft>
              <a:buSzPts val="3900"/>
              <a:buNone/>
              <a:defRPr sz="5200"/>
            </a:lvl5pPr>
            <a:lvl6pPr lvl="5" rtl="0">
              <a:spcBef>
                <a:spcPts val="0"/>
              </a:spcBef>
              <a:spcAft>
                <a:spcPts val="0"/>
              </a:spcAft>
              <a:buSzPts val="3900"/>
              <a:buNone/>
              <a:defRPr sz="5200"/>
            </a:lvl6pPr>
            <a:lvl7pPr lvl="6" rtl="0">
              <a:spcBef>
                <a:spcPts val="0"/>
              </a:spcBef>
              <a:spcAft>
                <a:spcPts val="0"/>
              </a:spcAft>
              <a:buSzPts val="3900"/>
              <a:buNone/>
              <a:defRPr sz="5200"/>
            </a:lvl7pPr>
            <a:lvl8pPr lvl="7" rtl="0">
              <a:spcBef>
                <a:spcPts val="0"/>
              </a:spcBef>
              <a:spcAft>
                <a:spcPts val="0"/>
              </a:spcAft>
              <a:buSzPts val="3900"/>
              <a:buNone/>
              <a:defRPr sz="5200"/>
            </a:lvl8pPr>
            <a:lvl9pPr lvl="8" rtl="0">
              <a:spcBef>
                <a:spcPts val="0"/>
              </a:spcBef>
              <a:spcAft>
                <a:spcPts val="0"/>
              </a:spcAft>
              <a:buSzPts val="3900"/>
              <a:buNone/>
              <a:defRPr sz="5200"/>
            </a:lvl9pPr>
          </a:lstStyle>
          <a:p>
            <a:r>
              <a:t>xx%</a:t>
            </a:r>
          </a:p>
        </p:txBody>
      </p:sp>
      <p:sp>
        <p:nvSpPr>
          <p:cNvPr id="95" name="Google Shape;95;p14"/>
          <p:cNvSpPr txBox="1">
            <a:spLocks noGrp="1"/>
          </p:cNvSpPr>
          <p:nvPr>
            <p:ph type="subTitle" idx="5"/>
          </p:nvPr>
        </p:nvSpPr>
        <p:spPr>
          <a:xfrm>
            <a:off x="4538400" y="2774944"/>
            <a:ext cx="3115200" cy="76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sz="1867">
                <a:solidFill>
                  <a:schemeClr val="dk1"/>
                </a:solidFill>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96" name="Google Shape;96;p14"/>
          <p:cNvSpPr txBox="1">
            <a:spLocks noGrp="1"/>
          </p:cNvSpPr>
          <p:nvPr>
            <p:ph type="title" idx="6"/>
          </p:nvPr>
        </p:nvSpPr>
        <p:spPr>
          <a:xfrm>
            <a:off x="8116800" y="2236291"/>
            <a:ext cx="3115200" cy="540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400"/>
              <a:buNone/>
              <a:defRPr sz="3200"/>
            </a:lvl1pPr>
            <a:lvl2pPr lvl="1" rtl="0">
              <a:spcBef>
                <a:spcPts val="0"/>
              </a:spcBef>
              <a:spcAft>
                <a:spcPts val="0"/>
              </a:spcAft>
              <a:buSzPts val="2400"/>
              <a:buNone/>
              <a:defRPr sz="3200"/>
            </a:lvl2pPr>
            <a:lvl3pPr lvl="2" rtl="0">
              <a:spcBef>
                <a:spcPts val="0"/>
              </a:spcBef>
              <a:spcAft>
                <a:spcPts val="0"/>
              </a:spcAft>
              <a:buSzPts val="2400"/>
              <a:buNone/>
              <a:defRPr sz="3200"/>
            </a:lvl3pPr>
            <a:lvl4pPr lvl="3" rtl="0">
              <a:spcBef>
                <a:spcPts val="0"/>
              </a:spcBef>
              <a:spcAft>
                <a:spcPts val="0"/>
              </a:spcAft>
              <a:buSzPts val="2400"/>
              <a:buNone/>
              <a:defRPr sz="3200"/>
            </a:lvl4pPr>
            <a:lvl5pPr lvl="4" rtl="0">
              <a:spcBef>
                <a:spcPts val="0"/>
              </a:spcBef>
              <a:spcAft>
                <a:spcPts val="0"/>
              </a:spcAft>
              <a:buSzPts val="2400"/>
              <a:buNone/>
              <a:defRPr sz="3200"/>
            </a:lvl5pPr>
            <a:lvl6pPr lvl="5" rtl="0">
              <a:spcBef>
                <a:spcPts val="0"/>
              </a:spcBef>
              <a:spcAft>
                <a:spcPts val="0"/>
              </a:spcAft>
              <a:buSzPts val="2400"/>
              <a:buNone/>
              <a:defRPr sz="3200"/>
            </a:lvl6pPr>
            <a:lvl7pPr lvl="6" rtl="0">
              <a:spcBef>
                <a:spcPts val="0"/>
              </a:spcBef>
              <a:spcAft>
                <a:spcPts val="0"/>
              </a:spcAft>
              <a:buSzPts val="2400"/>
              <a:buNone/>
              <a:defRPr sz="3200"/>
            </a:lvl7pPr>
            <a:lvl8pPr lvl="7" rtl="0">
              <a:spcBef>
                <a:spcPts val="0"/>
              </a:spcBef>
              <a:spcAft>
                <a:spcPts val="0"/>
              </a:spcAft>
              <a:buSzPts val="2400"/>
              <a:buNone/>
              <a:defRPr sz="3200"/>
            </a:lvl8pPr>
            <a:lvl9pPr lvl="8" rtl="0">
              <a:spcBef>
                <a:spcPts val="0"/>
              </a:spcBef>
              <a:spcAft>
                <a:spcPts val="0"/>
              </a:spcAft>
              <a:buSzPts val="2400"/>
              <a:buNone/>
              <a:defRPr sz="3200"/>
            </a:lvl9pPr>
          </a:lstStyle>
          <a:p>
            <a:endParaRPr/>
          </a:p>
        </p:txBody>
      </p:sp>
      <p:sp>
        <p:nvSpPr>
          <p:cNvPr id="97" name="Google Shape;97;p14"/>
          <p:cNvSpPr txBox="1">
            <a:spLocks noGrp="1"/>
          </p:cNvSpPr>
          <p:nvPr>
            <p:ph type="title" idx="7" hasCustomPrompt="1"/>
          </p:nvPr>
        </p:nvSpPr>
        <p:spPr>
          <a:xfrm>
            <a:off x="9133600" y="1460433"/>
            <a:ext cx="10816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900"/>
              <a:buNone/>
              <a:defRPr sz="5067"/>
            </a:lvl1pPr>
            <a:lvl2pPr lvl="1" rtl="0">
              <a:spcBef>
                <a:spcPts val="0"/>
              </a:spcBef>
              <a:spcAft>
                <a:spcPts val="0"/>
              </a:spcAft>
              <a:buSzPts val="3900"/>
              <a:buNone/>
              <a:defRPr sz="5200"/>
            </a:lvl2pPr>
            <a:lvl3pPr lvl="2" rtl="0">
              <a:spcBef>
                <a:spcPts val="0"/>
              </a:spcBef>
              <a:spcAft>
                <a:spcPts val="0"/>
              </a:spcAft>
              <a:buSzPts val="3900"/>
              <a:buNone/>
              <a:defRPr sz="5200"/>
            </a:lvl3pPr>
            <a:lvl4pPr lvl="3" rtl="0">
              <a:spcBef>
                <a:spcPts val="0"/>
              </a:spcBef>
              <a:spcAft>
                <a:spcPts val="0"/>
              </a:spcAft>
              <a:buSzPts val="3900"/>
              <a:buNone/>
              <a:defRPr sz="5200"/>
            </a:lvl4pPr>
            <a:lvl5pPr lvl="4" rtl="0">
              <a:spcBef>
                <a:spcPts val="0"/>
              </a:spcBef>
              <a:spcAft>
                <a:spcPts val="0"/>
              </a:spcAft>
              <a:buSzPts val="3900"/>
              <a:buNone/>
              <a:defRPr sz="5200"/>
            </a:lvl5pPr>
            <a:lvl6pPr lvl="5" rtl="0">
              <a:spcBef>
                <a:spcPts val="0"/>
              </a:spcBef>
              <a:spcAft>
                <a:spcPts val="0"/>
              </a:spcAft>
              <a:buSzPts val="3900"/>
              <a:buNone/>
              <a:defRPr sz="5200"/>
            </a:lvl6pPr>
            <a:lvl7pPr lvl="6" rtl="0">
              <a:spcBef>
                <a:spcPts val="0"/>
              </a:spcBef>
              <a:spcAft>
                <a:spcPts val="0"/>
              </a:spcAft>
              <a:buSzPts val="3900"/>
              <a:buNone/>
              <a:defRPr sz="5200"/>
            </a:lvl7pPr>
            <a:lvl8pPr lvl="7" rtl="0">
              <a:spcBef>
                <a:spcPts val="0"/>
              </a:spcBef>
              <a:spcAft>
                <a:spcPts val="0"/>
              </a:spcAft>
              <a:buSzPts val="3900"/>
              <a:buNone/>
              <a:defRPr sz="5200"/>
            </a:lvl8pPr>
            <a:lvl9pPr lvl="8" rtl="0">
              <a:spcBef>
                <a:spcPts val="0"/>
              </a:spcBef>
              <a:spcAft>
                <a:spcPts val="0"/>
              </a:spcAft>
              <a:buSzPts val="3900"/>
              <a:buNone/>
              <a:defRPr sz="5200"/>
            </a:lvl9pPr>
          </a:lstStyle>
          <a:p>
            <a:r>
              <a:t>xx%</a:t>
            </a:r>
          </a:p>
        </p:txBody>
      </p:sp>
      <p:sp>
        <p:nvSpPr>
          <p:cNvPr id="98" name="Google Shape;98;p14"/>
          <p:cNvSpPr txBox="1">
            <a:spLocks noGrp="1"/>
          </p:cNvSpPr>
          <p:nvPr>
            <p:ph type="subTitle" idx="8"/>
          </p:nvPr>
        </p:nvSpPr>
        <p:spPr>
          <a:xfrm>
            <a:off x="8116800" y="2774944"/>
            <a:ext cx="3115200" cy="76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sz="1867">
                <a:solidFill>
                  <a:schemeClr val="dk1"/>
                </a:solidFill>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99" name="Google Shape;99;p14"/>
          <p:cNvSpPr txBox="1">
            <a:spLocks noGrp="1"/>
          </p:cNvSpPr>
          <p:nvPr>
            <p:ph type="title" idx="9"/>
          </p:nvPr>
        </p:nvSpPr>
        <p:spPr>
          <a:xfrm>
            <a:off x="960000" y="4418105"/>
            <a:ext cx="3115200" cy="540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400"/>
              <a:buNone/>
              <a:defRPr sz="3200"/>
            </a:lvl1pPr>
            <a:lvl2pPr lvl="1" rtl="0">
              <a:spcBef>
                <a:spcPts val="0"/>
              </a:spcBef>
              <a:spcAft>
                <a:spcPts val="0"/>
              </a:spcAft>
              <a:buSzPts val="2400"/>
              <a:buNone/>
              <a:defRPr sz="3200"/>
            </a:lvl2pPr>
            <a:lvl3pPr lvl="2" rtl="0">
              <a:spcBef>
                <a:spcPts val="0"/>
              </a:spcBef>
              <a:spcAft>
                <a:spcPts val="0"/>
              </a:spcAft>
              <a:buSzPts val="2400"/>
              <a:buNone/>
              <a:defRPr sz="3200"/>
            </a:lvl3pPr>
            <a:lvl4pPr lvl="3" rtl="0">
              <a:spcBef>
                <a:spcPts val="0"/>
              </a:spcBef>
              <a:spcAft>
                <a:spcPts val="0"/>
              </a:spcAft>
              <a:buSzPts val="2400"/>
              <a:buNone/>
              <a:defRPr sz="3200"/>
            </a:lvl4pPr>
            <a:lvl5pPr lvl="4" rtl="0">
              <a:spcBef>
                <a:spcPts val="0"/>
              </a:spcBef>
              <a:spcAft>
                <a:spcPts val="0"/>
              </a:spcAft>
              <a:buSzPts val="2400"/>
              <a:buNone/>
              <a:defRPr sz="3200"/>
            </a:lvl5pPr>
            <a:lvl6pPr lvl="5" rtl="0">
              <a:spcBef>
                <a:spcPts val="0"/>
              </a:spcBef>
              <a:spcAft>
                <a:spcPts val="0"/>
              </a:spcAft>
              <a:buSzPts val="2400"/>
              <a:buNone/>
              <a:defRPr sz="3200"/>
            </a:lvl6pPr>
            <a:lvl7pPr lvl="6" rtl="0">
              <a:spcBef>
                <a:spcPts val="0"/>
              </a:spcBef>
              <a:spcAft>
                <a:spcPts val="0"/>
              </a:spcAft>
              <a:buSzPts val="2400"/>
              <a:buNone/>
              <a:defRPr sz="3200"/>
            </a:lvl7pPr>
            <a:lvl8pPr lvl="7" rtl="0">
              <a:spcBef>
                <a:spcPts val="0"/>
              </a:spcBef>
              <a:spcAft>
                <a:spcPts val="0"/>
              </a:spcAft>
              <a:buSzPts val="2400"/>
              <a:buNone/>
              <a:defRPr sz="3200"/>
            </a:lvl8pPr>
            <a:lvl9pPr lvl="8" rtl="0">
              <a:spcBef>
                <a:spcPts val="0"/>
              </a:spcBef>
              <a:spcAft>
                <a:spcPts val="0"/>
              </a:spcAft>
              <a:buSzPts val="2400"/>
              <a:buNone/>
              <a:defRPr sz="3200"/>
            </a:lvl9pPr>
          </a:lstStyle>
          <a:p>
            <a:endParaRPr/>
          </a:p>
        </p:txBody>
      </p:sp>
      <p:sp>
        <p:nvSpPr>
          <p:cNvPr id="100" name="Google Shape;100;p14"/>
          <p:cNvSpPr txBox="1">
            <a:spLocks noGrp="1"/>
          </p:cNvSpPr>
          <p:nvPr>
            <p:ph type="title" idx="13" hasCustomPrompt="1"/>
          </p:nvPr>
        </p:nvSpPr>
        <p:spPr>
          <a:xfrm>
            <a:off x="1976800" y="3618783"/>
            <a:ext cx="10816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900"/>
              <a:buNone/>
              <a:defRPr sz="5067"/>
            </a:lvl1pPr>
            <a:lvl2pPr lvl="1" rtl="0">
              <a:spcBef>
                <a:spcPts val="0"/>
              </a:spcBef>
              <a:spcAft>
                <a:spcPts val="0"/>
              </a:spcAft>
              <a:buSzPts val="3900"/>
              <a:buNone/>
              <a:defRPr sz="5200"/>
            </a:lvl2pPr>
            <a:lvl3pPr lvl="2" rtl="0">
              <a:spcBef>
                <a:spcPts val="0"/>
              </a:spcBef>
              <a:spcAft>
                <a:spcPts val="0"/>
              </a:spcAft>
              <a:buSzPts val="3900"/>
              <a:buNone/>
              <a:defRPr sz="5200"/>
            </a:lvl3pPr>
            <a:lvl4pPr lvl="3" rtl="0">
              <a:spcBef>
                <a:spcPts val="0"/>
              </a:spcBef>
              <a:spcAft>
                <a:spcPts val="0"/>
              </a:spcAft>
              <a:buSzPts val="3900"/>
              <a:buNone/>
              <a:defRPr sz="5200"/>
            </a:lvl4pPr>
            <a:lvl5pPr lvl="4" rtl="0">
              <a:spcBef>
                <a:spcPts val="0"/>
              </a:spcBef>
              <a:spcAft>
                <a:spcPts val="0"/>
              </a:spcAft>
              <a:buSzPts val="3900"/>
              <a:buNone/>
              <a:defRPr sz="5200"/>
            </a:lvl5pPr>
            <a:lvl6pPr lvl="5" rtl="0">
              <a:spcBef>
                <a:spcPts val="0"/>
              </a:spcBef>
              <a:spcAft>
                <a:spcPts val="0"/>
              </a:spcAft>
              <a:buSzPts val="3900"/>
              <a:buNone/>
              <a:defRPr sz="5200"/>
            </a:lvl6pPr>
            <a:lvl7pPr lvl="6" rtl="0">
              <a:spcBef>
                <a:spcPts val="0"/>
              </a:spcBef>
              <a:spcAft>
                <a:spcPts val="0"/>
              </a:spcAft>
              <a:buSzPts val="3900"/>
              <a:buNone/>
              <a:defRPr sz="5200"/>
            </a:lvl7pPr>
            <a:lvl8pPr lvl="7" rtl="0">
              <a:spcBef>
                <a:spcPts val="0"/>
              </a:spcBef>
              <a:spcAft>
                <a:spcPts val="0"/>
              </a:spcAft>
              <a:buSzPts val="3900"/>
              <a:buNone/>
              <a:defRPr sz="5200"/>
            </a:lvl8pPr>
            <a:lvl9pPr lvl="8" rtl="0">
              <a:spcBef>
                <a:spcPts val="0"/>
              </a:spcBef>
              <a:spcAft>
                <a:spcPts val="0"/>
              </a:spcAft>
              <a:buSzPts val="3900"/>
              <a:buNone/>
              <a:defRPr sz="5200"/>
            </a:lvl9pPr>
          </a:lstStyle>
          <a:p>
            <a:r>
              <a:t>xx%</a:t>
            </a:r>
          </a:p>
        </p:txBody>
      </p:sp>
      <p:sp>
        <p:nvSpPr>
          <p:cNvPr id="101" name="Google Shape;101;p14"/>
          <p:cNvSpPr txBox="1">
            <a:spLocks noGrp="1"/>
          </p:cNvSpPr>
          <p:nvPr>
            <p:ph type="subTitle" idx="14"/>
          </p:nvPr>
        </p:nvSpPr>
        <p:spPr>
          <a:xfrm>
            <a:off x="960000" y="4941151"/>
            <a:ext cx="3115200" cy="76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sz="1867">
                <a:solidFill>
                  <a:schemeClr val="dk1"/>
                </a:solidFill>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102" name="Google Shape;102;p14"/>
          <p:cNvSpPr txBox="1">
            <a:spLocks noGrp="1"/>
          </p:cNvSpPr>
          <p:nvPr>
            <p:ph type="title" idx="15"/>
          </p:nvPr>
        </p:nvSpPr>
        <p:spPr>
          <a:xfrm>
            <a:off x="4538400" y="4418105"/>
            <a:ext cx="3115200" cy="540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400"/>
              <a:buNone/>
              <a:defRPr sz="3200"/>
            </a:lvl1pPr>
            <a:lvl2pPr lvl="1" rtl="0">
              <a:spcBef>
                <a:spcPts val="0"/>
              </a:spcBef>
              <a:spcAft>
                <a:spcPts val="0"/>
              </a:spcAft>
              <a:buSzPts val="2400"/>
              <a:buNone/>
              <a:defRPr sz="3200"/>
            </a:lvl2pPr>
            <a:lvl3pPr lvl="2" rtl="0">
              <a:spcBef>
                <a:spcPts val="0"/>
              </a:spcBef>
              <a:spcAft>
                <a:spcPts val="0"/>
              </a:spcAft>
              <a:buSzPts val="2400"/>
              <a:buNone/>
              <a:defRPr sz="3200"/>
            </a:lvl3pPr>
            <a:lvl4pPr lvl="3" rtl="0">
              <a:spcBef>
                <a:spcPts val="0"/>
              </a:spcBef>
              <a:spcAft>
                <a:spcPts val="0"/>
              </a:spcAft>
              <a:buSzPts val="2400"/>
              <a:buNone/>
              <a:defRPr sz="3200"/>
            </a:lvl4pPr>
            <a:lvl5pPr lvl="4" rtl="0">
              <a:spcBef>
                <a:spcPts val="0"/>
              </a:spcBef>
              <a:spcAft>
                <a:spcPts val="0"/>
              </a:spcAft>
              <a:buSzPts val="2400"/>
              <a:buNone/>
              <a:defRPr sz="3200"/>
            </a:lvl5pPr>
            <a:lvl6pPr lvl="5" rtl="0">
              <a:spcBef>
                <a:spcPts val="0"/>
              </a:spcBef>
              <a:spcAft>
                <a:spcPts val="0"/>
              </a:spcAft>
              <a:buSzPts val="2400"/>
              <a:buNone/>
              <a:defRPr sz="3200"/>
            </a:lvl6pPr>
            <a:lvl7pPr lvl="6" rtl="0">
              <a:spcBef>
                <a:spcPts val="0"/>
              </a:spcBef>
              <a:spcAft>
                <a:spcPts val="0"/>
              </a:spcAft>
              <a:buSzPts val="2400"/>
              <a:buNone/>
              <a:defRPr sz="3200"/>
            </a:lvl7pPr>
            <a:lvl8pPr lvl="7" rtl="0">
              <a:spcBef>
                <a:spcPts val="0"/>
              </a:spcBef>
              <a:spcAft>
                <a:spcPts val="0"/>
              </a:spcAft>
              <a:buSzPts val="2400"/>
              <a:buNone/>
              <a:defRPr sz="3200"/>
            </a:lvl8pPr>
            <a:lvl9pPr lvl="8" rtl="0">
              <a:spcBef>
                <a:spcPts val="0"/>
              </a:spcBef>
              <a:spcAft>
                <a:spcPts val="0"/>
              </a:spcAft>
              <a:buSzPts val="2400"/>
              <a:buNone/>
              <a:defRPr sz="3200"/>
            </a:lvl9pPr>
          </a:lstStyle>
          <a:p>
            <a:endParaRPr/>
          </a:p>
        </p:txBody>
      </p:sp>
      <p:sp>
        <p:nvSpPr>
          <p:cNvPr id="103" name="Google Shape;103;p14"/>
          <p:cNvSpPr txBox="1">
            <a:spLocks noGrp="1"/>
          </p:cNvSpPr>
          <p:nvPr>
            <p:ph type="title" idx="16" hasCustomPrompt="1"/>
          </p:nvPr>
        </p:nvSpPr>
        <p:spPr>
          <a:xfrm>
            <a:off x="5555200" y="3618783"/>
            <a:ext cx="10816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900"/>
              <a:buNone/>
              <a:defRPr sz="5067"/>
            </a:lvl1pPr>
            <a:lvl2pPr lvl="1" rtl="0">
              <a:spcBef>
                <a:spcPts val="0"/>
              </a:spcBef>
              <a:spcAft>
                <a:spcPts val="0"/>
              </a:spcAft>
              <a:buSzPts val="3900"/>
              <a:buNone/>
              <a:defRPr sz="5200"/>
            </a:lvl2pPr>
            <a:lvl3pPr lvl="2" rtl="0">
              <a:spcBef>
                <a:spcPts val="0"/>
              </a:spcBef>
              <a:spcAft>
                <a:spcPts val="0"/>
              </a:spcAft>
              <a:buSzPts val="3900"/>
              <a:buNone/>
              <a:defRPr sz="5200"/>
            </a:lvl3pPr>
            <a:lvl4pPr lvl="3" rtl="0">
              <a:spcBef>
                <a:spcPts val="0"/>
              </a:spcBef>
              <a:spcAft>
                <a:spcPts val="0"/>
              </a:spcAft>
              <a:buSzPts val="3900"/>
              <a:buNone/>
              <a:defRPr sz="5200"/>
            </a:lvl4pPr>
            <a:lvl5pPr lvl="4" rtl="0">
              <a:spcBef>
                <a:spcPts val="0"/>
              </a:spcBef>
              <a:spcAft>
                <a:spcPts val="0"/>
              </a:spcAft>
              <a:buSzPts val="3900"/>
              <a:buNone/>
              <a:defRPr sz="5200"/>
            </a:lvl5pPr>
            <a:lvl6pPr lvl="5" rtl="0">
              <a:spcBef>
                <a:spcPts val="0"/>
              </a:spcBef>
              <a:spcAft>
                <a:spcPts val="0"/>
              </a:spcAft>
              <a:buSzPts val="3900"/>
              <a:buNone/>
              <a:defRPr sz="5200"/>
            </a:lvl6pPr>
            <a:lvl7pPr lvl="6" rtl="0">
              <a:spcBef>
                <a:spcPts val="0"/>
              </a:spcBef>
              <a:spcAft>
                <a:spcPts val="0"/>
              </a:spcAft>
              <a:buSzPts val="3900"/>
              <a:buNone/>
              <a:defRPr sz="5200"/>
            </a:lvl7pPr>
            <a:lvl8pPr lvl="7" rtl="0">
              <a:spcBef>
                <a:spcPts val="0"/>
              </a:spcBef>
              <a:spcAft>
                <a:spcPts val="0"/>
              </a:spcAft>
              <a:buSzPts val="3900"/>
              <a:buNone/>
              <a:defRPr sz="5200"/>
            </a:lvl8pPr>
            <a:lvl9pPr lvl="8" rtl="0">
              <a:spcBef>
                <a:spcPts val="0"/>
              </a:spcBef>
              <a:spcAft>
                <a:spcPts val="0"/>
              </a:spcAft>
              <a:buSzPts val="3900"/>
              <a:buNone/>
              <a:defRPr sz="5200"/>
            </a:lvl9pPr>
          </a:lstStyle>
          <a:p>
            <a:r>
              <a:t>xx%</a:t>
            </a:r>
          </a:p>
        </p:txBody>
      </p:sp>
      <p:sp>
        <p:nvSpPr>
          <p:cNvPr id="104" name="Google Shape;104;p14"/>
          <p:cNvSpPr txBox="1">
            <a:spLocks noGrp="1"/>
          </p:cNvSpPr>
          <p:nvPr>
            <p:ph type="subTitle" idx="17"/>
          </p:nvPr>
        </p:nvSpPr>
        <p:spPr>
          <a:xfrm>
            <a:off x="4538400" y="4941151"/>
            <a:ext cx="3115200" cy="76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sz="1867">
                <a:solidFill>
                  <a:schemeClr val="dk1"/>
                </a:solidFill>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105" name="Google Shape;105;p14"/>
          <p:cNvSpPr txBox="1">
            <a:spLocks noGrp="1"/>
          </p:cNvSpPr>
          <p:nvPr>
            <p:ph type="title" idx="18"/>
          </p:nvPr>
        </p:nvSpPr>
        <p:spPr>
          <a:xfrm>
            <a:off x="8116800" y="4418105"/>
            <a:ext cx="3115200" cy="540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400"/>
              <a:buNone/>
              <a:defRPr sz="3200"/>
            </a:lvl1pPr>
            <a:lvl2pPr lvl="1" rtl="0">
              <a:spcBef>
                <a:spcPts val="0"/>
              </a:spcBef>
              <a:spcAft>
                <a:spcPts val="0"/>
              </a:spcAft>
              <a:buSzPts val="2400"/>
              <a:buNone/>
              <a:defRPr sz="3200"/>
            </a:lvl2pPr>
            <a:lvl3pPr lvl="2" rtl="0">
              <a:spcBef>
                <a:spcPts val="0"/>
              </a:spcBef>
              <a:spcAft>
                <a:spcPts val="0"/>
              </a:spcAft>
              <a:buSzPts val="2400"/>
              <a:buNone/>
              <a:defRPr sz="3200"/>
            </a:lvl3pPr>
            <a:lvl4pPr lvl="3" rtl="0">
              <a:spcBef>
                <a:spcPts val="0"/>
              </a:spcBef>
              <a:spcAft>
                <a:spcPts val="0"/>
              </a:spcAft>
              <a:buSzPts val="2400"/>
              <a:buNone/>
              <a:defRPr sz="3200"/>
            </a:lvl4pPr>
            <a:lvl5pPr lvl="4" rtl="0">
              <a:spcBef>
                <a:spcPts val="0"/>
              </a:spcBef>
              <a:spcAft>
                <a:spcPts val="0"/>
              </a:spcAft>
              <a:buSzPts val="2400"/>
              <a:buNone/>
              <a:defRPr sz="3200"/>
            </a:lvl5pPr>
            <a:lvl6pPr lvl="5" rtl="0">
              <a:spcBef>
                <a:spcPts val="0"/>
              </a:spcBef>
              <a:spcAft>
                <a:spcPts val="0"/>
              </a:spcAft>
              <a:buSzPts val="2400"/>
              <a:buNone/>
              <a:defRPr sz="3200"/>
            </a:lvl6pPr>
            <a:lvl7pPr lvl="6" rtl="0">
              <a:spcBef>
                <a:spcPts val="0"/>
              </a:spcBef>
              <a:spcAft>
                <a:spcPts val="0"/>
              </a:spcAft>
              <a:buSzPts val="2400"/>
              <a:buNone/>
              <a:defRPr sz="3200"/>
            </a:lvl7pPr>
            <a:lvl8pPr lvl="7" rtl="0">
              <a:spcBef>
                <a:spcPts val="0"/>
              </a:spcBef>
              <a:spcAft>
                <a:spcPts val="0"/>
              </a:spcAft>
              <a:buSzPts val="2400"/>
              <a:buNone/>
              <a:defRPr sz="3200"/>
            </a:lvl8pPr>
            <a:lvl9pPr lvl="8" rtl="0">
              <a:spcBef>
                <a:spcPts val="0"/>
              </a:spcBef>
              <a:spcAft>
                <a:spcPts val="0"/>
              </a:spcAft>
              <a:buSzPts val="2400"/>
              <a:buNone/>
              <a:defRPr sz="3200"/>
            </a:lvl9pPr>
          </a:lstStyle>
          <a:p>
            <a:endParaRPr/>
          </a:p>
        </p:txBody>
      </p:sp>
      <p:sp>
        <p:nvSpPr>
          <p:cNvPr id="106" name="Google Shape;106;p14"/>
          <p:cNvSpPr txBox="1">
            <a:spLocks noGrp="1"/>
          </p:cNvSpPr>
          <p:nvPr>
            <p:ph type="title" idx="19" hasCustomPrompt="1"/>
          </p:nvPr>
        </p:nvSpPr>
        <p:spPr>
          <a:xfrm>
            <a:off x="9133600" y="3618783"/>
            <a:ext cx="10816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900"/>
              <a:buNone/>
              <a:defRPr sz="5067"/>
            </a:lvl1pPr>
            <a:lvl2pPr lvl="1" rtl="0">
              <a:spcBef>
                <a:spcPts val="0"/>
              </a:spcBef>
              <a:spcAft>
                <a:spcPts val="0"/>
              </a:spcAft>
              <a:buSzPts val="3900"/>
              <a:buNone/>
              <a:defRPr sz="5200"/>
            </a:lvl2pPr>
            <a:lvl3pPr lvl="2" rtl="0">
              <a:spcBef>
                <a:spcPts val="0"/>
              </a:spcBef>
              <a:spcAft>
                <a:spcPts val="0"/>
              </a:spcAft>
              <a:buSzPts val="3900"/>
              <a:buNone/>
              <a:defRPr sz="5200"/>
            </a:lvl3pPr>
            <a:lvl4pPr lvl="3" rtl="0">
              <a:spcBef>
                <a:spcPts val="0"/>
              </a:spcBef>
              <a:spcAft>
                <a:spcPts val="0"/>
              </a:spcAft>
              <a:buSzPts val="3900"/>
              <a:buNone/>
              <a:defRPr sz="5200"/>
            </a:lvl4pPr>
            <a:lvl5pPr lvl="4" rtl="0">
              <a:spcBef>
                <a:spcPts val="0"/>
              </a:spcBef>
              <a:spcAft>
                <a:spcPts val="0"/>
              </a:spcAft>
              <a:buSzPts val="3900"/>
              <a:buNone/>
              <a:defRPr sz="5200"/>
            </a:lvl5pPr>
            <a:lvl6pPr lvl="5" rtl="0">
              <a:spcBef>
                <a:spcPts val="0"/>
              </a:spcBef>
              <a:spcAft>
                <a:spcPts val="0"/>
              </a:spcAft>
              <a:buSzPts val="3900"/>
              <a:buNone/>
              <a:defRPr sz="5200"/>
            </a:lvl6pPr>
            <a:lvl7pPr lvl="6" rtl="0">
              <a:spcBef>
                <a:spcPts val="0"/>
              </a:spcBef>
              <a:spcAft>
                <a:spcPts val="0"/>
              </a:spcAft>
              <a:buSzPts val="3900"/>
              <a:buNone/>
              <a:defRPr sz="5200"/>
            </a:lvl7pPr>
            <a:lvl8pPr lvl="7" rtl="0">
              <a:spcBef>
                <a:spcPts val="0"/>
              </a:spcBef>
              <a:spcAft>
                <a:spcPts val="0"/>
              </a:spcAft>
              <a:buSzPts val="3900"/>
              <a:buNone/>
              <a:defRPr sz="5200"/>
            </a:lvl8pPr>
            <a:lvl9pPr lvl="8" rtl="0">
              <a:spcBef>
                <a:spcPts val="0"/>
              </a:spcBef>
              <a:spcAft>
                <a:spcPts val="0"/>
              </a:spcAft>
              <a:buSzPts val="3900"/>
              <a:buNone/>
              <a:defRPr sz="5200"/>
            </a:lvl9pPr>
          </a:lstStyle>
          <a:p>
            <a:r>
              <a:t>xx%</a:t>
            </a:r>
          </a:p>
        </p:txBody>
      </p:sp>
      <p:sp>
        <p:nvSpPr>
          <p:cNvPr id="107" name="Google Shape;107;p14"/>
          <p:cNvSpPr txBox="1">
            <a:spLocks noGrp="1"/>
          </p:cNvSpPr>
          <p:nvPr>
            <p:ph type="subTitle" idx="20"/>
          </p:nvPr>
        </p:nvSpPr>
        <p:spPr>
          <a:xfrm>
            <a:off x="8116800" y="4941151"/>
            <a:ext cx="3115200" cy="76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sz="1867">
                <a:solidFill>
                  <a:schemeClr val="dk1"/>
                </a:solidFill>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108" name="Google Shape;108;p14"/>
          <p:cNvSpPr txBox="1">
            <a:spLocks noGrp="1"/>
          </p:cNvSpPr>
          <p:nvPr>
            <p:ph type="title" idx="21"/>
          </p:nvPr>
        </p:nvSpPr>
        <p:spPr>
          <a:xfrm>
            <a:off x="3109867" y="593367"/>
            <a:ext cx="59724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cxnSp>
        <p:nvCxnSpPr>
          <p:cNvPr id="109" name="Google Shape;109;p14"/>
          <p:cNvCxnSpPr/>
          <p:nvPr/>
        </p:nvCxnSpPr>
        <p:spPr>
          <a:xfrm>
            <a:off x="-96733" y="3654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110" name="Google Shape;110;p14"/>
          <p:cNvCxnSpPr/>
          <p:nvPr/>
        </p:nvCxnSpPr>
        <p:spPr>
          <a:xfrm>
            <a:off x="-96733" y="65032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111" name="Google Shape;111;p14"/>
          <p:cNvCxnSpPr/>
          <p:nvPr/>
        </p:nvCxnSpPr>
        <p:spPr>
          <a:xfrm>
            <a:off x="-333633" y="5435267"/>
            <a:ext cx="2569200" cy="1548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112" name="Google Shape;112;p14"/>
          <p:cNvCxnSpPr/>
          <p:nvPr/>
        </p:nvCxnSpPr>
        <p:spPr>
          <a:xfrm>
            <a:off x="9921533" y="-64500"/>
            <a:ext cx="2569200" cy="15480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extLst>
      <p:ext uri="{BB962C8B-B14F-4D97-AF65-F5344CB8AC3E}">
        <p14:creationId xmlns:p14="http://schemas.microsoft.com/office/powerpoint/2010/main" val="13370888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Quote">
  <p:cSld name="Quote">
    <p:spTree>
      <p:nvGrpSpPr>
        <p:cNvPr id="1" name="Shape 113"/>
        <p:cNvGrpSpPr/>
        <p:nvPr/>
      </p:nvGrpSpPr>
      <p:grpSpPr>
        <a:xfrm>
          <a:off x="0" y="0"/>
          <a:ext cx="0" cy="0"/>
          <a:chOff x="0" y="0"/>
          <a:chExt cx="0" cy="0"/>
        </a:xfrm>
      </p:grpSpPr>
      <p:sp>
        <p:nvSpPr>
          <p:cNvPr id="114" name="Google Shape;114;p15"/>
          <p:cNvSpPr txBox="1">
            <a:spLocks noGrp="1"/>
          </p:cNvSpPr>
          <p:nvPr>
            <p:ph type="title"/>
          </p:nvPr>
        </p:nvSpPr>
        <p:spPr>
          <a:xfrm>
            <a:off x="3214000" y="3744337"/>
            <a:ext cx="5764000" cy="6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4800"/>
              <a:buNone/>
              <a:defRPr/>
            </a:lvl1pPr>
            <a:lvl2pPr lvl="1" algn="ctr" rtl="0">
              <a:spcBef>
                <a:spcPts val="0"/>
              </a:spcBef>
              <a:spcAft>
                <a:spcPts val="0"/>
              </a:spcAft>
              <a:buSzPts val="4800"/>
              <a:buFont typeface="Crimson Text"/>
              <a:buNone/>
              <a:defRPr sz="6400">
                <a:latin typeface="Crimson Text"/>
                <a:ea typeface="Crimson Text"/>
                <a:cs typeface="Crimson Text"/>
                <a:sym typeface="Crimson Text"/>
              </a:defRPr>
            </a:lvl2pPr>
            <a:lvl3pPr lvl="2" algn="ctr" rtl="0">
              <a:spcBef>
                <a:spcPts val="0"/>
              </a:spcBef>
              <a:spcAft>
                <a:spcPts val="0"/>
              </a:spcAft>
              <a:buSzPts val="4800"/>
              <a:buFont typeface="Crimson Text"/>
              <a:buNone/>
              <a:defRPr sz="6400">
                <a:latin typeface="Crimson Text"/>
                <a:ea typeface="Crimson Text"/>
                <a:cs typeface="Crimson Text"/>
                <a:sym typeface="Crimson Text"/>
              </a:defRPr>
            </a:lvl3pPr>
            <a:lvl4pPr lvl="3" algn="ctr" rtl="0">
              <a:spcBef>
                <a:spcPts val="0"/>
              </a:spcBef>
              <a:spcAft>
                <a:spcPts val="0"/>
              </a:spcAft>
              <a:buSzPts val="4800"/>
              <a:buFont typeface="Crimson Text"/>
              <a:buNone/>
              <a:defRPr sz="6400">
                <a:latin typeface="Crimson Text"/>
                <a:ea typeface="Crimson Text"/>
                <a:cs typeface="Crimson Text"/>
                <a:sym typeface="Crimson Text"/>
              </a:defRPr>
            </a:lvl4pPr>
            <a:lvl5pPr lvl="4" algn="ctr" rtl="0">
              <a:spcBef>
                <a:spcPts val="0"/>
              </a:spcBef>
              <a:spcAft>
                <a:spcPts val="0"/>
              </a:spcAft>
              <a:buSzPts val="4800"/>
              <a:buFont typeface="Crimson Text"/>
              <a:buNone/>
              <a:defRPr sz="6400">
                <a:latin typeface="Crimson Text"/>
                <a:ea typeface="Crimson Text"/>
                <a:cs typeface="Crimson Text"/>
                <a:sym typeface="Crimson Text"/>
              </a:defRPr>
            </a:lvl5pPr>
            <a:lvl6pPr lvl="5" algn="ctr" rtl="0">
              <a:spcBef>
                <a:spcPts val="0"/>
              </a:spcBef>
              <a:spcAft>
                <a:spcPts val="0"/>
              </a:spcAft>
              <a:buSzPts val="4800"/>
              <a:buFont typeface="Crimson Text"/>
              <a:buNone/>
              <a:defRPr sz="6400">
                <a:latin typeface="Crimson Text"/>
                <a:ea typeface="Crimson Text"/>
                <a:cs typeface="Crimson Text"/>
                <a:sym typeface="Crimson Text"/>
              </a:defRPr>
            </a:lvl6pPr>
            <a:lvl7pPr lvl="6" algn="ctr" rtl="0">
              <a:spcBef>
                <a:spcPts val="0"/>
              </a:spcBef>
              <a:spcAft>
                <a:spcPts val="0"/>
              </a:spcAft>
              <a:buSzPts val="4800"/>
              <a:buFont typeface="Crimson Text"/>
              <a:buNone/>
              <a:defRPr sz="6400">
                <a:latin typeface="Crimson Text"/>
                <a:ea typeface="Crimson Text"/>
                <a:cs typeface="Crimson Text"/>
                <a:sym typeface="Crimson Text"/>
              </a:defRPr>
            </a:lvl7pPr>
            <a:lvl8pPr lvl="7" algn="ctr" rtl="0">
              <a:spcBef>
                <a:spcPts val="0"/>
              </a:spcBef>
              <a:spcAft>
                <a:spcPts val="0"/>
              </a:spcAft>
              <a:buSzPts val="4800"/>
              <a:buFont typeface="Crimson Text"/>
              <a:buNone/>
              <a:defRPr sz="6400">
                <a:latin typeface="Crimson Text"/>
                <a:ea typeface="Crimson Text"/>
                <a:cs typeface="Crimson Text"/>
                <a:sym typeface="Crimson Text"/>
              </a:defRPr>
            </a:lvl8pPr>
            <a:lvl9pPr lvl="8" algn="ctr" rtl="0">
              <a:spcBef>
                <a:spcPts val="0"/>
              </a:spcBef>
              <a:spcAft>
                <a:spcPts val="0"/>
              </a:spcAft>
              <a:buSzPts val="4800"/>
              <a:buFont typeface="Crimson Text"/>
              <a:buNone/>
              <a:defRPr sz="6400">
                <a:latin typeface="Crimson Text"/>
                <a:ea typeface="Crimson Text"/>
                <a:cs typeface="Crimson Text"/>
                <a:sym typeface="Crimson Text"/>
              </a:defRPr>
            </a:lvl9pPr>
          </a:lstStyle>
          <a:p>
            <a:endParaRPr/>
          </a:p>
        </p:txBody>
      </p:sp>
      <p:sp>
        <p:nvSpPr>
          <p:cNvPr id="115" name="Google Shape;115;p15"/>
          <p:cNvSpPr txBox="1">
            <a:spLocks noGrp="1"/>
          </p:cNvSpPr>
          <p:nvPr>
            <p:ph type="subTitle" idx="1"/>
          </p:nvPr>
        </p:nvSpPr>
        <p:spPr>
          <a:xfrm>
            <a:off x="2457200" y="2215951"/>
            <a:ext cx="7277600" cy="1329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sz="2667"/>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cxnSp>
        <p:nvCxnSpPr>
          <p:cNvPr id="116" name="Google Shape;116;p15"/>
          <p:cNvCxnSpPr/>
          <p:nvPr/>
        </p:nvCxnSpPr>
        <p:spPr>
          <a:xfrm>
            <a:off x="-96733" y="3654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117" name="Google Shape;117;p15"/>
          <p:cNvCxnSpPr/>
          <p:nvPr/>
        </p:nvCxnSpPr>
        <p:spPr>
          <a:xfrm>
            <a:off x="-96733" y="6503267"/>
            <a:ext cx="12383200" cy="0"/>
          </a:xfrm>
          <a:prstGeom prst="straightConnector1">
            <a:avLst/>
          </a:prstGeom>
          <a:noFill/>
          <a:ln w="28575" cap="flat" cmpd="sng">
            <a:solidFill>
              <a:schemeClr val="accent1"/>
            </a:solidFill>
            <a:prstDash val="solid"/>
            <a:round/>
            <a:headEnd type="none" w="med" len="med"/>
            <a:tailEnd type="none" w="med" len="med"/>
          </a:ln>
        </p:spPr>
      </p:cxnSp>
    </p:spTree>
    <p:extLst>
      <p:ext uri="{BB962C8B-B14F-4D97-AF65-F5344CB8AC3E}">
        <p14:creationId xmlns:p14="http://schemas.microsoft.com/office/powerpoint/2010/main" val="21451914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Quote 1">
  <p:cSld name="Quote 1">
    <p:spTree>
      <p:nvGrpSpPr>
        <p:cNvPr id="1" name="Shape 118"/>
        <p:cNvGrpSpPr/>
        <p:nvPr/>
      </p:nvGrpSpPr>
      <p:grpSpPr>
        <a:xfrm>
          <a:off x="0" y="0"/>
          <a:ext cx="0" cy="0"/>
          <a:chOff x="0" y="0"/>
          <a:chExt cx="0" cy="0"/>
        </a:xfrm>
      </p:grpSpPr>
      <p:sp>
        <p:nvSpPr>
          <p:cNvPr id="119" name="Google Shape;119;p16"/>
          <p:cNvSpPr txBox="1">
            <a:spLocks noGrp="1"/>
          </p:cNvSpPr>
          <p:nvPr>
            <p:ph type="title"/>
          </p:nvPr>
        </p:nvSpPr>
        <p:spPr>
          <a:xfrm>
            <a:off x="933200" y="3761684"/>
            <a:ext cx="5764000" cy="663600"/>
          </a:xfrm>
          <a:prstGeom prst="rect">
            <a:avLst/>
          </a:prstGeom>
        </p:spPr>
        <p:txBody>
          <a:bodyPr spcFirstLastPara="1" wrap="square" lIns="91425" tIns="91425" rIns="91425" bIns="91425" anchor="t" anchorCtr="0">
            <a:noAutofit/>
          </a:bodyPr>
          <a:lstStyle>
            <a:lvl1pPr lvl="0" rtl="0">
              <a:spcBef>
                <a:spcPts val="0"/>
              </a:spcBef>
              <a:spcAft>
                <a:spcPts val="0"/>
              </a:spcAft>
              <a:buSzPts val="4800"/>
              <a:buNone/>
              <a:defRPr/>
            </a:lvl1pPr>
            <a:lvl2pPr lvl="1" algn="ctr" rtl="0">
              <a:spcBef>
                <a:spcPts val="0"/>
              </a:spcBef>
              <a:spcAft>
                <a:spcPts val="0"/>
              </a:spcAft>
              <a:buSzPts val="4800"/>
              <a:buFont typeface="Crimson Text"/>
              <a:buNone/>
              <a:defRPr sz="6400">
                <a:latin typeface="Crimson Text"/>
                <a:ea typeface="Crimson Text"/>
                <a:cs typeface="Crimson Text"/>
                <a:sym typeface="Crimson Text"/>
              </a:defRPr>
            </a:lvl2pPr>
            <a:lvl3pPr lvl="2" algn="ctr" rtl="0">
              <a:spcBef>
                <a:spcPts val="0"/>
              </a:spcBef>
              <a:spcAft>
                <a:spcPts val="0"/>
              </a:spcAft>
              <a:buSzPts val="4800"/>
              <a:buFont typeface="Crimson Text"/>
              <a:buNone/>
              <a:defRPr sz="6400">
                <a:latin typeface="Crimson Text"/>
                <a:ea typeface="Crimson Text"/>
                <a:cs typeface="Crimson Text"/>
                <a:sym typeface="Crimson Text"/>
              </a:defRPr>
            </a:lvl3pPr>
            <a:lvl4pPr lvl="3" algn="ctr" rtl="0">
              <a:spcBef>
                <a:spcPts val="0"/>
              </a:spcBef>
              <a:spcAft>
                <a:spcPts val="0"/>
              </a:spcAft>
              <a:buSzPts val="4800"/>
              <a:buFont typeface="Crimson Text"/>
              <a:buNone/>
              <a:defRPr sz="6400">
                <a:latin typeface="Crimson Text"/>
                <a:ea typeface="Crimson Text"/>
                <a:cs typeface="Crimson Text"/>
                <a:sym typeface="Crimson Text"/>
              </a:defRPr>
            </a:lvl4pPr>
            <a:lvl5pPr lvl="4" algn="ctr" rtl="0">
              <a:spcBef>
                <a:spcPts val="0"/>
              </a:spcBef>
              <a:spcAft>
                <a:spcPts val="0"/>
              </a:spcAft>
              <a:buSzPts val="4800"/>
              <a:buFont typeface="Crimson Text"/>
              <a:buNone/>
              <a:defRPr sz="6400">
                <a:latin typeface="Crimson Text"/>
                <a:ea typeface="Crimson Text"/>
                <a:cs typeface="Crimson Text"/>
                <a:sym typeface="Crimson Text"/>
              </a:defRPr>
            </a:lvl5pPr>
            <a:lvl6pPr lvl="5" algn="ctr" rtl="0">
              <a:spcBef>
                <a:spcPts val="0"/>
              </a:spcBef>
              <a:spcAft>
                <a:spcPts val="0"/>
              </a:spcAft>
              <a:buSzPts val="4800"/>
              <a:buFont typeface="Crimson Text"/>
              <a:buNone/>
              <a:defRPr sz="6400">
                <a:latin typeface="Crimson Text"/>
                <a:ea typeface="Crimson Text"/>
                <a:cs typeface="Crimson Text"/>
                <a:sym typeface="Crimson Text"/>
              </a:defRPr>
            </a:lvl6pPr>
            <a:lvl7pPr lvl="6" algn="ctr" rtl="0">
              <a:spcBef>
                <a:spcPts val="0"/>
              </a:spcBef>
              <a:spcAft>
                <a:spcPts val="0"/>
              </a:spcAft>
              <a:buSzPts val="4800"/>
              <a:buFont typeface="Crimson Text"/>
              <a:buNone/>
              <a:defRPr sz="6400">
                <a:latin typeface="Crimson Text"/>
                <a:ea typeface="Crimson Text"/>
                <a:cs typeface="Crimson Text"/>
                <a:sym typeface="Crimson Text"/>
              </a:defRPr>
            </a:lvl7pPr>
            <a:lvl8pPr lvl="7" algn="ctr" rtl="0">
              <a:spcBef>
                <a:spcPts val="0"/>
              </a:spcBef>
              <a:spcAft>
                <a:spcPts val="0"/>
              </a:spcAft>
              <a:buSzPts val="4800"/>
              <a:buFont typeface="Crimson Text"/>
              <a:buNone/>
              <a:defRPr sz="6400">
                <a:latin typeface="Crimson Text"/>
                <a:ea typeface="Crimson Text"/>
                <a:cs typeface="Crimson Text"/>
                <a:sym typeface="Crimson Text"/>
              </a:defRPr>
            </a:lvl8pPr>
            <a:lvl9pPr lvl="8" algn="ctr" rtl="0">
              <a:spcBef>
                <a:spcPts val="0"/>
              </a:spcBef>
              <a:spcAft>
                <a:spcPts val="0"/>
              </a:spcAft>
              <a:buSzPts val="4800"/>
              <a:buFont typeface="Crimson Text"/>
              <a:buNone/>
              <a:defRPr sz="6400">
                <a:latin typeface="Crimson Text"/>
                <a:ea typeface="Crimson Text"/>
                <a:cs typeface="Crimson Text"/>
                <a:sym typeface="Crimson Text"/>
              </a:defRPr>
            </a:lvl9pPr>
          </a:lstStyle>
          <a:p>
            <a:endParaRPr/>
          </a:p>
        </p:txBody>
      </p:sp>
      <p:sp>
        <p:nvSpPr>
          <p:cNvPr id="120" name="Google Shape;120;p16"/>
          <p:cNvSpPr txBox="1">
            <a:spLocks noGrp="1"/>
          </p:cNvSpPr>
          <p:nvPr>
            <p:ph type="subTitle" idx="1"/>
          </p:nvPr>
        </p:nvSpPr>
        <p:spPr>
          <a:xfrm>
            <a:off x="933200" y="2234536"/>
            <a:ext cx="7277600" cy="1329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800"/>
              <a:buNone/>
              <a:defRPr sz="2667"/>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cxnSp>
        <p:nvCxnSpPr>
          <p:cNvPr id="121" name="Google Shape;121;p16"/>
          <p:cNvCxnSpPr/>
          <p:nvPr/>
        </p:nvCxnSpPr>
        <p:spPr>
          <a:xfrm>
            <a:off x="-96733" y="3654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122" name="Google Shape;122;p16"/>
          <p:cNvCxnSpPr/>
          <p:nvPr/>
        </p:nvCxnSpPr>
        <p:spPr>
          <a:xfrm>
            <a:off x="-96733" y="65032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123" name="Google Shape;123;p16"/>
          <p:cNvCxnSpPr/>
          <p:nvPr/>
        </p:nvCxnSpPr>
        <p:spPr>
          <a:xfrm flipH="1">
            <a:off x="9938984" y="5404884"/>
            <a:ext cx="2569200" cy="1548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124" name="Google Shape;124;p16"/>
          <p:cNvCxnSpPr/>
          <p:nvPr/>
        </p:nvCxnSpPr>
        <p:spPr>
          <a:xfrm flipH="1">
            <a:off x="-316183" y="-94883"/>
            <a:ext cx="2569200" cy="15480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extLst>
      <p:ext uri="{BB962C8B-B14F-4D97-AF65-F5344CB8AC3E}">
        <p14:creationId xmlns:p14="http://schemas.microsoft.com/office/powerpoint/2010/main" val="26062144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text">
  <p:cSld name="Title and text">
    <p:spTree>
      <p:nvGrpSpPr>
        <p:cNvPr id="1" name="Shape 125"/>
        <p:cNvGrpSpPr/>
        <p:nvPr/>
      </p:nvGrpSpPr>
      <p:grpSpPr>
        <a:xfrm>
          <a:off x="0" y="0"/>
          <a:ext cx="0" cy="0"/>
          <a:chOff x="0" y="0"/>
          <a:chExt cx="0" cy="0"/>
        </a:xfrm>
      </p:grpSpPr>
      <p:sp>
        <p:nvSpPr>
          <p:cNvPr id="126" name="Google Shape;126;p17"/>
          <p:cNvSpPr txBox="1">
            <a:spLocks noGrp="1"/>
          </p:cNvSpPr>
          <p:nvPr>
            <p:ph type="subTitle" idx="1"/>
          </p:nvPr>
        </p:nvSpPr>
        <p:spPr>
          <a:xfrm>
            <a:off x="3531200" y="2242667"/>
            <a:ext cx="5129600" cy="3173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accent1"/>
              </a:buClr>
              <a:buSzPts val="1400"/>
              <a:buChar char="●"/>
              <a:defRPr sz="1867"/>
            </a:lvl1pPr>
            <a:lvl2pPr lvl="1" algn="ctr" rtl="0">
              <a:spcBef>
                <a:spcPts val="0"/>
              </a:spcBef>
              <a:spcAft>
                <a:spcPts val="0"/>
              </a:spcAft>
              <a:buClr>
                <a:schemeClr val="dk1"/>
              </a:buClr>
              <a:buSzPts val="1400"/>
              <a:buChar char="○"/>
              <a:defRPr/>
            </a:lvl2pPr>
            <a:lvl3pPr lvl="2" algn="ctr" rtl="0">
              <a:spcBef>
                <a:spcPts val="0"/>
              </a:spcBef>
              <a:spcAft>
                <a:spcPts val="0"/>
              </a:spcAft>
              <a:buClr>
                <a:schemeClr val="dk1"/>
              </a:buClr>
              <a:buSzPts val="1400"/>
              <a:buChar char="■"/>
              <a:defRPr/>
            </a:lvl3pPr>
            <a:lvl4pPr lvl="3" algn="ctr" rtl="0">
              <a:spcBef>
                <a:spcPts val="0"/>
              </a:spcBef>
              <a:spcAft>
                <a:spcPts val="0"/>
              </a:spcAft>
              <a:buClr>
                <a:schemeClr val="dk1"/>
              </a:buClr>
              <a:buSzPts val="1400"/>
              <a:buChar char="●"/>
              <a:defRPr/>
            </a:lvl4pPr>
            <a:lvl5pPr lvl="4" algn="ctr" rtl="0">
              <a:spcBef>
                <a:spcPts val="0"/>
              </a:spcBef>
              <a:spcAft>
                <a:spcPts val="0"/>
              </a:spcAft>
              <a:buClr>
                <a:schemeClr val="dk1"/>
              </a:buClr>
              <a:buSzPts val="1400"/>
              <a:buChar char="○"/>
              <a:defRPr/>
            </a:lvl5pPr>
            <a:lvl6pPr lvl="5" algn="ctr" rtl="0">
              <a:spcBef>
                <a:spcPts val="0"/>
              </a:spcBef>
              <a:spcAft>
                <a:spcPts val="0"/>
              </a:spcAft>
              <a:buClr>
                <a:schemeClr val="dk1"/>
              </a:buClr>
              <a:buSzPts val="1400"/>
              <a:buChar char="■"/>
              <a:defRPr/>
            </a:lvl6pPr>
            <a:lvl7pPr lvl="6" algn="ctr" rtl="0">
              <a:spcBef>
                <a:spcPts val="0"/>
              </a:spcBef>
              <a:spcAft>
                <a:spcPts val="0"/>
              </a:spcAft>
              <a:buClr>
                <a:schemeClr val="dk1"/>
              </a:buClr>
              <a:buSzPts val="1400"/>
              <a:buChar char="●"/>
              <a:defRPr/>
            </a:lvl7pPr>
            <a:lvl8pPr lvl="7" algn="ctr" rtl="0">
              <a:spcBef>
                <a:spcPts val="0"/>
              </a:spcBef>
              <a:spcAft>
                <a:spcPts val="0"/>
              </a:spcAft>
              <a:buClr>
                <a:schemeClr val="dk1"/>
              </a:buClr>
              <a:buSzPts val="1400"/>
              <a:buChar char="○"/>
              <a:defRPr/>
            </a:lvl8pPr>
            <a:lvl9pPr lvl="8" algn="ctr" rtl="0">
              <a:spcBef>
                <a:spcPts val="0"/>
              </a:spcBef>
              <a:spcAft>
                <a:spcPts val="0"/>
              </a:spcAft>
              <a:buClr>
                <a:schemeClr val="dk1"/>
              </a:buClr>
              <a:buSzPts val="1400"/>
              <a:buChar char="■"/>
              <a:defRPr/>
            </a:lvl9pPr>
          </a:lstStyle>
          <a:p>
            <a:endParaRPr/>
          </a:p>
        </p:txBody>
      </p:sp>
      <p:sp>
        <p:nvSpPr>
          <p:cNvPr id="127" name="Google Shape;127;p17"/>
          <p:cNvSpPr txBox="1">
            <a:spLocks noGrp="1"/>
          </p:cNvSpPr>
          <p:nvPr>
            <p:ph type="title"/>
          </p:nvPr>
        </p:nvSpPr>
        <p:spPr>
          <a:xfrm>
            <a:off x="2309400" y="593367"/>
            <a:ext cx="75732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cxnSp>
        <p:nvCxnSpPr>
          <p:cNvPr id="128" name="Google Shape;128;p17"/>
          <p:cNvCxnSpPr/>
          <p:nvPr/>
        </p:nvCxnSpPr>
        <p:spPr>
          <a:xfrm>
            <a:off x="-96733" y="3654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129" name="Google Shape;129;p17"/>
          <p:cNvCxnSpPr/>
          <p:nvPr/>
        </p:nvCxnSpPr>
        <p:spPr>
          <a:xfrm>
            <a:off x="-96733" y="65032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130" name="Google Shape;130;p17"/>
          <p:cNvCxnSpPr/>
          <p:nvPr/>
        </p:nvCxnSpPr>
        <p:spPr>
          <a:xfrm>
            <a:off x="-333633" y="5435267"/>
            <a:ext cx="2569200" cy="1548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131" name="Google Shape;131;p17"/>
          <p:cNvCxnSpPr/>
          <p:nvPr/>
        </p:nvCxnSpPr>
        <p:spPr>
          <a:xfrm>
            <a:off x="9921533" y="-64500"/>
            <a:ext cx="2569200" cy="15480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extLst>
      <p:ext uri="{BB962C8B-B14F-4D97-AF65-F5344CB8AC3E}">
        <p14:creationId xmlns:p14="http://schemas.microsoft.com/office/powerpoint/2010/main" val="420862718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text 1">
  <p:cSld name="Title and text 1">
    <p:spTree>
      <p:nvGrpSpPr>
        <p:cNvPr id="1" name="Shape 132"/>
        <p:cNvGrpSpPr/>
        <p:nvPr/>
      </p:nvGrpSpPr>
      <p:grpSpPr>
        <a:xfrm>
          <a:off x="0" y="0"/>
          <a:ext cx="0" cy="0"/>
          <a:chOff x="0" y="0"/>
          <a:chExt cx="0" cy="0"/>
        </a:xfrm>
      </p:grpSpPr>
      <p:sp>
        <p:nvSpPr>
          <p:cNvPr id="133" name="Google Shape;133;p18"/>
          <p:cNvSpPr txBox="1">
            <a:spLocks noGrp="1"/>
          </p:cNvSpPr>
          <p:nvPr>
            <p:ph type="title"/>
          </p:nvPr>
        </p:nvSpPr>
        <p:spPr>
          <a:xfrm>
            <a:off x="2659800" y="1977100"/>
            <a:ext cx="6872400" cy="1721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9000"/>
              <a:buNone/>
              <a:defRPr sz="12000"/>
            </a:lvl1pPr>
            <a:lvl2pPr lvl="1" algn="ctr" rtl="0">
              <a:spcBef>
                <a:spcPts val="0"/>
              </a:spcBef>
              <a:spcAft>
                <a:spcPts val="0"/>
              </a:spcAft>
              <a:buSzPts val="9000"/>
              <a:buNone/>
              <a:defRPr sz="12000"/>
            </a:lvl2pPr>
            <a:lvl3pPr lvl="2" algn="ctr" rtl="0">
              <a:spcBef>
                <a:spcPts val="0"/>
              </a:spcBef>
              <a:spcAft>
                <a:spcPts val="0"/>
              </a:spcAft>
              <a:buSzPts val="9000"/>
              <a:buNone/>
              <a:defRPr sz="12000"/>
            </a:lvl3pPr>
            <a:lvl4pPr lvl="3" algn="ctr" rtl="0">
              <a:spcBef>
                <a:spcPts val="0"/>
              </a:spcBef>
              <a:spcAft>
                <a:spcPts val="0"/>
              </a:spcAft>
              <a:buSzPts val="9000"/>
              <a:buNone/>
              <a:defRPr sz="12000"/>
            </a:lvl4pPr>
            <a:lvl5pPr lvl="4" algn="ctr" rtl="0">
              <a:spcBef>
                <a:spcPts val="0"/>
              </a:spcBef>
              <a:spcAft>
                <a:spcPts val="0"/>
              </a:spcAft>
              <a:buSzPts val="9000"/>
              <a:buNone/>
              <a:defRPr sz="12000"/>
            </a:lvl5pPr>
            <a:lvl6pPr lvl="5" algn="ctr" rtl="0">
              <a:spcBef>
                <a:spcPts val="0"/>
              </a:spcBef>
              <a:spcAft>
                <a:spcPts val="0"/>
              </a:spcAft>
              <a:buSzPts val="9000"/>
              <a:buNone/>
              <a:defRPr sz="12000"/>
            </a:lvl6pPr>
            <a:lvl7pPr lvl="6" algn="ctr" rtl="0">
              <a:spcBef>
                <a:spcPts val="0"/>
              </a:spcBef>
              <a:spcAft>
                <a:spcPts val="0"/>
              </a:spcAft>
              <a:buSzPts val="9000"/>
              <a:buNone/>
              <a:defRPr sz="12000"/>
            </a:lvl7pPr>
            <a:lvl8pPr lvl="7" algn="ctr" rtl="0">
              <a:spcBef>
                <a:spcPts val="0"/>
              </a:spcBef>
              <a:spcAft>
                <a:spcPts val="0"/>
              </a:spcAft>
              <a:buSzPts val="9000"/>
              <a:buNone/>
              <a:defRPr sz="12000"/>
            </a:lvl8pPr>
            <a:lvl9pPr lvl="8" algn="ctr" rtl="0">
              <a:spcBef>
                <a:spcPts val="0"/>
              </a:spcBef>
              <a:spcAft>
                <a:spcPts val="0"/>
              </a:spcAft>
              <a:buSzPts val="9000"/>
              <a:buNone/>
              <a:defRPr sz="12000"/>
            </a:lvl9pPr>
          </a:lstStyle>
          <a:p>
            <a:endParaRPr/>
          </a:p>
        </p:txBody>
      </p:sp>
      <p:sp>
        <p:nvSpPr>
          <p:cNvPr id="134" name="Google Shape;134;p18"/>
          <p:cNvSpPr txBox="1">
            <a:spLocks noGrp="1"/>
          </p:cNvSpPr>
          <p:nvPr>
            <p:ph type="subTitle" idx="1"/>
          </p:nvPr>
        </p:nvSpPr>
        <p:spPr>
          <a:xfrm>
            <a:off x="3066000" y="3962867"/>
            <a:ext cx="6060000" cy="739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sz="1867"/>
            </a:lvl1pPr>
            <a:lvl2pPr lvl="1" algn="ctr" rtl="0">
              <a:lnSpc>
                <a:spcPct val="100000"/>
              </a:lnSpc>
              <a:spcBef>
                <a:spcPts val="0"/>
              </a:spcBef>
              <a:spcAft>
                <a:spcPts val="0"/>
              </a:spcAft>
              <a:buSzPts val="2100"/>
              <a:buNone/>
              <a:defRPr sz="2800"/>
            </a:lvl2pPr>
            <a:lvl3pPr lvl="2" algn="ctr" rtl="0">
              <a:lnSpc>
                <a:spcPct val="100000"/>
              </a:lnSpc>
              <a:spcBef>
                <a:spcPts val="0"/>
              </a:spcBef>
              <a:spcAft>
                <a:spcPts val="0"/>
              </a:spcAft>
              <a:buSzPts val="2100"/>
              <a:buNone/>
              <a:defRPr sz="2800"/>
            </a:lvl3pPr>
            <a:lvl4pPr lvl="3" algn="ctr" rtl="0">
              <a:lnSpc>
                <a:spcPct val="100000"/>
              </a:lnSpc>
              <a:spcBef>
                <a:spcPts val="0"/>
              </a:spcBef>
              <a:spcAft>
                <a:spcPts val="0"/>
              </a:spcAft>
              <a:buSzPts val="2100"/>
              <a:buNone/>
              <a:defRPr sz="2800"/>
            </a:lvl4pPr>
            <a:lvl5pPr lvl="4" algn="ctr" rtl="0">
              <a:lnSpc>
                <a:spcPct val="100000"/>
              </a:lnSpc>
              <a:spcBef>
                <a:spcPts val="0"/>
              </a:spcBef>
              <a:spcAft>
                <a:spcPts val="0"/>
              </a:spcAft>
              <a:buSzPts val="2100"/>
              <a:buNone/>
              <a:defRPr sz="2800"/>
            </a:lvl5pPr>
            <a:lvl6pPr lvl="5" algn="ctr" rtl="0">
              <a:lnSpc>
                <a:spcPct val="100000"/>
              </a:lnSpc>
              <a:spcBef>
                <a:spcPts val="0"/>
              </a:spcBef>
              <a:spcAft>
                <a:spcPts val="0"/>
              </a:spcAft>
              <a:buSzPts val="2100"/>
              <a:buNone/>
              <a:defRPr sz="2800"/>
            </a:lvl6pPr>
            <a:lvl7pPr lvl="6" algn="ctr" rtl="0">
              <a:lnSpc>
                <a:spcPct val="100000"/>
              </a:lnSpc>
              <a:spcBef>
                <a:spcPts val="0"/>
              </a:spcBef>
              <a:spcAft>
                <a:spcPts val="0"/>
              </a:spcAft>
              <a:buSzPts val="2100"/>
              <a:buNone/>
              <a:defRPr sz="2800"/>
            </a:lvl7pPr>
            <a:lvl8pPr lvl="7" algn="ctr" rtl="0">
              <a:lnSpc>
                <a:spcPct val="100000"/>
              </a:lnSpc>
              <a:spcBef>
                <a:spcPts val="0"/>
              </a:spcBef>
              <a:spcAft>
                <a:spcPts val="0"/>
              </a:spcAft>
              <a:buSzPts val="2100"/>
              <a:buNone/>
              <a:defRPr sz="2800"/>
            </a:lvl8pPr>
            <a:lvl9pPr lvl="8" algn="ctr" rtl="0">
              <a:lnSpc>
                <a:spcPct val="100000"/>
              </a:lnSpc>
              <a:spcBef>
                <a:spcPts val="0"/>
              </a:spcBef>
              <a:spcAft>
                <a:spcPts val="0"/>
              </a:spcAft>
              <a:buSzPts val="2100"/>
              <a:buNone/>
              <a:defRPr sz="2800"/>
            </a:lvl9pPr>
          </a:lstStyle>
          <a:p>
            <a:endParaRPr/>
          </a:p>
        </p:txBody>
      </p:sp>
      <p:cxnSp>
        <p:nvCxnSpPr>
          <p:cNvPr id="135" name="Google Shape;135;p18"/>
          <p:cNvCxnSpPr/>
          <p:nvPr/>
        </p:nvCxnSpPr>
        <p:spPr>
          <a:xfrm>
            <a:off x="-96733" y="3654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136" name="Google Shape;136;p18"/>
          <p:cNvCxnSpPr/>
          <p:nvPr/>
        </p:nvCxnSpPr>
        <p:spPr>
          <a:xfrm>
            <a:off x="-96733" y="6503267"/>
            <a:ext cx="12383200" cy="0"/>
          </a:xfrm>
          <a:prstGeom prst="straightConnector1">
            <a:avLst/>
          </a:prstGeom>
          <a:noFill/>
          <a:ln w="28575" cap="flat" cmpd="sng">
            <a:solidFill>
              <a:schemeClr val="accent1"/>
            </a:solidFill>
            <a:prstDash val="solid"/>
            <a:round/>
            <a:headEnd type="none" w="med" len="med"/>
            <a:tailEnd type="none" w="med" len="med"/>
          </a:ln>
        </p:spPr>
      </p:cxnSp>
    </p:spTree>
    <p:extLst>
      <p:ext uri="{BB962C8B-B14F-4D97-AF65-F5344CB8AC3E}">
        <p14:creationId xmlns:p14="http://schemas.microsoft.com/office/powerpoint/2010/main" val="224758576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text 2">
  <p:cSld name="Title and text 2">
    <p:spTree>
      <p:nvGrpSpPr>
        <p:cNvPr id="1" name="Shape 137"/>
        <p:cNvGrpSpPr/>
        <p:nvPr/>
      </p:nvGrpSpPr>
      <p:grpSpPr>
        <a:xfrm>
          <a:off x="0" y="0"/>
          <a:ext cx="0" cy="0"/>
          <a:chOff x="0" y="0"/>
          <a:chExt cx="0" cy="0"/>
        </a:xfrm>
      </p:grpSpPr>
      <p:sp>
        <p:nvSpPr>
          <p:cNvPr id="138" name="Google Shape;138;p19"/>
          <p:cNvSpPr txBox="1">
            <a:spLocks noGrp="1"/>
          </p:cNvSpPr>
          <p:nvPr>
            <p:ph type="title"/>
          </p:nvPr>
        </p:nvSpPr>
        <p:spPr>
          <a:xfrm>
            <a:off x="4990467" y="2066500"/>
            <a:ext cx="6060000" cy="1721600"/>
          </a:xfrm>
          <a:prstGeom prst="rect">
            <a:avLst/>
          </a:prstGeom>
        </p:spPr>
        <p:txBody>
          <a:bodyPr spcFirstLastPara="1" wrap="square" lIns="91425" tIns="91425" rIns="91425" bIns="91425" anchor="t" anchorCtr="0">
            <a:noAutofit/>
          </a:bodyPr>
          <a:lstStyle>
            <a:lvl1pPr lvl="0" rtl="0">
              <a:spcBef>
                <a:spcPts val="0"/>
              </a:spcBef>
              <a:spcAft>
                <a:spcPts val="0"/>
              </a:spcAft>
              <a:buSzPts val="9000"/>
              <a:buNone/>
              <a:defRPr sz="12000"/>
            </a:lvl1pPr>
            <a:lvl2pPr lvl="1" rtl="0">
              <a:spcBef>
                <a:spcPts val="0"/>
              </a:spcBef>
              <a:spcAft>
                <a:spcPts val="0"/>
              </a:spcAft>
              <a:buSzPts val="9000"/>
              <a:buNone/>
              <a:defRPr sz="12000"/>
            </a:lvl2pPr>
            <a:lvl3pPr lvl="2" rtl="0">
              <a:spcBef>
                <a:spcPts val="0"/>
              </a:spcBef>
              <a:spcAft>
                <a:spcPts val="0"/>
              </a:spcAft>
              <a:buSzPts val="9000"/>
              <a:buNone/>
              <a:defRPr sz="12000"/>
            </a:lvl3pPr>
            <a:lvl4pPr lvl="3" rtl="0">
              <a:spcBef>
                <a:spcPts val="0"/>
              </a:spcBef>
              <a:spcAft>
                <a:spcPts val="0"/>
              </a:spcAft>
              <a:buSzPts val="9000"/>
              <a:buNone/>
              <a:defRPr sz="12000"/>
            </a:lvl4pPr>
            <a:lvl5pPr lvl="4" rtl="0">
              <a:spcBef>
                <a:spcPts val="0"/>
              </a:spcBef>
              <a:spcAft>
                <a:spcPts val="0"/>
              </a:spcAft>
              <a:buSzPts val="9000"/>
              <a:buNone/>
              <a:defRPr sz="12000"/>
            </a:lvl5pPr>
            <a:lvl6pPr lvl="5" rtl="0">
              <a:spcBef>
                <a:spcPts val="0"/>
              </a:spcBef>
              <a:spcAft>
                <a:spcPts val="0"/>
              </a:spcAft>
              <a:buSzPts val="9000"/>
              <a:buNone/>
              <a:defRPr sz="12000"/>
            </a:lvl6pPr>
            <a:lvl7pPr lvl="6" rtl="0">
              <a:spcBef>
                <a:spcPts val="0"/>
              </a:spcBef>
              <a:spcAft>
                <a:spcPts val="0"/>
              </a:spcAft>
              <a:buSzPts val="9000"/>
              <a:buNone/>
              <a:defRPr sz="12000"/>
            </a:lvl7pPr>
            <a:lvl8pPr lvl="7" rtl="0">
              <a:spcBef>
                <a:spcPts val="0"/>
              </a:spcBef>
              <a:spcAft>
                <a:spcPts val="0"/>
              </a:spcAft>
              <a:buSzPts val="9000"/>
              <a:buNone/>
              <a:defRPr sz="12000"/>
            </a:lvl8pPr>
            <a:lvl9pPr lvl="8" rtl="0">
              <a:spcBef>
                <a:spcPts val="0"/>
              </a:spcBef>
              <a:spcAft>
                <a:spcPts val="0"/>
              </a:spcAft>
              <a:buSzPts val="9000"/>
              <a:buNone/>
              <a:defRPr sz="12000"/>
            </a:lvl9pPr>
          </a:lstStyle>
          <a:p>
            <a:endParaRPr/>
          </a:p>
        </p:txBody>
      </p:sp>
      <p:sp>
        <p:nvSpPr>
          <p:cNvPr id="139" name="Google Shape;139;p19"/>
          <p:cNvSpPr txBox="1">
            <a:spLocks noGrp="1"/>
          </p:cNvSpPr>
          <p:nvPr>
            <p:ph type="subTitle" idx="1"/>
          </p:nvPr>
        </p:nvSpPr>
        <p:spPr>
          <a:xfrm>
            <a:off x="4990467" y="4052284"/>
            <a:ext cx="6060000" cy="739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800"/>
              <a:buNone/>
              <a:defRPr sz="1867"/>
            </a:lvl1pPr>
            <a:lvl2pPr lvl="1" rtl="0">
              <a:lnSpc>
                <a:spcPct val="100000"/>
              </a:lnSpc>
              <a:spcBef>
                <a:spcPts val="0"/>
              </a:spcBef>
              <a:spcAft>
                <a:spcPts val="0"/>
              </a:spcAft>
              <a:buSzPts val="2100"/>
              <a:buNone/>
              <a:defRPr sz="2800"/>
            </a:lvl2pPr>
            <a:lvl3pPr lvl="2" rtl="0">
              <a:lnSpc>
                <a:spcPct val="100000"/>
              </a:lnSpc>
              <a:spcBef>
                <a:spcPts val="0"/>
              </a:spcBef>
              <a:spcAft>
                <a:spcPts val="0"/>
              </a:spcAft>
              <a:buSzPts val="2100"/>
              <a:buNone/>
              <a:defRPr sz="2800"/>
            </a:lvl3pPr>
            <a:lvl4pPr lvl="3" rtl="0">
              <a:lnSpc>
                <a:spcPct val="100000"/>
              </a:lnSpc>
              <a:spcBef>
                <a:spcPts val="0"/>
              </a:spcBef>
              <a:spcAft>
                <a:spcPts val="0"/>
              </a:spcAft>
              <a:buSzPts val="2100"/>
              <a:buNone/>
              <a:defRPr sz="2800"/>
            </a:lvl4pPr>
            <a:lvl5pPr lvl="4" rtl="0">
              <a:lnSpc>
                <a:spcPct val="100000"/>
              </a:lnSpc>
              <a:spcBef>
                <a:spcPts val="0"/>
              </a:spcBef>
              <a:spcAft>
                <a:spcPts val="0"/>
              </a:spcAft>
              <a:buSzPts val="2100"/>
              <a:buNone/>
              <a:defRPr sz="2800"/>
            </a:lvl5pPr>
            <a:lvl6pPr lvl="5" rtl="0">
              <a:lnSpc>
                <a:spcPct val="100000"/>
              </a:lnSpc>
              <a:spcBef>
                <a:spcPts val="0"/>
              </a:spcBef>
              <a:spcAft>
                <a:spcPts val="0"/>
              </a:spcAft>
              <a:buSzPts val="2100"/>
              <a:buNone/>
              <a:defRPr sz="2800"/>
            </a:lvl6pPr>
            <a:lvl7pPr lvl="6" rtl="0">
              <a:lnSpc>
                <a:spcPct val="100000"/>
              </a:lnSpc>
              <a:spcBef>
                <a:spcPts val="0"/>
              </a:spcBef>
              <a:spcAft>
                <a:spcPts val="0"/>
              </a:spcAft>
              <a:buSzPts val="2100"/>
              <a:buNone/>
              <a:defRPr sz="2800"/>
            </a:lvl7pPr>
            <a:lvl8pPr lvl="7" rtl="0">
              <a:lnSpc>
                <a:spcPct val="100000"/>
              </a:lnSpc>
              <a:spcBef>
                <a:spcPts val="0"/>
              </a:spcBef>
              <a:spcAft>
                <a:spcPts val="0"/>
              </a:spcAft>
              <a:buSzPts val="2100"/>
              <a:buNone/>
              <a:defRPr sz="2800"/>
            </a:lvl8pPr>
            <a:lvl9pPr lvl="8" rtl="0">
              <a:lnSpc>
                <a:spcPct val="100000"/>
              </a:lnSpc>
              <a:spcBef>
                <a:spcPts val="0"/>
              </a:spcBef>
              <a:spcAft>
                <a:spcPts val="0"/>
              </a:spcAft>
              <a:buSzPts val="2100"/>
              <a:buNone/>
              <a:defRPr sz="2800"/>
            </a:lvl9pPr>
          </a:lstStyle>
          <a:p>
            <a:endParaRPr/>
          </a:p>
        </p:txBody>
      </p:sp>
      <p:cxnSp>
        <p:nvCxnSpPr>
          <p:cNvPr id="140" name="Google Shape;140;p19"/>
          <p:cNvCxnSpPr/>
          <p:nvPr/>
        </p:nvCxnSpPr>
        <p:spPr>
          <a:xfrm>
            <a:off x="-96733" y="3654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141" name="Google Shape;141;p19"/>
          <p:cNvCxnSpPr/>
          <p:nvPr/>
        </p:nvCxnSpPr>
        <p:spPr>
          <a:xfrm>
            <a:off x="-96733" y="65032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142" name="Google Shape;142;p19"/>
          <p:cNvCxnSpPr/>
          <p:nvPr/>
        </p:nvCxnSpPr>
        <p:spPr>
          <a:xfrm>
            <a:off x="-333633" y="5435267"/>
            <a:ext cx="2569200" cy="1548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143" name="Google Shape;143;p19"/>
          <p:cNvCxnSpPr/>
          <p:nvPr/>
        </p:nvCxnSpPr>
        <p:spPr>
          <a:xfrm>
            <a:off x="9921533" y="-64500"/>
            <a:ext cx="2569200" cy="1548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144" name="Google Shape;144;p19"/>
          <p:cNvCxnSpPr/>
          <p:nvPr/>
        </p:nvCxnSpPr>
        <p:spPr>
          <a:xfrm flipH="1">
            <a:off x="9938984" y="5404884"/>
            <a:ext cx="2569200" cy="1548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145" name="Google Shape;145;p19"/>
          <p:cNvCxnSpPr/>
          <p:nvPr/>
        </p:nvCxnSpPr>
        <p:spPr>
          <a:xfrm flipH="1">
            <a:off x="-316183" y="-94883"/>
            <a:ext cx="2569200" cy="15480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extLst>
      <p:ext uri="{BB962C8B-B14F-4D97-AF65-F5344CB8AC3E}">
        <p14:creationId xmlns:p14="http://schemas.microsoft.com/office/powerpoint/2010/main" val="18017972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Section header 1">
  <p:cSld name="Section header 1">
    <p:spTree>
      <p:nvGrpSpPr>
        <p:cNvPr id="1" name="Shape 146"/>
        <p:cNvGrpSpPr/>
        <p:nvPr/>
      </p:nvGrpSpPr>
      <p:grpSpPr>
        <a:xfrm>
          <a:off x="0" y="0"/>
          <a:ext cx="0" cy="0"/>
          <a:chOff x="0" y="0"/>
          <a:chExt cx="0" cy="0"/>
        </a:xfrm>
      </p:grpSpPr>
      <p:sp>
        <p:nvSpPr>
          <p:cNvPr id="147" name="Google Shape;147;p20"/>
          <p:cNvSpPr txBox="1">
            <a:spLocks noGrp="1"/>
          </p:cNvSpPr>
          <p:nvPr>
            <p:ph type="title"/>
          </p:nvPr>
        </p:nvSpPr>
        <p:spPr>
          <a:xfrm>
            <a:off x="2237233" y="3349071"/>
            <a:ext cx="4953200" cy="1074400"/>
          </a:xfrm>
          <a:prstGeom prst="rect">
            <a:avLst/>
          </a:prstGeom>
          <a:noFill/>
        </p:spPr>
        <p:txBody>
          <a:bodyPr spcFirstLastPara="1" wrap="square" lIns="91425" tIns="91425" rIns="91425" bIns="91425" anchor="t" anchorCtr="0">
            <a:noAutofit/>
          </a:bodyPr>
          <a:lstStyle>
            <a:lvl1pPr lvl="0" algn="r" rtl="0">
              <a:spcBef>
                <a:spcPts val="0"/>
              </a:spcBef>
              <a:spcAft>
                <a:spcPts val="0"/>
              </a:spcAft>
              <a:buClr>
                <a:schemeClr val="accent4"/>
              </a:buClr>
              <a:buSzPts val="3600"/>
              <a:buNone/>
              <a:defRPr sz="6667"/>
            </a:lvl1pPr>
            <a:lvl2pPr lvl="1" algn="ctr" rtl="0">
              <a:spcBef>
                <a:spcPts val="0"/>
              </a:spcBef>
              <a:spcAft>
                <a:spcPts val="0"/>
              </a:spcAft>
              <a:buSzPts val="3600"/>
              <a:buNone/>
              <a:defRPr sz="4800"/>
            </a:lvl2pPr>
            <a:lvl3pPr lvl="2" algn="ctr" rtl="0">
              <a:spcBef>
                <a:spcPts val="0"/>
              </a:spcBef>
              <a:spcAft>
                <a:spcPts val="0"/>
              </a:spcAft>
              <a:buSzPts val="3600"/>
              <a:buNone/>
              <a:defRPr sz="4800"/>
            </a:lvl3pPr>
            <a:lvl4pPr lvl="3" algn="ctr" rtl="0">
              <a:spcBef>
                <a:spcPts val="0"/>
              </a:spcBef>
              <a:spcAft>
                <a:spcPts val="0"/>
              </a:spcAft>
              <a:buSzPts val="3600"/>
              <a:buNone/>
              <a:defRPr sz="4800"/>
            </a:lvl4pPr>
            <a:lvl5pPr lvl="4" algn="ctr" rtl="0">
              <a:spcBef>
                <a:spcPts val="0"/>
              </a:spcBef>
              <a:spcAft>
                <a:spcPts val="0"/>
              </a:spcAft>
              <a:buSzPts val="3600"/>
              <a:buNone/>
              <a:defRPr sz="4800"/>
            </a:lvl5pPr>
            <a:lvl6pPr lvl="5" algn="ctr" rtl="0">
              <a:spcBef>
                <a:spcPts val="0"/>
              </a:spcBef>
              <a:spcAft>
                <a:spcPts val="0"/>
              </a:spcAft>
              <a:buSzPts val="3600"/>
              <a:buNone/>
              <a:defRPr sz="4800"/>
            </a:lvl6pPr>
            <a:lvl7pPr lvl="6" algn="ctr" rtl="0">
              <a:spcBef>
                <a:spcPts val="0"/>
              </a:spcBef>
              <a:spcAft>
                <a:spcPts val="0"/>
              </a:spcAft>
              <a:buSzPts val="3600"/>
              <a:buNone/>
              <a:defRPr sz="4800"/>
            </a:lvl7pPr>
            <a:lvl8pPr lvl="7" algn="ctr" rtl="0">
              <a:spcBef>
                <a:spcPts val="0"/>
              </a:spcBef>
              <a:spcAft>
                <a:spcPts val="0"/>
              </a:spcAft>
              <a:buSzPts val="3600"/>
              <a:buNone/>
              <a:defRPr sz="4800"/>
            </a:lvl8pPr>
            <a:lvl9pPr lvl="8" algn="ctr" rtl="0">
              <a:spcBef>
                <a:spcPts val="0"/>
              </a:spcBef>
              <a:spcAft>
                <a:spcPts val="0"/>
              </a:spcAft>
              <a:buSzPts val="3600"/>
              <a:buNone/>
              <a:defRPr sz="4800"/>
            </a:lvl9pPr>
          </a:lstStyle>
          <a:p>
            <a:endParaRPr/>
          </a:p>
        </p:txBody>
      </p:sp>
      <p:sp>
        <p:nvSpPr>
          <p:cNvPr id="148" name="Google Shape;148;p20"/>
          <p:cNvSpPr txBox="1">
            <a:spLocks noGrp="1"/>
          </p:cNvSpPr>
          <p:nvPr>
            <p:ph type="title" idx="2" hasCustomPrompt="1"/>
          </p:nvPr>
        </p:nvSpPr>
        <p:spPr>
          <a:xfrm>
            <a:off x="4989233" y="1979591"/>
            <a:ext cx="2201200" cy="1304400"/>
          </a:xfrm>
          <a:prstGeom prst="rect">
            <a:avLst/>
          </a:prstGeom>
        </p:spPr>
        <p:txBody>
          <a:bodyPr spcFirstLastPara="1" wrap="square" lIns="91425" tIns="91425" rIns="91425" bIns="91425" anchor="t" anchorCtr="0">
            <a:noAutofit/>
          </a:bodyPr>
          <a:lstStyle>
            <a:lvl1pPr lvl="0" algn="r" rtl="0">
              <a:spcBef>
                <a:spcPts val="0"/>
              </a:spcBef>
              <a:spcAft>
                <a:spcPts val="0"/>
              </a:spcAft>
              <a:buSzPts val="6000"/>
              <a:buNone/>
              <a:defRPr sz="9333">
                <a:solidFill>
                  <a:schemeClr val="accent1"/>
                </a:solidFill>
              </a:defRPr>
            </a:lvl1pPr>
            <a:lvl2pPr lvl="1" algn="ctr" rtl="0">
              <a:spcBef>
                <a:spcPts val="0"/>
              </a:spcBef>
              <a:spcAft>
                <a:spcPts val="0"/>
              </a:spcAft>
              <a:buSzPts val="6000"/>
              <a:buNone/>
              <a:defRPr sz="8000" b="1"/>
            </a:lvl2pPr>
            <a:lvl3pPr lvl="2" algn="ctr" rtl="0">
              <a:spcBef>
                <a:spcPts val="0"/>
              </a:spcBef>
              <a:spcAft>
                <a:spcPts val="0"/>
              </a:spcAft>
              <a:buSzPts val="6000"/>
              <a:buNone/>
              <a:defRPr sz="8000" b="1"/>
            </a:lvl3pPr>
            <a:lvl4pPr lvl="3" algn="ctr" rtl="0">
              <a:spcBef>
                <a:spcPts val="0"/>
              </a:spcBef>
              <a:spcAft>
                <a:spcPts val="0"/>
              </a:spcAft>
              <a:buSzPts val="6000"/>
              <a:buNone/>
              <a:defRPr sz="8000" b="1"/>
            </a:lvl4pPr>
            <a:lvl5pPr lvl="4" algn="ctr" rtl="0">
              <a:spcBef>
                <a:spcPts val="0"/>
              </a:spcBef>
              <a:spcAft>
                <a:spcPts val="0"/>
              </a:spcAft>
              <a:buSzPts val="6000"/>
              <a:buNone/>
              <a:defRPr sz="8000" b="1"/>
            </a:lvl5pPr>
            <a:lvl6pPr lvl="5" algn="ctr" rtl="0">
              <a:spcBef>
                <a:spcPts val="0"/>
              </a:spcBef>
              <a:spcAft>
                <a:spcPts val="0"/>
              </a:spcAft>
              <a:buSzPts val="6000"/>
              <a:buNone/>
              <a:defRPr sz="8000" b="1"/>
            </a:lvl6pPr>
            <a:lvl7pPr lvl="6" algn="ctr" rtl="0">
              <a:spcBef>
                <a:spcPts val="0"/>
              </a:spcBef>
              <a:spcAft>
                <a:spcPts val="0"/>
              </a:spcAft>
              <a:buSzPts val="6000"/>
              <a:buNone/>
              <a:defRPr sz="8000" b="1"/>
            </a:lvl7pPr>
            <a:lvl8pPr lvl="7" algn="ctr" rtl="0">
              <a:spcBef>
                <a:spcPts val="0"/>
              </a:spcBef>
              <a:spcAft>
                <a:spcPts val="0"/>
              </a:spcAft>
              <a:buSzPts val="6000"/>
              <a:buNone/>
              <a:defRPr sz="8000" b="1"/>
            </a:lvl8pPr>
            <a:lvl9pPr lvl="8" algn="ctr" rtl="0">
              <a:spcBef>
                <a:spcPts val="0"/>
              </a:spcBef>
              <a:spcAft>
                <a:spcPts val="0"/>
              </a:spcAft>
              <a:buSzPts val="6000"/>
              <a:buNone/>
              <a:defRPr sz="8000" b="1"/>
            </a:lvl9pPr>
          </a:lstStyle>
          <a:p>
            <a:r>
              <a:t>xx%</a:t>
            </a:r>
          </a:p>
        </p:txBody>
      </p:sp>
      <p:sp>
        <p:nvSpPr>
          <p:cNvPr id="149" name="Google Shape;149;p20"/>
          <p:cNvSpPr txBox="1">
            <a:spLocks noGrp="1"/>
          </p:cNvSpPr>
          <p:nvPr>
            <p:ph type="subTitle" idx="1"/>
          </p:nvPr>
        </p:nvSpPr>
        <p:spPr>
          <a:xfrm>
            <a:off x="1108833" y="4325333"/>
            <a:ext cx="6081600" cy="5240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800"/>
              <a:buNone/>
              <a:defRPr sz="1867">
                <a:solidFill>
                  <a:schemeClr val="dk1"/>
                </a:solidFill>
              </a:defRPr>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cxnSp>
        <p:nvCxnSpPr>
          <p:cNvPr id="150" name="Google Shape;150;p20"/>
          <p:cNvCxnSpPr/>
          <p:nvPr/>
        </p:nvCxnSpPr>
        <p:spPr>
          <a:xfrm rot="10800000">
            <a:off x="-400" y="3654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151" name="Google Shape;151;p20"/>
          <p:cNvCxnSpPr/>
          <p:nvPr/>
        </p:nvCxnSpPr>
        <p:spPr>
          <a:xfrm rot="10800000">
            <a:off x="-400" y="65032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152" name="Google Shape;152;p20"/>
          <p:cNvCxnSpPr/>
          <p:nvPr/>
        </p:nvCxnSpPr>
        <p:spPr>
          <a:xfrm>
            <a:off x="-150500" y="5306367"/>
            <a:ext cx="1838000" cy="16484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153" name="Google Shape;153;p20"/>
          <p:cNvCxnSpPr/>
          <p:nvPr/>
        </p:nvCxnSpPr>
        <p:spPr>
          <a:xfrm>
            <a:off x="10544967" y="-118267"/>
            <a:ext cx="1891600" cy="14192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extLst>
      <p:ext uri="{BB962C8B-B14F-4D97-AF65-F5344CB8AC3E}">
        <p14:creationId xmlns:p14="http://schemas.microsoft.com/office/powerpoint/2010/main" val="306906320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only">
  <p:cSld name="1_Title only">
    <p:spTree>
      <p:nvGrpSpPr>
        <p:cNvPr id="1" name="Shape 154"/>
        <p:cNvGrpSpPr/>
        <p:nvPr/>
      </p:nvGrpSpPr>
      <p:grpSpPr>
        <a:xfrm>
          <a:off x="0" y="0"/>
          <a:ext cx="0" cy="0"/>
          <a:chOff x="0" y="0"/>
          <a:chExt cx="0" cy="0"/>
        </a:xfrm>
      </p:grpSpPr>
      <p:sp>
        <p:nvSpPr>
          <p:cNvPr id="155" name="Google Shape;155;p21"/>
          <p:cNvSpPr txBox="1">
            <a:spLocks noGrp="1"/>
          </p:cNvSpPr>
          <p:nvPr>
            <p:ph type="title"/>
          </p:nvPr>
        </p:nvSpPr>
        <p:spPr>
          <a:xfrm>
            <a:off x="950967" y="593367"/>
            <a:ext cx="10290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cxnSp>
        <p:nvCxnSpPr>
          <p:cNvPr id="156" name="Google Shape;156;p21"/>
          <p:cNvCxnSpPr/>
          <p:nvPr/>
        </p:nvCxnSpPr>
        <p:spPr>
          <a:xfrm>
            <a:off x="-96733" y="3654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157" name="Google Shape;157;p21"/>
          <p:cNvCxnSpPr/>
          <p:nvPr/>
        </p:nvCxnSpPr>
        <p:spPr>
          <a:xfrm>
            <a:off x="-96733" y="65032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158" name="Google Shape;158;p21"/>
          <p:cNvCxnSpPr/>
          <p:nvPr/>
        </p:nvCxnSpPr>
        <p:spPr>
          <a:xfrm>
            <a:off x="9609800" y="-204233"/>
            <a:ext cx="2827200" cy="16984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extLst>
      <p:ext uri="{BB962C8B-B14F-4D97-AF65-F5344CB8AC3E}">
        <p14:creationId xmlns:p14="http://schemas.microsoft.com/office/powerpoint/2010/main" val="383295468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only 1">
  <p:cSld name="Title only 1">
    <p:spTree>
      <p:nvGrpSpPr>
        <p:cNvPr id="1" name="Shape 159"/>
        <p:cNvGrpSpPr/>
        <p:nvPr/>
      </p:nvGrpSpPr>
      <p:grpSpPr>
        <a:xfrm>
          <a:off x="0" y="0"/>
          <a:ext cx="0" cy="0"/>
          <a:chOff x="0" y="0"/>
          <a:chExt cx="0" cy="0"/>
        </a:xfrm>
      </p:grpSpPr>
      <p:cxnSp>
        <p:nvCxnSpPr>
          <p:cNvPr id="160" name="Google Shape;160;p22"/>
          <p:cNvCxnSpPr/>
          <p:nvPr/>
        </p:nvCxnSpPr>
        <p:spPr>
          <a:xfrm>
            <a:off x="-96733" y="3654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161" name="Google Shape;161;p22"/>
          <p:cNvCxnSpPr/>
          <p:nvPr/>
        </p:nvCxnSpPr>
        <p:spPr>
          <a:xfrm>
            <a:off x="-96733" y="65032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162" name="Google Shape;162;p22"/>
          <p:cNvCxnSpPr/>
          <p:nvPr/>
        </p:nvCxnSpPr>
        <p:spPr>
          <a:xfrm>
            <a:off x="-333633" y="5435267"/>
            <a:ext cx="2569200" cy="1548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163" name="Google Shape;163;p22"/>
          <p:cNvCxnSpPr/>
          <p:nvPr/>
        </p:nvCxnSpPr>
        <p:spPr>
          <a:xfrm>
            <a:off x="9921533" y="-64500"/>
            <a:ext cx="2569200" cy="1548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164" name="Google Shape;164;p22"/>
          <p:cNvCxnSpPr/>
          <p:nvPr/>
        </p:nvCxnSpPr>
        <p:spPr>
          <a:xfrm flipH="1">
            <a:off x="9938984" y="5404884"/>
            <a:ext cx="2569200" cy="1548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165" name="Google Shape;165;p22"/>
          <p:cNvCxnSpPr/>
          <p:nvPr/>
        </p:nvCxnSpPr>
        <p:spPr>
          <a:xfrm flipH="1">
            <a:off x="-316183" y="-94883"/>
            <a:ext cx="2569200" cy="1548000"/>
          </a:xfrm>
          <a:prstGeom prst="curvedConnector3">
            <a:avLst>
              <a:gd name="adj1" fmla="val 50000"/>
            </a:avLst>
          </a:prstGeom>
          <a:noFill/>
          <a:ln w="28575" cap="flat" cmpd="sng">
            <a:solidFill>
              <a:schemeClr val="accent2"/>
            </a:solidFill>
            <a:prstDash val="solid"/>
            <a:round/>
            <a:headEnd type="none" w="med" len="med"/>
            <a:tailEnd type="none" w="med" len="med"/>
          </a:ln>
        </p:spPr>
      </p:cxnSp>
      <p:sp>
        <p:nvSpPr>
          <p:cNvPr id="166" name="Google Shape;166;p22"/>
          <p:cNvSpPr txBox="1">
            <a:spLocks noGrp="1"/>
          </p:cNvSpPr>
          <p:nvPr>
            <p:ph type="title"/>
          </p:nvPr>
        </p:nvSpPr>
        <p:spPr>
          <a:xfrm>
            <a:off x="950967" y="593367"/>
            <a:ext cx="102900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spTree>
    <p:extLst>
      <p:ext uri="{BB962C8B-B14F-4D97-AF65-F5344CB8AC3E}">
        <p14:creationId xmlns:p14="http://schemas.microsoft.com/office/powerpoint/2010/main" val="103411869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and four columns">
  <p:cSld name="Title and four columns">
    <p:spTree>
      <p:nvGrpSpPr>
        <p:cNvPr id="1" name="Shape 167"/>
        <p:cNvGrpSpPr/>
        <p:nvPr/>
      </p:nvGrpSpPr>
      <p:grpSpPr>
        <a:xfrm>
          <a:off x="0" y="0"/>
          <a:ext cx="0" cy="0"/>
          <a:chOff x="0" y="0"/>
          <a:chExt cx="0" cy="0"/>
        </a:xfrm>
      </p:grpSpPr>
      <p:sp>
        <p:nvSpPr>
          <p:cNvPr id="168" name="Google Shape;168;p23"/>
          <p:cNvSpPr txBox="1">
            <a:spLocks noGrp="1"/>
          </p:cNvSpPr>
          <p:nvPr>
            <p:ph type="title"/>
          </p:nvPr>
        </p:nvSpPr>
        <p:spPr>
          <a:xfrm>
            <a:off x="2503300" y="593367"/>
            <a:ext cx="71856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69" name="Google Shape;169;p23"/>
          <p:cNvSpPr txBox="1">
            <a:spLocks noGrp="1"/>
          </p:cNvSpPr>
          <p:nvPr>
            <p:ph type="subTitle" idx="1"/>
          </p:nvPr>
        </p:nvSpPr>
        <p:spPr>
          <a:xfrm>
            <a:off x="4302277" y="1873853"/>
            <a:ext cx="3314800" cy="5348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2100"/>
              <a:buNone/>
              <a:defRPr sz="3200">
                <a:latin typeface="Vidaloka"/>
                <a:ea typeface="Vidaloka"/>
                <a:cs typeface="Vidaloka"/>
                <a:sym typeface="Vidaloka"/>
              </a:defRPr>
            </a:lvl1pPr>
            <a:lvl2pPr lvl="1" algn="ctr" rtl="0">
              <a:spcBef>
                <a:spcPts val="0"/>
              </a:spcBef>
              <a:spcAft>
                <a:spcPts val="0"/>
              </a:spcAft>
              <a:buSzPts val="2100"/>
              <a:buNone/>
              <a:defRPr sz="2800" b="1"/>
            </a:lvl2pPr>
            <a:lvl3pPr lvl="2" algn="ctr" rtl="0">
              <a:spcBef>
                <a:spcPts val="0"/>
              </a:spcBef>
              <a:spcAft>
                <a:spcPts val="0"/>
              </a:spcAft>
              <a:buSzPts val="2100"/>
              <a:buNone/>
              <a:defRPr sz="2800" b="1"/>
            </a:lvl3pPr>
            <a:lvl4pPr lvl="3" algn="ctr" rtl="0">
              <a:spcBef>
                <a:spcPts val="0"/>
              </a:spcBef>
              <a:spcAft>
                <a:spcPts val="0"/>
              </a:spcAft>
              <a:buSzPts val="2100"/>
              <a:buNone/>
              <a:defRPr sz="2800" b="1"/>
            </a:lvl4pPr>
            <a:lvl5pPr lvl="4" algn="ctr" rtl="0">
              <a:spcBef>
                <a:spcPts val="0"/>
              </a:spcBef>
              <a:spcAft>
                <a:spcPts val="0"/>
              </a:spcAft>
              <a:buSzPts val="2100"/>
              <a:buNone/>
              <a:defRPr sz="2800" b="1"/>
            </a:lvl5pPr>
            <a:lvl6pPr lvl="5" algn="ctr" rtl="0">
              <a:spcBef>
                <a:spcPts val="0"/>
              </a:spcBef>
              <a:spcAft>
                <a:spcPts val="0"/>
              </a:spcAft>
              <a:buSzPts val="2100"/>
              <a:buNone/>
              <a:defRPr sz="2800" b="1"/>
            </a:lvl6pPr>
            <a:lvl7pPr lvl="6" algn="ctr" rtl="0">
              <a:spcBef>
                <a:spcPts val="0"/>
              </a:spcBef>
              <a:spcAft>
                <a:spcPts val="0"/>
              </a:spcAft>
              <a:buSzPts val="2100"/>
              <a:buNone/>
              <a:defRPr sz="2800" b="1"/>
            </a:lvl7pPr>
            <a:lvl8pPr lvl="7" algn="ctr" rtl="0">
              <a:spcBef>
                <a:spcPts val="0"/>
              </a:spcBef>
              <a:spcAft>
                <a:spcPts val="0"/>
              </a:spcAft>
              <a:buSzPts val="2100"/>
              <a:buNone/>
              <a:defRPr sz="2800" b="1"/>
            </a:lvl8pPr>
            <a:lvl9pPr lvl="8" algn="ctr" rtl="0">
              <a:spcBef>
                <a:spcPts val="0"/>
              </a:spcBef>
              <a:spcAft>
                <a:spcPts val="0"/>
              </a:spcAft>
              <a:buSzPts val="2100"/>
              <a:buNone/>
              <a:defRPr sz="2800" b="1"/>
            </a:lvl9pPr>
          </a:lstStyle>
          <a:p>
            <a:endParaRPr/>
          </a:p>
        </p:txBody>
      </p:sp>
      <p:sp>
        <p:nvSpPr>
          <p:cNvPr id="170" name="Google Shape;170;p23"/>
          <p:cNvSpPr txBox="1">
            <a:spLocks noGrp="1"/>
          </p:cNvSpPr>
          <p:nvPr>
            <p:ph type="subTitle" idx="2"/>
          </p:nvPr>
        </p:nvSpPr>
        <p:spPr>
          <a:xfrm>
            <a:off x="4302277" y="2408556"/>
            <a:ext cx="3314800" cy="8248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867">
                <a:solidFill>
                  <a:schemeClr val="dk1"/>
                </a:solidFill>
              </a:defRPr>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171" name="Google Shape;171;p23"/>
          <p:cNvSpPr txBox="1">
            <a:spLocks noGrp="1"/>
          </p:cNvSpPr>
          <p:nvPr>
            <p:ph type="subTitle" idx="3"/>
          </p:nvPr>
        </p:nvSpPr>
        <p:spPr>
          <a:xfrm>
            <a:off x="958811" y="1873853"/>
            <a:ext cx="3314800" cy="5348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2100"/>
              <a:buNone/>
              <a:defRPr sz="3200">
                <a:latin typeface="Vidaloka"/>
                <a:ea typeface="Vidaloka"/>
                <a:cs typeface="Vidaloka"/>
                <a:sym typeface="Vidaloka"/>
              </a:defRPr>
            </a:lvl1pPr>
            <a:lvl2pPr lvl="1" algn="ctr" rtl="0">
              <a:spcBef>
                <a:spcPts val="0"/>
              </a:spcBef>
              <a:spcAft>
                <a:spcPts val="0"/>
              </a:spcAft>
              <a:buSzPts val="2100"/>
              <a:buNone/>
              <a:defRPr sz="2800" b="1"/>
            </a:lvl2pPr>
            <a:lvl3pPr lvl="2" algn="ctr" rtl="0">
              <a:spcBef>
                <a:spcPts val="0"/>
              </a:spcBef>
              <a:spcAft>
                <a:spcPts val="0"/>
              </a:spcAft>
              <a:buSzPts val="2100"/>
              <a:buNone/>
              <a:defRPr sz="2800" b="1"/>
            </a:lvl3pPr>
            <a:lvl4pPr lvl="3" algn="ctr" rtl="0">
              <a:spcBef>
                <a:spcPts val="0"/>
              </a:spcBef>
              <a:spcAft>
                <a:spcPts val="0"/>
              </a:spcAft>
              <a:buSzPts val="2100"/>
              <a:buNone/>
              <a:defRPr sz="2800" b="1"/>
            </a:lvl4pPr>
            <a:lvl5pPr lvl="4" algn="ctr" rtl="0">
              <a:spcBef>
                <a:spcPts val="0"/>
              </a:spcBef>
              <a:spcAft>
                <a:spcPts val="0"/>
              </a:spcAft>
              <a:buSzPts val="2100"/>
              <a:buNone/>
              <a:defRPr sz="2800" b="1"/>
            </a:lvl5pPr>
            <a:lvl6pPr lvl="5" algn="ctr" rtl="0">
              <a:spcBef>
                <a:spcPts val="0"/>
              </a:spcBef>
              <a:spcAft>
                <a:spcPts val="0"/>
              </a:spcAft>
              <a:buSzPts val="2100"/>
              <a:buNone/>
              <a:defRPr sz="2800" b="1"/>
            </a:lvl6pPr>
            <a:lvl7pPr lvl="6" algn="ctr" rtl="0">
              <a:spcBef>
                <a:spcPts val="0"/>
              </a:spcBef>
              <a:spcAft>
                <a:spcPts val="0"/>
              </a:spcAft>
              <a:buSzPts val="2100"/>
              <a:buNone/>
              <a:defRPr sz="2800" b="1"/>
            </a:lvl7pPr>
            <a:lvl8pPr lvl="7" algn="ctr" rtl="0">
              <a:spcBef>
                <a:spcPts val="0"/>
              </a:spcBef>
              <a:spcAft>
                <a:spcPts val="0"/>
              </a:spcAft>
              <a:buSzPts val="2100"/>
              <a:buNone/>
              <a:defRPr sz="2800" b="1"/>
            </a:lvl8pPr>
            <a:lvl9pPr lvl="8" algn="ctr" rtl="0">
              <a:spcBef>
                <a:spcPts val="0"/>
              </a:spcBef>
              <a:spcAft>
                <a:spcPts val="0"/>
              </a:spcAft>
              <a:buSzPts val="2100"/>
              <a:buNone/>
              <a:defRPr sz="2800" b="1"/>
            </a:lvl9pPr>
          </a:lstStyle>
          <a:p>
            <a:endParaRPr/>
          </a:p>
        </p:txBody>
      </p:sp>
      <p:sp>
        <p:nvSpPr>
          <p:cNvPr id="172" name="Google Shape;172;p23"/>
          <p:cNvSpPr txBox="1">
            <a:spLocks noGrp="1"/>
          </p:cNvSpPr>
          <p:nvPr>
            <p:ph type="subTitle" idx="4"/>
          </p:nvPr>
        </p:nvSpPr>
        <p:spPr>
          <a:xfrm>
            <a:off x="958811" y="2408556"/>
            <a:ext cx="3314800" cy="8248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867">
                <a:solidFill>
                  <a:schemeClr val="dk1"/>
                </a:solidFill>
              </a:defRPr>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173" name="Google Shape;173;p23"/>
          <p:cNvSpPr txBox="1">
            <a:spLocks noGrp="1"/>
          </p:cNvSpPr>
          <p:nvPr>
            <p:ph type="subTitle" idx="5"/>
          </p:nvPr>
        </p:nvSpPr>
        <p:spPr>
          <a:xfrm>
            <a:off x="4302277" y="4228157"/>
            <a:ext cx="3314800" cy="6152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2100"/>
              <a:buNone/>
              <a:defRPr sz="3200">
                <a:latin typeface="Vidaloka"/>
                <a:ea typeface="Vidaloka"/>
                <a:cs typeface="Vidaloka"/>
                <a:sym typeface="Vidaloka"/>
              </a:defRPr>
            </a:lvl1pPr>
            <a:lvl2pPr lvl="1" algn="ctr" rtl="0">
              <a:spcBef>
                <a:spcPts val="0"/>
              </a:spcBef>
              <a:spcAft>
                <a:spcPts val="0"/>
              </a:spcAft>
              <a:buSzPts val="2100"/>
              <a:buNone/>
              <a:defRPr sz="2800" b="1"/>
            </a:lvl2pPr>
            <a:lvl3pPr lvl="2" algn="ctr" rtl="0">
              <a:spcBef>
                <a:spcPts val="0"/>
              </a:spcBef>
              <a:spcAft>
                <a:spcPts val="0"/>
              </a:spcAft>
              <a:buSzPts val="2100"/>
              <a:buNone/>
              <a:defRPr sz="2800" b="1"/>
            </a:lvl3pPr>
            <a:lvl4pPr lvl="3" algn="ctr" rtl="0">
              <a:spcBef>
                <a:spcPts val="0"/>
              </a:spcBef>
              <a:spcAft>
                <a:spcPts val="0"/>
              </a:spcAft>
              <a:buSzPts val="2100"/>
              <a:buNone/>
              <a:defRPr sz="2800" b="1"/>
            </a:lvl4pPr>
            <a:lvl5pPr lvl="4" algn="ctr" rtl="0">
              <a:spcBef>
                <a:spcPts val="0"/>
              </a:spcBef>
              <a:spcAft>
                <a:spcPts val="0"/>
              </a:spcAft>
              <a:buSzPts val="2100"/>
              <a:buNone/>
              <a:defRPr sz="2800" b="1"/>
            </a:lvl5pPr>
            <a:lvl6pPr lvl="5" algn="ctr" rtl="0">
              <a:spcBef>
                <a:spcPts val="0"/>
              </a:spcBef>
              <a:spcAft>
                <a:spcPts val="0"/>
              </a:spcAft>
              <a:buSzPts val="2100"/>
              <a:buNone/>
              <a:defRPr sz="2800" b="1"/>
            </a:lvl6pPr>
            <a:lvl7pPr lvl="6" algn="ctr" rtl="0">
              <a:spcBef>
                <a:spcPts val="0"/>
              </a:spcBef>
              <a:spcAft>
                <a:spcPts val="0"/>
              </a:spcAft>
              <a:buSzPts val="2100"/>
              <a:buNone/>
              <a:defRPr sz="2800" b="1"/>
            </a:lvl7pPr>
            <a:lvl8pPr lvl="7" algn="ctr" rtl="0">
              <a:spcBef>
                <a:spcPts val="0"/>
              </a:spcBef>
              <a:spcAft>
                <a:spcPts val="0"/>
              </a:spcAft>
              <a:buSzPts val="2100"/>
              <a:buNone/>
              <a:defRPr sz="2800" b="1"/>
            </a:lvl8pPr>
            <a:lvl9pPr lvl="8" algn="ctr" rtl="0">
              <a:spcBef>
                <a:spcPts val="0"/>
              </a:spcBef>
              <a:spcAft>
                <a:spcPts val="0"/>
              </a:spcAft>
              <a:buSzPts val="2100"/>
              <a:buNone/>
              <a:defRPr sz="2800" b="1"/>
            </a:lvl9pPr>
          </a:lstStyle>
          <a:p>
            <a:endParaRPr/>
          </a:p>
        </p:txBody>
      </p:sp>
      <p:sp>
        <p:nvSpPr>
          <p:cNvPr id="174" name="Google Shape;174;p23"/>
          <p:cNvSpPr txBox="1">
            <a:spLocks noGrp="1"/>
          </p:cNvSpPr>
          <p:nvPr>
            <p:ph type="subTitle" idx="6"/>
          </p:nvPr>
        </p:nvSpPr>
        <p:spPr>
          <a:xfrm>
            <a:off x="4302277" y="4753983"/>
            <a:ext cx="3314800" cy="8248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867">
                <a:solidFill>
                  <a:schemeClr val="dk1"/>
                </a:solidFill>
              </a:defRPr>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175" name="Google Shape;175;p23"/>
          <p:cNvSpPr txBox="1">
            <a:spLocks noGrp="1"/>
          </p:cNvSpPr>
          <p:nvPr>
            <p:ph type="subTitle" idx="7"/>
          </p:nvPr>
        </p:nvSpPr>
        <p:spPr>
          <a:xfrm>
            <a:off x="958811" y="4228157"/>
            <a:ext cx="3314800" cy="6152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2100"/>
              <a:buNone/>
              <a:defRPr sz="3200">
                <a:latin typeface="Vidaloka"/>
                <a:ea typeface="Vidaloka"/>
                <a:cs typeface="Vidaloka"/>
                <a:sym typeface="Vidaloka"/>
              </a:defRPr>
            </a:lvl1pPr>
            <a:lvl2pPr lvl="1" algn="ctr" rtl="0">
              <a:spcBef>
                <a:spcPts val="0"/>
              </a:spcBef>
              <a:spcAft>
                <a:spcPts val="0"/>
              </a:spcAft>
              <a:buSzPts val="2100"/>
              <a:buNone/>
              <a:defRPr sz="2800" b="1"/>
            </a:lvl2pPr>
            <a:lvl3pPr lvl="2" algn="ctr" rtl="0">
              <a:spcBef>
                <a:spcPts val="0"/>
              </a:spcBef>
              <a:spcAft>
                <a:spcPts val="0"/>
              </a:spcAft>
              <a:buSzPts val="2100"/>
              <a:buNone/>
              <a:defRPr sz="2800" b="1"/>
            </a:lvl3pPr>
            <a:lvl4pPr lvl="3" algn="ctr" rtl="0">
              <a:spcBef>
                <a:spcPts val="0"/>
              </a:spcBef>
              <a:spcAft>
                <a:spcPts val="0"/>
              </a:spcAft>
              <a:buSzPts val="2100"/>
              <a:buNone/>
              <a:defRPr sz="2800" b="1"/>
            </a:lvl4pPr>
            <a:lvl5pPr lvl="4" algn="ctr" rtl="0">
              <a:spcBef>
                <a:spcPts val="0"/>
              </a:spcBef>
              <a:spcAft>
                <a:spcPts val="0"/>
              </a:spcAft>
              <a:buSzPts val="2100"/>
              <a:buNone/>
              <a:defRPr sz="2800" b="1"/>
            </a:lvl5pPr>
            <a:lvl6pPr lvl="5" algn="ctr" rtl="0">
              <a:spcBef>
                <a:spcPts val="0"/>
              </a:spcBef>
              <a:spcAft>
                <a:spcPts val="0"/>
              </a:spcAft>
              <a:buSzPts val="2100"/>
              <a:buNone/>
              <a:defRPr sz="2800" b="1"/>
            </a:lvl6pPr>
            <a:lvl7pPr lvl="6" algn="ctr" rtl="0">
              <a:spcBef>
                <a:spcPts val="0"/>
              </a:spcBef>
              <a:spcAft>
                <a:spcPts val="0"/>
              </a:spcAft>
              <a:buSzPts val="2100"/>
              <a:buNone/>
              <a:defRPr sz="2800" b="1"/>
            </a:lvl7pPr>
            <a:lvl8pPr lvl="7" algn="ctr" rtl="0">
              <a:spcBef>
                <a:spcPts val="0"/>
              </a:spcBef>
              <a:spcAft>
                <a:spcPts val="0"/>
              </a:spcAft>
              <a:buSzPts val="2100"/>
              <a:buNone/>
              <a:defRPr sz="2800" b="1"/>
            </a:lvl8pPr>
            <a:lvl9pPr lvl="8" algn="ctr" rtl="0">
              <a:spcBef>
                <a:spcPts val="0"/>
              </a:spcBef>
              <a:spcAft>
                <a:spcPts val="0"/>
              </a:spcAft>
              <a:buSzPts val="2100"/>
              <a:buNone/>
              <a:defRPr sz="2800" b="1"/>
            </a:lvl9pPr>
          </a:lstStyle>
          <a:p>
            <a:endParaRPr/>
          </a:p>
        </p:txBody>
      </p:sp>
      <p:sp>
        <p:nvSpPr>
          <p:cNvPr id="176" name="Google Shape;176;p23"/>
          <p:cNvSpPr txBox="1">
            <a:spLocks noGrp="1"/>
          </p:cNvSpPr>
          <p:nvPr>
            <p:ph type="subTitle" idx="8"/>
          </p:nvPr>
        </p:nvSpPr>
        <p:spPr>
          <a:xfrm>
            <a:off x="958877" y="4753983"/>
            <a:ext cx="3314800" cy="8248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867">
                <a:solidFill>
                  <a:schemeClr val="dk1"/>
                </a:solidFill>
              </a:defRPr>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cxnSp>
        <p:nvCxnSpPr>
          <p:cNvPr id="177" name="Google Shape;177;p23"/>
          <p:cNvCxnSpPr/>
          <p:nvPr/>
        </p:nvCxnSpPr>
        <p:spPr>
          <a:xfrm>
            <a:off x="-96733" y="3654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178" name="Google Shape;178;p23"/>
          <p:cNvCxnSpPr/>
          <p:nvPr/>
        </p:nvCxnSpPr>
        <p:spPr>
          <a:xfrm>
            <a:off x="-96733" y="6503267"/>
            <a:ext cx="12383200" cy="0"/>
          </a:xfrm>
          <a:prstGeom prst="straightConnector1">
            <a:avLst/>
          </a:prstGeom>
          <a:noFill/>
          <a:ln w="28575" cap="flat" cmpd="sng">
            <a:solidFill>
              <a:schemeClr val="accent1"/>
            </a:solidFill>
            <a:prstDash val="solid"/>
            <a:round/>
            <a:headEnd type="none" w="med" len="med"/>
            <a:tailEnd type="none" w="med" len="med"/>
          </a:ln>
        </p:spPr>
      </p:cxnSp>
    </p:spTree>
    <p:extLst>
      <p:ext uri="{BB962C8B-B14F-4D97-AF65-F5344CB8AC3E}">
        <p14:creationId xmlns:p14="http://schemas.microsoft.com/office/powerpoint/2010/main" val="300207956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only 2">
  <p:cSld name="Title only 2">
    <p:spTree>
      <p:nvGrpSpPr>
        <p:cNvPr id="1" name="Shape 179"/>
        <p:cNvGrpSpPr/>
        <p:nvPr/>
      </p:nvGrpSpPr>
      <p:grpSpPr>
        <a:xfrm>
          <a:off x="0" y="0"/>
          <a:ext cx="0" cy="0"/>
          <a:chOff x="0" y="0"/>
          <a:chExt cx="0" cy="0"/>
        </a:xfrm>
      </p:grpSpPr>
      <p:cxnSp>
        <p:nvCxnSpPr>
          <p:cNvPr id="180" name="Google Shape;180;p24"/>
          <p:cNvCxnSpPr/>
          <p:nvPr/>
        </p:nvCxnSpPr>
        <p:spPr>
          <a:xfrm>
            <a:off x="-96733" y="3654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181" name="Google Shape;181;p24"/>
          <p:cNvCxnSpPr/>
          <p:nvPr/>
        </p:nvCxnSpPr>
        <p:spPr>
          <a:xfrm>
            <a:off x="-96733" y="65032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182" name="Google Shape;182;p24"/>
          <p:cNvCxnSpPr/>
          <p:nvPr/>
        </p:nvCxnSpPr>
        <p:spPr>
          <a:xfrm>
            <a:off x="-333633" y="5435267"/>
            <a:ext cx="2569200" cy="1548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183" name="Google Shape;183;p24"/>
          <p:cNvCxnSpPr/>
          <p:nvPr/>
        </p:nvCxnSpPr>
        <p:spPr>
          <a:xfrm>
            <a:off x="9921533" y="-64500"/>
            <a:ext cx="2569200" cy="1548000"/>
          </a:xfrm>
          <a:prstGeom prst="curvedConnector3">
            <a:avLst>
              <a:gd name="adj1" fmla="val 50000"/>
            </a:avLst>
          </a:prstGeom>
          <a:noFill/>
          <a:ln w="28575" cap="flat" cmpd="sng">
            <a:solidFill>
              <a:schemeClr val="accent2"/>
            </a:solidFill>
            <a:prstDash val="solid"/>
            <a:round/>
            <a:headEnd type="none" w="med" len="med"/>
            <a:tailEnd type="none" w="med" len="med"/>
          </a:ln>
        </p:spPr>
      </p:cxnSp>
      <p:sp>
        <p:nvSpPr>
          <p:cNvPr id="184" name="Google Shape;184;p24"/>
          <p:cNvSpPr txBox="1">
            <a:spLocks noGrp="1"/>
          </p:cNvSpPr>
          <p:nvPr>
            <p:ph type="body" idx="1"/>
          </p:nvPr>
        </p:nvSpPr>
        <p:spPr>
          <a:xfrm>
            <a:off x="7397200" y="4010333"/>
            <a:ext cx="3844000" cy="2127200"/>
          </a:xfrm>
          <a:prstGeom prst="rect">
            <a:avLst/>
          </a:prstGeom>
        </p:spPr>
        <p:txBody>
          <a:bodyPr spcFirstLastPara="1" wrap="square" lIns="91425" tIns="91425" rIns="91425" bIns="91425" anchor="t" anchorCtr="0">
            <a:noAutofit/>
          </a:bodyPr>
          <a:lstStyle>
            <a:lvl1pPr marL="609585" lvl="0" indent="-457189" rtl="0">
              <a:lnSpc>
                <a:spcPct val="100000"/>
              </a:lnSpc>
              <a:spcBef>
                <a:spcPts val="0"/>
              </a:spcBef>
              <a:spcAft>
                <a:spcPts val="0"/>
              </a:spcAft>
              <a:buSzPts val="1800"/>
              <a:buChar char="●"/>
              <a:defRPr sz="4000">
                <a:solidFill>
                  <a:schemeClr val="dk1"/>
                </a:solidFill>
                <a:latin typeface="Vidaloka"/>
                <a:ea typeface="Vidaloka"/>
                <a:cs typeface="Vidaloka"/>
                <a:sym typeface="Vidaloka"/>
              </a:defRPr>
            </a:lvl1pPr>
            <a:lvl2pPr marL="1219170" lvl="1" indent="-423323" rtl="0">
              <a:lnSpc>
                <a:spcPct val="100000"/>
              </a:lnSpc>
              <a:spcBef>
                <a:spcPts val="0"/>
              </a:spcBef>
              <a:spcAft>
                <a:spcPts val="0"/>
              </a:spcAft>
              <a:buSzPts val="1400"/>
              <a:buChar char="○"/>
              <a:defRPr sz="4000">
                <a:latin typeface="Vidaloka"/>
                <a:ea typeface="Vidaloka"/>
                <a:cs typeface="Vidaloka"/>
                <a:sym typeface="Vidaloka"/>
              </a:defRPr>
            </a:lvl2pPr>
            <a:lvl3pPr marL="1828754" lvl="2" indent="-423323" rtl="0">
              <a:lnSpc>
                <a:spcPct val="100000"/>
              </a:lnSpc>
              <a:spcBef>
                <a:spcPts val="0"/>
              </a:spcBef>
              <a:spcAft>
                <a:spcPts val="0"/>
              </a:spcAft>
              <a:buSzPts val="1400"/>
              <a:buChar char="■"/>
              <a:defRPr sz="4000">
                <a:latin typeface="Vidaloka"/>
                <a:ea typeface="Vidaloka"/>
                <a:cs typeface="Vidaloka"/>
                <a:sym typeface="Vidaloka"/>
              </a:defRPr>
            </a:lvl3pPr>
            <a:lvl4pPr marL="2438339" lvl="3" indent="-423323" rtl="0">
              <a:lnSpc>
                <a:spcPct val="100000"/>
              </a:lnSpc>
              <a:spcBef>
                <a:spcPts val="0"/>
              </a:spcBef>
              <a:spcAft>
                <a:spcPts val="0"/>
              </a:spcAft>
              <a:buSzPts val="1400"/>
              <a:buChar char="●"/>
              <a:defRPr sz="4000">
                <a:latin typeface="Vidaloka"/>
                <a:ea typeface="Vidaloka"/>
                <a:cs typeface="Vidaloka"/>
                <a:sym typeface="Vidaloka"/>
              </a:defRPr>
            </a:lvl4pPr>
            <a:lvl5pPr marL="3047924" lvl="4" indent="-423323" rtl="0">
              <a:lnSpc>
                <a:spcPct val="100000"/>
              </a:lnSpc>
              <a:spcBef>
                <a:spcPts val="0"/>
              </a:spcBef>
              <a:spcAft>
                <a:spcPts val="0"/>
              </a:spcAft>
              <a:buSzPts val="1400"/>
              <a:buChar char="○"/>
              <a:defRPr sz="4000">
                <a:latin typeface="Vidaloka"/>
                <a:ea typeface="Vidaloka"/>
                <a:cs typeface="Vidaloka"/>
                <a:sym typeface="Vidaloka"/>
              </a:defRPr>
            </a:lvl5pPr>
            <a:lvl6pPr marL="3657509" lvl="5" indent="-423323" rtl="0">
              <a:lnSpc>
                <a:spcPct val="100000"/>
              </a:lnSpc>
              <a:spcBef>
                <a:spcPts val="0"/>
              </a:spcBef>
              <a:spcAft>
                <a:spcPts val="0"/>
              </a:spcAft>
              <a:buSzPts val="1400"/>
              <a:buChar char="■"/>
              <a:defRPr sz="4000">
                <a:latin typeface="Vidaloka"/>
                <a:ea typeface="Vidaloka"/>
                <a:cs typeface="Vidaloka"/>
                <a:sym typeface="Vidaloka"/>
              </a:defRPr>
            </a:lvl6pPr>
            <a:lvl7pPr marL="4267093" lvl="6" indent="-423323" rtl="0">
              <a:lnSpc>
                <a:spcPct val="100000"/>
              </a:lnSpc>
              <a:spcBef>
                <a:spcPts val="0"/>
              </a:spcBef>
              <a:spcAft>
                <a:spcPts val="0"/>
              </a:spcAft>
              <a:buSzPts val="1400"/>
              <a:buChar char="●"/>
              <a:defRPr sz="4000">
                <a:latin typeface="Vidaloka"/>
                <a:ea typeface="Vidaloka"/>
                <a:cs typeface="Vidaloka"/>
                <a:sym typeface="Vidaloka"/>
              </a:defRPr>
            </a:lvl7pPr>
            <a:lvl8pPr marL="4876678" lvl="7" indent="-423323" rtl="0">
              <a:lnSpc>
                <a:spcPct val="100000"/>
              </a:lnSpc>
              <a:spcBef>
                <a:spcPts val="0"/>
              </a:spcBef>
              <a:spcAft>
                <a:spcPts val="0"/>
              </a:spcAft>
              <a:buSzPts val="1400"/>
              <a:buChar char="○"/>
              <a:defRPr sz="4000">
                <a:latin typeface="Vidaloka"/>
                <a:ea typeface="Vidaloka"/>
                <a:cs typeface="Vidaloka"/>
                <a:sym typeface="Vidaloka"/>
              </a:defRPr>
            </a:lvl8pPr>
            <a:lvl9pPr marL="5486263" lvl="8" indent="-423323" rtl="0">
              <a:lnSpc>
                <a:spcPct val="100000"/>
              </a:lnSpc>
              <a:spcBef>
                <a:spcPts val="0"/>
              </a:spcBef>
              <a:spcAft>
                <a:spcPts val="0"/>
              </a:spcAft>
              <a:buSzPts val="1400"/>
              <a:buChar char="■"/>
              <a:defRPr sz="4000">
                <a:latin typeface="Vidaloka"/>
                <a:ea typeface="Vidaloka"/>
                <a:cs typeface="Vidaloka"/>
                <a:sym typeface="Vidaloka"/>
              </a:defRPr>
            </a:lvl9pPr>
          </a:lstStyle>
          <a:p>
            <a:endParaRPr/>
          </a:p>
        </p:txBody>
      </p:sp>
    </p:spTree>
    <p:extLst>
      <p:ext uri="{BB962C8B-B14F-4D97-AF65-F5344CB8AC3E}">
        <p14:creationId xmlns:p14="http://schemas.microsoft.com/office/powerpoint/2010/main" val="41550452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Big number 1">
  <p:cSld name="Big number 1">
    <p:spTree>
      <p:nvGrpSpPr>
        <p:cNvPr id="1" name="Shape 185"/>
        <p:cNvGrpSpPr/>
        <p:nvPr/>
      </p:nvGrpSpPr>
      <p:grpSpPr>
        <a:xfrm>
          <a:off x="0" y="0"/>
          <a:ext cx="0" cy="0"/>
          <a:chOff x="0" y="0"/>
          <a:chExt cx="0" cy="0"/>
        </a:xfrm>
      </p:grpSpPr>
      <p:sp>
        <p:nvSpPr>
          <p:cNvPr id="186" name="Google Shape;186;p25"/>
          <p:cNvSpPr txBox="1">
            <a:spLocks noGrp="1"/>
          </p:cNvSpPr>
          <p:nvPr>
            <p:ph type="title" hasCustomPrompt="1"/>
          </p:nvPr>
        </p:nvSpPr>
        <p:spPr>
          <a:xfrm>
            <a:off x="950967" y="1793833"/>
            <a:ext cx="8160400" cy="2192400"/>
          </a:xfrm>
          <a:prstGeom prst="rect">
            <a:avLst/>
          </a:prstGeom>
        </p:spPr>
        <p:txBody>
          <a:bodyPr spcFirstLastPara="1" wrap="square" lIns="91425" tIns="91425" rIns="91425" bIns="91425" anchor="t" anchorCtr="0">
            <a:noAutofit/>
          </a:bodyPr>
          <a:lstStyle>
            <a:lvl1pPr lvl="0" rtl="0">
              <a:spcBef>
                <a:spcPts val="0"/>
              </a:spcBef>
              <a:spcAft>
                <a:spcPts val="0"/>
              </a:spcAft>
              <a:buSzPts val="12000"/>
              <a:buNone/>
              <a:defRPr sz="16000">
                <a:solidFill>
                  <a:schemeClr val="accent1"/>
                </a:solidFill>
              </a:defRPr>
            </a:lvl1pPr>
            <a:lvl2pPr lvl="1" rtl="0">
              <a:spcBef>
                <a:spcPts val="0"/>
              </a:spcBef>
              <a:spcAft>
                <a:spcPts val="0"/>
              </a:spcAft>
              <a:buSzPts val="12000"/>
              <a:buNone/>
              <a:defRPr sz="16000"/>
            </a:lvl2pPr>
            <a:lvl3pPr lvl="2" rtl="0">
              <a:spcBef>
                <a:spcPts val="0"/>
              </a:spcBef>
              <a:spcAft>
                <a:spcPts val="0"/>
              </a:spcAft>
              <a:buSzPts val="12000"/>
              <a:buNone/>
              <a:defRPr sz="16000"/>
            </a:lvl3pPr>
            <a:lvl4pPr lvl="3" rtl="0">
              <a:spcBef>
                <a:spcPts val="0"/>
              </a:spcBef>
              <a:spcAft>
                <a:spcPts val="0"/>
              </a:spcAft>
              <a:buSzPts val="12000"/>
              <a:buNone/>
              <a:defRPr sz="16000"/>
            </a:lvl4pPr>
            <a:lvl5pPr lvl="4" rtl="0">
              <a:spcBef>
                <a:spcPts val="0"/>
              </a:spcBef>
              <a:spcAft>
                <a:spcPts val="0"/>
              </a:spcAft>
              <a:buSzPts val="12000"/>
              <a:buNone/>
              <a:defRPr sz="16000"/>
            </a:lvl5pPr>
            <a:lvl6pPr lvl="5" rtl="0">
              <a:spcBef>
                <a:spcPts val="0"/>
              </a:spcBef>
              <a:spcAft>
                <a:spcPts val="0"/>
              </a:spcAft>
              <a:buSzPts val="12000"/>
              <a:buNone/>
              <a:defRPr sz="16000"/>
            </a:lvl6pPr>
            <a:lvl7pPr lvl="6" rtl="0">
              <a:spcBef>
                <a:spcPts val="0"/>
              </a:spcBef>
              <a:spcAft>
                <a:spcPts val="0"/>
              </a:spcAft>
              <a:buSzPts val="12000"/>
              <a:buNone/>
              <a:defRPr sz="16000"/>
            </a:lvl7pPr>
            <a:lvl8pPr lvl="7" rtl="0">
              <a:spcBef>
                <a:spcPts val="0"/>
              </a:spcBef>
              <a:spcAft>
                <a:spcPts val="0"/>
              </a:spcAft>
              <a:buSzPts val="12000"/>
              <a:buNone/>
              <a:defRPr sz="16000"/>
            </a:lvl8pPr>
            <a:lvl9pPr lvl="8" rtl="0">
              <a:spcBef>
                <a:spcPts val="0"/>
              </a:spcBef>
              <a:spcAft>
                <a:spcPts val="0"/>
              </a:spcAft>
              <a:buSzPts val="12000"/>
              <a:buNone/>
              <a:defRPr sz="16000"/>
            </a:lvl9pPr>
          </a:lstStyle>
          <a:p>
            <a:r>
              <a:t>xx%</a:t>
            </a:r>
          </a:p>
        </p:txBody>
      </p:sp>
      <p:sp>
        <p:nvSpPr>
          <p:cNvPr id="187" name="Google Shape;187;p25"/>
          <p:cNvSpPr txBox="1">
            <a:spLocks noGrp="1"/>
          </p:cNvSpPr>
          <p:nvPr>
            <p:ph type="subTitle" idx="1"/>
          </p:nvPr>
        </p:nvSpPr>
        <p:spPr>
          <a:xfrm>
            <a:off x="950967" y="4251531"/>
            <a:ext cx="8160400" cy="500000"/>
          </a:xfrm>
          <a:prstGeom prst="rect">
            <a:avLst/>
          </a:prstGeom>
        </p:spPr>
        <p:txBody>
          <a:bodyPr spcFirstLastPara="1" wrap="square" lIns="91425" tIns="91425" rIns="91425" bIns="91425" anchor="t" anchorCtr="0">
            <a:noAutofit/>
          </a:bodyPr>
          <a:lstStyle>
            <a:lvl1pPr lvl="0" rtl="0">
              <a:spcBef>
                <a:spcPts val="0"/>
              </a:spcBef>
              <a:spcAft>
                <a:spcPts val="0"/>
              </a:spcAft>
              <a:buSzPts val="1600"/>
              <a:buNone/>
              <a:defRPr sz="2133"/>
            </a:lvl1pPr>
            <a:lvl2pPr lvl="1" rtl="0">
              <a:spcBef>
                <a:spcPts val="0"/>
              </a:spcBef>
              <a:spcAft>
                <a:spcPts val="0"/>
              </a:spcAft>
              <a:buSzPts val="1600"/>
              <a:buNone/>
              <a:defRPr sz="2133"/>
            </a:lvl2pPr>
            <a:lvl3pPr lvl="2" rtl="0">
              <a:spcBef>
                <a:spcPts val="0"/>
              </a:spcBef>
              <a:spcAft>
                <a:spcPts val="0"/>
              </a:spcAft>
              <a:buSzPts val="1600"/>
              <a:buNone/>
              <a:defRPr sz="2133"/>
            </a:lvl3pPr>
            <a:lvl4pPr lvl="3" rtl="0">
              <a:spcBef>
                <a:spcPts val="0"/>
              </a:spcBef>
              <a:spcAft>
                <a:spcPts val="0"/>
              </a:spcAft>
              <a:buSzPts val="1600"/>
              <a:buNone/>
              <a:defRPr sz="2133"/>
            </a:lvl4pPr>
            <a:lvl5pPr lvl="4" rtl="0">
              <a:spcBef>
                <a:spcPts val="0"/>
              </a:spcBef>
              <a:spcAft>
                <a:spcPts val="0"/>
              </a:spcAft>
              <a:buSzPts val="1600"/>
              <a:buNone/>
              <a:defRPr sz="2133"/>
            </a:lvl5pPr>
            <a:lvl6pPr lvl="5" rtl="0">
              <a:spcBef>
                <a:spcPts val="0"/>
              </a:spcBef>
              <a:spcAft>
                <a:spcPts val="0"/>
              </a:spcAft>
              <a:buSzPts val="1600"/>
              <a:buNone/>
              <a:defRPr sz="2133"/>
            </a:lvl6pPr>
            <a:lvl7pPr lvl="6" rtl="0">
              <a:spcBef>
                <a:spcPts val="0"/>
              </a:spcBef>
              <a:spcAft>
                <a:spcPts val="0"/>
              </a:spcAft>
              <a:buSzPts val="1600"/>
              <a:buNone/>
              <a:defRPr sz="2133"/>
            </a:lvl7pPr>
            <a:lvl8pPr lvl="7" rtl="0">
              <a:spcBef>
                <a:spcPts val="0"/>
              </a:spcBef>
              <a:spcAft>
                <a:spcPts val="0"/>
              </a:spcAft>
              <a:buSzPts val="1600"/>
              <a:buNone/>
              <a:defRPr sz="2133"/>
            </a:lvl8pPr>
            <a:lvl9pPr lvl="8" rtl="0">
              <a:spcBef>
                <a:spcPts val="0"/>
              </a:spcBef>
              <a:spcAft>
                <a:spcPts val="0"/>
              </a:spcAft>
              <a:buSzPts val="1600"/>
              <a:buNone/>
              <a:defRPr sz="2133"/>
            </a:lvl9pPr>
          </a:lstStyle>
          <a:p>
            <a:endParaRPr/>
          </a:p>
        </p:txBody>
      </p:sp>
      <p:cxnSp>
        <p:nvCxnSpPr>
          <p:cNvPr id="188" name="Google Shape;188;p25"/>
          <p:cNvCxnSpPr/>
          <p:nvPr/>
        </p:nvCxnSpPr>
        <p:spPr>
          <a:xfrm>
            <a:off x="-96733" y="3654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189" name="Google Shape;189;p25"/>
          <p:cNvCxnSpPr/>
          <p:nvPr/>
        </p:nvCxnSpPr>
        <p:spPr>
          <a:xfrm>
            <a:off x="-96733" y="65032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190" name="Google Shape;190;p25"/>
          <p:cNvCxnSpPr/>
          <p:nvPr/>
        </p:nvCxnSpPr>
        <p:spPr>
          <a:xfrm>
            <a:off x="9921533" y="-64500"/>
            <a:ext cx="2569200" cy="1548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191" name="Google Shape;191;p25"/>
          <p:cNvCxnSpPr/>
          <p:nvPr/>
        </p:nvCxnSpPr>
        <p:spPr>
          <a:xfrm flipH="1">
            <a:off x="9938984" y="5404884"/>
            <a:ext cx="2569200" cy="15480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extLst>
      <p:ext uri="{BB962C8B-B14F-4D97-AF65-F5344CB8AC3E}">
        <p14:creationId xmlns:p14="http://schemas.microsoft.com/office/powerpoint/2010/main" val="211332126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Section header 2">
  <p:cSld name="Section header 2">
    <p:spTree>
      <p:nvGrpSpPr>
        <p:cNvPr id="1" name="Shape 192"/>
        <p:cNvGrpSpPr/>
        <p:nvPr/>
      </p:nvGrpSpPr>
      <p:grpSpPr>
        <a:xfrm>
          <a:off x="0" y="0"/>
          <a:ext cx="0" cy="0"/>
          <a:chOff x="0" y="0"/>
          <a:chExt cx="0" cy="0"/>
        </a:xfrm>
      </p:grpSpPr>
      <p:sp>
        <p:nvSpPr>
          <p:cNvPr id="193" name="Google Shape;193;p26"/>
          <p:cNvSpPr txBox="1">
            <a:spLocks noGrp="1"/>
          </p:cNvSpPr>
          <p:nvPr>
            <p:ph type="title"/>
          </p:nvPr>
        </p:nvSpPr>
        <p:spPr>
          <a:xfrm>
            <a:off x="6608133" y="3289833"/>
            <a:ext cx="3300400" cy="8652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600"/>
              <a:buNone/>
              <a:defRPr sz="4667"/>
            </a:lvl1pPr>
            <a:lvl2pPr lvl="1" rtl="0">
              <a:spcBef>
                <a:spcPts val="0"/>
              </a:spcBef>
              <a:spcAft>
                <a:spcPts val="0"/>
              </a:spcAft>
              <a:buSzPts val="3600"/>
              <a:buNone/>
              <a:defRPr sz="4800"/>
            </a:lvl2pPr>
            <a:lvl3pPr lvl="2" rtl="0">
              <a:spcBef>
                <a:spcPts val="0"/>
              </a:spcBef>
              <a:spcAft>
                <a:spcPts val="0"/>
              </a:spcAft>
              <a:buSzPts val="3600"/>
              <a:buNone/>
              <a:defRPr sz="4800"/>
            </a:lvl3pPr>
            <a:lvl4pPr lvl="3" rtl="0">
              <a:spcBef>
                <a:spcPts val="0"/>
              </a:spcBef>
              <a:spcAft>
                <a:spcPts val="0"/>
              </a:spcAft>
              <a:buSzPts val="3600"/>
              <a:buNone/>
              <a:defRPr sz="4800"/>
            </a:lvl4pPr>
            <a:lvl5pPr lvl="4" rtl="0">
              <a:spcBef>
                <a:spcPts val="0"/>
              </a:spcBef>
              <a:spcAft>
                <a:spcPts val="0"/>
              </a:spcAft>
              <a:buSzPts val="3600"/>
              <a:buNone/>
              <a:defRPr sz="4800"/>
            </a:lvl5pPr>
            <a:lvl6pPr lvl="5" rtl="0">
              <a:spcBef>
                <a:spcPts val="0"/>
              </a:spcBef>
              <a:spcAft>
                <a:spcPts val="0"/>
              </a:spcAft>
              <a:buSzPts val="3600"/>
              <a:buNone/>
              <a:defRPr sz="4800"/>
            </a:lvl6pPr>
            <a:lvl7pPr lvl="6" rtl="0">
              <a:spcBef>
                <a:spcPts val="0"/>
              </a:spcBef>
              <a:spcAft>
                <a:spcPts val="0"/>
              </a:spcAft>
              <a:buSzPts val="3600"/>
              <a:buNone/>
              <a:defRPr sz="4800"/>
            </a:lvl7pPr>
            <a:lvl8pPr lvl="7" rtl="0">
              <a:spcBef>
                <a:spcPts val="0"/>
              </a:spcBef>
              <a:spcAft>
                <a:spcPts val="0"/>
              </a:spcAft>
              <a:buSzPts val="3600"/>
              <a:buNone/>
              <a:defRPr sz="4800"/>
            </a:lvl8pPr>
            <a:lvl9pPr lvl="8" rtl="0">
              <a:spcBef>
                <a:spcPts val="0"/>
              </a:spcBef>
              <a:spcAft>
                <a:spcPts val="0"/>
              </a:spcAft>
              <a:buSzPts val="3600"/>
              <a:buNone/>
              <a:defRPr sz="4800"/>
            </a:lvl9pPr>
          </a:lstStyle>
          <a:p>
            <a:endParaRPr/>
          </a:p>
        </p:txBody>
      </p:sp>
      <p:sp>
        <p:nvSpPr>
          <p:cNvPr id="194" name="Google Shape;194;p26"/>
          <p:cNvSpPr txBox="1">
            <a:spLocks noGrp="1"/>
          </p:cNvSpPr>
          <p:nvPr>
            <p:ph type="title" idx="2" hasCustomPrompt="1"/>
          </p:nvPr>
        </p:nvSpPr>
        <p:spPr>
          <a:xfrm>
            <a:off x="6608133" y="1869767"/>
            <a:ext cx="2201200" cy="1304400"/>
          </a:xfrm>
          <a:prstGeom prst="rect">
            <a:avLst/>
          </a:prstGeom>
        </p:spPr>
        <p:txBody>
          <a:bodyPr spcFirstLastPara="1" wrap="square" lIns="91425" tIns="91425" rIns="91425" bIns="91425" anchor="ctr" anchorCtr="0">
            <a:noAutofit/>
          </a:bodyPr>
          <a:lstStyle>
            <a:lvl1pPr lvl="0" rtl="0">
              <a:spcBef>
                <a:spcPts val="0"/>
              </a:spcBef>
              <a:spcAft>
                <a:spcPts val="0"/>
              </a:spcAft>
              <a:buSzPts val="6000"/>
              <a:buNone/>
              <a:defRPr sz="9333">
                <a:solidFill>
                  <a:schemeClr val="accent1"/>
                </a:solidFill>
              </a:defRPr>
            </a:lvl1pPr>
            <a:lvl2pPr lvl="1" rtl="0">
              <a:spcBef>
                <a:spcPts val="0"/>
              </a:spcBef>
              <a:spcAft>
                <a:spcPts val="0"/>
              </a:spcAft>
              <a:buSzPts val="6000"/>
              <a:buNone/>
              <a:defRPr sz="8000" b="1"/>
            </a:lvl2pPr>
            <a:lvl3pPr lvl="2" rtl="0">
              <a:spcBef>
                <a:spcPts val="0"/>
              </a:spcBef>
              <a:spcAft>
                <a:spcPts val="0"/>
              </a:spcAft>
              <a:buSzPts val="6000"/>
              <a:buNone/>
              <a:defRPr sz="8000" b="1"/>
            </a:lvl3pPr>
            <a:lvl4pPr lvl="3" rtl="0">
              <a:spcBef>
                <a:spcPts val="0"/>
              </a:spcBef>
              <a:spcAft>
                <a:spcPts val="0"/>
              </a:spcAft>
              <a:buSzPts val="6000"/>
              <a:buNone/>
              <a:defRPr sz="8000" b="1"/>
            </a:lvl4pPr>
            <a:lvl5pPr lvl="4" rtl="0">
              <a:spcBef>
                <a:spcPts val="0"/>
              </a:spcBef>
              <a:spcAft>
                <a:spcPts val="0"/>
              </a:spcAft>
              <a:buSzPts val="6000"/>
              <a:buNone/>
              <a:defRPr sz="8000" b="1"/>
            </a:lvl5pPr>
            <a:lvl6pPr lvl="5" rtl="0">
              <a:spcBef>
                <a:spcPts val="0"/>
              </a:spcBef>
              <a:spcAft>
                <a:spcPts val="0"/>
              </a:spcAft>
              <a:buSzPts val="6000"/>
              <a:buNone/>
              <a:defRPr sz="8000" b="1"/>
            </a:lvl6pPr>
            <a:lvl7pPr lvl="6" rtl="0">
              <a:spcBef>
                <a:spcPts val="0"/>
              </a:spcBef>
              <a:spcAft>
                <a:spcPts val="0"/>
              </a:spcAft>
              <a:buSzPts val="6000"/>
              <a:buNone/>
              <a:defRPr sz="8000" b="1"/>
            </a:lvl7pPr>
            <a:lvl8pPr lvl="7" rtl="0">
              <a:spcBef>
                <a:spcPts val="0"/>
              </a:spcBef>
              <a:spcAft>
                <a:spcPts val="0"/>
              </a:spcAft>
              <a:buSzPts val="6000"/>
              <a:buNone/>
              <a:defRPr sz="8000" b="1"/>
            </a:lvl8pPr>
            <a:lvl9pPr lvl="8" rtl="0">
              <a:spcBef>
                <a:spcPts val="0"/>
              </a:spcBef>
              <a:spcAft>
                <a:spcPts val="0"/>
              </a:spcAft>
              <a:buSzPts val="6000"/>
              <a:buNone/>
              <a:defRPr sz="8000" b="1"/>
            </a:lvl9pPr>
          </a:lstStyle>
          <a:p>
            <a:r>
              <a:t>xx%</a:t>
            </a:r>
          </a:p>
        </p:txBody>
      </p:sp>
      <p:sp>
        <p:nvSpPr>
          <p:cNvPr id="195" name="Google Shape;195;p26"/>
          <p:cNvSpPr txBox="1">
            <a:spLocks noGrp="1"/>
          </p:cNvSpPr>
          <p:nvPr>
            <p:ph type="subTitle" idx="1"/>
          </p:nvPr>
        </p:nvSpPr>
        <p:spPr>
          <a:xfrm>
            <a:off x="6608133" y="4155033"/>
            <a:ext cx="3300400" cy="8332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800"/>
              <a:buNone/>
              <a:defRPr sz="1867"/>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cxnSp>
        <p:nvCxnSpPr>
          <p:cNvPr id="196" name="Google Shape;196;p26"/>
          <p:cNvCxnSpPr/>
          <p:nvPr/>
        </p:nvCxnSpPr>
        <p:spPr>
          <a:xfrm>
            <a:off x="-96733" y="3654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197" name="Google Shape;197;p26"/>
          <p:cNvCxnSpPr/>
          <p:nvPr/>
        </p:nvCxnSpPr>
        <p:spPr>
          <a:xfrm>
            <a:off x="-96733" y="65032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198" name="Google Shape;198;p26"/>
          <p:cNvCxnSpPr/>
          <p:nvPr/>
        </p:nvCxnSpPr>
        <p:spPr>
          <a:xfrm>
            <a:off x="-279467" y="3203267"/>
            <a:ext cx="4192400" cy="37196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extLst>
      <p:ext uri="{BB962C8B-B14F-4D97-AF65-F5344CB8AC3E}">
        <p14:creationId xmlns:p14="http://schemas.microsoft.com/office/powerpoint/2010/main" val="332287067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Section header 3">
  <p:cSld name="Section header 3">
    <p:spTree>
      <p:nvGrpSpPr>
        <p:cNvPr id="1" name="Shape 199"/>
        <p:cNvGrpSpPr/>
        <p:nvPr/>
      </p:nvGrpSpPr>
      <p:grpSpPr>
        <a:xfrm>
          <a:off x="0" y="0"/>
          <a:ext cx="0" cy="0"/>
          <a:chOff x="0" y="0"/>
          <a:chExt cx="0" cy="0"/>
        </a:xfrm>
      </p:grpSpPr>
      <p:sp>
        <p:nvSpPr>
          <p:cNvPr id="200" name="Google Shape;200;p27"/>
          <p:cNvSpPr txBox="1">
            <a:spLocks noGrp="1"/>
          </p:cNvSpPr>
          <p:nvPr>
            <p:ph type="title"/>
          </p:nvPr>
        </p:nvSpPr>
        <p:spPr>
          <a:xfrm>
            <a:off x="5831800" y="1259000"/>
            <a:ext cx="3300400" cy="8652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600"/>
              <a:buNone/>
              <a:defRPr sz="4667"/>
            </a:lvl1pPr>
            <a:lvl2pPr lvl="1" rtl="0">
              <a:spcBef>
                <a:spcPts val="0"/>
              </a:spcBef>
              <a:spcAft>
                <a:spcPts val="0"/>
              </a:spcAft>
              <a:buSzPts val="3600"/>
              <a:buNone/>
              <a:defRPr sz="4800"/>
            </a:lvl2pPr>
            <a:lvl3pPr lvl="2" rtl="0">
              <a:spcBef>
                <a:spcPts val="0"/>
              </a:spcBef>
              <a:spcAft>
                <a:spcPts val="0"/>
              </a:spcAft>
              <a:buSzPts val="3600"/>
              <a:buNone/>
              <a:defRPr sz="4800"/>
            </a:lvl3pPr>
            <a:lvl4pPr lvl="3" rtl="0">
              <a:spcBef>
                <a:spcPts val="0"/>
              </a:spcBef>
              <a:spcAft>
                <a:spcPts val="0"/>
              </a:spcAft>
              <a:buSzPts val="3600"/>
              <a:buNone/>
              <a:defRPr sz="4800"/>
            </a:lvl4pPr>
            <a:lvl5pPr lvl="4" rtl="0">
              <a:spcBef>
                <a:spcPts val="0"/>
              </a:spcBef>
              <a:spcAft>
                <a:spcPts val="0"/>
              </a:spcAft>
              <a:buSzPts val="3600"/>
              <a:buNone/>
              <a:defRPr sz="4800"/>
            </a:lvl5pPr>
            <a:lvl6pPr lvl="5" rtl="0">
              <a:spcBef>
                <a:spcPts val="0"/>
              </a:spcBef>
              <a:spcAft>
                <a:spcPts val="0"/>
              </a:spcAft>
              <a:buSzPts val="3600"/>
              <a:buNone/>
              <a:defRPr sz="4800"/>
            </a:lvl6pPr>
            <a:lvl7pPr lvl="6" rtl="0">
              <a:spcBef>
                <a:spcPts val="0"/>
              </a:spcBef>
              <a:spcAft>
                <a:spcPts val="0"/>
              </a:spcAft>
              <a:buSzPts val="3600"/>
              <a:buNone/>
              <a:defRPr sz="4800"/>
            </a:lvl7pPr>
            <a:lvl8pPr lvl="7" rtl="0">
              <a:spcBef>
                <a:spcPts val="0"/>
              </a:spcBef>
              <a:spcAft>
                <a:spcPts val="0"/>
              </a:spcAft>
              <a:buSzPts val="3600"/>
              <a:buNone/>
              <a:defRPr sz="4800"/>
            </a:lvl8pPr>
            <a:lvl9pPr lvl="8" rtl="0">
              <a:spcBef>
                <a:spcPts val="0"/>
              </a:spcBef>
              <a:spcAft>
                <a:spcPts val="0"/>
              </a:spcAft>
              <a:buSzPts val="3600"/>
              <a:buNone/>
              <a:defRPr sz="4800"/>
            </a:lvl9pPr>
          </a:lstStyle>
          <a:p>
            <a:endParaRPr/>
          </a:p>
        </p:txBody>
      </p:sp>
      <p:sp>
        <p:nvSpPr>
          <p:cNvPr id="201" name="Google Shape;201;p27"/>
          <p:cNvSpPr txBox="1">
            <a:spLocks noGrp="1"/>
          </p:cNvSpPr>
          <p:nvPr>
            <p:ph type="title" idx="2" hasCustomPrompt="1"/>
          </p:nvPr>
        </p:nvSpPr>
        <p:spPr>
          <a:xfrm>
            <a:off x="3059800" y="1462200"/>
            <a:ext cx="2201200" cy="13044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6000"/>
              <a:buNone/>
              <a:defRPr sz="9333">
                <a:solidFill>
                  <a:schemeClr val="accent1"/>
                </a:solidFill>
              </a:defRPr>
            </a:lvl1pPr>
            <a:lvl2pPr lvl="1" rtl="0">
              <a:spcBef>
                <a:spcPts val="0"/>
              </a:spcBef>
              <a:spcAft>
                <a:spcPts val="0"/>
              </a:spcAft>
              <a:buSzPts val="6000"/>
              <a:buNone/>
              <a:defRPr sz="8000" b="1"/>
            </a:lvl2pPr>
            <a:lvl3pPr lvl="2" rtl="0">
              <a:spcBef>
                <a:spcPts val="0"/>
              </a:spcBef>
              <a:spcAft>
                <a:spcPts val="0"/>
              </a:spcAft>
              <a:buSzPts val="6000"/>
              <a:buNone/>
              <a:defRPr sz="8000" b="1"/>
            </a:lvl3pPr>
            <a:lvl4pPr lvl="3" rtl="0">
              <a:spcBef>
                <a:spcPts val="0"/>
              </a:spcBef>
              <a:spcAft>
                <a:spcPts val="0"/>
              </a:spcAft>
              <a:buSzPts val="6000"/>
              <a:buNone/>
              <a:defRPr sz="8000" b="1"/>
            </a:lvl4pPr>
            <a:lvl5pPr lvl="4" rtl="0">
              <a:spcBef>
                <a:spcPts val="0"/>
              </a:spcBef>
              <a:spcAft>
                <a:spcPts val="0"/>
              </a:spcAft>
              <a:buSzPts val="6000"/>
              <a:buNone/>
              <a:defRPr sz="8000" b="1"/>
            </a:lvl5pPr>
            <a:lvl6pPr lvl="5" rtl="0">
              <a:spcBef>
                <a:spcPts val="0"/>
              </a:spcBef>
              <a:spcAft>
                <a:spcPts val="0"/>
              </a:spcAft>
              <a:buSzPts val="6000"/>
              <a:buNone/>
              <a:defRPr sz="8000" b="1"/>
            </a:lvl6pPr>
            <a:lvl7pPr lvl="6" rtl="0">
              <a:spcBef>
                <a:spcPts val="0"/>
              </a:spcBef>
              <a:spcAft>
                <a:spcPts val="0"/>
              </a:spcAft>
              <a:buSzPts val="6000"/>
              <a:buNone/>
              <a:defRPr sz="8000" b="1"/>
            </a:lvl7pPr>
            <a:lvl8pPr lvl="7" rtl="0">
              <a:spcBef>
                <a:spcPts val="0"/>
              </a:spcBef>
              <a:spcAft>
                <a:spcPts val="0"/>
              </a:spcAft>
              <a:buSzPts val="6000"/>
              <a:buNone/>
              <a:defRPr sz="8000" b="1"/>
            </a:lvl8pPr>
            <a:lvl9pPr lvl="8" rtl="0">
              <a:spcBef>
                <a:spcPts val="0"/>
              </a:spcBef>
              <a:spcAft>
                <a:spcPts val="0"/>
              </a:spcAft>
              <a:buSzPts val="6000"/>
              <a:buNone/>
              <a:defRPr sz="8000" b="1"/>
            </a:lvl9pPr>
          </a:lstStyle>
          <a:p>
            <a:r>
              <a:t>xx%</a:t>
            </a:r>
          </a:p>
        </p:txBody>
      </p:sp>
      <p:sp>
        <p:nvSpPr>
          <p:cNvPr id="202" name="Google Shape;202;p27"/>
          <p:cNvSpPr txBox="1">
            <a:spLocks noGrp="1"/>
          </p:cNvSpPr>
          <p:nvPr>
            <p:ph type="subTitle" idx="1"/>
          </p:nvPr>
        </p:nvSpPr>
        <p:spPr>
          <a:xfrm>
            <a:off x="5831800" y="2124200"/>
            <a:ext cx="3300400" cy="8332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800"/>
              <a:buNone/>
              <a:defRPr sz="1867">
                <a:solidFill>
                  <a:schemeClr val="dk1"/>
                </a:solidFill>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cxnSp>
        <p:nvCxnSpPr>
          <p:cNvPr id="203" name="Google Shape;203;p27"/>
          <p:cNvCxnSpPr/>
          <p:nvPr/>
        </p:nvCxnSpPr>
        <p:spPr>
          <a:xfrm>
            <a:off x="-96733" y="3654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204" name="Google Shape;204;p27"/>
          <p:cNvCxnSpPr/>
          <p:nvPr/>
        </p:nvCxnSpPr>
        <p:spPr>
          <a:xfrm>
            <a:off x="-96733" y="65032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205" name="Google Shape;205;p27"/>
          <p:cNvCxnSpPr/>
          <p:nvPr/>
        </p:nvCxnSpPr>
        <p:spPr>
          <a:xfrm>
            <a:off x="-333633" y="5435267"/>
            <a:ext cx="2569200" cy="1548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206" name="Google Shape;206;p27"/>
          <p:cNvCxnSpPr/>
          <p:nvPr/>
        </p:nvCxnSpPr>
        <p:spPr>
          <a:xfrm>
            <a:off x="9921533" y="-64500"/>
            <a:ext cx="2569200" cy="1548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207" name="Google Shape;207;p27"/>
          <p:cNvCxnSpPr/>
          <p:nvPr/>
        </p:nvCxnSpPr>
        <p:spPr>
          <a:xfrm flipH="1">
            <a:off x="9938984" y="5404884"/>
            <a:ext cx="2569200" cy="1548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208" name="Google Shape;208;p27"/>
          <p:cNvCxnSpPr/>
          <p:nvPr/>
        </p:nvCxnSpPr>
        <p:spPr>
          <a:xfrm flipH="1">
            <a:off x="-316183" y="-94883"/>
            <a:ext cx="2569200" cy="15480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extLst>
      <p:ext uri="{BB962C8B-B14F-4D97-AF65-F5344CB8AC3E}">
        <p14:creationId xmlns:p14="http://schemas.microsoft.com/office/powerpoint/2010/main" val="113484738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itle and text 3">
  <p:cSld name="Title and text 3">
    <p:spTree>
      <p:nvGrpSpPr>
        <p:cNvPr id="1" name="Shape 209"/>
        <p:cNvGrpSpPr/>
        <p:nvPr/>
      </p:nvGrpSpPr>
      <p:grpSpPr>
        <a:xfrm>
          <a:off x="0" y="0"/>
          <a:ext cx="0" cy="0"/>
          <a:chOff x="0" y="0"/>
          <a:chExt cx="0" cy="0"/>
        </a:xfrm>
      </p:grpSpPr>
      <p:sp>
        <p:nvSpPr>
          <p:cNvPr id="210" name="Google Shape;210;p28"/>
          <p:cNvSpPr txBox="1">
            <a:spLocks noGrp="1"/>
          </p:cNvSpPr>
          <p:nvPr>
            <p:ph type="title"/>
          </p:nvPr>
        </p:nvSpPr>
        <p:spPr>
          <a:xfrm>
            <a:off x="1391633" y="1230089"/>
            <a:ext cx="4164000" cy="3010000"/>
          </a:xfrm>
          <a:prstGeom prst="rect">
            <a:avLst/>
          </a:prstGeom>
        </p:spPr>
        <p:txBody>
          <a:bodyPr spcFirstLastPara="1" wrap="square" lIns="91425" tIns="91425" rIns="91425" bIns="91425" anchor="t" anchorCtr="0">
            <a:noAutofit/>
          </a:bodyPr>
          <a:lstStyle>
            <a:lvl1pPr lvl="0" algn="l" rtl="0">
              <a:spcBef>
                <a:spcPts val="0"/>
              </a:spcBef>
              <a:spcAft>
                <a:spcPts val="0"/>
              </a:spcAft>
              <a:buSzPts val="3000"/>
              <a:buNone/>
              <a:defRPr sz="4667"/>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211" name="Google Shape;211;p28"/>
          <p:cNvSpPr txBox="1">
            <a:spLocks noGrp="1"/>
          </p:cNvSpPr>
          <p:nvPr>
            <p:ph type="subTitle" idx="1"/>
          </p:nvPr>
        </p:nvSpPr>
        <p:spPr>
          <a:xfrm>
            <a:off x="1391633" y="4481251"/>
            <a:ext cx="4018000" cy="1040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Char char="●"/>
              <a:defRPr sz="1867"/>
            </a:lvl1pPr>
            <a:lvl2pPr lvl="1" algn="ctr" rtl="0">
              <a:spcBef>
                <a:spcPts val="0"/>
              </a:spcBef>
              <a:spcAft>
                <a:spcPts val="0"/>
              </a:spcAft>
              <a:buSzPts val="1400"/>
              <a:buChar char="○"/>
              <a:defRPr/>
            </a:lvl2pPr>
            <a:lvl3pPr lvl="2" algn="ctr" rtl="0">
              <a:spcBef>
                <a:spcPts val="0"/>
              </a:spcBef>
              <a:spcAft>
                <a:spcPts val="0"/>
              </a:spcAft>
              <a:buSzPts val="1400"/>
              <a:buChar char="■"/>
              <a:defRPr/>
            </a:lvl3pPr>
            <a:lvl4pPr lvl="3" algn="ctr" rtl="0">
              <a:spcBef>
                <a:spcPts val="0"/>
              </a:spcBef>
              <a:spcAft>
                <a:spcPts val="0"/>
              </a:spcAft>
              <a:buSzPts val="1400"/>
              <a:buChar char="●"/>
              <a:defRPr/>
            </a:lvl4pPr>
            <a:lvl5pPr lvl="4" algn="ctr" rtl="0">
              <a:spcBef>
                <a:spcPts val="0"/>
              </a:spcBef>
              <a:spcAft>
                <a:spcPts val="0"/>
              </a:spcAft>
              <a:buSzPts val="1400"/>
              <a:buChar char="○"/>
              <a:defRPr/>
            </a:lvl5pPr>
            <a:lvl6pPr lvl="5" algn="ctr" rtl="0">
              <a:spcBef>
                <a:spcPts val="0"/>
              </a:spcBef>
              <a:spcAft>
                <a:spcPts val="0"/>
              </a:spcAft>
              <a:buSzPts val="1400"/>
              <a:buChar char="■"/>
              <a:defRPr/>
            </a:lvl6pPr>
            <a:lvl7pPr lvl="6" algn="ctr" rtl="0">
              <a:spcBef>
                <a:spcPts val="0"/>
              </a:spcBef>
              <a:spcAft>
                <a:spcPts val="0"/>
              </a:spcAft>
              <a:buSzPts val="1400"/>
              <a:buChar char="●"/>
              <a:defRPr/>
            </a:lvl7pPr>
            <a:lvl8pPr lvl="7" algn="ctr" rtl="0">
              <a:spcBef>
                <a:spcPts val="0"/>
              </a:spcBef>
              <a:spcAft>
                <a:spcPts val="0"/>
              </a:spcAft>
              <a:buSzPts val="1400"/>
              <a:buChar char="○"/>
              <a:defRPr/>
            </a:lvl8pPr>
            <a:lvl9pPr lvl="8" algn="ctr" rtl="0">
              <a:spcBef>
                <a:spcPts val="0"/>
              </a:spcBef>
              <a:spcAft>
                <a:spcPts val="0"/>
              </a:spcAft>
              <a:buSzPts val="1400"/>
              <a:buChar char="■"/>
              <a:defRPr/>
            </a:lvl9pPr>
          </a:lstStyle>
          <a:p>
            <a:endParaRPr/>
          </a:p>
        </p:txBody>
      </p:sp>
      <p:cxnSp>
        <p:nvCxnSpPr>
          <p:cNvPr id="212" name="Google Shape;212;p28"/>
          <p:cNvCxnSpPr/>
          <p:nvPr/>
        </p:nvCxnSpPr>
        <p:spPr>
          <a:xfrm>
            <a:off x="-96733" y="3654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213" name="Google Shape;213;p28"/>
          <p:cNvCxnSpPr/>
          <p:nvPr/>
        </p:nvCxnSpPr>
        <p:spPr>
          <a:xfrm>
            <a:off x="-96733" y="65032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214" name="Google Shape;214;p28"/>
          <p:cNvCxnSpPr/>
          <p:nvPr/>
        </p:nvCxnSpPr>
        <p:spPr>
          <a:xfrm>
            <a:off x="7096867" y="-107500"/>
            <a:ext cx="5340000" cy="26764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extLst>
      <p:ext uri="{BB962C8B-B14F-4D97-AF65-F5344CB8AC3E}">
        <p14:creationId xmlns:p14="http://schemas.microsoft.com/office/powerpoint/2010/main" val="107759690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and text 4">
  <p:cSld name="Title and text 4">
    <p:spTree>
      <p:nvGrpSpPr>
        <p:cNvPr id="1" name="Shape 215"/>
        <p:cNvGrpSpPr/>
        <p:nvPr/>
      </p:nvGrpSpPr>
      <p:grpSpPr>
        <a:xfrm>
          <a:off x="0" y="0"/>
          <a:ext cx="0" cy="0"/>
          <a:chOff x="0" y="0"/>
          <a:chExt cx="0" cy="0"/>
        </a:xfrm>
      </p:grpSpPr>
      <p:sp>
        <p:nvSpPr>
          <p:cNvPr id="216" name="Google Shape;216;p29"/>
          <p:cNvSpPr txBox="1">
            <a:spLocks noGrp="1"/>
          </p:cNvSpPr>
          <p:nvPr>
            <p:ph type="title"/>
          </p:nvPr>
        </p:nvSpPr>
        <p:spPr>
          <a:xfrm>
            <a:off x="7081233" y="1283420"/>
            <a:ext cx="4164000" cy="3010000"/>
          </a:xfrm>
          <a:prstGeom prst="rect">
            <a:avLst/>
          </a:prstGeom>
        </p:spPr>
        <p:txBody>
          <a:bodyPr spcFirstLastPara="1" wrap="square" lIns="91425" tIns="91425" rIns="91425" bIns="91425" anchor="t" anchorCtr="0">
            <a:noAutofit/>
          </a:bodyPr>
          <a:lstStyle>
            <a:lvl1pPr lvl="0" algn="l" rtl="0">
              <a:spcBef>
                <a:spcPts val="0"/>
              </a:spcBef>
              <a:spcAft>
                <a:spcPts val="0"/>
              </a:spcAft>
              <a:buSzPts val="3000"/>
              <a:buNone/>
              <a:defRPr sz="4667"/>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217" name="Google Shape;217;p29"/>
          <p:cNvSpPr txBox="1">
            <a:spLocks noGrp="1"/>
          </p:cNvSpPr>
          <p:nvPr>
            <p:ph type="subTitle" idx="1"/>
          </p:nvPr>
        </p:nvSpPr>
        <p:spPr>
          <a:xfrm>
            <a:off x="7081233" y="4534580"/>
            <a:ext cx="4018000" cy="1040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Char char="●"/>
              <a:defRPr sz="1867">
                <a:solidFill>
                  <a:schemeClr val="dk1"/>
                </a:solidFill>
              </a:defRPr>
            </a:lvl1pPr>
            <a:lvl2pPr lvl="1" algn="ctr" rtl="0">
              <a:spcBef>
                <a:spcPts val="0"/>
              </a:spcBef>
              <a:spcAft>
                <a:spcPts val="0"/>
              </a:spcAft>
              <a:buSzPts val="1400"/>
              <a:buChar char="○"/>
              <a:defRPr/>
            </a:lvl2pPr>
            <a:lvl3pPr lvl="2" algn="ctr" rtl="0">
              <a:spcBef>
                <a:spcPts val="0"/>
              </a:spcBef>
              <a:spcAft>
                <a:spcPts val="0"/>
              </a:spcAft>
              <a:buSzPts val="1400"/>
              <a:buChar char="■"/>
              <a:defRPr/>
            </a:lvl3pPr>
            <a:lvl4pPr lvl="3" algn="ctr" rtl="0">
              <a:spcBef>
                <a:spcPts val="0"/>
              </a:spcBef>
              <a:spcAft>
                <a:spcPts val="0"/>
              </a:spcAft>
              <a:buSzPts val="1400"/>
              <a:buChar char="●"/>
              <a:defRPr/>
            </a:lvl4pPr>
            <a:lvl5pPr lvl="4" algn="ctr" rtl="0">
              <a:spcBef>
                <a:spcPts val="0"/>
              </a:spcBef>
              <a:spcAft>
                <a:spcPts val="0"/>
              </a:spcAft>
              <a:buSzPts val="1400"/>
              <a:buChar char="○"/>
              <a:defRPr/>
            </a:lvl5pPr>
            <a:lvl6pPr lvl="5" algn="ctr" rtl="0">
              <a:spcBef>
                <a:spcPts val="0"/>
              </a:spcBef>
              <a:spcAft>
                <a:spcPts val="0"/>
              </a:spcAft>
              <a:buSzPts val="1400"/>
              <a:buChar char="■"/>
              <a:defRPr/>
            </a:lvl6pPr>
            <a:lvl7pPr lvl="6" algn="ctr" rtl="0">
              <a:spcBef>
                <a:spcPts val="0"/>
              </a:spcBef>
              <a:spcAft>
                <a:spcPts val="0"/>
              </a:spcAft>
              <a:buSzPts val="1400"/>
              <a:buChar char="●"/>
              <a:defRPr/>
            </a:lvl7pPr>
            <a:lvl8pPr lvl="7" algn="ctr" rtl="0">
              <a:spcBef>
                <a:spcPts val="0"/>
              </a:spcBef>
              <a:spcAft>
                <a:spcPts val="0"/>
              </a:spcAft>
              <a:buSzPts val="1400"/>
              <a:buChar char="○"/>
              <a:defRPr/>
            </a:lvl8pPr>
            <a:lvl9pPr lvl="8" algn="ctr" rtl="0">
              <a:spcBef>
                <a:spcPts val="0"/>
              </a:spcBef>
              <a:spcAft>
                <a:spcPts val="0"/>
              </a:spcAft>
              <a:buSzPts val="1400"/>
              <a:buChar char="■"/>
              <a:defRPr/>
            </a:lvl9pPr>
          </a:lstStyle>
          <a:p>
            <a:endParaRPr/>
          </a:p>
        </p:txBody>
      </p:sp>
      <p:cxnSp>
        <p:nvCxnSpPr>
          <p:cNvPr id="218" name="Google Shape;218;p29"/>
          <p:cNvCxnSpPr/>
          <p:nvPr/>
        </p:nvCxnSpPr>
        <p:spPr>
          <a:xfrm>
            <a:off x="-96733" y="3654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219" name="Google Shape;219;p29"/>
          <p:cNvCxnSpPr/>
          <p:nvPr/>
        </p:nvCxnSpPr>
        <p:spPr>
          <a:xfrm>
            <a:off x="-96733" y="65032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220" name="Google Shape;220;p29"/>
          <p:cNvCxnSpPr/>
          <p:nvPr/>
        </p:nvCxnSpPr>
        <p:spPr>
          <a:xfrm>
            <a:off x="-333633" y="5435267"/>
            <a:ext cx="2569200" cy="1548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221" name="Google Shape;221;p29"/>
          <p:cNvCxnSpPr/>
          <p:nvPr/>
        </p:nvCxnSpPr>
        <p:spPr>
          <a:xfrm>
            <a:off x="9921533" y="-64500"/>
            <a:ext cx="2569200" cy="1548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222" name="Google Shape;222;p29"/>
          <p:cNvCxnSpPr/>
          <p:nvPr/>
        </p:nvCxnSpPr>
        <p:spPr>
          <a:xfrm flipH="1">
            <a:off x="9938984" y="5404884"/>
            <a:ext cx="2569200" cy="1548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223" name="Google Shape;223;p29"/>
          <p:cNvCxnSpPr/>
          <p:nvPr/>
        </p:nvCxnSpPr>
        <p:spPr>
          <a:xfrm flipH="1">
            <a:off x="-316183" y="-94883"/>
            <a:ext cx="2569200" cy="15480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extLst>
      <p:ext uri="{BB962C8B-B14F-4D97-AF65-F5344CB8AC3E}">
        <p14:creationId xmlns:p14="http://schemas.microsoft.com/office/powerpoint/2010/main" val="423718117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Title and three columns">
  <p:cSld name="Title and three columns">
    <p:spTree>
      <p:nvGrpSpPr>
        <p:cNvPr id="1" name="Shape 224"/>
        <p:cNvGrpSpPr/>
        <p:nvPr/>
      </p:nvGrpSpPr>
      <p:grpSpPr>
        <a:xfrm>
          <a:off x="0" y="0"/>
          <a:ext cx="0" cy="0"/>
          <a:chOff x="0" y="0"/>
          <a:chExt cx="0" cy="0"/>
        </a:xfrm>
      </p:grpSpPr>
      <p:sp>
        <p:nvSpPr>
          <p:cNvPr id="225" name="Google Shape;225;p30"/>
          <p:cNvSpPr txBox="1">
            <a:spLocks noGrp="1"/>
          </p:cNvSpPr>
          <p:nvPr>
            <p:ph type="subTitle" idx="1"/>
          </p:nvPr>
        </p:nvSpPr>
        <p:spPr>
          <a:xfrm>
            <a:off x="4678667" y="3376068"/>
            <a:ext cx="2834800" cy="592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9pPr>
          </a:lstStyle>
          <a:p>
            <a:endParaRPr/>
          </a:p>
        </p:txBody>
      </p:sp>
      <p:sp>
        <p:nvSpPr>
          <p:cNvPr id="226" name="Google Shape;226;p30"/>
          <p:cNvSpPr txBox="1">
            <a:spLocks noGrp="1"/>
          </p:cNvSpPr>
          <p:nvPr>
            <p:ph type="subTitle" idx="2"/>
          </p:nvPr>
        </p:nvSpPr>
        <p:spPr>
          <a:xfrm>
            <a:off x="4678700" y="3930996"/>
            <a:ext cx="2834800" cy="1084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227" name="Google Shape;227;p30"/>
          <p:cNvSpPr txBox="1">
            <a:spLocks noGrp="1"/>
          </p:cNvSpPr>
          <p:nvPr>
            <p:ph type="subTitle" idx="3"/>
          </p:nvPr>
        </p:nvSpPr>
        <p:spPr>
          <a:xfrm>
            <a:off x="1270700" y="3376068"/>
            <a:ext cx="2834800" cy="592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9pPr>
          </a:lstStyle>
          <a:p>
            <a:endParaRPr/>
          </a:p>
        </p:txBody>
      </p:sp>
      <p:sp>
        <p:nvSpPr>
          <p:cNvPr id="228" name="Google Shape;228;p30"/>
          <p:cNvSpPr txBox="1">
            <a:spLocks noGrp="1"/>
          </p:cNvSpPr>
          <p:nvPr>
            <p:ph type="subTitle" idx="4"/>
          </p:nvPr>
        </p:nvSpPr>
        <p:spPr>
          <a:xfrm>
            <a:off x="1270833" y="3930996"/>
            <a:ext cx="2834800" cy="1084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229" name="Google Shape;229;p30"/>
          <p:cNvSpPr txBox="1">
            <a:spLocks noGrp="1"/>
          </p:cNvSpPr>
          <p:nvPr>
            <p:ph type="subTitle" idx="5"/>
          </p:nvPr>
        </p:nvSpPr>
        <p:spPr>
          <a:xfrm>
            <a:off x="8086500" y="3376068"/>
            <a:ext cx="2834800" cy="592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9pPr>
          </a:lstStyle>
          <a:p>
            <a:endParaRPr/>
          </a:p>
        </p:txBody>
      </p:sp>
      <p:sp>
        <p:nvSpPr>
          <p:cNvPr id="230" name="Google Shape;230;p30"/>
          <p:cNvSpPr txBox="1">
            <a:spLocks noGrp="1"/>
          </p:cNvSpPr>
          <p:nvPr>
            <p:ph type="subTitle" idx="6"/>
          </p:nvPr>
        </p:nvSpPr>
        <p:spPr>
          <a:xfrm>
            <a:off x="8086500" y="3930996"/>
            <a:ext cx="2834800" cy="1084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231" name="Google Shape;231;p30"/>
          <p:cNvSpPr txBox="1">
            <a:spLocks noGrp="1"/>
          </p:cNvSpPr>
          <p:nvPr>
            <p:ph type="title"/>
          </p:nvPr>
        </p:nvSpPr>
        <p:spPr>
          <a:xfrm>
            <a:off x="950967" y="593367"/>
            <a:ext cx="8874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atin typeface="Merriweather Light"/>
                <a:ea typeface="Merriweather Light"/>
                <a:cs typeface="Merriweather Light"/>
                <a:sym typeface="Merriweather Light"/>
              </a:defRPr>
            </a:lvl2pPr>
            <a:lvl3pPr lvl="2" rtl="0">
              <a:spcBef>
                <a:spcPts val="0"/>
              </a:spcBef>
              <a:spcAft>
                <a:spcPts val="0"/>
              </a:spcAft>
              <a:buSzPts val="3000"/>
              <a:buNone/>
              <a:defRPr>
                <a:latin typeface="Merriweather Light"/>
                <a:ea typeface="Merriweather Light"/>
                <a:cs typeface="Merriweather Light"/>
                <a:sym typeface="Merriweather Light"/>
              </a:defRPr>
            </a:lvl3pPr>
            <a:lvl4pPr lvl="3" rtl="0">
              <a:spcBef>
                <a:spcPts val="0"/>
              </a:spcBef>
              <a:spcAft>
                <a:spcPts val="0"/>
              </a:spcAft>
              <a:buSzPts val="3000"/>
              <a:buNone/>
              <a:defRPr>
                <a:latin typeface="Merriweather Light"/>
                <a:ea typeface="Merriweather Light"/>
                <a:cs typeface="Merriweather Light"/>
                <a:sym typeface="Merriweather Light"/>
              </a:defRPr>
            </a:lvl4pPr>
            <a:lvl5pPr lvl="4" rtl="0">
              <a:spcBef>
                <a:spcPts val="0"/>
              </a:spcBef>
              <a:spcAft>
                <a:spcPts val="0"/>
              </a:spcAft>
              <a:buSzPts val="3000"/>
              <a:buNone/>
              <a:defRPr>
                <a:latin typeface="Merriweather Light"/>
                <a:ea typeface="Merriweather Light"/>
                <a:cs typeface="Merriweather Light"/>
                <a:sym typeface="Merriweather Light"/>
              </a:defRPr>
            </a:lvl5pPr>
            <a:lvl6pPr lvl="5" rtl="0">
              <a:spcBef>
                <a:spcPts val="0"/>
              </a:spcBef>
              <a:spcAft>
                <a:spcPts val="0"/>
              </a:spcAft>
              <a:buSzPts val="3000"/>
              <a:buNone/>
              <a:defRPr>
                <a:latin typeface="Merriweather Light"/>
                <a:ea typeface="Merriweather Light"/>
                <a:cs typeface="Merriweather Light"/>
                <a:sym typeface="Merriweather Light"/>
              </a:defRPr>
            </a:lvl6pPr>
            <a:lvl7pPr lvl="6" rtl="0">
              <a:spcBef>
                <a:spcPts val="0"/>
              </a:spcBef>
              <a:spcAft>
                <a:spcPts val="0"/>
              </a:spcAft>
              <a:buSzPts val="3000"/>
              <a:buNone/>
              <a:defRPr>
                <a:latin typeface="Merriweather Light"/>
                <a:ea typeface="Merriweather Light"/>
                <a:cs typeface="Merriweather Light"/>
                <a:sym typeface="Merriweather Light"/>
              </a:defRPr>
            </a:lvl7pPr>
            <a:lvl8pPr lvl="7" rtl="0">
              <a:spcBef>
                <a:spcPts val="0"/>
              </a:spcBef>
              <a:spcAft>
                <a:spcPts val="0"/>
              </a:spcAft>
              <a:buSzPts val="3000"/>
              <a:buNone/>
              <a:defRPr>
                <a:latin typeface="Merriweather Light"/>
                <a:ea typeface="Merriweather Light"/>
                <a:cs typeface="Merriweather Light"/>
                <a:sym typeface="Merriweather Light"/>
              </a:defRPr>
            </a:lvl8pPr>
            <a:lvl9pPr lvl="8" rtl="0">
              <a:spcBef>
                <a:spcPts val="0"/>
              </a:spcBef>
              <a:spcAft>
                <a:spcPts val="0"/>
              </a:spcAft>
              <a:buSzPts val="3000"/>
              <a:buNone/>
              <a:defRPr>
                <a:latin typeface="Merriweather Light"/>
                <a:ea typeface="Merriweather Light"/>
                <a:cs typeface="Merriweather Light"/>
                <a:sym typeface="Merriweather Light"/>
              </a:defRPr>
            </a:lvl9pPr>
          </a:lstStyle>
          <a:p>
            <a:endParaRPr/>
          </a:p>
        </p:txBody>
      </p:sp>
      <p:cxnSp>
        <p:nvCxnSpPr>
          <p:cNvPr id="232" name="Google Shape;232;p30"/>
          <p:cNvCxnSpPr/>
          <p:nvPr/>
        </p:nvCxnSpPr>
        <p:spPr>
          <a:xfrm>
            <a:off x="-96733" y="3654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233" name="Google Shape;233;p30"/>
          <p:cNvCxnSpPr/>
          <p:nvPr/>
        </p:nvCxnSpPr>
        <p:spPr>
          <a:xfrm>
            <a:off x="-96733" y="6503267"/>
            <a:ext cx="12383200" cy="0"/>
          </a:xfrm>
          <a:prstGeom prst="straightConnector1">
            <a:avLst/>
          </a:prstGeom>
          <a:noFill/>
          <a:ln w="28575" cap="flat" cmpd="sng">
            <a:solidFill>
              <a:schemeClr val="accent1"/>
            </a:solidFill>
            <a:prstDash val="solid"/>
            <a:round/>
            <a:headEnd type="none" w="med" len="med"/>
            <a:tailEnd type="none" w="med" len="med"/>
          </a:ln>
        </p:spPr>
      </p:cxnSp>
    </p:spTree>
    <p:extLst>
      <p:ext uri="{BB962C8B-B14F-4D97-AF65-F5344CB8AC3E}">
        <p14:creationId xmlns:p14="http://schemas.microsoft.com/office/powerpoint/2010/main" val="19784071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Title and six columns">
  <p:cSld name="Title and six columns">
    <p:spTree>
      <p:nvGrpSpPr>
        <p:cNvPr id="1" name="Shape 234"/>
        <p:cNvGrpSpPr/>
        <p:nvPr/>
      </p:nvGrpSpPr>
      <p:grpSpPr>
        <a:xfrm>
          <a:off x="0" y="0"/>
          <a:ext cx="0" cy="0"/>
          <a:chOff x="0" y="0"/>
          <a:chExt cx="0" cy="0"/>
        </a:xfrm>
      </p:grpSpPr>
      <p:sp>
        <p:nvSpPr>
          <p:cNvPr id="235" name="Google Shape;235;p31"/>
          <p:cNvSpPr txBox="1">
            <a:spLocks noGrp="1"/>
          </p:cNvSpPr>
          <p:nvPr>
            <p:ph type="subTitle" idx="1"/>
          </p:nvPr>
        </p:nvSpPr>
        <p:spPr>
          <a:xfrm>
            <a:off x="4678667" y="2258468"/>
            <a:ext cx="2834800" cy="592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9pPr>
          </a:lstStyle>
          <a:p>
            <a:endParaRPr/>
          </a:p>
        </p:txBody>
      </p:sp>
      <p:sp>
        <p:nvSpPr>
          <p:cNvPr id="236" name="Google Shape;236;p31"/>
          <p:cNvSpPr txBox="1">
            <a:spLocks noGrp="1"/>
          </p:cNvSpPr>
          <p:nvPr>
            <p:ph type="subTitle" idx="2"/>
          </p:nvPr>
        </p:nvSpPr>
        <p:spPr>
          <a:xfrm>
            <a:off x="4678700" y="2813399"/>
            <a:ext cx="2834800" cy="76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237" name="Google Shape;237;p31"/>
          <p:cNvSpPr txBox="1">
            <a:spLocks noGrp="1"/>
          </p:cNvSpPr>
          <p:nvPr>
            <p:ph type="subTitle" idx="3"/>
          </p:nvPr>
        </p:nvSpPr>
        <p:spPr>
          <a:xfrm>
            <a:off x="1270700" y="2258468"/>
            <a:ext cx="2834800" cy="592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9pPr>
          </a:lstStyle>
          <a:p>
            <a:endParaRPr/>
          </a:p>
        </p:txBody>
      </p:sp>
      <p:sp>
        <p:nvSpPr>
          <p:cNvPr id="238" name="Google Shape;238;p31"/>
          <p:cNvSpPr txBox="1">
            <a:spLocks noGrp="1"/>
          </p:cNvSpPr>
          <p:nvPr>
            <p:ph type="subTitle" idx="4"/>
          </p:nvPr>
        </p:nvSpPr>
        <p:spPr>
          <a:xfrm>
            <a:off x="1270833" y="2813399"/>
            <a:ext cx="2834800" cy="76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239" name="Google Shape;239;p31"/>
          <p:cNvSpPr txBox="1">
            <a:spLocks noGrp="1"/>
          </p:cNvSpPr>
          <p:nvPr>
            <p:ph type="subTitle" idx="5"/>
          </p:nvPr>
        </p:nvSpPr>
        <p:spPr>
          <a:xfrm>
            <a:off x="8086500" y="2258468"/>
            <a:ext cx="2834800" cy="592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9pPr>
          </a:lstStyle>
          <a:p>
            <a:endParaRPr/>
          </a:p>
        </p:txBody>
      </p:sp>
      <p:sp>
        <p:nvSpPr>
          <p:cNvPr id="240" name="Google Shape;240;p31"/>
          <p:cNvSpPr txBox="1">
            <a:spLocks noGrp="1"/>
          </p:cNvSpPr>
          <p:nvPr>
            <p:ph type="subTitle" idx="6"/>
          </p:nvPr>
        </p:nvSpPr>
        <p:spPr>
          <a:xfrm>
            <a:off x="8086500" y="2813399"/>
            <a:ext cx="2834800" cy="76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241" name="Google Shape;241;p31"/>
          <p:cNvSpPr txBox="1">
            <a:spLocks noGrp="1"/>
          </p:cNvSpPr>
          <p:nvPr>
            <p:ph type="title"/>
          </p:nvPr>
        </p:nvSpPr>
        <p:spPr>
          <a:xfrm>
            <a:off x="1659000" y="593367"/>
            <a:ext cx="88740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algn="ctr" rtl="0">
              <a:spcBef>
                <a:spcPts val="0"/>
              </a:spcBef>
              <a:spcAft>
                <a:spcPts val="0"/>
              </a:spcAft>
              <a:buSzPts val="3000"/>
              <a:buNone/>
              <a:defRPr>
                <a:latin typeface="Merriweather Light"/>
                <a:ea typeface="Merriweather Light"/>
                <a:cs typeface="Merriweather Light"/>
                <a:sym typeface="Merriweather Light"/>
              </a:defRPr>
            </a:lvl2pPr>
            <a:lvl3pPr lvl="2" algn="ctr" rtl="0">
              <a:spcBef>
                <a:spcPts val="0"/>
              </a:spcBef>
              <a:spcAft>
                <a:spcPts val="0"/>
              </a:spcAft>
              <a:buSzPts val="3000"/>
              <a:buNone/>
              <a:defRPr>
                <a:latin typeface="Merriweather Light"/>
                <a:ea typeface="Merriweather Light"/>
                <a:cs typeface="Merriweather Light"/>
                <a:sym typeface="Merriweather Light"/>
              </a:defRPr>
            </a:lvl3pPr>
            <a:lvl4pPr lvl="3" algn="ctr" rtl="0">
              <a:spcBef>
                <a:spcPts val="0"/>
              </a:spcBef>
              <a:spcAft>
                <a:spcPts val="0"/>
              </a:spcAft>
              <a:buSzPts val="3000"/>
              <a:buNone/>
              <a:defRPr>
                <a:latin typeface="Merriweather Light"/>
                <a:ea typeface="Merriweather Light"/>
                <a:cs typeface="Merriweather Light"/>
                <a:sym typeface="Merriweather Light"/>
              </a:defRPr>
            </a:lvl4pPr>
            <a:lvl5pPr lvl="4" algn="ctr" rtl="0">
              <a:spcBef>
                <a:spcPts val="0"/>
              </a:spcBef>
              <a:spcAft>
                <a:spcPts val="0"/>
              </a:spcAft>
              <a:buSzPts val="3000"/>
              <a:buNone/>
              <a:defRPr>
                <a:latin typeface="Merriweather Light"/>
                <a:ea typeface="Merriweather Light"/>
                <a:cs typeface="Merriweather Light"/>
                <a:sym typeface="Merriweather Light"/>
              </a:defRPr>
            </a:lvl5pPr>
            <a:lvl6pPr lvl="5" algn="ctr" rtl="0">
              <a:spcBef>
                <a:spcPts val="0"/>
              </a:spcBef>
              <a:spcAft>
                <a:spcPts val="0"/>
              </a:spcAft>
              <a:buSzPts val="3000"/>
              <a:buNone/>
              <a:defRPr>
                <a:latin typeface="Merriweather Light"/>
                <a:ea typeface="Merriweather Light"/>
                <a:cs typeface="Merriweather Light"/>
                <a:sym typeface="Merriweather Light"/>
              </a:defRPr>
            </a:lvl6pPr>
            <a:lvl7pPr lvl="6" algn="ctr" rtl="0">
              <a:spcBef>
                <a:spcPts val="0"/>
              </a:spcBef>
              <a:spcAft>
                <a:spcPts val="0"/>
              </a:spcAft>
              <a:buSzPts val="3000"/>
              <a:buNone/>
              <a:defRPr>
                <a:latin typeface="Merriweather Light"/>
                <a:ea typeface="Merriweather Light"/>
                <a:cs typeface="Merriweather Light"/>
                <a:sym typeface="Merriweather Light"/>
              </a:defRPr>
            </a:lvl7pPr>
            <a:lvl8pPr lvl="7" algn="ctr" rtl="0">
              <a:spcBef>
                <a:spcPts val="0"/>
              </a:spcBef>
              <a:spcAft>
                <a:spcPts val="0"/>
              </a:spcAft>
              <a:buSzPts val="3000"/>
              <a:buNone/>
              <a:defRPr>
                <a:latin typeface="Merriweather Light"/>
                <a:ea typeface="Merriweather Light"/>
                <a:cs typeface="Merriweather Light"/>
                <a:sym typeface="Merriweather Light"/>
              </a:defRPr>
            </a:lvl8pPr>
            <a:lvl9pPr lvl="8" algn="ctr" rtl="0">
              <a:spcBef>
                <a:spcPts val="0"/>
              </a:spcBef>
              <a:spcAft>
                <a:spcPts val="0"/>
              </a:spcAft>
              <a:buSzPts val="3000"/>
              <a:buNone/>
              <a:defRPr>
                <a:latin typeface="Merriweather Light"/>
                <a:ea typeface="Merriweather Light"/>
                <a:cs typeface="Merriweather Light"/>
                <a:sym typeface="Merriweather Light"/>
              </a:defRPr>
            </a:lvl9pPr>
          </a:lstStyle>
          <a:p>
            <a:endParaRPr/>
          </a:p>
        </p:txBody>
      </p:sp>
      <p:sp>
        <p:nvSpPr>
          <p:cNvPr id="242" name="Google Shape;242;p31"/>
          <p:cNvSpPr txBox="1">
            <a:spLocks noGrp="1"/>
          </p:cNvSpPr>
          <p:nvPr>
            <p:ph type="subTitle" idx="7"/>
          </p:nvPr>
        </p:nvSpPr>
        <p:spPr>
          <a:xfrm>
            <a:off x="4678667" y="4531668"/>
            <a:ext cx="2834800" cy="592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9pPr>
          </a:lstStyle>
          <a:p>
            <a:endParaRPr/>
          </a:p>
        </p:txBody>
      </p:sp>
      <p:sp>
        <p:nvSpPr>
          <p:cNvPr id="243" name="Google Shape;243;p31"/>
          <p:cNvSpPr txBox="1">
            <a:spLocks noGrp="1"/>
          </p:cNvSpPr>
          <p:nvPr>
            <p:ph type="subTitle" idx="8"/>
          </p:nvPr>
        </p:nvSpPr>
        <p:spPr>
          <a:xfrm>
            <a:off x="4678700" y="5086599"/>
            <a:ext cx="2834800" cy="76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244" name="Google Shape;244;p31"/>
          <p:cNvSpPr txBox="1">
            <a:spLocks noGrp="1"/>
          </p:cNvSpPr>
          <p:nvPr>
            <p:ph type="subTitle" idx="9"/>
          </p:nvPr>
        </p:nvSpPr>
        <p:spPr>
          <a:xfrm>
            <a:off x="1270700" y="4531668"/>
            <a:ext cx="2834800" cy="592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9pPr>
          </a:lstStyle>
          <a:p>
            <a:endParaRPr/>
          </a:p>
        </p:txBody>
      </p:sp>
      <p:sp>
        <p:nvSpPr>
          <p:cNvPr id="245" name="Google Shape;245;p31"/>
          <p:cNvSpPr txBox="1">
            <a:spLocks noGrp="1"/>
          </p:cNvSpPr>
          <p:nvPr>
            <p:ph type="subTitle" idx="13"/>
          </p:nvPr>
        </p:nvSpPr>
        <p:spPr>
          <a:xfrm>
            <a:off x="1270833" y="5086599"/>
            <a:ext cx="2834800" cy="76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246" name="Google Shape;246;p31"/>
          <p:cNvSpPr txBox="1">
            <a:spLocks noGrp="1"/>
          </p:cNvSpPr>
          <p:nvPr>
            <p:ph type="subTitle" idx="14"/>
          </p:nvPr>
        </p:nvSpPr>
        <p:spPr>
          <a:xfrm>
            <a:off x="8086500" y="4531668"/>
            <a:ext cx="2834800" cy="592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9pPr>
          </a:lstStyle>
          <a:p>
            <a:endParaRPr/>
          </a:p>
        </p:txBody>
      </p:sp>
      <p:sp>
        <p:nvSpPr>
          <p:cNvPr id="247" name="Google Shape;247;p31"/>
          <p:cNvSpPr txBox="1">
            <a:spLocks noGrp="1"/>
          </p:cNvSpPr>
          <p:nvPr>
            <p:ph type="subTitle" idx="15"/>
          </p:nvPr>
        </p:nvSpPr>
        <p:spPr>
          <a:xfrm>
            <a:off x="8086500" y="5086599"/>
            <a:ext cx="2834800" cy="76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cxnSp>
        <p:nvCxnSpPr>
          <p:cNvPr id="248" name="Google Shape;248;p31"/>
          <p:cNvCxnSpPr/>
          <p:nvPr/>
        </p:nvCxnSpPr>
        <p:spPr>
          <a:xfrm>
            <a:off x="-96733" y="3654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249" name="Google Shape;249;p31"/>
          <p:cNvCxnSpPr/>
          <p:nvPr/>
        </p:nvCxnSpPr>
        <p:spPr>
          <a:xfrm>
            <a:off x="-96733" y="65032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250" name="Google Shape;250;p31"/>
          <p:cNvCxnSpPr/>
          <p:nvPr/>
        </p:nvCxnSpPr>
        <p:spPr>
          <a:xfrm>
            <a:off x="-333633" y="5435267"/>
            <a:ext cx="2569200" cy="1548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251" name="Google Shape;251;p31"/>
          <p:cNvCxnSpPr/>
          <p:nvPr/>
        </p:nvCxnSpPr>
        <p:spPr>
          <a:xfrm>
            <a:off x="9921533" y="-64500"/>
            <a:ext cx="2569200" cy="15480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extLst>
      <p:ext uri="{BB962C8B-B14F-4D97-AF65-F5344CB8AC3E}">
        <p14:creationId xmlns:p14="http://schemas.microsoft.com/office/powerpoint/2010/main" val="246684463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Title and six columns 1 -">
  <p:cSld name="Title and six columns 1 -">
    <p:spTree>
      <p:nvGrpSpPr>
        <p:cNvPr id="1" name="Shape 252"/>
        <p:cNvGrpSpPr/>
        <p:nvPr/>
      </p:nvGrpSpPr>
      <p:grpSpPr>
        <a:xfrm>
          <a:off x="0" y="0"/>
          <a:ext cx="0" cy="0"/>
          <a:chOff x="0" y="0"/>
          <a:chExt cx="0" cy="0"/>
        </a:xfrm>
      </p:grpSpPr>
      <p:sp>
        <p:nvSpPr>
          <p:cNvPr id="253" name="Google Shape;253;p32"/>
          <p:cNvSpPr txBox="1">
            <a:spLocks noGrp="1"/>
          </p:cNvSpPr>
          <p:nvPr>
            <p:ph type="subTitle" idx="1"/>
          </p:nvPr>
        </p:nvSpPr>
        <p:spPr>
          <a:xfrm>
            <a:off x="4552067" y="2285905"/>
            <a:ext cx="3088000" cy="58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1pPr>
            <a:lvl2pPr lvl="1"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2pPr>
            <a:lvl3pPr lvl="2"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3pPr>
            <a:lvl4pPr lvl="3"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4pPr>
            <a:lvl5pPr lvl="4"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5pPr>
            <a:lvl6pPr lvl="5"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6pPr>
            <a:lvl7pPr lvl="6"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7pPr>
            <a:lvl8pPr lvl="7"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8pPr>
            <a:lvl9pPr lvl="8"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9pPr>
          </a:lstStyle>
          <a:p>
            <a:endParaRPr/>
          </a:p>
        </p:txBody>
      </p:sp>
      <p:sp>
        <p:nvSpPr>
          <p:cNvPr id="254" name="Google Shape;254;p32"/>
          <p:cNvSpPr txBox="1">
            <a:spLocks noGrp="1"/>
          </p:cNvSpPr>
          <p:nvPr>
            <p:ph type="subTitle" idx="2"/>
          </p:nvPr>
        </p:nvSpPr>
        <p:spPr>
          <a:xfrm>
            <a:off x="4752267" y="2832163"/>
            <a:ext cx="2687600" cy="76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255" name="Google Shape;255;p32"/>
          <p:cNvSpPr txBox="1">
            <a:spLocks noGrp="1"/>
          </p:cNvSpPr>
          <p:nvPr>
            <p:ph type="subTitle" idx="3"/>
          </p:nvPr>
        </p:nvSpPr>
        <p:spPr>
          <a:xfrm>
            <a:off x="940967" y="2285905"/>
            <a:ext cx="3088000" cy="58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1pPr>
            <a:lvl2pPr lvl="1"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2pPr>
            <a:lvl3pPr lvl="2"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3pPr>
            <a:lvl4pPr lvl="3"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4pPr>
            <a:lvl5pPr lvl="4"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5pPr>
            <a:lvl6pPr lvl="5"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6pPr>
            <a:lvl7pPr lvl="6"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7pPr>
            <a:lvl8pPr lvl="7"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8pPr>
            <a:lvl9pPr lvl="8"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9pPr>
          </a:lstStyle>
          <a:p>
            <a:endParaRPr/>
          </a:p>
        </p:txBody>
      </p:sp>
      <p:sp>
        <p:nvSpPr>
          <p:cNvPr id="256" name="Google Shape;256;p32"/>
          <p:cNvSpPr txBox="1">
            <a:spLocks noGrp="1"/>
          </p:cNvSpPr>
          <p:nvPr>
            <p:ph type="subTitle" idx="4"/>
          </p:nvPr>
        </p:nvSpPr>
        <p:spPr>
          <a:xfrm>
            <a:off x="1141167" y="2832163"/>
            <a:ext cx="2687600" cy="76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257" name="Google Shape;257;p32"/>
          <p:cNvSpPr txBox="1">
            <a:spLocks noGrp="1"/>
          </p:cNvSpPr>
          <p:nvPr>
            <p:ph type="subTitle" idx="5"/>
          </p:nvPr>
        </p:nvSpPr>
        <p:spPr>
          <a:xfrm>
            <a:off x="8163100" y="2285905"/>
            <a:ext cx="3088000" cy="58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1pPr>
            <a:lvl2pPr lvl="1"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2pPr>
            <a:lvl3pPr lvl="2"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3pPr>
            <a:lvl4pPr lvl="3"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4pPr>
            <a:lvl5pPr lvl="4"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5pPr>
            <a:lvl6pPr lvl="5"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6pPr>
            <a:lvl7pPr lvl="6"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7pPr>
            <a:lvl8pPr lvl="7"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8pPr>
            <a:lvl9pPr lvl="8"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9pPr>
          </a:lstStyle>
          <a:p>
            <a:endParaRPr/>
          </a:p>
        </p:txBody>
      </p:sp>
      <p:sp>
        <p:nvSpPr>
          <p:cNvPr id="258" name="Google Shape;258;p32"/>
          <p:cNvSpPr txBox="1">
            <a:spLocks noGrp="1"/>
          </p:cNvSpPr>
          <p:nvPr>
            <p:ph type="subTitle" idx="6"/>
          </p:nvPr>
        </p:nvSpPr>
        <p:spPr>
          <a:xfrm>
            <a:off x="8363300" y="2832163"/>
            <a:ext cx="2687600" cy="76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259" name="Google Shape;259;p32"/>
          <p:cNvSpPr txBox="1">
            <a:spLocks noGrp="1"/>
          </p:cNvSpPr>
          <p:nvPr>
            <p:ph type="subTitle" idx="7"/>
          </p:nvPr>
        </p:nvSpPr>
        <p:spPr>
          <a:xfrm>
            <a:off x="4552067" y="4604435"/>
            <a:ext cx="3088000" cy="58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1pPr>
            <a:lvl2pPr lvl="1"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2pPr>
            <a:lvl3pPr lvl="2"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3pPr>
            <a:lvl4pPr lvl="3"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4pPr>
            <a:lvl5pPr lvl="4"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5pPr>
            <a:lvl6pPr lvl="5"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6pPr>
            <a:lvl7pPr lvl="6"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7pPr>
            <a:lvl8pPr lvl="7"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8pPr>
            <a:lvl9pPr lvl="8"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9pPr>
          </a:lstStyle>
          <a:p>
            <a:endParaRPr/>
          </a:p>
        </p:txBody>
      </p:sp>
      <p:sp>
        <p:nvSpPr>
          <p:cNvPr id="260" name="Google Shape;260;p32"/>
          <p:cNvSpPr txBox="1">
            <a:spLocks noGrp="1"/>
          </p:cNvSpPr>
          <p:nvPr>
            <p:ph type="subTitle" idx="8"/>
          </p:nvPr>
        </p:nvSpPr>
        <p:spPr>
          <a:xfrm>
            <a:off x="4752267" y="5159381"/>
            <a:ext cx="2687600" cy="76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261" name="Google Shape;261;p32"/>
          <p:cNvSpPr txBox="1">
            <a:spLocks noGrp="1"/>
          </p:cNvSpPr>
          <p:nvPr>
            <p:ph type="subTitle" idx="9"/>
          </p:nvPr>
        </p:nvSpPr>
        <p:spPr>
          <a:xfrm>
            <a:off x="940967" y="4604435"/>
            <a:ext cx="3088000" cy="58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1pPr>
            <a:lvl2pPr lvl="1"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2pPr>
            <a:lvl3pPr lvl="2"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3pPr>
            <a:lvl4pPr lvl="3"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4pPr>
            <a:lvl5pPr lvl="4"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5pPr>
            <a:lvl6pPr lvl="5"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6pPr>
            <a:lvl7pPr lvl="6"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7pPr>
            <a:lvl8pPr lvl="7"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8pPr>
            <a:lvl9pPr lvl="8"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9pPr>
          </a:lstStyle>
          <a:p>
            <a:endParaRPr/>
          </a:p>
        </p:txBody>
      </p:sp>
      <p:sp>
        <p:nvSpPr>
          <p:cNvPr id="262" name="Google Shape;262;p32"/>
          <p:cNvSpPr txBox="1">
            <a:spLocks noGrp="1"/>
          </p:cNvSpPr>
          <p:nvPr>
            <p:ph type="subTitle" idx="13"/>
          </p:nvPr>
        </p:nvSpPr>
        <p:spPr>
          <a:xfrm>
            <a:off x="1141167" y="5159381"/>
            <a:ext cx="2687600" cy="76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263" name="Google Shape;263;p32"/>
          <p:cNvSpPr txBox="1">
            <a:spLocks noGrp="1"/>
          </p:cNvSpPr>
          <p:nvPr>
            <p:ph type="subTitle" idx="14"/>
          </p:nvPr>
        </p:nvSpPr>
        <p:spPr>
          <a:xfrm>
            <a:off x="8163100" y="4604435"/>
            <a:ext cx="3088000" cy="58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1pPr>
            <a:lvl2pPr lvl="1"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2pPr>
            <a:lvl3pPr lvl="2"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3pPr>
            <a:lvl4pPr lvl="3"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4pPr>
            <a:lvl5pPr lvl="4"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5pPr>
            <a:lvl6pPr lvl="5"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6pPr>
            <a:lvl7pPr lvl="6"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7pPr>
            <a:lvl8pPr lvl="7"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8pPr>
            <a:lvl9pPr lvl="8"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9pPr>
          </a:lstStyle>
          <a:p>
            <a:endParaRPr/>
          </a:p>
        </p:txBody>
      </p:sp>
      <p:sp>
        <p:nvSpPr>
          <p:cNvPr id="264" name="Google Shape;264;p32"/>
          <p:cNvSpPr txBox="1">
            <a:spLocks noGrp="1"/>
          </p:cNvSpPr>
          <p:nvPr>
            <p:ph type="subTitle" idx="15"/>
          </p:nvPr>
        </p:nvSpPr>
        <p:spPr>
          <a:xfrm>
            <a:off x="8363300" y="5159381"/>
            <a:ext cx="2687600" cy="76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265" name="Google Shape;265;p32"/>
          <p:cNvSpPr txBox="1">
            <a:spLocks noGrp="1"/>
          </p:cNvSpPr>
          <p:nvPr>
            <p:ph type="title"/>
          </p:nvPr>
        </p:nvSpPr>
        <p:spPr>
          <a:xfrm>
            <a:off x="950967" y="593367"/>
            <a:ext cx="81076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atin typeface="Merriweather Light"/>
                <a:ea typeface="Merriweather Light"/>
                <a:cs typeface="Merriweather Light"/>
                <a:sym typeface="Merriweather Light"/>
              </a:defRPr>
            </a:lvl2pPr>
            <a:lvl3pPr lvl="2" rtl="0">
              <a:spcBef>
                <a:spcPts val="0"/>
              </a:spcBef>
              <a:spcAft>
                <a:spcPts val="0"/>
              </a:spcAft>
              <a:buSzPts val="3000"/>
              <a:buNone/>
              <a:defRPr>
                <a:latin typeface="Merriweather Light"/>
                <a:ea typeface="Merriweather Light"/>
                <a:cs typeface="Merriweather Light"/>
                <a:sym typeface="Merriweather Light"/>
              </a:defRPr>
            </a:lvl3pPr>
            <a:lvl4pPr lvl="3" rtl="0">
              <a:spcBef>
                <a:spcPts val="0"/>
              </a:spcBef>
              <a:spcAft>
                <a:spcPts val="0"/>
              </a:spcAft>
              <a:buSzPts val="3000"/>
              <a:buNone/>
              <a:defRPr>
                <a:latin typeface="Merriweather Light"/>
                <a:ea typeface="Merriweather Light"/>
                <a:cs typeface="Merriweather Light"/>
                <a:sym typeface="Merriweather Light"/>
              </a:defRPr>
            </a:lvl4pPr>
            <a:lvl5pPr lvl="4" rtl="0">
              <a:spcBef>
                <a:spcPts val="0"/>
              </a:spcBef>
              <a:spcAft>
                <a:spcPts val="0"/>
              </a:spcAft>
              <a:buSzPts val="3000"/>
              <a:buNone/>
              <a:defRPr>
                <a:latin typeface="Merriweather Light"/>
                <a:ea typeface="Merriweather Light"/>
                <a:cs typeface="Merriweather Light"/>
                <a:sym typeface="Merriweather Light"/>
              </a:defRPr>
            </a:lvl5pPr>
            <a:lvl6pPr lvl="5" rtl="0">
              <a:spcBef>
                <a:spcPts val="0"/>
              </a:spcBef>
              <a:spcAft>
                <a:spcPts val="0"/>
              </a:spcAft>
              <a:buSzPts val="3000"/>
              <a:buNone/>
              <a:defRPr>
                <a:latin typeface="Merriweather Light"/>
                <a:ea typeface="Merriweather Light"/>
                <a:cs typeface="Merriweather Light"/>
                <a:sym typeface="Merriweather Light"/>
              </a:defRPr>
            </a:lvl6pPr>
            <a:lvl7pPr lvl="6" rtl="0">
              <a:spcBef>
                <a:spcPts val="0"/>
              </a:spcBef>
              <a:spcAft>
                <a:spcPts val="0"/>
              </a:spcAft>
              <a:buSzPts val="3000"/>
              <a:buNone/>
              <a:defRPr>
                <a:latin typeface="Merriweather Light"/>
                <a:ea typeface="Merriweather Light"/>
                <a:cs typeface="Merriweather Light"/>
                <a:sym typeface="Merriweather Light"/>
              </a:defRPr>
            </a:lvl7pPr>
            <a:lvl8pPr lvl="7" rtl="0">
              <a:spcBef>
                <a:spcPts val="0"/>
              </a:spcBef>
              <a:spcAft>
                <a:spcPts val="0"/>
              </a:spcAft>
              <a:buSzPts val="3000"/>
              <a:buNone/>
              <a:defRPr>
                <a:latin typeface="Merriweather Light"/>
                <a:ea typeface="Merriweather Light"/>
                <a:cs typeface="Merriweather Light"/>
                <a:sym typeface="Merriweather Light"/>
              </a:defRPr>
            </a:lvl8pPr>
            <a:lvl9pPr lvl="8" rtl="0">
              <a:spcBef>
                <a:spcPts val="0"/>
              </a:spcBef>
              <a:spcAft>
                <a:spcPts val="0"/>
              </a:spcAft>
              <a:buSzPts val="3000"/>
              <a:buNone/>
              <a:defRPr>
                <a:latin typeface="Merriweather Light"/>
                <a:ea typeface="Merriweather Light"/>
                <a:cs typeface="Merriweather Light"/>
                <a:sym typeface="Merriweather Light"/>
              </a:defRPr>
            </a:lvl9pPr>
          </a:lstStyle>
          <a:p>
            <a:endParaRPr/>
          </a:p>
        </p:txBody>
      </p:sp>
      <p:cxnSp>
        <p:nvCxnSpPr>
          <p:cNvPr id="266" name="Google Shape;266;p32"/>
          <p:cNvCxnSpPr/>
          <p:nvPr/>
        </p:nvCxnSpPr>
        <p:spPr>
          <a:xfrm>
            <a:off x="-96733" y="3654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267" name="Google Shape;267;p32"/>
          <p:cNvCxnSpPr/>
          <p:nvPr/>
        </p:nvCxnSpPr>
        <p:spPr>
          <a:xfrm>
            <a:off x="-96733" y="6503267"/>
            <a:ext cx="12383200" cy="0"/>
          </a:xfrm>
          <a:prstGeom prst="straightConnector1">
            <a:avLst/>
          </a:prstGeom>
          <a:noFill/>
          <a:ln w="28575" cap="flat" cmpd="sng">
            <a:solidFill>
              <a:schemeClr val="accent1"/>
            </a:solidFill>
            <a:prstDash val="solid"/>
            <a:round/>
            <a:headEnd type="none" w="med" len="med"/>
            <a:tailEnd type="none" w="med" len="med"/>
          </a:ln>
        </p:spPr>
      </p:cxnSp>
    </p:spTree>
    <p:extLst>
      <p:ext uri="{BB962C8B-B14F-4D97-AF65-F5344CB8AC3E}">
        <p14:creationId xmlns:p14="http://schemas.microsoft.com/office/powerpoint/2010/main" val="188935709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Title and five columns">
  <p:cSld name="Title and five columns">
    <p:spTree>
      <p:nvGrpSpPr>
        <p:cNvPr id="1" name="Shape 268"/>
        <p:cNvGrpSpPr/>
        <p:nvPr/>
      </p:nvGrpSpPr>
      <p:grpSpPr>
        <a:xfrm>
          <a:off x="0" y="0"/>
          <a:ext cx="0" cy="0"/>
          <a:chOff x="0" y="0"/>
          <a:chExt cx="0" cy="0"/>
        </a:xfrm>
      </p:grpSpPr>
      <p:sp>
        <p:nvSpPr>
          <p:cNvPr id="269" name="Google Shape;269;p33"/>
          <p:cNvSpPr txBox="1">
            <a:spLocks noGrp="1"/>
          </p:cNvSpPr>
          <p:nvPr>
            <p:ph type="subTitle" idx="1"/>
          </p:nvPr>
        </p:nvSpPr>
        <p:spPr>
          <a:xfrm>
            <a:off x="4552067" y="2285905"/>
            <a:ext cx="3088000" cy="58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1pPr>
            <a:lvl2pPr lvl="1"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2pPr>
            <a:lvl3pPr lvl="2"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3pPr>
            <a:lvl4pPr lvl="3"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4pPr>
            <a:lvl5pPr lvl="4"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5pPr>
            <a:lvl6pPr lvl="5"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6pPr>
            <a:lvl7pPr lvl="6"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7pPr>
            <a:lvl8pPr lvl="7"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8pPr>
            <a:lvl9pPr lvl="8"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9pPr>
          </a:lstStyle>
          <a:p>
            <a:endParaRPr/>
          </a:p>
        </p:txBody>
      </p:sp>
      <p:sp>
        <p:nvSpPr>
          <p:cNvPr id="270" name="Google Shape;270;p33"/>
          <p:cNvSpPr txBox="1">
            <a:spLocks noGrp="1"/>
          </p:cNvSpPr>
          <p:nvPr>
            <p:ph type="subTitle" idx="2"/>
          </p:nvPr>
        </p:nvSpPr>
        <p:spPr>
          <a:xfrm>
            <a:off x="4752267" y="2832163"/>
            <a:ext cx="2687600" cy="76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271" name="Google Shape;271;p33"/>
          <p:cNvSpPr txBox="1">
            <a:spLocks noGrp="1"/>
          </p:cNvSpPr>
          <p:nvPr>
            <p:ph type="subTitle" idx="3"/>
          </p:nvPr>
        </p:nvSpPr>
        <p:spPr>
          <a:xfrm>
            <a:off x="940967" y="2285905"/>
            <a:ext cx="3088000" cy="58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1pPr>
            <a:lvl2pPr lvl="1"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2pPr>
            <a:lvl3pPr lvl="2"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3pPr>
            <a:lvl4pPr lvl="3"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4pPr>
            <a:lvl5pPr lvl="4"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5pPr>
            <a:lvl6pPr lvl="5"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6pPr>
            <a:lvl7pPr lvl="6"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7pPr>
            <a:lvl8pPr lvl="7"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8pPr>
            <a:lvl9pPr lvl="8"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9pPr>
          </a:lstStyle>
          <a:p>
            <a:endParaRPr/>
          </a:p>
        </p:txBody>
      </p:sp>
      <p:sp>
        <p:nvSpPr>
          <p:cNvPr id="272" name="Google Shape;272;p33"/>
          <p:cNvSpPr txBox="1">
            <a:spLocks noGrp="1"/>
          </p:cNvSpPr>
          <p:nvPr>
            <p:ph type="subTitle" idx="4"/>
          </p:nvPr>
        </p:nvSpPr>
        <p:spPr>
          <a:xfrm>
            <a:off x="1141167" y="2832163"/>
            <a:ext cx="2687600" cy="76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273" name="Google Shape;273;p33"/>
          <p:cNvSpPr txBox="1">
            <a:spLocks noGrp="1"/>
          </p:cNvSpPr>
          <p:nvPr>
            <p:ph type="subTitle" idx="5"/>
          </p:nvPr>
        </p:nvSpPr>
        <p:spPr>
          <a:xfrm>
            <a:off x="8163100" y="2285905"/>
            <a:ext cx="3088000" cy="58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1pPr>
            <a:lvl2pPr lvl="1"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2pPr>
            <a:lvl3pPr lvl="2"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3pPr>
            <a:lvl4pPr lvl="3"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4pPr>
            <a:lvl5pPr lvl="4"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5pPr>
            <a:lvl6pPr lvl="5"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6pPr>
            <a:lvl7pPr lvl="6"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7pPr>
            <a:lvl8pPr lvl="7"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8pPr>
            <a:lvl9pPr lvl="8"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9pPr>
          </a:lstStyle>
          <a:p>
            <a:endParaRPr/>
          </a:p>
        </p:txBody>
      </p:sp>
      <p:sp>
        <p:nvSpPr>
          <p:cNvPr id="274" name="Google Shape;274;p33"/>
          <p:cNvSpPr txBox="1">
            <a:spLocks noGrp="1"/>
          </p:cNvSpPr>
          <p:nvPr>
            <p:ph type="subTitle" idx="6"/>
          </p:nvPr>
        </p:nvSpPr>
        <p:spPr>
          <a:xfrm>
            <a:off x="8363300" y="2832163"/>
            <a:ext cx="2687600" cy="76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solidFill>
                  <a:schemeClr val="dk1"/>
                </a:solidFill>
              </a:defRPr>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275" name="Google Shape;275;p33"/>
          <p:cNvSpPr txBox="1">
            <a:spLocks noGrp="1"/>
          </p:cNvSpPr>
          <p:nvPr>
            <p:ph type="subTitle" idx="7"/>
          </p:nvPr>
        </p:nvSpPr>
        <p:spPr>
          <a:xfrm>
            <a:off x="2746484" y="4198035"/>
            <a:ext cx="3088000" cy="58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1pPr>
            <a:lvl2pPr lvl="1"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2pPr>
            <a:lvl3pPr lvl="2"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3pPr>
            <a:lvl4pPr lvl="3"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4pPr>
            <a:lvl5pPr lvl="4"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5pPr>
            <a:lvl6pPr lvl="5"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6pPr>
            <a:lvl7pPr lvl="6"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7pPr>
            <a:lvl8pPr lvl="7"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8pPr>
            <a:lvl9pPr lvl="8"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9pPr>
          </a:lstStyle>
          <a:p>
            <a:endParaRPr/>
          </a:p>
        </p:txBody>
      </p:sp>
      <p:sp>
        <p:nvSpPr>
          <p:cNvPr id="276" name="Google Shape;276;p33"/>
          <p:cNvSpPr txBox="1">
            <a:spLocks noGrp="1"/>
          </p:cNvSpPr>
          <p:nvPr>
            <p:ph type="subTitle" idx="8"/>
          </p:nvPr>
        </p:nvSpPr>
        <p:spPr>
          <a:xfrm>
            <a:off x="2946684" y="4752981"/>
            <a:ext cx="2687600" cy="76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277" name="Google Shape;277;p33"/>
          <p:cNvSpPr txBox="1">
            <a:spLocks noGrp="1"/>
          </p:cNvSpPr>
          <p:nvPr>
            <p:ph type="subTitle" idx="9"/>
          </p:nvPr>
        </p:nvSpPr>
        <p:spPr>
          <a:xfrm>
            <a:off x="6357517" y="4198035"/>
            <a:ext cx="3088000" cy="58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1pPr>
            <a:lvl2pPr lvl="1"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2pPr>
            <a:lvl3pPr lvl="2"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3pPr>
            <a:lvl4pPr lvl="3"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4pPr>
            <a:lvl5pPr lvl="4"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5pPr>
            <a:lvl6pPr lvl="5"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6pPr>
            <a:lvl7pPr lvl="6"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7pPr>
            <a:lvl8pPr lvl="7"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8pPr>
            <a:lvl9pPr lvl="8" algn="ctr" rtl="0">
              <a:spcBef>
                <a:spcPts val="0"/>
              </a:spcBef>
              <a:spcAft>
                <a:spcPts val="0"/>
              </a:spcAft>
              <a:buClr>
                <a:schemeClr val="accent1"/>
              </a:buClr>
              <a:buSzPts val="2400"/>
              <a:buFont typeface="Vidaloka"/>
              <a:buNone/>
              <a:defRPr sz="3200">
                <a:solidFill>
                  <a:schemeClr val="accent1"/>
                </a:solidFill>
                <a:latin typeface="Vidaloka"/>
                <a:ea typeface="Vidaloka"/>
                <a:cs typeface="Vidaloka"/>
                <a:sym typeface="Vidaloka"/>
              </a:defRPr>
            </a:lvl9pPr>
          </a:lstStyle>
          <a:p>
            <a:endParaRPr/>
          </a:p>
        </p:txBody>
      </p:sp>
      <p:sp>
        <p:nvSpPr>
          <p:cNvPr id="278" name="Google Shape;278;p33"/>
          <p:cNvSpPr txBox="1">
            <a:spLocks noGrp="1"/>
          </p:cNvSpPr>
          <p:nvPr>
            <p:ph type="subTitle" idx="13"/>
          </p:nvPr>
        </p:nvSpPr>
        <p:spPr>
          <a:xfrm>
            <a:off x="6557717" y="4752981"/>
            <a:ext cx="2687600" cy="76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solidFill>
                  <a:schemeClr val="dk1"/>
                </a:solidFill>
              </a:defRPr>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279" name="Google Shape;279;p33"/>
          <p:cNvSpPr txBox="1">
            <a:spLocks noGrp="1"/>
          </p:cNvSpPr>
          <p:nvPr>
            <p:ph type="title"/>
          </p:nvPr>
        </p:nvSpPr>
        <p:spPr>
          <a:xfrm>
            <a:off x="2042200" y="593367"/>
            <a:ext cx="81076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algn="ctr" rtl="0">
              <a:spcBef>
                <a:spcPts val="0"/>
              </a:spcBef>
              <a:spcAft>
                <a:spcPts val="0"/>
              </a:spcAft>
              <a:buSzPts val="3000"/>
              <a:buNone/>
              <a:defRPr>
                <a:latin typeface="Merriweather Light"/>
                <a:ea typeface="Merriweather Light"/>
                <a:cs typeface="Merriweather Light"/>
                <a:sym typeface="Merriweather Light"/>
              </a:defRPr>
            </a:lvl2pPr>
            <a:lvl3pPr lvl="2" algn="ctr" rtl="0">
              <a:spcBef>
                <a:spcPts val="0"/>
              </a:spcBef>
              <a:spcAft>
                <a:spcPts val="0"/>
              </a:spcAft>
              <a:buSzPts val="3000"/>
              <a:buNone/>
              <a:defRPr>
                <a:latin typeface="Merriweather Light"/>
                <a:ea typeface="Merriweather Light"/>
                <a:cs typeface="Merriweather Light"/>
                <a:sym typeface="Merriweather Light"/>
              </a:defRPr>
            </a:lvl3pPr>
            <a:lvl4pPr lvl="3" algn="ctr" rtl="0">
              <a:spcBef>
                <a:spcPts val="0"/>
              </a:spcBef>
              <a:spcAft>
                <a:spcPts val="0"/>
              </a:spcAft>
              <a:buSzPts val="3000"/>
              <a:buNone/>
              <a:defRPr>
                <a:latin typeface="Merriweather Light"/>
                <a:ea typeface="Merriweather Light"/>
                <a:cs typeface="Merriweather Light"/>
                <a:sym typeface="Merriweather Light"/>
              </a:defRPr>
            </a:lvl4pPr>
            <a:lvl5pPr lvl="4" algn="ctr" rtl="0">
              <a:spcBef>
                <a:spcPts val="0"/>
              </a:spcBef>
              <a:spcAft>
                <a:spcPts val="0"/>
              </a:spcAft>
              <a:buSzPts val="3000"/>
              <a:buNone/>
              <a:defRPr>
                <a:latin typeface="Merriweather Light"/>
                <a:ea typeface="Merriweather Light"/>
                <a:cs typeface="Merriweather Light"/>
                <a:sym typeface="Merriweather Light"/>
              </a:defRPr>
            </a:lvl5pPr>
            <a:lvl6pPr lvl="5" algn="ctr" rtl="0">
              <a:spcBef>
                <a:spcPts val="0"/>
              </a:spcBef>
              <a:spcAft>
                <a:spcPts val="0"/>
              </a:spcAft>
              <a:buSzPts val="3000"/>
              <a:buNone/>
              <a:defRPr>
                <a:latin typeface="Merriweather Light"/>
                <a:ea typeface="Merriweather Light"/>
                <a:cs typeface="Merriweather Light"/>
                <a:sym typeface="Merriweather Light"/>
              </a:defRPr>
            </a:lvl6pPr>
            <a:lvl7pPr lvl="6" algn="ctr" rtl="0">
              <a:spcBef>
                <a:spcPts val="0"/>
              </a:spcBef>
              <a:spcAft>
                <a:spcPts val="0"/>
              </a:spcAft>
              <a:buSzPts val="3000"/>
              <a:buNone/>
              <a:defRPr>
                <a:latin typeface="Merriweather Light"/>
                <a:ea typeface="Merriweather Light"/>
                <a:cs typeface="Merriweather Light"/>
                <a:sym typeface="Merriweather Light"/>
              </a:defRPr>
            </a:lvl7pPr>
            <a:lvl8pPr lvl="7" algn="ctr" rtl="0">
              <a:spcBef>
                <a:spcPts val="0"/>
              </a:spcBef>
              <a:spcAft>
                <a:spcPts val="0"/>
              </a:spcAft>
              <a:buSzPts val="3000"/>
              <a:buNone/>
              <a:defRPr>
                <a:latin typeface="Merriweather Light"/>
                <a:ea typeface="Merriweather Light"/>
                <a:cs typeface="Merriweather Light"/>
                <a:sym typeface="Merriweather Light"/>
              </a:defRPr>
            </a:lvl8pPr>
            <a:lvl9pPr lvl="8" algn="ctr" rtl="0">
              <a:spcBef>
                <a:spcPts val="0"/>
              </a:spcBef>
              <a:spcAft>
                <a:spcPts val="0"/>
              </a:spcAft>
              <a:buSzPts val="3000"/>
              <a:buNone/>
              <a:defRPr>
                <a:latin typeface="Merriweather Light"/>
                <a:ea typeface="Merriweather Light"/>
                <a:cs typeface="Merriweather Light"/>
                <a:sym typeface="Merriweather Light"/>
              </a:defRPr>
            </a:lvl9pPr>
          </a:lstStyle>
          <a:p>
            <a:endParaRPr/>
          </a:p>
        </p:txBody>
      </p:sp>
      <p:cxnSp>
        <p:nvCxnSpPr>
          <p:cNvPr id="280" name="Google Shape;280;p33"/>
          <p:cNvCxnSpPr/>
          <p:nvPr/>
        </p:nvCxnSpPr>
        <p:spPr>
          <a:xfrm>
            <a:off x="-96733" y="3654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281" name="Google Shape;281;p33"/>
          <p:cNvCxnSpPr/>
          <p:nvPr/>
        </p:nvCxnSpPr>
        <p:spPr>
          <a:xfrm>
            <a:off x="-96733" y="65032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282" name="Google Shape;282;p33"/>
          <p:cNvCxnSpPr/>
          <p:nvPr/>
        </p:nvCxnSpPr>
        <p:spPr>
          <a:xfrm>
            <a:off x="9921533" y="-64500"/>
            <a:ext cx="2569200" cy="1548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283" name="Google Shape;283;p33"/>
          <p:cNvCxnSpPr/>
          <p:nvPr/>
        </p:nvCxnSpPr>
        <p:spPr>
          <a:xfrm flipH="1">
            <a:off x="9938984" y="5404884"/>
            <a:ext cx="2569200" cy="15480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extLst>
      <p:ext uri="{BB962C8B-B14F-4D97-AF65-F5344CB8AC3E}">
        <p14:creationId xmlns:p14="http://schemas.microsoft.com/office/powerpoint/2010/main" val="61872570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Title only 3">
  <p:cSld name="Title only 3">
    <p:spTree>
      <p:nvGrpSpPr>
        <p:cNvPr id="1" name="Shape 284"/>
        <p:cNvGrpSpPr/>
        <p:nvPr/>
      </p:nvGrpSpPr>
      <p:grpSpPr>
        <a:xfrm>
          <a:off x="0" y="0"/>
          <a:ext cx="0" cy="0"/>
          <a:chOff x="0" y="0"/>
          <a:chExt cx="0" cy="0"/>
        </a:xfrm>
      </p:grpSpPr>
      <p:sp>
        <p:nvSpPr>
          <p:cNvPr id="285" name="Google Shape;285;p34"/>
          <p:cNvSpPr txBox="1">
            <a:spLocks noGrp="1"/>
          </p:cNvSpPr>
          <p:nvPr>
            <p:ph type="title"/>
          </p:nvPr>
        </p:nvSpPr>
        <p:spPr>
          <a:xfrm>
            <a:off x="954967" y="1430667"/>
            <a:ext cx="7520800" cy="3808800"/>
          </a:xfrm>
          <a:prstGeom prst="rect">
            <a:avLst/>
          </a:prstGeom>
        </p:spPr>
        <p:txBody>
          <a:bodyPr spcFirstLastPara="1" wrap="square" lIns="91425" tIns="91425" rIns="91425" bIns="91425" anchor="t" anchorCtr="0">
            <a:noAutofit/>
          </a:bodyPr>
          <a:lstStyle>
            <a:lvl1pPr lvl="0" rtl="0">
              <a:spcBef>
                <a:spcPts val="0"/>
              </a:spcBef>
              <a:spcAft>
                <a:spcPts val="0"/>
              </a:spcAft>
              <a:buSzPts val="4800"/>
              <a:buNone/>
              <a:defRPr sz="12800"/>
            </a:lvl1pPr>
            <a:lvl2pPr lvl="1" rtl="0">
              <a:spcBef>
                <a:spcPts val="0"/>
              </a:spcBef>
              <a:spcAft>
                <a:spcPts val="0"/>
              </a:spcAft>
              <a:buSzPts val="4800"/>
              <a:buNone/>
              <a:defRPr sz="6400"/>
            </a:lvl2pPr>
            <a:lvl3pPr lvl="2" rtl="0">
              <a:spcBef>
                <a:spcPts val="0"/>
              </a:spcBef>
              <a:spcAft>
                <a:spcPts val="0"/>
              </a:spcAft>
              <a:buSzPts val="4800"/>
              <a:buNone/>
              <a:defRPr sz="6400"/>
            </a:lvl3pPr>
            <a:lvl4pPr lvl="3" rtl="0">
              <a:spcBef>
                <a:spcPts val="0"/>
              </a:spcBef>
              <a:spcAft>
                <a:spcPts val="0"/>
              </a:spcAft>
              <a:buSzPts val="4800"/>
              <a:buNone/>
              <a:defRPr sz="6400"/>
            </a:lvl4pPr>
            <a:lvl5pPr lvl="4" rtl="0">
              <a:spcBef>
                <a:spcPts val="0"/>
              </a:spcBef>
              <a:spcAft>
                <a:spcPts val="0"/>
              </a:spcAft>
              <a:buSzPts val="4800"/>
              <a:buNone/>
              <a:defRPr sz="6400"/>
            </a:lvl5pPr>
            <a:lvl6pPr lvl="5" rtl="0">
              <a:spcBef>
                <a:spcPts val="0"/>
              </a:spcBef>
              <a:spcAft>
                <a:spcPts val="0"/>
              </a:spcAft>
              <a:buSzPts val="4800"/>
              <a:buNone/>
              <a:defRPr sz="6400"/>
            </a:lvl6pPr>
            <a:lvl7pPr lvl="6" rtl="0">
              <a:spcBef>
                <a:spcPts val="0"/>
              </a:spcBef>
              <a:spcAft>
                <a:spcPts val="0"/>
              </a:spcAft>
              <a:buSzPts val="4800"/>
              <a:buNone/>
              <a:defRPr sz="6400"/>
            </a:lvl7pPr>
            <a:lvl8pPr lvl="7" rtl="0">
              <a:spcBef>
                <a:spcPts val="0"/>
              </a:spcBef>
              <a:spcAft>
                <a:spcPts val="0"/>
              </a:spcAft>
              <a:buSzPts val="4800"/>
              <a:buNone/>
              <a:defRPr sz="6400"/>
            </a:lvl8pPr>
            <a:lvl9pPr lvl="8" rtl="0">
              <a:spcBef>
                <a:spcPts val="0"/>
              </a:spcBef>
              <a:spcAft>
                <a:spcPts val="0"/>
              </a:spcAft>
              <a:buSzPts val="4800"/>
              <a:buNone/>
              <a:defRPr sz="6400"/>
            </a:lvl9pPr>
          </a:lstStyle>
          <a:p>
            <a:endParaRPr/>
          </a:p>
        </p:txBody>
      </p:sp>
      <p:cxnSp>
        <p:nvCxnSpPr>
          <p:cNvPr id="286" name="Google Shape;286;p34"/>
          <p:cNvCxnSpPr/>
          <p:nvPr/>
        </p:nvCxnSpPr>
        <p:spPr>
          <a:xfrm>
            <a:off x="-96733" y="3654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287" name="Google Shape;287;p34"/>
          <p:cNvCxnSpPr/>
          <p:nvPr/>
        </p:nvCxnSpPr>
        <p:spPr>
          <a:xfrm>
            <a:off x="-96733" y="65032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288" name="Google Shape;288;p34"/>
          <p:cNvCxnSpPr/>
          <p:nvPr/>
        </p:nvCxnSpPr>
        <p:spPr>
          <a:xfrm>
            <a:off x="-333633" y="5435267"/>
            <a:ext cx="2569200" cy="1548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289" name="Google Shape;289;p34"/>
          <p:cNvCxnSpPr/>
          <p:nvPr/>
        </p:nvCxnSpPr>
        <p:spPr>
          <a:xfrm>
            <a:off x="9921533" y="-64500"/>
            <a:ext cx="2569200" cy="1548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290" name="Google Shape;290;p34"/>
          <p:cNvCxnSpPr/>
          <p:nvPr/>
        </p:nvCxnSpPr>
        <p:spPr>
          <a:xfrm flipH="1">
            <a:off x="9938984" y="5404884"/>
            <a:ext cx="2569200" cy="1548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291" name="Google Shape;291;p34"/>
          <p:cNvCxnSpPr/>
          <p:nvPr/>
        </p:nvCxnSpPr>
        <p:spPr>
          <a:xfrm flipH="1">
            <a:off x="-316183" y="-94883"/>
            <a:ext cx="2569200" cy="15480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extLst>
      <p:ext uri="{BB962C8B-B14F-4D97-AF65-F5344CB8AC3E}">
        <p14:creationId xmlns:p14="http://schemas.microsoft.com/office/powerpoint/2010/main" val="414323120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Title and four columns 1">
  <p:cSld name="Title and four columns 1">
    <p:spTree>
      <p:nvGrpSpPr>
        <p:cNvPr id="1" name="Shape 292"/>
        <p:cNvGrpSpPr/>
        <p:nvPr/>
      </p:nvGrpSpPr>
      <p:grpSpPr>
        <a:xfrm>
          <a:off x="0" y="0"/>
          <a:ext cx="0" cy="0"/>
          <a:chOff x="0" y="0"/>
          <a:chExt cx="0" cy="0"/>
        </a:xfrm>
      </p:grpSpPr>
      <p:sp>
        <p:nvSpPr>
          <p:cNvPr id="293" name="Google Shape;293;p35"/>
          <p:cNvSpPr txBox="1">
            <a:spLocks noGrp="1"/>
          </p:cNvSpPr>
          <p:nvPr>
            <p:ph type="subTitle" idx="1"/>
          </p:nvPr>
        </p:nvSpPr>
        <p:spPr>
          <a:xfrm>
            <a:off x="6555800" y="2525600"/>
            <a:ext cx="3088000" cy="652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9pPr>
          </a:lstStyle>
          <a:p>
            <a:endParaRPr/>
          </a:p>
        </p:txBody>
      </p:sp>
      <p:sp>
        <p:nvSpPr>
          <p:cNvPr id="294" name="Google Shape;294;p35"/>
          <p:cNvSpPr txBox="1">
            <a:spLocks noGrp="1"/>
          </p:cNvSpPr>
          <p:nvPr>
            <p:ph type="subTitle" idx="2"/>
          </p:nvPr>
        </p:nvSpPr>
        <p:spPr>
          <a:xfrm>
            <a:off x="6745200" y="3061964"/>
            <a:ext cx="2709200" cy="76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295" name="Google Shape;295;p35"/>
          <p:cNvSpPr txBox="1">
            <a:spLocks noGrp="1"/>
          </p:cNvSpPr>
          <p:nvPr>
            <p:ph type="subTitle" idx="3"/>
          </p:nvPr>
        </p:nvSpPr>
        <p:spPr>
          <a:xfrm>
            <a:off x="2548200" y="2525600"/>
            <a:ext cx="3088000" cy="652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9pPr>
          </a:lstStyle>
          <a:p>
            <a:endParaRPr/>
          </a:p>
        </p:txBody>
      </p:sp>
      <p:sp>
        <p:nvSpPr>
          <p:cNvPr id="296" name="Google Shape;296;p35"/>
          <p:cNvSpPr txBox="1">
            <a:spLocks noGrp="1"/>
          </p:cNvSpPr>
          <p:nvPr>
            <p:ph type="subTitle" idx="4"/>
          </p:nvPr>
        </p:nvSpPr>
        <p:spPr>
          <a:xfrm>
            <a:off x="2737733" y="3061964"/>
            <a:ext cx="2709200" cy="76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297" name="Google Shape;297;p35"/>
          <p:cNvSpPr txBox="1">
            <a:spLocks noGrp="1"/>
          </p:cNvSpPr>
          <p:nvPr>
            <p:ph type="subTitle" idx="5"/>
          </p:nvPr>
        </p:nvSpPr>
        <p:spPr>
          <a:xfrm>
            <a:off x="6555800" y="4705203"/>
            <a:ext cx="3088000" cy="652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9pPr>
          </a:lstStyle>
          <a:p>
            <a:endParaRPr/>
          </a:p>
        </p:txBody>
      </p:sp>
      <p:sp>
        <p:nvSpPr>
          <p:cNvPr id="298" name="Google Shape;298;p35"/>
          <p:cNvSpPr txBox="1">
            <a:spLocks noGrp="1"/>
          </p:cNvSpPr>
          <p:nvPr>
            <p:ph type="subTitle" idx="6"/>
          </p:nvPr>
        </p:nvSpPr>
        <p:spPr>
          <a:xfrm>
            <a:off x="6745200" y="5231644"/>
            <a:ext cx="2709200" cy="76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299" name="Google Shape;299;p35"/>
          <p:cNvSpPr txBox="1">
            <a:spLocks noGrp="1"/>
          </p:cNvSpPr>
          <p:nvPr>
            <p:ph type="subTitle" idx="7"/>
          </p:nvPr>
        </p:nvSpPr>
        <p:spPr>
          <a:xfrm>
            <a:off x="2548200" y="4705203"/>
            <a:ext cx="3088000" cy="652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9pPr>
          </a:lstStyle>
          <a:p>
            <a:endParaRPr/>
          </a:p>
        </p:txBody>
      </p:sp>
      <p:sp>
        <p:nvSpPr>
          <p:cNvPr id="300" name="Google Shape;300;p35"/>
          <p:cNvSpPr txBox="1">
            <a:spLocks noGrp="1"/>
          </p:cNvSpPr>
          <p:nvPr>
            <p:ph type="subTitle" idx="8"/>
          </p:nvPr>
        </p:nvSpPr>
        <p:spPr>
          <a:xfrm>
            <a:off x="2737600" y="5231644"/>
            <a:ext cx="2709200" cy="76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301" name="Google Shape;301;p35"/>
          <p:cNvSpPr txBox="1">
            <a:spLocks noGrp="1"/>
          </p:cNvSpPr>
          <p:nvPr>
            <p:ph type="title"/>
          </p:nvPr>
        </p:nvSpPr>
        <p:spPr>
          <a:xfrm>
            <a:off x="950967" y="593367"/>
            <a:ext cx="86404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atin typeface="Merriweather Light"/>
                <a:ea typeface="Merriweather Light"/>
                <a:cs typeface="Merriweather Light"/>
                <a:sym typeface="Merriweather Light"/>
              </a:defRPr>
            </a:lvl2pPr>
            <a:lvl3pPr lvl="2" rtl="0">
              <a:spcBef>
                <a:spcPts val="0"/>
              </a:spcBef>
              <a:spcAft>
                <a:spcPts val="0"/>
              </a:spcAft>
              <a:buSzPts val="3000"/>
              <a:buNone/>
              <a:defRPr>
                <a:latin typeface="Merriweather Light"/>
                <a:ea typeface="Merriweather Light"/>
                <a:cs typeface="Merriweather Light"/>
                <a:sym typeface="Merriweather Light"/>
              </a:defRPr>
            </a:lvl3pPr>
            <a:lvl4pPr lvl="3" rtl="0">
              <a:spcBef>
                <a:spcPts val="0"/>
              </a:spcBef>
              <a:spcAft>
                <a:spcPts val="0"/>
              </a:spcAft>
              <a:buSzPts val="3000"/>
              <a:buNone/>
              <a:defRPr>
                <a:latin typeface="Merriweather Light"/>
                <a:ea typeface="Merriweather Light"/>
                <a:cs typeface="Merriweather Light"/>
                <a:sym typeface="Merriweather Light"/>
              </a:defRPr>
            </a:lvl4pPr>
            <a:lvl5pPr lvl="4" rtl="0">
              <a:spcBef>
                <a:spcPts val="0"/>
              </a:spcBef>
              <a:spcAft>
                <a:spcPts val="0"/>
              </a:spcAft>
              <a:buSzPts val="3000"/>
              <a:buNone/>
              <a:defRPr>
                <a:latin typeface="Merriweather Light"/>
                <a:ea typeface="Merriweather Light"/>
                <a:cs typeface="Merriweather Light"/>
                <a:sym typeface="Merriweather Light"/>
              </a:defRPr>
            </a:lvl5pPr>
            <a:lvl6pPr lvl="5" rtl="0">
              <a:spcBef>
                <a:spcPts val="0"/>
              </a:spcBef>
              <a:spcAft>
                <a:spcPts val="0"/>
              </a:spcAft>
              <a:buSzPts val="3000"/>
              <a:buNone/>
              <a:defRPr>
                <a:latin typeface="Merriweather Light"/>
                <a:ea typeface="Merriweather Light"/>
                <a:cs typeface="Merriweather Light"/>
                <a:sym typeface="Merriweather Light"/>
              </a:defRPr>
            </a:lvl6pPr>
            <a:lvl7pPr lvl="6" rtl="0">
              <a:spcBef>
                <a:spcPts val="0"/>
              </a:spcBef>
              <a:spcAft>
                <a:spcPts val="0"/>
              </a:spcAft>
              <a:buSzPts val="3000"/>
              <a:buNone/>
              <a:defRPr>
                <a:latin typeface="Merriweather Light"/>
                <a:ea typeface="Merriweather Light"/>
                <a:cs typeface="Merriweather Light"/>
                <a:sym typeface="Merriweather Light"/>
              </a:defRPr>
            </a:lvl7pPr>
            <a:lvl8pPr lvl="7" rtl="0">
              <a:spcBef>
                <a:spcPts val="0"/>
              </a:spcBef>
              <a:spcAft>
                <a:spcPts val="0"/>
              </a:spcAft>
              <a:buSzPts val="3000"/>
              <a:buNone/>
              <a:defRPr>
                <a:latin typeface="Merriweather Light"/>
                <a:ea typeface="Merriweather Light"/>
                <a:cs typeface="Merriweather Light"/>
                <a:sym typeface="Merriweather Light"/>
              </a:defRPr>
            </a:lvl8pPr>
            <a:lvl9pPr lvl="8" rtl="0">
              <a:spcBef>
                <a:spcPts val="0"/>
              </a:spcBef>
              <a:spcAft>
                <a:spcPts val="0"/>
              </a:spcAft>
              <a:buSzPts val="3000"/>
              <a:buNone/>
              <a:defRPr>
                <a:latin typeface="Merriweather Light"/>
                <a:ea typeface="Merriweather Light"/>
                <a:cs typeface="Merriweather Light"/>
                <a:sym typeface="Merriweather Light"/>
              </a:defRPr>
            </a:lvl9pPr>
          </a:lstStyle>
          <a:p>
            <a:endParaRPr/>
          </a:p>
        </p:txBody>
      </p:sp>
      <p:cxnSp>
        <p:nvCxnSpPr>
          <p:cNvPr id="302" name="Google Shape;302;p35"/>
          <p:cNvCxnSpPr/>
          <p:nvPr/>
        </p:nvCxnSpPr>
        <p:spPr>
          <a:xfrm>
            <a:off x="-96733" y="3654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303" name="Google Shape;303;p35"/>
          <p:cNvCxnSpPr/>
          <p:nvPr/>
        </p:nvCxnSpPr>
        <p:spPr>
          <a:xfrm>
            <a:off x="-96733" y="6503267"/>
            <a:ext cx="12383200" cy="0"/>
          </a:xfrm>
          <a:prstGeom prst="straightConnector1">
            <a:avLst/>
          </a:prstGeom>
          <a:noFill/>
          <a:ln w="28575" cap="flat" cmpd="sng">
            <a:solidFill>
              <a:schemeClr val="accent1"/>
            </a:solidFill>
            <a:prstDash val="solid"/>
            <a:round/>
            <a:headEnd type="none" w="med" len="med"/>
            <a:tailEnd type="none" w="med" len="med"/>
          </a:ln>
        </p:spPr>
      </p:cxnSp>
    </p:spTree>
    <p:extLst>
      <p:ext uri="{BB962C8B-B14F-4D97-AF65-F5344CB8AC3E}">
        <p14:creationId xmlns:p14="http://schemas.microsoft.com/office/powerpoint/2010/main" val="382799982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Title and three columns 1">
  <p:cSld name="Title and three columns 1">
    <p:spTree>
      <p:nvGrpSpPr>
        <p:cNvPr id="1" name="Shape 304"/>
        <p:cNvGrpSpPr/>
        <p:nvPr/>
      </p:nvGrpSpPr>
      <p:grpSpPr>
        <a:xfrm>
          <a:off x="0" y="0"/>
          <a:ext cx="0" cy="0"/>
          <a:chOff x="0" y="0"/>
          <a:chExt cx="0" cy="0"/>
        </a:xfrm>
      </p:grpSpPr>
      <p:sp>
        <p:nvSpPr>
          <p:cNvPr id="305" name="Google Shape;305;p36"/>
          <p:cNvSpPr txBox="1">
            <a:spLocks noGrp="1"/>
          </p:cNvSpPr>
          <p:nvPr>
            <p:ph type="subTitle" idx="1"/>
          </p:nvPr>
        </p:nvSpPr>
        <p:spPr>
          <a:xfrm>
            <a:off x="4762567" y="3872595"/>
            <a:ext cx="2687200" cy="662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9pPr>
          </a:lstStyle>
          <a:p>
            <a:endParaRPr/>
          </a:p>
        </p:txBody>
      </p:sp>
      <p:sp>
        <p:nvSpPr>
          <p:cNvPr id="306" name="Google Shape;306;p36"/>
          <p:cNvSpPr txBox="1">
            <a:spLocks noGrp="1"/>
          </p:cNvSpPr>
          <p:nvPr>
            <p:ph type="subTitle" idx="2"/>
          </p:nvPr>
        </p:nvSpPr>
        <p:spPr>
          <a:xfrm>
            <a:off x="4762567" y="4408963"/>
            <a:ext cx="2687200" cy="76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solidFill>
                  <a:schemeClr val="dk1"/>
                </a:solidFill>
              </a:defRPr>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307" name="Google Shape;307;p36"/>
          <p:cNvSpPr txBox="1">
            <a:spLocks noGrp="1"/>
          </p:cNvSpPr>
          <p:nvPr>
            <p:ph type="subTitle" idx="3"/>
          </p:nvPr>
        </p:nvSpPr>
        <p:spPr>
          <a:xfrm>
            <a:off x="1451200" y="3872595"/>
            <a:ext cx="2687200" cy="662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9pPr>
          </a:lstStyle>
          <a:p>
            <a:endParaRPr/>
          </a:p>
        </p:txBody>
      </p:sp>
      <p:sp>
        <p:nvSpPr>
          <p:cNvPr id="308" name="Google Shape;308;p36"/>
          <p:cNvSpPr txBox="1">
            <a:spLocks noGrp="1"/>
          </p:cNvSpPr>
          <p:nvPr>
            <p:ph type="subTitle" idx="4"/>
          </p:nvPr>
        </p:nvSpPr>
        <p:spPr>
          <a:xfrm>
            <a:off x="1451200" y="4408963"/>
            <a:ext cx="2687200" cy="76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solidFill>
                  <a:schemeClr val="dk1"/>
                </a:solidFill>
              </a:defRPr>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309" name="Google Shape;309;p36"/>
          <p:cNvSpPr txBox="1">
            <a:spLocks noGrp="1"/>
          </p:cNvSpPr>
          <p:nvPr>
            <p:ph type="subTitle" idx="5"/>
          </p:nvPr>
        </p:nvSpPr>
        <p:spPr>
          <a:xfrm>
            <a:off x="8073933" y="3872595"/>
            <a:ext cx="2687200" cy="662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9pPr>
          </a:lstStyle>
          <a:p>
            <a:endParaRPr/>
          </a:p>
        </p:txBody>
      </p:sp>
      <p:sp>
        <p:nvSpPr>
          <p:cNvPr id="310" name="Google Shape;310;p36"/>
          <p:cNvSpPr txBox="1">
            <a:spLocks noGrp="1"/>
          </p:cNvSpPr>
          <p:nvPr>
            <p:ph type="subTitle" idx="6"/>
          </p:nvPr>
        </p:nvSpPr>
        <p:spPr>
          <a:xfrm>
            <a:off x="8073933" y="4408963"/>
            <a:ext cx="2687200" cy="76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solidFill>
                  <a:schemeClr val="dk1"/>
                </a:solidFill>
              </a:defRPr>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311" name="Google Shape;311;p36"/>
          <p:cNvSpPr txBox="1">
            <a:spLocks noGrp="1"/>
          </p:cNvSpPr>
          <p:nvPr>
            <p:ph type="title"/>
          </p:nvPr>
        </p:nvSpPr>
        <p:spPr>
          <a:xfrm>
            <a:off x="950967" y="593367"/>
            <a:ext cx="73568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atin typeface="Merriweather Light"/>
                <a:ea typeface="Merriweather Light"/>
                <a:cs typeface="Merriweather Light"/>
                <a:sym typeface="Merriweather Light"/>
              </a:defRPr>
            </a:lvl2pPr>
            <a:lvl3pPr lvl="2" rtl="0">
              <a:spcBef>
                <a:spcPts val="0"/>
              </a:spcBef>
              <a:spcAft>
                <a:spcPts val="0"/>
              </a:spcAft>
              <a:buSzPts val="3000"/>
              <a:buNone/>
              <a:defRPr>
                <a:latin typeface="Merriweather Light"/>
                <a:ea typeface="Merriweather Light"/>
                <a:cs typeface="Merriweather Light"/>
                <a:sym typeface="Merriweather Light"/>
              </a:defRPr>
            </a:lvl3pPr>
            <a:lvl4pPr lvl="3" rtl="0">
              <a:spcBef>
                <a:spcPts val="0"/>
              </a:spcBef>
              <a:spcAft>
                <a:spcPts val="0"/>
              </a:spcAft>
              <a:buSzPts val="3000"/>
              <a:buNone/>
              <a:defRPr>
                <a:latin typeface="Merriweather Light"/>
                <a:ea typeface="Merriweather Light"/>
                <a:cs typeface="Merriweather Light"/>
                <a:sym typeface="Merriweather Light"/>
              </a:defRPr>
            </a:lvl4pPr>
            <a:lvl5pPr lvl="4" rtl="0">
              <a:spcBef>
                <a:spcPts val="0"/>
              </a:spcBef>
              <a:spcAft>
                <a:spcPts val="0"/>
              </a:spcAft>
              <a:buSzPts val="3000"/>
              <a:buNone/>
              <a:defRPr>
                <a:latin typeface="Merriweather Light"/>
                <a:ea typeface="Merriweather Light"/>
                <a:cs typeface="Merriweather Light"/>
                <a:sym typeface="Merriweather Light"/>
              </a:defRPr>
            </a:lvl5pPr>
            <a:lvl6pPr lvl="5" rtl="0">
              <a:spcBef>
                <a:spcPts val="0"/>
              </a:spcBef>
              <a:spcAft>
                <a:spcPts val="0"/>
              </a:spcAft>
              <a:buSzPts val="3000"/>
              <a:buNone/>
              <a:defRPr>
                <a:latin typeface="Merriweather Light"/>
                <a:ea typeface="Merriweather Light"/>
                <a:cs typeface="Merriweather Light"/>
                <a:sym typeface="Merriweather Light"/>
              </a:defRPr>
            </a:lvl6pPr>
            <a:lvl7pPr lvl="6" rtl="0">
              <a:spcBef>
                <a:spcPts val="0"/>
              </a:spcBef>
              <a:spcAft>
                <a:spcPts val="0"/>
              </a:spcAft>
              <a:buSzPts val="3000"/>
              <a:buNone/>
              <a:defRPr>
                <a:latin typeface="Merriweather Light"/>
                <a:ea typeface="Merriweather Light"/>
                <a:cs typeface="Merriweather Light"/>
                <a:sym typeface="Merriweather Light"/>
              </a:defRPr>
            </a:lvl7pPr>
            <a:lvl8pPr lvl="7" rtl="0">
              <a:spcBef>
                <a:spcPts val="0"/>
              </a:spcBef>
              <a:spcAft>
                <a:spcPts val="0"/>
              </a:spcAft>
              <a:buSzPts val="3000"/>
              <a:buNone/>
              <a:defRPr>
                <a:latin typeface="Merriweather Light"/>
                <a:ea typeface="Merriweather Light"/>
                <a:cs typeface="Merriweather Light"/>
                <a:sym typeface="Merriweather Light"/>
              </a:defRPr>
            </a:lvl8pPr>
            <a:lvl9pPr lvl="8" rtl="0">
              <a:spcBef>
                <a:spcPts val="0"/>
              </a:spcBef>
              <a:spcAft>
                <a:spcPts val="0"/>
              </a:spcAft>
              <a:buSzPts val="3000"/>
              <a:buNone/>
              <a:defRPr>
                <a:latin typeface="Merriweather Light"/>
                <a:ea typeface="Merriweather Light"/>
                <a:cs typeface="Merriweather Light"/>
                <a:sym typeface="Merriweather Light"/>
              </a:defRPr>
            </a:lvl9pPr>
          </a:lstStyle>
          <a:p>
            <a:endParaRPr/>
          </a:p>
        </p:txBody>
      </p:sp>
      <p:cxnSp>
        <p:nvCxnSpPr>
          <p:cNvPr id="312" name="Google Shape;312;p36"/>
          <p:cNvCxnSpPr/>
          <p:nvPr/>
        </p:nvCxnSpPr>
        <p:spPr>
          <a:xfrm>
            <a:off x="-96733" y="3654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313" name="Google Shape;313;p36"/>
          <p:cNvCxnSpPr/>
          <p:nvPr/>
        </p:nvCxnSpPr>
        <p:spPr>
          <a:xfrm>
            <a:off x="-96733" y="65032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314" name="Google Shape;314;p36"/>
          <p:cNvCxnSpPr/>
          <p:nvPr/>
        </p:nvCxnSpPr>
        <p:spPr>
          <a:xfrm>
            <a:off x="9912233" y="-167467"/>
            <a:ext cx="2657600" cy="17736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extLst>
      <p:ext uri="{BB962C8B-B14F-4D97-AF65-F5344CB8AC3E}">
        <p14:creationId xmlns:p14="http://schemas.microsoft.com/office/powerpoint/2010/main" val="421674135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Numbers and text ">
  <p:cSld name="Numbers and text ">
    <p:spTree>
      <p:nvGrpSpPr>
        <p:cNvPr id="1" name="Shape 315"/>
        <p:cNvGrpSpPr/>
        <p:nvPr/>
      </p:nvGrpSpPr>
      <p:grpSpPr>
        <a:xfrm>
          <a:off x="0" y="0"/>
          <a:ext cx="0" cy="0"/>
          <a:chOff x="0" y="0"/>
          <a:chExt cx="0" cy="0"/>
        </a:xfrm>
      </p:grpSpPr>
      <p:cxnSp>
        <p:nvCxnSpPr>
          <p:cNvPr id="316" name="Google Shape;316;p37"/>
          <p:cNvCxnSpPr/>
          <p:nvPr/>
        </p:nvCxnSpPr>
        <p:spPr>
          <a:xfrm>
            <a:off x="-96733" y="3654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317" name="Google Shape;317;p37"/>
          <p:cNvCxnSpPr/>
          <p:nvPr/>
        </p:nvCxnSpPr>
        <p:spPr>
          <a:xfrm>
            <a:off x="-96733" y="65032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318" name="Google Shape;318;p37"/>
          <p:cNvCxnSpPr/>
          <p:nvPr/>
        </p:nvCxnSpPr>
        <p:spPr>
          <a:xfrm>
            <a:off x="-333633" y="5435267"/>
            <a:ext cx="2569200" cy="1548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319" name="Google Shape;319;p37"/>
          <p:cNvCxnSpPr/>
          <p:nvPr/>
        </p:nvCxnSpPr>
        <p:spPr>
          <a:xfrm>
            <a:off x="9921533" y="-64500"/>
            <a:ext cx="2569200" cy="1548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320" name="Google Shape;320;p37"/>
          <p:cNvCxnSpPr/>
          <p:nvPr/>
        </p:nvCxnSpPr>
        <p:spPr>
          <a:xfrm flipH="1">
            <a:off x="9938984" y="5404884"/>
            <a:ext cx="2569200" cy="1548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321" name="Google Shape;321;p37"/>
          <p:cNvCxnSpPr/>
          <p:nvPr/>
        </p:nvCxnSpPr>
        <p:spPr>
          <a:xfrm flipH="1">
            <a:off x="-316183" y="-94883"/>
            <a:ext cx="2569200" cy="1548000"/>
          </a:xfrm>
          <a:prstGeom prst="curvedConnector3">
            <a:avLst>
              <a:gd name="adj1" fmla="val 50000"/>
            </a:avLst>
          </a:prstGeom>
          <a:noFill/>
          <a:ln w="28575" cap="flat" cmpd="sng">
            <a:solidFill>
              <a:schemeClr val="accent2"/>
            </a:solidFill>
            <a:prstDash val="solid"/>
            <a:round/>
            <a:headEnd type="none" w="med" len="med"/>
            <a:tailEnd type="none" w="med" len="med"/>
          </a:ln>
        </p:spPr>
      </p:cxnSp>
      <p:sp>
        <p:nvSpPr>
          <p:cNvPr id="322" name="Google Shape;322;p37"/>
          <p:cNvSpPr txBox="1">
            <a:spLocks noGrp="1"/>
          </p:cNvSpPr>
          <p:nvPr>
            <p:ph type="title"/>
          </p:nvPr>
        </p:nvSpPr>
        <p:spPr>
          <a:xfrm>
            <a:off x="3706800" y="593367"/>
            <a:ext cx="47784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323" name="Google Shape;323;p37"/>
          <p:cNvSpPr txBox="1">
            <a:spLocks noGrp="1"/>
          </p:cNvSpPr>
          <p:nvPr>
            <p:ph type="subTitle" idx="1"/>
          </p:nvPr>
        </p:nvSpPr>
        <p:spPr>
          <a:xfrm>
            <a:off x="7075533" y="2280253"/>
            <a:ext cx="3314800" cy="534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100"/>
              <a:buNone/>
              <a:defRPr sz="3200">
                <a:latin typeface="Vidaloka"/>
                <a:ea typeface="Vidaloka"/>
                <a:cs typeface="Vidaloka"/>
                <a:sym typeface="Vidaloka"/>
              </a:defRPr>
            </a:lvl1pPr>
            <a:lvl2pPr lvl="1" algn="ctr" rtl="0">
              <a:spcBef>
                <a:spcPts val="0"/>
              </a:spcBef>
              <a:spcAft>
                <a:spcPts val="0"/>
              </a:spcAft>
              <a:buSzPts val="2100"/>
              <a:buNone/>
              <a:defRPr sz="2800" b="1"/>
            </a:lvl2pPr>
            <a:lvl3pPr lvl="2" algn="ctr" rtl="0">
              <a:spcBef>
                <a:spcPts val="0"/>
              </a:spcBef>
              <a:spcAft>
                <a:spcPts val="0"/>
              </a:spcAft>
              <a:buSzPts val="2100"/>
              <a:buNone/>
              <a:defRPr sz="2800" b="1"/>
            </a:lvl3pPr>
            <a:lvl4pPr lvl="3" algn="ctr" rtl="0">
              <a:spcBef>
                <a:spcPts val="0"/>
              </a:spcBef>
              <a:spcAft>
                <a:spcPts val="0"/>
              </a:spcAft>
              <a:buSzPts val="2100"/>
              <a:buNone/>
              <a:defRPr sz="2800" b="1"/>
            </a:lvl4pPr>
            <a:lvl5pPr lvl="4" algn="ctr" rtl="0">
              <a:spcBef>
                <a:spcPts val="0"/>
              </a:spcBef>
              <a:spcAft>
                <a:spcPts val="0"/>
              </a:spcAft>
              <a:buSzPts val="2100"/>
              <a:buNone/>
              <a:defRPr sz="2800" b="1"/>
            </a:lvl5pPr>
            <a:lvl6pPr lvl="5" algn="ctr" rtl="0">
              <a:spcBef>
                <a:spcPts val="0"/>
              </a:spcBef>
              <a:spcAft>
                <a:spcPts val="0"/>
              </a:spcAft>
              <a:buSzPts val="2100"/>
              <a:buNone/>
              <a:defRPr sz="2800" b="1"/>
            </a:lvl6pPr>
            <a:lvl7pPr lvl="6" algn="ctr" rtl="0">
              <a:spcBef>
                <a:spcPts val="0"/>
              </a:spcBef>
              <a:spcAft>
                <a:spcPts val="0"/>
              </a:spcAft>
              <a:buSzPts val="2100"/>
              <a:buNone/>
              <a:defRPr sz="2800" b="1"/>
            </a:lvl7pPr>
            <a:lvl8pPr lvl="7" algn="ctr" rtl="0">
              <a:spcBef>
                <a:spcPts val="0"/>
              </a:spcBef>
              <a:spcAft>
                <a:spcPts val="0"/>
              </a:spcAft>
              <a:buSzPts val="2100"/>
              <a:buNone/>
              <a:defRPr sz="2800" b="1"/>
            </a:lvl8pPr>
            <a:lvl9pPr lvl="8" algn="ctr" rtl="0">
              <a:spcBef>
                <a:spcPts val="0"/>
              </a:spcBef>
              <a:spcAft>
                <a:spcPts val="0"/>
              </a:spcAft>
              <a:buSzPts val="2100"/>
              <a:buNone/>
              <a:defRPr sz="2800" b="1"/>
            </a:lvl9pPr>
          </a:lstStyle>
          <a:p>
            <a:endParaRPr/>
          </a:p>
        </p:txBody>
      </p:sp>
      <p:sp>
        <p:nvSpPr>
          <p:cNvPr id="324" name="Google Shape;324;p37"/>
          <p:cNvSpPr txBox="1">
            <a:spLocks noGrp="1"/>
          </p:cNvSpPr>
          <p:nvPr>
            <p:ph type="subTitle" idx="2"/>
          </p:nvPr>
        </p:nvSpPr>
        <p:spPr>
          <a:xfrm>
            <a:off x="7075533" y="2814956"/>
            <a:ext cx="3314800" cy="824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solidFill>
                  <a:schemeClr val="dk1"/>
                </a:solidFill>
              </a:defRPr>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325" name="Google Shape;325;p37"/>
          <p:cNvSpPr txBox="1">
            <a:spLocks noGrp="1"/>
          </p:cNvSpPr>
          <p:nvPr>
            <p:ph type="subTitle" idx="3"/>
          </p:nvPr>
        </p:nvSpPr>
        <p:spPr>
          <a:xfrm>
            <a:off x="1801667" y="2280253"/>
            <a:ext cx="3314800" cy="534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100"/>
              <a:buNone/>
              <a:defRPr sz="3200">
                <a:latin typeface="Vidaloka"/>
                <a:ea typeface="Vidaloka"/>
                <a:cs typeface="Vidaloka"/>
                <a:sym typeface="Vidaloka"/>
              </a:defRPr>
            </a:lvl1pPr>
            <a:lvl2pPr lvl="1" algn="ctr" rtl="0">
              <a:spcBef>
                <a:spcPts val="0"/>
              </a:spcBef>
              <a:spcAft>
                <a:spcPts val="0"/>
              </a:spcAft>
              <a:buSzPts val="2100"/>
              <a:buNone/>
              <a:defRPr sz="2800" b="1"/>
            </a:lvl2pPr>
            <a:lvl3pPr lvl="2" algn="ctr" rtl="0">
              <a:spcBef>
                <a:spcPts val="0"/>
              </a:spcBef>
              <a:spcAft>
                <a:spcPts val="0"/>
              </a:spcAft>
              <a:buSzPts val="2100"/>
              <a:buNone/>
              <a:defRPr sz="2800" b="1"/>
            </a:lvl3pPr>
            <a:lvl4pPr lvl="3" algn="ctr" rtl="0">
              <a:spcBef>
                <a:spcPts val="0"/>
              </a:spcBef>
              <a:spcAft>
                <a:spcPts val="0"/>
              </a:spcAft>
              <a:buSzPts val="2100"/>
              <a:buNone/>
              <a:defRPr sz="2800" b="1"/>
            </a:lvl4pPr>
            <a:lvl5pPr lvl="4" algn="ctr" rtl="0">
              <a:spcBef>
                <a:spcPts val="0"/>
              </a:spcBef>
              <a:spcAft>
                <a:spcPts val="0"/>
              </a:spcAft>
              <a:buSzPts val="2100"/>
              <a:buNone/>
              <a:defRPr sz="2800" b="1"/>
            </a:lvl5pPr>
            <a:lvl6pPr lvl="5" algn="ctr" rtl="0">
              <a:spcBef>
                <a:spcPts val="0"/>
              </a:spcBef>
              <a:spcAft>
                <a:spcPts val="0"/>
              </a:spcAft>
              <a:buSzPts val="2100"/>
              <a:buNone/>
              <a:defRPr sz="2800" b="1"/>
            </a:lvl6pPr>
            <a:lvl7pPr lvl="6" algn="ctr" rtl="0">
              <a:spcBef>
                <a:spcPts val="0"/>
              </a:spcBef>
              <a:spcAft>
                <a:spcPts val="0"/>
              </a:spcAft>
              <a:buSzPts val="2100"/>
              <a:buNone/>
              <a:defRPr sz="2800" b="1"/>
            </a:lvl7pPr>
            <a:lvl8pPr lvl="7" algn="ctr" rtl="0">
              <a:spcBef>
                <a:spcPts val="0"/>
              </a:spcBef>
              <a:spcAft>
                <a:spcPts val="0"/>
              </a:spcAft>
              <a:buSzPts val="2100"/>
              <a:buNone/>
              <a:defRPr sz="2800" b="1"/>
            </a:lvl8pPr>
            <a:lvl9pPr lvl="8" algn="ctr" rtl="0">
              <a:spcBef>
                <a:spcPts val="0"/>
              </a:spcBef>
              <a:spcAft>
                <a:spcPts val="0"/>
              </a:spcAft>
              <a:buSzPts val="2100"/>
              <a:buNone/>
              <a:defRPr sz="2800" b="1"/>
            </a:lvl9pPr>
          </a:lstStyle>
          <a:p>
            <a:endParaRPr/>
          </a:p>
        </p:txBody>
      </p:sp>
      <p:sp>
        <p:nvSpPr>
          <p:cNvPr id="326" name="Google Shape;326;p37"/>
          <p:cNvSpPr txBox="1">
            <a:spLocks noGrp="1"/>
          </p:cNvSpPr>
          <p:nvPr>
            <p:ph type="subTitle" idx="4"/>
          </p:nvPr>
        </p:nvSpPr>
        <p:spPr>
          <a:xfrm>
            <a:off x="1801667" y="2814956"/>
            <a:ext cx="3314800" cy="824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327" name="Google Shape;327;p37"/>
          <p:cNvSpPr txBox="1">
            <a:spLocks noGrp="1"/>
          </p:cNvSpPr>
          <p:nvPr>
            <p:ph type="subTitle" idx="5"/>
          </p:nvPr>
        </p:nvSpPr>
        <p:spPr>
          <a:xfrm>
            <a:off x="7075533" y="4736157"/>
            <a:ext cx="3314800" cy="615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100"/>
              <a:buNone/>
              <a:defRPr sz="3200">
                <a:latin typeface="Vidaloka"/>
                <a:ea typeface="Vidaloka"/>
                <a:cs typeface="Vidaloka"/>
                <a:sym typeface="Vidaloka"/>
              </a:defRPr>
            </a:lvl1pPr>
            <a:lvl2pPr lvl="1" algn="ctr" rtl="0">
              <a:spcBef>
                <a:spcPts val="0"/>
              </a:spcBef>
              <a:spcAft>
                <a:spcPts val="0"/>
              </a:spcAft>
              <a:buSzPts val="2100"/>
              <a:buNone/>
              <a:defRPr sz="2800" b="1"/>
            </a:lvl2pPr>
            <a:lvl3pPr lvl="2" algn="ctr" rtl="0">
              <a:spcBef>
                <a:spcPts val="0"/>
              </a:spcBef>
              <a:spcAft>
                <a:spcPts val="0"/>
              </a:spcAft>
              <a:buSzPts val="2100"/>
              <a:buNone/>
              <a:defRPr sz="2800" b="1"/>
            </a:lvl3pPr>
            <a:lvl4pPr lvl="3" algn="ctr" rtl="0">
              <a:spcBef>
                <a:spcPts val="0"/>
              </a:spcBef>
              <a:spcAft>
                <a:spcPts val="0"/>
              </a:spcAft>
              <a:buSzPts val="2100"/>
              <a:buNone/>
              <a:defRPr sz="2800" b="1"/>
            </a:lvl4pPr>
            <a:lvl5pPr lvl="4" algn="ctr" rtl="0">
              <a:spcBef>
                <a:spcPts val="0"/>
              </a:spcBef>
              <a:spcAft>
                <a:spcPts val="0"/>
              </a:spcAft>
              <a:buSzPts val="2100"/>
              <a:buNone/>
              <a:defRPr sz="2800" b="1"/>
            </a:lvl5pPr>
            <a:lvl6pPr lvl="5" algn="ctr" rtl="0">
              <a:spcBef>
                <a:spcPts val="0"/>
              </a:spcBef>
              <a:spcAft>
                <a:spcPts val="0"/>
              </a:spcAft>
              <a:buSzPts val="2100"/>
              <a:buNone/>
              <a:defRPr sz="2800" b="1"/>
            </a:lvl6pPr>
            <a:lvl7pPr lvl="6" algn="ctr" rtl="0">
              <a:spcBef>
                <a:spcPts val="0"/>
              </a:spcBef>
              <a:spcAft>
                <a:spcPts val="0"/>
              </a:spcAft>
              <a:buSzPts val="2100"/>
              <a:buNone/>
              <a:defRPr sz="2800" b="1"/>
            </a:lvl7pPr>
            <a:lvl8pPr lvl="7" algn="ctr" rtl="0">
              <a:spcBef>
                <a:spcPts val="0"/>
              </a:spcBef>
              <a:spcAft>
                <a:spcPts val="0"/>
              </a:spcAft>
              <a:buSzPts val="2100"/>
              <a:buNone/>
              <a:defRPr sz="2800" b="1"/>
            </a:lvl8pPr>
            <a:lvl9pPr lvl="8" algn="ctr" rtl="0">
              <a:spcBef>
                <a:spcPts val="0"/>
              </a:spcBef>
              <a:spcAft>
                <a:spcPts val="0"/>
              </a:spcAft>
              <a:buSzPts val="2100"/>
              <a:buNone/>
              <a:defRPr sz="2800" b="1"/>
            </a:lvl9pPr>
          </a:lstStyle>
          <a:p>
            <a:endParaRPr/>
          </a:p>
        </p:txBody>
      </p:sp>
      <p:sp>
        <p:nvSpPr>
          <p:cNvPr id="328" name="Google Shape;328;p37"/>
          <p:cNvSpPr txBox="1">
            <a:spLocks noGrp="1"/>
          </p:cNvSpPr>
          <p:nvPr>
            <p:ph type="subTitle" idx="6"/>
          </p:nvPr>
        </p:nvSpPr>
        <p:spPr>
          <a:xfrm>
            <a:off x="7075533" y="5261983"/>
            <a:ext cx="3314800" cy="824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solidFill>
                  <a:schemeClr val="dk1"/>
                </a:solidFill>
              </a:defRPr>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329" name="Google Shape;329;p37"/>
          <p:cNvSpPr txBox="1">
            <a:spLocks noGrp="1"/>
          </p:cNvSpPr>
          <p:nvPr>
            <p:ph type="subTitle" idx="7"/>
          </p:nvPr>
        </p:nvSpPr>
        <p:spPr>
          <a:xfrm>
            <a:off x="1801667" y="4736157"/>
            <a:ext cx="3314800" cy="615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100"/>
              <a:buNone/>
              <a:defRPr sz="3200">
                <a:latin typeface="Vidaloka"/>
                <a:ea typeface="Vidaloka"/>
                <a:cs typeface="Vidaloka"/>
                <a:sym typeface="Vidaloka"/>
              </a:defRPr>
            </a:lvl1pPr>
            <a:lvl2pPr lvl="1" algn="ctr" rtl="0">
              <a:spcBef>
                <a:spcPts val="0"/>
              </a:spcBef>
              <a:spcAft>
                <a:spcPts val="0"/>
              </a:spcAft>
              <a:buSzPts val="2100"/>
              <a:buNone/>
              <a:defRPr sz="2800" b="1"/>
            </a:lvl2pPr>
            <a:lvl3pPr lvl="2" algn="ctr" rtl="0">
              <a:spcBef>
                <a:spcPts val="0"/>
              </a:spcBef>
              <a:spcAft>
                <a:spcPts val="0"/>
              </a:spcAft>
              <a:buSzPts val="2100"/>
              <a:buNone/>
              <a:defRPr sz="2800" b="1"/>
            </a:lvl3pPr>
            <a:lvl4pPr lvl="3" algn="ctr" rtl="0">
              <a:spcBef>
                <a:spcPts val="0"/>
              </a:spcBef>
              <a:spcAft>
                <a:spcPts val="0"/>
              </a:spcAft>
              <a:buSzPts val="2100"/>
              <a:buNone/>
              <a:defRPr sz="2800" b="1"/>
            </a:lvl4pPr>
            <a:lvl5pPr lvl="4" algn="ctr" rtl="0">
              <a:spcBef>
                <a:spcPts val="0"/>
              </a:spcBef>
              <a:spcAft>
                <a:spcPts val="0"/>
              </a:spcAft>
              <a:buSzPts val="2100"/>
              <a:buNone/>
              <a:defRPr sz="2800" b="1"/>
            </a:lvl5pPr>
            <a:lvl6pPr lvl="5" algn="ctr" rtl="0">
              <a:spcBef>
                <a:spcPts val="0"/>
              </a:spcBef>
              <a:spcAft>
                <a:spcPts val="0"/>
              </a:spcAft>
              <a:buSzPts val="2100"/>
              <a:buNone/>
              <a:defRPr sz="2800" b="1"/>
            </a:lvl6pPr>
            <a:lvl7pPr lvl="6" algn="ctr" rtl="0">
              <a:spcBef>
                <a:spcPts val="0"/>
              </a:spcBef>
              <a:spcAft>
                <a:spcPts val="0"/>
              </a:spcAft>
              <a:buSzPts val="2100"/>
              <a:buNone/>
              <a:defRPr sz="2800" b="1"/>
            </a:lvl7pPr>
            <a:lvl8pPr lvl="7" algn="ctr" rtl="0">
              <a:spcBef>
                <a:spcPts val="0"/>
              </a:spcBef>
              <a:spcAft>
                <a:spcPts val="0"/>
              </a:spcAft>
              <a:buSzPts val="2100"/>
              <a:buNone/>
              <a:defRPr sz="2800" b="1"/>
            </a:lvl8pPr>
            <a:lvl9pPr lvl="8" algn="ctr" rtl="0">
              <a:spcBef>
                <a:spcPts val="0"/>
              </a:spcBef>
              <a:spcAft>
                <a:spcPts val="0"/>
              </a:spcAft>
              <a:buSzPts val="2100"/>
              <a:buNone/>
              <a:defRPr sz="2800" b="1"/>
            </a:lvl9pPr>
          </a:lstStyle>
          <a:p>
            <a:endParaRPr/>
          </a:p>
        </p:txBody>
      </p:sp>
      <p:sp>
        <p:nvSpPr>
          <p:cNvPr id="330" name="Google Shape;330;p37"/>
          <p:cNvSpPr txBox="1">
            <a:spLocks noGrp="1"/>
          </p:cNvSpPr>
          <p:nvPr>
            <p:ph type="subTitle" idx="8"/>
          </p:nvPr>
        </p:nvSpPr>
        <p:spPr>
          <a:xfrm>
            <a:off x="1801733" y="5261983"/>
            <a:ext cx="3314800" cy="824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solidFill>
                  <a:schemeClr val="dk1"/>
                </a:solidFill>
              </a:defRPr>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331" name="Google Shape;331;p37"/>
          <p:cNvSpPr txBox="1">
            <a:spLocks noGrp="1"/>
          </p:cNvSpPr>
          <p:nvPr>
            <p:ph type="title" idx="9" hasCustomPrompt="1"/>
          </p:nvPr>
        </p:nvSpPr>
        <p:spPr>
          <a:xfrm>
            <a:off x="1801667" y="1508567"/>
            <a:ext cx="3314800" cy="8900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2"/>
              </a:buClr>
              <a:buSzPts val="4000"/>
              <a:buNone/>
              <a:defRPr sz="5067">
                <a:solidFill>
                  <a:schemeClr val="accent1"/>
                </a:solidFill>
              </a:defRPr>
            </a:lvl1pPr>
            <a:lvl2pPr lvl="1" algn="ctr" rtl="0">
              <a:spcBef>
                <a:spcPts val="0"/>
              </a:spcBef>
              <a:spcAft>
                <a:spcPts val="0"/>
              </a:spcAft>
              <a:buClr>
                <a:schemeClr val="dk2"/>
              </a:buClr>
              <a:buSzPts val="4000"/>
              <a:buNone/>
              <a:defRPr sz="5333">
                <a:solidFill>
                  <a:schemeClr val="dk2"/>
                </a:solidFill>
              </a:defRPr>
            </a:lvl2pPr>
            <a:lvl3pPr lvl="2" algn="ctr" rtl="0">
              <a:spcBef>
                <a:spcPts val="0"/>
              </a:spcBef>
              <a:spcAft>
                <a:spcPts val="0"/>
              </a:spcAft>
              <a:buClr>
                <a:schemeClr val="dk2"/>
              </a:buClr>
              <a:buSzPts val="4000"/>
              <a:buNone/>
              <a:defRPr sz="5333">
                <a:solidFill>
                  <a:schemeClr val="dk2"/>
                </a:solidFill>
              </a:defRPr>
            </a:lvl3pPr>
            <a:lvl4pPr lvl="3" algn="ctr" rtl="0">
              <a:spcBef>
                <a:spcPts val="0"/>
              </a:spcBef>
              <a:spcAft>
                <a:spcPts val="0"/>
              </a:spcAft>
              <a:buClr>
                <a:schemeClr val="dk2"/>
              </a:buClr>
              <a:buSzPts val="4000"/>
              <a:buNone/>
              <a:defRPr sz="5333">
                <a:solidFill>
                  <a:schemeClr val="dk2"/>
                </a:solidFill>
              </a:defRPr>
            </a:lvl4pPr>
            <a:lvl5pPr lvl="4" algn="ctr" rtl="0">
              <a:spcBef>
                <a:spcPts val="0"/>
              </a:spcBef>
              <a:spcAft>
                <a:spcPts val="0"/>
              </a:spcAft>
              <a:buClr>
                <a:schemeClr val="dk2"/>
              </a:buClr>
              <a:buSzPts val="4000"/>
              <a:buNone/>
              <a:defRPr sz="5333">
                <a:solidFill>
                  <a:schemeClr val="dk2"/>
                </a:solidFill>
              </a:defRPr>
            </a:lvl5pPr>
            <a:lvl6pPr lvl="5" algn="ctr" rtl="0">
              <a:spcBef>
                <a:spcPts val="0"/>
              </a:spcBef>
              <a:spcAft>
                <a:spcPts val="0"/>
              </a:spcAft>
              <a:buClr>
                <a:schemeClr val="dk2"/>
              </a:buClr>
              <a:buSzPts val="4000"/>
              <a:buNone/>
              <a:defRPr sz="5333">
                <a:solidFill>
                  <a:schemeClr val="dk2"/>
                </a:solidFill>
              </a:defRPr>
            </a:lvl6pPr>
            <a:lvl7pPr lvl="6" algn="ctr" rtl="0">
              <a:spcBef>
                <a:spcPts val="0"/>
              </a:spcBef>
              <a:spcAft>
                <a:spcPts val="0"/>
              </a:spcAft>
              <a:buClr>
                <a:schemeClr val="dk2"/>
              </a:buClr>
              <a:buSzPts val="4000"/>
              <a:buNone/>
              <a:defRPr sz="5333">
                <a:solidFill>
                  <a:schemeClr val="dk2"/>
                </a:solidFill>
              </a:defRPr>
            </a:lvl7pPr>
            <a:lvl8pPr lvl="7" algn="ctr" rtl="0">
              <a:spcBef>
                <a:spcPts val="0"/>
              </a:spcBef>
              <a:spcAft>
                <a:spcPts val="0"/>
              </a:spcAft>
              <a:buClr>
                <a:schemeClr val="dk2"/>
              </a:buClr>
              <a:buSzPts val="4000"/>
              <a:buNone/>
              <a:defRPr sz="5333">
                <a:solidFill>
                  <a:schemeClr val="dk2"/>
                </a:solidFill>
              </a:defRPr>
            </a:lvl8pPr>
            <a:lvl9pPr lvl="8" algn="ctr" rtl="0">
              <a:spcBef>
                <a:spcPts val="0"/>
              </a:spcBef>
              <a:spcAft>
                <a:spcPts val="0"/>
              </a:spcAft>
              <a:buClr>
                <a:schemeClr val="dk2"/>
              </a:buClr>
              <a:buSzPts val="4000"/>
              <a:buNone/>
              <a:defRPr sz="5333">
                <a:solidFill>
                  <a:schemeClr val="dk2"/>
                </a:solidFill>
              </a:defRPr>
            </a:lvl9pPr>
          </a:lstStyle>
          <a:p>
            <a:r>
              <a:t>xx%</a:t>
            </a:r>
          </a:p>
        </p:txBody>
      </p:sp>
      <p:sp>
        <p:nvSpPr>
          <p:cNvPr id="332" name="Google Shape;332;p37"/>
          <p:cNvSpPr txBox="1">
            <a:spLocks noGrp="1"/>
          </p:cNvSpPr>
          <p:nvPr>
            <p:ph type="title" idx="13" hasCustomPrompt="1"/>
          </p:nvPr>
        </p:nvSpPr>
        <p:spPr>
          <a:xfrm>
            <a:off x="7075533" y="1508567"/>
            <a:ext cx="3314800" cy="8900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2"/>
              </a:buClr>
              <a:buSzPts val="4000"/>
              <a:buNone/>
              <a:defRPr sz="5067">
                <a:solidFill>
                  <a:schemeClr val="accent1"/>
                </a:solidFill>
              </a:defRPr>
            </a:lvl1pPr>
            <a:lvl2pPr lvl="1" algn="ctr" rtl="0">
              <a:spcBef>
                <a:spcPts val="0"/>
              </a:spcBef>
              <a:spcAft>
                <a:spcPts val="0"/>
              </a:spcAft>
              <a:buClr>
                <a:schemeClr val="dk2"/>
              </a:buClr>
              <a:buSzPts val="4000"/>
              <a:buNone/>
              <a:defRPr sz="5333">
                <a:solidFill>
                  <a:schemeClr val="dk2"/>
                </a:solidFill>
              </a:defRPr>
            </a:lvl2pPr>
            <a:lvl3pPr lvl="2" algn="ctr" rtl="0">
              <a:spcBef>
                <a:spcPts val="0"/>
              </a:spcBef>
              <a:spcAft>
                <a:spcPts val="0"/>
              </a:spcAft>
              <a:buClr>
                <a:schemeClr val="dk2"/>
              </a:buClr>
              <a:buSzPts val="4000"/>
              <a:buNone/>
              <a:defRPr sz="5333">
                <a:solidFill>
                  <a:schemeClr val="dk2"/>
                </a:solidFill>
              </a:defRPr>
            </a:lvl3pPr>
            <a:lvl4pPr lvl="3" algn="ctr" rtl="0">
              <a:spcBef>
                <a:spcPts val="0"/>
              </a:spcBef>
              <a:spcAft>
                <a:spcPts val="0"/>
              </a:spcAft>
              <a:buClr>
                <a:schemeClr val="dk2"/>
              </a:buClr>
              <a:buSzPts val="4000"/>
              <a:buNone/>
              <a:defRPr sz="5333">
                <a:solidFill>
                  <a:schemeClr val="dk2"/>
                </a:solidFill>
              </a:defRPr>
            </a:lvl4pPr>
            <a:lvl5pPr lvl="4" algn="ctr" rtl="0">
              <a:spcBef>
                <a:spcPts val="0"/>
              </a:spcBef>
              <a:spcAft>
                <a:spcPts val="0"/>
              </a:spcAft>
              <a:buClr>
                <a:schemeClr val="dk2"/>
              </a:buClr>
              <a:buSzPts val="4000"/>
              <a:buNone/>
              <a:defRPr sz="5333">
                <a:solidFill>
                  <a:schemeClr val="dk2"/>
                </a:solidFill>
              </a:defRPr>
            </a:lvl5pPr>
            <a:lvl6pPr lvl="5" algn="ctr" rtl="0">
              <a:spcBef>
                <a:spcPts val="0"/>
              </a:spcBef>
              <a:spcAft>
                <a:spcPts val="0"/>
              </a:spcAft>
              <a:buClr>
                <a:schemeClr val="dk2"/>
              </a:buClr>
              <a:buSzPts val="4000"/>
              <a:buNone/>
              <a:defRPr sz="5333">
                <a:solidFill>
                  <a:schemeClr val="dk2"/>
                </a:solidFill>
              </a:defRPr>
            </a:lvl6pPr>
            <a:lvl7pPr lvl="6" algn="ctr" rtl="0">
              <a:spcBef>
                <a:spcPts val="0"/>
              </a:spcBef>
              <a:spcAft>
                <a:spcPts val="0"/>
              </a:spcAft>
              <a:buClr>
                <a:schemeClr val="dk2"/>
              </a:buClr>
              <a:buSzPts val="4000"/>
              <a:buNone/>
              <a:defRPr sz="5333">
                <a:solidFill>
                  <a:schemeClr val="dk2"/>
                </a:solidFill>
              </a:defRPr>
            </a:lvl7pPr>
            <a:lvl8pPr lvl="7" algn="ctr" rtl="0">
              <a:spcBef>
                <a:spcPts val="0"/>
              </a:spcBef>
              <a:spcAft>
                <a:spcPts val="0"/>
              </a:spcAft>
              <a:buClr>
                <a:schemeClr val="dk2"/>
              </a:buClr>
              <a:buSzPts val="4000"/>
              <a:buNone/>
              <a:defRPr sz="5333">
                <a:solidFill>
                  <a:schemeClr val="dk2"/>
                </a:solidFill>
              </a:defRPr>
            </a:lvl8pPr>
            <a:lvl9pPr lvl="8" algn="ctr" rtl="0">
              <a:spcBef>
                <a:spcPts val="0"/>
              </a:spcBef>
              <a:spcAft>
                <a:spcPts val="0"/>
              </a:spcAft>
              <a:buClr>
                <a:schemeClr val="dk2"/>
              </a:buClr>
              <a:buSzPts val="4000"/>
              <a:buNone/>
              <a:defRPr sz="5333">
                <a:solidFill>
                  <a:schemeClr val="dk2"/>
                </a:solidFill>
              </a:defRPr>
            </a:lvl9pPr>
          </a:lstStyle>
          <a:p>
            <a:r>
              <a:t>xx%</a:t>
            </a:r>
          </a:p>
        </p:txBody>
      </p:sp>
      <p:sp>
        <p:nvSpPr>
          <p:cNvPr id="333" name="Google Shape;333;p37"/>
          <p:cNvSpPr txBox="1">
            <a:spLocks noGrp="1"/>
          </p:cNvSpPr>
          <p:nvPr>
            <p:ph type="title" idx="14" hasCustomPrompt="1"/>
          </p:nvPr>
        </p:nvSpPr>
        <p:spPr>
          <a:xfrm>
            <a:off x="1801733" y="3952751"/>
            <a:ext cx="3314800" cy="8900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2"/>
              </a:buClr>
              <a:buSzPts val="4000"/>
              <a:buNone/>
              <a:defRPr sz="5067">
                <a:solidFill>
                  <a:schemeClr val="accent1"/>
                </a:solidFill>
              </a:defRPr>
            </a:lvl1pPr>
            <a:lvl2pPr lvl="1" algn="ctr" rtl="0">
              <a:spcBef>
                <a:spcPts val="0"/>
              </a:spcBef>
              <a:spcAft>
                <a:spcPts val="0"/>
              </a:spcAft>
              <a:buClr>
                <a:schemeClr val="dk2"/>
              </a:buClr>
              <a:buSzPts val="4000"/>
              <a:buNone/>
              <a:defRPr sz="5333">
                <a:solidFill>
                  <a:schemeClr val="dk2"/>
                </a:solidFill>
              </a:defRPr>
            </a:lvl2pPr>
            <a:lvl3pPr lvl="2" algn="ctr" rtl="0">
              <a:spcBef>
                <a:spcPts val="0"/>
              </a:spcBef>
              <a:spcAft>
                <a:spcPts val="0"/>
              </a:spcAft>
              <a:buClr>
                <a:schemeClr val="dk2"/>
              </a:buClr>
              <a:buSzPts val="4000"/>
              <a:buNone/>
              <a:defRPr sz="5333">
                <a:solidFill>
                  <a:schemeClr val="dk2"/>
                </a:solidFill>
              </a:defRPr>
            </a:lvl3pPr>
            <a:lvl4pPr lvl="3" algn="ctr" rtl="0">
              <a:spcBef>
                <a:spcPts val="0"/>
              </a:spcBef>
              <a:spcAft>
                <a:spcPts val="0"/>
              </a:spcAft>
              <a:buClr>
                <a:schemeClr val="dk2"/>
              </a:buClr>
              <a:buSzPts val="4000"/>
              <a:buNone/>
              <a:defRPr sz="5333">
                <a:solidFill>
                  <a:schemeClr val="dk2"/>
                </a:solidFill>
              </a:defRPr>
            </a:lvl4pPr>
            <a:lvl5pPr lvl="4" algn="ctr" rtl="0">
              <a:spcBef>
                <a:spcPts val="0"/>
              </a:spcBef>
              <a:spcAft>
                <a:spcPts val="0"/>
              </a:spcAft>
              <a:buClr>
                <a:schemeClr val="dk2"/>
              </a:buClr>
              <a:buSzPts val="4000"/>
              <a:buNone/>
              <a:defRPr sz="5333">
                <a:solidFill>
                  <a:schemeClr val="dk2"/>
                </a:solidFill>
              </a:defRPr>
            </a:lvl5pPr>
            <a:lvl6pPr lvl="5" algn="ctr" rtl="0">
              <a:spcBef>
                <a:spcPts val="0"/>
              </a:spcBef>
              <a:spcAft>
                <a:spcPts val="0"/>
              </a:spcAft>
              <a:buClr>
                <a:schemeClr val="dk2"/>
              </a:buClr>
              <a:buSzPts val="4000"/>
              <a:buNone/>
              <a:defRPr sz="5333">
                <a:solidFill>
                  <a:schemeClr val="dk2"/>
                </a:solidFill>
              </a:defRPr>
            </a:lvl6pPr>
            <a:lvl7pPr lvl="6" algn="ctr" rtl="0">
              <a:spcBef>
                <a:spcPts val="0"/>
              </a:spcBef>
              <a:spcAft>
                <a:spcPts val="0"/>
              </a:spcAft>
              <a:buClr>
                <a:schemeClr val="dk2"/>
              </a:buClr>
              <a:buSzPts val="4000"/>
              <a:buNone/>
              <a:defRPr sz="5333">
                <a:solidFill>
                  <a:schemeClr val="dk2"/>
                </a:solidFill>
              </a:defRPr>
            </a:lvl7pPr>
            <a:lvl8pPr lvl="7" algn="ctr" rtl="0">
              <a:spcBef>
                <a:spcPts val="0"/>
              </a:spcBef>
              <a:spcAft>
                <a:spcPts val="0"/>
              </a:spcAft>
              <a:buClr>
                <a:schemeClr val="dk2"/>
              </a:buClr>
              <a:buSzPts val="4000"/>
              <a:buNone/>
              <a:defRPr sz="5333">
                <a:solidFill>
                  <a:schemeClr val="dk2"/>
                </a:solidFill>
              </a:defRPr>
            </a:lvl8pPr>
            <a:lvl9pPr lvl="8" algn="ctr" rtl="0">
              <a:spcBef>
                <a:spcPts val="0"/>
              </a:spcBef>
              <a:spcAft>
                <a:spcPts val="0"/>
              </a:spcAft>
              <a:buClr>
                <a:schemeClr val="dk2"/>
              </a:buClr>
              <a:buSzPts val="4000"/>
              <a:buNone/>
              <a:defRPr sz="5333">
                <a:solidFill>
                  <a:schemeClr val="dk2"/>
                </a:solidFill>
              </a:defRPr>
            </a:lvl9pPr>
          </a:lstStyle>
          <a:p>
            <a:r>
              <a:t>xx%</a:t>
            </a:r>
          </a:p>
        </p:txBody>
      </p:sp>
      <p:sp>
        <p:nvSpPr>
          <p:cNvPr id="334" name="Google Shape;334;p37"/>
          <p:cNvSpPr txBox="1">
            <a:spLocks noGrp="1"/>
          </p:cNvSpPr>
          <p:nvPr>
            <p:ph type="title" idx="15" hasCustomPrompt="1"/>
          </p:nvPr>
        </p:nvSpPr>
        <p:spPr>
          <a:xfrm>
            <a:off x="7075533" y="3952751"/>
            <a:ext cx="3314800" cy="8900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2"/>
              </a:buClr>
              <a:buSzPts val="4000"/>
              <a:buNone/>
              <a:defRPr sz="5067">
                <a:solidFill>
                  <a:schemeClr val="accent1"/>
                </a:solidFill>
              </a:defRPr>
            </a:lvl1pPr>
            <a:lvl2pPr lvl="1" algn="ctr" rtl="0">
              <a:spcBef>
                <a:spcPts val="0"/>
              </a:spcBef>
              <a:spcAft>
                <a:spcPts val="0"/>
              </a:spcAft>
              <a:buClr>
                <a:schemeClr val="dk2"/>
              </a:buClr>
              <a:buSzPts val="4000"/>
              <a:buNone/>
              <a:defRPr sz="5333">
                <a:solidFill>
                  <a:schemeClr val="dk2"/>
                </a:solidFill>
              </a:defRPr>
            </a:lvl2pPr>
            <a:lvl3pPr lvl="2" algn="ctr" rtl="0">
              <a:spcBef>
                <a:spcPts val="0"/>
              </a:spcBef>
              <a:spcAft>
                <a:spcPts val="0"/>
              </a:spcAft>
              <a:buClr>
                <a:schemeClr val="dk2"/>
              </a:buClr>
              <a:buSzPts val="4000"/>
              <a:buNone/>
              <a:defRPr sz="5333">
                <a:solidFill>
                  <a:schemeClr val="dk2"/>
                </a:solidFill>
              </a:defRPr>
            </a:lvl3pPr>
            <a:lvl4pPr lvl="3" algn="ctr" rtl="0">
              <a:spcBef>
                <a:spcPts val="0"/>
              </a:spcBef>
              <a:spcAft>
                <a:spcPts val="0"/>
              </a:spcAft>
              <a:buClr>
                <a:schemeClr val="dk2"/>
              </a:buClr>
              <a:buSzPts val="4000"/>
              <a:buNone/>
              <a:defRPr sz="5333">
                <a:solidFill>
                  <a:schemeClr val="dk2"/>
                </a:solidFill>
              </a:defRPr>
            </a:lvl4pPr>
            <a:lvl5pPr lvl="4" algn="ctr" rtl="0">
              <a:spcBef>
                <a:spcPts val="0"/>
              </a:spcBef>
              <a:spcAft>
                <a:spcPts val="0"/>
              </a:spcAft>
              <a:buClr>
                <a:schemeClr val="dk2"/>
              </a:buClr>
              <a:buSzPts val="4000"/>
              <a:buNone/>
              <a:defRPr sz="5333">
                <a:solidFill>
                  <a:schemeClr val="dk2"/>
                </a:solidFill>
              </a:defRPr>
            </a:lvl5pPr>
            <a:lvl6pPr lvl="5" algn="ctr" rtl="0">
              <a:spcBef>
                <a:spcPts val="0"/>
              </a:spcBef>
              <a:spcAft>
                <a:spcPts val="0"/>
              </a:spcAft>
              <a:buClr>
                <a:schemeClr val="dk2"/>
              </a:buClr>
              <a:buSzPts val="4000"/>
              <a:buNone/>
              <a:defRPr sz="5333">
                <a:solidFill>
                  <a:schemeClr val="dk2"/>
                </a:solidFill>
              </a:defRPr>
            </a:lvl6pPr>
            <a:lvl7pPr lvl="6" algn="ctr" rtl="0">
              <a:spcBef>
                <a:spcPts val="0"/>
              </a:spcBef>
              <a:spcAft>
                <a:spcPts val="0"/>
              </a:spcAft>
              <a:buClr>
                <a:schemeClr val="dk2"/>
              </a:buClr>
              <a:buSzPts val="4000"/>
              <a:buNone/>
              <a:defRPr sz="5333">
                <a:solidFill>
                  <a:schemeClr val="dk2"/>
                </a:solidFill>
              </a:defRPr>
            </a:lvl7pPr>
            <a:lvl8pPr lvl="7" algn="ctr" rtl="0">
              <a:spcBef>
                <a:spcPts val="0"/>
              </a:spcBef>
              <a:spcAft>
                <a:spcPts val="0"/>
              </a:spcAft>
              <a:buClr>
                <a:schemeClr val="dk2"/>
              </a:buClr>
              <a:buSzPts val="4000"/>
              <a:buNone/>
              <a:defRPr sz="5333">
                <a:solidFill>
                  <a:schemeClr val="dk2"/>
                </a:solidFill>
              </a:defRPr>
            </a:lvl8pPr>
            <a:lvl9pPr lvl="8" algn="ctr" rtl="0">
              <a:spcBef>
                <a:spcPts val="0"/>
              </a:spcBef>
              <a:spcAft>
                <a:spcPts val="0"/>
              </a:spcAft>
              <a:buClr>
                <a:schemeClr val="dk2"/>
              </a:buClr>
              <a:buSzPts val="4000"/>
              <a:buNone/>
              <a:defRPr sz="5333">
                <a:solidFill>
                  <a:schemeClr val="dk2"/>
                </a:solidFill>
              </a:defRPr>
            </a:lvl9pPr>
          </a:lstStyle>
          <a:p>
            <a:r>
              <a:t>xx%</a:t>
            </a:r>
          </a:p>
        </p:txBody>
      </p:sp>
    </p:spTree>
    <p:extLst>
      <p:ext uri="{BB962C8B-B14F-4D97-AF65-F5344CB8AC3E}">
        <p14:creationId xmlns:p14="http://schemas.microsoft.com/office/powerpoint/2010/main" val="405111499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Title and three columns 2">
  <p:cSld name="Title and three columns 2">
    <p:spTree>
      <p:nvGrpSpPr>
        <p:cNvPr id="1" name="Shape 335"/>
        <p:cNvGrpSpPr/>
        <p:nvPr/>
      </p:nvGrpSpPr>
      <p:grpSpPr>
        <a:xfrm>
          <a:off x="0" y="0"/>
          <a:ext cx="0" cy="0"/>
          <a:chOff x="0" y="0"/>
          <a:chExt cx="0" cy="0"/>
        </a:xfrm>
      </p:grpSpPr>
      <p:sp>
        <p:nvSpPr>
          <p:cNvPr id="336" name="Google Shape;336;p38"/>
          <p:cNvSpPr txBox="1">
            <a:spLocks noGrp="1"/>
          </p:cNvSpPr>
          <p:nvPr>
            <p:ph type="subTitle" idx="1"/>
          </p:nvPr>
        </p:nvSpPr>
        <p:spPr>
          <a:xfrm>
            <a:off x="4957767" y="4392265"/>
            <a:ext cx="2190400" cy="58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9pPr>
          </a:lstStyle>
          <a:p>
            <a:endParaRPr/>
          </a:p>
        </p:txBody>
      </p:sp>
      <p:sp>
        <p:nvSpPr>
          <p:cNvPr id="337" name="Google Shape;337;p38"/>
          <p:cNvSpPr txBox="1">
            <a:spLocks noGrp="1"/>
          </p:cNvSpPr>
          <p:nvPr>
            <p:ph type="subTitle" idx="2"/>
          </p:nvPr>
        </p:nvSpPr>
        <p:spPr>
          <a:xfrm>
            <a:off x="4823567" y="4938529"/>
            <a:ext cx="2458800" cy="76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400"/>
              <a:buNone/>
              <a:defRPr sz="1867">
                <a:solidFill>
                  <a:schemeClr val="dk1"/>
                </a:solidFill>
              </a:defRPr>
            </a:lvl1pPr>
            <a:lvl2pPr lvl="1" algn="ctr" rtl="0">
              <a:spcBef>
                <a:spcPts val="0"/>
              </a:spcBef>
              <a:spcAft>
                <a:spcPts val="0"/>
              </a:spcAft>
              <a:buClr>
                <a:schemeClr val="accent4"/>
              </a:buClr>
              <a:buSzPts val="1400"/>
              <a:buNone/>
              <a:defRPr>
                <a:solidFill>
                  <a:schemeClr val="accent4"/>
                </a:solidFill>
              </a:defRPr>
            </a:lvl2pPr>
            <a:lvl3pPr lvl="2" algn="ctr" rtl="0">
              <a:spcBef>
                <a:spcPts val="0"/>
              </a:spcBef>
              <a:spcAft>
                <a:spcPts val="0"/>
              </a:spcAft>
              <a:buClr>
                <a:schemeClr val="accent4"/>
              </a:buClr>
              <a:buSzPts val="1400"/>
              <a:buNone/>
              <a:defRPr>
                <a:solidFill>
                  <a:schemeClr val="accent4"/>
                </a:solidFill>
              </a:defRPr>
            </a:lvl3pPr>
            <a:lvl4pPr lvl="3" algn="ctr" rtl="0">
              <a:spcBef>
                <a:spcPts val="0"/>
              </a:spcBef>
              <a:spcAft>
                <a:spcPts val="0"/>
              </a:spcAft>
              <a:buClr>
                <a:schemeClr val="accent4"/>
              </a:buClr>
              <a:buSzPts val="1400"/>
              <a:buNone/>
              <a:defRPr>
                <a:solidFill>
                  <a:schemeClr val="accent4"/>
                </a:solidFill>
              </a:defRPr>
            </a:lvl4pPr>
            <a:lvl5pPr lvl="4" algn="ctr" rtl="0">
              <a:spcBef>
                <a:spcPts val="0"/>
              </a:spcBef>
              <a:spcAft>
                <a:spcPts val="0"/>
              </a:spcAft>
              <a:buClr>
                <a:schemeClr val="accent4"/>
              </a:buClr>
              <a:buSzPts val="1400"/>
              <a:buNone/>
              <a:defRPr>
                <a:solidFill>
                  <a:schemeClr val="accent4"/>
                </a:solidFill>
              </a:defRPr>
            </a:lvl5pPr>
            <a:lvl6pPr lvl="5" algn="ctr" rtl="0">
              <a:spcBef>
                <a:spcPts val="0"/>
              </a:spcBef>
              <a:spcAft>
                <a:spcPts val="0"/>
              </a:spcAft>
              <a:buClr>
                <a:schemeClr val="accent4"/>
              </a:buClr>
              <a:buSzPts val="1400"/>
              <a:buNone/>
              <a:defRPr>
                <a:solidFill>
                  <a:schemeClr val="accent4"/>
                </a:solidFill>
              </a:defRPr>
            </a:lvl6pPr>
            <a:lvl7pPr lvl="6" algn="ctr" rtl="0">
              <a:spcBef>
                <a:spcPts val="0"/>
              </a:spcBef>
              <a:spcAft>
                <a:spcPts val="0"/>
              </a:spcAft>
              <a:buClr>
                <a:schemeClr val="accent4"/>
              </a:buClr>
              <a:buSzPts val="1400"/>
              <a:buNone/>
              <a:defRPr>
                <a:solidFill>
                  <a:schemeClr val="accent4"/>
                </a:solidFill>
              </a:defRPr>
            </a:lvl7pPr>
            <a:lvl8pPr lvl="7" algn="ctr" rtl="0">
              <a:spcBef>
                <a:spcPts val="0"/>
              </a:spcBef>
              <a:spcAft>
                <a:spcPts val="0"/>
              </a:spcAft>
              <a:buClr>
                <a:schemeClr val="accent4"/>
              </a:buClr>
              <a:buSzPts val="1400"/>
              <a:buNone/>
              <a:defRPr>
                <a:solidFill>
                  <a:schemeClr val="accent4"/>
                </a:solidFill>
              </a:defRPr>
            </a:lvl8pPr>
            <a:lvl9pPr lvl="8" algn="ctr" rtl="0">
              <a:spcBef>
                <a:spcPts val="0"/>
              </a:spcBef>
              <a:spcAft>
                <a:spcPts val="0"/>
              </a:spcAft>
              <a:buClr>
                <a:schemeClr val="accent4"/>
              </a:buClr>
              <a:buSzPts val="1400"/>
              <a:buNone/>
              <a:defRPr>
                <a:solidFill>
                  <a:schemeClr val="accent4"/>
                </a:solidFill>
              </a:defRPr>
            </a:lvl9pPr>
          </a:lstStyle>
          <a:p>
            <a:endParaRPr/>
          </a:p>
        </p:txBody>
      </p:sp>
      <p:sp>
        <p:nvSpPr>
          <p:cNvPr id="338" name="Google Shape;338;p38"/>
          <p:cNvSpPr txBox="1">
            <a:spLocks noGrp="1"/>
          </p:cNvSpPr>
          <p:nvPr>
            <p:ph type="subTitle" idx="3"/>
          </p:nvPr>
        </p:nvSpPr>
        <p:spPr>
          <a:xfrm>
            <a:off x="1770700" y="4392265"/>
            <a:ext cx="2190400" cy="58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9pPr>
          </a:lstStyle>
          <a:p>
            <a:endParaRPr/>
          </a:p>
        </p:txBody>
      </p:sp>
      <p:sp>
        <p:nvSpPr>
          <p:cNvPr id="339" name="Google Shape;339;p38"/>
          <p:cNvSpPr txBox="1">
            <a:spLocks noGrp="1"/>
          </p:cNvSpPr>
          <p:nvPr>
            <p:ph type="subTitle" idx="4"/>
          </p:nvPr>
        </p:nvSpPr>
        <p:spPr>
          <a:xfrm>
            <a:off x="1636568" y="4938529"/>
            <a:ext cx="2458800" cy="76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400"/>
              <a:buNone/>
              <a:defRPr sz="1867">
                <a:solidFill>
                  <a:schemeClr val="dk1"/>
                </a:solidFill>
              </a:defRPr>
            </a:lvl1pPr>
            <a:lvl2pPr lvl="1" algn="ctr" rtl="0">
              <a:spcBef>
                <a:spcPts val="0"/>
              </a:spcBef>
              <a:spcAft>
                <a:spcPts val="0"/>
              </a:spcAft>
              <a:buClr>
                <a:schemeClr val="accent4"/>
              </a:buClr>
              <a:buSzPts val="1400"/>
              <a:buNone/>
              <a:defRPr>
                <a:solidFill>
                  <a:schemeClr val="accent4"/>
                </a:solidFill>
              </a:defRPr>
            </a:lvl2pPr>
            <a:lvl3pPr lvl="2" algn="ctr" rtl="0">
              <a:spcBef>
                <a:spcPts val="0"/>
              </a:spcBef>
              <a:spcAft>
                <a:spcPts val="0"/>
              </a:spcAft>
              <a:buClr>
                <a:schemeClr val="accent4"/>
              </a:buClr>
              <a:buSzPts val="1400"/>
              <a:buNone/>
              <a:defRPr>
                <a:solidFill>
                  <a:schemeClr val="accent4"/>
                </a:solidFill>
              </a:defRPr>
            </a:lvl3pPr>
            <a:lvl4pPr lvl="3" algn="ctr" rtl="0">
              <a:spcBef>
                <a:spcPts val="0"/>
              </a:spcBef>
              <a:spcAft>
                <a:spcPts val="0"/>
              </a:spcAft>
              <a:buClr>
                <a:schemeClr val="accent4"/>
              </a:buClr>
              <a:buSzPts val="1400"/>
              <a:buNone/>
              <a:defRPr>
                <a:solidFill>
                  <a:schemeClr val="accent4"/>
                </a:solidFill>
              </a:defRPr>
            </a:lvl4pPr>
            <a:lvl5pPr lvl="4" algn="ctr" rtl="0">
              <a:spcBef>
                <a:spcPts val="0"/>
              </a:spcBef>
              <a:spcAft>
                <a:spcPts val="0"/>
              </a:spcAft>
              <a:buClr>
                <a:schemeClr val="accent4"/>
              </a:buClr>
              <a:buSzPts val="1400"/>
              <a:buNone/>
              <a:defRPr>
                <a:solidFill>
                  <a:schemeClr val="accent4"/>
                </a:solidFill>
              </a:defRPr>
            </a:lvl5pPr>
            <a:lvl6pPr lvl="5" algn="ctr" rtl="0">
              <a:spcBef>
                <a:spcPts val="0"/>
              </a:spcBef>
              <a:spcAft>
                <a:spcPts val="0"/>
              </a:spcAft>
              <a:buClr>
                <a:schemeClr val="accent4"/>
              </a:buClr>
              <a:buSzPts val="1400"/>
              <a:buNone/>
              <a:defRPr>
                <a:solidFill>
                  <a:schemeClr val="accent4"/>
                </a:solidFill>
              </a:defRPr>
            </a:lvl6pPr>
            <a:lvl7pPr lvl="6" algn="ctr" rtl="0">
              <a:spcBef>
                <a:spcPts val="0"/>
              </a:spcBef>
              <a:spcAft>
                <a:spcPts val="0"/>
              </a:spcAft>
              <a:buClr>
                <a:schemeClr val="accent4"/>
              </a:buClr>
              <a:buSzPts val="1400"/>
              <a:buNone/>
              <a:defRPr>
                <a:solidFill>
                  <a:schemeClr val="accent4"/>
                </a:solidFill>
              </a:defRPr>
            </a:lvl7pPr>
            <a:lvl8pPr lvl="7" algn="ctr" rtl="0">
              <a:spcBef>
                <a:spcPts val="0"/>
              </a:spcBef>
              <a:spcAft>
                <a:spcPts val="0"/>
              </a:spcAft>
              <a:buClr>
                <a:schemeClr val="accent4"/>
              </a:buClr>
              <a:buSzPts val="1400"/>
              <a:buNone/>
              <a:defRPr>
                <a:solidFill>
                  <a:schemeClr val="accent4"/>
                </a:solidFill>
              </a:defRPr>
            </a:lvl8pPr>
            <a:lvl9pPr lvl="8" algn="ctr" rtl="0">
              <a:spcBef>
                <a:spcPts val="0"/>
              </a:spcBef>
              <a:spcAft>
                <a:spcPts val="0"/>
              </a:spcAft>
              <a:buClr>
                <a:schemeClr val="accent4"/>
              </a:buClr>
              <a:buSzPts val="1400"/>
              <a:buNone/>
              <a:defRPr>
                <a:solidFill>
                  <a:schemeClr val="accent4"/>
                </a:solidFill>
              </a:defRPr>
            </a:lvl9pPr>
          </a:lstStyle>
          <a:p>
            <a:endParaRPr/>
          </a:p>
        </p:txBody>
      </p:sp>
      <p:sp>
        <p:nvSpPr>
          <p:cNvPr id="340" name="Google Shape;340;p38"/>
          <p:cNvSpPr txBox="1">
            <a:spLocks noGrp="1"/>
          </p:cNvSpPr>
          <p:nvPr>
            <p:ph type="subTitle" idx="5"/>
          </p:nvPr>
        </p:nvSpPr>
        <p:spPr>
          <a:xfrm>
            <a:off x="8144733" y="4392265"/>
            <a:ext cx="2190800" cy="58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9pPr>
          </a:lstStyle>
          <a:p>
            <a:endParaRPr/>
          </a:p>
        </p:txBody>
      </p:sp>
      <p:sp>
        <p:nvSpPr>
          <p:cNvPr id="341" name="Google Shape;341;p38"/>
          <p:cNvSpPr txBox="1">
            <a:spLocks noGrp="1"/>
          </p:cNvSpPr>
          <p:nvPr>
            <p:ph type="subTitle" idx="6"/>
          </p:nvPr>
        </p:nvSpPr>
        <p:spPr>
          <a:xfrm>
            <a:off x="8010733" y="4938529"/>
            <a:ext cx="2458800" cy="76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400"/>
              <a:buNone/>
              <a:defRPr sz="1867">
                <a:solidFill>
                  <a:schemeClr val="dk1"/>
                </a:solidFill>
              </a:defRPr>
            </a:lvl1pPr>
            <a:lvl2pPr lvl="1" algn="ctr" rtl="0">
              <a:spcBef>
                <a:spcPts val="0"/>
              </a:spcBef>
              <a:spcAft>
                <a:spcPts val="0"/>
              </a:spcAft>
              <a:buClr>
                <a:schemeClr val="accent4"/>
              </a:buClr>
              <a:buSzPts val="1400"/>
              <a:buNone/>
              <a:defRPr>
                <a:solidFill>
                  <a:schemeClr val="accent4"/>
                </a:solidFill>
              </a:defRPr>
            </a:lvl2pPr>
            <a:lvl3pPr lvl="2" algn="ctr" rtl="0">
              <a:spcBef>
                <a:spcPts val="0"/>
              </a:spcBef>
              <a:spcAft>
                <a:spcPts val="0"/>
              </a:spcAft>
              <a:buClr>
                <a:schemeClr val="accent4"/>
              </a:buClr>
              <a:buSzPts val="1400"/>
              <a:buNone/>
              <a:defRPr>
                <a:solidFill>
                  <a:schemeClr val="accent4"/>
                </a:solidFill>
              </a:defRPr>
            </a:lvl3pPr>
            <a:lvl4pPr lvl="3" algn="ctr" rtl="0">
              <a:spcBef>
                <a:spcPts val="0"/>
              </a:spcBef>
              <a:spcAft>
                <a:spcPts val="0"/>
              </a:spcAft>
              <a:buClr>
                <a:schemeClr val="accent4"/>
              </a:buClr>
              <a:buSzPts val="1400"/>
              <a:buNone/>
              <a:defRPr>
                <a:solidFill>
                  <a:schemeClr val="accent4"/>
                </a:solidFill>
              </a:defRPr>
            </a:lvl4pPr>
            <a:lvl5pPr lvl="4" algn="ctr" rtl="0">
              <a:spcBef>
                <a:spcPts val="0"/>
              </a:spcBef>
              <a:spcAft>
                <a:spcPts val="0"/>
              </a:spcAft>
              <a:buClr>
                <a:schemeClr val="accent4"/>
              </a:buClr>
              <a:buSzPts val="1400"/>
              <a:buNone/>
              <a:defRPr>
                <a:solidFill>
                  <a:schemeClr val="accent4"/>
                </a:solidFill>
              </a:defRPr>
            </a:lvl5pPr>
            <a:lvl6pPr lvl="5" algn="ctr" rtl="0">
              <a:spcBef>
                <a:spcPts val="0"/>
              </a:spcBef>
              <a:spcAft>
                <a:spcPts val="0"/>
              </a:spcAft>
              <a:buClr>
                <a:schemeClr val="accent4"/>
              </a:buClr>
              <a:buSzPts val="1400"/>
              <a:buNone/>
              <a:defRPr>
                <a:solidFill>
                  <a:schemeClr val="accent4"/>
                </a:solidFill>
              </a:defRPr>
            </a:lvl6pPr>
            <a:lvl7pPr lvl="6" algn="ctr" rtl="0">
              <a:spcBef>
                <a:spcPts val="0"/>
              </a:spcBef>
              <a:spcAft>
                <a:spcPts val="0"/>
              </a:spcAft>
              <a:buClr>
                <a:schemeClr val="accent4"/>
              </a:buClr>
              <a:buSzPts val="1400"/>
              <a:buNone/>
              <a:defRPr>
                <a:solidFill>
                  <a:schemeClr val="accent4"/>
                </a:solidFill>
              </a:defRPr>
            </a:lvl7pPr>
            <a:lvl8pPr lvl="7" algn="ctr" rtl="0">
              <a:spcBef>
                <a:spcPts val="0"/>
              </a:spcBef>
              <a:spcAft>
                <a:spcPts val="0"/>
              </a:spcAft>
              <a:buClr>
                <a:schemeClr val="accent4"/>
              </a:buClr>
              <a:buSzPts val="1400"/>
              <a:buNone/>
              <a:defRPr>
                <a:solidFill>
                  <a:schemeClr val="accent4"/>
                </a:solidFill>
              </a:defRPr>
            </a:lvl8pPr>
            <a:lvl9pPr lvl="8" algn="ctr" rtl="0">
              <a:spcBef>
                <a:spcPts val="0"/>
              </a:spcBef>
              <a:spcAft>
                <a:spcPts val="0"/>
              </a:spcAft>
              <a:buClr>
                <a:schemeClr val="accent4"/>
              </a:buClr>
              <a:buSzPts val="1400"/>
              <a:buNone/>
              <a:defRPr>
                <a:solidFill>
                  <a:schemeClr val="accent4"/>
                </a:solidFill>
              </a:defRPr>
            </a:lvl9pPr>
          </a:lstStyle>
          <a:p>
            <a:endParaRPr/>
          </a:p>
        </p:txBody>
      </p:sp>
      <p:sp>
        <p:nvSpPr>
          <p:cNvPr id="342" name="Google Shape;342;p38"/>
          <p:cNvSpPr txBox="1">
            <a:spLocks noGrp="1"/>
          </p:cNvSpPr>
          <p:nvPr>
            <p:ph type="title"/>
          </p:nvPr>
        </p:nvSpPr>
        <p:spPr>
          <a:xfrm>
            <a:off x="950967" y="593367"/>
            <a:ext cx="42516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atin typeface="Merriweather Light"/>
                <a:ea typeface="Merriweather Light"/>
                <a:cs typeface="Merriweather Light"/>
                <a:sym typeface="Merriweather Light"/>
              </a:defRPr>
            </a:lvl2pPr>
            <a:lvl3pPr lvl="2" rtl="0">
              <a:spcBef>
                <a:spcPts val="0"/>
              </a:spcBef>
              <a:spcAft>
                <a:spcPts val="0"/>
              </a:spcAft>
              <a:buSzPts val="3000"/>
              <a:buNone/>
              <a:defRPr>
                <a:latin typeface="Merriweather Light"/>
                <a:ea typeface="Merriweather Light"/>
                <a:cs typeface="Merriweather Light"/>
                <a:sym typeface="Merriweather Light"/>
              </a:defRPr>
            </a:lvl3pPr>
            <a:lvl4pPr lvl="3" rtl="0">
              <a:spcBef>
                <a:spcPts val="0"/>
              </a:spcBef>
              <a:spcAft>
                <a:spcPts val="0"/>
              </a:spcAft>
              <a:buSzPts val="3000"/>
              <a:buNone/>
              <a:defRPr>
                <a:latin typeface="Merriweather Light"/>
                <a:ea typeface="Merriweather Light"/>
                <a:cs typeface="Merriweather Light"/>
                <a:sym typeface="Merriweather Light"/>
              </a:defRPr>
            </a:lvl4pPr>
            <a:lvl5pPr lvl="4" rtl="0">
              <a:spcBef>
                <a:spcPts val="0"/>
              </a:spcBef>
              <a:spcAft>
                <a:spcPts val="0"/>
              </a:spcAft>
              <a:buSzPts val="3000"/>
              <a:buNone/>
              <a:defRPr>
                <a:latin typeface="Merriweather Light"/>
                <a:ea typeface="Merriweather Light"/>
                <a:cs typeface="Merriweather Light"/>
                <a:sym typeface="Merriweather Light"/>
              </a:defRPr>
            </a:lvl5pPr>
            <a:lvl6pPr lvl="5" rtl="0">
              <a:spcBef>
                <a:spcPts val="0"/>
              </a:spcBef>
              <a:spcAft>
                <a:spcPts val="0"/>
              </a:spcAft>
              <a:buSzPts val="3000"/>
              <a:buNone/>
              <a:defRPr>
                <a:latin typeface="Merriweather Light"/>
                <a:ea typeface="Merriweather Light"/>
                <a:cs typeface="Merriweather Light"/>
                <a:sym typeface="Merriweather Light"/>
              </a:defRPr>
            </a:lvl6pPr>
            <a:lvl7pPr lvl="6" rtl="0">
              <a:spcBef>
                <a:spcPts val="0"/>
              </a:spcBef>
              <a:spcAft>
                <a:spcPts val="0"/>
              </a:spcAft>
              <a:buSzPts val="3000"/>
              <a:buNone/>
              <a:defRPr>
                <a:latin typeface="Merriweather Light"/>
                <a:ea typeface="Merriweather Light"/>
                <a:cs typeface="Merriweather Light"/>
                <a:sym typeface="Merriweather Light"/>
              </a:defRPr>
            </a:lvl7pPr>
            <a:lvl8pPr lvl="7" rtl="0">
              <a:spcBef>
                <a:spcPts val="0"/>
              </a:spcBef>
              <a:spcAft>
                <a:spcPts val="0"/>
              </a:spcAft>
              <a:buSzPts val="3000"/>
              <a:buNone/>
              <a:defRPr>
                <a:latin typeface="Merriweather Light"/>
                <a:ea typeface="Merriweather Light"/>
                <a:cs typeface="Merriweather Light"/>
                <a:sym typeface="Merriweather Light"/>
              </a:defRPr>
            </a:lvl8pPr>
            <a:lvl9pPr lvl="8" rtl="0">
              <a:spcBef>
                <a:spcPts val="0"/>
              </a:spcBef>
              <a:spcAft>
                <a:spcPts val="0"/>
              </a:spcAft>
              <a:buSzPts val="3000"/>
              <a:buNone/>
              <a:defRPr>
                <a:latin typeface="Merriweather Light"/>
                <a:ea typeface="Merriweather Light"/>
                <a:cs typeface="Merriweather Light"/>
                <a:sym typeface="Merriweather Light"/>
              </a:defRPr>
            </a:lvl9pPr>
          </a:lstStyle>
          <a:p>
            <a:endParaRPr/>
          </a:p>
        </p:txBody>
      </p:sp>
      <p:cxnSp>
        <p:nvCxnSpPr>
          <p:cNvPr id="343" name="Google Shape;343;p38"/>
          <p:cNvCxnSpPr/>
          <p:nvPr/>
        </p:nvCxnSpPr>
        <p:spPr>
          <a:xfrm>
            <a:off x="-96733" y="3654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344" name="Google Shape;344;p38"/>
          <p:cNvCxnSpPr/>
          <p:nvPr/>
        </p:nvCxnSpPr>
        <p:spPr>
          <a:xfrm>
            <a:off x="-96733" y="6503267"/>
            <a:ext cx="12383200" cy="0"/>
          </a:xfrm>
          <a:prstGeom prst="straightConnector1">
            <a:avLst/>
          </a:prstGeom>
          <a:noFill/>
          <a:ln w="28575" cap="flat" cmpd="sng">
            <a:solidFill>
              <a:schemeClr val="accent1"/>
            </a:solidFill>
            <a:prstDash val="solid"/>
            <a:round/>
            <a:headEnd type="none" w="med" len="med"/>
            <a:tailEnd type="none" w="med" len="med"/>
          </a:ln>
        </p:spPr>
      </p:cxnSp>
    </p:spTree>
    <p:extLst>
      <p:ext uri="{BB962C8B-B14F-4D97-AF65-F5344CB8AC3E}">
        <p14:creationId xmlns:p14="http://schemas.microsoft.com/office/powerpoint/2010/main" val="91570853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Title and four columns 3">
  <p:cSld name="Title and four columns 3">
    <p:spTree>
      <p:nvGrpSpPr>
        <p:cNvPr id="1" name="Shape 345"/>
        <p:cNvGrpSpPr/>
        <p:nvPr/>
      </p:nvGrpSpPr>
      <p:grpSpPr>
        <a:xfrm>
          <a:off x="0" y="0"/>
          <a:ext cx="0" cy="0"/>
          <a:chOff x="0" y="0"/>
          <a:chExt cx="0" cy="0"/>
        </a:xfrm>
      </p:grpSpPr>
      <p:sp>
        <p:nvSpPr>
          <p:cNvPr id="346" name="Google Shape;346;p39"/>
          <p:cNvSpPr txBox="1">
            <a:spLocks noGrp="1"/>
          </p:cNvSpPr>
          <p:nvPr>
            <p:ph type="subTitle" idx="1"/>
          </p:nvPr>
        </p:nvSpPr>
        <p:spPr>
          <a:xfrm>
            <a:off x="6333567" y="2176995"/>
            <a:ext cx="2686400" cy="6664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9pPr>
          </a:lstStyle>
          <a:p>
            <a:endParaRPr/>
          </a:p>
        </p:txBody>
      </p:sp>
      <p:sp>
        <p:nvSpPr>
          <p:cNvPr id="347" name="Google Shape;347;p39"/>
          <p:cNvSpPr txBox="1">
            <a:spLocks noGrp="1"/>
          </p:cNvSpPr>
          <p:nvPr>
            <p:ph type="subTitle" idx="2"/>
          </p:nvPr>
        </p:nvSpPr>
        <p:spPr>
          <a:xfrm>
            <a:off x="6333579" y="2713363"/>
            <a:ext cx="2686400" cy="7636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867"/>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348" name="Google Shape;348;p39"/>
          <p:cNvSpPr txBox="1">
            <a:spLocks noGrp="1"/>
          </p:cNvSpPr>
          <p:nvPr>
            <p:ph type="subTitle" idx="3"/>
          </p:nvPr>
        </p:nvSpPr>
        <p:spPr>
          <a:xfrm>
            <a:off x="3075267" y="2176995"/>
            <a:ext cx="2686400" cy="666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9pPr>
          </a:lstStyle>
          <a:p>
            <a:endParaRPr/>
          </a:p>
        </p:txBody>
      </p:sp>
      <p:sp>
        <p:nvSpPr>
          <p:cNvPr id="349" name="Google Shape;349;p39"/>
          <p:cNvSpPr txBox="1">
            <a:spLocks noGrp="1"/>
          </p:cNvSpPr>
          <p:nvPr>
            <p:ph type="subTitle" idx="4"/>
          </p:nvPr>
        </p:nvSpPr>
        <p:spPr>
          <a:xfrm>
            <a:off x="3075283" y="2713363"/>
            <a:ext cx="2686400" cy="76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350" name="Google Shape;350;p39"/>
          <p:cNvSpPr txBox="1">
            <a:spLocks noGrp="1"/>
          </p:cNvSpPr>
          <p:nvPr>
            <p:ph type="subTitle" idx="5"/>
          </p:nvPr>
        </p:nvSpPr>
        <p:spPr>
          <a:xfrm>
            <a:off x="6333567" y="4083031"/>
            <a:ext cx="2686400" cy="6664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9pPr>
          </a:lstStyle>
          <a:p>
            <a:endParaRPr/>
          </a:p>
        </p:txBody>
      </p:sp>
      <p:sp>
        <p:nvSpPr>
          <p:cNvPr id="351" name="Google Shape;351;p39"/>
          <p:cNvSpPr txBox="1">
            <a:spLocks noGrp="1"/>
          </p:cNvSpPr>
          <p:nvPr>
            <p:ph type="subTitle" idx="6"/>
          </p:nvPr>
        </p:nvSpPr>
        <p:spPr>
          <a:xfrm>
            <a:off x="6333579" y="4628063"/>
            <a:ext cx="2686400" cy="7636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867"/>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352" name="Google Shape;352;p39"/>
          <p:cNvSpPr txBox="1">
            <a:spLocks noGrp="1"/>
          </p:cNvSpPr>
          <p:nvPr>
            <p:ph type="subTitle" idx="7"/>
          </p:nvPr>
        </p:nvSpPr>
        <p:spPr>
          <a:xfrm>
            <a:off x="3075267" y="4083031"/>
            <a:ext cx="2686400" cy="666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9pPr>
          </a:lstStyle>
          <a:p>
            <a:endParaRPr/>
          </a:p>
        </p:txBody>
      </p:sp>
      <p:sp>
        <p:nvSpPr>
          <p:cNvPr id="353" name="Google Shape;353;p39"/>
          <p:cNvSpPr txBox="1">
            <a:spLocks noGrp="1"/>
          </p:cNvSpPr>
          <p:nvPr>
            <p:ph type="subTitle" idx="8"/>
          </p:nvPr>
        </p:nvSpPr>
        <p:spPr>
          <a:xfrm>
            <a:off x="3075283" y="4628063"/>
            <a:ext cx="2686400" cy="76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354" name="Google Shape;354;p39"/>
          <p:cNvSpPr txBox="1">
            <a:spLocks noGrp="1"/>
          </p:cNvSpPr>
          <p:nvPr>
            <p:ph type="title"/>
          </p:nvPr>
        </p:nvSpPr>
        <p:spPr>
          <a:xfrm>
            <a:off x="950967" y="593367"/>
            <a:ext cx="37144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atin typeface="Merriweather Light"/>
                <a:ea typeface="Merriweather Light"/>
                <a:cs typeface="Merriweather Light"/>
                <a:sym typeface="Merriweather Light"/>
              </a:defRPr>
            </a:lvl2pPr>
            <a:lvl3pPr lvl="2" rtl="0">
              <a:spcBef>
                <a:spcPts val="0"/>
              </a:spcBef>
              <a:spcAft>
                <a:spcPts val="0"/>
              </a:spcAft>
              <a:buSzPts val="3000"/>
              <a:buNone/>
              <a:defRPr>
                <a:latin typeface="Merriweather Light"/>
                <a:ea typeface="Merriweather Light"/>
                <a:cs typeface="Merriweather Light"/>
                <a:sym typeface="Merriweather Light"/>
              </a:defRPr>
            </a:lvl3pPr>
            <a:lvl4pPr lvl="3" rtl="0">
              <a:spcBef>
                <a:spcPts val="0"/>
              </a:spcBef>
              <a:spcAft>
                <a:spcPts val="0"/>
              </a:spcAft>
              <a:buSzPts val="3000"/>
              <a:buNone/>
              <a:defRPr>
                <a:latin typeface="Merriweather Light"/>
                <a:ea typeface="Merriweather Light"/>
                <a:cs typeface="Merriweather Light"/>
                <a:sym typeface="Merriweather Light"/>
              </a:defRPr>
            </a:lvl4pPr>
            <a:lvl5pPr lvl="4" rtl="0">
              <a:spcBef>
                <a:spcPts val="0"/>
              </a:spcBef>
              <a:spcAft>
                <a:spcPts val="0"/>
              </a:spcAft>
              <a:buSzPts val="3000"/>
              <a:buNone/>
              <a:defRPr>
                <a:latin typeface="Merriweather Light"/>
                <a:ea typeface="Merriweather Light"/>
                <a:cs typeface="Merriweather Light"/>
                <a:sym typeface="Merriweather Light"/>
              </a:defRPr>
            </a:lvl5pPr>
            <a:lvl6pPr lvl="5" rtl="0">
              <a:spcBef>
                <a:spcPts val="0"/>
              </a:spcBef>
              <a:spcAft>
                <a:spcPts val="0"/>
              </a:spcAft>
              <a:buSzPts val="3000"/>
              <a:buNone/>
              <a:defRPr>
                <a:latin typeface="Merriweather Light"/>
                <a:ea typeface="Merriweather Light"/>
                <a:cs typeface="Merriweather Light"/>
                <a:sym typeface="Merriweather Light"/>
              </a:defRPr>
            </a:lvl6pPr>
            <a:lvl7pPr lvl="6" rtl="0">
              <a:spcBef>
                <a:spcPts val="0"/>
              </a:spcBef>
              <a:spcAft>
                <a:spcPts val="0"/>
              </a:spcAft>
              <a:buSzPts val="3000"/>
              <a:buNone/>
              <a:defRPr>
                <a:latin typeface="Merriweather Light"/>
                <a:ea typeface="Merriweather Light"/>
                <a:cs typeface="Merriweather Light"/>
                <a:sym typeface="Merriweather Light"/>
              </a:defRPr>
            </a:lvl7pPr>
            <a:lvl8pPr lvl="7" rtl="0">
              <a:spcBef>
                <a:spcPts val="0"/>
              </a:spcBef>
              <a:spcAft>
                <a:spcPts val="0"/>
              </a:spcAft>
              <a:buSzPts val="3000"/>
              <a:buNone/>
              <a:defRPr>
                <a:latin typeface="Merriweather Light"/>
                <a:ea typeface="Merriweather Light"/>
                <a:cs typeface="Merriweather Light"/>
                <a:sym typeface="Merriweather Light"/>
              </a:defRPr>
            </a:lvl8pPr>
            <a:lvl9pPr lvl="8" rtl="0">
              <a:spcBef>
                <a:spcPts val="0"/>
              </a:spcBef>
              <a:spcAft>
                <a:spcPts val="0"/>
              </a:spcAft>
              <a:buSzPts val="3000"/>
              <a:buNone/>
              <a:defRPr>
                <a:latin typeface="Merriweather Light"/>
                <a:ea typeface="Merriweather Light"/>
                <a:cs typeface="Merriweather Light"/>
                <a:sym typeface="Merriweather Light"/>
              </a:defRPr>
            </a:lvl9pPr>
          </a:lstStyle>
          <a:p>
            <a:endParaRPr/>
          </a:p>
        </p:txBody>
      </p:sp>
      <p:cxnSp>
        <p:nvCxnSpPr>
          <p:cNvPr id="355" name="Google Shape;355;p39"/>
          <p:cNvCxnSpPr/>
          <p:nvPr/>
        </p:nvCxnSpPr>
        <p:spPr>
          <a:xfrm>
            <a:off x="-96733" y="3654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356" name="Google Shape;356;p39"/>
          <p:cNvCxnSpPr/>
          <p:nvPr/>
        </p:nvCxnSpPr>
        <p:spPr>
          <a:xfrm>
            <a:off x="-96733" y="6503267"/>
            <a:ext cx="12383200" cy="0"/>
          </a:xfrm>
          <a:prstGeom prst="straightConnector1">
            <a:avLst/>
          </a:prstGeom>
          <a:noFill/>
          <a:ln w="28575" cap="flat" cmpd="sng">
            <a:solidFill>
              <a:schemeClr val="accent1"/>
            </a:solidFill>
            <a:prstDash val="solid"/>
            <a:round/>
            <a:headEnd type="none" w="med" len="med"/>
            <a:tailEnd type="none" w="med" len="med"/>
          </a:ln>
        </p:spPr>
      </p:cxnSp>
    </p:spTree>
    <p:extLst>
      <p:ext uri="{BB962C8B-B14F-4D97-AF65-F5344CB8AC3E}">
        <p14:creationId xmlns:p14="http://schemas.microsoft.com/office/powerpoint/2010/main" val="273520996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Title and three columns 3">
  <p:cSld name="Title and three columns 3">
    <p:spTree>
      <p:nvGrpSpPr>
        <p:cNvPr id="1" name="Shape 357"/>
        <p:cNvGrpSpPr/>
        <p:nvPr/>
      </p:nvGrpSpPr>
      <p:grpSpPr>
        <a:xfrm>
          <a:off x="0" y="0"/>
          <a:ext cx="0" cy="0"/>
          <a:chOff x="0" y="0"/>
          <a:chExt cx="0" cy="0"/>
        </a:xfrm>
      </p:grpSpPr>
      <p:cxnSp>
        <p:nvCxnSpPr>
          <p:cNvPr id="358" name="Google Shape;358;p40"/>
          <p:cNvCxnSpPr/>
          <p:nvPr/>
        </p:nvCxnSpPr>
        <p:spPr>
          <a:xfrm>
            <a:off x="-96733" y="3654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359" name="Google Shape;359;p40"/>
          <p:cNvCxnSpPr/>
          <p:nvPr/>
        </p:nvCxnSpPr>
        <p:spPr>
          <a:xfrm>
            <a:off x="-96733" y="65032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360" name="Google Shape;360;p40"/>
          <p:cNvCxnSpPr/>
          <p:nvPr/>
        </p:nvCxnSpPr>
        <p:spPr>
          <a:xfrm>
            <a:off x="-333633" y="5435267"/>
            <a:ext cx="2569200" cy="1548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361" name="Google Shape;361;p40"/>
          <p:cNvCxnSpPr/>
          <p:nvPr/>
        </p:nvCxnSpPr>
        <p:spPr>
          <a:xfrm>
            <a:off x="9921533" y="-64500"/>
            <a:ext cx="2569200" cy="1548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362" name="Google Shape;362;p40"/>
          <p:cNvCxnSpPr/>
          <p:nvPr/>
        </p:nvCxnSpPr>
        <p:spPr>
          <a:xfrm flipH="1">
            <a:off x="9938984" y="5404884"/>
            <a:ext cx="2569200" cy="1548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363" name="Google Shape;363;p40"/>
          <p:cNvCxnSpPr/>
          <p:nvPr/>
        </p:nvCxnSpPr>
        <p:spPr>
          <a:xfrm flipH="1">
            <a:off x="-316183" y="-94883"/>
            <a:ext cx="2569200" cy="1548000"/>
          </a:xfrm>
          <a:prstGeom prst="curvedConnector3">
            <a:avLst>
              <a:gd name="adj1" fmla="val 50000"/>
            </a:avLst>
          </a:prstGeom>
          <a:noFill/>
          <a:ln w="28575" cap="flat" cmpd="sng">
            <a:solidFill>
              <a:schemeClr val="accent2"/>
            </a:solidFill>
            <a:prstDash val="solid"/>
            <a:round/>
            <a:headEnd type="none" w="med" len="med"/>
            <a:tailEnd type="none" w="med" len="med"/>
          </a:ln>
        </p:spPr>
      </p:cxnSp>
      <p:sp>
        <p:nvSpPr>
          <p:cNvPr id="364" name="Google Shape;364;p40"/>
          <p:cNvSpPr txBox="1">
            <a:spLocks noGrp="1"/>
          </p:cNvSpPr>
          <p:nvPr>
            <p:ph type="subTitle" idx="1"/>
          </p:nvPr>
        </p:nvSpPr>
        <p:spPr>
          <a:xfrm>
            <a:off x="971667" y="1483829"/>
            <a:ext cx="2686400" cy="6664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9pPr>
          </a:lstStyle>
          <a:p>
            <a:endParaRPr/>
          </a:p>
        </p:txBody>
      </p:sp>
      <p:sp>
        <p:nvSpPr>
          <p:cNvPr id="365" name="Google Shape;365;p40"/>
          <p:cNvSpPr txBox="1">
            <a:spLocks noGrp="1"/>
          </p:cNvSpPr>
          <p:nvPr>
            <p:ph type="subTitle" idx="2"/>
          </p:nvPr>
        </p:nvSpPr>
        <p:spPr>
          <a:xfrm>
            <a:off x="971683" y="2020199"/>
            <a:ext cx="2686400" cy="7636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867">
                <a:solidFill>
                  <a:schemeClr val="dk1"/>
                </a:solidFill>
              </a:defRPr>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366" name="Google Shape;366;p40"/>
          <p:cNvSpPr txBox="1">
            <a:spLocks noGrp="1"/>
          </p:cNvSpPr>
          <p:nvPr>
            <p:ph type="subTitle" idx="3"/>
          </p:nvPr>
        </p:nvSpPr>
        <p:spPr>
          <a:xfrm>
            <a:off x="971667" y="2715181"/>
            <a:ext cx="2686400" cy="6664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9pPr>
          </a:lstStyle>
          <a:p>
            <a:endParaRPr/>
          </a:p>
        </p:txBody>
      </p:sp>
      <p:sp>
        <p:nvSpPr>
          <p:cNvPr id="367" name="Google Shape;367;p40"/>
          <p:cNvSpPr txBox="1">
            <a:spLocks noGrp="1"/>
          </p:cNvSpPr>
          <p:nvPr>
            <p:ph type="subTitle" idx="4"/>
          </p:nvPr>
        </p:nvSpPr>
        <p:spPr>
          <a:xfrm>
            <a:off x="971683" y="3260213"/>
            <a:ext cx="2686400" cy="7636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867"/>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368" name="Google Shape;368;p40"/>
          <p:cNvSpPr txBox="1">
            <a:spLocks noGrp="1"/>
          </p:cNvSpPr>
          <p:nvPr>
            <p:ph type="title"/>
          </p:nvPr>
        </p:nvSpPr>
        <p:spPr>
          <a:xfrm>
            <a:off x="2042200" y="593367"/>
            <a:ext cx="81076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algn="ctr" rtl="0">
              <a:spcBef>
                <a:spcPts val="0"/>
              </a:spcBef>
              <a:spcAft>
                <a:spcPts val="0"/>
              </a:spcAft>
              <a:buSzPts val="3000"/>
              <a:buNone/>
              <a:defRPr>
                <a:latin typeface="Merriweather Light"/>
                <a:ea typeface="Merriweather Light"/>
                <a:cs typeface="Merriweather Light"/>
                <a:sym typeface="Merriweather Light"/>
              </a:defRPr>
            </a:lvl2pPr>
            <a:lvl3pPr lvl="2" algn="ctr" rtl="0">
              <a:spcBef>
                <a:spcPts val="0"/>
              </a:spcBef>
              <a:spcAft>
                <a:spcPts val="0"/>
              </a:spcAft>
              <a:buSzPts val="3000"/>
              <a:buNone/>
              <a:defRPr>
                <a:latin typeface="Merriweather Light"/>
                <a:ea typeface="Merriweather Light"/>
                <a:cs typeface="Merriweather Light"/>
                <a:sym typeface="Merriweather Light"/>
              </a:defRPr>
            </a:lvl3pPr>
            <a:lvl4pPr lvl="3" algn="ctr" rtl="0">
              <a:spcBef>
                <a:spcPts val="0"/>
              </a:spcBef>
              <a:spcAft>
                <a:spcPts val="0"/>
              </a:spcAft>
              <a:buSzPts val="3000"/>
              <a:buNone/>
              <a:defRPr>
                <a:latin typeface="Merriweather Light"/>
                <a:ea typeface="Merriweather Light"/>
                <a:cs typeface="Merriweather Light"/>
                <a:sym typeface="Merriweather Light"/>
              </a:defRPr>
            </a:lvl4pPr>
            <a:lvl5pPr lvl="4" algn="ctr" rtl="0">
              <a:spcBef>
                <a:spcPts val="0"/>
              </a:spcBef>
              <a:spcAft>
                <a:spcPts val="0"/>
              </a:spcAft>
              <a:buSzPts val="3000"/>
              <a:buNone/>
              <a:defRPr>
                <a:latin typeface="Merriweather Light"/>
                <a:ea typeface="Merriweather Light"/>
                <a:cs typeface="Merriweather Light"/>
                <a:sym typeface="Merriweather Light"/>
              </a:defRPr>
            </a:lvl5pPr>
            <a:lvl6pPr lvl="5" algn="ctr" rtl="0">
              <a:spcBef>
                <a:spcPts val="0"/>
              </a:spcBef>
              <a:spcAft>
                <a:spcPts val="0"/>
              </a:spcAft>
              <a:buSzPts val="3000"/>
              <a:buNone/>
              <a:defRPr>
                <a:latin typeface="Merriweather Light"/>
                <a:ea typeface="Merriweather Light"/>
                <a:cs typeface="Merriweather Light"/>
                <a:sym typeface="Merriweather Light"/>
              </a:defRPr>
            </a:lvl6pPr>
            <a:lvl7pPr lvl="6" algn="ctr" rtl="0">
              <a:spcBef>
                <a:spcPts val="0"/>
              </a:spcBef>
              <a:spcAft>
                <a:spcPts val="0"/>
              </a:spcAft>
              <a:buSzPts val="3000"/>
              <a:buNone/>
              <a:defRPr>
                <a:latin typeface="Merriweather Light"/>
                <a:ea typeface="Merriweather Light"/>
                <a:cs typeface="Merriweather Light"/>
                <a:sym typeface="Merriweather Light"/>
              </a:defRPr>
            </a:lvl7pPr>
            <a:lvl8pPr lvl="7" algn="ctr" rtl="0">
              <a:spcBef>
                <a:spcPts val="0"/>
              </a:spcBef>
              <a:spcAft>
                <a:spcPts val="0"/>
              </a:spcAft>
              <a:buSzPts val="3000"/>
              <a:buNone/>
              <a:defRPr>
                <a:latin typeface="Merriweather Light"/>
                <a:ea typeface="Merriweather Light"/>
                <a:cs typeface="Merriweather Light"/>
                <a:sym typeface="Merriweather Light"/>
              </a:defRPr>
            </a:lvl8pPr>
            <a:lvl9pPr lvl="8" algn="ctr" rtl="0">
              <a:spcBef>
                <a:spcPts val="0"/>
              </a:spcBef>
              <a:spcAft>
                <a:spcPts val="0"/>
              </a:spcAft>
              <a:buSzPts val="3000"/>
              <a:buNone/>
              <a:defRPr>
                <a:latin typeface="Merriweather Light"/>
                <a:ea typeface="Merriweather Light"/>
                <a:cs typeface="Merriweather Light"/>
                <a:sym typeface="Merriweather Light"/>
              </a:defRPr>
            </a:lvl9pPr>
          </a:lstStyle>
          <a:p>
            <a:endParaRPr/>
          </a:p>
        </p:txBody>
      </p:sp>
      <p:sp>
        <p:nvSpPr>
          <p:cNvPr id="369" name="Google Shape;369;p40"/>
          <p:cNvSpPr txBox="1">
            <a:spLocks noGrp="1"/>
          </p:cNvSpPr>
          <p:nvPr>
            <p:ph type="subTitle" idx="5"/>
          </p:nvPr>
        </p:nvSpPr>
        <p:spPr>
          <a:xfrm>
            <a:off x="971667" y="3996300"/>
            <a:ext cx="2686400" cy="6664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9pPr>
          </a:lstStyle>
          <a:p>
            <a:endParaRPr/>
          </a:p>
        </p:txBody>
      </p:sp>
      <p:sp>
        <p:nvSpPr>
          <p:cNvPr id="370" name="Google Shape;370;p40"/>
          <p:cNvSpPr txBox="1">
            <a:spLocks noGrp="1"/>
          </p:cNvSpPr>
          <p:nvPr>
            <p:ph type="subTitle" idx="6"/>
          </p:nvPr>
        </p:nvSpPr>
        <p:spPr>
          <a:xfrm>
            <a:off x="971683" y="4541332"/>
            <a:ext cx="2686400" cy="7636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867"/>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Tree>
    <p:extLst>
      <p:ext uri="{BB962C8B-B14F-4D97-AF65-F5344CB8AC3E}">
        <p14:creationId xmlns:p14="http://schemas.microsoft.com/office/powerpoint/2010/main" val="309373682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Numbers and text 1">
  <p:cSld name="Numbers and text 1">
    <p:spTree>
      <p:nvGrpSpPr>
        <p:cNvPr id="1" name="Shape 371"/>
        <p:cNvGrpSpPr/>
        <p:nvPr/>
      </p:nvGrpSpPr>
      <p:grpSpPr>
        <a:xfrm>
          <a:off x="0" y="0"/>
          <a:ext cx="0" cy="0"/>
          <a:chOff x="0" y="0"/>
          <a:chExt cx="0" cy="0"/>
        </a:xfrm>
      </p:grpSpPr>
      <p:sp>
        <p:nvSpPr>
          <p:cNvPr id="372" name="Google Shape;372;p41"/>
          <p:cNvSpPr txBox="1">
            <a:spLocks noGrp="1"/>
          </p:cNvSpPr>
          <p:nvPr>
            <p:ph type="title" hasCustomPrompt="1"/>
          </p:nvPr>
        </p:nvSpPr>
        <p:spPr>
          <a:xfrm>
            <a:off x="3457233" y="952800"/>
            <a:ext cx="5277600" cy="8200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accent1"/>
              </a:buClr>
              <a:buSzPts val="5000"/>
              <a:buNone/>
              <a:defRPr sz="6000">
                <a:solidFill>
                  <a:schemeClr val="accent1"/>
                </a:solidFill>
              </a:defRPr>
            </a:lvl1pPr>
            <a:lvl2pPr lvl="1" algn="ctr" rtl="0">
              <a:spcBef>
                <a:spcPts val="0"/>
              </a:spcBef>
              <a:spcAft>
                <a:spcPts val="0"/>
              </a:spcAft>
              <a:buClr>
                <a:schemeClr val="accent1"/>
              </a:buClr>
              <a:buSzPts val="12000"/>
              <a:buFont typeface="Russo One"/>
              <a:buNone/>
              <a:defRPr sz="16000">
                <a:solidFill>
                  <a:schemeClr val="accent1"/>
                </a:solidFill>
                <a:latin typeface="Russo One"/>
                <a:ea typeface="Russo One"/>
                <a:cs typeface="Russo One"/>
                <a:sym typeface="Russo One"/>
              </a:defRPr>
            </a:lvl2pPr>
            <a:lvl3pPr lvl="2" algn="ctr" rtl="0">
              <a:spcBef>
                <a:spcPts val="0"/>
              </a:spcBef>
              <a:spcAft>
                <a:spcPts val="0"/>
              </a:spcAft>
              <a:buClr>
                <a:schemeClr val="accent1"/>
              </a:buClr>
              <a:buSzPts val="12000"/>
              <a:buFont typeface="Russo One"/>
              <a:buNone/>
              <a:defRPr sz="16000">
                <a:solidFill>
                  <a:schemeClr val="accent1"/>
                </a:solidFill>
                <a:latin typeface="Russo One"/>
                <a:ea typeface="Russo One"/>
                <a:cs typeface="Russo One"/>
                <a:sym typeface="Russo One"/>
              </a:defRPr>
            </a:lvl3pPr>
            <a:lvl4pPr lvl="3" algn="ctr" rtl="0">
              <a:spcBef>
                <a:spcPts val="0"/>
              </a:spcBef>
              <a:spcAft>
                <a:spcPts val="0"/>
              </a:spcAft>
              <a:buClr>
                <a:schemeClr val="accent1"/>
              </a:buClr>
              <a:buSzPts val="12000"/>
              <a:buFont typeface="Russo One"/>
              <a:buNone/>
              <a:defRPr sz="16000">
                <a:solidFill>
                  <a:schemeClr val="accent1"/>
                </a:solidFill>
                <a:latin typeface="Russo One"/>
                <a:ea typeface="Russo One"/>
                <a:cs typeface="Russo One"/>
                <a:sym typeface="Russo One"/>
              </a:defRPr>
            </a:lvl4pPr>
            <a:lvl5pPr lvl="4" algn="ctr" rtl="0">
              <a:spcBef>
                <a:spcPts val="0"/>
              </a:spcBef>
              <a:spcAft>
                <a:spcPts val="0"/>
              </a:spcAft>
              <a:buClr>
                <a:schemeClr val="accent1"/>
              </a:buClr>
              <a:buSzPts val="12000"/>
              <a:buFont typeface="Russo One"/>
              <a:buNone/>
              <a:defRPr sz="16000">
                <a:solidFill>
                  <a:schemeClr val="accent1"/>
                </a:solidFill>
                <a:latin typeface="Russo One"/>
                <a:ea typeface="Russo One"/>
                <a:cs typeface="Russo One"/>
                <a:sym typeface="Russo One"/>
              </a:defRPr>
            </a:lvl5pPr>
            <a:lvl6pPr lvl="5" algn="ctr" rtl="0">
              <a:spcBef>
                <a:spcPts val="0"/>
              </a:spcBef>
              <a:spcAft>
                <a:spcPts val="0"/>
              </a:spcAft>
              <a:buClr>
                <a:schemeClr val="accent1"/>
              </a:buClr>
              <a:buSzPts val="12000"/>
              <a:buFont typeface="Russo One"/>
              <a:buNone/>
              <a:defRPr sz="16000">
                <a:solidFill>
                  <a:schemeClr val="accent1"/>
                </a:solidFill>
                <a:latin typeface="Russo One"/>
                <a:ea typeface="Russo One"/>
                <a:cs typeface="Russo One"/>
                <a:sym typeface="Russo One"/>
              </a:defRPr>
            </a:lvl6pPr>
            <a:lvl7pPr lvl="6" algn="ctr" rtl="0">
              <a:spcBef>
                <a:spcPts val="0"/>
              </a:spcBef>
              <a:spcAft>
                <a:spcPts val="0"/>
              </a:spcAft>
              <a:buClr>
                <a:schemeClr val="accent1"/>
              </a:buClr>
              <a:buSzPts val="12000"/>
              <a:buFont typeface="Russo One"/>
              <a:buNone/>
              <a:defRPr sz="16000">
                <a:solidFill>
                  <a:schemeClr val="accent1"/>
                </a:solidFill>
                <a:latin typeface="Russo One"/>
                <a:ea typeface="Russo One"/>
                <a:cs typeface="Russo One"/>
                <a:sym typeface="Russo One"/>
              </a:defRPr>
            </a:lvl7pPr>
            <a:lvl8pPr lvl="7" algn="ctr" rtl="0">
              <a:spcBef>
                <a:spcPts val="0"/>
              </a:spcBef>
              <a:spcAft>
                <a:spcPts val="0"/>
              </a:spcAft>
              <a:buClr>
                <a:schemeClr val="accent1"/>
              </a:buClr>
              <a:buSzPts val="12000"/>
              <a:buFont typeface="Russo One"/>
              <a:buNone/>
              <a:defRPr sz="16000">
                <a:solidFill>
                  <a:schemeClr val="accent1"/>
                </a:solidFill>
                <a:latin typeface="Russo One"/>
                <a:ea typeface="Russo One"/>
                <a:cs typeface="Russo One"/>
                <a:sym typeface="Russo One"/>
              </a:defRPr>
            </a:lvl8pPr>
            <a:lvl9pPr lvl="8" algn="ctr" rtl="0">
              <a:spcBef>
                <a:spcPts val="0"/>
              </a:spcBef>
              <a:spcAft>
                <a:spcPts val="0"/>
              </a:spcAft>
              <a:buClr>
                <a:schemeClr val="accent1"/>
              </a:buClr>
              <a:buSzPts val="12000"/>
              <a:buFont typeface="Russo One"/>
              <a:buNone/>
              <a:defRPr sz="16000">
                <a:solidFill>
                  <a:schemeClr val="accent1"/>
                </a:solidFill>
                <a:latin typeface="Russo One"/>
                <a:ea typeface="Russo One"/>
                <a:cs typeface="Russo One"/>
                <a:sym typeface="Russo One"/>
              </a:defRPr>
            </a:lvl9pPr>
          </a:lstStyle>
          <a:p>
            <a:r>
              <a:t>xx%</a:t>
            </a:r>
          </a:p>
        </p:txBody>
      </p:sp>
      <p:sp>
        <p:nvSpPr>
          <p:cNvPr id="373" name="Google Shape;373;p41"/>
          <p:cNvSpPr txBox="1">
            <a:spLocks noGrp="1"/>
          </p:cNvSpPr>
          <p:nvPr>
            <p:ph type="subTitle" idx="1"/>
          </p:nvPr>
        </p:nvSpPr>
        <p:spPr>
          <a:xfrm>
            <a:off x="3153312" y="1795200"/>
            <a:ext cx="5885600" cy="50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500"/>
              <a:buNone/>
              <a:defRPr sz="1867"/>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374" name="Google Shape;374;p41"/>
          <p:cNvSpPr txBox="1">
            <a:spLocks noGrp="1"/>
          </p:cNvSpPr>
          <p:nvPr>
            <p:ph type="title" idx="2" hasCustomPrompt="1"/>
          </p:nvPr>
        </p:nvSpPr>
        <p:spPr>
          <a:xfrm>
            <a:off x="3457233" y="2750700"/>
            <a:ext cx="5277600" cy="8200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accent1"/>
              </a:buClr>
              <a:buSzPts val="5000"/>
              <a:buNone/>
              <a:defRPr sz="5733">
                <a:solidFill>
                  <a:schemeClr val="accent1"/>
                </a:solidFill>
              </a:defRPr>
            </a:lvl1pPr>
            <a:lvl2pPr lvl="1" algn="ctr" rtl="0">
              <a:spcBef>
                <a:spcPts val="0"/>
              </a:spcBef>
              <a:spcAft>
                <a:spcPts val="0"/>
              </a:spcAft>
              <a:buClr>
                <a:schemeClr val="accent1"/>
              </a:buClr>
              <a:buSzPts val="12000"/>
              <a:buFont typeface="Russo One"/>
              <a:buNone/>
              <a:defRPr sz="16000">
                <a:solidFill>
                  <a:schemeClr val="accent1"/>
                </a:solidFill>
                <a:latin typeface="Russo One"/>
                <a:ea typeface="Russo One"/>
                <a:cs typeface="Russo One"/>
                <a:sym typeface="Russo One"/>
              </a:defRPr>
            </a:lvl2pPr>
            <a:lvl3pPr lvl="2" algn="ctr" rtl="0">
              <a:spcBef>
                <a:spcPts val="0"/>
              </a:spcBef>
              <a:spcAft>
                <a:spcPts val="0"/>
              </a:spcAft>
              <a:buClr>
                <a:schemeClr val="accent1"/>
              </a:buClr>
              <a:buSzPts val="12000"/>
              <a:buFont typeface="Russo One"/>
              <a:buNone/>
              <a:defRPr sz="16000">
                <a:solidFill>
                  <a:schemeClr val="accent1"/>
                </a:solidFill>
                <a:latin typeface="Russo One"/>
                <a:ea typeface="Russo One"/>
                <a:cs typeface="Russo One"/>
                <a:sym typeface="Russo One"/>
              </a:defRPr>
            </a:lvl3pPr>
            <a:lvl4pPr lvl="3" algn="ctr" rtl="0">
              <a:spcBef>
                <a:spcPts val="0"/>
              </a:spcBef>
              <a:spcAft>
                <a:spcPts val="0"/>
              </a:spcAft>
              <a:buClr>
                <a:schemeClr val="accent1"/>
              </a:buClr>
              <a:buSzPts val="12000"/>
              <a:buFont typeface="Russo One"/>
              <a:buNone/>
              <a:defRPr sz="16000">
                <a:solidFill>
                  <a:schemeClr val="accent1"/>
                </a:solidFill>
                <a:latin typeface="Russo One"/>
                <a:ea typeface="Russo One"/>
                <a:cs typeface="Russo One"/>
                <a:sym typeface="Russo One"/>
              </a:defRPr>
            </a:lvl4pPr>
            <a:lvl5pPr lvl="4" algn="ctr" rtl="0">
              <a:spcBef>
                <a:spcPts val="0"/>
              </a:spcBef>
              <a:spcAft>
                <a:spcPts val="0"/>
              </a:spcAft>
              <a:buClr>
                <a:schemeClr val="accent1"/>
              </a:buClr>
              <a:buSzPts val="12000"/>
              <a:buFont typeface="Russo One"/>
              <a:buNone/>
              <a:defRPr sz="16000">
                <a:solidFill>
                  <a:schemeClr val="accent1"/>
                </a:solidFill>
                <a:latin typeface="Russo One"/>
                <a:ea typeface="Russo One"/>
                <a:cs typeface="Russo One"/>
                <a:sym typeface="Russo One"/>
              </a:defRPr>
            </a:lvl5pPr>
            <a:lvl6pPr lvl="5" algn="ctr" rtl="0">
              <a:spcBef>
                <a:spcPts val="0"/>
              </a:spcBef>
              <a:spcAft>
                <a:spcPts val="0"/>
              </a:spcAft>
              <a:buClr>
                <a:schemeClr val="accent1"/>
              </a:buClr>
              <a:buSzPts val="12000"/>
              <a:buFont typeface="Russo One"/>
              <a:buNone/>
              <a:defRPr sz="16000">
                <a:solidFill>
                  <a:schemeClr val="accent1"/>
                </a:solidFill>
                <a:latin typeface="Russo One"/>
                <a:ea typeface="Russo One"/>
                <a:cs typeface="Russo One"/>
                <a:sym typeface="Russo One"/>
              </a:defRPr>
            </a:lvl6pPr>
            <a:lvl7pPr lvl="6" algn="ctr" rtl="0">
              <a:spcBef>
                <a:spcPts val="0"/>
              </a:spcBef>
              <a:spcAft>
                <a:spcPts val="0"/>
              </a:spcAft>
              <a:buClr>
                <a:schemeClr val="accent1"/>
              </a:buClr>
              <a:buSzPts val="12000"/>
              <a:buFont typeface="Russo One"/>
              <a:buNone/>
              <a:defRPr sz="16000">
                <a:solidFill>
                  <a:schemeClr val="accent1"/>
                </a:solidFill>
                <a:latin typeface="Russo One"/>
                <a:ea typeface="Russo One"/>
                <a:cs typeface="Russo One"/>
                <a:sym typeface="Russo One"/>
              </a:defRPr>
            </a:lvl7pPr>
            <a:lvl8pPr lvl="7" algn="ctr" rtl="0">
              <a:spcBef>
                <a:spcPts val="0"/>
              </a:spcBef>
              <a:spcAft>
                <a:spcPts val="0"/>
              </a:spcAft>
              <a:buClr>
                <a:schemeClr val="accent1"/>
              </a:buClr>
              <a:buSzPts val="12000"/>
              <a:buFont typeface="Russo One"/>
              <a:buNone/>
              <a:defRPr sz="16000">
                <a:solidFill>
                  <a:schemeClr val="accent1"/>
                </a:solidFill>
                <a:latin typeface="Russo One"/>
                <a:ea typeface="Russo One"/>
                <a:cs typeface="Russo One"/>
                <a:sym typeface="Russo One"/>
              </a:defRPr>
            </a:lvl8pPr>
            <a:lvl9pPr lvl="8" algn="ctr" rtl="0">
              <a:spcBef>
                <a:spcPts val="0"/>
              </a:spcBef>
              <a:spcAft>
                <a:spcPts val="0"/>
              </a:spcAft>
              <a:buClr>
                <a:schemeClr val="accent1"/>
              </a:buClr>
              <a:buSzPts val="12000"/>
              <a:buFont typeface="Russo One"/>
              <a:buNone/>
              <a:defRPr sz="16000">
                <a:solidFill>
                  <a:schemeClr val="accent1"/>
                </a:solidFill>
                <a:latin typeface="Russo One"/>
                <a:ea typeface="Russo One"/>
                <a:cs typeface="Russo One"/>
                <a:sym typeface="Russo One"/>
              </a:defRPr>
            </a:lvl9pPr>
          </a:lstStyle>
          <a:p>
            <a:r>
              <a:t>xx%</a:t>
            </a:r>
          </a:p>
        </p:txBody>
      </p:sp>
      <p:sp>
        <p:nvSpPr>
          <p:cNvPr id="375" name="Google Shape;375;p41"/>
          <p:cNvSpPr txBox="1">
            <a:spLocks noGrp="1"/>
          </p:cNvSpPr>
          <p:nvPr>
            <p:ph type="subTitle" idx="3"/>
          </p:nvPr>
        </p:nvSpPr>
        <p:spPr>
          <a:xfrm>
            <a:off x="3153312" y="3593100"/>
            <a:ext cx="5885600" cy="50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500"/>
              <a:buNone/>
              <a:defRPr sz="1867"/>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376" name="Google Shape;376;p41"/>
          <p:cNvSpPr txBox="1">
            <a:spLocks noGrp="1"/>
          </p:cNvSpPr>
          <p:nvPr>
            <p:ph type="title" idx="4" hasCustomPrompt="1"/>
          </p:nvPr>
        </p:nvSpPr>
        <p:spPr>
          <a:xfrm>
            <a:off x="3457233" y="4548600"/>
            <a:ext cx="5277600" cy="8200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accent1"/>
              </a:buClr>
              <a:buSzPts val="5000"/>
              <a:buNone/>
              <a:defRPr sz="5733">
                <a:solidFill>
                  <a:schemeClr val="accent1"/>
                </a:solidFill>
              </a:defRPr>
            </a:lvl1pPr>
            <a:lvl2pPr lvl="1" algn="ctr" rtl="0">
              <a:spcBef>
                <a:spcPts val="0"/>
              </a:spcBef>
              <a:spcAft>
                <a:spcPts val="0"/>
              </a:spcAft>
              <a:buClr>
                <a:schemeClr val="accent1"/>
              </a:buClr>
              <a:buSzPts val="12000"/>
              <a:buFont typeface="Russo One"/>
              <a:buNone/>
              <a:defRPr sz="16000">
                <a:solidFill>
                  <a:schemeClr val="accent1"/>
                </a:solidFill>
                <a:latin typeface="Russo One"/>
                <a:ea typeface="Russo One"/>
                <a:cs typeface="Russo One"/>
                <a:sym typeface="Russo One"/>
              </a:defRPr>
            </a:lvl2pPr>
            <a:lvl3pPr lvl="2" algn="ctr" rtl="0">
              <a:spcBef>
                <a:spcPts val="0"/>
              </a:spcBef>
              <a:spcAft>
                <a:spcPts val="0"/>
              </a:spcAft>
              <a:buClr>
                <a:schemeClr val="accent1"/>
              </a:buClr>
              <a:buSzPts val="12000"/>
              <a:buFont typeface="Russo One"/>
              <a:buNone/>
              <a:defRPr sz="16000">
                <a:solidFill>
                  <a:schemeClr val="accent1"/>
                </a:solidFill>
                <a:latin typeface="Russo One"/>
                <a:ea typeface="Russo One"/>
                <a:cs typeface="Russo One"/>
                <a:sym typeface="Russo One"/>
              </a:defRPr>
            </a:lvl3pPr>
            <a:lvl4pPr lvl="3" algn="ctr" rtl="0">
              <a:spcBef>
                <a:spcPts val="0"/>
              </a:spcBef>
              <a:spcAft>
                <a:spcPts val="0"/>
              </a:spcAft>
              <a:buClr>
                <a:schemeClr val="accent1"/>
              </a:buClr>
              <a:buSzPts val="12000"/>
              <a:buFont typeface="Russo One"/>
              <a:buNone/>
              <a:defRPr sz="16000">
                <a:solidFill>
                  <a:schemeClr val="accent1"/>
                </a:solidFill>
                <a:latin typeface="Russo One"/>
                <a:ea typeface="Russo One"/>
                <a:cs typeface="Russo One"/>
                <a:sym typeface="Russo One"/>
              </a:defRPr>
            </a:lvl4pPr>
            <a:lvl5pPr lvl="4" algn="ctr" rtl="0">
              <a:spcBef>
                <a:spcPts val="0"/>
              </a:spcBef>
              <a:spcAft>
                <a:spcPts val="0"/>
              </a:spcAft>
              <a:buClr>
                <a:schemeClr val="accent1"/>
              </a:buClr>
              <a:buSzPts val="12000"/>
              <a:buFont typeface="Russo One"/>
              <a:buNone/>
              <a:defRPr sz="16000">
                <a:solidFill>
                  <a:schemeClr val="accent1"/>
                </a:solidFill>
                <a:latin typeface="Russo One"/>
                <a:ea typeface="Russo One"/>
                <a:cs typeface="Russo One"/>
                <a:sym typeface="Russo One"/>
              </a:defRPr>
            </a:lvl5pPr>
            <a:lvl6pPr lvl="5" algn="ctr" rtl="0">
              <a:spcBef>
                <a:spcPts val="0"/>
              </a:spcBef>
              <a:spcAft>
                <a:spcPts val="0"/>
              </a:spcAft>
              <a:buClr>
                <a:schemeClr val="accent1"/>
              </a:buClr>
              <a:buSzPts val="12000"/>
              <a:buFont typeface="Russo One"/>
              <a:buNone/>
              <a:defRPr sz="16000">
                <a:solidFill>
                  <a:schemeClr val="accent1"/>
                </a:solidFill>
                <a:latin typeface="Russo One"/>
                <a:ea typeface="Russo One"/>
                <a:cs typeface="Russo One"/>
                <a:sym typeface="Russo One"/>
              </a:defRPr>
            </a:lvl6pPr>
            <a:lvl7pPr lvl="6" algn="ctr" rtl="0">
              <a:spcBef>
                <a:spcPts val="0"/>
              </a:spcBef>
              <a:spcAft>
                <a:spcPts val="0"/>
              </a:spcAft>
              <a:buClr>
                <a:schemeClr val="accent1"/>
              </a:buClr>
              <a:buSzPts val="12000"/>
              <a:buFont typeface="Russo One"/>
              <a:buNone/>
              <a:defRPr sz="16000">
                <a:solidFill>
                  <a:schemeClr val="accent1"/>
                </a:solidFill>
                <a:latin typeface="Russo One"/>
                <a:ea typeface="Russo One"/>
                <a:cs typeface="Russo One"/>
                <a:sym typeface="Russo One"/>
              </a:defRPr>
            </a:lvl7pPr>
            <a:lvl8pPr lvl="7" algn="ctr" rtl="0">
              <a:spcBef>
                <a:spcPts val="0"/>
              </a:spcBef>
              <a:spcAft>
                <a:spcPts val="0"/>
              </a:spcAft>
              <a:buClr>
                <a:schemeClr val="accent1"/>
              </a:buClr>
              <a:buSzPts val="12000"/>
              <a:buFont typeface="Russo One"/>
              <a:buNone/>
              <a:defRPr sz="16000">
                <a:solidFill>
                  <a:schemeClr val="accent1"/>
                </a:solidFill>
                <a:latin typeface="Russo One"/>
                <a:ea typeface="Russo One"/>
                <a:cs typeface="Russo One"/>
                <a:sym typeface="Russo One"/>
              </a:defRPr>
            </a:lvl8pPr>
            <a:lvl9pPr lvl="8" algn="ctr" rtl="0">
              <a:spcBef>
                <a:spcPts val="0"/>
              </a:spcBef>
              <a:spcAft>
                <a:spcPts val="0"/>
              </a:spcAft>
              <a:buClr>
                <a:schemeClr val="accent1"/>
              </a:buClr>
              <a:buSzPts val="12000"/>
              <a:buFont typeface="Russo One"/>
              <a:buNone/>
              <a:defRPr sz="16000">
                <a:solidFill>
                  <a:schemeClr val="accent1"/>
                </a:solidFill>
                <a:latin typeface="Russo One"/>
                <a:ea typeface="Russo One"/>
                <a:cs typeface="Russo One"/>
                <a:sym typeface="Russo One"/>
              </a:defRPr>
            </a:lvl9pPr>
          </a:lstStyle>
          <a:p>
            <a:r>
              <a:t>xx%</a:t>
            </a:r>
          </a:p>
        </p:txBody>
      </p:sp>
      <p:sp>
        <p:nvSpPr>
          <p:cNvPr id="377" name="Google Shape;377;p41"/>
          <p:cNvSpPr txBox="1">
            <a:spLocks noGrp="1"/>
          </p:cNvSpPr>
          <p:nvPr>
            <p:ph type="subTitle" idx="5"/>
          </p:nvPr>
        </p:nvSpPr>
        <p:spPr>
          <a:xfrm>
            <a:off x="3153267" y="5391000"/>
            <a:ext cx="5885600" cy="50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500"/>
              <a:buNone/>
              <a:defRPr sz="1867"/>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cxnSp>
        <p:nvCxnSpPr>
          <p:cNvPr id="378" name="Google Shape;378;p41"/>
          <p:cNvCxnSpPr/>
          <p:nvPr/>
        </p:nvCxnSpPr>
        <p:spPr>
          <a:xfrm>
            <a:off x="-96733" y="3654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379" name="Google Shape;379;p41"/>
          <p:cNvCxnSpPr/>
          <p:nvPr/>
        </p:nvCxnSpPr>
        <p:spPr>
          <a:xfrm>
            <a:off x="-96733" y="6503267"/>
            <a:ext cx="12383200" cy="0"/>
          </a:xfrm>
          <a:prstGeom prst="straightConnector1">
            <a:avLst/>
          </a:prstGeom>
          <a:noFill/>
          <a:ln w="28575" cap="flat" cmpd="sng">
            <a:solidFill>
              <a:schemeClr val="accent1"/>
            </a:solidFill>
            <a:prstDash val="solid"/>
            <a:round/>
            <a:headEnd type="none" w="med" len="med"/>
            <a:tailEnd type="none" w="med" len="med"/>
          </a:ln>
        </p:spPr>
      </p:cxnSp>
    </p:spTree>
    <p:extLst>
      <p:ext uri="{BB962C8B-B14F-4D97-AF65-F5344CB8AC3E}">
        <p14:creationId xmlns:p14="http://schemas.microsoft.com/office/powerpoint/2010/main" val="349911591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Numbers and text 2">
  <p:cSld name="Numbers and text 2">
    <p:spTree>
      <p:nvGrpSpPr>
        <p:cNvPr id="1" name="Shape 380"/>
        <p:cNvGrpSpPr/>
        <p:nvPr/>
      </p:nvGrpSpPr>
      <p:grpSpPr>
        <a:xfrm>
          <a:off x="0" y="0"/>
          <a:ext cx="0" cy="0"/>
          <a:chOff x="0" y="0"/>
          <a:chExt cx="0" cy="0"/>
        </a:xfrm>
      </p:grpSpPr>
      <p:sp>
        <p:nvSpPr>
          <p:cNvPr id="381" name="Google Shape;381;p42"/>
          <p:cNvSpPr txBox="1">
            <a:spLocks noGrp="1"/>
          </p:cNvSpPr>
          <p:nvPr>
            <p:ph type="subTitle" idx="1"/>
          </p:nvPr>
        </p:nvSpPr>
        <p:spPr>
          <a:xfrm>
            <a:off x="7600812" y="2779025"/>
            <a:ext cx="3686000" cy="666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9pPr>
          </a:lstStyle>
          <a:p>
            <a:endParaRPr/>
          </a:p>
        </p:txBody>
      </p:sp>
      <p:sp>
        <p:nvSpPr>
          <p:cNvPr id="382" name="Google Shape;382;p42"/>
          <p:cNvSpPr txBox="1">
            <a:spLocks noGrp="1"/>
          </p:cNvSpPr>
          <p:nvPr>
            <p:ph type="subTitle" idx="2"/>
          </p:nvPr>
        </p:nvSpPr>
        <p:spPr>
          <a:xfrm>
            <a:off x="7600828" y="3315392"/>
            <a:ext cx="3686000" cy="76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2133">
                <a:solidFill>
                  <a:schemeClr val="dk1"/>
                </a:solidFill>
                <a:latin typeface="Mako"/>
                <a:ea typeface="Mako"/>
                <a:cs typeface="Mako"/>
                <a:sym typeface="Mako"/>
              </a:defRPr>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383" name="Google Shape;383;p42"/>
          <p:cNvSpPr txBox="1">
            <a:spLocks noGrp="1"/>
          </p:cNvSpPr>
          <p:nvPr>
            <p:ph type="subTitle" idx="3"/>
          </p:nvPr>
        </p:nvSpPr>
        <p:spPr>
          <a:xfrm>
            <a:off x="2631984" y="1202845"/>
            <a:ext cx="3686000" cy="666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9pPr>
          </a:lstStyle>
          <a:p>
            <a:endParaRPr/>
          </a:p>
        </p:txBody>
      </p:sp>
      <p:sp>
        <p:nvSpPr>
          <p:cNvPr id="384" name="Google Shape;384;p42"/>
          <p:cNvSpPr txBox="1">
            <a:spLocks noGrp="1"/>
          </p:cNvSpPr>
          <p:nvPr>
            <p:ph type="subTitle" idx="4"/>
          </p:nvPr>
        </p:nvSpPr>
        <p:spPr>
          <a:xfrm>
            <a:off x="2631984" y="1739213"/>
            <a:ext cx="3686000" cy="76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2133">
                <a:solidFill>
                  <a:schemeClr val="dk1"/>
                </a:solidFill>
                <a:latin typeface="Mako"/>
                <a:ea typeface="Mako"/>
                <a:cs typeface="Mako"/>
                <a:sym typeface="Mako"/>
              </a:defRPr>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385" name="Google Shape;385;p42"/>
          <p:cNvSpPr txBox="1">
            <a:spLocks noGrp="1"/>
          </p:cNvSpPr>
          <p:nvPr>
            <p:ph type="subTitle" idx="5"/>
          </p:nvPr>
        </p:nvSpPr>
        <p:spPr>
          <a:xfrm>
            <a:off x="2631984" y="4387833"/>
            <a:ext cx="3686000" cy="666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9pPr>
          </a:lstStyle>
          <a:p>
            <a:endParaRPr/>
          </a:p>
        </p:txBody>
      </p:sp>
      <p:sp>
        <p:nvSpPr>
          <p:cNvPr id="386" name="Google Shape;386;p42"/>
          <p:cNvSpPr txBox="1">
            <a:spLocks noGrp="1"/>
          </p:cNvSpPr>
          <p:nvPr>
            <p:ph type="subTitle" idx="6"/>
          </p:nvPr>
        </p:nvSpPr>
        <p:spPr>
          <a:xfrm>
            <a:off x="2631984" y="4932865"/>
            <a:ext cx="3686000" cy="76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cxnSp>
        <p:nvCxnSpPr>
          <p:cNvPr id="387" name="Google Shape;387;p42"/>
          <p:cNvCxnSpPr/>
          <p:nvPr/>
        </p:nvCxnSpPr>
        <p:spPr>
          <a:xfrm>
            <a:off x="-96733" y="3654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388" name="Google Shape;388;p42"/>
          <p:cNvCxnSpPr/>
          <p:nvPr/>
        </p:nvCxnSpPr>
        <p:spPr>
          <a:xfrm>
            <a:off x="-96733" y="65032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389" name="Google Shape;389;p42"/>
          <p:cNvCxnSpPr/>
          <p:nvPr/>
        </p:nvCxnSpPr>
        <p:spPr>
          <a:xfrm>
            <a:off x="-333633" y="5435267"/>
            <a:ext cx="2569200" cy="1548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390" name="Google Shape;390;p42"/>
          <p:cNvCxnSpPr/>
          <p:nvPr/>
        </p:nvCxnSpPr>
        <p:spPr>
          <a:xfrm>
            <a:off x="9921533" y="-64500"/>
            <a:ext cx="2569200" cy="1548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391" name="Google Shape;391;p42"/>
          <p:cNvCxnSpPr/>
          <p:nvPr/>
        </p:nvCxnSpPr>
        <p:spPr>
          <a:xfrm flipH="1">
            <a:off x="9938984" y="5404884"/>
            <a:ext cx="2569200" cy="1548000"/>
          </a:xfrm>
          <a:prstGeom prst="curvedConnector3">
            <a:avLst>
              <a:gd name="adj1" fmla="val 50000"/>
            </a:avLst>
          </a:prstGeom>
          <a:noFill/>
          <a:ln w="28575" cap="flat" cmpd="sng">
            <a:solidFill>
              <a:schemeClr val="accent2"/>
            </a:solidFill>
            <a:prstDash val="solid"/>
            <a:round/>
            <a:headEnd type="none" w="med" len="med"/>
            <a:tailEnd type="none" w="med" len="med"/>
          </a:ln>
        </p:spPr>
      </p:cxnSp>
      <p:sp>
        <p:nvSpPr>
          <p:cNvPr id="392" name="Google Shape;392;p42"/>
          <p:cNvSpPr txBox="1">
            <a:spLocks noGrp="1"/>
          </p:cNvSpPr>
          <p:nvPr>
            <p:ph type="title" hasCustomPrompt="1"/>
          </p:nvPr>
        </p:nvSpPr>
        <p:spPr>
          <a:xfrm>
            <a:off x="977333" y="1485933"/>
            <a:ext cx="1490800" cy="820000"/>
          </a:xfrm>
          <a:prstGeom prst="rect">
            <a:avLst/>
          </a:prstGeom>
        </p:spPr>
        <p:txBody>
          <a:bodyPr spcFirstLastPara="1" wrap="square" lIns="91425" tIns="91425" rIns="91425" bIns="91425" anchor="ctr" anchorCtr="0">
            <a:noAutofit/>
          </a:bodyPr>
          <a:lstStyle>
            <a:lvl1pPr lvl="0" rtl="0">
              <a:spcBef>
                <a:spcPts val="0"/>
              </a:spcBef>
              <a:spcAft>
                <a:spcPts val="0"/>
              </a:spcAft>
              <a:buClr>
                <a:schemeClr val="accent1"/>
              </a:buClr>
              <a:buSzPts val="5000"/>
              <a:buNone/>
              <a:defRPr sz="6000">
                <a:solidFill>
                  <a:schemeClr val="accent1"/>
                </a:solidFill>
              </a:defRPr>
            </a:lvl1pPr>
            <a:lvl2pPr lvl="1" algn="ctr" rtl="0">
              <a:spcBef>
                <a:spcPts val="0"/>
              </a:spcBef>
              <a:spcAft>
                <a:spcPts val="0"/>
              </a:spcAft>
              <a:buClr>
                <a:schemeClr val="accent1"/>
              </a:buClr>
              <a:buSzPts val="12000"/>
              <a:buFont typeface="Russo One"/>
              <a:buNone/>
              <a:defRPr sz="16000">
                <a:solidFill>
                  <a:schemeClr val="accent1"/>
                </a:solidFill>
                <a:latin typeface="Russo One"/>
                <a:ea typeface="Russo One"/>
                <a:cs typeface="Russo One"/>
                <a:sym typeface="Russo One"/>
              </a:defRPr>
            </a:lvl2pPr>
            <a:lvl3pPr lvl="2" algn="ctr" rtl="0">
              <a:spcBef>
                <a:spcPts val="0"/>
              </a:spcBef>
              <a:spcAft>
                <a:spcPts val="0"/>
              </a:spcAft>
              <a:buClr>
                <a:schemeClr val="accent1"/>
              </a:buClr>
              <a:buSzPts val="12000"/>
              <a:buFont typeface="Russo One"/>
              <a:buNone/>
              <a:defRPr sz="16000">
                <a:solidFill>
                  <a:schemeClr val="accent1"/>
                </a:solidFill>
                <a:latin typeface="Russo One"/>
                <a:ea typeface="Russo One"/>
                <a:cs typeface="Russo One"/>
                <a:sym typeface="Russo One"/>
              </a:defRPr>
            </a:lvl3pPr>
            <a:lvl4pPr lvl="3" algn="ctr" rtl="0">
              <a:spcBef>
                <a:spcPts val="0"/>
              </a:spcBef>
              <a:spcAft>
                <a:spcPts val="0"/>
              </a:spcAft>
              <a:buClr>
                <a:schemeClr val="accent1"/>
              </a:buClr>
              <a:buSzPts val="12000"/>
              <a:buFont typeface="Russo One"/>
              <a:buNone/>
              <a:defRPr sz="16000">
                <a:solidFill>
                  <a:schemeClr val="accent1"/>
                </a:solidFill>
                <a:latin typeface="Russo One"/>
                <a:ea typeface="Russo One"/>
                <a:cs typeface="Russo One"/>
                <a:sym typeface="Russo One"/>
              </a:defRPr>
            </a:lvl4pPr>
            <a:lvl5pPr lvl="4" algn="ctr" rtl="0">
              <a:spcBef>
                <a:spcPts val="0"/>
              </a:spcBef>
              <a:spcAft>
                <a:spcPts val="0"/>
              </a:spcAft>
              <a:buClr>
                <a:schemeClr val="accent1"/>
              </a:buClr>
              <a:buSzPts val="12000"/>
              <a:buFont typeface="Russo One"/>
              <a:buNone/>
              <a:defRPr sz="16000">
                <a:solidFill>
                  <a:schemeClr val="accent1"/>
                </a:solidFill>
                <a:latin typeface="Russo One"/>
                <a:ea typeface="Russo One"/>
                <a:cs typeface="Russo One"/>
                <a:sym typeface="Russo One"/>
              </a:defRPr>
            </a:lvl5pPr>
            <a:lvl6pPr lvl="5" algn="ctr" rtl="0">
              <a:spcBef>
                <a:spcPts val="0"/>
              </a:spcBef>
              <a:spcAft>
                <a:spcPts val="0"/>
              </a:spcAft>
              <a:buClr>
                <a:schemeClr val="accent1"/>
              </a:buClr>
              <a:buSzPts val="12000"/>
              <a:buFont typeface="Russo One"/>
              <a:buNone/>
              <a:defRPr sz="16000">
                <a:solidFill>
                  <a:schemeClr val="accent1"/>
                </a:solidFill>
                <a:latin typeface="Russo One"/>
                <a:ea typeface="Russo One"/>
                <a:cs typeface="Russo One"/>
                <a:sym typeface="Russo One"/>
              </a:defRPr>
            </a:lvl6pPr>
            <a:lvl7pPr lvl="6" algn="ctr" rtl="0">
              <a:spcBef>
                <a:spcPts val="0"/>
              </a:spcBef>
              <a:spcAft>
                <a:spcPts val="0"/>
              </a:spcAft>
              <a:buClr>
                <a:schemeClr val="accent1"/>
              </a:buClr>
              <a:buSzPts val="12000"/>
              <a:buFont typeface="Russo One"/>
              <a:buNone/>
              <a:defRPr sz="16000">
                <a:solidFill>
                  <a:schemeClr val="accent1"/>
                </a:solidFill>
                <a:latin typeface="Russo One"/>
                <a:ea typeface="Russo One"/>
                <a:cs typeface="Russo One"/>
                <a:sym typeface="Russo One"/>
              </a:defRPr>
            </a:lvl7pPr>
            <a:lvl8pPr lvl="7" algn="ctr" rtl="0">
              <a:spcBef>
                <a:spcPts val="0"/>
              </a:spcBef>
              <a:spcAft>
                <a:spcPts val="0"/>
              </a:spcAft>
              <a:buClr>
                <a:schemeClr val="accent1"/>
              </a:buClr>
              <a:buSzPts val="12000"/>
              <a:buFont typeface="Russo One"/>
              <a:buNone/>
              <a:defRPr sz="16000">
                <a:solidFill>
                  <a:schemeClr val="accent1"/>
                </a:solidFill>
                <a:latin typeface="Russo One"/>
                <a:ea typeface="Russo One"/>
                <a:cs typeface="Russo One"/>
                <a:sym typeface="Russo One"/>
              </a:defRPr>
            </a:lvl8pPr>
            <a:lvl9pPr lvl="8" algn="ctr" rtl="0">
              <a:spcBef>
                <a:spcPts val="0"/>
              </a:spcBef>
              <a:spcAft>
                <a:spcPts val="0"/>
              </a:spcAft>
              <a:buClr>
                <a:schemeClr val="accent1"/>
              </a:buClr>
              <a:buSzPts val="12000"/>
              <a:buFont typeface="Russo One"/>
              <a:buNone/>
              <a:defRPr sz="16000">
                <a:solidFill>
                  <a:schemeClr val="accent1"/>
                </a:solidFill>
                <a:latin typeface="Russo One"/>
                <a:ea typeface="Russo One"/>
                <a:cs typeface="Russo One"/>
                <a:sym typeface="Russo One"/>
              </a:defRPr>
            </a:lvl9pPr>
          </a:lstStyle>
          <a:p>
            <a:r>
              <a:t>xx%</a:t>
            </a:r>
          </a:p>
        </p:txBody>
      </p:sp>
      <p:sp>
        <p:nvSpPr>
          <p:cNvPr id="393" name="Google Shape;393;p42"/>
          <p:cNvSpPr txBox="1">
            <a:spLocks noGrp="1"/>
          </p:cNvSpPr>
          <p:nvPr>
            <p:ph type="title" idx="7" hasCustomPrompt="1"/>
          </p:nvPr>
        </p:nvSpPr>
        <p:spPr>
          <a:xfrm>
            <a:off x="977333" y="4670900"/>
            <a:ext cx="1490800" cy="820000"/>
          </a:xfrm>
          <a:prstGeom prst="rect">
            <a:avLst/>
          </a:prstGeom>
        </p:spPr>
        <p:txBody>
          <a:bodyPr spcFirstLastPara="1" wrap="square" lIns="91425" tIns="91425" rIns="91425" bIns="91425" anchor="ctr" anchorCtr="0">
            <a:noAutofit/>
          </a:bodyPr>
          <a:lstStyle>
            <a:lvl1pPr lvl="0" rtl="0">
              <a:spcBef>
                <a:spcPts val="0"/>
              </a:spcBef>
              <a:spcAft>
                <a:spcPts val="0"/>
              </a:spcAft>
              <a:buClr>
                <a:schemeClr val="accent1"/>
              </a:buClr>
              <a:buSzPts val="5000"/>
              <a:buNone/>
              <a:defRPr sz="6000">
                <a:solidFill>
                  <a:schemeClr val="accent1"/>
                </a:solidFill>
              </a:defRPr>
            </a:lvl1pPr>
            <a:lvl2pPr lvl="1" algn="ctr" rtl="0">
              <a:spcBef>
                <a:spcPts val="0"/>
              </a:spcBef>
              <a:spcAft>
                <a:spcPts val="0"/>
              </a:spcAft>
              <a:buClr>
                <a:schemeClr val="accent1"/>
              </a:buClr>
              <a:buSzPts val="12000"/>
              <a:buFont typeface="Russo One"/>
              <a:buNone/>
              <a:defRPr sz="16000">
                <a:solidFill>
                  <a:schemeClr val="accent1"/>
                </a:solidFill>
                <a:latin typeface="Russo One"/>
                <a:ea typeface="Russo One"/>
                <a:cs typeface="Russo One"/>
                <a:sym typeface="Russo One"/>
              </a:defRPr>
            </a:lvl2pPr>
            <a:lvl3pPr lvl="2" algn="ctr" rtl="0">
              <a:spcBef>
                <a:spcPts val="0"/>
              </a:spcBef>
              <a:spcAft>
                <a:spcPts val="0"/>
              </a:spcAft>
              <a:buClr>
                <a:schemeClr val="accent1"/>
              </a:buClr>
              <a:buSzPts val="12000"/>
              <a:buFont typeface="Russo One"/>
              <a:buNone/>
              <a:defRPr sz="16000">
                <a:solidFill>
                  <a:schemeClr val="accent1"/>
                </a:solidFill>
                <a:latin typeface="Russo One"/>
                <a:ea typeface="Russo One"/>
                <a:cs typeface="Russo One"/>
                <a:sym typeface="Russo One"/>
              </a:defRPr>
            </a:lvl3pPr>
            <a:lvl4pPr lvl="3" algn="ctr" rtl="0">
              <a:spcBef>
                <a:spcPts val="0"/>
              </a:spcBef>
              <a:spcAft>
                <a:spcPts val="0"/>
              </a:spcAft>
              <a:buClr>
                <a:schemeClr val="accent1"/>
              </a:buClr>
              <a:buSzPts val="12000"/>
              <a:buFont typeface="Russo One"/>
              <a:buNone/>
              <a:defRPr sz="16000">
                <a:solidFill>
                  <a:schemeClr val="accent1"/>
                </a:solidFill>
                <a:latin typeface="Russo One"/>
                <a:ea typeface="Russo One"/>
                <a:cs typeface="Russo One"/>
                <a:sym typeface="Russo One"/>
              </a:defRPr>
            </a:lvl4pPr>
            <a:lvl5pPr lvl="4" algn="ctr" rtl="0">
              <a:spcBef>
                <a:spcPts val="0"/>
              </a:spcBef>
              <a:spcAft>
                <a:spcPts val="0"/>
              </a:spcAft>
              <a:buClr>
                <a:schemeClr val="accent1"/>
              </a:buClr>
              <a:buSzPts val="12000"/>
              <a:buFont typeface="Russo One"/>
              <a:buNone/>
              <a:defRPr sz="16000">
                <a:solidFill>
                  <a:schemeClr val="accent1"/>
                </a:solidFill>
                <a:latin typeface="Russo One"/>
                <a:ea typeface="Russo One"/>
                <a:cs typeface="Russo One"/>
                <a:sym typeface="Russo One"/>
              </a:defRPr>
            </a:lvl5pPr>
            <a:lvl6pPr lvl="5" algn="ctr" rtl="0">
              <a:spcBef>
                <a:spcPts val="0"/>
              </a:spcBef>
              <a:spcAft>
                <a:spcPts val="0"/>
              </a:spcAft>
              <a:buClr>
                <a:schemeClr val="accent1"/>
              </a:buClr>
              <a:buSzPts val="12000"/>
              <a:buFont typeface="Russo One"/>
              <a:buNone/>
              <a:defRPr sz="16000">
                <a:solidFill>
                  <a:schemeClr val="accent1"/>
                </a:solidFill>
                <a:latin typeface="Russo One"/>
                <a:ea typeface="Russo One"/>
                <a:cs typeface="Russo One"/>
                <a:sym typeface="Russo One"/>
              </a:defRPr>
            </a:lvl6pPr>
            <a:lvl7pPr lvl="6" algn="ctr" rtl="0">
              <a:spcBef>
                <a:spcPts val="0"/>
              </a:spcBef>
              <a:spcAft>
                <a:spcPts val="0"/>
              </a:spcAft>
              <a:buClr>
                <a:schemeClr val="accent1"/>
              </a:buClr>
              <a:buSzPts val="12000"/>
              <a:buFont typeface="Russo One"/>
              <a:buNone/>
              <a:defRPr sz="16000">
                <a:solidFill>
                  <a:schemeClr val="accent1"/>
                </a:solidFill>
                <a:latin typeface="Russo One"/>
                <a:ea typeface="Russo One"/>
                <a:cs typeface="Russo One"/>
                <a:sym typeface="Russo One"/>
              </a:defRPr>
            </a:lvl7pPr>
            <a:lvl8pPr lvl="7" algn="ctr" rtl="0">
              <a:spcBef>
                <a:spcPts val="0"/>
              </a:spcBef>
              <a:spcAft>
                <a:spcPts val="0"/>
              </a:spcAft>
              <a:buClr>
                <a:schemeClr val="accent1"/>
              </a:buClr>
              <a:buSzPts val="12000"/>
              <a:buFont typeface="Russo One"/>
              <a:buNone/>
              <a:defRPr sz="16000">
                <a:solidFill>
                  <a:schemeClr val="accent1"/>
                </a:solidFill>
                <a:latin typeface="Russo One"/>
                <a:ea typeface="Russo One"/>
                <a:cs typeface="Russo One"/>
                <a:sym typeface="Russo One"/>
              </a:defRPr>
            </a:lvl8pPr>
            <a:lvl9pPr lvl="8" algn="ctr" rtl="0">
              <a:spcBef>
                <a:spcPts val="0"/>
              </a:spcBef>
              <a:spcAft>
                <a:spcPts val="0"/>
              </a:spcAft>
              <a:buClr>
                <a:schemeClr val="accent1"/>
              </a:buClr>
              <a:buSzPts val="12000"/>
              <a:buFont typeface="Russo One"/>
              <a:buNone/>
              <a:defRPr sz="16000">
                <a:solidFill>
                  <a:schemeClr val="accent1"/>
                </a:solidFill>
                <a:latin typeface="Russo One"/>
                <a:ea typeface="Russo One"/>
                <a:cs typeface="Russo One"/>
                <a:sym typeface="Russo One"/>
              </a:defRPr>
            </a:lvl9pPr>
          </a:lstStyle>
          <a:p>
            <a:r>
              <a:t>xx%</a:t>
            </a:r>
          </a:p>
        </p:txBody>
      </p:sp>
      <p:sp>
        <p:nvSpPr>
          <p:cNvPr id="394" name="Google Shape;394;p42"/>
          <p:cNvSpPr txBox="1">
            <a:spLocks noGrp="1"/>
          </p:cNvSpPr>
          <p:nvPr>
            <p:ph type="title" idx="8" hasCustomPrompt="1"/>
          </p:nvPr>
        </p:nvSpPr>
        <p:spPr>
          <a:xfrm>
            <a:off x="5921336" y="3035317"/>
            <a:ext cx="1490800" cy="820000"/>
          </a:xfrm>
          <a:prstGeom prst="rect">
            <a:avLst/>
          </a:prstGeom>
        </p:spPr>
        <p:txBody>
          <a:bodyPr spcFirstLastPara="1" wrap="square" lIns="91425" tIns="91425" rIns="91425" bIns="91425" anchor="ctr" anchorCtr="0">
            <a:noAutofit/>
          </a:bodyPr>
          <a:lstStyle>
            <a:lvl1pPr lvl="0" rtl="0">
              <a:spcBef>
                <a:spcPts val="0"/>
              </a:spcBef>
              <a:spcAft>
                <a:spcPts val="0"/>
              </a:spcAft>
              <a:buClr>
                <a:schemeClr val="accent1"/>
              </a:buClr>
              <a:buSzPts val="5000"/>
              <a:buNone/>
              <a:defRPr sz="6000">
                <a:solidFill>
                  <a:schemeClr val="accent1"/>
                </a:solidFill>
              </a:defRPr>
            </a:lvl1pPr>
            <a:lvl2pPr lvl="1" algn="ctr" rtl="0">
              <a:spcBef>
                <a:spcPts val="0"/>
              </a:spcBef>
              <a:spcAft>
                <a:spcPts val="0"/>
              </a:spcAft>
              <a:buClr>
                <a:schemeClr val="accent1"/>
              </a:buClr>
              <a:buSzPts val="12000"/>
              <a:buFont typeface="Russo One"/>
              <a:buNone/>
              <a:defRPr sz="16000">
                <a:solidFill>
                  <a:schemeClr val="accent1"/>
                </a:solidFill>
                <a:latin typeface="Russo One"/>
                <a:ea typeface="Russo One"/>
                <a:cs typeface="Russo One"/>
                <a:sym typeface="Russo One"/>
              </a:defRPr>
            </a:lvl2pPr>
            <a:lvl3pPr lvl="2" algn="ctr" rtl="0">
              <a:spcBef>
                <a:spcPts val="0"/>
              </a:spcBef>
              <a:spcAft>
                <a:spcPts val="0"/>
              </a:spcAft>
              <a:buClr>
                <a:schemeClr val="accent1"/>
              </a:buClr>
              <a:buSzPts val="12000"/>
              <a:buFont typeface="Russo One"/>
              <a:buNone/>
              <a:defRPr sz="16000">
                <a:solidFill>
                  <a:schemeClr val="accent1"/>
                </a:solidFill>
                <a:latin typeface="Russo One"/>
                <a:ea typeface="Russo One"/>
                <a:cs typeface="Russo One"/>
                <a:sym typeface="Russo One"/>
              </a:defRPr>
            </a:lvl3pPr>
            <a:lvl4pPr lvl="3" algn="ctr" rtl="0">
              <a:spcBef>
                <a:spcPts val="0"/>
              </a:spcBef>
              <a:spcAft>
                <a:spcPts val="0"/>
              </a:spcAft>
              <a:buClr>
                <a:schemeClr val="accent1"/>
              </a:buClr>
              <a:buSzPts val="12000"/>
              <a:buFont typeface="Russo One"/>
              <a:buNone/>
              <a:defRPr sz="16000">
                <a:solidFill>
                  <a:schemeClr val="accent1"/>
                </a:solidFill>
                <a:latin typeface="Russo One"/>
                <a:ea typeface="Russo One"/>
                <a:cs typeface="Russo One"/>
                <a:sym typeface="Russo One"/>
              </a:defRPr>
            </a:lvl4pPr>
            <a:lvl5pPr lvl="4" algn="ctr" rtl="0">
              <a:spcBef>
                <a:spcPts val="0"/>
              </a:spcBef>
              <a:spcAft>
                <a:spcPts val="0"/>
              </a:spcAft>
              <a:buClr>
                <a:schemeClr val="accent1"/>
              </a:buClr>
              <a:buSzPts val="12000"/>
              <a:buFont typeface="Russo One"/>
              <a:buNone/>
              <a:defRPr sz="16000">
                <a:solidFill>
                  <a:schemeClr val="accent1"/>
                </a:solidFill>
                <a:latin typeface="Russo One"/>
                <a:ea typeface="Russo One"/>
                <a:cs typeface="Russo One"/>
                <a:sym typeface="Russo One"/>
              </a:defRPr>
            </a:lvl5pPr>
            <a:lvl6pPr lvl="5" algn="ctr" rtl="0">
              <a:spcBef>
                <a:spcPts val="0"/>
              </a:spcBef>
              <a:spcAft>
                <a:spcPts val="0"/>
              </a:spcAft>
              <a:buClr>
                <a:schemeClr val="accent1"/>
              </a:buClr>
              <a:buSzPts val="12000"/>
              <a:buFont typeface="Russo One"/>
              <a:buNone/>
              <a:defRPr sz="16000">
                <a:solidFill>
                  <a:schemeClr val="accent1"/>
                </a:solidFill>
                <a:latin typeface="Russo One"/>
                <a:ea typeface="Russo One"/>
                <a:cs typeface="Russo One"/>
                <a:sym typeface="Russo One"/>
              </a:defRPr>
            </a:lvl6pPr>
            <a:lvl7pPr lvl="6" algn="ctr" rtl="0">
              <a:spcBef>
                <a:spcPts val="0"/>
              </a:spcBef>
              <a:spcAft>
                <a:spcPts val="0"/>
              </a:spcAft>
              <a:buClr>
                <a:schemeClr val="accent1"/>
              </a:buClr>
              <a:buSzPts val="12000"/>
              <a:buFont typeface="Russo One"/>
              <a:buNone/>
              <a:defRPr sz="16000">
                <a:solidFill>
                  <a:schemeClr val="accent1"/>
                </a:solidFill>
                <a:latin typeface="Russo One"/>
                <a:ea typeface="Russo One"/>
                <a:cs typeface="Russo One"/>
                <a:sym typeface="Russo One"/>
              </a:defRPr>
            </a:lvl7pPr>
            <a:lvl8pPr lvl="7" algn="ctr" rtl="0">
              <a:spcBef>
                <a:spcPts val="0"/>
              </a:spcBef>
              <a:spcAft>
                <a:spcPts val="0"/>
              </a:spcAft>
              <a:buClr>
                <a:schemeClr val="accent1"/>
              </a:buClr>
              <a:buSzPts val="12000"/>
              <a:buFont typeface="Russo One"/>
              <a:buNone/>
              <a:defRPr sz="16000">
                <a:solidFill>
                  <a:schemeClr val="accent1"/>
                </a:solidFill>
                <a:latin typeface="Russo One"/>
                <a:ea typeface="Russo One"/>
                <a:cs typeface="Russo One"/>
                <a:sym typeface="Russo One"/>
              </a:defRPr>
            </a:lvl8pPr>
            <a:lvl9pPr lvl="8" algn="ctr" rtl="0">
              <a:spcBef>
                <a:spcPts val="0"/>
              </a:spcBef>
              <a:spcAft>
                <a:spcPts val="0"/>
              </a:spcAft>
              <a:buClr>
                <a:schemeClr val="accent1"/>
              </a:buClr>
              <a:buSzPts val="12000"/>
              <a:buFont typeface="Russo One"/>
              <a:buNone/>
              <a:defRPr sz="16000">
                <a:solidFill>
                  <a:schemeClr val="accent1"/>
                </a:solidFill>
                <a:latin typeface="Russo One"/>
                <a:ea typeface="Russo One"/>
                <a:cs typeface="Russo One"/>
                <a:sym typeface="Russo One"/>
              </a:defRPr>
            </a:lvl9pPr>
          </a:lstStyle>
          <a:p>
            <a:r>
              <a:t>xx%</a:t>
            </a:r>
          </a:p>
        </p:txBody>
      </p:sp>
    </p:spTree>
    <p:extLst>
      <p:ext uri="{BB962C8B-B14F-4D97-AF65-F5344CB8AC3E}">
        <p14:creationId xmlns:p14="http://schemas.microsoft.com/office/powerpoint/2010/main" val="358943870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Title and text 5">
  <p:cSld name="Title and text 5">
    <p:spTree>
      <p:nvGrpSpPr>
        <p:cNvPr id="1" name="Shape 395"/>
        <p:cNvGrpSpPr/>
        <p:nvPr/>
      </p:nvGrpSpPr>
      <p:grpSpPr>
        <a:xfrm>
          <a:off x="0" y="0"/>
          <a:ext cx="0" cy="0"/>
          <a:chOff x="0" y="0"/>
          <a:chExt cx="0" cy="0"/>
        </a:xfrm>
      </p:grpSpPr>
      <p:sp>
        <p:nvSpPr>
          <p:cNvPr id="396" name="Google Shape;396;p43"/>
          <p:cNvSpPr txBox="1">
            <a:spLocks noGrp="1"/>
          </p:cNvSpPr>
          <p:nvPr>
            <p:ph type="title"/>
          </p:nvPr>
        </p:nvSpPr>
        <p:spPr>
          <a:xfrm>
            <a:off x="1071667" y="2720661"/>
            <a:ext cx="5450000" cy="897600"/>
          </a:xfrm>
          <a:prstGeom prst="rect">
            <a:avLst/>
          </a:prstGeom>
        </p:spPr>
        <p:txBody>
          <a:bodyPr spcFirstLastPara="1" wrap="square" lIns="91425" tIns="91425" rIns="91425" bIns="91425" anchor="t" anchorCtr="0">
            <a:noAutofit/>
          </a:bodyPr>
          <a:lstStyle>
            <a:lvl1pPr lvl="0" algn="l"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397" name="Google Shape;397;p43"/>
          <p:cNvSpPr txBox="1">
            <a:spLocks noGrp="1"/>
          </p:cNvSpPr>
          <p:nvPr>
            <p:ph type="subTitle" idx="1"/>
          </p:nvPr>
        </p:nvSpPr>
        <p:spPr>
          <a:xfrm>
            <a:off x="1071667" y="3591367"/>
            <a:ext cx="4212400" cy="744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Font typeface="Josefin Sans"/>
              <a:buNone/>
              <a:defRPr sz="1867"/>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cxnSp>
        <p:nvCxnSpPr>
          <p:cNvPr id="398" name="Google Shape;398;p43"/>
          <p:cNvCxnSpPr/>
          <p:nvPr/>
        </p:nvCxnSpPr>
        <p:spPr>
          <a:xfrm>
            <a:off x="-96733" y="3654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399" name="Google Shape;399;p43"/>
          <p:cNvCxnSpPr/>
          <p:nvPr/>
        </p:nvCxnSpPr>
        <p:spPr>
          <a:xfrm>
            <a:off x="-96733" y="6503267"/>
            <a:ext cx="12383200" cy="0"/>
          </a:xfrm>
          <a:prstGeom prst="straightConnector1">
            <a:avLst/>
          </a:prstGeom>
          <a:noFill/>
          <a:ln w="28575" cap="flat" cmpd="sng">
            <a:solidFill>
              <a:schemeClr val="accent1"/>
            </a:solidFill>
            <a:prstDash val="solid"/>
            <a:round/>
            <a:headEnd type="none" w="med" len="med"/>
            <a:tailEnd type="none" w="med" len="med"/>
          </a:ln>
        </p:spPr>
      </p:cxnSp>
    </p:spTree>
    <p:extLst>
      <p:ext uri="{BB962C8B-B14F-4D97-AF65-F5344CB8AC3E}">
        <p14:creationId xmlns:p14="http://schemas.microsoft.com/office/powerpoint/2010/main" val="380423593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Title and text 6">
  <p:cSld name="Title and text 6">
    <p:spTree>
      <p:nvGrpSpPr>
        <p:cNvPr id="1" name="Shape 400"/>
        <p:cNvGrpSpPr/>
        <p:nvPr/>
      </p:nvGrpSpPr>
      <p:grpSpPr>
        <a:xfrm>
          <a:off x="0" y="0"/>
          <a:ext cx="0" cy="0"/>
          <a:chOff x="0" y="0"/>
          <a:chExt cx="0" cy="0"/>
        </a:xfrm>
      </p:grpSpPr>
      <p:sp>
        <p:nvSpPr>
          <p:cNvPr id="401" name="Google Shape;401;p44"/>
          <p:cNvSpPr txBox="1">
            <a:spLocks noGrp="1"/>
          </p:cNvSpPr>
          <p:nvPr>
            <p:ph type="title"/>
          </p:nvPr>
        </p:nvSpPr>
        <p:spPr>
          <a:xfrm>
            <a:off x="5986867" y="2730300"/>
            <a:ext cx="4485600" cy="838400"/>
          </a:xfrm>
          <a:prstGeom prst="rect">
            <a:avLst/>
          </a:prstGeom>
        </p:spPr>
        <p:txBody>
          <a:bodyPr spcFirstLastPara="1" wrap="square" lIns="91425" tIns="91425" rIns="91425" bIns="91425" anchor="t" anchorCtr="0">
            <a:noAutofit/>
          </a:bodyPr>
          <a:lstStyle>
            <a:lvl1pPr lvl="0" algn="r" rtl="0">
              <a:spcBef>
                <a:spcPts val="0"/>
              </a:spcBef>
              <a:spcAft>
                <a:spcPts val="0"/>
              </a:spcAft>
              <a:buSzPts val="3000"/>
              <a:buNone/>
              <a:defRPr/>
            </a:lvl1pPr>
            <a:lvl2pPr lvl="1" rtl="0">
              <a:spcBef>
                <a:spcPts val="0"/>
              </a:spcBef>
              <a:spcAft>
                <a:spcPts val="0"/>
              </a:spcAft>
              <a:buSzPts val="3000"/>
              <a:buNone/>
              <a:defRPr>
                <a:latin typeface="Open Sans SemiBold"/>
                <a:ea typeface="Open Sans SemiBold"/>
                <a:cs typeface="Open Sans SemiBold"/>
                <a:sym typeface="Open Sans SemiBold"/>
              </a:defRPr>
            </a:lvl2pPr>
            <a:lvl3pPr lvl="2" rtl="0">
              <a:spcBef>
                <a:spcPts val="0"/>
              </a:spcBef>
              <a:spcAft>
                <a:spcPts val="0"/>
              </a:spcAft>
              <a:buSzPts val="3000"/>
              <a:buNone/>
              <a:defRPr>
                <a:latin typeface="Open Sans SemiBold"/>
                <a:ea typeface="Open Sans SemiBold"/>
                <a:cs typeface="Open Sans SemiBold"/>
                <a:sym typeface="Open Sans SemiBold"/>
              </a:defRPr>
            </a:lvl3pPr>
            <a:lvl4pPr lvl="3" rtl="0">
              <a:spcBef>
                <a:spcPts val="0"/>
              </a:spcBef>
              <a:spcAft>
                <a:spcPts val="0"/>
              </a:spcAft>
              <a:buSzPts val="3000"/>
              <a:buNone/>
              <a:defRPr>
                <a:latin typeface="Open Sans SemiBold"/>
                <a:ea typeface="Open Sans SemiBold"/>
                <a:cs typeface="Open Sans SemiBold"/>
                <a:sym typeface="Open Sans SemiBold"/>
              </a:defRPr>
            </a:lvl4pPr>
            <a:lvl5pPr lvl="4" rtl="0">
              <a:spcBef>
                <a:spcPts val="0"/>
              </a:spcBef>
              <a:spcAft>
                <a:spcPts val="0"/>
              </a:spcAft>
              <a:buSzPts val="3000"/>
              <a:buNone/>
              <a:defRPr>
                <a:latin typeface="Open Sans SemiBold"/>
                <a:ea typeface="Open Sans SemiBold"/>
                <a:cs typeface="Open Sans SemiBold"/>
                <a:sym typeface="Open Sans SemiBold"/>
              </a:defRPr>
            </a:lvl5pPr>
            <a:lvl6pPr lvl="5" rtl="0">
              <a:spcBef>
                <a:spcPts val="0"/>
              </a:spcBef>
              <a:spcAft>
                <a:spcPts val="0"/>
              </a:spcAft>
              <a:buSzPts val="3000"/>
              <a:buNone/>
              <a:defRPr>
                <a:latin typeface="Open Sans SemiBold"/>
                <a:ea typeface="Open Sans SemiBold"/>
                <a:cs typeface="Open Sans SemiBold"/>
                <a:sym typeface="Open Sans SemiBold"/>
              </a:defRPr>
            </a:lvl6pPr>
            <a:lvl7pPr lvl="6" rtl="0">
              <a:spcBef>
                <a:spcPts val="0"/>
              </a:spcBef>
              <a:spcAft>
                <a:spcPts val="0"/>
              </a:spcAft>
              <a:buSzPts val="3000"/>
              <a:buNone/>
              <a:defRPr>
                <a:latin typeface="Open Sans SemiBold"/>
                <a:ea typeface="Open Sans SemiBold"/>
                <a:cs typeface="Open Sans SemiBold"/>
                <a:sym typeface="Open Sans SemiBold"/>
              </a:defRPr>
            </a:lvl7pPr>
            <a:lvl8pPr lvl="7" rtl="0">
              <a:spcBef>
                <a:spcPts val="0"/>
              </a:spcBef>
              <a:spcAft>
                <a:spcPts val="0"/>
              </a:spcAft>
              <a:buSzPts val="3000"/>
              <a:buNone/>
              <a:defRPr>
                <a:latin typeface="Open Sans SemiBold"/>
                <a:ea typeface="Open Sans SemiBold"/>
                <a:cs typeface="Open Sans SemiBold"/>
                <a:sym typeface="Open Sans SemiBold"/>
              </a:defRPr>
            </a:lvl8pPr>
            <a:lvl9pPr lvl="8" rtl="0">
              <a:spcBef>
                <a:spcPts val="0"/>
              </a:spcBef>
              <a:spcAft>
                <a:spcPts val="0"/>
              </a:spcAft>
              <a:buSzPts val="3000"/>
              <a:buNone/>
              <a:defRPr>
                <a:latin typeface="Open Sans SemiBold"/>
                <a:ea typeface="Open Sans SemiBold"/>
                <a:cs typeface="Open Sans SemiBold"/>
                <a:sym typeface="Open Sans SemiBold"/>
              </a:defRPr>
            </a:lvl9pPr>
          </a:lstStyle>
          <a:p>
            <a:endParaRPr/>
          </a:p>
        </p:txBody>
      </p:sp>
      <p:sp>
        <p:nvSpPr>
          <p:cNvPr id="402" name="Google Shape;402;p44"/>
          <p:cNvSpPr txBox="1">
            <a:spLocks noGrp="1"/>
          </p:cNvSpPr>
          <p:nvPr>
            <p:ph type="subTitle" idx="1"/>
          </p:nvPr>
        </p:nvSpPr>
        <p:spPr>
          <a:xfrm>
            <a:off x="6474067" y="3593100"/>
            <a:ext cx="3998400" cy="7440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600"/>
              <a:buFont typeface="Josefin Sans"/>
              <a:buNone/>
              <a:defRPr sz="1867">
                <a:solidFill>
                  <a:schemeClr val="dk1"/>
                </a:solidFill>
              </a:defRPr>
            </a:lvl1pPr>
            <a:lvl2pPr lvl="1" rtl="0">
              <a:spcBef>
                <a:spcPts val="0"/>
              </a:spcBef>
              <a:spcAft>
                <a:spcPts val="0"/>
              </a:spcAft>
              <a:buSzPts val="1500"/>
              <a:buNone/>
              <a:defRPr sz="2000"/>
            </a:lvl2pPr>
            <a:lvl3pPr lvl="2" rtl="0">
              <a:spcBef>
                <a:spcPts val="0"/>
              </a:spcBef>
              <a:spcAft>
                <a:spcPts val="0"/>
              </a:spcAft>
              <a:buSzPts val="1500"/>
              <a:buNone/>
              <a:defRPr sz="2000"/>
            </a:lvl3pPr>
            <a:lvl4pPr lvl="3" rtl="0">
              <a:spcBef>
                <a:spcPts val="0"/>
              </a:spcBef>
              <a:spcAft>
                <a:spcPts val="0"/>
              </a:spcAft>
              <a:buSzPts val="1500"/>
              <a:buNone/>
              <a:defRPr sz="2000"/>
            </a:lvl4pPr>
            <a:lvl5pPr lvl="4" rtl="0">
              <a:spcBef>
                <a:spcPts val="0"/>
              </a:spcBef>
              <a:spcAft>
                <a:spcPts val="0"/>
              </a:spcAft>
              <a:buSzPts val="1500"/>
              <a:buNone/>
              <a:defRPr sz="2000"/>
            </a:lvl5pPr>
            <a:lvl6pPr lvl="5" rtl="0">
              <a:spcBef>
                <a:spcPts val="0"/>
              </a:spcBef>
              <a:spcAft>
                <a:spcPts val="0"/>
              </a:spcAft>
              <a:buSzPts val="1500"/>
              <a:buNone/>
              <a:defRPr sz="2000"/>
            </a:lvl6pPr>
            <a:lvl7pPr lvl="6" rtl="0">
              <a:spcBef>
                <a:spcPts val="0"/>
              </a:spcBef>
              <a:spcAft>
                <a:spcPts val="0"/>
              </a:spcAft>
              <a:buSzPts val="1500"/>
              <a:buNone/>
              <a:defRPr sz="2000"/>
            </a:lvl7pPr>
            <a:lvl8pPr lvl="7" rtl="0">
              <a:spcBef>
                <a:spcPts val="0"/>
              </a:spcBef>
              <a:spcAft>
                <a:spcPts val="0"/>
              </a:spcAft>
              <a:buSzPts val="1500"/>
              <a:buNone/>
              <a:defRPr sz="2000"/>
            </a:lvl8pPr>
            <a:lvl9pPr lvl="8" rtl="0">
              <a:spcBef>
                <a:spcPts val="0"/>
              </a:spcBef>
              <a:spcAft>
                <a:spcPts val="0"/>
              </a:spcAft>
              <a:buSzPts val="1500"/>
              <a:buNone/>
              <a:defRPr sz="2000"/>
            </a:lvl9pPr>
          </a:lstStyle>
          <a:p>
            <a:endParaRPr/>
          </a:p>
        </p:txBody>
      </p:sp>
      <p:cxnSp>
        <p:nvCxnSpPr>
          <p:cNvPr id="403" name="Google Shape;403;p44"/>
          <p:cNvCxnSpPr/>
          <p:nvPr/>
        </p:nvCxnSpPr>
        <p:spPr>
          <a:xfrm>
            <a:off x="-96733" y="3654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404" name="Google Shape;404;p44"/>
          <p:cNvCxnSpPr/>
          <p:nvPr/>
        </p:nvCxnSpPr>
        <p:spPr>
          <a:xfrm>
            <a:off x="-96733" y="6503267"/>
            <a:ext cx="12383200" cy="0"/>
          </a:xfrm>
          <a:prstGeom prst="straightConnector1">
            <a:avLst/>
          </a:prstGeom>
          <a:noFill/>
          <a:ln w="28575" cap="flat" cmpd="sng">
            <a:solidFill>
              <a:schemeClr val="accent1"/>
            </a:solidFill>
            <a:prstDash val="solid"/>
            <a:round/>
            <a:headEnd type="none" w="med" len="med"/>
            <a:tailEnd type="none" w="med" len="med"/>
          </a:ln>
        </p:spPr>
      </p:cxnSp>
    </p:spTree>
    <p:extLst>
      <p:ext uri="{BB962C8B-B14F-4D97-AF65-F5344CB8AC3E}">
        <p14:creationId xmlns:p14="http://schemas.microsoft.com/office/powerpoint/2010/main" val="251696775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Title and text 7">
  <p:cSld name="Title and text 7">
    <p:spTree>
      <p:nvGrpSpPr>
        <p:cNvPr id="1" name="Shape 405"/>
        <p:cNvGrpSpPr/>
        <p:nvPr/>
      </p:nvGrpSpPr>
      <p:grpSpPr>
        <a:xfrm>
          <a:off x="0" y="0"/>
          <a:ext cx="0" cy="0"/>
          <a:chOff x="0" y="0"/>
          <a:chExt cx="0" cy="0"/>
        </a:xfrm>
      </p:grpSpPr>
      <p:sp>
        <p:nvSpPr>
          <p:cNvPr id="406" name="Google Shape;406;p45"/>
          <p:cNvSpPr txBox="1">
            <a:spLocks noGrp="1"/>
          </p:cNvSpPr>
          <p:nvPr>
            <p:ph type="subTitle" idx="1"/>
          </p:nvPr>
        </p:nvSpPr>
        <p:spPr>
          <a:xfrm>
            <a:off x="5555733" y="1938033"/>
            <a:ext cx="5276800" cy="3852000"/>
          </a:xfrm>
          <a:prstGeom prst="rect">
            <a:avLst/>
          </a:prstGeom>
        </p:spPr>
        <p:txBody>
          <a:bodyPr spcFirstLastPara="1" wrap="square" lIns="91425" tIns="91425" rIns="91425" bIns="91425" anchor="ctr" anchorCtr="0">
            <a:noAutofit/>
          </a:bodyPr>
          <a:lstStyle>
            <a:lvl1pPr marR="50799" lvl="0" algn="ctr" rtl="0">
              <a:lnSpc>
                <a:spcPct val="100000"/>
              </a:lnSpc>
              <a:spcBef>
                <a:spcPts val="0"/>
              </a:spcBef>
              <a:spcAft>
                <a:spcPts val="0"/>
              </a:spcAft>
              <a:buClr>
                <a:schemeClr val="accent1"/>
              </a:buClr>
              <a:buSzPts val="1400"/>
              <a:buChar char="●"/>
              <a:defRPr sz="1867"/>
            </a:lvl1pPr>
            <a:lvl2pPr lvl="1" algn="ctr" rtl="0">
              <a:spcBef>
                <a:spcPts val="0"/>
              </a:spcBef>
              <a:spcAft>
                <a:spcPts val="0"/>
              </a:spcAft>
              <a:buSzPts val="1400"/>
              <a:buChar char="○"/>
              <a:defRPr/>
            </a:lvl2pPr>
            <a:lvl3pPr lvl="2" algn="ctr" rtl="0">
              <a:spcBef>
                <a:spcPts val="0"/>
              </a:spcBef>
              <a:spcAft>
                <a:spcPts val="0"/>
              </a:spcAft>
              <a:buSzPts val="1400"/>
              <a:buChar char="■"/>
              <a:defRPr/>
            </a:lvl3pPr>
            <a:lvl4pPr lvl="3" algn="ctr" rtl="0">
              <a:spcBef>
                <a:spcPts val="0"/>
              </a:spcBef>
              <a:spcAft>
                <a:spcPts val="0"/>
              </a:spcAft>
              <a:buSzPts val="1400"/>
              <a:buChar char="●"/>
              <a:defRPr/>
            </a:lvl4pPr>
            <a:lvl5pPr lvl="4" algn="ctr" rtl="0">
              <a:spcBef>
                <a:spcPts val="0"/>
              </a:spcBef>
              <a:spcAft>
                <a:spcPts val="0"/>
              </a:spcAft>
              <a:buSzPts val="1400"/>
              <a:buChar char="○"/>
              <a:defRPr/>
            </a:lvl5pPr>
            <a:lvl6pPr lvl="5" algn="ctr" rtl="0">
              <a:spcBef>
                <a:spcPts val="0"/>
              </a:spcBef>
              <a:spcAft>
                <a:spcPts val="0"/>
              </a:spcAft>
              <a:buSzPts val="1400"/>
              <a:buChar char="■"/>
              <a:defRPr/>
            </a:lvl6pPr>
            <a:lvl7pPr lvl="6" algn="ctr" rtl="0">
              <a:spcBef>
                <a:spcPts val="0"/>
              </a:spcBef>
              <a:spcAft>
                <a:spcPts val="0"/>
              </a:spcAft>
              <a:buSzPts val="1400"/>
              <a:buChar char="●"/>
              <a:defRPr/>
            </a:lvl7pPr>
            <a:lvl8pPr lvl="7" algn="ctr" rtl="0">
              <a:spcBef>
                <a:spcPts val="0"/>
              </a:spcBef>
              <a:spcAft>
                <a:spcPts val="0"/>
              </a:spcAft>
              <a:buSzPts val="1400"/>
              <a:buChar char="○"/>
              <a:defRPr/>
            </a:lvl8pPr>
            <a:lvl9pPr lvl="8" algn="ctr" rtl="0">
              <a:spcBef>
                <a:spcPts val="0"/>
              </a:spcBef>
              <a:spcAft>
                <a:spcPts val="0"/>
              </a:spcAft>
              <a:buSzPts val="1400"/>
              <a:buChar char="■"/>
              <a:defRPr/>
            </a:lvl9pPr>
          </a:lstStyle>
          <a:p>
            <a:endParaRPr/>
          </a:p>
        </p:txBody>
      </p:sp>
      <p:sp>
        <p:nvSpPr>
          <p:cNvPr id="407" name="Google Shape;407;p45"/>
          <p:cNvSpPr txBox="1">
            <a:spLocks noGrp="1"/>
          </p:cNvSpPr>
          <p:nvPr>
            <p:ph type="title"/>
          </p:nvPr>
        </p:nvSpPr>
        <p:spPr>
          <a:xfrm>
            <a:off x="950967" y="593367"/>
            <a:ext cx="60036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atin typeface="Merriweather Light"/>
                <a:ea typeface="Merriweather Light"/>
                <a:cs typeface="Merriweather Light"/>
                <a:sym typeface="Merriweather Light"/>
              </a:defRPr>
            </a:lvl2pPr>
            <a:lvl3pPr lvl="2" rtl="0">
              <a:spcBef>
                <a:spcPts val="0"/>
              </a:spcBef>
              <a:spcAft>
                <a:spcPts val="0"/>
              </a:spcAft>
              <a:buSzPts val="3000"/>
              <a:buNone/>
              <a:defRPr>
                <a:latin typeface="Merriweather Light"/>
                <a:ea typeface="Merriweather Light"/>
                <a:cs typeface="Merriweather Light"/>
                <a:sym typeface="Merriweather Light"/>
              </a:defRPr>
            </a:lvl3pPr>
            <a:lvl4pPr lvl="3" rtl="0">
              <a:spcBef>
                <a:spcPts val="0"/>
              </a:spcBef>
              <a:spcAft>
                <a:spcPts val="0"/>
              </a:spcAft>
              <a:buSzPts val="3000"/>
              <a:buNone/>
              <a:defRPr>
                <a:latin typeface="Merriweather Light"/>
                <a:ea typeface="Merriweather Light"/>
                <a:cs typeface="Merriweather Light"/>
                <a:sym typeface="Merriweather Light"/>
              </a:defRPr>
            </a:lvl4pPr>
            <a:lvl5pPr lvl="4" rtl="0">
              <a:spcBef>
                <a:spcPts val="0"/>
              </a:spcBef>
              <a:spcAft>
                <a:spcPts val="0"/>
              </a:spcAft>
              <a:buSzPts val="3000"/>
              <a:buNone/>
              <a:defRPr>
                <a:latin typeface="Merriweather Light"/>
                <a:ea typeface="Merriweather Light"/>
                <a:cs typeface="Merriweather Light"/>
                <a:sym typeface="Merriweather Light"/>
              </a:defRPr>
            </a:lvl5pPr>
            <a:lvl6pPr lvl="5" rtl="0">
              <a:spcBef>
                <a:spcPts val="0"/>
              </a:spcBef>
              <a:spcAft>
                <a:spcPts val="0"/>
              </a:spcAft>
              <a:buSzPts val="3000"/>
              <a:buNone/>
              <a:defRPr>
                <a:latin typeface="Merriweather Light"/>
                <a:ea typeface="Merriweather Light"/>
                <a:cs typeface="Merriweather Light"/>
                <a:sym typeface="Merriweather Light"/>
              </a:defRPr>
            </a:lvl6pPr>
            <a:lvl7pPr lvl="6" rtl="0">
              <a:spcBef>
                <a:spcPts val="0"/>
              </a:spcBef>
              <a:spcAft>
                <a:spcPts val="0"/>
              </a:spcAft>
              <a:buSzPts val="3000"/>
              <a:buNone/>
              <a:defRPr>
                <a:latin typeface="Merriweather Light"/>
                <a:ea typeface="Merriweather Light"/>
                <a:cs typeface="Merriweather Light"/>
                <a:sym typeface="Merriweather Light"/>
              </a:defRPr>
            </a:lvl7pPr>
            <a:lvl8pPr lvl="7" rtl="0">
              <a:spcBef>
                <a:spcPts val="0"/>
              </a:spcBef>
              <a:spcAft>
                <a:spcPts val="0"/>
              </a:spcAft>
              <a:buSzPts val="3000"/>
              <a:buNone/>
              <a:defRPr>
                <a:latin typeface="Merriweather Light"/>
                <a:ea typeface="Merriweather Light"/>
                <a:cs typeface="Merriweather Light"/>
                <a:sym typeface="Merriweather Light"/>
              </a:defRPr>
            </a:lvl8pPr>
            <a:lvl9pPr lvl="8" rtl="0">
              <a:spcBef>
                <a:spcPts val="0"/>
              </a:spcBef>
              <a:spcAft>
                <a:spcPts val="0"/>
              </a:spcAft>
              <a:buSzPts val="3000"/>
              <a:buNone/>
              <a:defRPr>
                <a:latin typeface="Merriweather Light"/>
                <a:ea typeface="Merriweather Light"/>
                <a:cs typeface="Merriweather Light"/>
                <a:sym typeface="Merriweather Light"/>
              </a:defRPr>
            </a:lvl9pPr>
          </a:lstStyle>
          <a:p>
            <a:endParaRPr/>
          </a:p>
        </p:txBody>
      </p:sp>
      <p:cxnSp>
        <p:nvCxnSpPr>
          <p:cNvPr id="408" name="Google Shape;408;p45"/>
          <p:cNvCxnSpPr/>
          <p:nvPr/>
        </p:nvCxnSpPr>
        <p:spPr>
          <a:xfrm>
            <a:off x="-96733" y="3654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409" name="Google Shape;409;p45"/>
          <p:cNvCxnSpPr/>
          <p:nvPr/>
        </p:nvCxnSpPr>
        <p:spPr>
          <a:xfrm>
            <a:off x="-96733" y="65032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410" name="Google Shape;410;p45"/>
          <p:cNvCxnSpPr/>
          <p:nvPr/>
        </p:nvCxnSpPr>
        <p:spPr>
          <a:xfrm flipH="1">
            <a:off x="9029533" y="4884600"/>
            <a:ext cx="3764400" cy="21776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extLst>
      <p:ext uri="{BB962C8B-B14F-4D97-AF65-F5344CB8AC3E}">
        <p14:creationId xmlns:p14="http://schemas.microsoft.com/office/powerpoint/2010/main" val="50846385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Title and two columns 1">
  <p:cSld name="Title and two columns 1">
    <p:spTree>
      <p:nvGrpSpPr>
        <p:cNvPr id="1" name="Shape 411"/>
        <p:cNvGrpSpPr/>
        <p:nvPr/>
      </p:nvGrpSpPr>
      <p:grpSpPr>
        <a:xfrm>
          <a:off x="0" y="0"/>
          <a:ext cx="0" cy="0"/>
          <a:chOff x="0" y="0"/>
          <a:chExt cx="0" cy="0"/>
        </a:xfrm>
      </p:grpSpPr>
      <p:cxnSp>
        <p:nvCxnSpPr>
          <p:cNvPr id="412" name="Google Shape;412;p46"/>
          <p:cNvCxnSpPr/>
          <p:nvPr/>
        </p:nvCxnSpPr>
        <p:spPr>
          <a:xfrm>
            <a:off x="-96733" y="3654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413" name="Google Shape;413;p46"/>
          <p:cNvCxnSpPr/>
          <p:nvPr/>
        </p:nvCxnSpPr>
        <p:spPr>
          <a:xfrm>
            <a:off x="-96733" y="65032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414" name="Google Shape;414;p46"/>
          <p:cNvCxnSpPr/>
          <p:nvPr/>
        </p:nvCxnSpPr>
        <p:spPr>
          <a:xfrm>
            <a:off x="-333633" y="5435267"/>
            <a:ext cx="2569200" cy="1548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415" name="Google Shape;415;p46"/>
          <p:cNvCxnSpPr/>
          <p:nvPr/>
        </p:nvCxnSpPr>
        <p:spPr>
          <a:xfrm>
            <a:off x="9921533" y="-64500"/>
            <a:ext cx="2569200" cy="1548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416" name="Google Shape;416;p46"/>
          <p:cNvCxnSpPr/>
          <p:nvPr/>
        </p:nvCxnSpPr>
        <p:spPr>
          <a:xfrm flipH="1">
            <a:off x="9938984" y="5404884"/>
            <a:ext cx="2569200" cy="1548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417" name="Google Shape;417;p46"/>
          <p:cNvCxnSpPr/>
          <p:nvPr/>
        </p:nvCxnSpPr>
        <p:spPr>
          <a:xfrm flipH="1">
            <a:off x="-316183" y="-94883"/>
            <a:ext cx="2569200" cy="1548000"/>
          </a:xfrm>
          <a:prstGeom prst="curvedConnector3">
            <a:avLst>
              <a:gd name="adj1" fmla="val 50000"/>
            </a:avLst>
          </a:prstGeom>
          <a:noFill/>
          <a:ln w="28575" cap="flat" cmpd="sng">
            <a:solidFill>
              <a:schemeClr val="accent2"/>
            </a:solidFill>
            <a:prstDash val="solid"/>
            <a:round/>
            <a:headEnd type="none" w="med" len="med"/>
            <a:tailEnd type="none" w="med" len="med"/>
          </a:ln>
        </p:spPr>
      </p:cxnSp>
      <p:sp>
        <p:nvSpPr>
          <p:cNvPr id="418" name="Google Shape;418;p46"/>
          <p:cNvSpPr txBox="1">
            <a:spLocks noGrp="1"/>
          </p:cNvSpPr>
          <p:nvPr>
            <p:ph type="title"/>
          </p:nvPr>
        </p:nvSpPr>
        <p:spPr>
          <a:xfrm>
            <a:off x="2042200" y="593367"/>
            <a:ext cx="81076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algn="ctr" rtl="0">
              <a:spcBef>
                <a:spcPts val="0"/>
              </a:spcBef>
              <a:spcAft>
                <a:spcPts val="0"/>
              </a:spcAft>
              <a:buSzPts val="3000"/>
              <a:buNone/>
              <a:defRPr>
                <a:latin typeface="Merriweather Light"/>
                <a:ea typeface="Merriweather Light"/>
                <a:cs typeface="Merriweather Light"/>
                <a:sym typeface="Merriweather Light"/>
              </a:defRPr>
            </a:lvl2pPr>
            <a:lvl3pPr lvl="2" algn="ctr" rtl="0">
              <a:spcBef>
                <a:spcPts val="0"/>
              </a:spcBef>
              <a:spcAft>
                <a:spcPts val="0"/>
              </a:spcAft>
              <a:buSzPts val="3000"/>
              <a:buNone/>
              <a:defRPr>
                <a:latin typeface="Merriweather Light"/>
                <a:ea typeface="Merriweather Light"/>
                <a:cs typeface="Merriweather Light"/>
                <a:sym typeface="Merriweather Light"/>
              </a:defRPr>
            </a:lvl3pPr>
            <a:lvl4pPr lvl="3" algn="ctr" rtl="0">
              <a:spcBef>
                <a:spcPts val="0"/>
              </a:spcBef>
              <a:spcAft>
                <a:spcPts val="0"/>
              </a:spcAft>
              <a:buSzPts val="3000"/>
              <a:buNone/>
              <a:defRPr>
                <a:latin typeface="Merriweather Light"/>
                <a:ea typeface="Merriweather Light"/>
                <a:cs typeface="Merriweather Light"/>
                <a:sym typeface="Merriweather Light"/>
              </a:defRPr>
            </a:lvl4pPr>
            <a:lvl5pPr lvl="4" algn="ctr" rtl="0">
              <a:spcBef>
                <a:spcPts val="0"/>
              </a:spcBef>
              <a:spcAft>
                <a:spcPts val="0"/>
              </a:spcAft>
              <a:buSzPts val="3000"/>
              <a:buNone/>
              <a:defRPr>
                <a:latin typeface="Merriweather Light"/>
                <a:ea typeface="Merriweather Light"/>
                <a:cs typeface="Merriweather Light"/>
                <a:sym typeface="Merriweather Light"/>
              </a:defRPr>
            </a:lvl5pPr>
            <a:lvl6pPr lvl="5" algn="ctr" rtl="0">
              <a:spcBef>
                <a:spcPts val="0"/>
              </a:spcBef>
              <a:spcAft>
                <a:spcPts val="0"/>
              </a:spcAft>
              <a:buSzPts val="3000"/>
              <a:buNone/>
              <a:defRPr>
                <a:latin typeface="Merriweather Light"/>
                <a:ea typeface="Merriweather Light"/>
                <a:cs typeface="Merriweather Light"/>
                <a:sym typeface="Merriweather Light"/>
              </a:defRPr>
            </a:lvl6pPr>
            <a:lvl7pPr lvl="6" algn="ctr" rtl="0">
              <a:spcBef>
                <a:spcPts val="0"/>
              </a:spcBef>
              <a:spcAft>
                <a:spcPts val="0"/>
              </a:spcAft>
              <a:buSzPts val="3000"/>
              <a:buNone/>
              <a:defRPr>
                <a:latin typeface="Merriweather Light"/>
                <a:ea typeface="Merriweather Light"/>
                <a:cs typeface="Merriweather Light"/>
                <a:sym typeface="Merriweather Light"/>
              </a:defRPr>
            </a:lvl7pPr>
            <a:lvl8pPr lvl="7" algn="ctr" rtl="0">
              <a:spcBef>
                <a:spcPts val="0"/>
              </a:spcBef>
              <a:spcAft>
                <a:spcPts val="0"/>
              </a:spcAft>
              <a:buSzPts val="3000"/>
              <a:buNone/>
              <a:defRPr>
                <a:latin typeface="Merriweather Light"/>
                <a:ea typeface="Merriweather Light"/>
                <a:cs typeface="Merriweather Light"/>
                <a:sym typeface="Merriweather Light"/>
              </a:defRPr>
            </a:lvl8pPr>
            <a:lvl9pPr lvl="8" algn="ctr" rtl="0">
              <a:spcBef>
                <a:spcPts val="0"/>
              </a:spcBef>
              <a:spcAft>
                <a:spcPts val="0"/>
              </a:spcAft>
              <a:buSzPts val="3000"/>
              <a:buNone/>
              <a:defRPr>
                <a:latin typeface="Merriweather Light"/>
                <a:ea typeface="Merriweather Light"/>
                <a:cs typeface="Merriweather Light"/>
                <a:sym typeface="Merriweather Light"/>
              </a:defRPr>
            </a:lvl9pPr>
          </a:lstStyle>
          <a:p>
            <a:endParaRPr/>
          </a:p>
        </p:txBody>
      </p:sp>
      <p:sp>
        <p:nvSpPr>
          <p:cNvPr id="419" name="Google Shape;419;p46"/>
          <p:cNvSpPr txBox="1">
            <a:spLocks noGrp="1"/>
          </p:cNvSpPr>
          <p:nvPr>
            <p:ph type="subTitle" idx="1"/>
          </p:nvPr>
        </p:nvSpPr>
        <p:spPr>
          <a:xfrm>
            <a:off x="6033584" y="2050217"/>
            <a:ext cx="5276800" cy="3852000"/>
          </a:xfrm>
          <a:prstGeom prst="rect">
            <a:avLst/>
          </a:prstGeom>
        </p:spPr>
        <p:txBody>
          <a:bodyPr spcFirstLastPara="1" wrap="square" lIns="91425" tIns="91425" rIns="91425" bIns="91425" anchor="ctr" anchorCtr="0">
            <a:noAutofit/>
          </a:bodyPr>
          <a:lstStyle>
            <a:lvl1pPr marR="50799" lvl="0" algn="ctr" rtl="0">
              <a:lnSpc>
                <a:spcPct val="100000"/>
              </a:lnSpc>
              <a:spcBef>
                <a:spcPts val="0"/>
              </a:spcBef>
              <a:spcAft>
                <a:spcPts val="0"/>
              </a:spcAft>
              <a:buClr>
                <a:schemeClr val="accent1"/>
              </a:buClr>
              <a:buSzPts val="1400"/>
              <a:buChar char="●"/>
              <a:defRPr sz="1867"/>
            </a:lvl1pPr>
            <a:lvl2pPr lvl="1" algn="ctr" rtl="0">
              <a:spcBef>
                <a:spcPts val="0"/>
              </a:spcBef>
              <a:spcAft>
                <a:spcPts val="0"/>
              </a:spcAft>
              <a:buClr>
                <a:schemeClr val="dk1"/>
              </a:buClr>
              <a:buSzPts val="1400"/>
              <a:buChar char="○"/>
              <a:defRPr/>
            </a:lvl2pPr>
            <a:lvl3pPr lvl="2" algn="ctr" rtl="0">
              <a:spcBef>
                <a:spcPts val="0"/>
              </a:spcBef>
              <a:spcAft>
                <a:spcPts val="0"/>
              </a:spcAft>
              <a:buClr>
                <a:schemeClr val="dk1"/>
              </a:buClr>
              <a:buSzPts val="1400"/>
              <a:buChar char="■"/>
              <a:defRPr/>
            </a:lvl3pPr>
            <a:lvl4pPr lvl="3" algn="ctr" rtl="0">
              <a:spcBef>
                <a:spcPts val="0"/>
              </a:spcBef>
              <a:spcAft>
                <a:spcPts val="0"/>
              </a:spcAft>
              <a:buClr>
                <a:schemeClr val="dk1"/>
              </a:buClr>
              <a:buSzPts val="1400"/>
              <a:buChar char="●"/>
              <a:defRPr/>
            </a:lvl4pPr>
            <a:lvl5pPr lvl="4" algn="ctr" rtl="0">
              <a:spcBef>
                <a:spcPts val="0"/>
              </a:spcBef>
              <a:spcAft>
                <a:spcPts val="0"/>
              </a:spcAft>
              <a:buClr>
                <a:schemeClr val="dk1"/>
              </a:buClr>
              <a:buSzPts val="1400"/>
              <a:buChar char="○"/>
              <a:defRPr/>
            </a:lvl5pPr>
            <a:lvl6pPr lvl="5" algn="ctr" rtl="0">
              <a:spcBef>
                <a:spcPts val="0"/>
              </a:spcBef>
              <a:spcAft>
                <a:spcPts val="0"/>
              </a:spcAft>
              <a:buClr>
                <a:schemeClr val="dk1"/>
              </a:buClr>
              <a:buSzPts val="1400"/>
              <a:buChar char="■"/>
              <a:defRPr/>
            </a:lvl6pPr>
            <a:lvl7pPr lvl="6" algn="ctr" rtl="0">
              <a:spcBef>
                <a:spcPts val="0"/>
              </a:spcBef>
              <a:spcAft>
                <a:spcPts val="0"/>
              </a:spcAft>
              <a:buClr>
                <a:schemeClr val="dk1"/>
              </a:buClr>
              <a:buSzPts val="1400"/>
              <a:buChar char="●"/>
              <a:defRPr/>
            </a:lvl7pPr>
            <a:lvl8pPr lvl="7" algn="ctr" rtl="0">
              <a:spcBef>
                <a:spcPts val="0"/>
              </a:spcBef>
              <a:spcAft>
                <a:spcPts val="0"/>
              </a:spcAft>
              <a:buClr>
                <a:schemeClr val="dk1"/>
              </a:buClr>
              <a:buSzPts val="1400"/>
              <a:buChar char="○"/>
              <a:defRPr/>
            </a:lvl8pPr>
            <a:lvl9pPr lvl="8" algn="ctr" rtl="0">
              <a:spcBef>
                <a:spcPts val="0"/>
              </a:spcBef>
              <a:spcAft>
                <a:spcPts val="0"/>
              </a:spcAft>
              <a:buClr>
                <a:schemeClr val="dk1"/>
              </a:buClr>
              <a:buSzPts val="1400"/>
              <a:buChar char="■"/>
              <a:defRPr/>
            </a:lvl9pPr>
          </a:lstStyle>
          <a:p>
            <a:endParaRPr/>
          </a:p>
        </p:txBody>
      </p:sp>
      <p:sp>
        <p:nvSpPr>
          <p:cNvPr id="420" name="Google Shape;420;p46"/>
          <p:cNvSpPr txBox="1">
            <a:spLocks noGrp="1"/>
          </p:cNvSpPr>
          <p:nvPr>
            <p:ph type="subTitle" idx="2"/>
          </p:nvPr>
        </p:nvSpPr>
        <p:spPr>
          <a:xfrm>
            <a:off x="881617" y="2050217"/>
            <a:ext cx="5276800" cy="3852000"/>
          </a:xfrm>
          <a:prstGeom prst="rect">
            <a:avLst/>
          </a:prstGeom>
        </p:spPr>
        <p:txBody>
          <a:bodyPr spcFirstLastPara="1" wrap="square" lIns="91425" tIns="91425" rIns="91425" bIns="91425" anchor="ctr" anchorCtr="0">
            <a:noAutofit/>
          </a:bodyPr>
          <a:lstStyle>
            <a:lvl1pPr marR="50799" lvl="0" algn="ctr" rtl="0">
              <a:lnSpc>
                <a:spcPct val="100000"/>
              </a:lnSpc>
              <a:spcBef>
                <a:spcPts val="0"/>
              </a:spcBef>
              <a:spcAft>
                <a:spcPts val="0"/>
              </a:spcAft>
              <a:buClr>
                <a:schemeClr val="accent1"/>
              </a:buClr>
              <a:buSzPts val="1400"/>
              <a:buChar char="●"/>
              <a:defRPr sz="1867"/>
            </a:lvl1pPr>
            <a:lvl2pPr lvl="1" algn="ctr" rtl="0">
              <a:spcBef>
                <a:spcPts val="0"/>
              </a:spcBef>
              <a:spcAft>
                <a:spcPts val="0"/>
              </a:spcAft>
              <a:buClr>
                <a:schemeClr val="dk1"/>
              </a:buClr>
              <a:buSzPts val="1400"/>
              <a:buChar char="○"/>
              <a:defRPr/>
            </a:lvl2pPr>
            <a:lvl3pPr lvl="2" algn="ctr" rtl="0">
              <a:spcBef>
                <a:spcPts val="0"/>
              </a:spcBef>
              <a:spcAft>
                <a:spcPts val="0"/>
              </a:spcAft>
              <a:buClr>
                <a:schemeClr val="dk1"/>
              </a:buClr>
              <a:buSzPts val="1400"/>
              <a:buChar char="■"/>
              <a:defRPr/>
            </a:lvl3pPr>
            <a:lvl4pPr lvl="3" algn="ctr" rtl="0">
              <a:spcBef>
                <a:spcPts val="0"/>
              </a:spcBef>
              <a:spcAft>
                <a:spcPts val="0"/>
              </a:spcAft>
              <a:buClr>
                <a:schemeClr val="dk1"/>
              </a:buClr>
              <a:buSzPts val="1400"/>
              <a:buChar char="●"/>
              <a:defRPr/>
            </a:lvl4pPr>
            <a:lvl5pPr lvl="4" algn="ctr" rtl="0">
              <a:spcBef>
                <a:spcPts val="0"/>
              </a:spcBef>
              <a:spcAft>
                <a:spcPts val="0"/>
              </a:spcAft>
              <a:buClr>
                <a:schemeClr val="dk1"/>
              </a:buClr>
              <a:buSzPts val="1400"/>
              <a:buChar char="○"/>
              <a:defRPr/>
            </a:lvl5pPr>
            <a:lvl6pPr lvl="5" algn="ctr" rtl="0">
              <a:spcBef>
                <a:spcPts val="0"/>
              </a:spcBef>
              <a:spcAft>
                <a:spcPts val="0"/>
              </a:spcAft>
              <a:buClr>
                <a:schemeClr val="dk1"/>
              </a:buClr>
              <a:buSzPts val="1400"/>
              <a:buChar char="■"/>
              <a:defRPr/>
            </a:lvl6pPr>
            <a:lvl7pPr lvl="6" algn="ctr" rtl="0">
              <a:spcBef>
                <a:spcPts val="0"/>
              </a:spcBef>
              <a:spcAft>
                <a:spcPts val="0"/>
              </a:spcAft>
              <a:buClr>
                <a:schemeClr val="dk1"/>
              </a:buClr>
              <a:buSzPts val="1400"/>
              <a:buChar char="●"/>
              <a:defRPr/>
            </a:lvl7pPr>
            <a:lvl8pPr lvl="7" algn="ctr" rtl="0">
              <a:spcBef>
                <a:spcPts val="0"/>
              </a:spcBef>
              <a:spcAft>
                <a:spcPts val="0"/>
              </a:spcAft>
              <a:buClr>
                <a:schemeClr val="dk1"/>
              </a:buClr>
              <a:buSzPts val="1400"/>
              <a:buChar char="○"/>
              <a:defRPr/>
            </a:lvl8pPr>
            <a:lvl9pPr lvl="8" algn="ctr" rtl="0">
              <a:spcBef>
                <a:spcPts val="0"/>
              </a:spcBef>
              <a:spcAft>
                <a:spcPts val="0"/>
              </a:spcAft>
              <a:buClr>
                <a:schemeClr val="dk1"/>
              </a:buClr>
              <a:buSzPts val="1400"/>
              <a:buChar char="■"/>
              <a:defRPr/>
            </a:lvl9pPr>
          </a:lstStyle>
          <a:p>
            <a:endParaRPr/>
          </a:p>
        </p:txBody>
      </p:sp>
    </p:spTree>
    <p:extLst>
      <p:ext uri="{BB962C8B-B14F-4D97-AF65-F5344CB8AC3E}">
        <p14:creationId xmlns:p14="http://schemas.microsoft.com/office/powerpoint/2010/main" val="334563756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Title and two columns 2">
  <p:cSld name="Title and two columns 2">
    <p:spTree>
      <p:nvGrpSpPr>
        <p:cNvPr id="1" name="Shape 421"/>
        <p:cNvGrpSpPr/>
        <p:nvPr/>
      </p:nvGrpSpPr>
      <p:grpSpPr>
        <a:xfrm>
          <a:off x="0" y="0"/>
          <a:ext cx="0" cy="0"/>
          <a:chOff x="0" y="0"/>
          <a:chExt cx="0" cy="0"/>
        </a:xfrm>
      </p:grpSpPr>
      <p:sp>
        <p:nvSpPr>
          <p:cNvPr id="422" name="Google Shape;422;p47"/>
          <p:cNvSpPr txBox="1">
            <a:spLocks noGrp="1"/>
          </p:cNvSpPr>
          <p:nvPr>
            <p:ph type="subTitle" idx="1"/>
          </p:nvPr>
        </p:nvSpPr>
        <p:spPr>
          <a:xfrm>
            <a:off x="6421433" y="4821833"/>
            <a:ext cx="3922800" cy="476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9pPr>
          </a:lstStyle>
          <a:p>
            <a:endParaRPr/>
          </a:p>
        </p:txBody>
      </p:sp>
      <p:sp>
        <p:nvSpPr>
          <p:cNvPr id="423" name="Google Shape;423;p47"/>
          <p:cNvSpPr txBox="1">
            <a:spLocks noGrp="1"/>
          </p:cNvSpPr>
          <p:nvPr>
            <p:ph type="subTitle" idx="2"/>
          </p:nvPr>
        </p:nvSpPr>
        <p:spPr>
          <a:xfrm>
            <a:off x="6421600" y="5275167"/>
            <a:ext cx="3922400" cy="869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b="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424" name="Google Shape;424;p47"/>
          <p:cNvSpPr txBox="1">
            <a:spLocks noGrp="1"/>
          </p:cNvSpPr>
          <p:nvPr>
            <p:ph type="subTitle" idx="3"/>
          </p:nvPr>
        </p:nvSpPr>
        <p:spPr>
          <a:xfrm>
            <a:off x="1847772" y="4821833"/>
            <a:ext cx="3922800" cy="476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9pPr>
          </a:lstStyle>
          <a:p>
            <a:endParaRPr/>
          </a:p>
        </p:txBody>
      </p:sp>
      <p:sp>
        <p:nvSpPr>
          <p:cNvPr id="425" name="Google Shape;425;p47"/>
          <p:cNvSpPr txBox="1">
            <a:spLocks noGrp="1"/>
          </p:cNvSpPr>
          <p:nvPr>
            <p:ph type="subTitle" idx="4"/>
          </p:nvPr>
        </p:nvSpPr>
        <p:spPr>
          <a:xfrm>
            <a:off x="1848033" y="5275167"/>
            <a:ext cx="3922400" cy="869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b="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426" name="Google Shape;426;p47"/>
          <p:cNvSpPr txBox="1">
            <a:spLocks noGrp="1"/>
          </p:cNvSpPr>
          <p:nvPr>
            <p:ph type="title"/>
          </p:nvPr>
        </p:nvSpPr>
        <p:spPr>
          <a:xfrm>
            <a:off x="950967" y="593367"/>
            <a:ext cx="36388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atin typeface="Merriweather Light"/>
                <a:ea typeface="Merriweather Light"/>
                <a:cs typeface="Merriweather Light"/>
                <a:sym typeface="Merriweather Light"/>
              </a:defRPr>
            </a:lvl2pPr>
            <a:lvl3pPr lvl="2" rtl="0">
              <a:spcBef>
                <a:spcPts val="0"/>
              </a:spcBef>
              <a:spcAft>
                <a:spcPts val="0"/>
              </a:spcAft>
              <a:buSzPts val="3000"/>
              <a:buNone/>
              <a:defRPr>
                <a:latin typeface="Merriweather Light"/>
                <a:ea typeface="Merriweather Light"/>
                <a:cs typeface="Merriweather Light"/>
                <a:sym typeface="Merriweather Light"/>
              </a:defRPr>
            </a:lvl3pPr>
            <a:lvl4pPr lvl="3" rtl="0">
              <a:spcBef>
                <a:spcPts val="0"/>
              </a:spcBef>
              <a:spcAft>
                <a:spcPts val="0"/>
              </a:spcAft>
              <a:buSzPts val="3000"/>
              <a:buNone/>
              <a:defRPr>
                <a:latin typeface="Merriweather Light"/>
                <a:ea typeface="Merriweather Light"/>
                <a:cs typeface="Merriweather Light"/>
                <a:sym typeface="Merriweather Light"/>
              </a:defRPr>
            </a:lvl4pPr>
            <a:lvl5pPr lvl="4" rtl="0">
              <a:spcBef>
                <a:spcPts val="0"/>
              </a:spcBef>
              <a:spcAft>
                <a:spcPts val="0"/>
              </a:spcAft>
              <a:buSzPts val="3000"/>
              <a:buNone/>
              <a:defRPr>
                <a:latin typeface="Merriweather Light"/>
                <a:ea typeface="Merriweather Light"/>
                <a:cs typeface="Merriweather Light"/>
                <a:sym typeface="Merriweather Light"/>
              </a:defRPr>
            </a:lvl5pPr>
            <a:lvl6pPr lvl="5" rtl="0">
              <a:spcBef>
                <a:spcPts val="0"/>
              </a:spcBef>
              <a:spcAft>
                <a:spcPts val="0"/>
              </a:spcAft>
              <a:buSzPts val="3000"/>
              <a:buNone/>
              <a:defRPr>
                <a:latin typeface="Merriweather Light"/>
                <a:ea typeface="Merriweather Light"/>
                <a:cs typeface="Merriweather Light"/>
                <a:sym typeface="Merriweather Light"/>
              </a:defRPr>
            </a:lvl6pPr>
            <a:lvl7pPr lvl="6" rtl="0">
              <a:spcBef>
                <a:spcPts val="0"/>
              </a:spcBef>
              <a:spcAft>
                <a:spcPts val="0"/>
              </a:spcAft>
              <a:buSzPts val="3000"/>
              <a:buNone/>
              <a:defRPr>
                <a:latin typeface="Merriweather Light"/>
                <a:ea typeface="Merriweather Light"/>
                <a:cs typeface="Merriweather Light"/>
                <a:sym typeface="Merriweather Light"/>
              </a:defRPr>
            </a:lvl7pPr>
            <a:lvl8pPr lvl="7" rtl="0">
              <a:spcBef>
                <a:spcPts val="0"/>
              </a:spcBef>
              <a:spcAft>
                <a:spcPts val="0"/>
              </a:spcAft>
              <a:buSzPts val="3000"/>
              <a:buNone/>
              <a:defRPr>
                <a:latin typeface="Merriweather Light"/>
                <a:ea typeface="Merriweather Light"/>
                <a:cs typeface="Merriweather Light"/>
                <a:sym typeface="Merriweather Light"/>
              </a:defRPr>
            </a:lvl8pPr>
            <a:lvl9pPr lvl="8" rtl="0">
              <a:spcBef>
                <a:spcPts val="0"/>
              </a:spcBef>
              <a:spcAft>
                <a:spcPts val="0"/>
              </a:spcAft>
              <a:buSzPts val="3000"/>
              <a:buNone/>
              <a:defRPr>
                <a:latin typeface="Merriweather Light"/>
                <a:ea typeface="Merriweather Light"/>
                <a:cs typeface="Merriweather Light"/>
                <a:sym typeface="Merriweather Light"/>
              </a:defRPr>
            </a:lvl9pPr>
          </a:lstStyle>
          <a:p>
            <a:endParaRPr/>
          </a:p>
        </p:txBody>
      </p:sp>
      <p:cxnSp>
        <p:nvCxnSpPr>
          <p:cNvPr id="427" name="Google Shape;427;p47"/>
          <p:cNvCxnSpPr/>
          <p:nvPr/>
        </p:nvCxnSpPr>
        <p:spPr>
          <a:xfrm>
            <a:off x="-96733" y="3654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428" name="Google Shape;428;p47"/>
          <p:cNvCxnSpPr/>
          <p:nvPr/>
        </p:nvCxnSpPr>
        <p:spPr>
          <a:xfrm>
            <a:off x="-96733" y="6503267"/>
            <a:ext cx="12383200" cy="0"/>
          </a:xfrm>
          <a:prstGeom prst="straightConnector1">
            <a:avLst/>
          </a:prstGeom>
          <a:noFill/>
          <a:ln w="28575" cap="flat" cmpd="sng">
            <a:solidFill>
              <a:schemeClr val="accent1"/>
            </a:solidFill>
            <a:prstDash val="solid"/>
            <a:round/>
            <a:headEnd type="none" w="med" len="med"/>
            <a:tailEnd type="none" w="med" len="med"/>
          </a:ln>
        </p:spPr>
      </p:cxnSp>
    </p:spTree>
    <p:extLst>
      <p:ext uri="{BB962C8B-B14F-4D97-AF65-F5344CB8AC3E}">
        <p14:creationId xmlns:p14="http://schemas.microsoft.com/office/powerpoint/2010/main" val="354998397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Title and three columns 4">
  <p:cSld name="Title and three columns 4">
    <p:spTree>
      <p:nvGrpSpPr>
        <p:cNvPr id="1" name="Shape 429"/>
        <p:cNvGrpSpPr/>
        <p:nvPr/>
      </p:nvGrpSpPr>
      <p:grpSpPr>
        <a:xfrm>
          <a:off x="0" y="0"/>
          <a:ext cx="0" cy="0"/>
          <a:chOff x="0" y="0"/>
          <a:chExt cx="0" cy="0"/>
        </a:xfrm>
      </p:grpSpPr>
      <p:sp>
        <p:nvSpPr>
          <p:cNvPr id="430" name="Google Shape;430;p48"/>
          <p:cNvSpPr txBox="1">
            <a:spLocks noGrp="1"/>
          </p:cNvSpPr>
          <p:nvPr>
            <p:ph type="title"/>
          </p:nvPr>
        </p:nvSpPr>
        <p:spPr>
          <a:xfrm>
            <a:off x="1659000" y="593367"/>
            <a:ext cx="88740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algn="ctr" rtl="0">
              <a:spcBef>
                <a:spcPts val="0"/>
              </a:spcBef>
              <a:spcAft>
                <a:spcPts val="0"/>
              </a:spcAft>
              <a:buSzPts val="3000"/>
              <a:buNone/>
              <a:defRPr>
                <a:latin typeface="Merriweather Light"/>
                <a:ea typeface="Merriweather Light"/>
                <a:cs typeface="Merriweather Light"/>
                <a:sym typeface="Merriweather Light"/>
              </a:defRPr>
            </a:lvl2pPr>
            <a:lvl3pPr lvl="2" algn="ctr" rtl="0">
              <a:spcBef>
                <a:spcPts val="0"/>
              </a:spcBef>
              <a:spcAft>
                <a:spcPts val="0"/>
              </a:spcAft>
              <a:buSzPts val="3000"/>
              <a:buNone/>
              <a:defRPr>
                <a:latin typeface="Merriweather Light"/>
                <a:ea typeface="Merriweather Light"/>
                <a:cs typeface="Merriweather Light"/>
                <a:sym typeface="Merriweather Light"/>
              </a:defRPr>
            </a:lvl3pPr>
            <a:lvl4pPr lvl="3" algn="ctr" rtl="0">
              <a:spcBef>
                <a:spcPts val="0"/>
              </a:spcBef>
              <a:spcAft>
                <a:spcPts val="0"/>
              </a:spcAft>
              <a:buSzPts val="3000"/>
              <a:buNone/>
              <a:defRPr>
                <a:latin typeface="Merriweather Light"/>
                <a:ea typeface="Merriweather Light"/>
                <a:cs typeface="Merriweather Light"/>
                <a:sym typeface="Merriweather Light"/>
              </a:defRPr>
            </a:lvl4pPr>
            <a:lvl5pPr lvl="4" algn="ctr" rtl="0">
              <a:spcBef>
                <a:spcPts val="0"/>
              </a:spcBef>
              <a:spcAft>
                <a:spcPts val="0"/>
              </a:spcAft>
              <a:buSzPts val="3000"/>
              <a:buNone/>
              <a:defRPr>
                <a:latin typeface="Merriweather Light"/>
                <a:ea typeface="Merriweather Light"/>
                <a:cs typeface="Merriweather Light"/>
                <a:sym typeface="Merriweather Light"/>
              </a:defRPr>
            </a:lvl5pPr>
            <a:lvl6pPr lvl="5" algn="ctr" rtl="0">
              <a:spcBef>
                <a:spcPts val="0"/>
              </a:spcBef>
              <a:spcAft>
                <a:spcPts val="0"/>
              </a:spcAft>
              <a:buSzPts val="3000"/>
              <a:buNone/>
              <a:defRPr>
                <a:latin typeface="Merriweather Light"/>
                <a:ea typeface="Merriweather Light"/>
                <a:cs typeface="Merriweather Light"/>
                <a:sym typeface="Merriweather Light"/>
              </a:defRPr>
            </a:lvl6pPr>
            <a:lvl7pPr lvl="6" algn="ctr" rtl="0">
              <a:spcBef>
                <a:spcPts val="0"/>
              </a:spcBef>
              <a:spcAft>
                <a:spcPts val="0"/>
              </a:spcAft>
              <a:buSzPts val="3000"/>
              <a:buNone/>
              <a:defRPr>
                <a:latin typeface="Merriweather Light"/>
                <a:ea typeface="Merriweather Light"/>
                <a:cs typeface="Merriweather Light"/>
                <a:sym typeface="Merriweather Light"/>
              </a:defRPr>
            </a:lvl7pPr>
            <a:lvl8pPr lvl="7" algn="ctr" rtl="0">
              <a:spcBef>
                <a:spcPts val="0"/>
              </a:spcBef>
              <a:spcAft>
                <a:spcPts val="0"/>
              </a:spcAft>
              <a:buSzPts val="3000"/>
              <a:buNone/>
              <a:defRPr>
                <a:latin typeface="Merriweather Light"/>
                <a:ea typeface="Merriweather Light"/>
                <a:cs typeface="Merriweather Light"/>
                <a:sym typeface="Merriweather Light"/>
              </a:defRPr>
            </a:lvl8pPr>
            <a:lvl9pPr lvl="8" algn="ctr" rtl="0">
              <a:spcBef>
                <a:spcPts val="0"/>
              </a:spcBef>
              <a:spcAft>
                <a:spcPts val="0"/>
              </a:spcAft>
              <a:buSzPts val="3000"/>
              <a:buNone/>
              <a:defRPr>
                <a:latin typeface="Merriweather Light"/>
                <a:ea typeface="Merriweather Light"/>
                <a:cs typeface="Merriweather Light"/>
                <a:sym typeface="Merriweather Light"/>
              </a:defRPr>
            </a:lvl9pPr>
          </a:lstStyle>
          <a:p>
            <a:endParaRPr/>
          </a:p>
        </p:txBody>
      </p:sp>
      <p:sp>
        <p:nvSpPr>
          <p:cNvPr id="431" name="Google Shape;431;p48"/>
          <p:cNvSpPr txBox="1">
            <a:spLocks noGrp="1"/>
          </p:cNvSpPr>
          <p:nvPr>
            <p:ph type="subTitle" idx="1"/>
          </p:nvPr>
        </p:nvSpPr>
        <p:spPr>
          <a:xfrm>
            <a:off x="4678667" y="4531668"/>
            <a:ext cx="2834800" cy="592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9pPr>
          </a:lstStyle>
          <a:p>
            <a:endParaRPr/>
          </a:p>
        </p:txBody>
      </p:sp>
      <p:sp>
        <p:nvSpPr>
          <p:cNvPr id="432" name="Google Shape;432;p48"/>
          <p:cNvSpPr txBox="1">
            <a:spLocks noGrp="1"/>
          </p:cNvSpPr>
          <p:nvPr>
            <p:ph type="subTitle" idx="2"/>
          </p:nvPr>
        </p:nvSpPr>
        <p:spPr>
          <a:xfrm>
            <a:off x="4678700" y="5086600"/>
            <a:ext cx="2834800" cy="1181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solidFill>
                  <a:schemeClr val="dk1"/>
                </a:solidFill>
              </a:defRPr>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433" name="Google Shape;433;p48"/>
          <p:cNvSpPr txBox="1">
            <a:spLocks noGrp="1"/>
          </p:cNvSpPr>
          <p:nvPr>
            <p:ph type="subTitle" idx="3"/>
          </p:nvPr>
        </p:nvSpPr>
        <p:spPr>
          <a:xfrm>
            <a:off x="1270700" y="4531668"/>
            <a:ext cx="2834800" cy="592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9pPr>
          </a:lstStyle>
          <a:p>
            <a:endParaRPr/>
          </a:p>
        </p:txBody>
      </p:sp>
      <p:sp>
        <p:nvSpPr>
          <p:cNvPr id="434" name="Google Shape;434;p48"/>
          <p:cNvSpPr txBox="1">
            <a:spLocks noGrp="1"/>
          </p:cNvSpPr>
          <p:nvPr>
            <p:ph type="subTitle" idx="4"/>
          </p:nvPr>
        </p:nvSpPr>
        <p:spPr>
          <a:xfrm>
            <a:off x="1270833" y="5086601"/>
            <a:ext cx="2834800" cy="1181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solidFill>
                  <a:schemeClr val="dk1"/>
                </a:solidFill>
              </a:defRPr>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435" name="Google Shape;435;p48"/>
          <p:cNvSpPr txBox="1">
            <a:spLocks noGrp="1"/>
          </p:cNvSpPr>
          <p:nvPr>
            <p:ph type="subTitle" idx="5"/>
          </p:nvPr>
        </p:nvSpPr>
        <p:spPr>
          <a:xfrm>
            <a:off x="8086500" y="4531668"/>
            <a:ext cx="2834800" cy="592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3200">
                <a:solidFill>
                  <a:schemeClr val="dk1"/>
                </a:solidFill>
                <a:latin typeface="Vidaloka"/>
                <a:ea typeface="Vidaloka"/>
                <a:cs typeface="Vidaloka"/>
                <a:sym typeface="Vidaloka"/>
              </a:defRPr>
            </a:lvl9pPr>
          </a:lstStyle>
          <a:p>
            <a:endParaRPr/>
          </a:p>
        </p:txBody>
      </p:sp>
      <p:sp>
        <p:nvSpPr>
          <p:cNvPr id="436" name="Google Shape;436;p48"/>
          <p:cNvSpPr txBox="1">
            <a:spLocks noGrp="1"/>
          </p:cNvSpPr>
          <p:nvPr>
            <p:ph type="subTitle" idx="6"/>
          </p:nvPr>
        </p:nvSpPr>
        <p:spPr>
          <a:xfrm>
            <a:off x="8086500" y="5086600"/>
            <a:ext cx="2834800" cy="1181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solidFill>
                  <a:schemeClr val="dk1"/>
                </a:solidFill>
              </a:defRPr>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cxnSp>
        <p:nvCxnSpPr>
          <p:cNvPr id="437" name="Google Shape;437;p48"/>
          <p:cNvCxnSpPr/>
          <p:nvPr/>
        </p:nvCxnSpPr>
        <p:spPr>
          <a:xfrm>
            <a:off x="-96733" y="3654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438" name="Google Shape;438;p48"/>
          <p:cNvCxnSpPr/>
          <p:nvPr/>
        </p:nvCxnSpPr>
        <p:spPr>
          <a:xfrm>
            <a:off x="-96733" y="65032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439" name="Google Shape;439;p48"/>
          <p:cNvCxnSpPr/>
          <p:nvPr/>
        </p:nvCxnSpPr>
        <p:spPr>
          <a:xfrm>
            <a:off x="-333633" y="5435267"/>
            <a:ext cx="2569200" cy="1548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440" name="Google Shape;440;p48"/>
          <p:cNvCxnSpPr/>
          <p:nvPr/>
        </p:nvCxnSpPr>
        <p:spPr>
          <a:xfrm>
            <a:off x="9921533" y="-64500"/>
            <a:ext cx="2569200" cy="15480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extLst>
      <p:ext uri="{BB962C8B-B14F-4D97-AF65-F5344CB8AC3E}">
        <p14:creationId xmlns:p14="http://schemas.microsoft.com/office/powerpoint/2010/main" val="424841792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Thanks">
  <p:cSld name="Thanks">
    <p:spTree>
      <p:nvGrpSpPr>
        <p:cNvPr id="1" name="Shape 441"/>
        <p:cNvGrpSpPr/>
        <p:nvPr/>
      </p:nvGrpSpPr>
      <p:grpSpPr>
        <a:xfrm>
          <a:off x="0" y="0"/>
          <a:ext cx="0" cy="0"/>
          <a:chOff x="0" y="0"/>
          <a:chExt cx="0" cy="0"/>
        </a:xfrm>
      </p:grpSpPr>
      <p:sp>
        <p:nvSpPr>
          <p:cNvPr id="442" name="Google Shape;442;p49"/>
          <p:cNvSpPr txBox="1">
            <a:spLocks noGrp="1"/>
          </p:cNvSpPr>
          <p:nvPr>
            <p:ph type="title"/>
          </p:nvPr>
        </p:nvSpPr>
        <p:spPr>
          <a:xfrm>
            <a:off x="3777200" y="1054933"/>
            <a:ext cx="4637600" cy="1230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5300"/>
              <a:buNone/>
              <a:defRPr sz="9333"/>
            </a:lvl1pPr>
            <a:lvl2pPr lvl="1" algn="ctr" rtl="0">
              <a:spcBef>
                <a:spcPts val="0"/>
              </a:spcBef>
              <a:spcAft>
                <a:spcPts val="0"/>
              </a:spcAft>
              <a:buSzPts val="3000"/>
              <a:buNone/>
              <a:defRPr>
                <a:latin typeface="Open Sans"/>
                <a:ea typeface="Open Sans"/>
                <a:cs typeface="Open Sans"/>
                <a:sym typeface="Open Sans"/>
              </a:defRPr>
            </a:lvl2pPr>
            <a:lvl3pPr lvl="2" algn="ctr" rtl="0">
              <a:spcBef>
                <a:spcPts val="0"/>
              </a:spcBef>
              <a:spcAft>
                <a:spcPts val="0"/>
              </a:spcAft>
              <a:buSzPts val="3000"/>
              <a:buNone/>
              <a:defRPr>
                <a:latin typeface="Open Sans"/>
                <a:ea typeface="Open Sans"/>
                <a:cs typeface="Open Sans"/>
                <a:sym typeface="Open Sans"/>
              </a:defRPr>
            </a:lvl3pPr>
            <a:lvl4pPr lvl="3" algn="ctr" rtl="0">
              <a:spcBef>
                <a:spcPts val="0"/>
              </a:spcBef>
              <a:spcAft>
                <a:spcPts val="0"/>
              </a:spcAft>
              <a:buSzPts val="3000"/>
              <a:buNone/>
              <a:defRPr>
                <a:latin typeface="Open Sans"/>
                <a:ea typeface="Open Sans"/>
                <a:cs typeface="Open Sans"/>
                <a:sym typeface="Open Sans"/>
              </a:defRPr>
            </a:lvl4pPr>
            <a:lvl5pPr lvl="4" algn="ctr" rtl="0">
              <a:spcBef>
                <a:spcPts val="0"/>
              </a:spcBef>
              <a:spcAft>
                <a:spcPts val="0"/>
              </a:spcAft>
              <a:buSzPts val="3000"/>
              <a:buNone/>
              <a:defRPr>
                <a:latin typeface="Open Sans"/>
                <a:ea typeface="Open Sans"/>
                <a:cs typeface="Open Sans"/>
                <a:sym typeface="Open Sans"/>
              </a:defRPr>
            </a:lvl5pPr>
            <a:lvl6pPr lvl="5" algn="ctr" rtl="0">
              <a:spcBef>
                <a:spcPts val="0"/>
              </a:spcBef>
              <a:spcAft>
                <a:spcPts val="0"/>
              </a:spcAft>
              <a:buSzPts val="3000"/>
              <a:buNone/>
              <a:defRPr>
                <a:latin typeface="Open Sans"/>
                <a:ea typeface="Open Sans"/>
                <a:cs typeface="Open Sans"/>
                <a:sym typeface="Open Sans"/>
              </a:defRPr>
            </a:lvl6pPr>
            <a:lvl7pPr lvl="6" algn="ctr" rtl="0">
              <a:spcBef>
                <a:spcPts val="0"/>
              </a:spcBef>
              <a:spcAft>
                <a:spcPts val="0"/>
              </a:spcAft>
              <a:buSzPts val="3000"/>
              <a:buNone/>
              <a:defRPr>
                <a:latin typeface="Open Sans"/>
                <a:ea typeface="Open Sans"/>
                <a:cs typeface="Open Sans"/>
                <a:sym typeface="Open Sans"/>
              </a:defRPr>
            </a:lvl7pPr>
            <a:lvl8pPr lvl="7" algn="ctr" rtl="0">
              <a:spcBef>
                <a:spcPts val="0"/>
              </a:spcBef>
              <a:spcAft>
                <a:spcPts val="0"/>
              </a:spcAft>
              <a:buSzPts val="3000"/>
              <a:buNone/>
              <a:defRPr>
                <a:latin typeface="Open Sans"/>
                <a:ea typeface="Open Sans"/>
                <a:cs typeface="Open Sans"/>
                <a:sym typeface="Open Sans"/>
              </a:defRPr>
            </a:lvl8pPr>
            <a:lvl9pPr lvl="8" algn="ctr" rtl="0">
              <a:spcBef>
                <a:spcPts val="0"/>
              </a:spcBef>
              <a:spcAft>
                <a:spcPts val="0"/>
              </a:spcAft>
              <a:buSzPts val="3000"/>
              <a:buNone/>
              <a:defRPr>
                <a:latin typeface="Open Sans"/>
                <a:ea typeface="Open Sans"/>
                <a:cs typeface="Open Sans"/>
                <a:sym typeface="Open Sans"/>
              </a:defRPr>
            </a:lvl9pPr>
          </a:lstStyle>
          <a:p>
            <a:endParaRPr/>
          </a:p>
        </p:txBody>
      </p:sp>
      <p:sp>
        <p:nvSpPr>
          <p:cNvPr id="443" name="Google Shape;443;p49"/>
          <p:cNvSpPr txBox="1">
            <a:spLocks noGrp="1"/>
          </p:cNvSpPr>
          <p:nvPr>
            <p:ph type="subTitle" idx="1"/>
          </p:nvPr>
        </p:nvSpPr>
        <p:spPr>
          <a:xfrm>
            <a:off x="3977800" y="2332567"/>
            <a:ext cx="4236400" cy="1230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444" name="Google Shape;444;p49"/>
          <p:cNvSpPr txBox="1"/>
          <p:nvPr/>
        </p:nvSpPr>
        <p:spPr>
          <a:xfrm>
            <a:off x="3867267" y="4584367"/>
            <a:ext cx="4457600" cy="955600"/>
          </a:xfrm>
          <a:prstGeom prst="rect">
            <a:avLst/>
          </a:prstGeom>
          <a:noFill/>
          <a:ln>
            <a:noFill/>
          </a:ln>
        </p:spPr>
        <p:txBody>
          <a:bodyPr spcFirstLastPara="1" wrap="square" lIns="121900" tIns="121900" rIns="121900" bIns="121900" anchor="t" anchorCtr="0">
            <a:noAutofit/>
          </a:bodyPr>
          <a:lstStyle/>
          <a:p>
            <a:pPr marL="0" lvl="0" indent="0" algn="ctr" rtl="0">
              <a:spcBef>
                <a:spcPts val="0"/>
              </a:spcBef>
              <a:spcAft>
                <a:spcPts val="0"/>
              </a:spcAft>
              <a:buNone/>
            </a:pPr>
            <a:r>
              <a:rPr lang="en" sz="1467" b="1">
                <a:solidFill>
                  <a:schemeClr val="dk2"/>
                </a:solidFill>
                <a:latin typeface="Montserrat"/>
                <a:ea typeface="Montserrat"/>
                <a:cs typeface="Montserrat"/>
                <a:sym typeface="Montserrat"/>
              </a:rPr>
              <a:t>CREDITS</a:t>
            </a:r>
            <a:r>
              <a:rPr lang="en" sz="1467">
                <a:solidFill>
                  <a:schemeClr val="dk2"/>
                </a:solidFill>
                <a:latin typeface="Montserrat"/>
                <a:ea typeface="Montserrat"/>
                <a:cs typeface="Montserrat"/>
                <a:sym typeface="Montserrat"/>
              </a:rPr>
              <a:t>: This presentation template was created by </a:t>
            </a:r>
            <a:r>
              <a:rPr lang="en" sz="1467" b="1">
                <a:solidFill>
                  <a:schemeClr val="dk2"/>
                </a:solidFill>
                <a:uFill>
                  <a:noFill/>
                </a:uFill>
                <a:latin typeface="Montserrat"/>
                <a:ea typeface="Montserrat"/>
                <a:cs typeface="Montserrat"/>
                <a:sym typeface="Montserrat"/>
                <a:hlinkClick r:id="rId2">
                  <a:extLst>
                    <a:ext uri="{A12FA001-AC4F-418D-AE19-62706E023703}">
                      <ahyp:hlinkClr xmlns:ahyp="http://schemas.microsoft.com/office/drawing/2018/hyperlinkcolor" val="tx"/>
                    </a:ext>
                  </a:extLst>
                </a:hlinkClick>
              </a:rPr>
              <a:t>Slidesgo</a:t>
            </a:r>
            <a:r>
              <a:rPr lang="en" sz="1467">
                <a:solidFill>
                  <a:schemeClr val="dk2"/>
                </a:solidFill>
                <a:latin typeface="Montserrat"/>
                <a:ea typeface="Montserrat"/>
                <a:cs typeface="Montserrat"/>
                <a:sym typeface="Montserrat"/>
              </a:rPr>
              <a:t>, including icons by </a:t>
            </a:r>
            <a:r>
              <a:rPr lang="en" sz="1467" b="1">
                <a:solidFill>
                  <a:schemeClr val="dk2"/>
                </a:solidFill>
                <a:uFill>
                  <a:noFill/>
                </a:uFill>
                <a:latin typeface="Montserrat"/>
                <a:ea typeface="Montserrat"/>
                <a:cs typeface="Montserrat"/>
                <a:sym typeface="Montserrat"/>
                <a:hlinkClick r:id="rId3">
                  <a:extLst>
                    <a:ext uri="{A12FA001-AC4F-418D-AE19-62706E023703}">
                      <ahyp:hlinkClr xmlns:ahyp="http://schemas.microsoft.com/office/drawing/2018/hyperlinkcolor" val="tx"/>
                    </a:ext>
                  </a:extLst>
                </a:hlinkClick>
              </a:rPr>
              <a:t>Flaticon</a:t>
            </a:r>
            <a:r>
              <a:rPr lang="en" sz="1467">
                <a:solidFill>
                  <a:schemeClr val="dk2"/>
                </a:solidFill>
                <a:latin typeface="Montserrat"/>
                <a:ea typeface="Montserrat"/>
                <a:cs typeface="Montserrat"/>
                <a:sym typeface="Montserrat"/>
              </a:rPr>
              <a:t>, infographics &amp; images by </a:t>
            </a:r>
            <a:r>
              <a:rPr lang="en" sz="1467" b="1">
                <a:solidFill>
                  <a:schemeClr val="dk2"/>
                </a:solidFill>
                <a:uFill>
                  <a:noFill/>
                </a:uFill>
                <a:latin typeface="Montserrat"/>
                <a:ea typeface="Montserrat"/>
                <a:cs typeface="Montserrat"/>
                <a:sym typeface="Montserrat"/>
                <a:hlinkClick r:id="rId4">
                  <a:extLst>
                    <a:ext uri="{A12FA001-AC4F-418D-AE19-62706E023703}">
                      <ahyp:hlinkClr xmlns:ahyp="http://schemas.microsoft.com/office/drawing/2018/hyperlinkcolor" val="tx"/>
                    </a:ext>
                  </a:extLst>
                </a:hlinkClick>
              </a:rPr>
              <a:t>Freepik</a:t>
            </a:r>
            <a:endParaRPr sz="1467" b="1">
              <a:solidFill>
                <a:schemeClr val="dk2"/>
              </a:solidFill>
              <a:latin typeface="Montserrat"/>
              <a:ea typeface="Montserrat"/>
              <a:cs typeface="Montserrat"/>
              <a:sym typeface="Montserrat"/>
            </a:endParaRPr>
          </a:p>
        </p:txBody>
      </p:sp>
      <p:cxnSp>
        <p:nvCxnSpPr>
          <p:cNvPr id="445" name="Google Shape;445;p49"/>
          <p:cNvCxnSpPr/>
          <p:nvPr/>
        </p:nvCxnSpPr>
        <p:spPr>
          <a:xfrm>
            <a:off x="-96733" y="65032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446" name="Google Shape;446;p49"/>
          <p:cNvCxnSpPr/>
          <p:nvPr/>
        </p:nvCxnSpPr>
        <p:spPr>
          <a:xfrm>
            <a:off x="-343967" y="5247167"/>
            <a:ext cx="4063200" cy="17952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447" name="Google Shape;447;p49"/>
          <p:cNvCxnSpPr/>
          <p:nvPr/>
        </p:nvCxnSpPr>
        <p:spPr>
          <a:xfrm>
            <a:off x="-96733" y="3654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448" name="Google Shape;448;p49"/>
          <p:cNvCxnSpPr/>
          <p:nvPr/>
        </p:nvCxnSpPr>
        <p:spPr>
          <a:xfrm>
            <a:off x="8623267" y="-96733"/>
            <a:ext cx="4063200" cy="17952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extLst>
      <p:ext uri="{BB962C8B-B14F-4D97-AF65-F5344CB8AC3E}">
        <p14:creationId xmlns:p14="http://schemas.microsoft.com/office/powerpoint/2010/main" val="292328494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Background">
  <p:cSld name="Background">
    <p:spTree>
      <p:nvGrpSpPr>
        <p:cNvPr id="1" name="Shape 449"/>
        <p:cNvGrpSpPr/>
        <p:nvPr/>
      </p:nvGrpSpPr>
      <p:grpSpPr>
        <a:xfrm>
          <a:off x="0" y="0"/>
          <a:ext cx="0" cy="0"/>
          <a:chOff x="0" y="0"/>
          <a:chExt cx="0" cy="0"/>
        </a:xfrm>
      </p:grpSpPr>
      <p:cxnSp>
        <p:nvCxnSpPr>
          <p:cNvPr id="450" name="Google Shape;450;p50"/>
          <p:cNvCxnSpPr/>
          <p:nvPr/>
        </p:nvCxnSpPr>
        <p:spPr>
          <a:xfrm>
            <a:off x="-96733" y="65032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451" name="Google Shape;451;p50"/>
          <p:cNvCxnSpPr/>
          <p:nvPr/>
        </p:nvCxnSpPr>
        <p:spPr>
          <a:xfrm>
            <a:off x="-96733" y="365467"/>
            <a:ext cx="12383200" cy="0"/>
          </a:xfrm>
          <a:prstGeom prst="straightConnector1">
            <a:avLst/>
          </a:prstGeom>
          <a:noFill/>
          <a:ln w="28575" cap="flat" cmpd="sng">
            <a:solidFill>
              <a:schemeClr val="accent1"/>
            </a:solidFill>
            <a:prstDash val="solid"/>
            <a:round/>
            <a:headEnd type="none" w="med" len="med"/>
            <a:tailEnd type="none" w="med" len="med"/>
          </a:ln>
        </p:spPr>
      </p:cxnSp>
    </p:spTree>
    <p:extLst>
      <p:ext uri="{BB962C8B-B14F-4D97-AF65-F5344CB8AC3E}">
        <p14:creationId xmlns:p14="http://schemas.microsoft.com/office/powerpoint/2010/main" val="411267891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matchingName="Background 1">
  <p:cSld name="Background 1">
    <p:spTree>
      <p:nvGrpSpPr>
        <p:cNvPr id="1" name="Shape 452"/>
        <p:cNvGrpSpPr/>
        <p:nvPr/>
      </p:nvGrpSpPr>
      <p:grpSpPr>
        <a:xfrm>
          <a:off x="0" y="0"/>
          <a:ext cx="0" cy="0"/>
          <a:chOff x="0" y="0"/>
          <a:chExt cx="0" cy="0"/>
        </a:xfrm>
      </p:grpSpPr>
      <p:cxnSp>
        <p:nvCxnSpPr>
          <p:cNvPr id="453" name="Google Shape;453;p51"/>
          <p:cNvCxnSpPr/>
          <p:nvPr/>
        </p:nvCxnSpPr>
        <p:spPr>
          <a:xfrm>
            <a:off x="-96733" y="65032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454" name="Google Shape;454;p51"/>
          <p:cNvCxnSpPr/>
          <p:nvPr/>
        </p:nvCxnSpPr>
        <p:spPr>
          <a:xfrm>
            <a:off x="-96733" y="3654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455" name="Google Shape;455;p51"/>
          <p:cNvCxnSpPr/>
          <p:nvPr/>
        </p:nvCxnSpPr>
        <p:spPr>
          <a:xfrm>
            <a:off x="9912233" y="-167467"/>
            <a:ext cx="2657600" cy="17736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456" name="Google Shape;456;p51"/>
          <p:cNvCxnSpPr/>
          <p:nvPr/>
        </p:nvCxnSpPr>
        <p:spPr>
          <a:xfrm>
            <a:off x="-196367" y="5257967"/>
            <a:ext cx="2657600" cy="17736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extLst>
      <p:ext uri="{BB962C8B-B14F-4D97-AF65-F5344CB8AC3E}">
        <p14:creationId xmlns:p14="http://schemas.microsoft.com/office/powerpoint/2010/main" val="28035531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matchingName="Background 2">
  <p:cSld name="Background 2">
    <p:spTree>
      <p:nvGrpSpPr>
        <p:cNvPr id="1" name="Shape 457"/>
        <p:cNvGrpSpPr/>
        <p:nvPr/>
      </p:nvGrpSpPr>
      <p:grpSpPr>
        <a:xfrm>
          <a:off x="0" y="0"/>
          <a:ext cx="0" cy="0"/>
          <a:chOff x="0" y="0"/>
          <a:chExt cx="0" cy="0"/>
        </a:xfrm>
      </p:grpSpPr>
      <p:cxnSp>
        <p:nvCxnSpPr>
          <p:cNvPr id="458" name="Google Shape;458;p52"/>
          <p:cNvCxnSpPr/>
          <p:nvPr/>
        </p:nvCxnSpPr>
        <p:spPr>
          <a:xfrm>
            <a:off x="-96733" y="65032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459" name="Google Shape;459;p52"/>
          <p:cNvCxnSpPr/>
          <p:nvPr/>
        </p:nvCxnSpPr>
        <p:spPr>
          <a:xfrm>
            <a:off x="-96733" y="3654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460" name="Google Shape;460;p52"/>
          <p:cNvCxnSpPr/>
          <p:nvPr/>
        </p:nvCxnSpPr>
        <p:spPr>
          <a:xfrm flipH="1">
            <a:off x="9029533" y="4884600"/>
            <a:ext cx="3764400" cy="21776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extLst>
      <p:ext uri="{BB962C8B-B14F-4D97-AF65-F5344CB8AC3E}">
        <p14:creationId xmlns:p14="http://schemas.microsoft.com/office/powerpoint/2010/main" val="294629456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Background 3">
  <p:cSld name="Background 3">
    <p:spTree>
      <p:nvGrpSpPr>
        <p:cNvPr id="1" name="Shape 461"/>
        <p:cNvGrpSpPr/>
        <p:nvPr/>
      </p:nvGrpSpPr>
      <p:grpSpPr>
        <a:xfrm>
          <a:off x="0" y="0"/>
          <a:ext cx="0" cy="0"/>
          <a:chOff x="0" y="0"/>
          <a:chExt cx="0" cy="0"/>
        </a:xfrm>
      </p:grpSpPr>
      <p:cxnSp>
        <p:nvCxnSpPr>
          <p:cNvPr id="462" name="Google Shape;462;p53"/>
          <p:cNvCxnSpPr/>
          <p:nvPr/>
        </p:nvCxnSpPr>
        <p:spPr>
          <a:xfrm>
            <a:off x="-96733" y="3654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463" name="Google Shape;463;p53"/>
          <p:cNvCxnSpPr/>
          <p:nvPr/>
        </p:nvCxnSpPr>
        <p:spPr>
          <a:xfrm>
            <a:off x="-96733" y="6503267"/>
            <a:ext cx="12383200" cy="0"/>
          </a:xfrm>
          <a:prstGeom prst="straightConnector1">
            <a:avLst/>
          </a:prstGeom>
          <a:noFill/>
          <a:ln w="28575" cap="flat" cmpd="sng">
            <a:solidFill>
              <a:schemeClr val="accent1"/>
            </a:solidFill>
            <a:prstDash val="solid"/>
            <a:round/>
            <a:headEnd type="none" w="med" len="med"/>
            <a:tailEnd type="none" w="med" len="med"/>
          </a:ln>
        </p:spPr>
      </p:cxnSp>
      <p:cxnSp>
        <p:nvCxnSpPr>
          <p:cNvPr id="464" name="Google Shape;464;p53"/>
          <p:cNvCxnSpPr/>
          <p:nvPr/>
        </p:nvCxnSpPr>
        <p:spPr>
          <a:xfrm>
            <a:off x="-333633" y="5435267"/>
            <a:ext cx="2569200" cy="1548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465" name="Google Shape;465;p53"/>
          <p:cNvCxnSpPr/>
          <p:nvPr/>
        </p:nvCxnSpPr>
        <p:spPr>
          <a:xfrm>
            <a:off x="9921533" y="-64500"/>
            <a:ext cx="2569200" cy="1548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466" name="Google Shape;466;p53"/>
          <p:cNvCxnSpPr/>
          <p:nvPr/>
        </p:nvCxnSpPr>
        <p:spPr>
          <a:xfrm flipH="1">
            <a:off x="9938984" y="5404884"/>
            <a:ext cx="2569200" cy="1548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467" name="Google Shape;467;p53"/>
          <p:cNvCxnSpPr/>
          <p:nvPr/>
        </p:nvCxnSpPr>
        <p:spPr>
          <a:xfrm flipH="1">
            <a:off x="-316183" y="-94883"/>
            <a:ext cx="2569200" cy="15480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extLst>
      <p:ext uri="{BB962C8B-B14F-4D97-AF65-F5344CB8AC3E}">
        <p14:creationId xmlns:p14="http://schemas.microsoft.com/office/powerpoint/2010/main" val="623935057"/>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950967" y="593367"/>
            <a:ext cx="10290000" cy="7636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3000"/>
              <a:buFont typeface="Vidaloka"/>
              <a:buNone/>
              <a:defRPr sz="3000">
                <a:solidFill>
                  <a:schemeClr val="dk1"/>
                </a:solidFill>
                <a:latin typeface="Vidaloka"/>
                <a:ea typeface="Vidaloka"/>
                <a:cs typeface="Vidaloka"/>
                <a:sym typeface="Vidaloka"/>
              </a:defRPr>
            </a:lvl1pPr>
            <a:lvl2pPr lvl="1">
              <a:spcBef>
                <a:spcPts val="0"/>
              </a:spcBef>
              <a:spcAft>
                <a:spcPts val="0"/>
              </a:spcAft>
              <a:buClr>
                <a:schemeClr val="dk1"/>
              </a:buClr>
              <a:buSzPts val="3000"/>
              <a:buNone/>
              <a:defRPr sz="3000" i="1">
                <a:solidFill>
                  <a:schemeClr val="dk1"/>
                </a:solidFill>
              </a:defRPr>
            </a:lvl2pPr>
            <a:lvl3pPr lvl="2">
              <a:spcBef>
                <a:spcPts val="0"/>
              </a:spcBef>
              <a:spcAft>
                <a:spcPts val="0"/>
              </a:spcAft>
              <a:buClr>
                <a:schemeClr val="dk1"/>
              </a:buClr>
              <a:buSzPts val="3000"/>
              <a:buNone/>
              <a:defRPr sz="3000" i="1">
                <a:solidFill>
                  <a:schemeClr val="dk1"/>
                </a:solidFill>
              </a:defRPr>
            </a:lvl3pPr>
            <a:lvl4pPr lvl="3">
              <a:spcBef>
                <a:spcPts val="0"/>
              </a:spcBef>
              <a:spcAft>
                <a:spcPts val="0"/>
              </a:spcAft>
              <a:buClr>
                <a:schemeClr val="dk1"/>
              </a:buClr>
              <a:buSzPts val="3000"/>
              <a:buNone/>
              <a:defRPr sz="3000" i="1">
                <a:solidFill>
                  <a:schemeClr val="dk1"/>
                </a:solidFill>
              </a:defRPr>
            </a:lvl4pPr>
            <a:lvl5pPr lvl="4">
              <a:spcBef>
                <a:spcPts val="0"/>
              </a:spcBef>
              <a:spcAft>
                <a:spcPts val="0"/>
              </a:spcAft>
              <a:buClr>
                <a:schemeClr val="dk1"/>
              </a:buClr>
              <a:buSzPts val="3000"/>
              <a:buNone/>
              <a:defRPr sz="3000" i="1">
                <a:solidFill>
                  <a:schemeClr val="dk1"/>
                </a:solidFill>
              </a:defRPr>
            </a:lvl5pPr>
            <a:lvl6pPr lvl="5">
              <a:spcBef>
                <a:spcPts val="0"/>
              </a:spcBef>
              <a:spcAft>
                <a:spcPts val="0"/>
              </a:spcAft>
              <a:buClr>
                <a:schemeClr val="dk1"/>
              </a:buClr>
              <a:buSzPts val="3000"/>
              <a:buNone/>
              <a:defRPr sz="3000" i="1">
                <a:solidFill>
                  <a:schemeClr val="dk1"/>
                </a:solidFill>
              </a:defRPr>
            </a:lvl6pPr>
            <a:lvl7pPr lvl="6">
              <a:spcBef>
                <a:spcPts val="0"/>
              </a:spcBef>
              <a:spcAft>
                <a:spcPts val="0"/>
              </a:spcAft>
              <a:buClr>
                <a:schemeClr val="dk1"/>
              </a:buClr>
              <a:buSzPts val="3000"/>
              <a:buNone/>
              <a:defRPr sz="3000" i="1">
                <a:solidFill>
                  <a:schemeClr val="dk1"/>
                </a:solidFill>
              </a:defRPr>
            </a:lvl7pPr>
            <a:lvl8pPr lvl="7">
              <a:spcBef>
                <a:spcPts val="0"/>
              </a:spcBef>
              <a:spcAft>
                <a:spcPts val="0"/>
              </a:spcAft>
              <a:buClr>
                <a:schemeClr val="dk1"/>
              </a:buClr>
              <a:buSzPts val="3000"/>
              <a:buNone/>
              <a:defRPr sz="3000" i="1">
                <a:solidFill>
                  <a:schemeClr val="dk1"/>
                </a:solidFill>
              </a:defRPr>
            </a:lvl8pPr>
            <a:lvl9pPr lvl="8">
              <a:spcBef>
                <a:spcPts val="0"/>
              </a:spcBef>
              <a:spcAft>
                <a:spcPts val="0"/>
              </a:spcAft>
              <a:buClr>
                <a:schemeClr val="dk1"/>
              </a:buClr>
              <a:buSzPts val="3000"/>
              <a:buNone/>
              <a:defRPr sz="3000" i="1">
                <a:solidFill>
                  <a:schemeClr val="dk1"/>
                </a:solidFill>
              </a:defRPr>
            </a:lvl9pPr>
          </a:lstStyle>
          <a:p>
            <a:endParaRPr/>
          </a:p>
        </p:txBody>
      </p:sp>
      <p:sp>
        <p:nvSpPr>
          <p:cNvPr id="7" name="Google Shape;7;p1"/>
          <p:cNvSpPr txBox="1">
            <a:spLocks noGrp="1"/>
          </p:cNvSpPr>
          <p:nvPr>
            <p:ph type="body" idx="1"/>
          </p:nvPr>
        </p:nvSpPr>
        <p:spPr>
          <a:xfrm>
            <a:off x="951000" y="1536633"/>
            <a:ext cx="10290000" cy="4555200"/>
          </a:xfrm>
          <a:prstGeom prst="rect">
            <a:avLst/>
          </a:prstGeom>
          <a:noFill/>
          <a:ln>
            <a:noFill/>
          </a:ln>
        </p:spPr>
        <p:txBody>
          <a:bodyPr spcFirstLastPara="1" wrap="square" lIns="91425" tIns="91425" rIns="91425" bIns="91425" anchor="t" anchorCtr="0">
            <a:noAutofit/>
          </a:bodyPr>
          <a:lstStyle>
            <a:lvl1pPr marL="457200" lvl="0" indent="-342900">
              <a:lnSpc>
                <a:spcPct val="115000"/>
              </a:lnSpc>
              <a:spcBef>
                <a:spcPts val="0"/>
              </a:spcBef>
              <a:spcAft>
                <a:spcPts val="0"/>
              </a:spcAft>
              <a:buClr>
                <a:schemeClr val="dk2"/>
              </a:buClr>
              <a:buSzPts val="1800"/>
              <a:buFont typeface="Montserrat"/>
              <a:buChar char="●"/>
              <a:defRPr sz="1800">
                <a:solidFill>
                  <a:schemeClr val="dk2"/>
                </a:solidFill>
                <a:latin typeface="Montserrat"/>
                <a:ea typeface="Montserrat"/>
                <a:cs typeface="Montserrat"/>
                <a:sym typeface="Montserrat"/>
              </a:defRPr>
            </a:lvl1pPr>
            <a:lvl2pPr marL="914400" lvl="1" indent="-317500">
              <a:lnSpc>
                <a:spcPct val="115000"/>
              </a:lnSpc>
              <a:spcBef>
                <a:spcPts val="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2pPr>
            <a:lvl3pPr marL="1371600" lvl="2" indent="-317500">
              <a:lnSpc>
                <a:spcPct val="115000"/>
              </a:lnSpc>
              <a:spcBef>
                <a:spcPts val="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3pPr>
            <a:lvl4pPr marL="1828800" lvl="3" indent="-317500">
              <a:lnSpc>
                <a:spcPct val="115000"/>
              </a:lnSpc>
              <a:spcBef>
                <a:spcPts val="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4pPr>
            <a:lvl5pPr marL="2286000" lvl="4" indent="-317500">
              <a:lnSpc>
                <a:spcPct val="115000"/>
              </a:lnSpc>
              <a:spcBef>
                <a:spcPts val="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5pPr>
            <a:lvl6pPr marL="2743200" lvl="5" indent="-317500">
              <a:lnSpc>
                <a:spcPct val="115000"/>
              </a:lnSpc>
              <a:spcBef>
                <a:spcPts val="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6pPr>
            <a:lvl7pPr marL="3200400" lvl="6" indent="-317500">
              <a:lnSpc>
                <a:spcPct val="115000"/>
              </a:lnSpc>
              <a:spcBef>
                <a:spcPts val="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7pPr>
            <a:lvl8pPr marL="3657600" lvl="7" indent="-317500">
              <a:lnSpc>
                <a:spcPct val="115000"/>
              </a:lnSpc>
              <a:spcBef>
                <a:spcPts val="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8pPr>
            <a:lvl9pPr marL="4114800" lvl="8" indent="-317500">
              <a:lnSpc>
                <a:spcPct val="115000"/>
              </a:lnSpc>
              <a:spcBef>
                <a:spcPts val="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9pPr>
          </a:lstStyle>
          <a:p>
            <a:endParaRPr/>
          </a:p>
        </p:txBody>
      </p:sp>
    </p:spTree>
    <p:extLst>
      <p:ext uri="{BB962C8B-B14F-4D97-AF65-F5344CB8AC3E}">
        <p14:creationId xmlns:p14="http://schemas.microsoft.com/office/powerpoint/2010/main" val="1508968350"/>
      </p:ext>
    </p:extLst>
  </p:cSld>
  <p:clrMap bg1="lt1" tx1="dk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 id="2147483711" r:id="rId51"/>
    <p:sldLayoutId id="2147483712" r:id="rId5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481"/>
        <p:cNvGrpSpPr/>
        <p:nvPr/>
      </p:nvGrpSpPr>
      <p:grpSpPr>
        <a:xfrm>
          <a:off x="0" y="0"/>
          <a:ext cx="0" cy="0"/>
          <a:chOff x="0" y="0"/>
          <a:chExt cx="0" cy="0"/>
        </a:xfrm>
      </p:grpSpPr>
      <p:sp>
        <p:nvSpPr>
          <p:cNvPr id="482" name="Google Shape;482;p59"/>
          <p:cNvSpPr txBox="1">
            <a:spLocks noGrp="1"/>
          </p:cNvSpPr>
          <p:nvPr>
            <p:ph type="ctrTitle"/>
          </p:nvPr>
        </p:nvSpPr>
        <p:spPr>
          <a:xfrm>
            <a:off x="1545428" y="692200"/>
            <a:ext cx="9418800" cy="2736800"/>
          </a:xfrm>
          <a:prstGeom prst="rect">
            <a:avLst/>
          </a:prstGeom>
        </p:spPr>
        <p:txBody>
          <a:bodyPr spcFirstLastPara="1" wrap="square" lIns="121900" tIns="121900" rIns="121900" bIns="121900" anchor="b" anchorCtr="0">
            <a:noAutofit/>
          </a:bodyPr>
          <a:lstStyle/>
          <a:p>
            <a:r>
              <a:rPr lang="en-GB" sz="3200" dirty="0"/>
              <a:t>Research Topic: </a:t>
            </a:r>
            <a:r>
              <a:rPr lang="en-GB" sz="2800" b="1" dirty="0">
                <a:solidFill>
                  <a:srgbClr val="0E101A"/>
                </a:solidFill>
                <a:latin typeface="Arial" panose="020B0604020202020204" pitchFamily="34" charset="0"/>
                <a:ea typeface="Times New Roman" panose="02020603050405020304" pitchFamily="18" charset="0"/>
              </a:rPr>
              <a:t>Student Satisfaction with online learning</a:t>
            </a:r>
            <a:endParaRPr sz="2800" b="1" dirty="0"/>
          </a:p>
        </p:txBody>
      </p:sp>
      <p:sp>
        <p:nvSpPr>
          <p:cNvPr id="483" name="Google Shape;483;p59"/>
          <p:cNvSpPr txBox="1">
            <a:spLocks noGrp="1"/>
          </p:cNvSpPr>
          <p:nvPr>
            <p:ph type="subTitle" idx="1"/>
          </p:nvPr>
        </p:nvSpPr>
        <p:spPr>
          <a:xfrm>
            <a:off x="1312156" y="4215720"/>
            <a:ext cx="9567688" cy="1302577"/>
          </a:xfrm>
          <a:prstGeom prst="rect">
            <a:avLst/>
          </a:prstGeom>
        </p:spPr>
        <p:txBody>
          <a:bodyPr spcFirstLastPara="1" wrap="square" lIns="121900" tIns="121900" rIns="121900" bIns="121900" anchor="t" anchorCtr="0">
            <a:noAutofit/>
          </a:bodyPr>
          <a:lstStyle/>
          <a:p>
            <a:r>
              <a:rPr lang="en-GB" sz="2400" dirty="0"/>
              <a:t>Student Name: Jakia Begum</a:t>
            </a:r>
          </a:p>
          <a:p>
            <a:r>
              <a:rPr lang="en-GB" sz="2400" dirty="0"/>
              <a:t>Student ID: 2211356</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487"/>
        <p:cNvGrpSpPr/>
        <p:nvPr/>
      </p:nvGrpSpPr>
      <p:grpSpPr>
        <a:xfrm>
          <a:off x="0" y="0"/>
          <a:ext cx="0" cy="0"/>
          <a:chOff x="0" y="0"/>
          <a:chExt cx="0" cy="0"/>
        </a:xfrm>
      </p:grpSpPr>
      <p:sp>
        <p:nvSpPr>
          <p:cNvPr id="489" name="Google Shape;489;p60"/>
          <p:cNvSpPr txBox="1">
            <a:spLocks noGrp="1"/>
          </p:cNvSpPr>
          <p:nvPr>
            <p:ph type="body" idx="1"/>
          </p:nvPr>
        </p:nvSpPr>
        <p:spPr>
          <a:xfrm>
            <a:off x="1887858" y="2356451"/>
            <a:ext cx="8416284" cy="2245366"/>
          </a:xfrm>
          <a:prstGeom prst="rect">
            <a:avLst/>
          </a:prstGeom>
        </p:spPr>
        <p:txBody>
          <a:bodyPr spcFirstLastPara="1" wrap="square" lIns="121900" tIns="121900" rIns="121900" bIns="121900" anchor="t" anchorCtr="0">
            <a:noAutofit/>
          </a:bodyPr>
          <a:lstStyle/>
          <a:p>
            <a:pPr algn="ctr">
              <a:lnSpc>
                <a:spcPct val="150000"/>
              </a:lnSpc>
            </a:pPr>
            <a:endParaRPr lang="en-GB" sz="2000" b="1" kern="100" dirty="0">
              <a:effectLst/>
              <a:latin typeface="+mn-lt"/>
              <a:ea typeface="Calibri" panose="020F0502020204030204" pitchFamily="34" charset="0"/>
            </a:endParaRPr>
          </a:p>
          <a:p>
            <a:pPr marL="342900" indent="-342900">
              <a:lnSpc>
                <a:spcPct val="150000"/>
              </a:lnSpc>
            </a:pPr>
            <a:r>
              <a:rPr lang="en-GB" sz="2000" kern="100" dirty="0">
                <a:solidFill>
                  <a:srgbClr val="000000"/>
                </a:solidFill>
                <a:effectLst/>
                <a:latin typeface="+mn-lt"/>
                <a:ea typeface="Calibri" panose="020F0502020204030204" pitchFamily="34" charset="0"/>
              </a:rPr>
              <a:t>To evaluate factors that influence online learning.</a:t>
            </a:r>
            <a:endParaRPr lang="en-GB" sz="2000" kern="100" dirty="0">
              <a:effectLst/>
              <a:latin typeface="+mn-lt"/>
              <a:ea typeface="Calibri" panose="020F0502020204030204" pitchFamily="34" charset="0"/>
            </a:endParaRPr>
          </a:p>
          <a:p>
            <a:pPr marL="342900" indent="-342900">
              <a:lnSpc>
                <a:spcPct val="150000"/>
              </a:lnSpc>
            </a:pPr>
            <a:r>
              <a:rPr lang="en-GB" sz="2000" kern="100" dirty="0">
                <a:solidFill>
                  <a:srgbClr val="000000"/>
                </a:solidFill>
                <a:effectLst/>
                <a:latin typeface="+mn-lt"/>
                <a:ea typeface="Calibri" panose="020F0502020204030204" pitchFamily="34" charset="0"/>
              </a:rPr>
              <a:t>To assess the level of significance of those factors in determining student satisfaction.</a:t>
            </a:r>
            <a:endParaRPr lang="en-GB" sz="2000" kern="100" dirty="0">
              <a:effectLst/>
              <a:latin typeface="+mn-lt"/>
              <a:ea typeface="Calibri" panose="020F0502020204030204" pitchFamily="34" charset="0"/>
            </a:endParaRPr>
          </a:p>
        </p:txBody>
      </p:sp>
      <p:sp>
        <p:nvSpPr>
          <p:cNvPr id="3" name="Title 2">
            <a:extLst>
              <a:ext uri="{FF2B5EF4-FFF2-40B4-BE49-F238E27FC236}">
                <a16:creationId xmlns:a16="http://schemas.microsoft.com/office/drawing/2014/main" id="{45B90002-62BC-85F5-EE2F-AA65C4A2A3FB}"/>
              </a:ext>
            </a:extLst>
          </p:cNvPr>
          <p:cNvSpPr>
            <a:spLocks noGrp="1"/>
          </p:cNvSpPr>
          <p:nvPr>
            <p:ph type="title"/>
          </p:nvPr>
        </p:nvSpPr>
        <p:spPr>
          <a:xfrm>
            <a:off x="2955000" y="1592851"/>
            <a:ext cx="6282000" cy="763600"/>
          </a:xfrm>
        </p:spPr>
        <p:txBody>
          <a:bodyPr/>
          <a:lstStyle/>
          <a:p>
            <a:pPr algn="ctr"/>
            <a:r>
              <a:rPr lang="en-GB" sz="3200" b="1" kern="100" dirty="0">
                <a:solidFill>
                  <a:srgbClr val="000000"/>
                </a:solidFill>
                <a:effectLst/>
                <a:latin typeface="Times New Roman" panose="02020603050405020304" pitchFamily="18" charset="0"/>
                <a:ea typeface="Calibri" panose="020F0502020204030204" pitchFamily="34" charset="0"/>
              </a:rPr>
              <a:t>Research Objective</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510"/>
        <p:cNvGrpSpPr/>
        <p:nvPr/>
      </p:nvGrpSpPr>
      <p:grpSpPr>
        <a:xfrm>
          <a:off x="0" y="0"/>
          <a:ext cx="0" cy="0"/>
          <a:chOff x="0" y="0"/>
          <a:chExt cx="0" cy="0"/>
        </a:xfrm>
      </p:grpSpPr>
      <p:sp>
        <p:nvSpPr>
          <p:cNvPr id="40" name="TextBox 39">
            <a:extLst>
              <a:ext uri="{FF2B5EF4-FFF2-40B4-BE49-F238E27FC236}">
                <a16:creationId xmlns:a16="http://schemas.microsoft.com/office/drawing/2014/main" id="{E4EF5627-C2A1-ACD4-3D4A-CB9042139AC4}"/>
              </a:ext>
            </a:extLst>
          </p:cNvPr>
          <p:cNvSpPr txBox="1"/>
          <p:nvPr/>
        </p:nvSpPr>
        <p:spPr>
          <a:xfrm>
            <a:off x="941587" y="615770"/>
            <a:ext cx="2831705" cy="4542645"/>
          </a:xfrm>
          <a:prstGeom prst="rect">
            <a:avLst/>
          </a:prstGeom>
          <a:noFill/>
        </p:spPr>
        <p:txBody>
          <a:bodyPr wrap="square" rtlCol="0">
            <a:spAutoFit/>
          </a:bodyPr>
          <a:lstStyle/>
          <a:p>
            <a:pPr>
              <a:lnSpc>
                <a:spcPct val="150000"/>
              </a:lnSpc>
            </a:pPr>
            <a:r>
              <a:rPr lang="en-GB" sz="2000" kern="100" dirty="0">
                <a:solidFill>
                  <a:srgbClr val="000000"/>
                </a:solidFill>
                <a:effectLst/>
                <a:latin typeface="Times New Roman" panose="02020603050405020304" pitchFamily="18" charset="0"/>
                <a:ea typeface="Calibri" panose="020F0502020204030204" pitchFamily="34" charset="0"/>
              </a:rPr>
              <a:t>The research onion framework will be applied in this research report. This framework offers a methodical method for planning and carrying out research, introduced by </a:t>
            </a:r>
            <a:r>
              <a:rPr lang="en-GB" sz="2000" kern="0" dirty="0">
                <a:solidFill>
                  <a:srgbClr val="000000"/>
                </a:solidFill>
                <a:effectLst/>
                <a:latin typeface="Times New Roman" panose="02020603050405020304" pitchFamily="18" charset="0"/>
                <a:ea typeface="Times New Roman" panose="02020603050405020304" pitchFamily="18" charset="0"/>
              </a:rPr>
              <a:t>Saunders in 2007 </a:t>
            </a:r>
            <a:r>
              <a:rPr lang="en-GB" sz="2000" kern="100" dirty="0">
                <a:solidFill>
                  <a:srgbClr val="000000"/>
                </a:solidFill>
                <a:effectLst/>
                <a:latin typeface="Times New Roman" panose="02020603050405020304" pitchFamily="18" charset="0"/>
                <a:ea typeface="Calibri" panose="020F0502020204030204" pitchFamily="34" charset="0"/>
              </a:rPr>
              <a:t>(</a:t>
            </a:r>
            <a:r>
              <a:rPr lang="en-US" sz="2000" kern="100" dirty="0">
                <a:solidFill>
                  <a:srgbClr val="000000"/>
                </a:solidFill>
                <a:effectLst/>
                <a:latin typeface="Times New Roman" panose="02020603050405020304" pitchFamily="18" charset="0"/>
                <a:ea typeface="Calibri" panose="020F0502020204030204" pitchFamily="34" charset="0"/>
              </a:rPr>
              <a:t>Sahay, 2016</a:t>
            </a:r>
            <a:r>
              <a:rPr lang="en-GB" sz="2000" kern="100" dirty="0">
                <a:solidFill>
                  <a:srgbClr val="000000"/>
                </a:solidFill>
                <a:effectLst/>
                <a:latin typeface="Times New Roman" panose="02020603050405020304" pitchFamily="18" charset="0"/>
                <a:ea typeface="Calibri" panose="020F0502020204030204" pitchFamily="34" charset="0"/>
              </a:rPr>
              <a:t>).</a:t>
            </a:r>
            <a:endParaRPr lang="en-GB" sz="2000" kern="100" dirty="0">
              <a:effectLst/>
              <a:latin typeface="Times New Roman" panose="02020603050405020304" pitchFamily="18" charset="0"/>
              <a:ea typeface="Calibri" panose="020F0502020204030204" pitchFamily="34" charset="0"/>
            </a:endParaRPr>
          </a:p>
          <a:p>
            <a:endParaRPr lang="en-GB" sz="2000" dirty="0"/>
          </a:p>
        </p:txBody>
      </p:sp>
      <p:grpSp>
        <p:nvGrpSpPr>
          <p:cNvPr id="53" name="Group 52">
            <a:extLst>
              <a:ext uri="{FF2B5EF4-FFF2-40B4-BE49-F238E27FC236}">
                <a16:creationId xmlns:a16="http://schemas.microsoft.com/office/drawing/2014/main" id="{EA33C915-CD06-8FF1-19D2-1F5878BC4A8D}"/>
              </a:ext>
            </a:extLst>
          </p:cNvPr>
          <p:cNvGrpSpPr/>
          <p:nvPr/>
        </p:nvGrpSpPr>
        <p:grpSpPr>
          <a:xfrm>
            <a:off x="5181191" y="381854"/>
            <a:ext cx="5891550" cy="5891550"/>
            <a:chOff x="5659656" y="1260909"/>
            <a:chExt cx="5891550" cy="5891550"/>
          </a:xfrm>
        </p:grpSpPr>
        <p:sp>
          <p:nvSpPr>
            <p:cNvPr id="54" name="Oval 53">
              <a:extLst>
                <a:ext uri="{FF2B5EF4-FFF2-40B4-BE49-F238E27FC236}">
                  <a16:creationId xmlns:a16="http://schemas.microsoft.com/office/drawing/2014/main" id="{AFA621D6-3240-1133-90E4-29CAD4534DE5}"/>
                </a:ext>
              </a:extLst>
            </p:cNvPr>
            <p:cNvSpPr/>
            <p:nvPr/>
          </p:nvSpPr>
          <p:spPr>
            <a:xfrm>
              <a:off x="5659656" y="1260909"/>
              <a:ext cx="5891550" cy="5891550"/>
            </a:xfrm>
            <a:prstGeom prst="ellipse">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white"/>
                </a:solidFill>
                <a:effectLst/>
                <a:uLnTx/>
                <a:uFillTx/>
                <a:latin typeface="Calibri" panose="020F0502020204030204"/>
                <a:ea typeface="+mn-ea"/>
                <a:cs typeface="+mn-cs"/>
              </a:endParaRPr>
            </a:p>
          </p:txBody>
        </p:sp>
        <p:sp>
          <p:nvSpPr>
            <p:cNvPr id="55" name="Oval 54">
              <a:extLst>
                <a:ext uri="{FF2B5EF4-FFF2-40B4-BE49-F238E27FC236}">
                  <a16:creationId xmlns:a16="http://schemas.microsoft.com/office/drawing/2014/main" id="{9EAE209B-53C7-452E-3D58-B58BEC5E19C7}"/>
                </a:ext>
              </a:extLst>
            </p:cNvPr>
            <p:cNvSpPr/>
            <p:nvPr/>
          </p:nvSpPr>
          <p:spPr>
            <a:xfrm>
              <a:off x="6370460" y="1571421"/>
              <a:ext cx="4873683" cy="4862244"/>
            </a:xfrm>
            <a:prstGeom prst="ellipse">
              <a:avLst/>
            </a:prstGeom>
            <a:solidFill>
              <a:srgbClr val="70AD47">
                <a:lumMod val="50000"/>
              </a:srgbClr>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56" name="Oval 55">
              <a:extLst>
                <a:ext uri="{FF2B5EF4-FFF2-40B4-BE49-F238E27FC236}">
                  <a16:creationId xmlns:a16="http://schemas.microsoft.com/office/drawing/2014/main" id="{BD44AD1C-E056-4F10-F026-8EE3AA02283E}"/>
                </a:ext>
              </a:extLst>
            </p:cNvPr>
            <p:cNvSpPr/>
            <p:nvPr/>
          </p:nvSpPr>
          <p:spPr>
            <a:xfrm>
              <a:off x="7102755" y="1870437"/>
              <a:ext cx="3880152" cy="3871045"/>
            </a:xfrm>
            <a:prstGeom prst="ellipse">
              <a:avLst/>
            </a:prstGeom>
            <a:solidFill>
              <a:srgbClr val="FFC000">
                <a:lumMod val="75000"/>
              </a:srgbClr>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57" name="Oval 56">
              <a:extLst>
                <a:ext uri="{FF2B5EF4-FFF2-40B4-BE49-F238E27FC236}">
                  <a16:creationId xmlns:a16="http://schemas.microsoft.com/office/drawing/2014/main" id="{DA8065A8-1E67-2DA8-D5B4-97D353C95F3A}"/>
                </a:ext>
              </a:extLst>
            </p:cNvPr>
            <p:cNvSpPr/>
            <p:nvPr/>
          </p:nvSpPr>
          <p:spPr>
            <a:xfrm>
              <a:off x="7823066" y="2180872"/>
              <a:ext cx="2848673" cy="2841987"/>
            </a:xfrm>
            <a:prstGeom prst="ellipse">
              <a:avLst/>
            </a:prstGeom>
            <a:solidFill>
              <a:srgbClr val="ED7D31">
                <a:lumMod val="75000"/>
              </a:srgbClr>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58" name="Oval 57">
              <a:extLst>
                <a:ext uri="{FF2B5EF4-FFF2-40B4-BE49-F238E27FC236}">
                  <a16:creationId xmlns:a16="http://schemas.microsoft.com/office/drawing/2014/main" id="{9B1561DF-E021-0527-2583-8DC70358F19A}"/>
                </a:ext>
              </a:extLst>
            </p:cNvPr>
            <p:cNvSpPr/>
            <p:nvPr/>
          </p:nvSpPr>
          <p:spPr>
            <a:xfrm>
              <a:off x="8447852" y="2438670"/>
              <a:ext cx="1946700" cy="1942132"/>
            </a:xfrm>
            <a:prstGeom prst="ellipse">
              <a:avLst/>
            </a:prstGeom>
            <a:solidFill>
              <a:srgbClr val="C0000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59" name="Oval 58">
              <a:extLst>
                <a:ext uri="{FF2B5EF4-FFF2-40B4-BE49-F238E27FC236}">
                  <a16:creationId xmlns:a16="http://schemas.microsoft.com/office/drawing/2014/main" id="{5454F09D-5202-9B8B-6106-196FBFE48F70}"/>
                </a:ext>
              </a:extLst>
            </p:cNvPr>
            <p:cNvSpPr/>
            <p:nvPr/>
          </p:nvSpPr>
          <p:spPr>
            <a:xfrm>
              <a:off x="8875198" y="2604982"/>
              <a:ext cx="1334743" cy="1331611"/>
            </a:xfrm>
            <a:prstGeom prst="ellipse">
              <a:avLst/>
            </a:prstGeom>
            <a:solidFill>
              <a:srgbClr val="FFC00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200" b="0" i="0" u="none" strike="noStrike" kern="1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Data analysis method: Quantitative approach</a:t>
              </a:r>
            </a:p>
          </p:txBody>
        </p:sp>
        <p:sp>
          <p:nvSpPr>
            <p:cNvPr id="60" name="TextBox 59">
              <a:extLst>
                <a:ext uri="{FF2B5EF4-FFF2-40B4-BE49-F238E27FC236}">
                  <a16:creationId xmlns:a16="http://schemas.microsoft.com/office/drawing/2014/main" id="{09DE790C-A371-3EBA-6D24-1FCCEB22153F}"/>
                </a:ext>
              </a:extLst>
            </p:cNvPr>
            <p:cNvSpPr txBox="1"/>
            <p:nvPr/>
          </p:nvSpPr>
          <p:spPr>
            <a:xfrm>
              <a:off x="8612880" y="3865017"/>
              <a:ext cx="1597061" cy="430887"/>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100" b="0" i="0" u="none" strike="noStrike" kern="100" cap="none" spc="0" normalizeH="0" baseline="0" noProof="0" dirty="0">
                  <a:ln>
                    <a:noFill/>
                  </a:ln>
                  <a:solidFill>
                    <a:prstClr val="white"/>
                  </a:solidFill>
                  <a:effectLst/>
                  <a:uLnTx/>
                  <a:uFillTx/>
                  <a:latin typeface="Times New Roman" panose="02020603050405020304" pitchFamily="18" charset="0"/>
                  <a:ea typeface="Calibri" panose="020F0502020204030204" pitchFamily="34" charset="0"/>
                </a:rPr>
                <a:t>Data Collection Method: Questionnaire</a:t>
              </a:r>
            </a:p>
          </p:txBody>
        </p:sp>
        <p:sp>
          <p:nvSpPr>
            <p:cNvPr id="61" name="TextBox 60">
              <a:extLst>
                <a:ext uri="{FF2B5EF4-FFF2-40B4-BE49-F238E27FC236}">
                  <a16:creationId xmlns:a16="http://schemas.microsoft.com/office/drawing/2014/main" id="{6F660FCB-CAF2-1016-09D1-9338CD587399}"/>
                </a:ext>
              </a:extLst>
            </p:cNvPr>
            <p:cNvSpPr txBox="1"/>
            <p:nvPr/>
          </p:nvSpPr>
          <p:spPr>
            <a:xfrm>
              <a:off x="8406811" y="4324255"/>
              <a:ext cx="1545150" cy="584775"/>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600" b="0" i="0" u="none" strike="noStrike" kern="100" cap="none" spc="0" normalizeH="0" baseline="0" noProof="0" dirty="0">
                  <a:ln>
                    <a:noFill/>
                  </a:ln>
                  <a:solidFill>
                    <a:prstClr val="white"/>
                  </a:solidFill>
                  <a:effectLst/>
                  <a:uLnTx/>
                  <a:uFillTx/>
                  <a:latin typeface="Times New Roman" panose="02020603050405020304" pitchFamily="18" charset="0"/>
                  <a:ea typeface="Calibri" panose="020F0502020204030204" pitchFamily="34" charset="0"/>
                </a:rPr>
                <a:t>Time Horizon: Cross-sectional</a:t>
              </a:r>
            </a:p>
          </p:txBody>
        </p:sp>
        <p:sp>
          <p:nvSpPr>
            <p:cNvPr id="62" name="TextBox 61">
              <a:extLst>
                <a:ext uri="{FF2B5EF4-FFF2-40B4-BE49-F238E27FC236}">
                  <a16:creationId xmlns:a16="http://schemas.microsoft.com/office/drawing/2014/main" id="{ED0E2B4A-A787-1808-9854-9DFD79E59380}"/>
                </a:ext>
              </a:extLst>
            </p:cNvPr>
            <p:cNvSpPr txBox="1"/>
            <p:nvPr/>
          </p:nvSpPr>
          <p:spPr>
            <a:xfrm>
              <a:off x="8209321" y="5071684"/>
              <a:ext cx="1832672" cy="584775"/>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600" b="0" i="0" u="none" strike="noStrike" kern="100" cap="none" spc="0" normalizeH="0" baseline="0" noProof="0" dirty="0">
                  <a:ln>
                    <a:noFill/>
                  </a:ln>
                  <a:solidFill>
                    <a:prstClr val="white"/>
                  </a:solidFill>
                  <a:effectLst/>
                  <a:uLnTx/>
                  <a:uFillTx/>
                  <a:latin typeface="Times New Roman" panose="02020603050405020304" pitchFamily="18" charset="0"/>
                  <a:ea typeface="Calibri" panose="020F0502020204030204" pitchFamily="34" charset="0"/>
                </a:rPr>
                <a:t>Research Strategy: Survey</a:t>
              </a:r>
            </a:p>
          </p:txBody>
        </p:sp>
        <p:sp>
          <p:nvSpPr>
            <p:cNvPr id="63" name="TextBox 62">
              <a:extLst>
                <a:ext uri="{FF2B5EF4-FFF2-40B4-BE49-F238E27FC236}">
                  <a16:creationId xmlns:a16="http://schemas.microsoft.com/office/drawing/2014/main" id="{F3837608-1A6E-33BD-8C1B-9853591E29A8}"/>
                </a:ext>
              </a:extLst>
            </p:cNvPr>
            <p:cNvSpPr txBox="1"/>
            <p:nvPr/>
          </p:nvSpPr>
          <p:spPr>
            <a:xfrm>
              <a:off x="7828855" y="5741482"/>
              <a:ext cx="2092686" cy="584775"/>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600" b="0" i="0" u="none" strike="noStrike" kern="100" cap="none" spc="0" normalizeH="0" baseline="0" noProof="0" dirty="0">
                  <a:ln>
                    <a:noFill/>
                  </a:ln>
                  <a:solidFill>
                    <a:prstClr val="white"/>
                  </a:solidFill>
                  <a:effectLst/>
                  <a:uLnTx/>
                  <a:uFillTx/>
                  <a:latin typeface="Times New Roman" panose="02020603050405020304" pitchFamily="18" charset="0"/>
                  <a:ea typeface="Calibri" panose="020F0502020204030204" pitchFamily="34" charset="0"/>
                </a:rPr>
                <a:t>Research approach: Deductive reasoning</a:t>
              </a:r>
            </a:p>
          </p:txBody>
        </p:sp>
        <p:sp>
          <p:nvSpPr>
            <p:cNvPr id="448" name="TextBox 447">
              <a:extLst>
                <a:ext uri="{FF2B5EF4-FFF2-40B4-BE49-F238E27FC236}">
                  <a16:creationId xmlns:a16="http://schemas.microsoft.com/office/drawing/2014/main" id="{7654016C-4DE2-CC0C-B7C9-F143A2F6BA17}"/>
                </a:ext>
              </a:extLst>
            </p:cNvPr>
            <p:cNvSpPr txBox="1"/>
            <p:nvPr/>
          </p:nvSpPr>
          <p:spPr>
            <a:xfrm>
              <a:off x="7157200" y="6398974"/>
              <a:ext cx="3300201" cy="417422"/>
            </a:xfrm>
            <a:prstGeom prst="rect">
              <a:avLst/>
            </a:prstGeom>
            <a:noFill/>
          </p:spPr>
          <p:txBody>
            <a:bodyPr wrap="square" rtlCol="0">
              <a:spAutoFit/>
            </a:bodyPr>
            <a:lstStyle/>
            <a:p>
              <a:pPr marL="0" marR="0" lvl="0" indent="0" defTabSz="914400" eaLnBrk="1" fontAlgn="auto" latinLnBrk="0" hangingPunct="1">
                <a:lnSpc>
                  <a:spcPct val="150000"/>
                </a:lnSpc>
                <a:spcBef>
                  <a:spcPts val="0"/>
                </a:spcBef>
                <a:spcAft>
                  <a:spcPts val="0"/>
                </a:spcAft>
                <a:buClrTx/>
                <a:buSzTx/>
                <a:buFontTx/>
                <a:buNone/>
                <a:tabLst/>
                <a:defRPr/>
              </a:pPr>
              <a:r>
                <a:rPr kumimoji="0" lang="en-GB" sz="1600" b="0" i="0" u="none" strike="noStrike" kern="100" cap="none" spc="0" normalizeH="0" baseline="0" noProof="0" dirty="0">
                  <a:ln>
                    <a:noFill/>
                  </a:ln>
                  <a:solidFill>
                    <a:prstClr val="white"/>
                  </a:solidFill>
                  <a:effectLst/>
                  <a:uLnTx/>
                  <a:uFillTx/>
                  <a:latin typeface="Times New Roman" panose="02020603050405020304" pitchFamily="18" charset="0"/>
                  <a:ea typeface="Calibri" panose="020F0502020204030204" pitchFamily="34" charset="0"/>
                </a:rPr>
                <a:t>Research Philosophy: Positivism</a:t>
              </a:r>
            </a:p>
          </p:txBody>
        </p:sp>
      </p:grpSp>
      <p:sp>
        <p:nvSpPr>
          <p:cNvPr id="449" name="TextBox 448">
            <a:extLst>
              <a:ext uri="{FF2B5EF4-FFF2-40B4-BE49-F238E27FC236}">
                <a16:creationId xmlns:a16="http://schemas.microsoft.com/office/drawing/2014/main" id="{48F7074C-881C-97C6-EC9E-A17F7062BD24}"/>
              </a:ext>
            </a:extLst>
          </p:cNvPr>
          <p:cNvSpPr txBox="1"/>
          <p:nvPr/>
        </p:nvSpPr>
        <p:spPr>
          <a:xfrm>
            <a:off x="4176823" y="5960987"/>
            <a:ext cx="3838354" cy="369332"/>
          </a:xfrm>
          <a:prstGeom prst="rect">
            <a:avLst/>
          </a:prstGeom>
          <a:noFill/>
        </p:spPr>
        <p:txBody>
          <a:bodyPr wrap="square" rtlCol="0">
            <a:spAutoFit/>
          </a:bodyPr>
          <a:lstStyle/>
          <a:p>
            <a:r>
              <a:rPr lang="en-GB" kern="100" dirty="0">
                <a:solidFill>
                  <a:srgbClr val="000000"/>
                </a:solidFill>
                <a:latin typeface="Times New Roman" panose="02020603050405020304" pitchFamily="18" charset="0"/>
                <a:ea typeface="Calibri" panose="020F0502020204030204" pitchFamily="34" charset="0"/>
              </a:rPr>
              <a:t>Research onion framework.</a:t>
            </a:r>
            <a:endParaRPr lang="en-GB" dirty="0">
              <a:solidFill>
                <a:prstClr val="black"/>
              </a:solidFill>
              <a:latin typeface="Calibri" panose="020F0502020204030204"/>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533"/>
        <p:cNvGrpSpPr/>
        <p:nvPr/>
      </p:nvGrpSpPr>
      <p:grpSpPr>
        <a:xfrm>
          <a:off x="0" y="0"/>
          <a:ext cx="0" cy="0"/>
          <a:chOff x="0" y="0"/>
          <a:chExt cx="0" cy="0"/>
        </a:xfrm>
      </p:grpSpPr>
      <p:sp>
        <p:nvSpPr>
          <p:cNvPr id="6" name="TextBox 5">
            <a:extLst>
              <a:ext uri="{FF2B5EF4-FFF2-40B4-BE49-F238E27FC236}">
                <a16:creationId xmlns:a16="http://schemas.microsoft.com/office/drawing/2014/main" id="{0FFFDEA6-9661-519B-F6D6-13F5522C9824}"/>
              </a:ext>
            </a:extLst>
          </p:cNvPr>
          <p:cNvSpPr txBox="1"/>
          <p:nvPr/>
        </p:nvSpPr>
        <p:spPr>
          <a:xfrm>
            <a:off x="2007782" y="1099388"/>
            <a:ext cx="8528544" cy="4659224"/>
          </a:xfrm>
          <a:prstGeom prst="rect">
            <a:avLst/>
          </a:prstGeom>
          <a:noFill/>
        </p:spPr>
        <p:txBody>
          <a:bodyPr wrap="square" rtlCol="0">
            <a:spAutoFit/>
          </a:bodyPr>
          <a:lstStyle/>
          <a:p>
            <a:pPr algn="ctr">
              <a:lnSpc>
                <a:spcPct val="150000"/>
              </a:lnSpc>
            </a:pPr>
            <a:r>
              <a:rPr lang="en-GB" sz="2000" b="1" kern="100" dirty="0">
                <a:solidFill>
                  <a:srgbClr val="000000"/>
                </a:solidFill>
                <a:latin typeface="Times New Roman" panose="02020603050405020304" pitchFamily="18" charset="0"/>
                <a:ea typeface="Calibri" panose="020F0502020204030204" pitchFamily="34" charset="0"/>
              </a:rPr>
              <a:t>Factor Analysis</a:t>
            </a:r>
            <a:endParaRPr lang="en-GB" sz="2000" b="1" kern="100" dirty="0">
              <a:solidFill>
                <a:srgbClr val="000000"/>
              </a:solidFill>
              <a:effectLst/>
              <a:latin typeface="Times New Roman" panose="02020603050405020304" pitchFamily="18" charset="0"/>
              <a:ea typeface="Calibri" panose="020F0502020204030204" pitchFamily="34" charset="0"/>
            </a:endParaRPr>
          </a:p>
          <a:p>
            <a:pPr algn="ctr">
              <a:lnSpc>
                <a:spcPct val="150000"/>
              </a:lnSpc>
            </a:pPr>
            <a:endParaRPr lang="en-GB" sz="1800" b="1" kern="100" dirty="0">
              <a:effectLst/>
              <a:latin typeface="Times New Roman" panose="02020603050405020304" pitchFamily="18" charset="0"/>
              <a:ea typeface="Calibri" panose="020F0502020204030204" pitchFamily="34" charset="0"/>
            </a:endParaRPr>
          </a:p>
          <a:p>
            <a:pPr marL="342900" lvl="0" indent="-342900">
              <a:lnSpc>
                <a:spcPct val="150000"/>
              </a:lnSpc>
              <a:buFont typeface="Symbol" panose="05050102010706020507" pitchFamily="18" charset="2"/>
              <a:buChar cha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Institutional support (Maheshwari, 2021;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Abubakari</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Nurkhamid</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Priyanto</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2022; Meyer and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Barefield</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2010)</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Student attitude (Kira and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Saade</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2006; Singh and Tewari, 2021)</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Course design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Almaiah</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Alyoussef</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2019; Kauffman, 2015; Jaggars and Xu, 2016)</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Technology infrastructure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Almaiah</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et al., 2022;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Alsabawy</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Cater-Steel, and Soar, 2013; Moore and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Fodrey</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2018)</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Cost and Access to the Internet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Abdelwahed</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et al., 2022;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Muilenburg</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and Berge, 2005)</a:t>
            </a:r>
          </a:p>
          <a:p>
            <a:pPr marL="342900" indent="-342900">
              <a:lnSpc>
                <a:spcPct val="150000"/>
              </a:lnSpc>
              <a:buFont typeface="Symbol" panose="05050102010706020507" pitchFamily="18" charset="2"/>
              <a:buChar char=""/>
            </a:pPr>
            <a:r>
              <a:rPr lang="en-US" sz="1800" kern="100" dirty="0">
                <a:solidFill>
                  <a:srgbClr val="000000"/>
                </a:solidFill>
                <a:effectLst/>
                <a:latin typeface="Times New Roman" panose="02020603050405020304" pitchFamily="18" charset="0"/>
                <a:ea typeface="Calibri" panose="020F0502020204030204" pitchFamily="34" charset="0"/>
              </a:rPr>
              <a:t>Student Motivation (Ferrer et al., 2020; Lim and Kim, 2003; </a:t>
            </a:r>
            <a:r>
              <a:rPr lang="en-US" sz="1800" kern="100" dirty="0" err="1">
                <a:solidFill>
                  <a:srgbClr val="000000"/>
                </a:solidFill>
                <a:effectLst/>
                <a:latin typeface="Times New Roman" panose="02020603050405020304" pitchFamily="18" charset="0"/>
                <a:ea typeface="Calibri" panose="020F0502020204030204" pitchFamily="34" charset="0"/>
              </a:rPr>
              <a:t>Emin</a:t>
            </a:r>
            <a:r>
              <a:rPr lang="en-US" sz="1800" kern="100" dirty="0">
                <a:solidFill>
                  <a:srgbClr val="000000"/>
                </a:solidFill>
                <a:effectLst/>
                <a:latin typeface="Times New Roman" panose="02020603050405020304" pitchFamily="18" charset="0"/>
                <a:ea typeface="Calibri" panose="020F0502020204030204" pitchFamily="34" charset="0"/>
              </a:rPr>
              <a:t> and </a:t>
            </a:r>
            <a:r>
              <a:rPr lang="en-US" sz="1800" kern="100" dirty="0" err="1">
                <a:solidFill>
                  <a:srgbClr val="000000"/>
                </a:solidFill>
                <a:effectLst/>
                <a:latin typeface="Times New Roman" panose="02020603050405020304" pitchFamily="18" charset="0"/>
                <a:ea typeface="Calibri" panose="020F0502020204030204" pitchFamily="34" charset="0"/>
              </a:rPr>
              <a:t>Karaca</a:t>
            </a:r>
            <a:r>
              <a:rPr lang="en-US" sz="1800" kern="100" dirty="0">
                <a:solidFill>
                  <a:srgbClr val="000000"/>
                </a:solidFill>
                <a:effectLst/>
                <a:latin typeface="Times New Roman" panose="02020603050405020304" pitchFamily="18" charset="0"/>
                <a:ea typeface="Calibri" panose="020F0502020204030204" pitchFamily="34" charset="0"/>
              </a:rPr>
              <a:t>, 2021)</a:t>
            </a:r>
            <a:endParaRPr lang="en-GB" sz="1800" kern="100" dirty="0">
              <a:effectLst/>
              <a:latin typeface="Times New Roman" panose="02020603050405020304" pitchFamily="18" charset="0"/>
              <a:ea typeface="Calibri" panose="020F050202020403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539"/>
        <p:cNvGrpSpPr/>
        <p:nvPr/>
      </p:nvGrpSpPr>
      <p:grpSpPr>
        <a:xfrm>
          <a:off x="0" y="0"/>
          <a:ext cx="0" cy="0"/>
          <a:chOff x="0" y="0"/>
          <a:chExt cx="0" cy="0"/>
        </a:xfrm>
      </p:grpSpPr>
      <p:sp>
        <p:nvSpPr>
          <p:cNvPr id="6" name="TextBox 5">
            <a:extLst>
              <a:ext uri="{FF2B5EF4-FFF2-40B4-BE49-F238E27FC236}">
                <a16:creationId xmlns:a16="http://schemas.microsoft.com/office/drawing/2014/main" id="{A177682E-E7CA-EF52-80F9-216A1CE19CE4}"/>
              </a:ext>
            </a:extLst>
          </p:cNvPr>
          <p:cNvSpPr txBox="1"/>
          <p:nvPr/>
        </p:nvSpPr>
        <p:spPr>
          <a:xfrm>
            <a:off x="3814430" y="406914"/>
            <a:ext cx="5858540" cy="461665"/>
          </a:xfrm>
          <a:prstGeom prst="rect">
            <a:avLst/>
          </a:prstGeom>
          <a:noFill/>
        </p:spPr>
        <p:txBody>
          <a:bodyPr wrap="square" rtlCol="0">
            <a:spAutoFit/>
          </a:bodyPr>
          <a:lstStyle/>
          <a:p>
            <a:pPr algn="ctr"/>
            <a:r>
              <a:rPr lang="en-GB" sz="2400" b="1" dirty="0">
                <a:solidFill>
                  <a:prstClr val="black"/>
                </a:solidFill>
                <a:latin typeface="Calibri Light" panose="020F0302020204030204"/>
              </a:rPr>
              <a:t>Conceptual Framework</a:t>
            </a:r>
          </a:p>
        </p:txBody>
      </p:sp>
      <p:sp>
        <p:nvSpPr>
          <p:cNvPr id="7" name="Rectangle 6">
            <a:extLst>
              <a:ext uri="{FF2B5EF4-FFF2-40B4-BE49-F238E27FC236}">
                <a16:creationId xmlns:a16="http://schemas.microsoft.com/office/drawing/2014/main" id="{64B2968B-F8C0-332C-7CE5-69D9D7ABB41D}"/>
              </a:ext>
            </a:extLst>
          </p:cNvPr>
          <p:cNvSpPr/>
          <p:nvPr/>
        </p:nvSpPr>
        <p:spPr>
          <a:xfrm>
            <a:off x="1793361" y="492681"/>
            <a:ext cx="1373369" cy="839972"/>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white"/>
                </a:solidFill>
                <a:effectLst/>
                <a:uLnTx/>
                <a:uFillTx/>
                <a:latin typeface="Times New Roman" panose="02020603050405020304" pitchFamily="18" charset="0"/>
                <a:ea typeface="Calibri" panose="020F0502020204030204" pitchFamily="34" charset="0"/>
                <a:cs typeface="+mn-cs"/>
              </a:rPr>
              <a:t>Institutional support </a:t>
            </a:r>
            <a:endParaRPr kumimoji="0" lang="en-GB" sz="1800" b="0" i="0" u="none" strike="noStrike" kern="0" cap="none" spc="0" normalizeH="0" baseline="0" noProof="0" dirty="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7C3750AA-8719-C765-ED38-3E17DE7D5029}"/>
              </a:ext>
            </a:extLst>
          </p:cNvPr>
          <p:cNvSpPr/>
          <p:nvPr/>
        </p:nvSpPr>
        <p:spPr>
          <a:xfrm>
            <a:off x="1793360" y="1474420"/>
            <a:ext cx="1373369" cy="839972"/>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white"/>
                </a:solidFill>
                <a:effectLst/>
                <a:uLnTx/>
                <a:uFillTx/>
                <a:latin typeface="Times New Roman" panose="02020603050405020304" pitchFamily="18" charset="0"/>
                <a:ea typeface="Calibri" panose="020F0502020204030204" pitchFamily="34" charset="0"/>
                <a:cs typeface="+mn-cs"/>
              </a:rPr>
              <a:t>Student attitude</a:t>
            </a:r>
            <a:r>
              <a:rPr kumimoji="0" lang="en-US" sz="1800" b="0" i="0" u="none" strike="noStrike" kern="0" cap="none" spc="0" normalizeH="0" baseline="0" noProof="0">
                <a:ln>
                  <a:noFill/>
                </a:ln>
                <a:solidFill>
                  <a:srgbClr val="000000"/>
                </a:solidFill>
                <a:effectLst/>
                <a:uLnTx/>
                <a:uFillTx/>
                <a:latin typeface="Times New Roman" panose="02020603050405020304" pitchFamily="18" charset="0"/>
                <a:ea typeface="Calibri" panose="020F0502020204030204" pitchFamily="34" charset="0"/>
                <a:cs typeface="+mn-cs"/>
              </a:rPr>
              <a:t> </a:t>
            </a:r>
            <a:endParaRPr kumimoji="0" lang="en-GB"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747A4FC0-277A-6BCA-8AD4-401D41B9481F}"/>
              </a:ext>
            </a:extLst>
          </p:cNvPr>
          <p:cNvSpPr/>
          <p:nvPr/>
        </p:nvSpPr>
        <p:spPr>
          <a:xfrm>
            <a:off x="1793359" y="2456159"/>
            <a:ext cx="1373369" cy="839972"/>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white"/>
                </a:solidFill>
                <a:effectLst/>
                <a:uLnTx/>
                <a:uFillTx/>
                <a:latin typeface="Times New Roman" panose="02020603050405020304" pitchFamily="18" charset="0"/>
                <a:ea typeface="Calibri" panose="020F0502020204030204" pitchFamily="34" charset="0"/>
                <a:cs typeface="+mn-cs"/>
              </a:rPr>
              <a:t>Course design</a:t>
            </a:r>
            <a:endParaRPr kumimoji="0" lang="en-GB" sz="1800" b="0" i="0" u="none" strike="noStrike" kern="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67E87B67-3D12-1761-F138-B81677D82336}"/>
              </a:ext>
            </a:extLst>
          </p:cNvPr>
          <p:cNvSpPr/>
          <p:nvPr/>
        </p:nvSpPr>
        <p:spPr>
          <a:xfrm>
            <a:off x="1793358" y="3437898"/>
            <a:ext cx="1373369" cy="839972"/>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white"/>
                </a:solidFill>
                <a:effectLst/>
                <a:uLnTx/>
                <a:uFillTx/>
                <a:latin typeface="Times New Roman" panose="02020603050405020304" pitchFamily="18" charset="0"/>
                <a:ea typeface="Calibri" panose="020F0502020204030204" pitchFamily="34" charset="0"/>
                <a:cs typeface="+mn-cs"/>
              </a:rPr>
              <a:t>Technology infrastructure</a:t>
            </a:r>
            <a:r>
              <a:rPr kumimoji="0" lang="en-US" sz="1800" b="0" i="0" u="none" strike="noStrike" kern="0" cap="none" spc="0" normalizeH="0" baseline="0" noProof="0">
                <a:ln>
                  <a:noFill/>
                </a:ln>
                <a:solidFill>
                  <a:srgbClr val="000000"/>
                </a:solidFill>
                <a:effectLst/>
                <a:uLnTx/>
                <a:uFillTx/>
                <a:latin typeface="Times New Roman" panose="02020603050405020304" pitchFamily="18" charset="0"/>
                <a:ea typeface="Calibri" panose="020F0502020204030204" pitchFamily="34" charset="0"/>
                <a:cs typeface="+mn-cs"/>
              </a:rPr>
              <a:t> </a:t>
            </a:r>
            <a:endParaRPr kumimoji="0" lang="en-GB"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5D827095-069B-9347-2429-DA668E87FFB3}"/>
              </a:ext>
            </a:extLst>
          </p:cNvPr>
          <p:cNvSpPr/>
          <p:nvPr/>
        </p:nvSpPr>
        <p:spPr>
          <a:xfrm>
            <a:off x="1793357" y="4419637"/>
            <a:ext cx="1373369" cy="839972"/>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white"/>
                </a:solidFill>
                <a:effectLst/>
                <a:uLnTx/>
                <a:uFillTx/>
                <a:latin typeface="Times New Roman" panose="02020603050405020304" pitchFamily="18" charset="0"/>
                <a:ea typeface="Calibri" panose="020F0502020204030204" pitchFamily="34" charset="0"/>
                <a:cs typeface="+mn-cs"/>
              </a:rPr>
              <a:t>Cost and Access to the Internet </a:t>
            </a:r>
            <a:endParaRPr kumimoji="0" lang="en-GB" sz="1800" b="0" i="0" u="none" strike="noStrike" kern="0" cap="none" spc="0" normalizeH="0" baseline="0" noProof="0" dirty="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24F4A23D-9ACA-5A19-FA29-C4CC718BFAAC}"/>
              </a:ext>
            </a:extLst>
          </p:cNvPr>
          <p:cNvSpPr/>
          <p:nvPr/>
        </p:nvSpPr>
        <p:spPr>
          <a:xfrm>
            <a:off x="5464213" y="2249671"/>
            <a:ext cx="2318127" cy="1672858"/>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800" b="0" i="0" u="none" strike="noStrike" kern="0" cap="none" spc="0" normalizeH="0" baseline="0" noProof="0" dirty="0">
                <a:ln>
                  <a:noFill/>
                </a:ln>
                <a:solidFill>
                  <a:prstClr val="white"/>
                </a:solidFill>
                <a:effectLst/>
                <a:uLnTx/>
                <a:uFillTx/>
                <a:latin typeface="Times New Roman" panose="02020603050405020304" pitchFamily="18" charset="0"/>
                <a:ea typeface="Calibri" panose="020F0502020204030204" pitchFamily="34" charset="0"/>
                <a:cs typeface="+mn-cs"/>
              </a:rPr>
              <a:t>Online Learning</a:t>
            </a:r>
            <a:endParaRPr kumimoji="0" lang="en-GB" sz="2800" b="0" i="0" u="none" strike="noStrike" kern="0" cap="none" spc="0" normalizeH="0" baseline="0" noProof="0" dirty="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E6104E18-0F95-AF33-E875-F53927F9A4A1}"/>
              </a:ext>
            </a:extLst>
          </p:cNvPr>
          <p:cNvSpPr/>
          <p:nvPr/>
        </p:nvSpPr>
        <p:spPr>
          <a:xfrm>
            <a:off x="9239576" y="2249671"/>
            <a:ext cx="2318127" cy="1672858"/>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400" b="0" i="0" u="none" strike="noStrike" kern="0" cap="none" spc="0" normalizeH="0" baseline="0" noProof="0" dirty="0">
                <a:ln>
                  <a:noFill/>
                </a:ln>
                <a:solidFill>
                  <a:prstClr val="white"/>
                </a:solidFill>
                <a:effectLst/>
                <a:uLnTx/>
                <a:uFillTx/>
                <a:latin typeface="Times New Roman" panose="02020603050405020304" pitchFamily="18" charset="0"/>
                <a:ea typeface="Calibri" panose="020F0502020204030204" pitchFamily="34" charset="0"/>
                <a:cs typeface="+mn-cs"/>
              </a:rPr>
              <a:t>Student Satisfaction</a:t>
            </a:r>
            <a:endParaRPr kumimoji="0" lang="en-GB" sz="2400" b="0" i="0" u="none" strike="noStrike" kern="0" cap="none" spc="0" normalizeH="0" baseline="0" noProof="0" dirty="0">
              <a:ln>
                <a:noFill/>
              </a:ln>
              <a:solidFill>
                <a:prstClr val="white"/>
              </a:solidFill>
              <a:effectLst/>
              <a:uLnTx/>
              <a:uFillTx/>
              <a:latin typeface="Calibri" panose="020F0502020204030204"/>
              <a:ea typeface="+mn-ea"/>
              <a:cs typeface="+mn-cs"/>
            </a:endParaRPr>
          </a:p>
        </p:txBody>
      </p:sp>
      <p:cxnSp>
        <p:nvCxnSpPr>
          <p:cNvPr id="14" name="Straight Arrow Connector 13">
            <a:extLst>
              <a:ext uri="{FF2B5EF4-FFF2-40B4-BE49-F238E27FC236}">
                <a16:creationId xmlns:a16="http://schemas.microsoft.com/office/drawing/2014/main" id="{6DEA9025-7338-1187-A58D-F02E7ADDD779}"/>
              </a:ext>
            </a:extLst>
          </p:cNvPr>
          <p:cNvCxnSpPr>
            <a:cxnSpLocks/>
            <a:stCxn id="7" idx="3"/>
          </p:cNvCxnSpPr>
          <p:nvPr/>
        </p:nvCxnSpPr>
        <p:spPr>
          <a:xfrm>
            <a:off x="3166730" y="912667"/>
            <a:ext cx="2297480" cy="1683494"/>
          </a:xfrm>
          <a:prstGeom prst="straightConnector1">
            <a:avLst/>
          </a:prstGeom>
          <a:noFill/>
          <a:ln w="38100" cap="flat" cmpd="sng" algn="ctr">
            <a:solidFill>
              <a:srgbClr val="ED7D31">
                <a:lumMod val="50000"/>
              </a:srgbClr>
            </a:solidFill>
            <a:prstDash val="solid"/>
            <a:miter lim="800000"/>
            <a:tailEnd type="triangle"/>
          </a:ln>
          <a:effectLst/>
        </p:spPr>
      </p:cxnSp>
      <p:cxnSp>
        <p:nvCxnSpPr>
          <p:cNvPr id="15" name="Straight Arrow Connector 14">
            <a:extLst>
              <a:ext uri="{FF2B5EF4-FFF2-40B4-BE49-F238E27FC236}">
                <a16:creationId xmlns:a16="http://schemas.microsoft.com/office/drawing/2014/main" id="{DF13F55B-2AAB-FD1E-39AD-DF82CDCF2927}"/>
              </a:ext>
            </a:extLst>
          </p:cNvPr>
          <p:cNvCxnSpPr>
            <a:cxnSpLocks/>
          </p:cNvCxnSpPr>
          <p:nvPr/>
        </p:nvCxnSpPr>
        <p:spPr>
          <a:xfrm flipV="1">
            <a:off x="3193812" y="3436133"/>
            <a:ext cx="2270398" cy="1412792"/>
          </a:xfrm>
          <a:prstGeom prst="straightConnector1">
            <a:avLst/>
          </a:prstGeom>
          <a:noFill/>
          <a:ln w="38100" cap="flat" cmpd="sng" algn="ctr">
            <a:solidFill>
              <a:srgbClr val="ED7D31">
                <a:lumMod val="50000"/>
              </a:srgbClr>
            </a:solidFill>
            <a:prstDash val="solid"/>
            <a:miter lim="800000"/>
            <a:tailEnd type="triangle"/>
          </a:ln>
          <a:effectLst/>
        </p:spPr>
      </p:cxnSp>
      <p:cxnSp>
        <p:nvCxnSpPr>
          <p:cNvPr id="16" name="Straight Arrow Connector 15">
            <a:extLst>
              <a:ext uri="{FF2B5EF4-FFF2-40B4-BE49-F238E27FC236}">
                <a16:creationId xmlns:a16="http://schemas.microsoft.com/office/drawing/2014/main" id="{818112A4-B684-BCE6-A3DD-A5C8FBB5B8B1}"/>
              </a:ext>
            </a:extLst>
          </p:cNvPr>
          <p:cNvCxnSpPr>
            <a:cxnSpLocks/>
            <a:stCxn id="8" idx="3"/>
          </p:cNvCxnSpPr>
          <p:nvPr/>
        </p:nvCxnSpPr>
        <p:spPr>
          <a:xfrm>
            <a:off x="3166729" y="1894406"/>
            <a:ext cx="2297481" cy="921679"/>
          </a:xfrm>
          <a:prstGeom prst="straightConnector1">
            <a:avLst/>
          </a:prstGeom>
          <a:noFill/>
          <a:ln w="38100" cap="flat" cmpd="sng" algn="ctr">
            <a:solidFill>
              <a:srgbClr val="ED7D31">
                <a:lumMod val="50000"/>
              </a:srgbClr>
            </a:solidFill>
            <a:prstDash val="solid"/>
            <a:miter lim="800000"/>
            <a:tailEnd type="triangle"/>
          </a:ln>
          <a:effectLst/>
        </p:spPr>
      </p:cxnSp>
      <p:cxnSp>
        <p:nvCxnSpPr>
          <p:cNvPr id="17" name="Straight Arrow Connector 16">
            <a:extLst>
              <a:ext uri="{FF2B5EF4-FFF2-40B4-BE49-F238E27FC236}">
                <a16:creationId xmlns:a16="http://schemas.microsoft.com/office/drawing/2014/main" id="{62D96D09-6636-15E3-E218-5F705C96E4C4}"/>
              </a:ext>
            </a:extLst>
          </p:cNvPr>
          <p:cNvCxnSpPr>
            <a:cxnSpLocks/>
          </p:cNvCxnSpPr>
          <p:nvPr/>
        </p:nvCxnSpPr>
        <p:spPr>
          <a:xfrm>
            <a:off x="3164950" y="2922642"/>
            <a:ext cx="2299260" cy="47008"/>
          </a:xfrm>
          <a:prstGeom prst="straightConnector1">
            <a:avLst/>
          </a:prstGeom>
          <a:noFill/>
          <a:ln w="38100" cap="flat" cmpd="sng" algn="ctr">
            <a:solidFill>
              <a:srgbClr val="ED7D31">
                <a:lumMod val="50000"/>
              </a:srgbClr>
            </a:solidFill>
            <a:prstDash val="solid"/>
            <a:miter lim="800000"/>
            <a:tailEnd type="triangle"/>
          </a:ln>
          <a:effectLst/>
        </p:spPr>
      </p:cxnSp>
      <p:cxnSp>
        <p:nvCxnSpPr>
          <p:cNvPr id="18" name="Straight Arrow Connector 17">
            <a:extLst>
              <a:ext uri="{FF2B5EF4-FFF2-40B4-BE49-F238E27FC236}">
                <a16:creationId xmlns:a16="http://schemas.microsoft.com/office/drawing/2014/main" id="{45838146-117D-8E78-E743-247832D53925}"/>
              </a:ext>
            </a:extLst>
          </p:cNvPr>
          <p:cNvCxnSpPr>
            <a:cxnSpLocks/>
          </p:cNvCxnSpPr>
          <p:nvPr/>
        </p:nvCxnSpPr>
        <p:spPr>
          <a:xfrm flipV="1">
            <a:off x="3164947" y="3269132"/>
            <a:ext cx="2281024" cy="681342"/>
          </a:xfrm>
          <a:prstGeom prst="straightConnector1">
            <a:avLst/>
          </a:prstGeom>
          <a:noFill/>
          <a:ln w="38100" cap="flat" cmpd="sng" algn="ctr">
            <a:solidFill>
              <a:srgbClr val="ED7D31">
                <a:lumMod val="50000"/>
              </a:srgbClr>
            </a:solidFill>
            <a:prstDash val="solid"/>
            <a:miter lim="800000"/>
            <a:tailEnd type="triangle"/>
          </a:ln>
          <a:effectLst/>
        </p:spPr>
      </p:cxnSp>
      <p:cxnSp>
        <p:nvCxnSpPr>
          <p:cNvPr id="19" name="Straight Arrow Connector 18">
            <a:extLst>
              <a:ext uri="{FF2B5EF4-FFF2-40B4-BE49-F238E27FC236}">
                <a16:creationId xmlns:a16="http://schemas.microsoft.com/office/drawing/2014/main" id="{5B1323BF-7D1E-97D6-A694-30E98A3ABC07}"/>
              </a:ext>
            </a:extLst>
          </p:cNvPr>
          <p:cNvCxnSpPr>
            <a:cxnSpLocks/>
            <a:endCxn id="13" idx="1"/>
          </p:cNvCxnSpPr>
          <p:nvPr/>
        </p:nvCxnSpPr>
        <p:spPr>
          <a:xfrm flipV="1">
            <a:off x="7764098" y="3086100"/>
            <a:ext cx="1475478" cy="44955"/>
          </a:xfrm>
          <a:prstGeom prst="straightConnector1">
            <a:avLst/>
          </a:prstGeom>
          <a:noFill/>
          <a:ln w="38100" cap="flat" cmpd="sng" algn="ctr">
            <a:solidFill>
              <a:srgbClr val="70AD47">
                <a:lumMod val="50000"/>
              </a:srgbClr>
            </a:solidFill>
            <a:prstDash val="solid"/>
            <a:miter lim="800000"/>
            <a:tailEnd type="triangle"/>
          </a:ln>
          <a:effectLst/>
        </p:spPr>
      </p:cxnSp>
      <p:sp>
        <p:nvSpPr>
          <p:cNvPr id="20" name="Rectangle 19">
            <a:extLst>
              <a:ext uri="{FF2B5EF4-FFF2-40B4-BE49-F238E27FC236}">
                <a16:creationId xmlns:a16="http://schemas.microsoft.com/office/drawing/2014/main" id="{36CC755F-00F2-C902-8C4F-34CF08EF33F7}"/>
              </a:ext>
            </a:extLst>
          </p:cNvPr>
          <p:cNvSpPr/>
          <p:nvPr/>
        </p:nvSpPr>
        <p:spPr>
          <a:xfrm>
            <a:off x="1791581" y="5478057"/>
            <a:ext cx="1373369" cy="839972"/>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800" b="0" i="0" u="none" strike="noStrike" kern="100" cap="none" spc="0" normalizeH="0" baseline="0" noProof="0" dirty="0">
                <a:ln>
                  <a:noFill/>
                </a:ln>
                <a:solidFill>
                  <a:prstClr val="white"/>
                </a:solidFill>
                <a:effectLst/>
                <a:uLnTx/>
                <a:uFillTx/>
                <a:latin typeface="Times New Roman" panose="02020603050405020304" pitchFamily="18" charset="0"/>
                <a:ea typeface="Calibri" panose="020F0502020204030204" pitchFamily="34" charset="0"/>
                <a:cs typeface="+mn-cs"/>
              </a:rPr>
              <a:t>Student Motivation</a:t>
            </a:r>
            <a:endParaRPr kumimoji="0" lang="en-GB" sz="1800" b="0" i="0" u="none" strike="noStrike" kern="0" cap="none" spc="0" normalizeH="0" baseline="0" noProof="0" dirty="0">
              <a:ln>
                <a:noFill/>
              </a:ln>
              <a:solidFill>
                <a:prstClr val="white"/>
              </a:solidFill>
              <a:effectLst/>
              <a:uLnTx/>
              <a:uFillTx/>
              <a:latin typeface="Calibri" panose="020F0502020204030204"/>
              <a:ea typeface="+mn-ea"/>
              <a:cs typeface="+mn-cs"/>
            </a:endParaRPr>
          </a:p>
        </p:txBody>
      </p:sp>
      <p:cxnSp>
        <p:nvCxnSpPr>
          <p:cNvPr id="21" name="Straight Arrow Connector 20">
            <a:extLst>
              <a:ext uri="{FF2B5EF4-FFF2-40B4-BE49-F238E27FC236}">
                <a16:creationId xmlns:a16="http://schemas.microsoft.com/office/drawing/2014/main" id="{CC0BEFB1-6116-D421-6811-8DD861D5A810}"/>
              </a:ext>
            </a:extLst>
          </p:cNvPr>
          <p:cNvCxnSpPr>
            <a:cxnSpLocks/>
          </p:cNvCxnSpPr>
          <p:nvPr/>
        </p:nvCxnSpPr>
        <p:spPr>
          <a:xfrm flipV="1">
            <a:off x="3175573" y="3577900"/>
            <a:ext cx="2270398" cy="2320143"/>
          </a:xfrm>
          <a:prstGeom prst="straightConnector1">
            <a:avLst/>
          </a:prstGeom>
          <a:noFill/>
          <a:ln w="38100" cap="flat" cmpd="sng" algn="ctr">
            <a:solidFill>
              <a:srgbClr val="ED7D31">
                <a:lumMod val="50000"/>
              </a:srgbClr>
            </a:solidFill>
            <a:prstDash val="solid"/>
            <a:miter lim="800000"/>
            <a:tailEnd type="triangle"/>
          </a:ln>
          <a:effectLst/>
        </p:spPr>
      </p:cxn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545"/>
        <p:cNvGrpSpPr/>
        <p:nvPr/>
      </p:nvGrpSpPr>
      <p:grpSpPr>
        <a:xfrm>
          <a:off x="0" y="0"/>
          <a:ext cx="0" cy="0"/>
          <a:chOff x="0" y="0"/>
          <a:chExt cx="0" cy="0"/>
        </a:xfrm>
      </p:grpSpPr>
      <p:sp>
        <p:nvSpPr>
          <p:cNvPr id="7" name="Rectangle: Rounded Corners 6">
            <a:extLst>
              <a:ext uri="{FF2B5EF4-FFF2-40B4-BE49-F238E27FC236}">
                <a16:creationId xmlns:a16="http://schemas.microsoft.com/office/drawing/2014/main" id="{AA80DC1F-5CF2-67C1-2AEB-7B9446E4F211}"/>
              </a:ext>
            </a:extLst>
          </p:cNvPr>
          <p:cNvSpPr/>
          <p:nvPr/>
        </p:nvSpPr>
        <p:spPr>
          <a:xfrm>
            <a:off x="2266423" y="1057047"/>
            <a:ext cx="7659153" cy="601632"/>
          </a:xfrm>
          <a:prstGeom prst="roundRect">
            <a:avLst>
              <a:gd name="adj" fmla="val 5000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H1: Institutional support and online learning are positively correlated.</a:t>
            </a:r>
            <a:endParaRPr lang="en-GB" dirty="0"/>
          </a:p>
        </p:txBody>
      </p:sp>
      <p:sp>
        <p:nvSpPr>
          <p:cNvPr id="11" name="Rectangle: Rounded Corners 10">
            <a:extLst>
              <a:ext uri="{FF2B5EF4-FFF2-40B4-BE49-F238E27FC236}">
                <a16:creationId xmlns:a16="http://schemas.microsoft.com/office/drawing/2014/main" id="{CBAA40B0-A1D6-1F7F-EC55-9049F761BE79}"/>
              </a:ext>
            </a:extLst>
          </p:cNvPr>
          <p:cNvSpPr/>
          <p:nvPr/>
        </p:nvSpPr>
        <p:spPr>
          <a:xfrm>
            <a:off x="2663372" y="1815502"/>
            <a:ext cx="7659153" cy="601632"/>
          </a:xfrm>
          <a:prstGeom prst="roundRect">
            <a:avLst>
              <a:gd name="adj" fmla="val 5000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H2: Online learning and student attitude are positively correlated.</a:t>
            </a:r>
            <a:endParaRPr lang="en-GB" dirty="0"/>
          </a:p>
        </p:txBody>
      </p:sp>
      <p:sp>
        <p:nvSpPr>
          <p:cNvPr id="12" name="Rectangle: Rounded Corners 11">
            <a:extLst>
              <a:ext uri="{FF2B5EF4-FFF2-40B4-BE49-F238E27FC236}">
                <a16:creationId xmlns:a16="http://schemas.microsoft.com/office/drawing/2014/main" id="{C0EE1569-0D13-07F9-FA65-4253BEEC78F8}"/>
              </a:ext>
            </a:extLst>
          </p:cNvPr>
          <p:cNvSpPr/>
          <p:nvPr/>
        </p:nvSpPr>
        <p:spPr>
          <a:xfrm>
            <a:off x="3060321" y="2573957"/>
            <a:ext cx="7659153" cy="601632"/>
          </a:xfrm>
          <a:prstGeom prst="roundRect">
            <a:avLst>
              <a:gd name="adj" fmla="val 5000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bg1"/>
                </a:solidFill>
              </a:rPr>
              <a:t> H3: Online learning and </a:t>
            </a:r>
            <a:r>
              <a:rPr lang="en-US" sz="1800" kern="100" dirty="0">
                <a:solidFill>
                  <a:schemeClr val="bg1"/>
                </a:solidFill>
                <a:effectLst/>
                <a:ea typeface="Calibri" panose="020F0502020204030204" pitchFamily="34" charset="0"/>
              </a:rPr>
              <a:t>course design </a:t>
            </a:r>
            <a:r>
              <a:rPr lang="en-US" dirty="0">
                <a:solidFill>
                  <a:schemeClr val="bg1"/>
                </a:solidFill>
              </a:rPr>
              <a:t>are positively correlated.</a:t>
            </a:r>
            <a:endParaRPr lang="en-GB" dirty="0">
              <a:solidFill>
                <a:schemeClr val="bg1"/>
              </a:solidFill>
            </a:endParaRPr>
          </a:p>
        </p:txBody>
      </p:sp>
      <p:sp>
        <p:nvSpPr>
          <p:cNvPr id="13" name="Rectangle: Rounded Corners 12">
            <a:extLst>
              <a:ext uri="{FF2B5EF4-FFF2-40B4-BE49-F238E27FC236}">
                <a16:creationId xmlns:a16="http://schemas.microsoft.com/office/drawing/2014/main" id="{38B7C82A-C08D-1443-2418-347E6C14B821}"/>
              </a:ext>
            </a:extLst>
          </p:cNvPr>
          <p:cNvSpPr/>
          <p:nvPr/>
        </p:nvSpPr>
        <p:spPr>
          <a:xfrm>
            <a:off x="3060321" y="3332412"/>
            <a:ext cx="7659153" cy="601632"/>
          </a:xfrm>
          <a:prstGeom prst="roundRect">
            <a:avLst>
              <a:gd name="adj" fmla="val 5000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bg1"/>
                </a:solidFill>
              </a:rPr>
              <a:t> H4: </a:t>
            </a:r>
            <a:r>
              <a:rPr lang="en-US" kern="100" dirty="0">
                <a:solidFill>
                  <a:schemeClr val="bg1"/>
                </a:solidFill>
              </a:rPr>
              <a:t>T</a:t>
            </a:r>
            <a:r>
              <a:rPr lang="en-US" sz="1800" kern="100" dirty="0">
                <a:solidFill>
                  <a:schemeClr val="bg1"/>
                </a:solidFill>
                <a:effectLst/>
                <a:ea typeface="Calibri" panose="020F0502020204030204" pitchFamily="34" charset="0"/>
              </a:rPr>
              <a:t>echnology infrastructure </a:t>
            </a:r>
            <a:r>
              <a:rPr lang="en-US" dirty="0">
                <a:solidFill>
                  <a:schemeClr val="bg1"/>
                </a:solidFill>
              </a:rPr>
              <a:t>and online learning are positively correlated.</a:t>
            </a:r>
            <a:endParaRPr lang="en-GB" dirty="0">
              <a:solidFill>
                <a:schemeClr val="bg1"/>
              </a:solidFill>
            </a:endParaRPr>
          </a:p>
        </p:txBody>
      </p:sp>
      <p:sp>
        <p:nvSpPr>
          <p:cNvPr id="14" name="Rectangle: Rounded Corners 13">
            <a:extLst>
              <a:ext uri="{FF2B5EF4-FFF2-40B4-BE49-F238E27FC236}">
                <a16:creationId xmlns:a16="http://schemas.microsoft.com/office/drawing/2014/main" id="{616975B3-B486-FE44-E3C3-A4EB75E16DDA}"/>
              </a:ext>
            </a:extLst>
          </p:cNvPr>
          <p:cNvSpPr/>
          <p:nvPr/>
        </p:nvSpPr>
        <p:spPr>
          <a:xfrm>
            <a:off x="2663372" y="4090867"/>
            <a:ext cx="7659153" cy="601632"/>
          </a:xfrm>
          <a:prstGeom prst="roundRect">
            <a:avLst>
              <a:gd name="adj" fmla="val 5000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bg1"/>
                </a:solidFill>
              </a:rPr>
              <a:t>      H5: </a:t>
            </a:r>
            <a:r>
              <a:rPr lang="en-US" kern="100" dirty="0">
                <a:solidFill>
                  <a:schemeClr val="bg1"/>
                </a:solidFill>
              </a:rPr>
              <a:t>C</a:t>
            </a:r>
            <a:r>
              <a:rPr lang="en-US" sz="1800" kern="100" dirty="0">
                <a:solidFill>
                  <a:schemeClr val="bg1"/>
                </a:solidFill>
                <a:effectLst/>
                <a:ea typeface="Calibri" panose="020F0502020204030204" pitchFamily="34" charset="0"/>
              </a:rPr>
              <a:t>ost and access to the Internet </a:t>
            </a:r>
            <a:r>
              <a:rPr lang="en-US" dirty="0">
                <a:solidFill>
                  <a:schemeClr val="bg1"/>
                </a:solidFill>
              </a:rPr>
              <a:t>and online learning are positively correlated.</a:t>
            </a:r>
            <a:endParaRPr lang="en-GB" dirty="0">
              <a:solidFill>
                <a:schemeClr val="bg1"/>
              </a:solidFill>
            </a:endParaRPr>
          </a:p>
        </p:txBody>
      </p:sp>
      <p:sp>
        <p:nvSpPr>
          <p:cNvPr id="15" name="Rectangle: Rounded Corners 14">
            <a:extLst>
              <a:ext uri="{FF2B5EF4-FFF2-40B4-BE49-F238E27FC236}">
                <a16:creationId xmlns:a16="http://schemas.microsoft.com/office/drawing/2014/main" id="{F49F7AFF-59A3-DED7-9EA0-477E1E064E92}"/>
              </a:ext>
            </a:extLst>
          </p:cNvPr>
          <p:cNvSpPr/>
          <p:nvPr/>
        </p:nvSpPr>
        <p:spPr>
          <a:xfrm>
            <a:off x="2266423" y="4849322"/>
            <a:ext cx="7659153" cy="601632"/>
          </a:xfrm>
          <a:prstGeom prst="roundRect">
            <a:avLst>
              <a:gd name="adj" fmla="val 5000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bg1"/>
                </a:solidFill>
              </a:rPr>
              <a:t>         H6: S</a:t>
            </a:r>
            <a:r>
              <a:rPr lang="en-US" sz="1800" dirty="0">
                <a:solidFill>
                  <a:schemeClr val="bg1"/>
                </a:solidFill>
                <a:effectLst/>
                <a:ea typeface="Calibri" panose="020F0502020204030204" pitchFamily="34" charset="0"/>
              </a:rPr>
              <a:t>tudent motivation </a:t>
            </a:r>
            <a:r>
              <a:rPr lang="en-US" dirty="0">
                <a:solidFill>
                  <a:schemeClr val="bg1"/>
                </a:solidFill>
              </a:rPr>
              <a:t>and </a:t>
            </a:r>
            <a:r>
              <a:rPr lang="en-US" sz="1800" kern="100" dirty="0">
                <a:solidFill>
                  <a:schemeClr val="bg1"/>
                </a:solidFill>
                <a:effectLst/>
                <a:ea typeface="Calibri" panose="020F0502020204030204" pitchFamily="34" charset="0"/>
              </a:rPr>
              <a:t>course design </a:t>
            </a:r>
            <a:r>
              <a:rPr lang="en-US" dirty="0">
                <a:solidFill>
                  <a:schemeClr val="bg1"/>
                </a:solidFill>
              </a:rPr>
              <a:t>are positively correlated.</a:t>
            </a:r>
            <a:endParaRPr lang="en-GB" dirty="0">
              <a:solidFill>
                <a:schemeClr val="bg1"/>
              </a:solidFill>
            </a:endParaRPr>
          </a:p>
        </p:txBody>
      </p:sp>
      <p:sp>
        <p:nvSpPr>
          <p:cNvPr id="16" name="Oval 15">
            <a:extLst>
              <a:ext uri="{FF2B5EF4-FFF2-40B4-BE49-F238E27FC236}">
                <a16:creationId xmlns:a16="http://schemas.microsoft.com/office/drawing/2014/main" id="{C9E39228-037B-C0ED-ADFB-05C971866739}"/>
              </a:ext>
            </a:extLst>
          </p:cNvPr>
          <p:cNvSpPr/>
          <p:nvPr/>
        </p:nvSpPr>
        <p:spPr>
          <a:xfrm>
            <a:off x="1075576" y="826671"/>
            <a:ext cx="2381693" cy="4774019"/>
          </a:xfrm>
          <a:prstGeom prst="ellipse">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GB" sz="2000" b="1" kern="100" dirty="0">
                <a:effectLst/>
                <a:latin typeface="Times New Roman" panose="02020603050405020304" pitchFamily="18" charset="0"/>
                <a:ea typeface="Calibri" panose="020F0502020204030204" pitchFamily="34" charset="0"/>
              </a:rPr>
              <a:t>Hypothesis Development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564"/>
        <p:cNvGrpSpPr/>
        <p:nvPr/>
      </p:nvGrpSpPr>
      <p:grpSpPr>
        <a:xfrm>
          <a:off x="0" y="0"/>
          <a:ext cx="0" cy="0"/>
          <a:chOff x="0" y="0"/>
          <a:chExt cx="0" cy="0"/>
        </a:xfrm>
      </p:grpSpPr>
      <p:sp>
        <p:nvSpPr>
          <p:cNvPr id="24" name="Oval 23">
            <a:extLst>
              <a:ext uri="{FF2B5EF4-FFF2-40B4-BE49-F238E27FC236}">
                <a16:creationId xmlns:a16="http://schemas.microsoft.com/office/drawing/2014/main" id="{A49F4D0E-8C2D-040E-628C-30B1547FB09C}"/>
              </a:ext>
            </a:extLst>
          </p:cNvPr>
          <p:cNvSpPr/>
          <p:nvPr/>
        </p:nvSpPr>
        <p:spPr>
          <a:xfrm>
            <a:off x="5007665" y="526775"/>
            <a:ext cx="2176669" cy="2176669"/>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spcBef>
                <a:spcPts val="0"/>
              </a:spcBef>
              <a:spcAft>
                <a:spcPts val="0"/>
              </a:spcAft>
              <a:buClrTx/>
              <a:buSzTx/>
              <a:buFontTx/>
              <a:buNone/>
              <a:tabLst/>
              <a:defRPr/>
            </a:pPr>
            <a:r>
              <a:rPr kumimoji="0" lang="en-GB" sz="1600" b="1" i="0" u="none" strike="noStrike" kern="100" cap="none" spc="0" normalizeH="0" baseline="0" noProof="0" dirty="0">
                <a:ln>
                  <a:noFill/>
                </a:ln>
                <a:solidFill>
                  <a:schemeClr val="tx2"/>
                </a:solidFill>
                <a:effectLst/>
                <a:uLnTx/>
                <a:uFillTx/>
                <a:latin typeface="Times New Roman" panose="02020603050405020304" pitchFamily="18" charset="0"/>
                <a:ea typeface="Calibri" panose="020F0502020204030204" pitchFamily="34" charset="0"/>
                <a:cs typeface="+mn-cs"/>
              </a:rPr>
              <a:t>Focused Criteria for Questionnaire</a:t>
            </a:r>
          </a:p>
        </p:txBody>
      </p:sp>
      <p:sp>
        <p:nvSpPr>
          <p:cNvPr id="25" name="Rectangle: Rounded Corners 24">
            <a:extLst>
              <a:ext uri="{FF2B5EF4-FFF2-40B4-BE49-F238E27FC236}">
                <a16:creationId xmlns:a16="http://schemas.microsoft.com/office/drawing/2014/main" id="{8AD564FC-6F06-BDA7-7CDA-9BB27EFF106F}"/>
              </a:ext>
            </a:extLst>
          </p:cNvPr>
          <p:cNvSpPr/>
          <p:nvPr/>
        </p:nvSpPr>
        <p:spPr>
          <a:xfrm>
            <a:off x="556590" y="2435087"/>
            <a:ext cx="2663687" cy="1282148"/>
          </a:xfrm>
          <a:prstGeom prst="roundRect">
            <a:avLst>
              <a:gd name="adj" fmla="val 23644"/>
            </a:avLst>
          </a:prstGeom>
          <a:solidFill>
            <a:schemeClr val="bg1">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algn="ctr" defTabSz="914400" rtl="0" eaLnBrk="1" fontAlgn="auto" latinLnBrk="0" hangingPunct="1">
              <a:spcBef>
                <a:spcPts val="0"/>
              </a:spcBef>
              <a:spcAft>
                <a:spcPts val="0"/>
              </a:spcAft>
              <a:buClrTx/>
              <a:buSzTx/>
              <a:tabLst/>
              <a:defRPr/>
            </a:pPr>
            <a:r>
              <a:rPr kumimoji="0" lang="en-GB" sz="1600" b="1" i="0" u="none" strike="noStrike" kern="100" cap="none" spc="0" normalizeH="0" baseline="0" noProof="0" dirty="0">
                <a:ln>
                  <a:noFill/>
                </a:ln>
                <a:solidFill>
                  <a:srgbClr val="000000"/>
                </a:solidFill>
                <a:effectLst/>
                <a:uLnTx/>
                <a:uFillTx/>
                <a:latin typeface="Times New Roman" panose="02020603050405020304" pitchFamily="18" charset="0"/>
                <a:ea typeface="Calibri" panose="020F0502020204030204" pitchFamily="34" charset="0"/>
                <a:cs typeface="+mn-cs"/>
              </a:rPr>
              <a:t>Relevance to the hypothesis: </a:t>
            </a:r>
            <a:r>
              <a:rPr kumimoji="0" lang="en-GB" sz="1600" b="0" i="0" u="none" strike="noStrike" kern="100" cap="none" spc="0" normalizeH="0" baseline="0" noProof="0" dirty="0">
                <a:ln>
                  <a:noFill/>
                </a:ln>
                <a:solidFill>
                  <a:srgbClr val="000000"/>
                </a:solidFill>
                <a:effectLst/>
                <a:uLnTx/>
                <a:uFillTx/>
                <a:latin typeface="Times New Roman" panose="02020603050405020304" pitchFamily="18" charset="0"/>
                <a:ea typeface="Calibri" panose="020F0502020204030204" pitchFamily="34" charset="0"/>
                <a:cs typeface="+mn-cs"/>
              </a:rPr>
              <a:t>Questions directly address the fundamental ideas of the hypothesis.</a:t>
            </a:r>
          </a:p>
        </p:txBody>
      </p:sp>
      <p:sp>
        <p:nvSpPr>
          <p:cNvPr id="26" name="Rectangle: Rounded Corners 25">
            <a:extLst>
              <a:ext uri="{FF2B5EF4-FFF2-40B4-BE49-F238E27FC236}">
                <a16:creationId xmlns:a16="http://schemas.microsoft.com/office/drawing/2014/main" id="{EDD1B84D-4EFE-D464-DE4B-FB83E37E0016}"/>
              </a:ext>
            </a:extLst>
          </p:cNvPr>
          <p:cNvSpPr/>
          <p:nvPr/>
        </p:nvSpPr>
        <p:spPr>
          <a:xfrm>
            <a:off x="8971722" y="2415209"/>
            <a:ext cx="2663687" cy="1282148"/>
          </a:xfrm>
          <a:prstGeom prst="roundRect">
            <a:avLst>
              <a:gd name="adj" fmla="val 23644"/>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algn="ctr" defTabSz="914400" rtl="0" eaLnBrk="1" fontAlgn="auto" latinLnBrk="0" hangingPunct="1">
              <a:spcBef>
                <a:spcPts val="0"/>
              </a:spcBef>
              <a:spcAft>
                <a:spcPts val="0"/>
              </a:spcAft>
              <a:buClrTx/>
              <a:buSzTx/>
              <a:tabLst/>
              <a:defRPr/>
            </a:pPr>
            <a:r>
              <a:rPr kumimoji="0" lang="en-GB" b="1" i="0" u="none" strike="noStrike" kern="100" cap="none" spc="0" normalizeH="0" baseline="0" noProof="0" dirty="0">
                <a:ln>
                  <a:noFill/>
                </a:ln>
                <a:solidFill>
                  <a:srgbClr val="000000"/>
                </a:solidFill>
                <a:effectLst/>
                <a:uLnTx/>
                <a:uFillTx/>
                <a:latin typeface="Times New Roman" panose="02020603050405020304" pitchFamily="18" charset="0"/>
                <a:ea typeface="Calibri" panose="020F0502020204030204" pitchFamily="34" charset="0"/>
                <a:cs typeface="+mn-cs"/>
              </a:rPr>
              <a:t>Comprehensive coverage:</a:t>
            </a:r>
            <a:r>
              <a:rPr kumimoji="0" lang="en-GB" b="0" i="0" u="none" strike="noStrike" kern="100" cap="none" spc="0" normalizeH="0" baseline="0" noProof="0" dirty="0">
                <a:ln>
                  <a:noFill/>
                </a:ln>
                <a:solidFill>
                  <a:srgbClr val="000000"/>
                </a:solidFill>
                <a:effectLst/>
                <a:uLnTx/>
                <a:uFillTx/>
                <a:latin typeface="Times New Roman" panose="02020603050405020304" pitchFamily="18" charset="0"/>
                <a:ea typeface="Calibri" panose="020F0502020204030204" pitchFamily="34" charset="0"/>
                <a:cs typeface="+mn-cs"/>
              </a:rPr>
              <a:t> The questions address all facets of the research objective.</a:t>
            </a:r>
            <a:endParaRPr kumimoji="0" lang="en-GB"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7" name="Rectangle: Rounded Corners 26">
            <a:extLst>
              <a:ext uri="{FF2B5EF4-FFF2-40B4-BE49-F238E27FC236}">
                <a16:creationId xmlns:a16="http://schemas.microsoft.com/office/drawing/2014/main" id="{ACAF535F-BF75-374E-2B5C-A5771A59E323}"/>
              </a:ext>
            </a:extLst>
          </p:cNvPr>
          <p:cNvSpPr/>
          <p:nvPr/>
        </p:nvSpPr>
        <p:spPr>
          <a:xfrm>
            <a:off x="2120347" y="3929269"/>
            <a:ext cx="2663687" cy="1282148"/>
          </a:xfrm>
          <a:prstGeom prst="roundRect">
            <a:avLst>
              <a:gd name="adj" fmla="val 23644"/>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algn="ctr" defTabSz="914400" rtl="0" eaLnBrk="1" fontAlgn="auto" latinLnBrk="0" hangingPunct="1">
              <a:spcBef>
                <a:spcPts val="0"/>
              </a:spcBef>
              <a:spcAft>
                <a:spcPts val="0"/>
              </a:spcAft>
              <a:buClrTx/>
              <a:buSzTx/>
              <a:tabLst/>
              <a:defRPr/>
            </a:pPr>
            <a:r>
              <a:rPr kumimoji="0" lang="en-GB" sz="2000" b="1" i="0" u="none" strike="noStrike" kern="100" cap="none" spc="0" normalizeH="0" baseline="0" noProof="0" dirty="0">
                <a:ln>
                  <a:noFill/>
                </a:ln>
                <a:solidFill>
                  <a:srgbClr val="000000"/>
                </a:solidFill>
                <a:effectLst/>
                <a:uLnTx/>
                <a:uFillTx/>
                <a:latin typeface="Times New Roman" panose="02020603050405020304" pitchFamily="18" charset="0"/>
                <a:ea typeface="Calibri" panose="020F0502020204030204" pitchFamily="34" charset="0"/>
                <a:cs typeface="+mn-cs"/>
              </a:rPr>
              <a:t>Measurability: </a:t>
            </a:r>
            <a:r>
              <a:rPr kumimoji="0" lang="en-GB" sz="2000" b="0" i="0" u="none" strike="noStrike" kern="100" cap="none" spc="0" normalizeH="0" baseline="0" noProof="0" dirty="0">
                <a:ln>
                  <a:noFill/>
                </a:ln>
                <a:solidFill>
                  <a:srgbClr val="000000"/>
                </a:solidFill>
                <a:effectLst/>
                <a:uLnTx/>
                <a:uFillTx/>
                <a:latin typeface="Times New Roman" panose="02020603050405020304" pitchFamily="18" charset="0"/>
                <a:ea typeface="Calibri" panose="020F0502020204030204" pitchFamily="34" charset="0"/>
                <a:cs typeface="+mn-cs"/>
              </a:rPr>
              <a:t>Q</a:t>
            </a:r>
            <a:r>
              <a:rPr kumimoji="0" lang="en-GB" sz="2000" b="0" i="0" u="none" strike="noStrike" kern="1200" cap="none" spc="0" normalizeH="0" baseline="0" noProof="0" dirty="0">
                <a:ln>
                  <a:noFill/>
                </a:ln>
                <a:solidFill>
                  <a:srgbClr val="000000"/>
                </a:solidFill>
                <a:effectLst/>
                <a:uLnTx/>
                <a:uFillTx/>
                <a:latin typeface="Times New Roman" panose="02020603050405020304" pitchFamily="18" charset="0"/>
                <a:ea typeface="Calibri" panose="020F0502020204030204" pitchFamily="34" charset="0"/>
                <a:cs typeface="+mn-cs"/>
              </a:rPr>
              <a:t>uestions are made to elicit particular replies </a:t>
            </a:r>
            <a:endParaRPr kumimoji="0" lang="en-GB" sz="2000" b="1" i="0" u="none" strike="noStrike" kern="100" cap="none" spc="0" normalizeH="0" baseline="0" noProof="0" dirty="0">
              <a:ln>
                <a:noFill/>
              </a:ln>
              <a:solidFill>
                <a:srgbClr val="000000"/>
              </a:solidFill>
              <a:effectLst/>
              <a:uLnTx/>
              <a:uFillTx/>
              <a:latin typeface="Times New Roman" panose="02020603050405020304" pitchFamily="18" charset="0"/>
              <a:ea typeface="Calibri" panose="020F0502020204030204" pitchFamily="34" charset="0"/>
              <a:cs typeface="+mn-cs"/>
            </a:endParaRPr>
          </a:p>
        </p:txBody>
      </p:sp>
      <p:sp>
        <p:nvSpPr>
          <p:cNvPr id="28" name="Rectangle: Rounded Corners 27">
            <a:extLst>
              <a:ext uri="{FF2B5EF4-FFF2-40B4-BE49-F238E27FC236}">
                <a16:creationId xmlns:a16="http://schemas.microsoft.com/office/drawing/2014/main" id="{31D87E5A-C81E-7D7F-E317-B286A020E8F0}"/>
              </a:ext>
            </a:extLst>
          </p:cNvPr>
          <p:cNvSpPr/>
          <p:nvPr/>
        </p:nvSpPr>
        <p:spPr>
          <a:xfrm>
            <a:off x="7407968" y="3929269"/>
            <a:ext cx="2663687" cy="1282148"/>
          </a:xfrm>
          <a:prstGeom prst="roundRect">
            <a:avLst>
              <a:gd name="adj" fmla="val 23644"/>
            </a:avLst>
          </a:prstGeom>
          <a:solidFill>
            <a:schemeClr val="bg1">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algn="ctr" defTabSz="914400" rtl="0" eaLnBrk="1" fontAlgn="auto" latinLnBrk="0" hangingPunct="1">
              <a:spcBef>
                <a:spcPts val="0"/>
              </a:spcBef>
              <a:spcAft>
                <a:spcPts val="0"/>
              </a:spcAft>
              <a:buClrTx/>
              <a:buSzTx/>
              <a:tabLst/>
              <a:defRPr/>
            </a:pPr>
            <a:r>
              <a:rPr kumimoji="0" lang="en-GB" sz="1400" b="1" i="0" u="none" strike="noStrike" kern="100" cap="none" spc="0" normalizeH="0" baseline="0" noProof="0" dirty="0">
                <a:ln>
                  <a:noFill/>
                </a:ln>
                <a:solidFill>
                  <a:srgbClr val="000000"/>
                </a:solidFill>
                <a:effectLst/>
                <a:uLnTx/>
                <a:uFillTx/>
                <a:latin typeface="Times New Roman" panose="02020603050405020304" pitchFamily="18" charset="0"/>
                <a:ea typeface="Calibri" panose="020F0502020204030204" pitchFamily="34" charset="0"/>
                <a:cs typeface="+mn-cs"/>
              </a:rPr>
              <a:t>Clarity and simplicity: </a:t>
            </a:r>
            <a:r>
              <a:rPr kumimoji="0" lang="en-GB" sz="1400" b="0" i="0" u="none" strike="noStrike" kern="100" cap="none" spc="0" normalizeH="0" baseline="0" noProof="0" dirty="0">
                <a:ln>
                  <a:noFill/>
                </a:ln>
                <a:solidFill>
                  <a:srgbClr val="000000"/>
                </a:solidFill>
                <a:effectLst/>
                <a:uLnTx/>
                <a:uFillTx/>
                <a:latin typeface="Times New Roman" panose="02020603050405020304" pitchFamily="18" charset="0"/>
                <a:ea typeface="Calibri" panose="020F0502020204030204" pitchFamily="34" charset="0"/>
                <a:cs typeface="+mn-cs"/>
              </a:rPr>
              <a:t>Q</a:t>
            </a:r>
            <a:r>
              <a:rPr kumimoji="0" lang="en-GB" sz="1400" b="0" i="0" u="none" strike="noStrike" kern="1200" cap="none" spc="0" normalizeH="0" baseline="0" noProof="0" dirty="0">
                <a:ln>
                  <a:noFill/>
                </a:ln>
                <a:solidFill>
                  <a:srgbClr val="000000"/>
                </a:solidFill>
                <a:effectLst/>
                <a:uLnTx/>
                <a:uFillTx/>
                <a:latin typeface="Times New Roman" panose="02020603050405020304" pitchFamily="18" charset="0"/>
                <a:ea typeface="Calibri" panose="020F0502020204030204" pitchFamily="34" charset="0"/>
                <a:cs typeface="+mn-cs"/>
              </a:rPr>
              <a:t>uestions are simple and direct, allowing respondents to comprehend them and respond to them without difficulty.</a:t>
            </a:r>
            <a:endParaRPr kumimoji="0" lang="en-GB" sz="1400" b="1" i="0" u="none" strike="noStrike" kern="100" cap="none" spc="0" normalizeH="0" baseline="0" noProof="0" dirty="0">
              <a:ln>
                <a:noFill/>
              </a:ln>
              <a:solidFill>
                <a:srgbClr val="000000"/>
              </a:solidFill>
              <a:effectLst/>
              <a:uLnTx/>
              <a:uFillTx/>
              <a:latin typeface="Times New Roman" panose="02020603050405020304" pitchFamily="18" charset="0"/>
              <a:ea typeface="Calibri" panose="020F0502020204030204" pitchFamily="34" charset="0"/>
              <a:cs typeface="+mn-cs"/>
            </a:endParaRPr>
          </a:p>
        </p:txBody>
      </p:sp>
      <p:sp>
        <p:nvSpPr>
          <p:cNvPr id="29" name="Rectangle: Rounded Corners 28">
            <a:extLst>
              <a:ext uri="{FF2B5EF4-FFF2-40B4-BE49-F238E27FC236}">
                <a16:creationId xmlns:a16="http://schemas.microsoft.com/office/drawing/2014/main" id="{A480C858-37CB-358A-74B1-D544AF8667A9}"/>
              </a:ext>
            </a:extLst>
          </p:cNvPr>
          <p:cNvSpPr/>
          <p:nvPr/>
        </p:nvSpPr>
        <p:spPr>
          <a:xfrm>
            <a:off x="4784033" y="5169377"/>
            <a:ext cx="2663687" cy="1282148"/>
          </a:xfrm>
          <a:prstGeom prst="roundRect">
            <a:avLst>
              <a:gd name="adj" fmla="val 23644"/>
            </a:avLst>
          </a:prstGeom>
          <a:solidFill>
            <a:schemeClr val="tx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algn="ctr" defTabSz="914400" rtl="0" eaLnBrk="1" fontAlgn="auto" latinLnBrk="0" hangingPunct="1">
              <a:spcBef>
                <a:spcPts val="0"/>
              </a:spcBef>
              <a:spcAft>
                <a:spcPts val="0"/>
              </a:spcAft>
              <a:buClrTx/>
              <a:buSzTx/>
              <a:tabLst/>
              <a:defRPr/>
            </a:pPr>
            <a:r>
              <a:rPr kumimoji="0" lang="en-GB" sz="2000" b="1" i="0" u="none" strike="noStrike" kern="100" cap="none" spc="0" normalizeH="0" baseline="0" noProof="0" dirty="0">
                <a:ln>
                  <a:noFill/>
                </a:ln>
                <a:solidFill>
                  <a:srgbClr val="000000"/>
                </a:solidFill>
                <a:effectLst/>
                <a:uLnTx/>
                <a:uFillTx/>
                <a:latin typeface="Times New Roman" panose="02020603050405020304" pitchFamily="18" charset="0"/>
                <a:ea typeface="Calibri" panose="020F0502020204030204" pitchFamily="34" charset="0"/>
                <a:cs typeface="+mn-cs"/>
              </a:rPr>
              <a:t>Objectivity: </a:t>
            </a:r>
            <a:r>
              <a:rPr kumimoji="0" lang="en-GB" sz="2000" b="0" i="0" u="none" strike="noStrike" kern="100" cap="none" spc="0" normalizeH="0" baseline="0" noProof="0" dirty="0">
                <a:ln>
                  <a:noFill/>
                </a:ln>
                <a:solidFill>
                  <a:srgbClr val="000000"/>
                </a:solidFill>
                <a:effectLst/>
                <a:uLnTx/>
                <a:uFillTx/>
                <a:latin typeface="Times New Roman" panose="02020603050405020304" pitchFamily="18" charset="0"/>
                <a:ea typeface="Calibri" panose="020F0502020204030204" pitchFamily="34" charset="0"/>
                <a:cs typeface="+mn-cs"/>
              </a:rPr>
              <a:t>Q</a:t>
            </a:r>
            <a:r>
              <a:rPr kumimoji="0" lang="en-GB" sz="2000" b="0" i="0" u="none" strike="noStrike" kern="1200" cap="none" spc="0" normalizeH="0" baseline="0" noProof="0" dirty="0">
                <a:ln>
                  <a:noFill/>
                </a:ln>
                <a:solidFill>
                  <a:srgbClr val="000000"/>
                </a:solidFill>
                <a:effectLst/>
                <a:uLnTx/>
                <a:uFillTx/>
                <a:latin typeface="Times New Roman" panose="02020603050405020304" pitchFamily="18" charset="0"/>
                <a:ea typeface="Calibri" panose="020F0502020204030204" pitchFamily="34" charset="0"/>
                <a:cs typeface="+mn-cs"/>
              </a:rPr>
              <a:t>uestions are presented in a neutral, unbiased manner</a:t>
            </a:r>
            <a:endParaRPr kumimoji="0" lang="en-GB" sz="2000" b="1" i="0" u="none" strike="noStrike" kern="100" cap="none" spc="0" normalizeH="0" baseline="0" noProof="0" dirty="0">
              <a:ln>
                <a:noFill/>
              </a:ln>
              <a:solidFill>
                <a:srgbClr val="000000"/>
              </a:solidFill>
              <a:effectLst/>
              <a:uLnTx/>
              <a:uFillTx/>
              <a:latin typeface="Times New Roman" panose="02020603050405020304" pitchFamily="18" charset="0"/>
              <a:ea typeface="Calibri" panose="020F0502020204030204" pitchFamily="34" charset="0"/>
              <a:cs typeface="+mn-cs"/>
            </a:endParaRPr>
          </a:p>
        </p:txBody>
      </p:sp>
      <p:cxnSp>
        <p:nvCxnSpPr>
          <p:cNvPr id="31" name="Straight Arrow Connector 30">
            <a:extLst>
              <a:ext uri="{FF2B5EF4-FFF2-40B4-BE49-F238E27FC236}">
                <a16:creationId xmlns:a16="http://schemas.microsoft.com/office/drawing/2014/main" id="{AAD64E68-DABA-02B1-FFDE-9888F7F7A4BF}"/>
              </a:ext>
            </a:extLst>
          </p:cNvPr>
          <p:cNvCxnSpPr>
            <a:stCxn id="24" idx="4"/>
          </p:cNvCxnSpPr>
          <p:nvPr/>
        </p:nvCxnSpPr>
        <p:spPr>
          <a:xfrm>
            <a:off x="6096000" y="2703444"/>
            <a:ext cx="19876" cy="2465933"/>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E4A211B0-EA0B-4602-2D05-E0E1DADEC89D}"/>
              </a:ext>
            </a:extLst>
          </p:cNvPr>
          <p:cNvCxnSpPr>
            <a:cxnSpLocks/>
          </p:cNvCxnSpPr>
          <p:nvPr/>
        </p:nvCxnSpPr>
        <p:spPr>
          <a:xfrm>
            <a:off x="6699434" y="2506777"/>
            <a:ext cx="781877" cy="1502811"/>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2DDB897D-305F-CED1-D21A-EF06CB080DF4}"/>
              </a:ext>
            </a:extLst>
          </p:cNvPr>
          <p:cNvCxnSpPr>
            <a:cxnSpLocks/>
          </p:cNvCxnSpPr>
          <p:nvPr/>
        </p:nvCxnSpPr>
        <p:spPr>
          <a:xfrm>
            <a:off x="7141151" y="1839311"/>
            <a:ext cx="1777449" cy="1121867"/>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1350823B-9562-E1BC-3164-0C13FFEB9B1C}"/>
              </a:ext>
            </a:extLst>
          </p:cNvPr>
          <p:cNvCxnSpPr>
            <a:cxnSpLocks/>
          </p:cNvCxnSpPr>
          <p:nvPr/>
        </p:nvCxnSpPr>
        <p:spPr>
          <a:xfrm flipH="1">
            <a:off x="3198686" y="1933903"/>
            <a:ext cx="1866818" cy="1062117"/>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38" name="Straight Arrow Connector 37">
            <a:extLst>
              <a:ext uri="{FF2B5EF4-FFF2-40B4-BE49-F238E27FC236}">
                <a16:creationId xmlns:a16="http://schemas.microsoft.com/office/drawing/2014/main" id="{391B3C4A-1258-16D7-4B57-F611B75715FD}"/>
              </a:ext>
            </a:extLst>
          </p:cNvPr>
          <p:cNvCxnSpPr>
            <a:cxnSpLocks/>
          </p:cNvCxnSpPr>
          <p:nvPr/>
        </p:nvCxnSpPr>
        <p:spPr>
          <a:xfrm flipH="1">
            <a:off x="4675923" y="2456648"/>
            <a:ext cx="781877" cy="1502811"/>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487"/>
        <p:cNvGrpSpPr/>
        <p:nvPr/>
      </p:nvGrpSpPr>
      <p:grpSpPr>
        <a:xfrm>
          <a:off x="0" y="0"/>
          <a:ext cx="0" cy="0"/>
          <a:chOff x="0" y="0"/>
          <a:chExt cx="0" cy="0"/>
        </a:xfrm>
      </p:grpSpPr>
      <p:sp>
        <p:nvSpPr>
          <p:cNvPr id="8" name="TextBox 7">
            <a:extLst>
              <a:ext uri="{FF2B5EF4-FFF2-40B4-BE49-F238E27FC236}">
                <a16:creationId xmlns:a16="http://schemas.microsoft.com/office/drawing/2014/main" id="{84B89AC9-CB4B-DBA8-003C-86A1BD5E5728}"/>
              </a:ext>
            </a:extLst>
          </p:cNvPr>
          <p:cNvSpPr txBox="1"/>
          <p:nvPr/>
        </p:nvSpPr>
        <p:spPr>
          <a:xfrm>
            <a:off x="1292086" y="772193"/>
            <a:ext cx="9607827" cy="5632311"/>
          </a:xfrm>
          <a:prstGeom prst="rect">
            <a:avLst/>
          </a:prstGeom>
          <a:noFill/>
        </p:spPr>
        <p:txBody>
          <a:bodyPr wrap="square" rtlCol="0">
            <a:spAutoFit/>
          </a:bodyPr>
          <a:lstStyle/>
          <a:p>
            <a:pPr marL="457200" indent="-457200" algn="ctr">
              <a:buAutoNum type="arabicPeriod"/>
            </a:pPr>
            <a:r>
              <a:rPr lang="en-GB" sz="2000" b="1" kern="100" dirty="0">
                <a:solidFill>
                  <a:srgbClr val="000000"/>
                </a:solidFill>
                <a:latin typeface="Times New Roman" panose="02020603050405020304" pitchFamily="18" charset="0"/>
                <a:ea typeface="Calibri" panose="020F0502020204030204" pitchFamily="34" charset="0"/>
              </a:rPr>
              <a:t>Questionnaire on the independent variable- institutional support.</a:t>
            </a:r>
          </a:p>
          <a:p>
            <a:pPr algn="ctr"/>
            <a:endParaRPr lang="en-GB" sz="2000" kern="100" dirty="0">
              <a:solidFill>
                <a:prstClr val="black"/>
              </a:solidFill>
              <a:latin typeface="Times New Roman" panose="02020603050405020304" pitchFamily="18" charset="0"/>
              <a:ea typeface="Calibri" panose="020F0502020204030204" pitchFamily="34" charset="0"/>
            </a:endParaRPr>
          </a:p>
          <a:p>
            <a:pPr marL="342900" indent="-342900">
              <a:buFont typeface="Symbol" panose="05050102010706020507" pitchFamily="18" charset="2"/>
              <a:buChar char=""/>
            </a:pPr>
            <a:r>
              <a:rPr lang="en-US" sz="2000" kern="100" dirty="0">
                <a:solidFill>
                  <a:srgbClr val="000000"/>
                </a:solidFill>
                <a:latin typeface="Times New Roman" panose="02020603050405020304" pitchFamily="18" charset="0"/>
                <a:ea typeface="Calibri" panose="020F0502020204030204" pitchFamily="34" charset="0"/>
              </a:rPr>
              <a:t>Please rate the degree of support and resources offered by the organization for your online learning experience on a scale of 1 to 5, where 1 is "strongly disagree" and 5 is "strongly agree,“.</a:t>
            </a:r>
          </a:p>
          <a:p>
            <a:pPr marL="342900" indent="-342900">
              <a:buFont typeface="Symbol" panose="05050102010706020507" pitchFamily="18" charset="2"/>
              <a:buChar char=""/>
            </a:pPr>
            <a:r>
              <a:rPr lang="en-US" sz="2000" kern="100" dirty="0">
                <a:solidFill>
                  <a:srgbClr val="000000"/>
                </a:solidFill>
                <a:latin typeface="Times New Roman" panose="02020603050405020304" pitchFamily="18" charset="0"/>
                <a:ea typeface="Calibri" panose="020F0502020204030204" pitchFamily="34" charset="0"/>
              </a:rPr>
              <a:t> </a:t>
            </a:r>
            <a:r>
              <a:rPr lang="en-GB" sz="2000" kern="100" dirty="0">
                <a:solidFill>
                  <a:srgbClr val="000000"/>
                </a:solidFill>
                <a:latin typeface="Times New Roman" panose="02020603050405020304" pitchFamily="18" charset="0"/>
                <a:ea typeface="Calibri" panose="020F0502020204030204" pitchFamily="34" charset="0"/>
              </a:rPr>
              <a:t>How frequently do you receive timely and helpful responses from institutional support channels (e.g., helpdesk, technical support) when encountering issues related to online learning?</a:t>
            </a:r>
            <a:endParaRPr lang="en-GB" sz="2000" kern="100" dirty="0">
              <a:solidFill>
                <a:prstClr val="black"/>
              </a:solidFill>
              <a:latin typeface="Times New Roman" panose="02020603050405020304" pitchFamily="18" charset="0"/>
              <a:ea typeface="Calibri" panose="020F0502020204030204" pitchFamily="34" charset="0"/>
            </a:endParaRPr>
          </a:p>
          <a:p>
            <a:pPr marL="342900" indent="-342900">
              <a:buFont typeface="Symbol" panose="05050102010706020507" pitchFamily="18" charset="2"/>
              <a:buChar char=""/>
            </a:pPr>
            <a:r>
              <a:rPr lang="en-GB" sz="2000" kern="100" dirty="0">
                <a:solidFill>
                  <a:srgbClr val="000000"/>
                </a:solidFill>
                <a:latin typeface="Times New Roman" panose="02020603050405020304" pitchFamily="18" charset="0"/>
                <a:ea typeface="Calibri" panose="020F0502020204030204" pitchFamily="34" charset="0"/>
              </a:rPr>
              <a:t>Please rate the accessibility and availability of online learning tools and platforms provided by the institution.</a:t>
            </a:r>
            <a:endParaRPr lang="en-GB" sz="2000" kern="100" dirty="0">
              <a:solidFill>
                <a:prstClr val="black"/>
              </a:solidFill>
              <a:latin typeface="Times New Roman" panose="02020603050405020304" pitchFamily="18" charset="0"/>
              <a:ea typeface="Calibri" panose="020F0502020204030204" pitchFamily="34" charset="0"/>
            </a:endParaRPr>
          </a:p>
          <a:p>
            <a:pPr marL="342900" indent="-342900">
              <a:buFont typeface="Symbol" panose="05050102010706020507" pitchFamily="18" charset="2"/>
              <a:buChar char=""/>
            </a:pPr>
            <a:r>
              <a:rPr lang="en-US" sz="2000" kern="100" dirty="0">
                <a:solidFill>
                  <a:srgbClr val="000000"/>
                </a:solidFill>
                <a:latin typeface="Times New Roman" panose="02020603050405020304" pitchFamily="18" charset="0"/>
                <a:ea typeface="Calibri" panose="020F0502020204030204" pitchFamily="34" charset="0"/>
              </a:rPr>
              <a:t>Have you found a connection between your drive to actively engage in online learning activities and the level of institutional support? Please rate between 1 and 5, where 1 corresponds to "Strong Negative Correlation" and 5 to "Strong Positive Correlation.“</a:t>
            </a:r>
          </a:p>
          <a:p>
            <a:pPr marL="342900" indent="-342900">
              <a:buFont typeface="Symbol" panose="05050102010706020507" pitchFamily="18" charset="2"/>
              <a:buChar char=""/>
            </a:pPr>
            <a:r>
              <a:rPr lang="en-GB" sz="2000" kern="100" dirty="0">
                <a:solidFill>
                  <a:srgbClr val="000000"/>
                </a:solidFill>
                <a:latin typeface="Times New Roman" panose="02020603050405020304" pitchFamily="18" charset="0"/>
                <a:ea typeface="Calibri" panose="020F0502020204030204" pitchFamily="34" charset="0"/>
              </a:rPr>
              <a:t>How well does the institution provide guidance and support for online learners, such as clear instructions, orientations, or tutorials on using online learning platforms? Please select an option below from 1 to 5, with 1 being "not at all" and 5 being "extremely well."</a:t>
            </a:r>
            <a:endParaRPr lang="en-GB" sz="2000" kern="100" dirty="0">
              <a:solidFill>
                <a:prstClr val="black"/>
              </a:solidFill>
              <a:latin typeface="Times New Roman" panose="02020603050405020304" pitchFamily="18" charset="0"/>
              <a:ea typeface="Calibri" panose="020F0502020204030204" pitchFamily="34" charset="0"/>
            </a:endParaRPr>
          </a:p>
          <a:p>
            <a:endParaRPr lang="en-GB" sz="2000" dirty="0">
              <a:solidFill>
                <a:prstClr val="black"/>
              </a:solidFill>
              <a:latin typeface="Calibri" panose="020F0502020204030204"/>
            </a:endParaRPr>
          </a:p>
        </p:txBody>
      </p:sp>
    </p:spTree>
    <p:extLst>
      <p:ext uri="{BB962C8B-B14F-4D97-AF65-F5344CB8AC3E}">
        <p14:creationId xmlns:p14="http://schemas.microsoft.com/office/powerpoint/2010/main" val="522775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533"/>
        <p:cNvGrpSpPr/>
        <p:nvPr/>
      </p:nvGrpSpPr>
      <p:grpSpPr>
        <a:xfrm>
          <a:off x="0" y="0"/>
          <a:ext cx="0" cy="0"/>
          <a:chOff x="0" y="0"/>
          <a:chExt cx="0" cy="0"/>
        </a:xfrm>
      </p:grpSpPr>
      <p:sp>
        <p:nvSpPr>
          <p:cNvPr id="2" name="TextBox 1">
            <a:extLst>
              <a:ext uri="{FF2B5EF4-FFF2-40B4-BE49-F238E27FC236}">
                <a16:creationId xmlns:a16="http://schemas.microsoft.com/office/drawing/2014/main" id="{C8A89289-E74D-4BEE-3102-027D02F851BE}"/>
              </a:ext>
            </a:extLst>
          </p:cNvPr>
          <p:cNvSpPr txBox="1"/>
          <p:nvPr/>
        </p:nvSpPr>
        <p:spPr>
          <a:xfrm>
            <a:off x="1222514" y="944218"/>
            <a:ext cx="9939131" cy="5016758"/>
          </a:xfrm>
          <a:prstGeom prst="rect">
            <a:avLst/>
          </a:prstGeom>
          <a:noFill/>
        </p:spPr>
        <p:txBody>
          <a:bodyPr wrap="square" rtlCol="0">
            <a:spAutoFit/>
          </a:bodyPr>
          <a:lstStyle/>
          <a:p>
            <a:pPr algn="ctr"/>
            <a:r>
              <a:rPr lang="en-GB" sz="2000" b="1" kern="100" dirty="0">
                <a:solidFill>
                  <a:srgbClr val="000000"/>
                </a:solidFill>
                <a:latin typeface="Times New Roman" panose="02020603050405020304" pitchFamily="18" charset="0"/>
                <a:ea typeface="Calibri" panose="020F0502020204030204" pitchFamily="34" charset="0"/>
              </a:rPr>
              <a:t>2. Questionnaires on the independent variable- student attitude.</a:t>
            </a:r>
          </a:p>
          <a:p>
            <a:pPr algn="ctr"/>
            <a:endParaRPr lang="en-GB" sz="2000" kern="100" dirty="0">
              <a:solidFill>
                <a:prstClr val="black"/>
              </a:solidFill>
              <a:latin typeface="Times New Roman" panose="02020603050405020304" pitchFamily="18" charset="0"/>
              <a:ea typeface="Calibri" panose="020F0502020204030204" pitchFamily="34" charset="0"/>
            </a:endParaRPr>
          </a:p>
          <a:p>
            <a:pPr marL="342900" indent="-342900">
              <a:buFont typeface="Symbol" panose="05050102010706020507" pitchFamily="18" charset="2"/>
              <a:buChar char=""/>
            </a:pPr>
            <a:r>
              <a:rPr lang="en-GB" sz="2000" kern="100" dirty="0">
                <a:solidFill>
                  <a:srgbClr val="000000"/>
                </a:solidFill>
                <a:latin typeface="Times New Roman" panose="02020603050405020304" pitchFamily="18" charset="0"/>
                <a:ea typeface="Calibri" panose="020F0502020204030204" pitchFamily="34" charset="0"/>
              </a:rPr>
              <a:t>How motivated do you feel to actively engage in online learning activities and complete the assigned tasks? </a:t>
            </a:r>
            <a:r>
              <a:rPr lang="en-US" sz="2000" kern="100" dirty="0">
                <a:solidFill>
                  <a:srgbClr val="000000"/>
                </a:solidFill>
                <a:latin typeface="Times New Roman" panose="02020603050405020304" pitchFamily="18" charset="0"/>
                <a:ea typeface="Calibri" panose="020F0502020204030204" pitchFamily="34" charset="0"/>
              </a:rPr>
              <a:t>Please rank from 1 to 5, with 1 being "not at all motivated" and 5 representing "extremely motivated.“</a:t>
            </a:r>
          </a:p>
          <a:p>
            <a:pPr marL="342900" indent="-342900">
              <a:buFont typeface="Symbol" panose="05050102010706020507" pitchFamily="18" charset="2"/>
              <a:buChar char=""/>
            </a:pPr>
            <a:r>
              <a:rPr lang="en-GB" sz="2000" kern="100" dirty="0">
                <a:solidFill>
                  <a:srgbClr val="000000"/>
                </a:solidFill>
                <a:latin typeface="Times New Roman" panose="02020603050405020304" pitchFamily="18" charset="0"/>
                <a:ea typeface="Calibri" panose="020F0502020204030204" pitchFamily="34" charset="0"/>
              </a:rPr>
              <a:t>How confident do you feel in your ability to learn effectively in an online learning environment? </a:t>
            </a:r>
            <a:r>
              <a:rPr lang="en-US" sz="2000" kern="100" dirty="0">
                <a:solidFill>
                  <a:srgbClr val="000000"/>
                </a:solidFill>
                <a:latin typeface="Times New Roman" panose="02020603050405020304" pitchFamily="18" charset="0"/>
                <a:ea typeface="Calibri" panose="020F0502020204030204" pitchFamily="34" charset="0"/>
              </a:rPr>
              <a:t>Please rate from 1 to 5, with 1 being "not at all confident" and 5 representing "extremely confident.“</a:t>
            </a:r>
          </a:p>
          <a:p>
            <a:pPr marL="342900" indent="-342900">
              <a:buFont typeface="Symbol" panose="05050102010706020507" pitchFamily="18" charset="2"/>
              <a:buChar char=""/>
            </a:pPr>
            <a:r>
              <a:rPr lang="en-GB" sz="2000" kern="100" dirty="0">
                <a:solidFill>
                  <a:srgbClr val="000000"/>
                </a:solidFill>
                <a:latin typeface="Times New Roman" panose="02020603050405020304" pitchFamily="18" charset="0"/>
                <a:ea typeface="Calibri" panose="020F0502020204030204" pitchFamily="34" charset="0"/>
              </a:rPr>
              <a:t>Have you noticed any correlation between your positive attitude towards online learning and your level of participation and interaction with other students in online discussions or group activities? </a:t>
            </a:r>
            <a:r>
              <a:rPr lang="en-US" sz="2000" kern="100" dirty="0">
                <a:solidFill>
                  <a:srgbClr val="000000"/>
                </a:solidFill>
                <a:latin typeface="Times New Roman" panose="02020603050405020304" pitchFamily="18" charset="0"/>
                <a:ea typeface="Calibri" panose="020F0502020204030204" pitchFamily="34" charset="0"/>
              </a:rPr>
              <a:t>Please rate between 1 and 5, where 1 corresponds to "Strong Negative Correlation" and 5 to "Strong Positive Correlation.“</a:t>
            </a:r>
          </a:p>
          <a:p>
            <a:pPr marL="342900" indent="-342900">
              <a:buFont typeface="Symbol" panose="05050102010706020507" pitchFamily="18" charset="2"/>
              <a:buChar char=""/>
            </a:pPr>
            <a:r>
              <a:rPr lang="en-GB" sz="2000" kern="100" dirty="0">
                <a:solidFill>
                  <a:srgbClr val="000000"/>
                </a:solidFill>
                <a:latin typeface="Times New Roman" panose="02020603050405020304" pitchFamily="18" charset="0"/>
                <a:ea typeface="Calibri" panose="020F0502020204030204" pitchFamily="34" charset="0"/>
              </a:rPr>
              <a:t>How satisfied are you with the flexibility and convenience offered by online learning? </a:t>
            </a:r>
            <a:r>
              <a:rPr lang="en-US" sz="2000" kern="100" dirty="0">
                <a:solidFill>
                  <a:srgbClr val="000000"/>
                </a:solidFill>
                <a:latin typeface="Times New Roman" panose="02020603050405020304" pitchFamily="18" charset="0"/>
                <a:ea typeface="Calibri" panose="020F0502020204030204" pitchFamily="34" charset="0"/>
              </a:rPr>
              <a:t>Please rate between 1 and 5, where 1 represents "not satisfied at all" and 5 represents "extremely satisfied."</a:t>
            </a:r>
            <a:endParaRPr lang="en-GB" sz="2000" kern="100" dirty="0">
              <a:solidFill>
                <a:prstClr val="black"/>
              </a:solidFill>
              <a:latin typeface="Times New Roman" panose="02020603050405020304" pitchFamily="18" charset="0"/>
              <a:ea typeface="Calibri" panose="020F0502020204030204" pitchFamily="34" charset="0"/>
            </a:endParaRPr>
          </a:p>
          <a:p>
            <a:endParaRPr lang="en-GB" sz="2000" dirty="0">
              <a:solidFill>
                <a:prstClr val="black"/>
              </a:solidFill>
              <a:latin typeface="Calibri" panose="020F0502020204030204"/>
            </a:endParaRPr>
          </a:p>
        </p:txBody>
      </p:sp>
    </p:spTree>
    <p:extLst>
      <p:ext uri="{BB962C8B-B14F-4D97-AF65-F5344CB8AC3E}">
        <p14:creationId xmlns:p14="http://schemas.microsoft.com/office/powerpoint/2010/main" val="8879350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564"/>
        <p:cNvGrpSpPr/>
        <p:nvPr/>
      </p:nvGrpSpPr>
      <p:grpSpPr>
        <a:xfrm>
          <a:off x="0" y="0"/>
          <a:ext cx="0" cy="0"/>
          <a:chOff x="0" y="0"/>
          <a:chExt cx="0" cy="0"/>
        </a:xfrm>
      </p:grpSpPr>
      <p:sp>
        <p:nvSpPr>
          <p:cNvPr id="2" name="TextBox 1">
            <a:extLst>
              <a:ext uri="{FF2B5EF4-FFF2-40B4-BE49-F238E27FC236}">
                <a16:creationId xmlns:a16="http://schemas.microsoft.com/office/drawing/2014/main" id="{41A767DC-1141-57CA-B275-4265B493BFBD}"/>
              </a:ext>
            </a:extLst>
          </p:cNvPr>
          <p:cNvSpPr txBox="1"/>
          <p:nvPr/>
        </p:nvSpPr>
        <p:spPr>
          <a:xfrm>
            <a:off x="1017491" y="1096858"/>
            <a:ext cx="11062252" cy="4401205"/>
          </a:xfrm>
          <a:prstGeom prst="rect">
            <a:avLst/>
          </a:prstGeom>
          <a:noFill/>
        </p:spPr>
        <p:txBody>
          <a:bodyPr wrap="square" rtlCol="0">
            <a:spAutoFit/>
          </a:bodyPr>
          <a:lstStyle/>
          <a:p>
            <a:pPr algn="ctr"/>
            <a:r>
              <a:rPr lang="en-GB" sz="2000" b="1" kern="100" dirty="0">
                <a:solidFill>
                  <a:srgbClr val="000000"/>
                </a:solidFill>
                <a:effectLst/>
                <a:latin typeface="Times New Roman" panose="02020603050405020304" pitchFamily="18" charset="0"/>
                <a:ea typeface="Calibri" panose="020F0502020204030204" pitchFamily="34" charset="0"/>
              </a:rPr>
              <a:t>3. Questionnaires on the independent variable- course design.</a:t>
            </a:r>
          </a:p>
          <a:p>
            <a:pPr algn="ctr"/>
            <a:endParaRPr lang="en-GB" sz="2000" kern="100" dirty="0">
              <a:effectLst/>
              <a:latin typeface="Times New Roman" panose="02020603050405020304" pitchFamily="18" charset="0"/>
              <a:ea typeface="Calibri" panose="020F0502020204030204" pitchFamily="34" charset="0"/>
            </a:endParaRPr>
          </a:p>
          <a:p>
            <a:pPr marL="342900" lvl="0" indent="-342900">
              <a:buFont typeface="Symbol" panose="05050102010706020507" pitchFamily="18" charset="2"/>
              <a:buChar char=""/>
            </a:pPr>
            <a:r>
              <a:rPr lang="en-GB" sz="2000" kern="100" dirty="0">
                <a:solidFill>
                  <a:srgbClr val="000000"/>
                </a:solidFill>
                <a:effectLst/>
                <a:latin typeface="Times New Roman" panose="02020603050405020304" pitchFamily="18" charset="0"/>
                <a:ea typeface="Calibri" panose="020F0502020204030204" pitchFamily="34" charset="0"/>
              </a:rPr>
              <a:t>On a scale of 1 to 5, with 1 being "strongly disagree" and 5 being "strongly agree," please rate the overall quality of the course design in the online learning platform you are currently using.</a:t>
            </a:r>
            <a:endParaRPr lang="en-GB" sz="2000" kern="100" dirty="0">
              <a:effectLst/>
              <a:latin typeface="Times New Roman" panose="02020603050405020304" pitchFamily="18" charset="0"/>
              <a:ea typeface="Calibri" panose="020F0502020204030204" pitchFamily="34" charset="0"/>
            </a:endParaRPr>
          </a:p>
          <a:p>
            <a:pPr marL="342900" lvl="0" indent="-342900">
              <a:buFont typeface="Symbol" panose="05050102010706020507" pitchFamily="18" charset="2"/>
              <a:buChar char=""/>
            </a:pPr>
            <a:r>
              <a:rPr lang="en-GB" sz="2000" kern="100" dirty="0">
                <a:solidFill>
                  <a:srgbClr val="000000"/>
                </a:solidFill>
                <a:effectLst/>
                <a:latin typeface="Times New Roman" panose="02020603050405020304" pitchFamily="18" charset="0"/>
                <a:ea typeface="Calibri" panose="020F0502020204030204" pitchFamily="34" charset="0"/>
              </a:rPr>
              <a:t>How often do you encounter technical issues or difficulties while navigating through the course materials in the online learning platform?</a:t>
            </a:r>
            <a:endParaRPr lang="en-GB" sz="2000" kern="100" dirty="0">
              <a:effectLst/>
              <a:latin typeface="Times New Roman" panose="02020603050405020304" pitchFamily="18" charset="0"/>
              <a:ea typeface="Calibri" panose="020F0502020204030204" pitchFamily="34" charset="0"/>
            </a:endParaRPr>
          </a:p>
          <a:p>
            <a:pPr marL="342900" lvl="0" indent="-342900">
              <a:buFont typeface="Symbol" panose="05050102010706020507" pitchFamily="18" charset="2"/>
              <a:buChar char=""/>
            </a:pPr>
            <a:r>
              <a:rPr lang="en-GB" sz="2000" kern="100" dirty="0">
                <a:solidFill>
                  <a:srgbClr val="000000"/>
                </a:solidFill>
                <a:effectLst/>
                <a:latin typeface="Times New Roman" panose="02020603050405020304" pitchFamily="18" charset="0"/>
                <a:ea typeface="Calibri" panose="020F0502020204030204" pitchFamily="34" charset="0"/>
              </a:rPr>
              <a:t>Please rate the clarity and organization of the course content provided in the online learning platform.</a:t>
            </a:r>
            <a:endParaRPr lang="en-GB" sz="2000" kern="100" dirty="0">
              <a:effectLst/>
              <a:latin typeface="Times New Roman" panose="02020603050405020304" pitchFamily="18" charset="0"/>
              <a:ea typeface="Calibri" panose="020F0502020204030204" pitchFamily="34" charset="0"/>
            </a:endParaRPr>
          </a:p>
          <a:p>
            <a:pPr marL="342900" lvl="0" indent="-342900">
              <a:buFont typeface="Symbol" panose="05050102010706020507" pitchFamily="18" charset="2"/>
              <a:buChar char=""/>
            </a:pPr>
            <a:r>
              <a:rPr lang="en-GB" sz="2000" kern="100" dirty="0">
                <a:solidFill>
                  <a:srgbClr val="000000"/>
                </a:solidFill>
                <a:effectLst/>
                <a:latin typeface="Times New Roman" panose="02020603050405020304" pitchFamily="18" charset="0"/>
                <a:ea typeface="Calibri" panose="020F0502020204030204" pitchFamily="34" charset="0"/>
              </a:rPr>
              <a:t>Have you noticed any correlation between the effectiveness of the course design and your engagement level in online learning activities? Please rate on a scale of 1 to 5, with 1 being "Strong negative correlation" and 5 being " Strong positive correlation.”</a:t>
            </a:r>
            <a:endParaRPr lang="en-GB" sz="2000" kern="100" dirty="0">
              <a:effectLst/>
              <a:latin typeface="Times New Roman" panose="02020603050405020304" pitchFamily="18" charset="0"/>
              <a:ea typeface="Calibri" panose="020F0502020204030204" pitchFamily="34" charset="0"/>
            </a:endParaRPr>
          </a:p>
          <a:p>
            <a:pPr marL="342900" lvl="0" indent="-342900">
              <a:buFont typeface="Symbol" panose="05050102010706020507" pitchFamily="18" charset="2"/>
              <a:buChar char=""/>
            </a:pPr>
            <a:r>
              <a:rPr lang="en-GB" sz="2000" kern="100" dirty="0">
                <a:solidFill>
                  <a:srgbClr val="000000"/>
                </a:solidFill>
                <a:effectLst/>
                <a:latin typeface="Times New Roman" panose="02020603050405020304" pitchFamily="18" charset="0"/>
                <a:ea typeface="Calibri" panose="020F0502020204030204" pitchFamily="34" charset="0"/>
              </a:rPr>
              <a:t>How well does the course design in the online learning platform facilitate your understanding and retention of the subject matter? Please rate on a scale of 1 to 5, with 1 being "not at all" and 5 being "extremely well."</a:t>
            </a:r>
            <a:endParaRPr lang="en-GB" sz="2000" kern="100" dirty="0">
              <a:effectLst/>
              <a:latin typeface="Times New Roman" panose="02020603050405020304" pitchFamily="18" charset="0"/>
              <a:ea typeface="Calibri" panose="020F0502020204030204" pitchFamily="34" charset="0"/>
            </a:endParaRPr>
          </a:p>
          <a:p>
            <a:endParaRPr lang="en-GB" sz="2000" dirty="0"/>
          </a:p>
        </p:txBody>
      </p:sp>
    </p:spTree>
    <p:extLst>
      <p:ext uri="{BB962C8B-B14F-4D97-AF65-F5344CB8AC3E}">
        <p14:creationId xmlns:p14="http://schemas.microsoft.com/office/powerpoint/2010/main" val="14518106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481"/>
        <p:cNvGrpSpPr/>
        <p:nvPr/>
      </p:nvGrpSpPr>
      <p:grpSpPr>
        <a:xfrm>
          <a:off x="0" y="0"/>
          <a:ext cx="0" cy="0"/>
          <a:chOff x="0" y="0"/>
          <a:chExt cx="0" cy="0"/>
        </a:xfrm>
      </p:grpSpPr>
      <p:sp>
        <p:nvSpPr>
          <p:cNvPr id="6" name="TextBox 5">
            <a:extLst>
              <a:ext uri="{FF2B5EF4-FFF2-40B4-BE49-F238E27FC236}">
                <a16:creationId xmlns:a16="http://schemas.microsoft.com/office/drawing/2014/main" id="{BDC7C11D-37F1-6D33-C0A9-4EC993390A44}"/>
              </a:ext>
            </a:extLst>
          </p:cNvPr>
          <p:cNvSpPr txBox="1"/>
          <p:nvPr/>
        </p:nvSpPr>
        <p:spPr>
          <a:xfrm>
            <a:off x="1061831" y="1074509"/>
            <a:ext cx="10744199" cy="4708981"/>
          </a:xfrm>
          <a:prstGeom prst="rect">
            <a:avLst/>
          </a:prstGeom>
          <a:noFill/>
        </p:spPr>
        <p:txBody>
          <a:bodyPr wrap="square" rtlCol="0">
            <a:spAutoFit/>
          </a:bodyPr>
          <a:lstStyle/>
          <a:p>
            <a:pPr algn="ctr"/>
            <a:r>
              <a:rPr lang="en-GB" sz="2000" b="1" kern="100" dirty="0">
                <a:solidFill>
                  <a:srgbClr val="000000"/>
                </a:solidFill>
                <a:latin typeface="Times New Roman" panose="02020603050405020304" pitchFamily="18" charset="0"/>
                <a:ea typeface="Calibri" panose="020F0502020204030204" pitchFamily="34" charset="0"/>
              </a:rPr>
              <a:t>4. Questionnaires on the independent variable- </a:t>
            </a:r>
            <a:r>
              <a:rPr lang="en-US" sz="2000" b="1" kern="100" dirty="0">
                <a:solidFill>
                  <a:srgbClr val="000000"/>
                </a:solidFill>
                <a:latin typeface="Times New Roman" panose="02020603050405020304" pitchFamily="18" charset="0"/>
                <a:ea typeface="Calibri" panose="020F0502020204030204" pitchFamily="34" charset="0"/>
              </a:rPr>
              <a:t>technology infrastructure</a:t>
            </a:r>
            <a:r>
              <a:rPr lang="en-GB" sz="2000" b="1" kern="100" dirty="0">
                <a:solidFill>
                  <a:srgbClr val="000000"/>
                </a:solidFill>
                <a:latin typeface="Times New Roman" panose="02020603050405020304" pitchFamily="18" charset="0"/>
                <a:ea typeface="Calibri" panose="020F0502020204030204" pitchFamily="34" charset="0"/>
              </a:rPr>
              <a:t>.</a:t>
            </a:r>
          </a:p>
          <a:p>
            <a:pPr algn="ctr"/>
            <a:endParaRPr lang="en-GB" sz="2000" kern="100" dirty="0">
              <a:solidFill>
                <a:prstClr val="black"/>
              </a:solidFill>
              <a:latin typeface="Times New Roman" panose="02020603050405020304" pitchFamily="18" charset="0"/>
              <a:ea typeface="Calibri" panose="020F0502020204030204" pitchFamily="34" charset="0"/>
            </a:endParaRPr>
          </a:p>
          <a:p>
            <a:pPr marL="342900" indent="-342900">
              <a:buFont typeface="Symbol" panose="05050102010706020507" pitchFamily="18" charset="2"/>
              <a:buChar char=""/>
            </a:pPr>
            <a:r>
              <a:rPr lang="en-US" sz="2000" kern="100" dirty="0">
                <a:solidFill>
                  <a:srgbClr val="000000"/>
                </a:solidFill>
                <a:latin typeface="Times New Roman" panose="02020603050405020304" pitchFamily="18" charset="0"/>
                <a:ea typeface="Calibri" panose="020F0502020204030204" pitchFamily="34" charset="0"/>
              </a:rPr>
              <a:t>Please score the dependability and stability of the technology infrastructure (e.g., internet connection, learning management system) supporting your online learning experience on a scale of 1 to 5, where 1 is "strongly disagree," and 5 is "strongly agree." </a:t>
            </a:r>
          </a:p>
          <a:p>
            <a:pPr marL="342900" indent="-342900">
              <a:buFont typeface="Symbol" panose="05050102010706020507" pitchFamily="18" charset="2"/>
              <a:buChar char=""/>
            </a:pPr>
            <a:r>
              <a:rPr lang="en-GB" sz="2000" kern="100" dirty="0">
                <a:solidFill>
                  <a:srgbClr val="000000"/>
                </a:solidFill>
                <a:latin typeface="Times New Roman" panose="02020603050405020304" pitchFamily="18" charset="0"/>
                <a:ea typeface="Calibri" panose="020F0502020204030204" pitchFamily="34" charset="0"/>
              </a:rPr>
              <a:t>How often do you encounter technical issues or disruptions during online learning sessions due to inadequate technology infrastructure?</a:t>
            </a:r>
            <a:endParaRPr lang="en-GB" sz="2000" kern="100" dirty="0">
              <a:solidFill>
                <a:prstClr val="black"/>
              </a:solidFill>
              <a:latin typeface="Times New Roman" panose="02020603050405020304" pitchFamily="18" charset="0"/>
              <a:ea typeface="Calibri" panose="020F0502020204030204" pitchFamily="34" charset="0"/>
            </a:endParaRPr>
          </a:p>
          <a:p>
            <a:pPr marL="342900" indent="-342900">
              <a:buFont typeface="Symbol" panose="05050102010706020507" pitchFamily="18" charset="2"/>
              <a:buChar char=""/>
            </a:pPr>
            <a:r>
              <a:rPr lang="en-US" sz="2000" kern="100" dirty="0">
                <a:solidFill>
                  <a:srgbClr val="000000"/>
                </a:solidFill>
                <a:latin typeface="Times New Roman" panose="02020603050405020304" pitchFamily="18" charset="0"/>
                <a:ea typeface="Calibri" panose="020F0502020204030204" pitchFamily="34" charset="0"/>
              </a:rPr>
              <a:t>Please rate the usability and accessibility of the technological resources offered for online learning</a:t>
            </a:r>
            <a:r>
              <a:rPr lang="en-GB" sz="2000" kern="100" dirty="0">
                <a:solidFill>
                  <a:srgbClr val="000000"/>
                </a:solidFill>
                <a:latin typeface="Times New Roman" panose="02020603050405020304" pitchFamily="18" charset="0"/>
                <a:ea typeface="Calibri" panose="020F0502020204030204" pitchFamily="34" charset="0"/>
              </a:rPr>
              <a:t>.</a:t>
            </a:r>
            <a:endParaRPr lang="en-GB" sz="2000" kern="100" dirty="0">
              <a:solidFill>
                <a:prstClr val="black"/>
              </a:solidFill>
              <a:latin typeface="Times New Roman" panose="02020603050405020304" pitchFamily="18" charset="0"/>
              <a:ea typeface="Calibri" panose="020F0502020204030204" pitchFamily="34" charset="0"/>
            </a:endParaRPr>
          </a:p>
          <a:p>
            <a:pPr marL="342900" indent="-342900">
              <a:buFont typeface="Symbol" panose="05050102010706020507" pitchFamily="18" charset="2"/>
              <a:buChar char=""/>
            </a:pPr>
            <a:r>
              <a:rPr lang="en-GB" sz="2000" kern="100" dirty="0">
                <a:solidFill>
                  <a:srgbClr val="000000"/>
                </a:solidFill>
                <a:latin typeface="Times New Roman" panose="02020603050405020304" pitchFamily="18" charset="0"/>
                <a:ea typeface="Calibri" panose="020F0502020204030204" pitchFamily="34" charset="0"/>
              </a:rPr>
              <a:t>Have you noticed any correlation between the quality of the technology infrastructure and your engagement level in online learning activities? </a:t>
            </a:r>
            <a:r>
              <a:rPr lang="en-US" sz="2000" kern="100" dirty="0">
                <a:solidFill>
                  <a:srgbClr val="000000"/>
                </a:solidFill>
                <a:latin typeface="Times New Roman" panose="02020603050405020304" pitchFamily="18" charset="0"/>
                <a:ea typeface="Calibri" panose="020F0502020204030204" pitchFamily="34" charset="0"/>
              </a:rPr>
              <a:t>Please score from 1 to 5, with 1 representing "Strong Negative Correlation" and 5 representing "Strong Positive Correlation.“</a:t>
            </a:r>
          </a:p>
          <a:p>
            <a:pPr marL="342900" indent="-342900">
              <a:buFont typeface="Symbol" panose="05050102010706020507" pitchFamily="18" charset="2"/>
              <a:buChar char=""/>
            </a:pPr>
            <a:r>
              <a:rPr lang="en-GB" sz="2000" kern="100" dirty="0">
                <a:solidFill>
                  <a:srgbClr val="000000"/>
                </a:solidFill>
                <a:latin typeface="Times New Roman" panose="02020603050405020304" pitchFamily="18" charset="0"/>
                <a:ea typeface="Calibri" panose="020F0502020204030204" pitchFamily="34" charset="0"/>
              </a:rPr>
              <a:t>How well does the technology infrastructure support various multimedia elements (e.g., videos, interactive content) utilized in online learning? </a:t>
            </a:r>
            <a:r>
              <a:rPr lang="en-US" sz="2000" kern="100" dirty="0">
                <a:solidFill>
                  <a:srgbClr val="000000"/>
                </a:solidFill>
                <a:latin typeface="Times New Roman" panose="02020603050405020304" pitchFamily="18" charset="0"/>
                <a:ea typeface="Calibri" panose="020F0502020204030204" pitchFamily="34" charset="0"/>
              </a:rPr>
              <a:t>Please grade from 1 to 5, with 1 representing "poorly" and 5 representing "excellently."</a:t>
            </a:r>
            <a:endParaRPr lang="en-GB" sz="2000" kern="100" dirty="0">
              <a:solidFill>
                <a:prstClr val="black"/>
              </a:solidFill>
              <a:latin typeface="Times New Roman" panose="02020603050405020304" pitchFamily="18" charset="0"/>
              <a:ea typeface="Calibri" panose="020F0502020204030204" pitchFamily="34" charset="0"/>
            </a:endParaRPr>
          </a:p>
          <a:p>
            <a:endParaRPr lang="en-GB" sz="2000" dirty="0">
              <a:solidFill>
                <a:prstClr val="black"/>
              </a:solidFill>
              <a:latin typeface="Calibri" panose="020F0502020204030204"/>
            </a:endParaRPr>
          </a:p>
        </p:txBody>
      </p:sp>
    </p:spTree>
    <p:extLst>
      <p:ext uri="{BB962C8B-B14F-4D97-AF65-F5344CB8AC3E}">
        <p14:creationId xmlns:p14="http://schemas.microsoft.com/office/powerpoint/2010/main" val="9331347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545"/>
        <p:cNvGrpSpPr/>
        <p:nvPr/>
      </p:nvGrpSpPr>
      <p:grpSpPr>
        <a:xfrm>
          <a:off x="0" y="0"/>
          <a:ext cx="0" cy="0"/>
          <a:chOff x="0" y="0"/>
          <a:chExt cx="0" cy="0"/>
        </a:xfrm>
      </p:grpSpPr>
      <p:sp>
        <p:nvSpPr>
          <p:cNvPr id="2" name="TextBox 1">
            <a:extLst>
              <a:ext uri="{FF2B5EF4-FFF2-40B4-BE49-F238E27FC236}">
                <a16:creationId xmlns:a16="http://schemas.microsoft.com/office/drawing/2014/main" id="{FA61A8CD-4377-19F3-AC15-F3265BEAAD96}"/>
              </a:ext>
            </a:extLst>
          </p:cNvPr>
          <p:cNvSpPr txBox="1"/>
          <p:nvPr/>
        </p:nvSpPr>
        <p:spPr>
          <a:xfrm>
            <a:off x="1639959" y="636104"/>
            <a:ext cx="9501808" cy="4820478"/>
          </a:xfrm>
          <a:prstGeom prst="rect">
            <a:avLst/>
          </a:prstGeom>
          <a:noFill/>
        </p:spPr>
        <p:txBody>
          <a:bodyPr wrap="square" rtlCol="0">
            <a:spAutoFit/>
          </a:bodyPr>
          <a:lstStyle/>
          <a:p>
            <a:pPr algn="ctr"/>
            <a:r>
              <a:rPr lang="en-GB" sz="2000" b="1" dirty="0">
                <a:solidFill>
                  <a:prstClr val="black"/>
                </a:solidFill>
                <a:latin typeface="Times New Roman" panose="02020603050405020304" pitchFamily="18" charset="0"/>
                <a:cs typeface="Times New Roman" panose="02020603050405020304" pitchFamily="18" charset="0"/>
              </a:rPr>
              <a:t>5. </a:t>
            </a:r>
            <a:r>
              <a:rPr lang="en-GB" sz="2000" b="1"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Questionnaires on the independent variable- </a:t>
            </a:r>
            <a:r>
              <a:rPr lang="en-US" sz="2000" b="1"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cost and access to the Internet.</a:t>
            </a:r>
          </a:p>
          <a:p>
            <a:pPr algn="ctr"/>
            <a:endParaRPr lang="en-GB" sz="2000" b="1" kern="100" dirty="0">
              <a:solidFill>
                <a:prstClr val="black"/>
              </a:solidFill>
              <a:latin typeface="Times New Roman" panose="02020603050405020304" pitchFamily="18" charset="0"/>
              <a:ea typeface="Calibri" panose="020F0502020204030204" pitchFamily="34" charset="0"/>
              <a:cs typeface="Times New Roman" panose="02020603050405020304" pitchFamily="18" charset="0"/>
            </a:endParaRPr>
          </a:p>
          <a:p>
            <a:pPr marL="342900" indent="-342900">
              <a:buFont typeface="Symbol" panose="05050102010706020507" pitchFamily="18" charset="2"/>
              <a:buChar char=""/>
            </a:pPr>
            <a:r>
              <a:rPr lang="en-US" sz="2000" kern="100" dirty="0">
                <a:solidFill>
                  <a:srgbClr val="000000"/>
                </a:solidFill>
                <a:latin typeface="Times New Roman" panose="02020603050405020304" pitchFamily="18" charset="0"/>
                <a:ea typeface="Calibri" panose="020F0502020204030204" pitchFamily="34" charset="0"/>
              </a:rPr>
              <a:t>Please rate the cost of internet access for your online learning activities on a scale of 1 to 5, where 1 is "strongly disagree" and 5 is "strongly agree.“</a:t>
            </a:r>
          </a:p>
          <a:p>
            <a:pPr marL="342900" indent="-342900">
              <a:buFont typeface="Symbol" panose="05050102010706020507" pitchFamily="18" charset="2"/>
              <a:buChar char=""/>
            </a:pPr>
            <a:r>
              <a:rPr lang="en-GB" sz="2000" kern="100" dirty="0">
                <a:solidFill>
                  <a:srgbClr val="000000"/>
                </a:solidFill>
                <a:latin typeface="Times New Roman" panose="02020603050405020304" pitchFamily="18" charset="0"/>
                <a:ea typeface="Calibri" panose="020F0502020204030204" pitchFamily="34" charset="0"/>
              </a:rPr>
              <a:t>How frequently do you experience limitations in your internet access (e.g., slow connection, data caps) that hinder your online learning experience?</a:t>
            </a:r>
            <a:endParaRPr lang="en-GB" sz="2000" kern="100" dirty="0">
              <a:solidFill>
                <a:prstClr val="black"/>
              </a:solidFill>
              <a:latin typeface="Times New Roman" panose="02020603050405020304" pitchFamily="18" charset="0"/>
              <a:ea typeface="Calibri" panose="020F0502020204030204" pitchFamily="34" charset="0"/>
            </a:endParaRPr>
          </a:p>
          <a:p>
            <a:pPr marL="342900" indent="-342900">
              <a:buFont typeface="Symbol" panose="05050102010706020507" pitchFamily="18" charset="2"/>
              <a:buChar char=""/>
            </a:pPr>
            <a:r>
              <a:rPr lang="en-GB" sz="2000" kern="100" dirty="0">
                <a:solidFill>
                  <a:srgbClr val="000000"/>
                </a:solidFill>
                <a:latin typeface="Times New Roman" panose="02020603050405020304" pitchFamily="18" charset="0"/>
                <a:ea typeface="Calibri" panose="020F0502020204030204" pitchFamily="34" charset="0"/>
              </a:rPr>
              <a:t>Please rate the extent to which the cost of internet access has influenced your decision to participate in online learning programs or courses.</a:t>
            </a:r>
            <a:endParaRPr lang="en-GB" sz="2000" kern="100" dirty="0">
              <a:solidFill>
                <a:prstClr val="black"/>
              </a:solidFill>
              <a:latin typeface="Times New Roman" panose="02020603050405020304" pitchFamily="18" charset="0"/>
              <a:ea typeface="Calibri" panose="020F0502020204030204" pitchFamily="34" charset="0"/>
            </a:endParaRPr>
          </a:p>
          <a:p>
            <a:pPr marL="342900" indent="-342900">
              <a:buFont typeface="Symbol" panose="05050102010706020507" pitchFamily="18" charset="2"/>
              <a:buChar char=""/>
            </a:pPr>
            <a:r>
              <a:rPr lang="en-GB" sz="2000" kern="100" dirty="0">
                <a:solidFill>
                  <a:srgbClr val="000000"/>
                </a:solidFill>
                <a:latin typeface="Times New Roman" panose="02020603050405020304" pitchFamily="18" charset="0"/>
                <a:ea typeface="Calibri" panose="020F0502020204030204" pitchFamily="34" charset="0"/>
              </a:rPr>
              <a:t>Have you noticed any correlation between the affordability of internet access and your ability to fully engage in online learning activities? </a:t>
            </a:r>
            <a:r>
              <a:rPr lang="en-US" sz="2000" kern="100" dirty="0">
                <a:solidFill>
                  <a:srgbClr val="000000"/>
                </a:solidFill>
                <a:latin typeface="Times New Roman" panose="02020603050405020304" pitchFamily="18" charset="0"/>
                <a:ea typeface="Calibri" panose="020F0502020204030204" pitchFamily="34" charset="0"/>
              </a:rPr>
              <a:t>Please rate between 1 and 5, where 1 corresponds to "Strong Negative Correlation" and 5 to "Strong Positive Correlation."</a:t>
            </a:r>
            <a:endParaRPr lang="en-GB" sz="2000" kern="100" dirty="0">
              <a:solidFill>
                <a:prstClr val="black"/>
              </a:solidFill>
              <a:latin typeface="Times New Roman" panose="02020603050405020304" pitchFamily="18" charset="0"/>
              <a:ea typeface="Calibri" panose="020F0502020204030204" pitchFamily="34" charset="0"/>
            </a:endParaRPr>
          </a:p>
          <a:p>
            <a:pPr marL="342900" indent="-342900">
              <a:buFont typeface="Symbol" panose="05050102010706020507" pitchFamily="18" charset="2"/>
              <a:buChar char=""/>
            </a:pPr>
            <a:r>
              <a:rPr lang="en-GB" sz="2000" kern="100" dirty="0">
                <a:solidFill>
                  <a:srgbClr val="000000"/>
                </a:solidFill>
                <a:latin typeface="Times New Roman" panose="02020603050405020304" pitchFamily="18" charset="0"/>
                <a:ea typeface="Calibri" panose="020F0502020204030204" pitchFamily="34" charset="0"/>
              </a:rPr>
              <a:t>How satisfied are you with the availability of affordable internet access options for online learning? </a:t>
            </a:r>
            <a:r>
              <a:rPr lang="en-US" sz="2000" kern="100" dirty="0">
                <a:solidFill>
                  <a:srgbClr val="000000"/>
                </a:solidFill>
                <a:latin typeface="Times New Roman" panose="02020603050405020304" pitchFamily="18" charset="0"/>
                <a:ea typeface="Calibri" panose="020F0502020204030204" pitchFamily="34" charset="0"/>
              </a:rPr>
              <a:t>Please rate from 1 to 5, with 1 being "very dissatisfied" and 5 representing "very satisfied."</a:t>
            </a:r>
            <a:endParaRPr lang="en-GB" sz="2000" kern="100" dirty="0">
              <a:solidFill>
                <a:prstClr val="black"/>
              </a:solidFill>
              <a:latin typeface="Times New Roman" panose="02020603050405020304" pitchFamily="18" charset="0"/>
              <a:ea typeface="Calibri" panose="020F0502020204030204" pitchFamily="34" charset="0"/>
            </a:endParaRPr>
          </a:p>
          <a:p>
            <a:endParaRPr lang="en-GB" sz="2000" dirty="0">
              <a:solidFill>
                <a:prstClr val="black"/>
              </a:solidFill>
              <a:latin typeface="Calibri" panose="020F0502020204030204"/>
            </a:endParaRPr>
          </a:p>
        </p:txBody>
      </p:sp>
    </p:spTree>
    <p:extLst>
      <p:ext uri="{BB962C8B-B14F-4D97-AF65-F5344CB8AC3E}">
        <p14:creationId xmlns:p14="http://schemas.microsoft.com/office/powerpoint/2010/main" val="6026442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533"/>
        <p:cNvGrpSpPr/>
        <p:nvPr/>
      </p:nvGrpSpPr>
      <p:grpSpPr>
        <a:xfrm>
          <a:off x="0" y="0"/>
          <a:ext cx="0" cy="0"/>
          <a:chOff x="0" y="0"/>
          <a:chExt cx="0" cy="0"/>
        </a:xfrm>
      </p:grpSpPr>
      <p:sp>
        <p:nvSpPr>
          <p:cNvPr id="3" name="TextBox 2">
            <a:extLst>
              <a:ext uri="{FF2B5EF4-FFF2-40B4-BE49-F238E27FC236}">
                <a16:creationId xmlns:a16="http://schemas.microsoft.com/office/drawing/2014/main" id="{A475DD24-6287-9929-2164-B1591C3F308A}"/>
              </a:ext>
            </a:extLst>
          </p:cNvPr>
          <p:cNvSpPr txBox="1"/>
          <p:nvPr/>
        </p:nvSpPr>
        <p:spPr>
          <a:xfrm>
            <a:off x="1610833" y="947049"/>
            <a:ext cx="9760688" cy="4708981"/>
          </a:xfrm>
          <a:prstGeom prst="rect">
            <a:avLst/>
          </a:prstGeom>
          <a:noFill/>
        </p:spPr>
        <p:txBody>
          <a:bodyPr wrap="square" rtlCol="0">
            <a:spAutoFit/>
          </a:bodyPr>
          <a:lstStyle/>
          <a:p>
            <a:pPr algn="ctr"/>
            <a:r>
              <a:rPr lang="en-US" sz="2000" b="1" dirty="0">
                <a:latin typeface="Times New Roman" panose="02020603050405020304" pitchFamily="18" charset="0"/>
                <a:cs typeface="Times New Roman" panose="02020603050405020304" pitchFamily="18" charset="0"/>
              </a:rPr>
              <a:t>6. </a:t>
            </a:r>
            <a:r>
              <a:rPr lang="en-GB" sz="20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Questionnaires on the independent variable- </a:t>
            </a:r>
            <a:r>
              <a:rPr lang="en-US" sz="2000" b="1"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s</a:t>
            </a:r>
            <a:r>
              <a:rPr lang="en-US" sz="2000" b="1" kern="100" dirty="0">
                <a:solidFill>
                  <a:srgbClr val="000000"/>
                </a:solidFill>
                <a:effectLst/>
                <a:latin typeface="Times New Roman" panose="02020603050405020304" pitchFamily="18" charset="0"/>
                <a:ea typeface="Calibri" panose="020F0502020204030204" pitchFamily="34" charset="0"/>
              </a:rPr>
              <a:t>tudent motivation</a:t>
            </a:r>
            <a:r>
              <a:rPr lang="en-US" sz="20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p>
          <a:p>
            <a:endParaRPr lang="en-US" sz="2000" b="1"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1. How would you rate your overall level of motivation in online learning compared to traditional classroom settings?</a:t>
            </a:r>
          </a:p>
          <a:p>
            <a:r>
              <a:rPr lang="en-US" sz="2000" dirty="0">
                <a:latin typeface="Times New Roman" panose="02020603050405020304" pitchFamily="18" charset="0"/>
                <a:cs typeface="Times New Roman" panose="02020603050405020304" pitchFamily="18" charset="0"/>
              </a:rPr>
              <a:t>2. In your opinion, what aspects of online learning contribute to your motivation? Please select all that apply:</a:t>
            </a:r>
          </a:p>
          <a:p>
            <a:r>
              <a:rPr lang="en-US" sz="2000" dirty="0">
                <a:latin typeface="Times New Roman" panose="02020603050405020304" pitchFamily="18" charset="0"/>
                <a:cs typeface="Times New Roman" panose="02020603050405020304" pitchFamily="18" charset="0"/>
              </a:rPr>
              <a:t>3. On a scale of 1 to 10, how important do you consider intrinsic motivation (i.e., internal drive) in online learning compared to extrinsic motivation (i.e., external rewards or recognition)?</a:t>
            </a:r>
          </a:p>
          <a:p>
            <a:r>
              <a:rPr lang="en-US" sz="2000" dirty="0">
                <a:latin typeface="Times New Roman" panose="02020603050405020304" pitchFamily="18" charset="0"/>
                <a:cs typeface="Times New Roman" panose="02020603050405020304" pitchFamily="18" charset="0"/>
              </a:rPr>
              <a:t>4. How often do you experience a sense of accomplishment or satisfaction upon completing an online learning task or assignment?</a:t>
            </a:r>
          </a:p>
          <a:p>
            <a:r>
              <a:rPr lang="en-US" sz="2000" dirty="0">
                <a:latin typeface="Times New Roman" panose="02020603050405020304" pitchFamily="18" charset="0"/>
                <a:cs typeface="Times New Roman" panose="02020603050405020304" pitchFamily="18" charset="0"/>
              </a:rPr>
              <a:t>5. Have you noticed any improvements in your motivation levels since engaging in online learning? If yes, please describe the specific factors or changes that have contributed to this improvement. If no, please specify any challenges or barriers you have encountered that may have affected your motivation.</a:t>
            </a: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800504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564"/>
        <p:cNvGrpSpPr/>
        <p:nvPr/>
      </p:nvGrpSpPr>
      <p:grpSpPr>
        <a:xfrm>
          <a:off x="0" y="0"/>
          <a:ext cx="0" cy="0"/>
          <a:chOff x="0" y="0"/>
          <a:chExt cx="0" cy="0"/>
        </a:xfrm>
      </p:grpSpPr>
      <p:sp>
        <p:nvSpPr>
          <p:cNvPr id="2" name="TextBox 1">
            <a:extLst>
              <a:ext uri="{FF2B5EF4-FFF2-40B4-BE49-F238E27FC236}">
                <a16:creationId xmlns:a16="http://schemas.microsoft.com/office/drawing/2014/main" id="{6C65A5B1-2F56-1224-8359-63E2E701F92C}"/>
              </a:ext>
            </a:extLst>
          </p:cNvPr>
          <p:cNvSpPr txBox="1"/>
          <p:nvPr/>
        </p:nvSpPr>
        <p:spPr>
          <a:xfrm>
            <a:off x="1480932" y="743349"/>
            <a:ext cx="9034668" cy="4939814"/>
          </a:xfrm>
          <a:prstGeom prst="rect">
            <a:avLst/>
          </a:prstGeom>
          <a:noFill/>
        </p:spPr>
        <p:txBody>
          <a:bodyPr wrap="square" rtlCol="0">
            <a:spAutoFit/>
          </a:bodyPr>
          <a:lstStyle/>
          <a:p>
            <a:pPr algn="ctr">
              <a:lnSpc>
                <a:spcPct val="150000"/>
              </a:lnSpc>
            </a:pPr>
            <a:r>
              <a:rPr lang="en-GB" b="1" kern="100" dirty="0">
                <a:solidFill>
                  <a:srgbClr val="000000"/>
                </a:solidFill>
                <a:latin typeface="Times New Roman" panose="02020603050405020304" pitchFamily="18" charset="0"/>
                <a:ea typeface="Calibri" panose="020F0502020204030204" pitchFamily="34" charset="0"/>
              </a:rPr>
              <a:t>Population and Sampling Technique</a:t>
            </a:r>
          </a:p>
          <a:p>
            <a:pPr algn="ctr">
              <a:lnSpc>
                <a:spcPct val="150000"/>
              </a:lnSpc>
            </a:pPr>
            <a:endParaRPr lang="en-GB" b="1" kern="100" dirty="0">
              <a:solidFill>
                <a:srgbClr val="000000"/>
              </a:solidFill>
              <a:latin typeface="Times New Roman" panose="02020603050405020304" pitchFamily="18" charset="0"/>
              <a:ea typeface="Calibri" panose="020F0502020204030204" pitchFamily="34" charset="0"/>
            </a:endParaRPr>
          </a:p>
          <a:p>
            <a:pPr marL="342900" indent="-342900">
              <a:lnSpc>
                <a:spcPct val="150000"/>
              </a:lnSpc>
              <a:buFont typeface="Symbol" panose="05050102010706020507" pitchFamily="18" charset="2"/>
              <a:buChar char=""/>
            </a:pPr>
            <a:r>
              <a:rPr lang="en-GB" b="1" kern="100" dirty="0">
                <a:solidFill>
                  <a:srgbClr val="000000"/>
                </a:solidFill>
                <a:latin typeface="Times New Roman" panose="02020603050405020304" pitchFamily="18" charset="0"/>
                <a:ea typeface="Calibri" panose="020F0502020204030204" pitchFamily="34" charset="0"/>
              </a:rPr>
              <a:t>Population:</a:t>
            </a:r>
            <a:r>
              <a:rPr lang="en-GB" kern="100" dirty="0">
                <a:solidFill>
                  <a:srgbClr val="000000"/>
                </a:solidFill>
                <a:latin typeface="Times New Roman" panose="02020603050405020304" pitchFamily="18" charset="0"/>
                <a:ea typeface="Calibri" panose="020F0502020204030204" pitchFamily="34" charset="0"/>
              </a:rPr>
              <a:t> The population would be university students who are currently enrolled in online courses or programs within the same university.</a:t>
            </a:r>
            <a:endParaRPr lang="en-GB" kern="100" dirty="0">
              <a:solidFill>
                <a:prstClr val="black"/>
              </a:solidFill>
              <a:latin typeface="Times New Roman" panose="02020603050405020304" pitchFamily="18" charset="0"/>
              <a:ea typeface="Calibri" panose="020F0502020204030204" pitchFamily="34" charset="0"/>
            </a:endParaRPr>
          </a:p>
          <a:p>
            <a:pPr marL="342900" indent="-342900">
              <a:lnSpc>
                <a:spcPct val="150000"/>
              </a:lnSpc>
              <a:buFont typeface="Symbol" panose="05050102010706020507" pitchFamily="18" charset="2"/>
              <a:buChar char=""/>
            </a:pPr>
            <a:r>
              <a:rPr lang="en-GB" b="1" kern="100" dirty="0">
                <a:solidFill>
                  <a:srgbClr val="000000"/>
                </a:solidFill>
                <a:latin typeface="Times New Roman" panose="02020603050405020304" pitchFamily="18" charset="0"/>
                <a:ea typeface="Calibri" panose="020F0502020204030204" pitchFamily="34" charset="0"/>
              </a:rPr>
              <a:t>Sample size:</a:t>
            </a:r>
            <a:r>
              <a:rPr lang="en-GB" kern="100" dirty="0">
                <a:solidFill>
                  <a:srgbClr val="000000"/>
                </a:solidFill>
                <a:latin typeface="Times New Roman" panose="02020603050405020304" pitchFamily="18" charset="0"/>
                <a:ea typeface="Calibri" panose="020F0502020204030204" pitchFamily="34" charset="0"/>
              </a:rPr>
              <a:t> The sample size would be 130 students who will participate in the survey willingly. </a:t>
            </a:r>
            <a:endParaRPr lang="en-GB" kern="100" dirty="0">
              <a:solidFill>
                <a:prstClr val="black"/>
              </a:solidFill>
              <a:latin typeface="Times New Roman" panose="02020603050405020304" pitchFamily="18" charset="0"/>
              <a:ea typeface="Calibri" panose="020F0502020204030204" pitchFamily="34" charset="0"/>
            </a:endParaRPr>
          </a:p>
          <a:p>
            <a:pPr marL="342900" indent="-342900">
              <a:lnSpc>
                <a:spcPct val="150000"/>
              </a:lnSpc>
              <a:buFont typeface="Symbol" panose="05050102010706020507" pitchFamily="18" charset="2"/>
              <a:buChar char=""/>
            </a:pPr>
            <a:r>
              <a:rPr lang="en-GB" b="1" kern="100" dirty="0">
                <a:solidFill>
                  <a:srgbClr val="000000"/>
                </a:solidFill>
                <a:latin typeface="Times New Roman" panose="02020603050405020304" pitchFamily="18" charset="0"/>
                <a:ea typeface="Calibri" panose="020F0502020204030204" pitchFamily="34" charset="0"/>
              </a:rPr>
              <a:t>Sampling method:</a:t>
            </a:r>
            <a:r>
              <a:rPr lang="en-GB" kern="100" dirty="0">
                <a:solidFill>
                  <a:srgbClr val="000000"/>
                </a:solidFill>
                <a:latin typeface="Times New Roman" panose="02020603050405020304" pitchFamily="18" charset="0"/>
                <a:ea typeface="Calibri" panose="020F0502020204030204" pitchFamily="34" charset="0"/>
              </a:rPr>
              <a:t> Depends on the feasibility and resources available for the survey (</a:t>
            </a:r>
            <a:r>
              <a:rPr lang="en-US" kern="100" dirty="0" err="1">
                <a:solidFill>
                  <a:srgbClr val="000000"/>
                </a:solidFill>
                <a:latin typeface="Times New Roman" panose="02020603050405020304" pitchFamily="18" charset="0"/>
                <a:ea typeface="Calibri" panose="020F0502020204030204" pitchFamily="34" charset="0"/>
              </a:rPr>
              <a:t>Taherdoost</a:t>
            </a:r>
            <a:r>
              <a:rPr lang="en-US" kern="100" dirty="0">
                <a:solidFill>
                  <a:srgbClr val="000000"/>
                </a:solidFill>
                <a:latin typeface="Times New Roman" panose="02020603050405020304" pitchFamily="18" charset="0"/>
                <a:ea typeface="Calibri" panose="020F0502020204030204" pitchFamily="34" charset="0"/>
              </a:rPr>
              <a:t>, 2016</a:t>
            </a:r>
            <a:r>
              <a:rPr lang="en-GB" kern="100" dirty="0">
                <a:solidFill>
                  <a:srgbClr val="000000"/>
                </a:solidFill>
                <a:latin typeface="Times New Roman" panose="02020603050405020304" pitchFamily="18" charset="0"/>
                <a:ea typeface="Calibri" panose="020F0502020204030204" pitchFamily="34" charset="0"/>
              </a:rPr>
              <a:t>). In this context, it is simple random sampling.</a:t>
            </a:r>
          </a:p>
          <a:p>
            <a:pPr marL="342900" indent="-342900">
              <a:lnSpc>
                <a:spcPct val="150000"/>
              </a:lnSpc>
              <a:buFont typeface="Wingdings" panose="05000000000000000000" pitchFamily="2" charset="2"/>
              <a:buChar char="v"/>
            </a:pPr>
            <a:r>
              <a:rPr lang="en-GB" kern="100" dirty="0">
                <a:solidFill>
                  <a:srgbClr val="000000"/>
                </a:solidFill>
                <a:latin typeface="Times New Roman" panose="02020603050405020304" pitchFamily="18" charset="0"/>
                <a:ea typeface="Calibri" panose="020F0502020204030204" pitchFamily="34" charset="0"/>
              </a:rPr>
              <a:t>It is feasible</a:t>
            </a:r>
          </a:p>
          <a:p>
            <a:pPr marL="342900" indent="-342900">
              <a:lnSpc>
                <a:spcPct val="150000"/>
              </a:lnSpc>
              <a:buFont typeface="Wingdings" panose="05000000000000000000" pitchFamily="2" charset="2"/>
              <a:buChar char="v"/>
            </a:pPr>
            <a:r>
              <a:rPr lang="en-GB" kern="100" dirty="0">
                <a:solidFill>
                  <a:srgbClr val="000000"/>
                </a:solidFill>
                <a:latin typeface="Times New Roman" panose="02020603050405020304" pitchFamily="18" charset="0"/>
                <a:ea typeface="Calibri" panose="020F0502020204030204" pitchFamily="34" charset="0"/>
              </a:rPr>
              <a:t>Ensures equal chances of selection for each student </a:t>
            </a:r>
          </a:p>
          <a:p>
            <a:pPr marL="342900" indent="-342900">
              <a:lnSpc>
                <a:spcPct val="150000"/>
              </a:lnSpc>
              <a:buFont typeface="Wingdings" panose="05000000000000000000" pitchFamily="2" charset="2"/>
              <a:buChar char="v"/>
            </a:pPr>
            <a:r>
              <a:rPr lang="en-GB" kern="100" dirty="0">
                <a:solidFill>
                  <a:srgbClr val="000000"/>
                </a:solidFill>
                <a:latin typeface="Times New Roman" panose="02020603050405020304" pitchFamily="18" charset="0"/>
                <a:ea typeface="Calibri" panose="020F0502020204030204" pitchFamily="34" charset="0"/>
              </a:rPr>
              <a:t>Increases the representativeness of the sample (</a:t>
            </a:r>
            <a:r>
              <a:rPr lang="en-US" kern="100" dirty="0" err="1">
                <a:solidFill>
                  <a:srgbClr val="000000"/>
                </a:solidFill>
                <a:latin typeface="Times New Roman" panose="02020603050405020304" pitchFamily="18" charset="0"/>
                <a:ea typeface="Calibri" panose="020F0502020204030204" pitchFamily="34" charset="0"/>
              </a:rPr>
              <a:t>Etikan</a:t>
            </a:r>
            <a:r>
              <a:rPr lang="en-US" kern="100" dirty="0">
                <a:solidFill>
                  <a:srgbClr val="000000"/>
                </a:solidFill>
                <a:latin typeface="Times New Roman" panose="02020603050405020304" pitchFamily="18" charset="0"/>
                <a:ea typeface="Calibri" panose="020F0502020204030204" pitchFamily="34" charset="0"/>
              </a:rPr>
              <a:t> and Bala, 2017</a:t>
            </a:r>
            <a:r>
              <a:rPr lang="en-GB" kern="100" dirty="0">
                <a:solidFill>
                  <a:srgbClr val="000000"/>
                </a:solidFill>
                <a:latin typeface="Times New Roman" panose="02020603050405020304" pitchFamily="18" charset="0"/>
                <a:ea typeface="Calibri" panose="020F0502020204030204" pitchFamily="34" charset="0"/>
              </a:rPr>
              <a:t>).</a:t>
            </a:r>
            <a:endParaRPr lang="en-GB" kern="100" dirty="0">
              <a:solidFill>
                <a:prstClr val="black"/>
              </a:solidFill>
              <a:latin typeface="Times New Roman" panose="02020603050405020304" pitchFamily="18" charset="0"/>
              <a:ea typeface="Calibri" panose="020F0502020204030204" pitchFamily="34" charset="0"/>
            </a:endParaRPr>
          </a:p>
          <a:p>
            <a:endParaRPr lang="en-GB" dirty="0">
              <a:solidFill>
                <a:prstClr val="black"/>
              </a:solidFill>
              <a:latin typeface="Calibri" panose="020F0502020204030204"/>
            </a:endParaRPr>
          </a:p>
        </p:txBody>
      </p:sp>
    </p:spTree>
    <p:extLst>
      <p:ext uri="{BB962C8B-B14F-4D97-AF65-F5344CB8AC3E}">
        <p14:creationId xmlns:p14="http://schemas.microsoft.com/office/powerpoint/2010/main" val="13046969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545"/>
        <p:cNvGrpSpPr/>
        <p:nvPr/>
      </p:nvGrpSpPr>
      <p:grpSpPr>
        <a:xfrm>
          <a:off x="0" y="0"/>
          <a:ext cx="0" cy="0"/>
          <a:chOff x="0" y="0"/>
          <a:chExt cx="0" cy="0"/>
        </a:xfrm>
      </p:grpSpPr>
      <p:sp>
        <p:nvSpPr>
          <p:cNvPr id="3" name="TextBox 2">
            <a:extLst>
              <a:ext uri="{FF2B5EF4-FFF2-40B4-BE49-F238E27FC236}">
                <a16:creationId xmlns:a16="http://schemas.microsoft.com/office/drawing/2014/main" id="{4B2ACFB8-6FEA-983F-1EB4-01EC4C1D674A}"/>
              </a:ext>
            </a:extLst>
          </p:cNvPr>
          <p:cNvSpPr txBox="1"/>
          <p:nvPr/>
        </p:nvSpPr>
        <p:spPr>
          <a:xfrm>
            <a:off x="1431235" y="993912"/>
            <a:ext cx="9044609" cy="4555093"/>
          </a:xfrm>
          <a:prstGeom prst="rect">
            <a:avLst/>
          </a:prstGeom>
          <a:noFill/>
        </p:spPr>
        <p:txBody>
          <a:bodyPr wrap="square" rtlCol="0">
            <a:spAutoFit/>
          </a:bodyPr>
          <a:lstStyle/>
          <a:p>
            <a:pPr algn="ctr">
              <a:lnSpc>
                <a:spcPct val="150000"/>
              </a:lnSpc>
            </a:pPr>
            <a:r>
              <a:rPr lang="en-GB" sz="2000" b="1" kern="100" dirty="0">
                <a:solidFill>
                  <a:srgbClr val="000000"/>
                </a:solidFill>
                <a:effectLst/>
                <a:latin typeface="Times New Roman" panose="02020603050405020304" pitchFamily="18" charset="0"/>
                <a:ea typeface="Calibri" panose="020F0502020204030204" pitchFamily="34" charset="0"/>
              </a:rPr>
              <a:t>Data Collection Approach</a:t>
            </a:r>
          </a:p>
          <a:p>
            <a:pPr algn="ctr">
              <a:lnSpc>
                <a:spcPct val="150000"/>
              </a:lnSpc>
            </a:pPr>
            <a:endParaRPr lang="en-GB" sz="2000" kern="100" dirty="0">
              <a:effectLst/>
              <a:latin typeface="Times New Roman" panose="02020603050405020304" pitchFamily="18" charset="0"/>
              <a:ea typeface="Calibri" panose="020F0502020204030204" pitchFamily="34" charset="0"/>
            </a:endParaRPr>
          </a:p>
          <a:p>
            <a:pPr marL="342900" lvl="0" indent="-342900">
              <a:lnSpc>
                <a:spcPct val="150000"/>
              </a:lnSpc>
              <a:buFont typeface="Symbol" panose="05050102010706020507" pitchFamily="18" charset="2"/>
              <a:buChar char=""/>
            </a:pPr>
            <a:r>
              <a:rPr lang="en-GB" sz="2000" b="1" kern="100" dirty="0">
                <a:solidFill>
                  <a:srgbClr val="000000"/>
                </a:solidFill>
                <a:effectLst/>
                <a:latin typeface="Times New Roman" panose="02020603050405020304" pitchFamily="18" charset="0"/>
                <a:ea typeface="Calibri" panose="020F0502020204030204" pitchFamily="34" charset="0"/>
              </a:rPr>
              <a:t>Selection Process:</a:t>
            </a:r>
            <a:r>
              <a:rPr lang="en-GB" sz="2000" kern="100" dirty="0">
                <a:solidFill>
                  <a:srgbClr val="000000"/>
                </a:solidFill>
                <a:effectLst/>
                <a:latin typeface="Times New Roman" panose="02020603050405020304" pitchFamily="18" charset="0"/>
                <a:ea typeface="Calibri" panose="020F0502020204030204" pitchFamily="34" charset="0"/>
              </a:rPr>
              <a:t> </a:t>
            </a:r>
            <a:r>
              <a:rPr lang="en-GB" sz="2000" kern="100" dirty="0">
                <a:solidFill>
                  <a:srgbClr val="000000"/>
                </a:solidFill>
                <a:latin typeface="Times New Roman" panose="02020603050405020304" pitchFamily="18" charset="0"/>
                <a:ea typeface="Calibri" panose="020F0502020204030204" pitchFamily="34" charset="0"/>
              </a:rPr>
              <a:t>O</a:t>
            </a:r>
            <a:r>
              <a:rPr lang="en-GB" sz="2000" kern="100" dirty="0">
                <a:solidFill>
                  <a:srgbClr val="000000"/>
                </a:solidFill>
                <a:effectLst/>
                <a:latin typeface="Times New Roman" panose="02020603050405020304" pitchFamily="18" charset="0"/>
                <a:ea typeface="Calibri" panose="020F0502020204030204" pitchFamily="34" charset="0"/>
              </a:rPr>
              <a:t>btaining a list of enrolled students in online courses from the university's administration and then randomly selecting the required number of participants from that list.</a:t>
            </a:r>
            <a:endParaRPr lang="en-GB" sz="2000" kern="100" dirty="0">
              <a:effectLst/>
              <a:latin typeface="Times New Roman" panose="02020603050405020304" pitchFamily="18" charset="0"/>
              <a:ea typeface="Calibri" panose="020F0502020204030204" pitchFamily="34" charset="0"/>
            </a:endParaRPr>
          </a:p>
          <a:p>
            <a:pPr marL="342900" lvl="0" indent="-342900">
              <a:lnSpc>
                <a:spcPct val="150000"/>
              </a:lnSpc>
              <a:buFont typeface="Symbol" panose="05050102010706020507" pitchFamily="18" charset="2"/>
              <a:buChar char=""/>
            </a:pPr>
            <a:r>
              <a:rPr lang="en-GB" sz="2000" b="1" kern="100" dirty="0">
                <a:solidFill>
                  <a:srgbClr val="000000"/>
                </a:solidFill>
                <a:effectLst/>
                <a:latin typeface="Times New Roman" panose="02020603050405020304" pitchFamily="18" charset="0"/>
                <a:ea typeface="Calibri" panose="020F0502020204030204" pitchFamily="34" charset="0"/>
              </a:rPr>
              <a:t>Communicating the survey:</a:t>
            </a:r>
            <a:r>
              <a:rPr lang="en-GB" sz="2000" kern="100" dirty="0">
                <a:solidFill>
                  <a:srgbClr val="000000"/>
                </a:solidFill>
                <a:effectLst/>
                <a:latin typeface="Times New Roman" panose="02020603050405020304" pitchFamily="18" charset="0"/>
                <a:ea typeface="Calibri" panose="020F0502020204030204" pitchFamily="34" charset="0"/>
              </a:rPr>
              <a:t> Through email. The email of the students will be collected from the university's administration.</a:t>
            </a:r>
            <a:endParaRPr lang="en-GB" sz="2000" kern="100" dirty="0">
              <a:effectLst/>
              <a:latin typeface="Times New Roman" panose="02020603050405020304" pitchFamily="18" charset="0"/>
              <a:ea typeface="Calibri" panose="020F0502020204030204" pitchFamily="34" charset="0"/>
            </a:endParaRPr>
          </a:p>
          <a:p>
            <a:pPr marL="342900" lvl="0" indent="-342900">
              <a:lnSpc>
                <a:spcPct val="150000"/>
              </a:lnSpc>
              <a:buFont typeface="Symbol" panose="05050102010706020507" pitchFamily="18" charset="2"/>
              <a:buChar char=""/>
            </a:pPr>
            <a:r>
              <a:rPr lang="en-GB" sz="2000" b="1" kern="100" dirty="0">
                <a:solidFill>
                  <a:srgbClr val="000000"/>
                </a:solidFill>
                <a:effectLst/>
                <a:latin typeface="Times New Roman" panose="02020603050405020304" pitchFamily="18" charset="0"/>
                <a:ea typeface="Calibri" panose="020F0502020204030204" pitchFamily="34" charset="0"/>
              </a:rPr>
              <a:t>Data collection:</a:t>
            </a:r>
            <a:r>
              <a:rPr lang="en-GB" sz="2000" kern="100" dirty="0">
                <a:solidFill>
                  <a:srgbClr val="000000"/>
                </a:solidFill>
                <a:effectLst/>
                <a:latin typeface="Times New Roman" panose="02020603050405020304" pitchFamily="18" charset="0"/>
                <a:ea typeface="Calibri" panose="020F0502020204030204" pitchFamily="34" charset="0"/>
              </a:rPr>
              <a:t> The students will be allowed to respond to the survey in one week period. </a:t>
            </a:r>
            <a:endParaRPr lang="en-GB" sz="2000" kern="100" dirty="0">
              <a:effectLst/>
              <a:latin typeface="Times New Roman" panose="02020603050405020304" pitchFamily="18" charset="0"/>
              <a:ea typeface="Calibri" panose="020F0502020204030204" pitchFamily="34" charset="0"/>
            </a:endParaRPr>
          </a:p>
          <a:p>
            <a:endParaRPr lang="en-GB" sz="2000" dirty="0"/>
          </a:p>
        </p:txBody>
      </p:sp>
    </p:spTree>
    <p:extLst>
      <p:ext uri="{BB962C8B-B14F-4D97-AF65-F5344CB8AC3E}">
        <p14:creationId xmlns:p14="http://schemas.microsoft.com/office/powerpoint/2010/main" val="39637681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481"/>
        <p:cNvGrpSpPr/>
        <p:nvPr/>
      </p:nvGrpSpPr>
      <p:grpSpPr>
        <a:xfrm>
          <a:off x="0" y="0"/>
          <a:ext cx="0" cy="0"/>
          <a:chOff x="0" y="0"/>
          <a:chExt cx="0" cy="0"/>
        </a:xfrm>
      </p:grpSpPr>
      <p:sp>
        <p:nvSpPr>
          <p:cNvPr id="2" name="TextBox 1">
            <a:extLst>
              <a:ext uri="{FF2B5EF4-FFF2-40B4-BE49-F238E27FC236}">
                <a16:creationId xmlns:a16="http://schemas.microsoft.com/office/drawing/2014/main" id="{744A79EE-815C-959D-FEA1-C6672CD1FD38}"/>
              </a:ext>
            </a:extLst>
          </p:cNvPr>
          <p:cNvSpPr txBox="1"/>
          <p:nvPr/>
        </p:nvSpPr>
        <p:spPr>
          <a:xfrm>
            <a:off x="1061830" y="634589"/>
            <a:ext cx="10068339" cy="5074723"/>
          </a:xfrm>
          <a:prstGeom prst="rect">
            <a:avLst/>
          </a:prstGeom>
          <a:noFill/>
        </p:spPr>
        <p:txBody>
          <a:bodyPr wrap="square" rtlCol="0">
            <a:spAutoFit/>
          </a:bodyPr>
          <a:lstStyle/>
          <a:p>
            <a:pPr algn="ctr">
              <a:lnSpc>
                <a:spcPct val="150000"/>
              </a:lnSpc>
            </a:pPr>
            <a:r>
              <a:rPr lang="en-GB" sz="2000" b="1" kern="100" dirty="0">
                <a:solidFill>
                  <a:srgbClr val="000000"/>
                </a:solidFill>
                <a:effectLst/>
                <a:latin typeface="Times New Roman" panose="02020603050405020304" pitchFamily="18" charset="0"/>
                <a:ea typeface="Calibri" panose="020F0502020204030204" pitchFamily="34" charset="0"/>
              </a:rPr>
              <a:t>Probable Problems in Data Collection Process </a:t>
            </a:r>
            <a:endParaRPr lang="en-GB" sz="2000" b="1" kern="100" dirty="0">
              <a:effectLst/>
              <a:latin typeface="Times New Roman" panose="02020603050405020304" pitchFamily="18" charset="0"/>
              <a:ea typeface="Calibri" panose="020F0502020204030204" pitchFamily="34" charset="0"/>
            </a:endParaRPr>
          </a:p>
          <a:p>
            <a:pPr marL="342900" lvl="0" indent="-342900">
              <a:lnSpc>
                <a:spcPct val="150000"/>
              </a:lnSpc>
              <a:buFont typeface="Symbol" panose="05050102010706020507" pitchFamily="18" charset="2"/>
              <a:buChar char=""/>
            </a:pPr>
            <a:r>
              <a:rPr lang="en-GB" sz="1800" b="1" kern="100" dirty="0">
                <a:solidFill>
                  <a:srgbClr val="000000"/>
                </a:solidFill>
                <a:effectLst/>
                <a:latin typeface="Times New Roman" panose="02020603050405020304" pitchFamily="18" charset="0"/>
                <a:ea typeface="Calibri" panose="020F0502020204030204" pitchFamily="34" charset="0"/>
              </a:rPr>
              <a:t>Non-response bias:</a:t>
            </a:r>
            <a:r>
              <a:rPr lang="en-GB" sz="1800" kern="100" dirty="0">
                <a:solidFill>
                  <a:srgbClr val="000000"/>
                </a:solidFill>
                <a:effectLst/>
                <a:latin typeface="Times New Roman" panose="02020603050405020304" pitchFamily="18" charset="0"/>
                <a:ea typeface="Calibri" panose="020F0502020204030204" pitchFamily="34" charset="0"/>
              </a:rPr>
              <a:t> This might have an impact on how representative the sample is and inject bias into the results (</a:t>
            </a:r>
            <a:r>
              <a:rPr lang="en-US" sz="1800" kern="100" dirty="0">
                <a:solidFill>
                  <a:srgbClr val="000000"/>
                </a:solidFill>
                <a:effectLst/>
                <a:latin typeface="Times New Roman" panose="02020603050405020304" pitchFamily="18" charset="0"/>
                <a:ea typeface="Calibri" panose="020F0502020204030204" pitchFamily="34" charset="0"/>
              </a:rPr>
              <a:t>Sheikh and Mattingly, 1981</a:t>
            </a:r>
            <a:r>
              <a:rPr lang="en-GB" sz="1800" kern="100" dirty="0">
                <a:solidFill>
                  <a:srgbClr val="000000"/>
                </a:solidFill>
                <a:effectLst/>
                <a:latin typeface="Times New Roman" panose="02020603050405020304" pitchFamily="18" charset="0"/>
                <a:ea typeface="Calibri" panose="020F0502020204030204" pitchFamily="34" charset="0"/>
              </a:rPr>
              <a:t>).</a:t>
            </a:r>
            <a:endParaRPr lang="en-GB" sz="1800" kern="100" dirty="0">
              <a:effectLst/>
              <a:latin typeface="Times New Roman" panose="02020603050405020304" pitchFamily="18" charset="0"/>
              <a:ea typeface="Calibri" panose="020F0502020204030204" pitchFamily="34" charset="0"/>
            </a:endParaRPr>
          </a:p>
          <a:p>
            <a:pPr marL="342900" lvl="0" indent="-342900">
              <a:lnSpc>
                <a:spcPct val="150000"/>
              </a:lnSpc>
              <a:buFont typeface="Symbol" panose="05050102010706020507" pitchFamily="18" charset="2"/>
              <a:buChar char=""/>
            </a:pPr>
            <a:r>
              <a:rPr lang="en-GB" sz="1800" b="1" kern="100" dirty="0">
                <a:solidFill>
                  <a:srgbClr val="000000"/>
                </a:solidFill>
                <a:effectLst/>
                <a:latin typeface="Times New Roman" panose="02020603050405020304" pitchFamily="18" charset="0"/>
                <a:ea typeface="Calibri" panose="020F0502020204030204" pitchFamily="34" charset="0"/>
              </a:rPr>
              <a:t>Self-selection bias:</a:t>
            </a:r>
            <a:r>
              <a:rPr lang="en-GB" sz="1800" kern="100" dirty="0">
                <a:solidFill>
                  <a:srgbClr val="000000"/>
                </a:solidFill>
                <a:effectLst/>
                <a:latin typeface="Times New Roman" panose="02020603050405020304" pitchFamily="18" charset="0"/>
                <a:ea typeface="Calibri" panose="020F0502020204030204" pitchFamily="34" charset="0"/>
              </a:rPr>
              <a:t> This may add self-selection bias and affect how broadly applicable the results are (</a:t>
            </a:r>
            <a:r>
              <a:rPr lang="en-US" sz="1800" kern="100" dirty="0">
                <a:solidFill>
                  <a:srgbClr val="000000"/>
                </a:solidFill>
                <a:effectLst/>
                <a:latin typeface="Times New Roman" panose="02020603050405020304" pitchFamily="18" charset="0"/>
                <a:ea typeface="Calibri" panose="020F0502020204030204" pitchFamily="34" charset="0"/>
              </a:rPr>
              <a:t>Heckman, 2010</a:t>
            </a:r>
            <a:r>
              <a:rPr lang="en-GB" sz="1800" kern="100" dirty="0">
                <a:solidFill>
                  <a:srgbClr val="000000"/>
                </a:solidFill>
                <a:effectLst/>
                <a:latin typeface="Times New Roman" panose="02020603050405020304" pitchFamily="18" charset="0"/>
                <a:ea typeface="Calibri" panose="020F0502020204030204" pitchFamily="34" charset="0"/>
              </a:rPr>
              <a:t>). </a:t>
            </a:r>
            <a:endParaRPr lang="en-GB" sz="1800" kern="100" dirty="0">
              <a:effectLst/>
              <a:latin typeface="Times New Roman" panose="02020603050405020304" pitchFamily="18" charset="0"/>
              <a:ea typeface="Calibri" panose="020F0502020204030204" pitchFamily="34" charset="0"/>
            </a:endParaRPr>
          </a:p>
          <a:p>
            <a:pPr marL="342900" lvl="0" indent="-342900">
              <a:lnSpc>
                <a:spcPct val="150000"/>
              </a:lnSpc>
              <a:buFont typeface="Symbol" panose="05050102010706020507" pitchFamily="18" charset="2"/>
              <a:buChar char=""/>
            </a:pPr>
            <a:r>
              <a:rPr lang="en-GB" sz="1800" b="1" kern="100" dirty="0">
                <a:solidFill>
                  <a:srgbClr val="000000"/>
                </a:solidFill>
                <a:effectLst/>
                <a:latin typeface="Times New Roman" panose="02020603050405020304" pitchFamily="18" charset="0"/>
                <a:ea typeface="Calibri" panose="020F0502020204030204" pitchFamily="34" charset="0"/>
              </a:rPr>
              <a:t>Response validity:</a:t>
            </a:r>
            <a:r>
              <a:rPr lang="en-GB" sz="1800" kern="100" dirty="0">
                <a:solidFill>
                  <a:srgbClr val="000000"/>
                </a:solidFill>
                <a:effectLst/>
                <a:latin typeface="Times New Roman" panose="02020603050405020304" pitchFamily="18" charset="0"/>
                <a:ea typeface="Calibri" panose="020F0502020204030204" pitchFamily="34" charset="0"/>
              </a:rPr>
              <a:t> Due to a variety of factors, including misinterpretation of the questions or responding in a socially acceptable way, students may give wrong or partial answers (</a:t>
            </a:r>
            <a:r>
              <a:rPr lang="en-US" sz="1800" kern="100" dirty="0" err="1">
                <a:solidFill>
                  <a:srgbClr val="000000"/>
                </a:solidFill>
                <a:effectLst/>
                <a:latin typeface="Times New Roman" panose="02020603050405020304" pitchFamily="18" charset="0"/>
                <a:ea typeface="Calibri" panose="020F0502020204030204" pitchFamily="34" charset="0"/>
              </a:rPr>
              <a:t>Sjöström</a:t>
            </a:r>
            <a:r>
              <a:rPr lang="en-US" sz="1800" kern="100" dirty="0">
                <a:solidFill>
                  <a:srgbClr val="000000"/>
                </a:solidFill>
                <a:effectLst/>
                <a:latin typeface="Times New Roman" panose="02020603050405020304" pitchFamily="18" charset="0"/>
                <a:ea typeface="Calibri" panose="020F0502020204030204" pitchFamily="34" charset="0"/>
              </a:rPr>
              <a:t> and Holst, 2002</a:t>
            </a:r>
            <a:r>
              <a:rPr lang="en-GB" sz="1800" kern="100" dirty="0">
                <a:solidFill>
                  <a:srgbClr val="000000"/>
                </a:solidFill>
                <a:effectLst/>
                <a:latin typeface="Times New Roman" panose="02020603050405020304" pitchFamily="18" charset="0"/>
                <a:ea typeface="Calibri" panose="020F0502020204030204" pitchFamily="34" charset="0"/>
              </a:rPr>
              <a:t>).</a:t>
            </a:r>
            <a:endParaRPr lang="en-GB" sz="1800" kern="100" dirty="0">
              <a:effectLst/>
              <a:latin typeface="Times New Roman" panose="02020603050405020304" pitchFamily="18" charset="0"/>
              <a:ea typeface="Calibri" panose="020F0502020204030204" pitchFamily="34" charset="0"/>
            </a:endParaRPr>
          </a:p>
          <a:p>
            <a:pPr marL="342900" lvl="0" indent="-342900">
              <a:lnSpc>
                <a:spcPct val="150000"/>
              </a:lnSpc>
              <a:buFont typeface="Symbol" panose="05050102010706020507" pitchFamily="18" charset="2"/>
              <a:buChar char=""/>
            </a:pPr>
            <a:r>
              <a:rPr lang="en-GB" sz="1800" b="1" kern="100" dirty="0">
                <a:solidFill>
                  <a:srgbClr val="000000"/>
                </a:solidFill>
                <a:effectLst/>
                <a:latin typeface="Times New Roman" panose="02020603050405020304" pitchFamily="18" charset="0"/>
                <a:ea typeface="Calibri" panose="020F0502020204030204" pitchFamily="34" charset="0"/>
              </a:rPr>
              <a:t>Sampling limitations: </a:t>
            </a:r>
            <a:r>
              <a:rPr lang="en-GB" sz="1800" kern="100" dirty="0">
                <a:solidFill>
                  <a:srgbClr val="000000"/>
                </a:solidFill>
                <a:effectLst/>
                <a:latin typeface="Times New Roman" panose="02020603050405020304" pitchFamily="18" charset="0"/>
                <a:ea typeface="Calibri" panose="020F0502020204030204" pitchFamily="34" charset="0"/>
              </a:rPr>
              <a:t>Sample size and sampling technique restrictions could have an impact on how broadly the results can be applied.</a:t>
            </a:r>
            <a:endParaRPr lang="en-GB" sz="1800" kern="100" dirty="0">
              <a:effectLst/>
              <a:latin typeface="Times New Roman" panose="02020603050405020304" pitchFamily="18" charset="0"/>
              <a:ea typeface="Calibri" panose="020F0502020204030204" pitchFamily="34" charset="0"/>
            </a:endParaRPr>
          </a:p>
          <a:p>
            <a:pPr marL="342900" lvl="0" indent="-342900">
              <a:lnSpc>
                <a:spcPct val="150000"/>
              </a:lnSpc>
              <a:buFont typeface="Symbol" panose="05050102010706020507" pitchFamily="18" charset="2"/>
              <a:buChar char=""/>
            </a:pPr>
            <a:r>
              <a:rPr lang="en-GB" sz="1800" b="1" kern="100" dirty="0">
                <a:solidFill>
                  <a:srgbClr val="000000"/>
                </a:solidFill>
                <a:effectLst/>
                <a:latin typeface="Times New Roman" panose="02020603050405020304" pitchFamily="18" charset="0"/>
                <a:ea typeface="Calibri" panose="020F0502020204030204" pitchFamily="34" charset="0"/>
              </a:rPr>
              <a:t>Technical Issues:</a:t>
            </a:r>
            <a:r>
              <a:rPr lang="en-GB" sz="1800" kern="100" dirty="0">
                <a:solidFill>
                  <a:srgbClr val="000000"/>
                </a:solidFill>
                <a:effectLst/>
                <a:latin typeface="Times New Roman" panose="02020603050405020304" pitchFamily="18" charset="0"/>
                <a:ea typeface="Calibri" panose="020F0502020204030204" pitchFamily="34" charset="0"/>
              </a:rPr>
              <a:t> During the data gathering process, technological problems could occur, such as survey link access issues.</a:t>
            </a:r>
            <a:endParaRPr lang="en-GB" sz="1800" kern="100" dirty="0">
              <a:effectLst/>
              <a:latin typeface="Times New Roman" panose="02020603050405020304" pitchFamily="18" charset="0"/>
              <a:ea typeface="Calibri" panose="020F0502020204030204" pitchFamily="34" charset="0"/>
            </a:endParaRPr>
          </a:p>
        </p:txBody>
      </p:sp>
    </p:spTree>
    <p:extLst>
      <p:ext uri="{BB962C8B-B14F-4D97-AF65-F5344CB8AC3E}">
        <p14:creationId xmlns:p14="http://schemas.microsoft.com/office/powerpoint/2010/main" val="20391546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487"/>
        <p:cNvGrpSpPr/>
        <p:nvPr/>
      </p:nvGrpSpPr>
      <p:grpSpPr>
        <a:xfrm>
          <a:off x="0" y="0"/>
          <a:ext cx="0" cy="0"/>
          <a:chOff x="0" y="0"/>
          <a:chExt cx="0" cy="0"/>
        </a:xfrm>
      </p:grpSpPr>
      <p:sp>
        <p:nvSpPr>
          <p:cNvPr id="2" name="TextBox 1">
            <a:extLst>
              <a:ext uri="{FF2B5EF4-FFF2-40B4-BE49-F238E27FC236}">
                <a16:creationId xmlns:a16="http://schemas.microsoft.com/office/drawing/2014/main" id="{59B3001B-94E4-655C-F7D2-113387447440}"/>
              </a:ext>
            </a:extLst>
          </p:cNvPr>
          <p:cNvSpPr txBox="1"/>
          <p:nvPr/>
        </p:nvSpPr>
        <p:spPr>
          <a:xfrm>
            <a:off x="1388993" y="1354730"/>
            <a:ext cx="9414014" cy="3782061"/>
          </a:xfrm>
          <a:prstGeom prst="rect">
            <a:avLst/>
          </a:prstGeom>
          <a:noFill/>
        </p:spPr>
        <p:txBody>
          <a:bodyPr wrap="square" rtlCol="0">
            <a:spAutoFit/>
          </a:bodyPr>
          <a:lstStyle/>
          <a:p>
            <a:pPr algn="ctr">
              <a:lnSpc>
                <a:spcPct val="150000"/>
              </a:lnSpc>
            </a:pPr>
            <a:r>
              <a:rPr lang="en-GB" sz="1800" b="1" kern="100" dirty="0">
                <a:solidFill>
                  <a:srgbClr val="000000"/>
                </a:solidFill>
                <a:effectLst/>
                <a:latin typeface="Times New Roman" panose="02020603050405020304" pitchFamily="18" charset="0"/>
                <a:ea typeface="Calibri" panose="020F0502020204030204" pitchFamily="34" charset="0"/>
              </a:rPr>
              <a:t>Data Validity</a:t>
            </a:r>
          </a:p>
          <a:p>
            <a:pPr algn="ctr">
              <a:lnSpc>
                <a:spcPct val="150000"/>
              </a:lnSpc>
            </a:pPr>
            <a:endParaRPr lang="en-GB" sz="1800" kern="100" dirty="0">
              <a:effectLst/>
              <a:latin typeface="Times New Roman" panose="02020603050405020304" pitchFamily="18" charset="0"/>
              <a:ea typeface="Calibri" panose="020F0502020204030204" pitchFamily="34" charset="0"/>
            </a:endParaRPr>
          </a:p>
          <a:p>
            <a:pPr marL="342900" lvl="0" indent="-342900">
              <a:lnSpc>
                <a:spcPct val="150000"/>
              </a:lnSpc>
              <a:buFont typeface="Symbol" panose="05050102010706020507" pitchFamily="18" charset="2"/>
              <a:buChar char=""/>
            </a:pPr>
            <a:r>
              <a:rPr lang="en-GB" sz="1800" b="1" kern="100" dirty="0">
                <a:solidFill>
                  <a:srgbClr val="000000"/>
                </a:solidFill>
                <a:effectLst/>
                <a:latin typeface="Times New Roman" panose="02020603050405020304" pitchFamily="18" charset="0"/>
                <a:ea typeface="Calibri" panose="020F0502020204030204" pitchFamily="34" charset="0"/>
              </a:rPr>
              <a:t>Content validity: </a:t>
            </a:r>
            <a:r>
              <a:rPr lang="en-GB" sz="1800" kern="100" dirty="0">
                <a:solidFill>
                  <a:srgbClr val="000000"/>
                </a:solidFill>
                <a:effectLst/>
                <a:latin typeface="Times New Roman" panose="02020603050405020304" pitchFamily="18" charset="0"/>
                <a:ea typeface="Calibri" panose="020F0502020204030204" pitchFamily="34" charset="0"/>
              </a:rPr>
              <a:t>The degree to which survey questions or measurement tools accurately capture the construct under investigation.</a:t>
            </a:r>
            <a:endParaRPr lang="en-GB" sz="1800" kern="100" dirty="0">
              <a:effectLst/>
              <a:latin typeface="Times New Roman" panose="02020603050405020304" pitchFamily="18" charset="0"/>
              <a:ea typeface="Calibri" panose="020F0502020204030204" pitchFamily="34" charset="0"/>
            </a:endParaRPr>
          </a:p>
          <a:p>
            <a:pPr marL="342900" lvl="0" indent="-342900">
              <a:lnSpc>
                <a:spcPct val="150000"/>
              </a:lnSpc>
              <a:buFont typeface="Symbol" panose="05050102010706020507" pitchFamily="18" charset="2"/>
              <a:buChar char=""/>
            </a:pPr>
            <a:r>
              <a:rPr lang="en-GB" sz="1800" b="1" kern="100" dirty="0">
                <a:solidFill>
                  <a:srgbClr val="000000"/>
                </a:solidFill>
                <a:effectLst/>
                <a:latin typeface="Times New Roman" panose="02020603050405020304" pitchFamily="18" charset="0"/>
                <a:ea typeface="Calibri" panose="020F0502020204030204" pitchFamily="34" charset="0"/>
              </a:rPr>
              <a:t>Construct Validity: </a:t>
            </a:r>
            <a:r>
              <a:rPr lang="en-GB" sz="1800" kern="100" dirty="0">
                <a:solidFill>
                  <a:srgbClr val="000000"/>
                </a:solidFill>
                <a:effectLst/>
                <a:latin typeface="Times New Roman" panose="02020603050405020304" pitchFamily="18" charset="0"/>
                <a:ea typeface="Calibri" panose="020F0502020204030204" pitchFamily="34" charset="0"/>
              </a:rPr>
              <a:t>Construct validity examines whether the survey's questions or measurement criteria fairly reflect the important underlying constructs.</a:t>
            </a:r>
            <a:endParaRPr lang="en-GB" sz="1800" kern="100" dirty="0">
              <a:effectLst/>
              <a:latin typeface="Times New Roman" panose="02020603050405020304" pitchFamily="18" charset="0"/>
              <a:ea typeface="Calibri" panose="020F0502020204030204" pitchFamily="34" charset="0"/>
            </a:endParaRPr>
          </a:p>
          <a:p>
            <a:pPr marL="342900" lvl="0" indent="-342900">
              <a:lnSpc>
                <a:spcPct val="150000"/>
              </a:lnSpc>
              <a:buFont typeface="Symbol" panose="05050102010706020507" pitchFamily="18" charset="2"/>
              <a:buChar char=""/>
            </a:pPr>
            <a:r>
              <a:rPr lang="en-GB" sz="1800" b="1" kern="100" dirty="0">
                <a:solidFill>
                  <a:srgbClr val="000000"/>
                </a:solidFill>
                <a:effectLst/>
                <a:latin typeface="Times New Roman" panose="02020603050405020304" pitchFamily="18" charset="0"/>
                <a:ea typeface="Calibri" panose="020F0502020204030204" pitchFamily="34" charset="0"/>
              </a:rPr>
              <a:t>Face Validity: </a:t>
            </a:r>
            <a:r>
              <a:rPr lang="en-GB" sz="1800" kern="100" dirty="0">
                <a:solidFill>
                  <a:srgbClr val="000000"/>
                </a:solidFill>
                <a:effectLst/>
                <a:latin typeface="Times New Roman" panose="02020603050405020304" pitchFamily="18" charset="0"/>
                <a:ea typeface="Calibri" panose="020F0502020204030204" pitchFamily="34" charset="0"/>
              </a:rPr>
              <a:t>The subjective assessment that the survey questions appear to be assessing what they are supposed to measure is referred to as face validity.</a:t>
            </a:r>
          </a:p>
          <a:p>
            <a:pPr lvl="0">
              <a:lnSpc>
                <a:spcPct val="150000"/>
              </a:lnSpc>
            </a:pPr>
            <a:endParaRPr lang="en-GB" kern="100" dirty="0">
              <a:solidFill>
                <a:srgbClr val="000000"/>
              </a:solidFill>
              <a:latin typeface="Times New Roman" panose="02020603050405020304" pitchFamily="18" charset="0"/>
              <a:ea typeface="Calibri" panose="020F0502020204030204" pitchFamily="34" charset="0"/>
            </a:endParaRPr>
          </a:p>
        </p:txBody>
      </p:sp>
    </p:spTree>
    <p:extLst>
      <p:ext uri="{BB962C8B-B14F-4D97-AF65-F5344CB8AC3E}">
        <p14:creationId xmlns:p14="http://schemas.microsoft.com/office/powerpoint/2010/main" val="28858443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564"/>
        <p:cNvGrpSpPr/>
        <p:nvPr/>
      </p:nvGrpSpPr>
      <p:grpSpPr>
        <a:xfrm>
          <a:off x="0" y="0"/>
          <a:ext cx="0" cy="0"/>
          <a:chOff x="0" y="0"/>
          <a:chExt cx="0" cy="0"/>
        </a:xfrm>
      </p:grpSpPr>
      <p:sp>
        <p:nvSpPr>
          <p:cNvPr id="2" name="TextBox 1">
            <a:extLst>
              <a:ext uri="{FF2B5EF4-FFF2-40B4-BE49-F238E27FC236}">
                <a16:creationId xmlns:a16="http://schemas.microsoft.com/office/drawing/2014/main" id="{41E62FB0-EBE6-8F1C-2CD0-BE163052F4A3}"/>
              </a:ext>
            </a:extLst>
          </p:cNvPr>
          <p:cNvSpPr txBox="1"/>
          <p:nvPr/>
        </p:nvSpPr>
        <p:spPr>
          <a:xfrm>
            <a:off x="1388993" y="1643197"/>
            <a:ext cx="9414014" cy="2714654"/>
          </a:xfrm>
          <a:prstGeom prst="rect">
            <a:avLst/>
          </a:prstGeom>
          <a:noFill/>
        </p:spPr>
        <p:txBody>
          <a:bodyPr wrap="square" rtlCol="0">
            <a:spAutoFit/>
          </a:bodyPr>
          <a:lstStyle/>
          <a:p>
            <a:pPr algn="ctr">
              <a:lnSpc>
                <a:spcPct val="150000"/>
              </a:lnSpc>
            </a:pPr>
            <a:r>
              <a:rPr lang="en-GB" b="1" kern="100" dirty="0">
                <a:solidFill>
                  <a:srgbClr val="000000"/>
                </a:solidFill>
                <a:latin typeface="Times New Roman" panose="02020603050405020304" pitchFamily="18" charset="0"/>
                <a:ea typeface="Calibri" panose="020F0502020204030204" pitchFamily="34" charset="0"/>
              </a:rPr>
              <a:t>Data Reliability Test</a:t>
            </a:r>
          </a:p>
          <a:p>
            <a:pPr algn="ctr">
              <a:lnSpc>
                <a:spcPct val="150000"/>
              </a:lnSpc>
            </a:pPr>
            <a:endParaRPr lang="en-GB" kern="100" dirty="0">
              <a:solidFill>
                <a:prstClr val="black"/>
              </a:solidFill>
              <a:latin typeface="Times New Roman" panose="02020603050405020304" pitchFamily="18" charset="0"/>
              <a:ea typeface="Calibri" panose="020F0502020204030204" pitchFamily="34" charset="0"/>
            </a:endParaRPr>
          </a:p>
          <a:p>
            <a:pPr>
              <a:lnSpc>
                <a:spcPct val="150000"/>
              </a:lnSpc>
            </a:pPr>
            <a:r>
              <a:rPr lang="en-GB" sz="2000" kern="100" dirty="0">
                <a:solidFill>
                  <a:srgbClr val="000000"/>
                </a:solidFill>
                <a:latin typeface="Times New Roman" panose="02020603050405020304" pitchFamily="18" charset="0"/>
                <a:ea typeface="Calibri" panose="020F0502020204030204" pitchFamily="34" charset="0"/>
              </a:rPr>
              <a:t>Since the questionnaires contain numerous items that are all intended to measure the same concept, the inter-item correlation will be best to evaluate reliability. Cronbach's alpha is the measurement that will be used to test data reliability. Greater reliability is suggested by Cronbach's alpha values that are higher (closer to 1) (</a:t>
            </a:r>
            <a:r>
              <a:rPr lang="en-US" sz="2000" kern="100" dirty="0" err="1">
                <a:solidFill>
                  <a:srgbClr val="000000"/>
                </a:solidFill>
                <a:latin typeface="Times New Roman" panose="02020603050405020304" pitchFamily="18" charset="0"/>
                <a:ea typeface="Calibri" panose="020F0502020204030204" pitchFamily="34" charset="0"/>
              </a:rPr>
              <a:t>Tavakol</a:t>
            </a:r>
            <a:r>
              <a:rPr lang="en-US" sz="2000" kern="100" dirty="0">
                <a:solidFill>
                  <a:srgbClr val="000000"/>
                </a:solidFill>
                <a:latin typeface="Times New Roman" panose="02020603050405020304" pitchFamily="18" charset="0"/>
                <a:ea typeface="Calibri" panose="020F0502020204030204" pitchFamily="34" charset="0"/>
              </a:rPr>
              <a:t> and </a:t>
            </a:r>
            <a:r>
              <a:rPr lang="en-US" sz="2000" kern="100" dirty="0" err="1">
                <a:solidFill>
                  <a:srgbClr val="000000"/>
                </a:solidFill>
                <a:latin typeface="Times New Roman" panose="02020603050405020304" pitchFamily="18" charset="0"/>
                <a:ea typeface="Calibri" panose="020F0502020204030204" pitchFamily="34" charset="0"/>
              </a:rPr>
              <a:t>Dennick</a:t>
            </a:r>
            <a:r>
              <a:rPr lang="en-US" sz="2000" kern="100" dirty="0">
                <a:solidFill>
                  <a:srgbClr val="000000"/>
                </a:solidFill>
                <a:latin typeface="Times New Roman" panose="02020603050405020304" pitchFamily="18" charset="0"/>
                <a:ea typeface="Calibri" panose="020F0502020204030204" pitchFamily="34" charset="0"/>
              </a:rPr>
              <a:t>, 2011</a:t>
            </a:r>
            <a:r>
              <a:rPr lang="en-GB" sz="2000" kern="100" dirty="0">
                <a:solidFill>
                  <a:srgbClr val="000000"/>
                </a:solidFill>
                <a:latin typeface="Times New Roman" panose="02020603050405020304" pitchFamily="18" charset="0"/>
                <a:ea typeface="Calibri" panose="020F0502020204030204" pitchFamily="34" charset="0"/>
              </a:rPr>
              <a:t>).</a:t>
            </a:r>
            <a:endParaRPr lang="en-GB" sz="2000" kern="100" dirty="0">
              <a:solidFill>
                <a:prstClr val="black"/>
              </a:solidFill>
              <a:latin typeface="Times New Roman" panose="02020603050405020304" pitchFamily="18" charset="0"/>
              <a:ea typeface="Calibri" panose="020F0502020204030204" pitchFamily="34" charset="0"/>
            </a:endParaRPr>
          </a:p>
        </p:txBody>
      </p:sp>
    </p:spTree>
    <p:extLst>
      <p:ext uri="{BB962C8B-B14F-4D97-AF65-F5344CB8AC3E}">
        <p14:creationId xmlns:p14="http://schemas.microsoft.com/office/powerpoint/2010/main" val="40911221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533"/>
        <p:cNvGrpSpPr/>
        <p:nvPr/>
      </p:nvGrpSpPr>
      <p:grpSpPr>
        <a:xfrm>
          <a:off x="0" y="0"/>
          <a:ext cx="0" cy="0"/>
          <a:chOff x="0" y="0"/>
          <a:chExt cx="0" cy="0"/>
        </a:xfrm>
      </p:grpSpPr>
      <p:sp>
        <p:nvSpPr>
          <p:cNvPr id="3" name="TextBox 2">
            <a:extLst>
              <a:ext uri="{FF2B5EF4-FFF2-40B4-BE49-F238E27FC236}">
                <a16:creationId xmlns:a16="http://schemas.microsoft.com/office/drawing/2014/main" id="{126D4EDB-8816-0BEE-8CF0-1E751D0D7621}"/>
              </a:ext>
            </a:extLst>
          </p:cNvPr>
          <p:cNvSpPr txBox="1"/>
          <p:nvPr/>
        </p:nvSpPr>
        <p:spPr>
          <a:xfrm>
            <a:off x="478465" y="332094"/>
            <a:ext cx="11483164" cy="5962979"/>
          </a:xfrm>
          <a:prstGeom prst="rect">
            <a:avLst/>
          </a:prstGeom>
          <a:noFill/>
        </p:spPr>
        <p:txBody>
          <a:bodyPr wrap="square" rtlCol="0">
            <a:spAutoFit/>
          </a:bodyPr>
          <a:lstStyle/>
          <a:p>
            <a:pPr marL="457200" indent="-457200" algn="ctr">
              <a:lnSpc>
                <a:spcPct val="150000"/>
              </a:lnSpc>
            </a:pPr>
            <a:r>
              <a:rPr lang="en-US" sz="2000" b="1" kern="100" dirty="0">
                <a:solidFill>
                  <a:srgbClr val="000000"/>
                </a:solidFill>
                <a:latin typeface="Times New Roman" panose="02020603050405020304" pitchFamily="18" charset="0"/>
                <a:ea typeface="Calibri" panose="020F0502020204030204" pitchFamily="34" charset="0"/>
              </a:rPr>
              <a:t>References</a:t>
            </a:r>
          </a:p>
          <a:p>
            <a:pPr marL="457200" indent="-457200">
              <a:lnSpc>
                <a:spcPct val="150000"/>
              </a:lnSpc>
            </a:pPr>
            <a:r>
              <a:rPr lang="en-US" sz="1400" kern="100" dirty="0" err="1">
                <a:solidFill>
                  <a:srgbClr val="000000"/>
                </a:solidFill>
                <a:latin typeface="Times New Roman" panose="02020603050405020304" pitchFamily="18" charset="0"/>
                <a:ea typeface="Calibri" panose="020F0502020204030204" pitchFamily="34" charset="0"/>
              </a:rPr>
              <a:t>Abdelwahed</a:t>
            </a:r>
            <a:r>
              <a:rPr lang="en-US" sz="1400" kern="100" dirty="0">
                <a:solidFill>
                  <a:srgbClr val="000000"/>
                </a:solidFill>
                <a:latin typeface="Times New Roman" panose="02020603050405020304" pitchFamily="18" charset="0"/>
                <a:ea typeface="Calibri" panose="020F0502020204030204" pitchFamily="34" charset="0"/>
              </a:rPr>
              <a:t>, N.A.A., </a:t>
            </a:r>
            <a:r>
              <a:rPr lang="en-US" sz="1400" kern="100" dirty="0" err="1">
                <a:solidFill>
                  <a:srgbClr val="000000"/>
                </a:solidFill>
                <a:latin typeface="Times New Roman" panose="02020603050405020304" pitchFamily="18" charset="0"/>
                <a:ea typeface="Calibri" panose="020F0502020204030204" pitchFamily="34" charset="0"/>
              </a:rPr>
              <a:t>Aldoghan</a:t>
            </a:r>
            <a:r>
              <a:rPr lang="en-US" sz="1400" kern="100" dirty="0">
                <a:solidFill>
                  <a:srgbClr val="000000"/>
                </a:solidFill>
                <a:latin typeface="Times New Roman" panose="02020603050405020304" pitchFamily="18" charset="0"/>
                <a:ea typeface="Calibri" panose="020F0502020204030204" pitchFamily="34" charset="0"/>
              </a:rPr>
              <a:t>, M.A., </a:t>
            </a:r>
            <a:r>
              <a:rPr lang="en-US" sz="1400" kern="100" dirty="0" err="1">
                <a:solidFill>
                  <a:srgbClr val="000000"/>
                </a:solidFill>
                <a:latin typeface="Times New Roman" panose="02020603050405020304" pitchFamily="18" charset="0"/>
                <a:ea typeface="Calibri" panose="020F0502020204030204" pitchFamily="34" charset="0"/>
              </a:rPr>
              <a:t>Moustafa</a:t>
            </a:r>
            <a:r>
              <a:rPr lang="en-US" sz="1400" kern="100" dirty="0">
                <a:solidFill>
                  <a:srgbClr val="000000"/>
                </a:solidFill>
                <a:latin typeface="Times New Roman" panose="02020603050405020304" pitchFamily="18" charset="0"/>
                <a:ea typeface="Calibri" panose="020F0502020204030204" pitchFamily="34" charset="0"/>
              </a:rPr>
              <a:t>, M.A. and Soomro, B.A., (2022). Factors affecting online learning, stress and anxiety during the COVID-19 pandemic in Saudi Arabia. </a:t>
            </a:r>
            <a:r>
              <a:rPr lang="en-US" sz="1400" i="1" kern="100" dirty="0">
                <a:solidFill>
                  <a:srgbClr val="000000"/>
                </a:solidFill>
                <a:latin typeface="Times New Roman" panose="02020603050405020304" pitchFamily="18" charset="0"/>
                <a:ea typeface="Calibri" panose="020F0502020204030204" pitchFamily="34" charset="0"/>
              </a:rPr>
              <a:t>International Journal of Human Rights in Healthcare</a:t>
            </a:r>
            <a:r>
              <a:rPr lang="en-US" sz="1400" kern="100" dirty="0">
                <a:solidFill>
                  <a:srgbClr val="000000"/>
                </a:solidFill>
                <a:latin typeface="Times New Roman" panose="02020603050405020304" pitchFamily="18" charset="0"/>
                <a:ea typeface="Calibri" panose="020F0502020204030204" pitchFamily="34" charset="0"/>
              </a:rPr>
              <a:t>, (ahead-of-print).</a:t>
            </a:r>
            <a:endParaRPr lang="en-GB" sz="1400" kern="100" dirty="0">
              <a:solidFill>
                <a:prstClr val="black"/>
              </a:solidFill>
              <a:latin typeface="Times New Roman" panose="02020603050405020304" pitchFamily="18" charset="0"/>
              <a:ea typeface="Calibri" panose="020F0502020204030204" pitchFamily="34" charset="0"/>
            </a:endParaRPr>
          </a:p>
          <a:p>
            <a:pPr marL="457200" indent="-457200">
              <a:lnSpc>
                <a:spcPct val="150000"/>
              </a:lnSpc>
            </a:pPr>
            <a:r>
              <a:rPr lang="en-US" sz="1400" kern="100" dirty="0" err="1">
                <a:solidFill>
                  <a:srgbClr val="000000"/>
                </a:solidFill>
                <a:latin typeface="Times New Roman" panose="02020603050405020304" pitchFamily="18" charset="0"/>
                <a:ea typeface="Calibri" panose="020F0502020204030204" pitchFamily="34" charset="0"/>
              </a:rPr>
              <a:t>Abubakari</a:t>
            </a:r>
            <a:r>
              <a:rPr lang="en-US" sz="1400" kern="100" dirty="0">
                <a:solidFill>
                  <a:srgbClr val="000000"/>
                </a:solidFill>
                <a:latin typeface="Times New Roman" panose="02020603050405020304" pitchFamily="18" charset="0"/>
                <a:ea typeface="Calibri" panose="020F0502020204030204" pitchFamily="34" charset="0"/>
              </a:rPr>
              <a:t>, M.S., </a:t>
            </a:r>
            <a:r>
              <a:rPr lang="en-US" sz="1400" kern="100" dirty="0" err="1">
                <a:solidFill>
                  <a:srgbClr val="000000"/>
                </a:solidFill>
                <a:latin typeface="Times New Roman" panose="02020603050405020304" pitchFamily="18" charset="0"/>
                <a:ea typeface="Calibri" panose="020F0502020204030204" pitchFamily="34" charset="0"/>
              </a:rPr>
              <a:t>Nurkhamid</a:t>
            </a:r>
            <a:r>
              <a:rPr lang="en-US" sz="1400" kern="100" dirty="0">
                <a:solidFill>
                  <a:srgbClr val="000000"/>
                </a:solidFill>
                <a:latin typeface="Times New Roman" panose="02020603050405020304" pitchFamily="18" charset="0"/>
                <a:ea typeface="Calibri" panose="020F0502020204030204" pitchFamily="34" charset="0"/>
              </a:rPr>
              <a:t>, N. and </a:t>
            </a:r>
            <a:r>
              <a:rPr lang="en-US" sz="1400" kern="100" dirty="0" err="1">
                <a:solidFill>
                  <a:srgbClr val="000000"/>
                </a:solidFill>
                <a:latin typeface="Times New Roman" panose="02020603050405020304" pitchFamily="18" charset="0"/>
                <a:ea typeface="Calibri" panose="020F0502020204030204" pitchFamily="34" charset="0"/>
              </a:rPr>
              <a:t>Priyanto</a:t>
            </a:r>
            <a:r>
              <a:rPr lang="en-US" sz="1400" kern="100" dirty="0">
                <a:solidFill>
                  <a:srgbClr val="000000"/>
                </a:solidFill>
                <a:latin typeface="Times New Roman" panose="02020603050405020304" pitchFamily="18" charset="0"/>
                <a:ea typeface="Calibri" panose="020F0502020204030204" pitchFamily="34" charset="0"/>
              </a:rPr>
              <a:t>, P., (2022). FACTORS INFLUENCING ONLINE LEARNING ENGAGEMENT: INTERNATIONAL STUDENTS’PERSPECTIVE AND THE ROLE OF INSTITUTIONAL SUPPORT. </a:t>
            </a:r>
            <a:r>
              <a:rPr lang="en-US" sz="1400" i="1" kern="100" dirty="0">
                <a:solidFill>
                  <a:srgbClr val="000000"/>
                </a:solidFill>
                <a:latin typeface="Times New Roman" panose="02020603050405020304" pitchFamily="18" charset="0"/>
                <a:ea typeface="Calibri" panose="020F0502020204030204" pitchFamily="34" charset="0"/>
              </a:rPr>
              <a:t>Turkish Online Journal of Distance Education</a:t>
            </a:r>
            <a:r>
              <a:rPr lang="en-US" sz="1400" kern="100" dirty="0">
                <a:solidFill>
                  <a:srgbClr val="000000"/>
                </a:solidFill>
                <a:latin typeface="Times New Roman" panose="02020603050405020304" pitchFamily="18" charset="0"/>
                <a:ea typeface="Calibri" panose="020F0502020204030204" pitchFamily="34" charset="0"/>
              </a:rPr>
              <a:t>, </a:t>
            </a:r>
            <a:r>
              <a:rPr lang="en-US" sz="1400" i="1" kern="100" dirty="0">
                <a:solidFill>
                  <a:srgbClr val="000000"/>
                </a:solidFill>
                <a:latin typeface="Times New Roman" panose="02020603050405020304" pitchFamily="18" charset="0"/>
                <a:ea typeface="Calibri" panose="020F0502020204030204" pitchFamily="34" charset="0"/>
              </a:rPr>
              <a:t>23</a:t>
            </a:r>
            <a:r>
              <a:rPr lang="en-US" sz="1400" kern="100" dirty="0">
                <a:solidFill>
                  <a:srgbClr val="000000"/>
                </a:solidFill>
                <a:latin typeface="Times New Roman" panose="02020603050405020304" pitchFamily="18" charset="0"/>
                <a:ea typeface="Calibri" panose="020F0502020204030204" pitchFamily="34" charset="0"/>
              </a:rPr>
              <a:t>(3), pp.118-136.</a:t>
            </a:r>
            <a:endParaRPr lang="en-GB" sz="1400" kern="100" dirty="0">
              <a:solidFill>
                <a:prstClr val="black"/>
              </a:solidFill>
              <a:latin typeface="Times New Roman" panose="02020603050405020304" pitchFamily="18" charset="0"/>
              <a:ea typeface="Calibri" panose="020F0502020204030204" pitchFamily="34" charset="0"/>
            </a:endParaRPr>
          </a:p>
          <a:p>
            <a:pPr marL="457200" indent="-457200">
              <a:lnSpc>
                <a:spcPct val="150000"/>
              </a:lnSpc>
            </a:pPr>
            <a:r>
              <a:rPr lang="en-US" sz="1400" kern="100" dirty="0" err="1">
                <a:solidFill>
                  <a:srgbClr val="000000"/>
                </a:solidFill>
                <a:latin typeface="Times New Roman" panose="02020603050405020304" pitchFamily="18" charset="0"/>
                <a:ea typeface="Calibri" panose="020F0502020204030204" pitchFamily="34" charset="0"/>
              </a:rPr>
              <a:t>Almaiah</a:t>
            </a:r>
            <a:r>
              <a:rPr lang="en-US" sz="1400" kern="100" dirty="0">
                <a:solidFill>
                  <a:srgbClr val="000000"/>
                </a:solidFill>
                <a:latin typeface="Times New Roman" panose="02020603050405020304" pitchFamily="18" charset="0"/>
                <a:ea typeface="Calibri" panose="020F0502020204030204" pitchFamily="34" charset="0"/>
              </a:rPr>
              <a:t>, M.A. and </a:t>
            </a:r>
            <a:r>
              <a:rPr lang="en-US" sz="1400" kern="100" dirty="0" err="1">
                <a:solidFill>
                  <a:srgbClr val="000000"/>
                </a:solidFill>
                <a:latin typeface="Times New Roman" panose="02020603050405020304" pitchFamily="18" charset="0"/>
                <a:ea typeface="Calibri" panose="020F0502020204030204" pitchFamily="34" charset="0"/>
              </a:rPr>
              <a:t>Alyoussef</a:t>
            </a:r>
            <a:r>
              <a:rPr lang="en-US" sz="1400" kern="100" dirty="0">
                <a:solidFill>
                  <a:srgbClr val="000000"/>
                </a:solidFill>
                <a:latin typeface="Times New Roman" panose="02020603050405020304" pitchFamily="18" charset="0"/>
                <a:ea typeface="Calibri" panose="020F0502020204030204" pitchFamily="34" charset="0"/>
              </a:rPr>
              <a:t>, I.Y., (2019). Analysis of the effect of course design, course content support, course assessment and instructor characteristics on the actual use of E-learning system. </a:t>
            </a:r>
            <a:r>
              <a:rPr lang="en-US" sz="1400" i="1" kern="100" dirty="0" err="1">
                <a:solidFill>
                  <a:srgbClr val="000000"/>
                </a:solidFill>
                <a:latin typeface="Times New Roman" panose="02020603050405020304" pitchFamily="18" charset="0"/>
                <a:ea typeface="Calibri" panose="020F0502020204030204" pitchFamily="34" charset="0"/>
              </a:rPr>
              <a:t>Ieee</a:t>
            </a:r>
            <a:r>
              <a:rPr lang="en-US" sz="1400" i="1" kern="100" dirty="0">
                <a:solidFill>
                  <a:srgbClr val="000000"/>
                </a:solidFill>
                <a:latin typeface="Times New Roman" panose="02020603050405020304" pitchFamily="18" charset="0"/>
                <a:ea typeface="Calibri" panose="020F0502020204030204" pitchFamily="34" charset="0"/>
              </a:rPr>
              <a:t> Access</a:t>
            </a:r>
            <a:r>
              <a:rPr lang="en-US" sz="1400" kern="100" dirty="0">
                <a:solidFill>
                  <a:srgbClr val="000000"/>
                </a:solidFill>
                <a:latin typeface="Times New Roman" panose="02020603050405020304" pitchFamily="18" charset="0"/>
                <a:ea typeface="Calibri" panose="020F0502020204030204" pitchFamily="34" charset="0"/>
              </a:rPr>
              <a:t>, </a:t>
            </a:r>
            <a:r>
              <a:rPr lang="en-US" sz="1400" i="1" kern="100" dirty="0">
                <a:solidFill>
                  <a:srgbClr val="000000"/>
                </a:solidFill>
                <a:latin typeface="Times New Roman" panose="02020603050405020304" pitchFamily="18" charset="0"/>
                <a:ea typeface="Calibri" panose="020F0502020204030204" pitchFamily="34" charset="0"/>
              </a:rPr>
              <a:t>7</a:t>
            </a:r>
            <a:r>
              <a:rPr lang="en-US" sz="1400" kern="100" dirty="0">
                <a:solidFill>
                  <a:srgbClr val="000000"/>
                </a:solidFill>
                <a:latin typeface="Times New Roman" panose="02020603050405020304" pitchFamily="18" charset="0"/>
                <a:ea typeface="Calibri" panose="020F0502020204030204" pitchFamily="34" charset="0"/>
              </a:rPr>
              <a:t>, pp.171907-171922.</a:t>
            </a:r>
            <a:endParaRPr lang="en-GB" sz="1400" kern="100" dirty="0">
              <a:solidFill>
                <a:prstClr val="black"/>
              </a:solidFill>
              <a:latin typeface="Times New Roman" panose="02020603050405020304" pitchFamily="18" charset="0"/>
              <a:ea typeface="Calibri" panose="020F0502020204030204" pitchFamily="34" charset="0"/>
            </a:endParaRPr>
          </a:p>
          <a:p>
            <a:pPr marL="457200" indent="-457200">
              <a:lnSpc>
                <a:spcPct val="150000"/>
              </a:lnSpc>
            </a:pPr>
            <a:r>
              <a:rPr lang="en-US" sz="1400" kern="100" dirty="0" err="1">
                <a:solidFill>
                  <a:srgbClr val="000000"/>
                </a:solidFill>
                <a:latin typeface="Times New Roman" panose="02020603050405020304" pitchFamily="18" charset="0"/>
                <a:ea typeface="Calibri" panose="020F0502020204030204" pitchFamily="34" charset="0"/>
              </a:rPr>
              <a:t>Almaiah</a:t>
            </a:r>
            <a:r>
              <a:rPr lang="en-US" sz="1400" kern="100" dirty="0">
                <a:solidFill>
                  <a:srgbClr val="000000"/>
                </a:solidFill>
                <a:latin typeface="Times New Roman" panose="02020603050405020304" pitchFamily="18" charset="0"/>
                <a:ea typeface="Calibri" panose="020F0502020204030204" pitchFamily="34" charset="0"/>
              </a:rPr>
              <a:t>, M.A., </a:t>
            </a:r>
            <a:r>
              <a:rPr lang="en-US" sz="1400" kern="100" dirty="0" err="1">
                <a:solidFill>
                  <a:srgbClr val="000000"/>
                </a:solidFill>
                <a:latin typeface="Times New Roman" panose="02020603050405020304" pitchFamily="18" charset="0"/>
                <a:ea typeface="Calibri" panose="020F0502020204030204" pitchFamily="34" charset="0"/>
              </a:rPr>
              <a:t>Hajjej</a:t>
            </a:r>
            <a:r>
              <a:rPr lang="en-US" sz="1400" kern="100" dirty="0">
                <a:solidFill>
                  <a:srgbClr val="000000"/>
                </a:solidFill>
                <a:latin typeface="Times New Roman" panose="02020603050405020304" pitchFamily="18" charset="0"/>
                <a:ea typeface="Calibri" panose="020F0502020204030204" pitchFamily="34" charset="0"/>
              </a:rPr>
              <a:t>, F., Lutfi, A., Al-</a:t>
            </a:r>
            <a:r>
              <a:rPr lang="en-US" sz="1400" kern="100" dirty="0" err="1">
                <a:solidFill>
                  <a:srgbClr val="000000"/>
                </a:solidFill>
                <a:latin typeface="Times New Roman" panose="02020603050405020304" pitchFamily="18" charset="0"/>
                <a:ea typeface="Calibri" panose="020F0502020204030204" pitchFamily="34" charset="0"/>
              </a:rPr>
              <a:t>Khasawneh</a:t>
            </a:r>
            <a:r>
              <a:rPr lang="en-US" sz="1400" kern="100" dirty="0">
                <a:solidFill>
                  <a:srgbClr val="000000"/>
                </a:solidFill>
                <a:latin typeface="Times New Roman" panose="02020603050405020304" pitchFamily="18" charset="0"/>
                <a:ea typeface="Calibri" panose="020F0502020204030204" pitchFamily="34" charset="0"/>
              </a:rPr>
              <a:t>, A., Shehab, R., Al-</a:t>
            </a:r>
            <a:r>
              <a:rPr lang="en-US" sz="1400" kern="100" dirty="0" err="1">
                <a:solidFill>
                  <a:srgbClr val="000000"/>
                </a:solidFill>
                <a:latin typeface="Times New Roman" panose="02020603050405020304" pitchFamily="18" charset="0"/>
                <a:ea typeface="Calibri" panose="020F0502020204030204" pitchFamily="34" charset="0"/>
              </a:rPr>
              <a:t>Otaibi</a:t>
            </a:r>
            <a:r>
              <a:rPr lang="en-US" sz="1400" kern="100" dirty="0">
                <a:solidFill>
                  <a:srgbClr val="000000"/>
                </a:solidFill>
                <a:latin typeface="Times New Roman" panose="02020603050405020304" pitchFamily="18" charset="0"/>
                <a:ea typeface="Calibri" panose="020F0502020204030204" pitchFamily="34" charset="0"/>
              </a:rPr>
              <a:t>, S. and </a:t>
            </a:r>
            <a:r>
              <a:rPr lang="en-US" sz="1400" kern="100" dirty="0" err="1">
                <a:solidFill>
                  <a:srgbClr val="000000"/>
                </a:solidFill>
                <a:latin typeface="Times New Roman" panose="02020603050405020304" pitchFamily="18" charset="0"/>
                <a:ea typeface="Calibri" panose="020F0502020204030204" pitchFamily="34" charset="0"/>
              </a:rPr>
              <a:t>Alrawad</a:t>
            </a:r>
            <a:r>
              <a:rPr lang="en-US" sz="1400" kern="100" dirty="0">
                <a:solidFill>
                  <a:srgbClr val="000000"/>
                </a:solidFill>
                <a:latin typeface="Times New Roman" panose="02020603050405020304" pitchFamily="18" charset="0"/>
                <a:ea typeface="Calibri" panose="020F0502020204030204" pitchFamily="34" charset="0"/>
              </a:rPr>
              <a:t>, M., (2022). Explaining the factors affecting students’ attitudes to using online learning (</a:t>
            </a:r>
            <a:r>
              <a:rPr lang="en-US" sz="1400" kern="100" dirty="0" err="1">
                <a:solidFill>
                  <a:srgbClr val="000000"/>
                </a:solidFill>
                <a:latin typeface="Times New Roman" panose="02020603050405020304" pitchFamily="18" charset="0"/>
                <a:ea typeface="Calibri" panose="020F0502020204030204" pitchFamily="34" charset="0"/>
              </a:rPr>
              <a:t>Madrasati</a:t>
            </a:r>
            <a:r>
              <a:rPr lang="en-US" sz="1400" kern="100" dirty="0">
                <a:solidFill>
                  <a:srgbClr val="000000"/>
                </a:solidFill>
                <a:latin typeface="Times New Roman" panose="02020603050405020304" pitchFamily="18" charset="0"/>
                <a:ea typeface="Calibri" panose="020F0502020204030204" pitchFamily="34" charset="0"/>
              </a:rPr>
              <a:t> Platform) during COVID-19. </a:t>
            </a:r>
            <a:r>
              <a:rPr lang="en-US" sz="1400" i="1" kern="100" dirty="0">
                <a:solidFill>
                  <a:srgbClr val="000000"/>
                </a:solidFill>
                <a:latin typeface="Times New Roman" panose="02020603050405020304" pitchFamily="18" charset="0"/>
                <a:ea typeface="Calibri" panose="020F0502020204030204" pitchFamily="34" charset="0"/>
              </a:rPr>
              <a:t>Electronics</a:t>
            </a:r>
            <a:r>
              <a:rPr lang="en-US" sz="1400" kern="100" dirty="0">
                <a:solidFill>
                  <a:srgbClr val="000000"/>
                </a:solidFill>
                <a:latin typeface="Times New Roman" panose="02020603050405020304" pitchFamily="18" charset="0"/>
                <a:ea typeface="Calibri" panose="020F0502020204030204" pitchFamily="34" charset="0"/>
              </a:rPr>
              <a:t>, </a:t>
            </a:r>
            <a:r>
              <a:rPr lang="en-US" sz="1400" i="1" kern="100" dirty="0">
                <a:solidFill>
                  <a:srgbClr val="000000"/>
                </a:solidFill>
                <a:latin typeface="Times New Roman" panose="02020603050405020304" pitchFamily="18" charset="0"/>
                <a:ea typeface="Calibri" panose="020F0502020204030204" pitchFamily="34" charset="0"/>
              </a:rPr>
              <a:t>11</a:t>
            </a:r>
            <a:r>
              <a:rPr lang="en-US" sz="1400" kern="100" dirty="0">
                <a:solidFill>
                  <a:srgbClr val="000000"/>
                </a:solidFill>
                <a:latin typeface="Times New Roman" panose="02020603050405020304" pitchFamily="18" charset="0"/>
                <a:ea typeface="Calibri" panose="020F0502020204030204" pitchFamily="34" charset="0"/>
              </a:rPr>
              <a:t>(7), p.973.</a:t>
            </a:r>
            <a:endParaRPr lang="en-GB" sz="1400" kern="100" dirty="0">
              <a:solidFill>
                <a:prstClr val="black"/>
              </a:solidFill>
              <a:latin typeface="Times New Roman" panose="02020603050405020304" pitchFamily="18" charset="0"/>
              <a:ea typeface="Calibri" panose="020F0502020204030204" pitchFamily="34" charset="0"/>
            </a:endParaRPr>
          </a:p>
          <a:p>
            <a:pPr marL="457200" indent="-457200">
              <a:lnSpc>
                <a:spcPct val="150000"/>
              </a:lnSpc>
            </a:pPr>
            <a:r>
              <a:rPr lang="en-US" sz="1400" kern="100" dirty="0" err="1">
                <a:solidFill>
                  <a:srgbClr val="000000"/>
                </a:solidFill>
                <a:latin typeface="Times New Roman" panose="02020603050405020304" pitchFamily="18" charset="0"/>
                <a:ea typeface="Calibri" panose="020F0502020204030204" pitchFamily="34" charset="0"/>
              </a:rPr>
              <a:t>Alsabawy</a:t>
            </a:r>
            <a:r>
              <a:rPr lang="en-US" sz="1400" kern="100" dirty="0">
                <a:solidFill>
                  <a:srgbClr val="000000"/>
                </a:solidFill>
                <a:latin typeface="Times New Roman" panose="02020603050405020304" pitchFamily="18" charset="0"/>
                <a:ea typeface="Calibri" panose="020F0502020204030204" pitchFamily="34" charset="0"/>
              </a:rPr>
              <a:t>, A.Y., Cater-Steel, A. and Soar, J., (2013). IT infrastructure services as a requirement for e-learning system success. </a:t>
            </a:r>
            <a:r>
              <a:rPr lang="en-US" sz="1400" i="1" kern="100" dirty="0">
                <a:solidFill>
                  <a:srgbClr val="000000"/>
                </a:solidFill>
                <a:latin typeface="Times New Roman" panose="02020603050405020304" pitchFamily="18" charset="0"/>
                <a:ea typeface="Calibri" panose="020F0502020204030204" pitchFamily="34" charset="0"/>
              </a:rPr>
              <a:t>Computers &amp; Education</a:t>
            </a:r>
            <a:r>
              <a:rPr lang="en-US" sz="1400" kern="100" dirty="0">
                <a:solidFill>
                  <a:srgbClr val="000000"/>
                </a:solidFill>
                <a:latin typeface="Times New Roman" panose="02020603050405020304" pitchFamily="18" charset="0"/>
                <a:ea typeface="Calibri" panose="020F0502020204030204" pitchFamily="34" charset="0"/>
              </a:rPr>
              <a:t>, </a:t>
            </a:r>
            <a:r>
              <a:rPr lang="en-US" sz="1400" i="1" kern="100" dirty="0">
                <a:solidFill>
                  <a:srgbClr val="000000"/>
                </a:solidFill>
                <a:latin typeface="Times New Roman" panose="02020603050405020304" pitchFamily="18" charset="0"/>
                <a:ea typeface="Calibri" panose="020F0502020204030204" pitchFamily="34" charset="0"/>
              </a:rPr>
              <a:t>69</a:t>
            </a:r>
            <a:r>
              <a:rPr lang="en-US" sz="1400" kern="100" dirty="0">
                <a:solidFill>
                  <a:srgbClr val="000000"/>
                </a:solidFill>
                <a:latin typeface="Times New Roman" panose="02020603050405020304" pitchFamily="18" charset="0"/>
                <a:ea typeface="Calibri" panose="020F0502020204030204" pitchFamily="34" charset="0"/>
              </a:rPr>
              <a:t>, pp.431-451.</a:t>
            </a:r>
            <a:endParaRPr lang="en-GB" sz="1400" kern="100" dirty="0">
              <a:solidFill>
                <a:prstClr val="black"/>
              </a:solidFill>
              <a:latin typeface="Times New Roman" panose="02020603050405020304" pitchFamily="18" charset="0"/>
              <a:ea typeface="Calibri" panose="020F0502020204030204" pitchFamily="34" charset="0"/>
            </a:endParaRPr>
          </a:p>
          <a:p>
            <a:pPr marL="457200" indent="-457200">
              <a:lnSpc>
                <a:spcPct val="150000"/>
              </a:lnSpc>
            </a:pPr>
            <a:r>
              <a:rPr lang="en-US" sz="1400" kern="100" dirty="0" err="1">
                <a:solidFill>
                  <a:srgbClr val="000000"/>
                </a:solidFill>
                <a:latin typeface="Times New Roman" panose="02020603050405020304" pitchFamily="18" charset="0"/>
                <a:ea typeface="Calibri" panose="020F0502020204030204" pitchFamily="34" charset="0"/>
              </a:rPr>
              <a:t>Emin</a:t>
            </a:r>
            <a:r>
              <a:rPr lang="en-US" sz="1400" kern="100" dirty="0">
                <a:solidFill>
                  <a:srgbClr val="000000"/>
                </a:solidFill>
                <a:latin typeface="Times New Roman" panose="02020603050405020304" pitchFamily="18" charset="0"/>
                <a:ea typeface="Calibri" panose="020F0502020204030204" pitchFamily="34" charset="0"/>
              </a:rPr>
              <a:t>, Ö.Z.E.N. and </a:t>
            </a:r>
            <a:r>
              <a:rPr lang="en-US" sz="1400" kern="100" dirty="0" err="1">
                <a:solidFill>
                  <a:srgbClr val="000000"/>
                </a:solidFill>
                <a:latin typeface="Times New Roman" panose="02020603050405020304" pitchFamily="18" charset="0"/>
                <a:ea typeface="Calibri" panose="020F0502020204030204" pitchFamily="34" charset="0"/>
              </a:rPr>
              <a:t>Karaca</a:t>
            </a:r>
            <a:r>
              <a:rPr lang="en-US" sz="1400" kern="100" dirty="0">
                <a:solidFill>
                  <a:srgbClr val="000000"/>
                </a:solidFill>
                <a:latin typeface="Times New Roman" panose="02020603050405020304" pitchFamily="18" charset="0"/>
                <a:ea typeface="Calibri" panose="020F0502020204030204" pitchFamily="34" charset="0"/>
              </a:rPr>
              <a:t>, N., (2021). Investigating learner motivation in online education in terms of self-efficacy and self-regulation. </a:t>
            </a:r>
            <a:r>
              <a:rPr lang="en-GB" sz="1400" i="1" kern="100" dirty="0">
                <a:solidFill>
                  <a:prstClr val="black"/>
                </a:solidFill>
                <a:latin typeface="Times New Roman" panose="02020603050405020304" pitchFamily="18" charset="0"/>
                <a:ea typeface="Calibri" panose="020F0502020204030204" pitchFamily="34" charset="0"/>
              </a:rPr>
              <a:t>Journal of Educational Technology and Online Learning</a:t>
            </a:r>
            <a:r>
              <a:rPr lang="en-GB" sz="1400" kern="100" dirty="0">
                <a:solidFill>
                  <a:prstClr val="black"/>
                </a:solidFill>
                <a:latin typeface="Times New Roman" panose="02020603050405020304" pitchFamily="18" charset="0"/>
                <a:ea typeface="Calibri" panose="020F0502020204030204" pitchFamily="34" charset="0"/>
              </a:rPr>
              <a:t>, </a:t>
            </a:r>
            <a:r>
              <a:rPr lang="en-GB" sz="1400" i="1" kern="100" dirty="0">
                <a:solidFill>
                  <a:prstClr val="black"/>
                </a:solidFill>
                <a:latin typeface="Times New Roman" panose="02020603050405020304" pitchFamily="18" charset="0"/>
                <a:ea typeface="Calibri" panose="020F0502020204030204" pitchFamily="34" charset="0"/>
              </a:rPr>
              <a:t>4</a:t>
            </a:r>
            <a:r>
              <a:rPr lang="en-GB" sz="1400" kern="100" dirty="0">
                <a:solidFill>
                  <a:prstClr val="black"/>
                </a:solidFill>
                <a:latin typeface="Times New Roman" panose="02020603050405020304" pitchFamily="18" charset="0"/>
                <a:ea typeface="Calibri" panose="020F0502020204030204" pitchFamily="34" charset="0"/>
              </a:rPr>
              <a:t>(4), pp.745-758.</a:t>
            </a:r>
          </a:p>
          <a:p>
            <a:pPr marL="457200" indent="-457200">
              <a:lnSpc>
                <a:spcPct val="150000"/>
              </a:lnSpc>
            </a:pPr>
            <a:r>
              <a:rPr lang="en-US" sz="1400" kern="100" dirty="0" err="1">
                <a:solidFill>
                  <a:srgbClr val="000000"/>
                </a:solidFill>
                <a:latin typeface="Times New Roman" panose="02020603050405020304" pitchFamily="18" charset="0"/>
                <a:ea typeface="Calibri" panose="020F0502020204030204" pitchFamily="34" charset="0"/>
              </a:rPr>
              <a:t>Etikan</a:t>
            </a:r>
            <a:r>
              <a:rPr lang="en-US" sz="1400" kern="100" dirty="0">
                <a:solidFill>
                  <a:srgbClr val="000000"/>
                </a:solidFill>
                <a:latin typeface="Times New Roman" panose="02020603050405020304" pitchFamily="18" charset="0"/>
                <a:ea typeface="Calibri" panose="020F0502020204030204" pitchFamily="34" charset="0"/>
              </a:rPr>
              <a:t>, I. and Bala, K., (2017). Sampling and sampling methods. </a:t>
            </a:r>
            <a:r>
              <a:rPr lang="en-US" sz="1400" i="1" kern="100" dirty="0">
                <a:solidFill>
                  <a:srgbClr val="000000"/>
                </a:solidFill>
                <a:latin typeface="Times New Roman" panose="02020603050405020304" pitchFamily="18" charset="0"/>
                <a:ea typeface="Calibri" panose="020F0502020204030204" pitchFamily="34" charset="0"/>
              </a:rPr>
              <a:t>Biometrics &amp; Biostatistics International Journal</a:t>
            </a:r>
            <a:r>
              <a:rPr lang="en-US" sz="1400" kern="100" dirty="0">
                <a:solidFill>
                  <a:srgbClr val="000000"/>
                </a:solidFill>
                <a:latin typeface="Times New Roman" panose="02020603050405020304" pitchFamily="18" charset="0"/>
                <a:ea typeface="Calibri" panose="020F0502020204030204" pitchFamily="34" charset="0"/>
              </a:rPr>
              <a:t>, </a:t>
            </a:r>
            <a:r>
              <a:rPr lang="en-US" sz="1400" i="1" kern="100" dirty="0">
                <a:solidFill>
                  <a:srgbClr val="000000"/>
                </a:solidFill>
                <a:latin typeface="Times New Roman" panose="02020603050405020304" pitchFamily="18" charset="0"/>
                <a:ea typeface="Calibri" panose="020F0502020204030204" pitchFamily="34" charset="0"/>
              </a:rPr>
              <a:t>5</a:t>
            </a:r>
            <a:r>
              <a:rPr lang="en-US" sz="1400" kern="100" dirty="0">
                <a:solidFill>
                  <a:srgbClr val="000000"/>
                </a:solidFill>
                <a:latin typeface="Times New Roman" panose="02020603050405020304" pitchFamily="18" charset="0"/>
                <a:ea typeface="Calibri" panose="020F0502020204030204" pitchFamily="34" charset="0"/>
              </a:rPr>
              <a:t>(6), p.00149.</a:t>
            </a:r>
            <a:endParaRPr lang="en-GB" sz="1400" kern="100" dirty="0">
              <a:solidFill>
                <a:prstClr val="black"/>
              </a:solidFill>
              <a:latin typeface="Times New Roman" panose="02020603050405020304" pitchFamily="18" charset="0"/>
              <a:ea typeface="Calibri" panose="020F0502020204030204" pitchFamily="34" charset="0"/>
            </a:endParaRPr>
          </a:p>
          <a:p>
            <a:pPr marL="457200" indent="-457200">
              <a:lnSpc>
                <a:spcPct val="150000"/>
              </a:lnSpc>
            </a:pPr>
            <a:r>
              <a:rPr lang="en-US" sz="1400" kern="100" dirty="0">
                <a:solidFill>
                  <a:srgbClr val="000000"/>
                </a:solidFill>
                <a:latin typeface="Times New Roman" panose="02020603050405020304" pitchFamily="18" charset="0"/>
                <a:ea typeface="Calibri" panose="020F0502020204030204" pitchFamily="34" charset="0"/>
              </a:rPr>
              <a:t>Ferrer, J., Ringer, A., Saville, K., A Parris, M. and Kashi, K., (2020). Students’ motivation and engagement in higher education: The importance of attitude to online learning. </a:t>
            </a:r>
            <a:r>
              <a:rPr lang="en-GB" sz="1400" i="1" kern="100" dirty="0">
                <a:solidFill>
                  <a:prstClr val="black"/>
                </a:solidFill>
                <a:latin typeface="Times New Roman" panose="02020603050405020304" pitchFamily="18" charset="0"/>
                <a:ea typeface="Calibri" panose="020F0502020204030204" pitchFamily="34" charset="0"/>
              </a:rPr>
              <a:t>Higher Education</a:t>
            </a:r>
            <a:r>
              <a:rPr lang="en-GB" sz="1400" kern="100" dirty="0">
                <a:solidFill>
                  <a:prstClr val="black"/>
                </a:solidFill>
                <a:latin typeface="Times New Roman" panose="02020603050405020304" pitchFamily="18" charset="0"/>
                <a:ea typeface="Calibri" panose="020F0502020204030204" pitchFamily="34" charset="0"/>
              </a:rPr>
              <a:t>, pp.1-22.</a:t>
            </a:r>
          </a:p>
          <a:p>
            <a:pPr marL="457200" indent="-457200">
              <a:lnSpc>
                <a:spcPct val="150000"/>
              </a:lnSpc>
            </a:pPr>
            <a:r>
              <a:rPr lang="en-US" sz="1400" kern="100" dirty="0">
                <a:solidFill>
                  <a:srgbClr val="000000"/>
                </a:solidFill>
                <a:latin typeface="Times New Roman" panose="02020603050405020304" pitchFamily="18" charset="0"/>
                <a:ea typeface="Calibri" panose="020F0502020204030204" pitchFamily="34" charset="0"/>
              </a:rPr>
              <a:t>Jaggars, S.S. and Xu, D., (2016). How do online course design features influence student performance?. </a:t>
            </a:r>
            <a:r>
              <a:rPr lang="en-US" sz="1400" i="1" kern="100" dirty="0">
                <a:solidFill>
                  <a:srgbClr val="000000"/>
                </a:solidFill>
                <a:latin typeface="Times New Roman" panose="02020603050405020304" pitchFamily="18" charset="0"/>
                <a:ea typeface="Calibri" panose="020F0502020204030204" pitchFamily="34" charset="0"/>
              </a:rPr>
              <a:t>Computers &amp; Education</a:t>
            </a:r>
            <a:r>
              <a:rPr lang="en-US" sz="1400" kern="100" dirty="0">
                <a:solidFill>
                  <a:srgbClr val="000000"/>
                </a:solidFill>
                <a:latin typeface="Times New Roman" panose="02020603050405020304" pitchFamily="18" charset="0"/>
                <a:ea typeface="Calibri" panose="020F0502020204030204" pitchFamily="34" charset="0"/>
              </a:rPr>
              <a:t>, </a:t>
            </a:r>
            <a:r>
              <a:rPr lang="en-US" sz="1400" i="1" kern="100" dirty="0">
                <a:solidFill>
                  <a:srgbClr val="000000"/>
                </a:solidFill>
                <a:latin typeface="Times New Roman" panose="02020603050405020304" pitchFamily="18" charset="0"/>
                <a:ea typeface="Calibri" panose="020F0502020204030204" pitchFamily="34" charset="0"/>
              </a:rPr>
              <a:t>95</a:t>
            </a:r>
            <a:r>
              <a:rPr lang="en-US" sz="1400" kern="100" dirty="0">
                <a:solidFill>
                  <a:srgbClr val="000000"/>
                </a:solidFill>
                <a:latin typeface="Times New Roman" panose="02020603050405020304" pitchFamily="18" charset="0"/>
                <a:ea typeface="Calibri" panose="020F0502020204030204" pitchFamily="34" charset="0"/>
              </a:rPr>
              <a:t>, pp.270-284.</a:t>
            </a:r>
          </a:p>
          <a:p>
            <a:pPr marL="457200" indent="-457200">
              <a:lnSpc>
                <a:spcPct val="150000"/>
              </a:lnSpc>
            </a:pPr>
            <a:r>
              <a:rPr lang="en-US" sz="1400" kern="100" dirty="0">
                <a:solidFill>
                  <a:srgbClr val="000000"/>
                </a:solidFill>
                <a:latin typeface="Times New Roman" panose="02020603050405020304" pitchFamily="18" charset="0"/>
                <a:ea typeface="Calibri" panose="020F0502020204030204" pitchFamily="34" charset="0"/>
              </a:rPr>
              <a:t>Kauffman, H., (2015). A review of predictive factors of student success in and satisfaction with online learning. </a:t>
            </a:r>
            <a:r>
              <a:rPr lang="en-US" sz="1400" i="1" kern="100" dirty="0">
                <a:solidFill>
                  <a:srgbClr val="000000"/>
                </a:solidFill>
                <a:latin typeface="Times New Roman" panose="02020603050405020304" pitchFamily="18" charset="0"/>
                <a:ea typeface="Calibri" panose="020F0502020204030204" pitchFamily="34" charset="0"/>
              </a:rPr>
              <a:t>Research in Learning Technology</a:t>
            </a:r>
            <a:r>
              <a:rPr lang="en-US" sz="1400" kern="100" dirty="0">
                <a:solidFill>
                  <a:srgbClr val="000000"/>
                </a:solidFill>
                <a:latin typeface="Times New Roman" panose="02020603050405020304" pitchFamily="18" charset="0"/>
                <a:ea typeface="Calibri" panose="020F0502020204030204" pitchFamily="34" charset="0"/>
              </a:rPr>
              <a:t>, </a:t>
            </a:r>
            <a:r>
              <a:rPr lang="en-US" sz="1400" i="1" kern="100" dirty="0">
                <a:solidFill>
                  <a:srgbClr val="000000"/>
                </a:solidFill>
                <a:latin typeface="Times New Roman" panose="02020603050405020304" pitchFamily="18" charset="0"/>
                <a:ea typeface="Calibri" panose="020F0502020204030204" pitchFamily="34" charset="0"/>
              </a:rPr>
              <a:t>23</a:t>
            </a:r>
            <a:r>
              <a:rPr lang="en-US" sz="1400" kern="100" dirty="0">
                <a:solidFill>
                  <a:srgbClr val="000000"/>
                </a:solidFill>
                <a:latin typeface="Times New Roman" panose="02020603050405020304" pitchFamily="18" charset="0"/>
                <a:ea typeface="Calibri" panose="020F0502020204030204" pitchFamily="34" charset="0"/>
              </a:rPr>
              <a:t>.</a:t>
            </a:r>
            <a:endParaRPr lang="en-GB" sz="1400" kern="100" dirty="0">
              <a:solidFill>
                <a:prstClr val="black"/>
              </a:solidFill>
              <a:latin typeface="Times New Roman" panose="02020603050405020304" pitchFamily="18" charset="0"/>
              <a:ea typeface="Calibri" panose="020F0502020204030204" pitchFamily="34" charset="0"/>
            </a:endParaRPr>
          </a:p>
        </p:txBody>
      </p:sp>
    </p:spTree>
    <p:extLst>
      <p:ext uri="{BB962C8B-B14F-4D97-AF65-F5344CB8AC3E}">
        <p14:creationId xmlns:p14="http://schemas.microsoft.com/office/powerpoint/2010/main" val="3278553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533"/>
        <p:cNvGrpSpPr/>
        <p:nvPr/>
      </p:nvGrpSpPr>
      <p:grpSpPr>
        <a:xfrm>
          <a:off x="0" y="0"/>
          <a:ext cx="0" cy="0"/>
          <a:chOff x="0" y="0"/>
          <a:chExt cx="0" cy="0"/>
        </a:xfrm>
      </p:grpSpPr>
      <p:sp>
        <p:nvSpPr>
          <p:cNvPr id="2" name="TextBox 1">
            <a:extLst>
              <a:ext uri="{FF2B5EF4-FFF2-40B4-BE49-F238E27FC236}">
                <a16:creationId xmlns:a16="http://schemas.microsoft.com/office/drawing/2014/main" id="{5353EB2F-8266-677E-CB03-E743AACE94AD}"/>
              </a:ext>
            </a:extLst>
          </p:cNvPr>
          <p:cNvSpPr txBox="1"/>
          <p:nvPr/>
        </p:nvSpPr>
        <p:spPr>
          <a:xfrm>
            <a:off x="175098" y="265634"/>
            <a:ext cx="11841804" cy="6326732"/>
          </a:xfrm>
          <a:prstGeom prst="rect">
            <a:avLst/>
          </a:prstGeom>
          <a:noFill/>
        </p:spPr>
        <p:txBody>
          <a:bodyPr wrap="square" rtlCol="0">
            <a:spAutoFit/>
          </a:bodyPr>
          <a:lstStyle/>
          <a:p>
            <a:pPr marL="457200" indent="-457200">
              <a:lnSpc>
                <a:spcPct val="150000"/>
              </a:lnSpc>
            </a:pPr>
            <a:r>
              <a:rPr lang="en-US" sz="1600" kern="100" dirty="0">
                <a:solidFill>
                  <a:srgbClr val="000000"/>
                </a:solidFill>
                <a:latin typeface="Times New Roman" panose="02020603050405020304" pitchFamily="18" charset="0"/>
                <a:ea typeface="Calibri" panose="020F0502020204030204" pitchFamily="34" charset="0"/>
              </a:rPr>
              <a:t>Kira, D. and </a:t>
            </a:r>
            <a:r>
              <a:rPr lang="en-US" sz="1600" kern="100" dirty="0" err="1">
                <a:solidFill>
                  <a:srgbClr val="000000"/>
                </a:solidFill>
                <a:latin typeface="Times New Roman" panose="02020603050405020304" pitchFamily="18" charset="0"/>
                <a:ea typeface="Calibri" panose="020F0502020204030204" pitchFamily="34" charset="0"/>
              </a:rPr>
              <a:t>Saade</a:t>
            </a:r>
            <a:r>
              <a:rPr lang="en-US" sz="1600" kern="100" dirty="0">
                <a:solidFill>
                  <a:srgbClr val="000000"/>
                </a:solidFill>
                <a:latin typeface="Times New Roman" panose="02020603050405020304" pitchFamily="18" charset="0"/>
                <a:ea typeface="Calibri" panose="020F0502020204030204" pitchFamily="34" charset="0"/>
              </a:rPr>
              <a:t>, R., (2006, January). Factors affecting online learning. In </a:t>
            </a:r>
            <a:r>
              <a:rPr lang="en-US" sz="1600" i="1" kern="100" dirty="0">
                <a:solidFill>
                  <a:srgbClr val="000000"/>
                </a:solidFill>
                <a:latin typeface="Times New Roman" panose="02020603050405020304" pitchFamily="18" charset="0"/>
                <a:ea typeface="Calibri" panose="020F0502020204030204" pitchFamily="34" charset="0"/>
              </a:rPr>
              <a:t>IADIS international conference on cognition and exploratory learning in digital age (CELDA 2006)</a:t>
            </a:r>
            <a:r>
              <a:rPr lang="en-US" sz="1600" kern="100" dirty="0">
                <a:solidFill>
                  <a:srgbClr val="000000"/>
                </a:solidFill>
                <a:latin typeface="Times New Roman" panose="02020603050405020304" pitchFamily="18" charset="0"/>
                <a:ea typeface="Calibri" panose="020F0502020204030204" pitchFamily="34" charset="0"/>
              </a:rPr>
              <a:t> (pp. 277-282).</a:t>
            </a:r>
          </a:p>
          <a:p>
            <a:pPr marL="457200" indent="-457200">
              <a:lnSpc>
                <a:spcPct val="150000"/>
              </a:lnSpc>
            </a:pPr>
            <a:r>
              <a:rPr lang="en-US" sz="1600" kern="100" dirty="0">
                <a:solidFill>
                  <a:srgbClr val="000000"/>
                </a:solidFill>
                <a:latin typeface="Times New Roman" panose="02020603050405020304" pitchFamily="18" charset="0"/>
                <a:ea typeface="Calibri" panose="020F0502020204030204" pitchFamily="34" charset="0"/>
              </a:rPr>
              <a:t>Lim, D.H. and Kim, H., (2003). Motivation and learner characteristics affecting online learning and learning application. </a:t>
            </a:r>
            <a:r>
              <a:rPr lang="en-GB" sz="1600" i="1" kern="100" dirty="0">
                <a:solidFill>
                  <a:prstClr val="black"/>
                </a:solidFill>
                <a:latin typeface="Times New Roman" panose="02020603050405020304" pitchFamily="18" charset="0"/>
                <a:ea typeface="Calibri" panose="020F0502020204030204" pitchFamily="34" charset="0"/>
              </a:rPr>
              <a:t>Journal of Educational Technology Systems</a:t>
            </a:r>
            <a:r>
              <a:rPr lang="en-GB" sz="1600" kern="100" dirty="0">
                <a:solidFill>
                  <a:prstClr val="black"/>
                </a:solidFill>
                <a:latin typeface="Times New Roman" panose="02020603050405020304" pitchFamily="18" charset="0"/>
                <a:ea typeface="Calibri" panose="020F0502020204030204" pitchFamily="34" charset="0"/>
              </a:rPr>
              <a:t>, </a:t>
            </a:r>
            <a:r>
              <a:rPr lang="en-GB" sz="1600" i="1" kern="100" dirty="0">
                <a:solidFill>
                  <a:prstClr val="black"/>
                </a:solidFill>
                <a:latin typeface="Times New Roman" panose="02020603050405020304" pitchFamily="18" charset="0"/>
                <a:ea typeface="Calibri" panose="020F0502020204030204" pitchFamily="34" charset="0"/>
              </a:rPr>
              <a:t>31</a:t>
            </a:r>
            <a:r>
              <a:rPr lang="en-GB" sz="1600" kern="100" dirty="0">
                <a:solidFill>
                  <a:prstClr val="black"/>
                </a:solidFill>
                <a:latin typeface="Times New Roman" panose="02020603050405020304" pitchFamily="18" charset="0"/>
                <a:ea typeface="Calibri" panose="020F0502020204030204" pitchFamily="34" charset="0"/>
              </a:rPr>
              <a:t>(4), pp.423-439.</a:t>
            </a:r>
          </a:p>
          <a:p>
            <a:pPr marL="457200" indent="-457200">
              <a:lnSpc>
                <a:spcPct val="150000"/>
              </a:lnSpc>
            </a:pPr>
            <a:r>
              <a:rPr lang="en-US" sz="1600" kern="100" dirty="0">
                <a:solidFill>
                  <a:srgbClr val="000000"/>
                </a:solidFill>
                <a:latin typeface="Times New Roman" panose="02020603050405020304" pitchFamily="18" charset="0"/>
                <a:ea typeface="Calibri" panose="020F0502020204030204" pitchFamily="34" charset="0"/>
              </a:rPr>
              <a:t>Maheshwari, G., (2021). Factors affecting students’ intentions to undertake online learning: an empirical study in Vietnam. </a:t>
            </a:r>
            <a:r>
              <a:rPr lang="en-US" sz="1600" i="1" kern="100" dirty="0">
                <a:solidFill>
                  <a:srgbClr val="000000"/>
                </a:solidFill>
                <a:latin typeface="Times New Roman" panose="02020603050405020304" pitchFamily="18" charset="0"/>
                <a:ea typeface="Calibri" panose="020F0502020204030204" pitchFamily="34" charset="0"/>
              </a:rPr>
              <a:t>Education and Information Technologies</a:t>
            </a:r>
            <a:r>
              <a:rPr lang="en-US" sz="1600" kern="100" dirty="0">
                <a:solidFill>
                  <a:srgbClr val="000000"/>
                </a:solidFill>
                <a:latin typeface="Times New Roman" panose="02020603050405020304" pitchFamily="18" charset="0"/>
                <a:ea typeface="Calibri" panose="020F0502020204030204" pitchFamily="34" charset="0"/>
              </a:rPr>
              <a:t>, </a:t>
            </a:r>
            <a:r>
              <a:rPr lang="en-US" sz="1600" i="1" kern="100" dirty="0">
                <a:solidFill>
                  <a:srgbClr val="000000"/>
                </a:solidFill>
                <a:latin typeface="Times New Roman" panose="02020603050405020304" pitchFamily="18" charset="0"/>
                <a:ea typeface="Calibri" panose="020F0502020204030204" pitchFamily="34" charset="0"/>
              </a:rPr>
              <a:t>26</a:t>
            </a:r>
            <a:r>
              <a:rPr lang="en-US" sz="1600" kern="100" dirty="0">
                <a:solidFill>
                  <a:srgbClr val="000000"/>
                </a:solidFill>
                <a:latin typeface="Times New Roman" panose="02020603050405020304" pitchFamily="18" charset="0"/>
                <a:ea typeface="Calibri" panose="020F0502020204030204" pitchFamily="34" charset="0"/>
              </a:rPr>
              <a:t>(6), pp.6629-6649.</a:t>
            </a:r>
            <a:endParaRPr lang="en-GB" sz="1600" kern="100" dirty="0">
              <a:solidFill>
                <a:prstClr val="black"/>
              </a:solidFill>
              <a:latin typeface="Times New Roman" panose="02020603050405020304" pitchFamily="18" charset="0"/>
              <a:ea typeface="Calibri" panose="020F0502020204030204" pitchFamily="34" charset="0"/>
            </a:endParaRPr>
          </a:p>
          <a:p>
            <a:pPr marL="457200" indent="-457200">
              <a:lnSpc>
                <a:spcPct val="150000"/>
              </a:lnSpc>
            </a:pPr>
            <a:r>
              <a:rPr lang="en-US" sz="1600" kern="100" dirty="0">
                <a:solidFill>
                  <a:srgbClr val="000000"/>
                </a:solidFill>
                <a:latin typeface="Times New Roman" panose="02020603050405020304" pitchFamily="18" charset="0"/>
                <a:ea typeface="Calibri" panose="020F0502020204030204" pitchFamily="34" charset="0"/>
              </a:rPr>
              <a:t>Meyer, J.D. and </a:t>
            </a:r>
            <a:r>
              <a:rPr lang="en-US" sz="1600" kern="100" dirty="0" err="1">
                <a:solidFill>
                  <a:srgbClr val="000000"/>
                </a:solidFill>
                <a:latin typeface="Times New Roman" panose="02020603050405020304" pitchFamily="18" charset="0"/>
                <a:ea typeface="Calibri" panose="020F0502020204030204" pitchFamily="34" charset="0"/>
              </a:rPr>
              <a:t>Barefield</a:t>
            </a:r>
            <a:r>
              <a:rPr lang="en-US" sz="1600" kern="100" dirty="0">
                <a:solidFill>
                  <a:srgbClr val="000000"/>
                </a:solidFill>
                <a:latin typeface="Times New Roman" panose="02020603050405020304" pitchFamily="18" charset="0"/>
                <a:ea typeface="Calibri" panose="020F0502020204030204" pitchFamily="34" charset="0"/>
              </a:rPr>
              <a:t>, A.C., (2010). Infrastructure and administrative support for online programs. </a:t>
            </a:r>
            <a:r>
              <a:rPr lang="en-US" sz="1600" i="1" kern="100" dirty="0">
                <a:solidFill>
                  <a:srgbClr val="000000"/>
                </a:solidFill>
                <a:latin typeface="Times New Roman" panose="02020603050405020304" pitchFamily="18" charset="0"/>
                <a:ea typeface="Calibri" panose="020F0502020204030204" pitchFamily="34" charset="0"/>
              </a:rPr>
              <a:t>Online Journal of Distance Learning Administration</a:t>
            </a:r>
            <a:r>
              <a:rPr lang="en-US" sz="1600" kern="100" dirty="0">
                <a:solidFill>
                  <a:srgbClr val="000000"/>
                </a:solidFill>
                <a:latin typeface="Times New Roman" panose="02020603050405020304" pitchFamily="18" charset="0"/>
                <a:ea typeface="Calibri" panose="020F0502020204030204" pitchFamily="34" charset="0"/>
              </a:rPr>
              <a:t>, </a:t>
            </a:r>
            <a:r>
              <a:rPr lang="en-US" sz="1600" i="1" kern="100" dirty="0">
                <a:solidFill>
                  <a:srgbClr val="000000"/>
                </a:solidFill>
                <a:latin typeface="Times New Roman" panose="02020603050405020304" pitchFamily="18" charset="0"/>
                <a:ea typeface="Calibri" panose="020F0502020204030204" pitchFamily="34" charset="0"/>
              </a:rPr>
              <a:t>13</a:t>
            </a:r>
            <a:r>
              <a:rPr lang="en-US" sz="1600" kern="100" dirty="0">
                <a:solidFill>
                  <a:srgbClr val="000000"/>
                </a:solidFill>
                <a:latin typeface="Times New Roman" panose="02020603050405020304" pitchFamily="18" charset="0"/>
                <a:ea typeface="Calibri" panose="020F0502020204030204" pitchFamily="34" charset="0"/>
              </a:rPr>
              <a:t>(3), pp.1-16.</a:t>
            </a:r>
            <a:endParaRPr lang="en-GB" sz="1600" kern="100" dirty="0">
              <a:solidFill>
                <a:prstClr val="black"/>
              </a:solidFill>
              <a:latin typeface="Times New Roman" panose="02020603050405020304" pitchFamily="18" charset="0"/>
              <a:ea typeface="Calibri" panose="020F0502020204030204" pitchFamily="34" charset="0"/>
            </a:endParaRPr>
          </a:p>
          <a:p>
            <a:pPr marL="457200" indent="-457200">
              <a:lnSpc>
                <a:spcPct val="150000"/>
              </a:lnSpc>
            </a:pPr>
            <a:r>
              <a:rPr lang="en-US" sz="1600" kern="100" dirty="0">
                <a:solidFill>
                  <a:srgbClr val="000000"/>
                </a:solidFill>
                <a:latin typeface="Times New Roman" panose="02020603050405020304" pitchFamily="18" charset="0"/>
                <a:ea typeface="Calibri" panose="020F0502020204030204" pitchFamily="34" charset="0"/>
              </a:rPr>
              <a:t>Moore, R.L. and </a:t>
            </a:r>
            <a:r>
              <a:rPr lang="en-US" sz="1600" kern="100" dirty="0" err="1">
                <a:solidFill>
                  <a:srgbClr val="000000"/>
                </a:solidFill>
                <a:latin typeface="Times New Roman" panose="02020603050405020304" pitchFamily="18" charset="0"/>
                <a:ea typeface="Calibri" panose="020F0502020204030204" pitchFamily="34" charset="0"/>
              </a:rPr>
              <a:t>Fodrey</a:t>
            </a:r>
            <a:r>
              <a:rPr lang="en-US" sz="1600" kern="100" dirty="0">
                <a:solidFill>
                  <a:srgbClr val="000000"/>
                </a:solidFill>
                <a:latin typeface="Times New Roman" panose="02020603050405020304" pitchFamily="18" charset="0"/>
                <a:ea typeface="Calibri" panose="020F0502020204030204" pitchFamily="34" charset="0"/>
              </a:rPr>
              <a:t>, B.P., (2018). Distance education and technology infrastructure: Strategies and opportunities. </a:t>
            </a:r>
            <a:r>
              <a:rPr lang="en-US" sz="1600" i="1" kern="100" dirty="0">
                <a:solidFill>
                  <a:srgbClr val="000000"/>
                </a:solidFill>
                <a:latin typeface="Times New Roman" panose="02020603050405020304" pitchFamily="18" charset="0"/>
                <a:ea typeface="Calibri" panose="020F0502020204030204" pitchFamily="34" charset="0"/>
              </a:rPr>
              <a:t>Leading and managing e-learning: What the e-learning leader needs to know</a:t>
            </a:r>
            <a:r>
              <a:rPr lang="en-US" sz="1600" kern="100" dirty="0">
                <a:solidFill>
                  <a:srgbClr val="000000"/>
                </a:solidFill>
                <a:latin typeface="Times New Roman" panose="02020603050405020304" pitchFamily="18" charset="0"/>
                <a:ea typeface="Calibri" panose="020F0502020204030204" pitchFamily="34" charset="0"/>
              </a:rPr>
              <a:t>, pp.87-100.</a:t>
            </a:r>
            <a:endParaRPr lang="en-GB" sz="1600" kern="100" dirty="0">
              <a:solidFill>
                <a:prstClr val="black"/>
              </a:solidFill>
              <a:latin typeface="Times New Roman" panose="02020603050405020304" pitchFamily="18" charset="0"/>
              <a:ea typeface="Calibri" panose="020F0502020204030204" pitchFamily="34" charset="0"/>
            </a:endParaRPr>
          </a:p>
          <a:p>
            <a:pPr marL="457200" indent="-457200">
              <a:lnSpc>
                <a:spcPct val="150000"/>
              </a:lnSpc>
            </a:pPr>
            <a:r>
              <a:rPr lang="en-US" sz="1600" kern="100" dirty="0" err="1">
                <a:solidFill>
                  <a:srgbClr val="000000"/>
                </a:solidFill>
                <a:latin typeface="Times New Roman" panose="02020603050405020304" pitchFamily="18" charset="0"/>
                <a:ea typeface="Calibri" panose="020F0502020204030204" pitchFamily="34" charset="0"/>
              </a:rPr>
              <a:t>Muilenburg</a:t>
            </a:r>
            <a:r>
              <a:rPr lang="en-US" sz="1600" kern="100" dirty="0">
                <a:solidFill>
                  <a:srgbClr val="000000"/>
                </a:solidFill>
                <a:latin typeface="Times New Roman" panose="02020603050405020304" pitchFamily="18" charset="0"/>
                <a:ea typeface="Calibri" panose="020F0502020204030204" pitchFamily="34" charset="0"/>
              </a:rPr>
              <a:t>, L.Y. and Berge, Z.L., (2005). Student barriers to online learning: A factor analytic study. </a:t>
            </a:r>
            <a:r>
              <a:rPr lang="en-US" sz="1600" i="1" kern="100" dirty="0">
                <a:solidFill>
                  <a:srgbClr val="000000"/>
                </a:solidFill>
                <a:latin typeface="Times New Roman" panose="02020603050405020304" pitchFamily="18" charset="0"/>
                <a:ea typeface="Calibri" panose="020F0502020204030204" pitchFamily="34" charset="0"/>
              </a:rPr>
              <a:t>Distance education</a:t>
            </a:r>
            <a:r>
              <a:rPr lang="en-US" sz="1600" kern="100" dirty="0">
                <a:solidFill>
                  <a:srgbClr val="000000"/>
                </a:solidFill>
                <a:latin typeface="Times New Roman" panose="02020603050405020304" pitchFamily="18" charset="0"/>
                <a:ea typeface="Calibri" panose="020F0502020204030204" pitchFamily="34" charset="0"/>
              </a:rPr>
              <a:t>, </a:t>
            </a:r>
            <a:r>
              <a:rPr lang="en-US" sz="1600" i="1" kern="100" dirty="0">
                <a:solidFill>
                  <a:srgbClr val="000000"/>
                </a:solidFill>
                <a:latin typeface="Times New Roman" panose="02020603050405020304" pitchFamily="18" charset="0"/>
                <a:ea typeface="Calibri" panose="020F0502020204030204" pitchFamily="34" charset="0"/>
              </a:rPr>
              <a:t>26</a:t>
            </a:r>
            <a:r>
              <a:rPr lang="en-US" sz="1600" kern="100" dirty="0">
                <a:solidFill>
                  <a:srgbClr val="000000"/>
                </a:solidFill>
                <a:latin typeface="Times New Roman" panose="02020603050405020304" pitchFamily="18" charset="0"/>
                <a:ea typeface="Calibri" panose="020F0502020204030204" pitchFamily="34" charset="0"/>
              </a:rPr>
              <a:t>(1), pp.29-48.</a:t>
            </a:r>
            <a:endParaRPr lang="en-GB" sz="1600" kern="100" dirty="0">
              <a:solidFill>
                <a:prstClr val="black"/>
              </a:solidFill>
              <a:latin typeface="Times New Roman" panose="02020603050405020304" pitchFamily="18" charset="0"/>
              <a:ea typeface="Calibri" panose="020F0502020204030204" pitchFamily="34" charset="0"/>
            </a:endParaRPr>
          </a:p>
          <a:p>
            <a:pPr marL="457200" indent="-457200">
              <a:lnSpc>
                <a:spcPct val="150000"/>
              </a:lnSpc>
            </a:pPr>
            <a:r>
              <a:rPr lang="en-US" sz="1600" kern="100" dirty="0">
                <a:solidFill>
                  <a:srgbClr val="000000"/>
                </a:solidFill>
                <a:latin typeface="Times New Roman" panose="02020603050405020304" pitchFamily="18" charset="0"/>
                <a:ea typeface="Calibri" panose="020F0502020204030204" pitchFamily="34" charset="0"/>
              </a:rPr>
              <a:t>Sahay, A., (2016). Peeling </a:t>
            </a:r>
            <a:r>
              <a:rPr lang="en-US" sz="1600" kern="100" dirty="0" err="1">
                <a:solidFill>
                  <a:srgbClr val="000000"/>
                </a:solidFill>
                <a:latin typeface="Times New Roman" panose="02020603050405020304" pitchFamily="18" charset="0"/>
                <a:ea typeface="Calibri" panose="020F0502020204030204" pitchFamily="34" charset="0"/>
              </a:rPr>
              <a:t>Saunder's</a:t>
            </a:r>
            <a:r>
              <a:rPr lang="en-US" sz="1600" kern="100" dirty="0">
                <a:solidFill>
                  <a:srgbClr val="000000"/>
                </a:solidFill>
                <a:latin typeface="Times New Roman" panose="02020603050405020304" pitchFamily="18" charset="0"/>
                <a:ea typeface="Calibri" panose="020F0502020204030204" pitchFamily="34" charset="0"/>
              </a:rPr>
              <a:t> research onion. </a:t>
            </a:r>
            <a:r>
              <a:rPr lang="en-US" sz="1600" i="1" kern="100" dirty="0">
                <a:solidFill>
                  <a:srgbClr val="000000"/>
                </a:solidFill>
                <a:latin typeface="Times New Roman" panose="02020603050405020304" pitchFamily="18" charset="0"/>
                <a:ea typeface="Calibri" panose="020F0502020204030204" pitchFamily="34" charset="0"/>
              </a:rPr>
              <a:t>Research Gate, Art</a:t>
            </a:r>
            <a:r>
              <a:rPr lang="en-US" sz="1600" kern="100" dirty="0">
                <a:solidFill>
                  <a:srgbClr val="000000"/>
                </a:solidFill>
                <a:latin typeface="Times New Roman" panose="02020603050405020304" pitchFamily="18" charset="0"/>
                <a:ea typeface="Calibri" panose="020F0502020204030204" pitchFamily="34" charset="0"/>
              </a:rPr>
              <a:t>, pp.1-5.</a:t>
            </a:r>
            <a:endParaRPr lang="en-GB" sz="1600" kern="100" dirty="0">
              <a:solidFill>
                <a:prstClr val="black"/>
              </a:solidFill>
              <a:latin typeface="Times New Roman" panose="02020603050405020304" pitchFamily="18" charset="0"/>
              <a:ea typeface="Calibri" panose="020F0502020204030204" pitchFamily="34" charset="0"/>
            </a:endParaRPr>
          </a:p>
          <a:p>
            <a:pPr marL="457200" indent="-457200">
              <a:lnSpc>
                <a:spcPct val="150000"/>
              </a:lnSpc>
            </a:pPr>
            <a:r>
              <a:rPr lang="en-US" sz="1600" kern="100" dirty="0">
                <a:solidFill>
                  <a:srgbClr val="000000"/>
                </a:solidFill>
                <a:latin typeface="Times New Roman" panose="02020603050405020304" pitchFamily="18" charset="0"/>
                <a:ea typeface="Calibri" panose="020F0502020204030204" pitchFamily="34" charset="0"/>
              </a:rPr>
              <a:t>Singh, R. and Tewari, A., (2021). Modeling factors affecting online learning adoption: mediating role of attitude. </a:t>
            </a:r>
            <a:r>
              <a:rPr lang="en-US" sz="1600" i="1" kern="100" dirty="0">
                <a:solidFill>
                  <a:srgbClr val="000000"/>
                </a:solidFill>
                <a:latin typeface="Times New Roman" panose="02020603050405020304" pitchFamily="18" charset="0"/>
                <a:ea typeface="Calibri" panose="020F0502020204030204" pitchFamily="34" charset="0"/>
              </a:rPr>
              <a:t>International Journal of Educational Management</a:t>
            </a:r>
            <a:r>
              <a:rPr lang="en-US" sz="1600" kern="100" dirty="0">
                <a:solidFill>
                  <a:srgbClr val="000000"/>
                </a:solidFill>
                <a:latin typeface="Times New Roman" panose="02020603050405020304" pitchFamily="18" charset="0"/>
                <a:ea typeface="Calibri" panose="020F0502020204030204" pitchFamily="34" charset="0"/>
              </a:rPr>
              <a:t>, </a:t>
            </a:r>
            <a:r>
              <a:rPr lang="en-US" sz="1600" i="1" kern="100" dirty="0">
                <a:solidFill>
                  <a:srgbClr val="000000"/>
                </a:solidFill>
                <a:latin typeface="Times New Roman" panose="02020603050405020304" pitchFamily="18" charset="0"/>
                <a:ea typeface="Calibri" panose="020F0502020204030204" pitchFamily="34" charset="0"/>
              </a:rPr>
              <a:t>35</a:t>
            </a:r>
            <a:r>
              <a:rPr lang="en-US" sz="1600" kern="100" dirty="0">
                <a:solidFill>
                  <a:srgbClr val="000000"/>
                </a:solidFill>
                <a:latin typeface="Times New Roman" panose="02020603050405020304" pitchFamily="18" charset="0"/>
                <a:ea typeface="Calibri" panose="020F0502020204030204" pitchFamily="34" charset="0"/>
              </a:rPr>
              <a:t>(7), pp.1405-1420.</a:t>
            </a:r>
            <a:endParaRPr lang="en-GB" sz="1600" kern="100" dirty="0">
              <a:solidFill>
                <a:prstClr val="black"/>
              </a:solidFill>
              <a:latin typeface="Times New Roman" panose="02020603050405020304" pitchFamily="18" charset="0"/>
              <a:ea typeface="Calibri" panose="020F0502020204030204" pitchFamily="34" charset="0"/>
            </a:endParaRPr>
          </a:p>
          <a:p>
            <a:pPr marL="457200" indent="-457200">
              <a:lnSpc>
                <a:spcPct val="150000"/>
              </a:lnSpc>
            </a:pPr>
            <a:r>
              <a:rPr lang="en-US" sz="1600" kern="100" dirty="0" err="1">
                <a:solidFill>
                  <a:srgbClr val="000000"/>
                </a:solidFill>
                <a:latin typeface="Times New Roman" panose="02020603050405020304" pitchFamily="18" charset="0"/>
                <a:ea typeface="Calibri" panose="020F0502020204030204" pitchFamily="34" charset="0"/>
              </a:rPr>
              <a:t>Taherdoost</a:t>
            </a:r>
            <a:r>
              <a:rPr lang="en-US" sz="1600" kern="100" dirty="0">
                <a:solidFill>
                  <a:srgbClr val="000000"/>
                </a:solidFill>
                <a:latin typeface="Times New Roman" panose="02020603050405020304" pitchFamily="18" charset="0"/>
                <a:ea typeface="Calibri" panose="020F0502020204030204" pitchFamily="34" charset="0"/>
              </a:rPr>
              <a:t>, H., (2016). Sampling methods in research methodology; how to choose a sampling technique for research. </a:t>
            </a:r>
            <a:r>
              <a:rPr lang="en-US" sz="1600" i="1" kern="100" dirty="0">
                <a:solidFill>
                  <a:srgbClr val="000000"/>
                </a:solidFill>
                <a:latin typeface="Times New Roman" panose="02020603050405020304" pitchFamily="18" charset="0"/>
                <a:ea typeface="Calibri" panose="020F0502020204030204" pitchFamily="34" charset="0"/>
              </a:rPr>
              <a:t>How to choose a sampling technique for research (April 10, 2016)</a:t>
            </a:r>
            <a:r>
              <a:rPr lang="en-US" sz="1600" kern="100" dirty="0">
                <a:solidFill>
                  <a:srgbClr val="000000"/>
                </a:solidFill>
                <a:latin typeface="Times New Roman" panose="02020603050405020304" pitchFamily="18" charset="0"/>
                <a:ea typeface="Calibri" panose="020F0502020204030204" pitchFamily="34" charset="0"/>
              </a:rPr>
              <a:t>.</a:t>
            </a:r>
            <a:endParaRPr lang="en-GB" sz="1600" kern="100" dirty="0">
              <a:solidFill>
                <a:prstClr val="black"/>
              </a:solidFill>
              <a:latin typeface="Times New Roman" panose="02020603050405020304" pitchFamily="18" charset="0"/>
              <a:ea typeface="Calibri" panose="020F0502020204030204" pitchFamily="34" charset="0"/>
            </a:endParaRPr>
          </a:p>
          <a:p>
            <a:pPr marL="457200" indent="-457200">
              <a:lnSpc>
                <a:spcPct val="150000"/>
              </a:lnSpc>
            </a:pPr>
            <a:r>
              <a:rPr lang="en-US" sz="1600" kern="100" dirty="0" err="1">
                <a:solidFill>
                  <a:srgbClr val="000000"/>
                </a:solidFill>
                <a:latin typeface="Times New Roman" panose="02020603050405020304" pitchFamily="18" charset="0"/>
                <a:ea typeface="Calibri" panose="020F0502020204030204" pitchFamily="34" charset="0"/>
              </a:rPr>
              <a:t>Tavakol</a:t>
            </a:r>
            <a:r>
              <a:rPr lang="en-US" sz="1600" kern="100" dirty="0">
                <a:solidFill>
                  <a:srgbClr val="000000"/>
                </a:solidFill>
                <a:latin typeface="Times New Roman" panose="02020603050405020304" pitchFamily="18" charset="0"/>
                <a:ea typeface="Calibri" panose="020F0502020204030204" pitchFamily="34" charset="0"/>
              </a:rPr>
              <a:t>, M. and </a:t>
            </a:r>
            <a:r>
              <a:rPr lang="en-US" sz="1600" kern="100" dirty="0" err="1">
                <a:solidFill>
                  <a:srgbClr val="000000"/>
                </a:solidFill>
                <a:latin typeface="Times New Roman" panose="02020603050405020304" pitchFamily="18" charset="0"/>
                <a:ea typeface="Calibri" panose="020F0502020204030204" pitchFamily="34" charset="0"/>
              </a:rPr>
              <a:t>Dennick</a:t>
            </a:r>
            <a:r>
              <a:rPr lang="en-US" sz="1600" kern="100" dirty="0">
                <a:solidFill>
                  <a:srgbClr val="000000"/>
                </a:solidFill>
                <a:latin typeface="Times New Roman" panose="02020603050405020304" pitchFamily="18" charset="0"/>
                <a:ea typeface="Calibri" panose="020F0502020204030204" pitchFamily="34" charset="0"/>
              </a:rPr>
              <a:t>, R., (2011). Making sense of Cronbach's alpha. </a:t>
            </a:r>
            <a:r>
              <a:rPr lang="en-US" sz="1600" i="1" kern="100" dirty="0">
                <a:solidFill>
                  <a:srgbClr val="000000"/>
                </a:solidFill>
                <a:latin typeface="Times New Roman" panose="02020603050405020304" pitchFamily="18" charset="0"/>
                <a:ea typeface="Calibri" panose="020F0502020204030204" pitchFamily="34" charset="0"/>
              </a:rPr>
              <a:t>International journal of medical education</a:t>
            </a:r>
            <a:r>
              <a:rPr lang="en-US" sz="1600" kern="100" dirty="0">
                <a:solidFill>
                  <a:srgbClr val="000000"/>
                </a:solidFill>
                <a:latin typeface="Times New Roman" panose="02020603050405020304" pitchFamily="18" charset="0"/>
                <a:ea typeface="Calibri" panose="020F0502020204030204" pitchFamily="34" charset="0"/>
              </a:rPr>
              <a:t>, </a:t>
            </a:r>
            <a:r>
              <a:rPr lang="en-US" sz="1600" i="1" kern="100" dirty="0">
                <a:solidFill>
                  <a:srgbClr val="000000"/>
                </a:solidFill>
                <a:latin typeface="Times New Roman" panose="02020603050405020304" pitchFamily="18" charset="0"/>
                <a:ea typeface="Calibri" panose="020F0502020204030204" pitchFamily="34" charset="0"/>
              </a:rPr>
              <a:t>2</a:t>
            </a:r>
            <a:r>
              <a:rPr lang="en-US" sz="1600" kern="100" dirty="0">
                <a:solidFill>
                  <a:srgbClr val="000000"/>
                </a:solidFill>
                <a:latin typeface="Times New Roman" panose="02020603050405020304" pitchFamily="18" charset="0"/>
                <a:ea typeface="Calibri" panose="020F0502020204030204" pitchFamily="34" charset="0"/>
              </a:rPr>
              <a:t>, p.53.</a:t>
            </a:r>
            <a:endParaRPr lang="en-GB" sz="1600" kern="100" dirty="0">
              <a:solidFill>
                <a:prstClr val="black"/>
              </a:solidFill>
              <a:latin typeface="Times New Roman" panose="02020603050405020304" pitchFamily="18" charset="0"/>
              <a:ea typeface="Calibri" panose="020F0502020204030204" pitchFamily="34" charset="0"/>
            </a:endParaRPr>
          </a:p>
        </p:txBody>
      </p:sp>
    </p:spTree>
    <p:extLst>
      <p:ext uri="{BB962C8B-B14F-4D97-AF65-F5344CB8AC3E}">
        <p14:creationId xmlns:p14="http://schemas.microsoft.com/office/powerpoint/2010/main" val="3253134096"/>
      </p:ext>
    </p:extLst>
  </p:cSld>
  <p:clrMapOvr>
    <a:masterClrMapping/>
  </p:clrMapOvr>
</p:sld>
</file>

<file path=ppt/theme/theme1.xml><?xml version="1.0" encoding="utf-8"?>
<a:theme xmlns:a="http://schemas.openxmlformats.org/drawingml/2006/main" name="Minimalist Business Slides XL by Slidesgo">
  <a:themeElements>
    <a:clrScheme name="Simple Light">
      <a:dk1>
        <a:srgbClr val="000000"/>
      </a:dk1>
      <a:lt1>
        <a:srgbClr val="F5F2EE"/>
      </a:lt1>
      <a:dk2>
        <a:srgbClr val="000000"/>
      </a:dk2>
      <a:lt2>
        <a:srgbClr val="EEEEEE"/>
      </a:lt2>
      <a:accent1>
        <a:srgbClr val="3F3533"/>
      </a:accent1>
      <a:accent2>
        <a:srgbClr val="3F3533"/>
      </a:accent2>
      <a:accent3>
        <a:srgbClr val="3F3533"/>
      </a:accent3>
      <a:accent4>
        <a:srgbClr val="3F3533"/>
      </a:accent4>
      <a:accent5>
        <a:srgbClr val="3F3533"/>
      </a:accent5>
      <a:accent6>
        <a:srgbClr val="3F3533"/>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2718</Words>
  <Application>Microsoft Office PowerPoint</Application>
  <PresentationFormat>Widescreen</PresentationFormat>
  <Paragraphs>134</Paragraphs>
  <Slides>20</Slides>
  <Notes>20</Notes>
  <HiddenSlides>0</HiddenSlides>
  <MMClips>0</MMClips>
  <ScaleCrop>false</ScaleCrop>
  <HeadingPairs>
    <vt:vector size="6" baseType="variant">
      <vt:variant>
        <vt:lpstr>Fonts Used</vt:lpstr>
      </vt:variant>
      <vt:variant>
        <vt:i4>16</vt:i4>
      </vt:variant>
      <vt:variant>
        <vt:lpstr>Theme</vt:lpstr>
      </vt:variant>
      <vt:variant>
        <vt:i4>1</vt:i4>
      </vt:variant>
      <vt:variant>
        <vt:lpstr>Slide Titles</vt:lpstr>
      </vt:variant>
      <vt:variant>
        <vt:i4>20</vt:i4>
      </vt:variant>
    </vt:vector>
  </HeadingPairs>
  <TitlesOfParts>
    <vt:vector size="37" baseType="lpstr">
      <vt:lpstr>Arial</vt:lpstr>
      <vt:lpstr>Calibri</vt:lpstr>
      <vt:lpstr>Calibri Light</vt:lpstr>
      <vt:lpstr>Crimson Text</vt:lpstr>
      <vt:lpstr>Josefin Sans</vt:lpstr>
      <vt:lpstr>Lato</vt:lpstr>
      <vt:lpstr>Mako</vt:lpstr>
      <vt:lpstr>Merriweather Light</vt:lpstr>
      <vt:lpstr>Montserrat</vt:lpstr>
      <vt:lpstr>Open Sans</vt:lpstr>
      <vt:lpstr>Open Sans SemiBold</vt:lpstr>
      <vt:lpstr>Russo One</vt:lpstr>
      <vt:lpstr>Symbol</vt:lpstr>
      <vt:lpstr>Times New Roman</vt:lpstr>
      <vt:lpstr>Vidaloka</vt:lpstr>
      <vt:lpstr>Wingdings</vt:lpstr>
      <vt:lpstr>Minimalist Business Slides XL by Slidesgo</vt:lpstr>
      <vt:lpstr>Research Topic: Student Satisfaction with online learning</vt:lpstr>
      <vt:lpstr>Research Objective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Topic: Student Satisfaction with online learning</dc:title>
  <dc:creator/>
  <cp:lastModifiedBy/>
  <cp:revision>2</cp:revision>
  <dcterms:created xsi:type="dcterms:W3CDTF">2023-06-09T14:10:04Z</dcterms:created>
  <dcterms:modified xsi:type="dcterms:W3CDTF">2023-06-13T21:37:46Z</dcterms:modified>
</cp:coreProperties>
</file>