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30"/>
  </p:notesMasterIdLst>
  <p:handoutMasterIdLst>
    <p:handoutMasterId r:id="rId31"/>
  </p:handoutMasterIdLst>
  <p:sldIdLst>
    <p:sldId id="332" r:id="rId5"/>
    <p:sldId id="394" r:id="rId6"/>
    <p:sldId id="396" r:id="rId7"/>
    <p:sldId id="417" r:id="rId8"/>
    <p:sldId id="429" r:id="rId9"/>
    <p:sldId id="441" r:id="rId10"/>
    <p:sldId id="440" r:id="rId11"/>
    <p:sldId id="439" r:id="rId12"/>
    <p:sldId id="438" r:id="rId13"/>
    <p:sldId id="437" r:id="rId14"/>
    <p:sldId id="436" r:id="rId15"/>
    <p:sldId id="435" r:id="rId16"/>
    <p:sldId id="434" r:id="rId17"/>
    <p:sldId id="433" r:id="rId18"/>
    <p:sldId id="432" r:id="rId19"/>
    <p:sldId id="431" r:id="rId20"/>
    <p:sldId id="418" r:id="rId21"/>
    <p:sldId id="430" r:id="rId22"/>
    <p:sldId id="428" r:id="rId23"/>
    <p:sldId id="422" r:id="rId24"/>
    <p:sldId id="427" r:id="rId25"/>
    <p:sldId id="426" r:id="rId26"/>
    <p:sldId id="425" r:id="rId27"/>
    <p:sldId id="369" r:id="rId28"/>
    <p:sldId id="393" r:id="rId29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42672A-32C0-45FC-984D-B6D6337657BF}" v="4" dt="2024-07-01T23:18:24.5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582" autoAdjust="0"/>
    <p:restoredTop sz="94576" autoAdjust="0"/>
  </p:normalViewPr>
  <p:slideViewPr>
    <p:cSldViewPr>
      <p:cViewPr varScale="1">
        <p:scale>
          <a:sx n="70" d="100"/>
          <a:sy n="70" d="100"/>
        </p:scale>
        <p:origin x="1632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F0916F-5E50-4736-AF54-43775EB480FA}" type="doc">
      <dgm:prSet loTypeId="urn:microsoft.com/office/officeart/2005/8/layout/default#1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D8002CD1-7D58-4F92-80C4-8DA92AC390B2}">
      <dgm:prSet phldrT="[Text]"/>
      <dgm:spPr/>
      <dgm:t>
        <a:bodyPr/>
        <a:lstStyle/>
        <a:p>
          <a:r>
            <a:rPr lang="en-US" dirty="0">
              <a:latin typeface="Gisha" panose="020B0502040204020203" pitchFamily="34" charset="-79"/>
              <a:cs typeface="Gisha" panose="020B0502040204020203" pitchFamily="34" charset="-79"/>
            </a:rPr>
            <a:t>Blended Learning</a:t>
          </a:r>
          <a:endParaRPr lang="en-US" b="0" dirty="0">
            <a:latin typeface="Gisha" panose="020B0502040204020203" pitchFamily="34" charset="-79"/>
            <a:cs typeface="Gisha" panose="020B0502040204020203" pitchFamily="34" charset="-79"/>
          </a:endParaRPr>
        </a:p>
      </dgm:t>
    </dgm:pt>
    <dgm:pt modelId="{CB278552-830E-4ABB-939A-CC02A12F967F}" type="parTrans" cxnId="{85920D41-2AA4-4710-985A-56ED6FB476EF}">
      <dgm:prSet/>
      <dgm:spPr/>
      <dgm:t>
        <a:bodyPr/>
        <a:lstStyle/>
        <a:p>
          <a:endParaRPr lang="en-US"/>
        </a:p>
      </dgm:t>
    </dgm:pt>
    <dgm:pt modelId="{491C7018-3DC4-432F-8376-F9E2E51ED925}" type="sibTrans" cxnId="{85920D41-2AA4-4710-985A-56ED6FB476EF}">
      <dgm:prSet/>
      <dgm:spPr/>
      <dgm:t>
        <a:bodyPr/>
        <a:lstStyle/>
        <a:p>
          <a:endParaRPr lang="en-US"/>
        </a:p>
      </dgm:t>
    </dgm:pt>
    <dgm:pt modelId="{4E99DBD6-042F-4E1C-80E2-251F700CC6B1}">
      <dgm:prSet phldrT="[Text]"/>
      <dgm:spPr/>
      <dgm:t>
        <a:bodyPr/>
        <a:lstStyle/>
        <a:p>
          <a:r>
            <a:rPr lang="en-US" dirty="0">
              <a:latin typeface="Gisha" panose="020B0502040204020203" pitchFamily="34" charset="-79"/>
              <a:cs typeface="Gisha" panose="020B0502040204020203" pitchFamily="34" charset="-79"/>
            </a:rPr>
            <a:t>Webcasts </a:t>
          </a:r>
          <a:endParaRPr lang="en-US" b="0" dirty="0">
            <a:latin typeface="Gisha" panose="020B0502040204020203" pitchFamily="34" charset="-79"/>
            <a:cs typeface="Gisha" panose="020B0502040204020203" pitchFamily="34" charset="-79"/>
          </a:endParaRPr>
        </a:p>
      </dgm:t>
    </dgm:pt>
    <dgm:pt modelId="{832CBAF5-B620-4746-AB2D-9F872CA6B326}" type="parTrans" cxnId="{2819016D-4379-4A88-BD71-A6174FFC2EC7}">
      <dgm:prSet/>
      <dgm:spPr/>
      <dgm:t>
        <a:bodyPr/>
        <a:lstStyle/>
        <a:p>
          <a:endParaRPr lang="en-US"/>
        </a:p>
      </dgm:t>
    </dgm:pt>
    <dgm:pt modelId="{661DC0AD-730E-4650-AA07-56655A475968}" type="sibTrans" cxnId="{2819016D-4379-4A88-BD71-A6174FFC2EC7}">
      <dgm:prSet/>
      <dgm:spPr/>
      <dgm:t>
        <a:bodyPr/>
        <a:lstStyle/>
        <a:p>
          <a:endParaRPr lang="en-US"/>
        </a:p>
      </dgm:t>
    </dgm:pt>
    <dgm:pt modelId="{BD6C89F9-B321-4639-A60E-9FB82D2BF542}">
      <dgm:prSet phldrT="[Text]"/>
      <dgm:spPr/>
      <dgm:t>
        <a:bodyPr/>
        <a:lstStyle/>
        <a:p>
          <a:r>
            <a:rPr lang="en-US" dirty="0">
              <a:latin typeface="Gisha" panose="020B0502040204020203" pitchFamily="34" charset="-79"/>
              <a:cs typeface="Gisha" panose="020B0502040204020203" pitchFamily="34" charset="-79"/>
            </a:rPr>
            <a:t>Podcasts</a:t>
          </a:r>
          <a:endParaRPr lang="en-US" b="0" dirty="0">
            <a:latin typeface="Gisha" panose="020B0502040204020203" pitchFamily="34" charset="-79"/>
            <a:cs typeface="Gisha" panose="020B0502040204020203" pitchFamily="34" charset="-79"/>
          </a:endParaRPr>
        </a:p>
      </dgm:t>
    </dgm:pt>
    <dgm:pt modelId="{2DA3DD99-EFFD-4A9A-B059-81FEBBB7FA86}" type="parTrans" cxnId="{EBCCC8D3-E8C9-466C-AE00-E32F7C92AB27}">
      <dgm:prSet/>
      <dgm:spPr/>
      <dgm:t>
        <a:bodyPr/>
        <a:lstStyle/>
        <a:p>
          <a:endParaRPr lang="en-US"/>
        </a:p>
      </dgm:t>
    </dgm:pt>
    <dgm:pt modelId="{6EE67832-C250-44BD-B338-DFDC2200016B}" type="sibTrans" cxnId="{EBCCC8D3-E8C9-466C-AE00-E32F7C92AB27}">
      <dgm:prSet/>
      <dgm:spPr/>
      <dgm:t>
        <a:bodyPr/>
        <a:lstStyle/>
        <a:p>
          <a:endParaRPr lang="en-US"/>
        </a:p>
      </dgm:t>
    </dgm:pt>
    <dgm:pt modelId="{0A0671B5-305B-4BCC-AF29-2A064D4C45F9}">
      <dgm:prSet phldrT="[Text]"/>
      <dgm:spPr/>
      <dgm:t>
        <a:bodyPr/>
        <a:lstStyle/>
        <a:p>
          <a:r>
            <a:rPr lang="en-US" dirty="0">
              <a:latin typeface="Gisha" panose="020B0502040204020203" pitchFamily="34" charset="-79"/>
              <a:cs typeface="Gisha" panose="020B0502040204020203" pitchFamily="34" charset="-79"/>
            </a:rPr>
            <a:t>Mobile Learning</a:t>
          </a:r>
          <a:endParaRPr lang="en-US" b="0" dirty="0">
            <a:latin typeface="Gisha" panose="020B0502040204020203" pitchFamily="34" charset="-79"/>
            <a:cs typeface="Gisha" panose="020B0502040204020203" pitchFamily="34" charset="-79"/>
          </a:endParaRPr>
        </a:p>
      </dgm:t>
    </dgm:pt>
    <dgm:pt modelId="{F39955B2-3D25-4E0B-AB80-ACF63B3DAF47}" type="parTrans" cxnId="{F30ED7FD-498A-49EB-BFF9-44DD65D12583}">
      <dgm:prSet/>
      <dgm:spPr/>
      <dgm:t>
        <a:bodyPr/>
        <a:lstStyle/>
        <a:p>
          <a:endParaRPr lang="en-US"/>
        </a:p>
      </dgm:t>
    </dgm:pt>
    <dgm:pt modelId="{AAA18AAD-37CB-4695-80BB-909B361770B5}" type="sibTrans" cxnId="{F30ED7FD-498A-49EB-BFF9-44DD65D12583}">
      <dgm:prSet/>
      <dgm:spPr/>
      <dgm:t>
        <a:bodyPr/>
        <a:lstStyle/>
        <a:p>
          <a:endParaRPr lang="en-US"/>
        </a:p>
      </dgm:t>
    </dgm:pt>
    <dgm:pt modelId="{25F6DE34-CCE1-4131-A22B-97577B5CBE50}">
      <dgm:prSet/>
      <dgm:spPr/>
      <dgm:t>
        <a:bodyPr/>
        <a:lstStyle/>
        <a:p>
          <a:r>
            <a:rPr lang="en-US" dirty="0">
              <a:latin typeface="Gisha" panose="020B0502040204020203" pitchFamily="34" charset="-79"/>
              <a:cs typeface="Gisha" panose="020B0502040204020203" pitchFamily="34" charset="-79"/>
            </a:rPr>
            <a:t>E-Learning</a:t>
          </a:r>
        </a:p>
      </dgm:t>
    </dgm:pt>
    <dgm:pt modelId="{49E6C688-9AE1-4AD7-A05F-56EFD855E6F3}" type="parTrans" cxnId="{D80F6905-4A5B-48B2-9B7D-B0396B79DBC0}">
      <dgm:prSet/>
      <dgm:spPr/>
      <dgm:t>
        <a:bodyPr/>
        <a:lstStyle/>
        <a:p>
          <a:endParaRPr lang="en-US"/>
        </a:p>
      </dgm:t>
    </dgm:pt>
    <dgm:pt modelId="{F4F1D56C-04DA-408F-AC2A-9A782DD7484B}" type="sibTrans" cxnId="{D80F6905-4A5B-48B2-9B7D-B0396B79DBC0}">
      <dgm:prSet/>
      <dgm:spPr/>
      <dgm:t>
        <a:bodyPr/>
        <a:lstStyle/>
        <a:p>
          <a:endParaRPr lang="en-US"/>
        </a:p>
      </dgm:t>
    </dgm:pt>
    <dgm:pt modelId="{F0639C51-4873-4AA3-BC7A-82C7F190B501}">
      <dgm:prSet phldrT="[Text]"/>
      <dgm:spPr/>
      <dgm:t>
        <a:bodyPr/>
        <a:lstStyle/>
        <a:p>
          <a:r>
            <a:rPr lang="en-US" dirty="0">
              <a:latin typeface="Gisha" panose="020B0502040204020203" pitchFamily="34" charset="-79"/>
              <a:cs typeface="Gisha" panose="020B0502040204020203" pitchFamily="34" charset="-79"/>
            </a:rPr>
            <a:t>Wikis</a:t>
          </a:r>
          <a:endParaRPr lang="en-US" b="0" dirty="0">
            <a:latin typeface="Gisha" panose="020B0502040204020203" pitchFamily="34" charset="-79"/>
            <a:cs typeface="Gisha" panose="020B0502040204020203" pitchFamily="34" charset="-79"/>
          </a:endParaRPr>
        </a:p>
      </dgm:t>
    </dgm:pt>
    <dgm:pt modelId="{81EB2FF7-590A-4221-B0AA-1AFCEA964539}" type="parTrans" cxnId="{5778A8AC-9B88-469C-87B0-96A538FCC829}">
      <dgm:prSet/>
      <dgm:spPr/>
      <dgm:t>
        <a:bodyPr/>
        <a:lstStyle/>
        <a:p>
          <a:endParaRPr lang="en-US"/>
        </a:p>
      </dgm:t>
    </dgm:pt>
    <dgm:pt modelId="{E7074EEE-6AD2-4D81-86A9-B484672026C6}" type="sibTrans" cxnId="{5778A8AC-9B88-469C-87B0-96A538FCC829}">
      <dgm:prSet/>
      <dgm:spPr/>
      <dgm:t>
        <a:bodyPr/>
        <a:lstStyle/>
        <a:p>
          <a:endParaRPr lang="en-US"/>
        </a:p>
      </dgm:t>
    </dgm:pt>
    <dgm:pt modelId="{E59B3CCE-CBD1-4B27-A59B-FCD1F21C1756}">
      <dgm:prSet phldrT="[Text]"/>
      <dgm:spPr/>
      <dgm:t>
        <a:bodyPr/>
        <a:lstStyle/>
        <a:p>
          <a:r>
            <a:rPr lang="en-US" dirty="0">
              <a:latin typeface="Gisha" panose="020B0502040204020203" pitchFamily="34" charset="-79"/>
              <a:cs typeface="Gisha" panose="020B0502040204020203" pitchFamily="34" charset="-79"/>
            </a:rPr>
            <a:t>Distance Learning</a:t>
          </a:r>
          <a:endParaRPr lang="en-US" b="0" dirty="0">
            <a:latin typeface="Gisha" panose="020B0502040204020203" pitchFamily="34" charset="-79"/>
            <a:cs typeface="Gisha" panose="020B0502040204020203" pitchFamily="34" charset="-79"/>
          </a:endParaRPr>
        </a:p>
      </dgm:t>
    </dgm:pt>
    <dgm:pt modelId="{7EB02217-2912-4254-BC5C-322AD2738392}" type="parTrans" cxnId="{54DD2D61-6AD2-4396-9ECE-43F3B7068BB4}">
      <dgm:prSet/>
      <dgm:spPr/>
      <dgm:t>
        <a:bodyPr/>
        <a:lstStyle/>
        <a:p>
          <a:endParaRPr lang="en-US"/>
        </a:p>
      </dgm:t>
    </dgm:pt>
    <dgm:pt modelId="{8BBAF04A-FC96-458B-9DC0-B92FB3A472D7}" type="sibTrans" cxnId="{54DD2D61-6AD2-4396-9ECE-43F3B7068BB4}">
      <dgm:prSet/>
      <dgm:spPr/>
      <dgm:t>
        <a:bodyPr/>
        <a:lstStyle/>
        <a:p>
          <a:endParaRPr lang="en-US"/>
        </a:p>
      </dgm:t>
    </dgm:pt>
    <dgm:pt modelId="{3386AC6D-5361-47AC-9E6F-6FD36104B1F2}">
      <dgm:prSet phldrT="[Text]"/>
      <dgm:spPr/>
      <dgm:t>
        <a:bodyPr/>
        <a:lstStyle/>
        <a:p>
          <a:r>
            <a:rPr lang="en-US" dirty="0">
              <a:latin typeface="Gisha" panose="020B0502040204020203" pitchFamily="34" charset="-79"/>
              <a:cs typeface="Gisha" panose="020B0502040204020203" pitchFamily="34" charset="-79"/>
            </a:rPr>
            <a:t>Social Media</a:t>
          </a:r>
          <a:endParaRPr lang="en-US" b="0" dirty="0">
            <a:latin typeface="Gisha" panose="020B0502040204020203" pitchFamily="34" charset="-79"/>
            <a:cs typeface="Gisha" panose="020B0502040204020203" pitchFamily="34" charset="-79"/>
          </a:endParaRPr>
        </a:p>
      </dgm:t>
    </dgm:pt>
    <dgm:pt modelId="{F5F8533F-8927-4D06-A1B8-7CF00E24B66D}" type="parTrans" cxnId="{F5C1ABDE-99BA-493D-B487-E9F0C5BB8255}">
      <dgm:prSet/>
      <dgm:spPr/>
      <dgm:t>
        <a:bodyPr/>
        <a:lstStyle/>
        <a:p>
          <a:endParaRPr lang="en-US"/>
        </a:p>
      </dgm:t>
    </dgm:pt>
    <dgm:pt modelId="{CD87EF73-22F3-4FBD-A9B4-AB605109A09A}" type="sibTrans" cxnId="{F5C1ABDE-99BA-493D-B487-E9F0C5BB8255}">
      <dgm:prSet/>
      <dgm:spPr/>
      <dgm:t>
        <a:bodyPr/>
        <a:lstStyle/>
        <a:p>
          <a:endParaRPr lang="en-US"/>
        </a:p>
      </dgm:t>
    </dgm:pt>
    <dgm:pt modelId="{753F8D27-5513-4887-85A9-48838B656BFC}">
      <dgm:prSet phldrT="[Text]"/>
      <dgm:spPr/>
      <dgm:t>
        <a:bodyPr/>
        <a:lstStyle/>
        <a:p>
          <a:r>
            <a:rPr lang="en-US" dirty="0">
              <a:latin typeface="Gisha" panose="020B0502040204020203" pitchFamily="34" charset="-79"/>
              <a:cs typeface="Gisha" panose="020B0502040204020203" pitchFamily="34" charset="-79"/>
            </a:rPr>
            <a:t>Shared Workspaces </a:t>
          </a:r>
          <a:endParaRPr lang="en-US" b="0" dirty="0">
            <a:latin typeface="Gisha" panose="020B0502040204020203" pitchFamily="34" charset="-79"/>
            <a:cs typeface="Gisha" panose="020B0502040204020203" pitchFamily="34" charset="-79"/>
          </a:endParaRPr>
        </a:p>
      </dgm:t>
    </dgm:pt>
    <dgm:pt modelId="{B10035E0-183A-4D3D-AF42-EBA394C579B6}" type="parTrans" cxnId="{5BE6449E-B05D-454B-AB98-B9430EEA53C1}">
      <dgm:prSet/>
      <dgm:spPr/>
      <dgm:t>
        <a:bodyPr/>
        <a:lstStyle/>
        <a:p>
          <a:endParaRPr lang="en-US"/>
        </a:p>
      </dgm:t>
    </dgm:pt>
    <dgm:pt modelId="{48FBD579-4857-4038-AE59-82B5236EC1FA}" type="sibTrans" cxnId="{5BE6449E-B05D-454B-AB98-B9430EEA53C1}">
      <dgm:prSet/>
      <dgm:spPr/>
      <dgm:t>
        <a:bodyPr/>
        <a:lstStyle/>
        <a:p>
          <a:endParaRPr lang="en-US"/>
        </a:p>
      </dgm:t>
    </dgm:pt>
    <dgm:pt modelId="{933E02F9-F978-4DEC-89BE-91E90E18517C}">
      <dgm:prSet phldrT="[Text]"/>
      <dgm:spPr/>
      <dgm:t>
        <a:bodyPr/>
        <a:lstStyle/>
        <a:p>
          <a:r>
            <a:rPr lang="en-US" dirty="0">
              <a:latin typeface="Gisha" panose="020B0502040204020203" pitchFamily="34" charset="-79"/>
              <a:cs typeface="Gisha" panose="020B0502040204020203" pitchFamily="34" charset="-79"/>
            </a:rPr>
            <a:t>RSS Feeds</a:t>
          </a:r>
          <a:endParaRPr lang="en-US" b="0" dirty="0">
            <a:latin typeface="Gisha" panose="020B0502040204020203" pitchFamily="34" charset="-79"/>
            <a:cs typeface="Gisha" panose="020B0502040204020203" pitchFamily="34" charset="-79"/>
          </a:endParaRPr>
        </a:p>
      </dgm:t>
    </dgm:pt>
    <dgm:pt modelId="{D33DE80F-A172-49A5-BFC1-6552BF88BC4A}" type="parTrans" cxnId="{76417BF8-4AC4-4B41-B866-43AFE7A9AFF1}">
      <dgm:prSet/>
      <dgm:spPr/>
      <dgm:t>
        <a:bodyPr/>
        <a:lstStyle/>
        <a:p>
          <a:endParaRPr lang="en-US"/>
        </a:p>
      </dgm:t>
    </dgm:pt>
    <dgm:pt modelId="{6959329D-30FA-4360-BE14-21C43F4C631B}" type="sibTrans" cxnId="{76417BF8-4AC4-4B41-B866-43AFE7A9AFF1}">
      <dgm:prSet/>
      <dgm:spPr/>
      <dgm:t>
        <a:bodyPr/>
        <a:lstStyle/>
        <a:p>
          <a:endParaRPr lang="en-US"/>
        </a:p>
      </dgm:t>
    </dgm:pt>
    <dgm:pt modelId="{7B0D35B2-F243-4D91-AB65-B1464489CCB6}">
      <dgm:prSet phldrT="[Text]"/>
      <dgm:spPr/>
      <dgm:t>
        <a:bodyPr/>
        <a:lstStyle/>
        <a:p>
          <a:r>
            <a:rPr lang="en-US" dirty="0">
              <a:latin typeface="Gisha" panose="020B0502040204020203" pitchFamily="34" charset="-79"/>
              <a:cs typeface="Gisha" panose="020B0502040204020203" pitchFamily="34" charset="-79"/>
            </a:rPr>
            <a:t>Blogs</a:t>
          </a:r>
          <a:endParaRPr lang="en-US" b="0" dirty="0">
            <a:latin typeface="Gisha" panose="020B0502040204020203" pitchFamily="34" charset="-79"/>
            <a:cs typeface="Gisha" panose="020B0502040204020203" pitchFamily="34" charset="-79"/>
          </a:endParaRPr>
        </a:p>
      </dgm:t>
    </dgm:pt>
    <dgm:pt modelId="{B57AAF31-7E65-43B9-9403-5284460CA664}" type="parTrans" cxnId="{6CDC87C9-C189-48FE-AB01-276F36D96C43}">
      <dgm:prSet/>
      <dgm:spPr/>
      <dgm:t>
        <a:bodyPr/>
        <a:lstStyle/>
        <a:p>
          <a:endParaRPr lang="en-US"/>
        </a:p>
      </dgm:t>
    </dgm:pt>
    <dgm:pt modelId="{71B4235C-AFFB-4DB1-B16C-FC27A0189CC8}" type="sibTrans" cxnId="{6CDC87C9-C189-48FE-AB01-276F36D96C43}">
      <dgm:prSet/>
      <dgm:spPr/>
      <dgm:t>
        <a:bodyPr/>
        <a:lstStyle/>
        <a:p>
          <a:endParaRPr lang="en-US"/>
        </a:p>
      </dgm:t>
    </dgm:pt>
    <dgm:pt modelId="{CB6FF019-0091-4E40-856B-806A01167C1B}">
      <dgm:prSet phldrT="[Text]"/>
      <dgm:spPr/>
      <dgm:t>
        <a:bodyPr/>
        <a:lstStyle/>
        <a:p>
          <a:r>
            <a:rPr lang="en-US" dirty="0">
              <a:latin typeface="Gisha" panose="020B0502040204020203" pitchFamily="34" charset="-79"/>
              <a:cs typeface="Gisha" panose="020B0502040204020203" pitchFamily="34" charset="-79"/>
            </a:rPr>
            <a:t>Microblogs</a:t>
          </a:r>
          <a:endParaRPr lang="en-US" b="0" dirty="0">
            <a:latin typeface="Gisha" panose="020B0502040204020203" pitchFamily="34" charset="-79"/>
            <a:cs typeface="Gisha" panose="020B0502040204020203" pitchFamily="34" charset="-79"/>
          </a:endParaRPr>
        </a:p>
      </dgm:t>
    </dgm:pt>
    <dgm:pt modelId="{606A1425-D503-4E73-8C79-123CAAAD7116}" type="parTrans" cxnId="{BF33085D-A813-4FA0-B1B3-601288916B40}">
      <dgm:prSet/>
      <dgm:spPr/>
      <dgm:t>
        <a:bodyPr/>
        <a:lstStyle/>
        <a:p>
          <a:endParaRPr lang="en-US"/>
        </a:p>
      </dgm:t>
    </dgm:pt>
    <dgm:pt modelId="{AE2AED3C-8033-4BC2-955E-094A6BF17F12}" type="sibTrans" cxnId="{BF33085D-A813-4FA0-B1B3-601288916B40}">
      <dgm:prSet/>
      <dgm:spPr/>
      <dgm:t>
        <a:bodyPr/>
        <a:lstStyle/>
        <a:p>
          <a:endParaRPr lang="en-US"/>
        </a:p>
      </dgm:t>
    </dgm:pt>
    <dgm:pt modelId="{8252D30C-00BD-4194-80F0-9E036AC0D89F}">
      <dgm:prSet phldrT="[Text]"/>
      <dgm:spPr/>
      <dgm:t>
        <a:bodyPr/>
        <a:lstStyle/>
        <a:p>
          <a:r>
            <a:rPr lang="en-US" dirty="0">
              <a:latin typeface="Gisha" panose="020B0502040204020203" pitchFamily="34" charset="-79"/>
              <a:cs typeface="Gisha" panose="020B0502040204020203" pitchFamily="34" charset="-79"/>
            </a:rPr>
            <a:t>Discussion Boards</a:t>
          </a:r>
          <a:endParaRPr lang="en-US" b="0" dirty="0">
            <a:latin typeface="Gisha" panose="020B0502040204020203" pitchFamily="34" charset="-79"/>
            <a:cs typeface="Gisha" panose="020B0502040204020203" pitchFamily="34" charset="-79"/>
          </a:endParaRPr>
        </a:p>
      </dgm:t>
    </dgm:pt>
    <dgm:pt modelId="{B4DAC3CD-5C7E-4DF7-BCD1-5054FAF23B8D}" type="parTrans" cxnId="{32A4FAF5-15B6-4836-98FD-563FED09066B}">
      <dgm:prSet/>
      <dgm:spPr/>
      <dgm:t>
        <a:bodyPr/>
        <a:lstStyle/>
        <a:p>
          <a:endParaRPr lang="en-US"/>
        </a:p>
      </dgm:t>
    </dgm:pt>
    <dgm:pt modelId="{F859E93B-4E2B-465A-9AEA-754151E3DE9D}" type="sibTrans" cxnId="{32A4FAF5-15B6-4836-98FD-563FED09066B}">
      <dgm:prSet/>
      <dgm:spPr/>
      <dgm:t>
        <a:bodyPr/>
        <a:lstStyle/>
        <a:p>
          <a:endParaRPr lang="en-US"/>
        </a:p>
      </dgm:t>
    </dgm:pt>
    <dgm:pt modelId="{6EC7489F-4A33-4333-98BC-5311F442D435}">
      <dgm:prSet phldrT="[Text]"/>
      <dgm:spPr/>
      <dgm:t>
        <a:bodyPr/>
        <a:lstStyle/>
        <a:p>
          <a:r>
            <a:rPr lang="en-US" dirty="0">
              <a:latin typeface="Gisha" panose="020B0502040204020203" pitchFamily="34" charset="-79"/>
              <a:cs typeface="Gisha" panose="020B0502040204020203" pitchFamily="34" charset="-79"/>
            </a:rPr>
            <a:t>MOOCs</a:t>
          </a:r>
          <a:endParaRPr lang="en-US" b="0" dirty="0">
            <a:latin typeface="Gisha" panose="020B0502040204020203" pitchFamily="34" charset="-79"/>
            <a:cs typeface="Gisha" panose="020B0502040204020203" pitchFamily="34" charset="-79"/>
          </a:endParaRPr>
        </a:p>
      </dgm:t>
    </dgm:pt>
    <dgm:pt modelId="{EAA9EEB3-7EB6-4B3C-95C5-887C3B48072C}" type="parTrans" cxnId="{6DFCC1BD-B863-4EFA-A85E-9F7BE59E754C}">
      <dgm:prSet/>
      <dgm:spPr/>
      <dgm:t>
        <a:bodyPr/>
        <a:lstStyle/>
        <a:p>
          <a:endParaRPr lang="en-US"/>
        </a:p>
      </dgm:t>
    </dgm:pt>
    <dgm:pt modelId="{F0328EF2-93FC-441A-B368-2301C9329F66}" type="sibTrans" cxnId="{6DFCC1BD-B863-4EFA-A85E-9F7BE59E754C}">
      <dgm:prSet/>
      <dgm:spPr/>
      <dgm:t>
        <a:bodyPr/>
        <a:lstStyle/>
        <a:p>
          <a:endParaRPr lang="en-US"/>
        </a:p>
      </dgm:t>
    </dgm:pt>
    <dgm:pt modelId="{32FE0D85-9B68-4B95-8DC9-81D6B5C25B61}">
      <dgm:prSet phldrT="[Text]"/>
      <dgm:spPr/>
      <dgm:t>
        <a:bodyPr/>
        <a:lstStyle/>
        <a:p>
          <a:r>
            <a:rPr lang="en-US" dirty="0">
              <a:latin typeface="Gisha" panose="020B0502040204020203" pitchFamily="34" charset="-79"/>
              <a:cs typeface="Gisha" panose="020B0502040204020203" pitchFamily="34" charset="-79"/>
            </a:rPr>
            <a:t>Adaptive Training</a:t>
          </a:r>
          <a:endParaRPr lang="en-US" b="0" dirty="0">
            <a:latin typeface="Gisha" panose="020B0502040204020203" pitchFamily="34" charset="-79"/>
            <a:cs typeface="Gisha" panose="020B0502040204020203" pitchFamily="34" charset="-79"/>
          </a:endParaRPr>
        </a:p>
      </dgm:t>
    </dgm:pt>
    <dgm:pt modelId="{36CD6EFE-D6B5-4EC5-A7AA-2DCDFB78F57E}" type="parTrans" cxnId="{8872A737-FFC8-459C-A7CE-4B7A8C192469}">
      <dgm:prSet/>
      <dgm:spPr/>
      <dgm:t>
        <a:bodyPr/>
        <a:lstStyle/>
        <a:p>
          <a:endParaRPr lang="en-US"/>
        </a:p>
      </dgm:t>
    </dgm:pt>
    <dgm:pt modelId="{EA9B9417-C037-4CB4-AD8B-096890396165}" type="sibTrans" cxnId="{8872A737-FFC8-459C-A7CE-4B7A8C192469}">
      <dgm:prSet/>
      <dgm:spPr/>
      <dgm:t>
        <a:bodyPr/>
        <a:lstStyle/>
        <a:p>
          <a:endParaRPr lang="en-US"/>
        </a:p>
      </dgm:t>
    </dgm:pt>
    <dgm:pt modelId="{A1516013-0E6A-4F2B-97F0-BCED9687E25C}" type="pres">
      <dgm:prSet presAssocID="{58F0916F-5E50-4736-AF54-43775EB480FA}" presName="diagram" presStyleCnt="0">
        <dgm:presLayoutVars>
          <dgm:dir/>
          <dgm:resizeHandles val="exact"/>
        </dgm:presLayoutVars>
      </dgm:prSet>
      <dgm:spPr/>
    </dgm:pt>
    <dgm:pt modelId="{075BB219-1EE8-45D5-AB48-80DC445D481B}" type="pres">
      <dgm:prSet presAssocID="{25F6DE34-CCE1-4131-A22B-97577B5CBE50}" presName="node" presStyleLbl="node1" presStyleIdx="0" presStyleCnt="15">
        <dgm:presLayoutVars>
          <dgm:bulletEnabled val="1"/>
        </dgm:presLayoutVars>
      </dgm:prSet>
      <dgm:spPr/>
    </dgm:pt>
    <dgm:pt modelId="{16BCC89E-E29A-4D43-8578-5D55FC5E1220}" type="pres">
      <dgm:prSet presAssocID="{F4F1D56C-04DA-408F-AC2A-9A782DD7484B}" presName="sibTrans" presStyleCnt="0"/>
      <dgm:spPr/>
    </dgm:pt>
    <dgm:pt modelId="{0F11CB0D-5249-43EE-B66A-F7B352950805}" type="pres">
      <dgm:prSet presAssocID="{4E99DBD6-042F-4E1C-80E2-251F700CC6B1}" presName="node" presStyleLbl="node1" presStyleIdx="1" presStyleCnt="15">
        <dgm:presLayoutVars>
          <dgm:bulletEnabled val="1"/>
        </dgm:presLayoutVars>
      </dgm:prSet>
      <dgm:spPr/>
    </dgm:pt>
    <dgm:pt modelId="{DB96694F-00E6-4150-A777-EAF3DDF80839}" type="pres">
      <dgm:prSet presAssocID="{661DC0AD-730E-4650-AA07-56655A475968}" presName="sibTrans" presStyleCnt="0"/>
      <dgm:spPr/>
    </dgm:pt>
    <dgm:pt modelId="{598EE7A2-B561-49AD-A794-5F48A3BA928E}" type="pres">
      <dgm:prSet presAssocID="{BD6C89F9-B321-4639-A60E-9FB82D2BF542}" presName="node" presStyleLbl="node1" presStyleIdx="2" presStyleCnt="15">
        <dgm:presLayoutVars>
          <dgm:bulletEnabled val="1"/>
        </dgm:presLayoutVars>
      </dgm:prSet>
      <dgm:spPr/>
    </dgm:pt>
    <dgm:pt modelId="{962A5395-8034-4588-9ADA-AB4BA4ABA71A}" type="pres">
      <dgm:prSet presAssocID="{6EE67832-C250-44BD-B338-DFDC2200016B}" presName="sibTrans" presStyleCnt="0"/>
      <dgm:spPr/>
    </dgm:pt>
    <dgm:pt modelId="{D54ABE0B-BCBB-4695-8237-4A0A4367BDE1}" type="pres">
      <dgm:prSet presAssocID="{0A0671B5-305B-4BCC-AF29-2A064D4C45F9}" presName="node" presStyleLbl="node1" presStyleIdx="3" presStyleCnt="15">
        <dgm:presLayoutVars>
          <dgm:bulletEnabled val="1"/>
        </dgm:presLayoutVars>
      </dgm:prSet>
      <dgm:spPr/>
    </dgm:pt>
    <dgm:pt modelId="{D2D5E068-339C-46AC-A85E-7AE61D844F76}" type="pres">
      <dgm:prSet presAssocID="{AAA18AAD-37CB-4695-80BB-909B361770B5}" presName="sibTrans" presStyleCnt="0"/>
      <dgm:spPr/>
    </dgm:pt>
    <dgm:pt modelId="{0DEFA8A2-433B-4192-A653-422FF0AFC88A}" type="pres">
      <dgm:prSet presAssocID="{D8002CD1-7D58-4F92-80C4-8DA92AC390B2}" presName="node" presStyleLbl="node1" presStyleIdx="4" presStyleCnt="15">
        <dgm:presLayoutVars>
          <dgm:bulletEnabled val="1"/>
        </dgm:presLayoutVars>
      </dgm:prSet>
      <dgm:spPr/>
    </dgm:pt>
    <dgm:pt modelId="{F3434DCA-C526-4AD8-991D-A068066B07CC}" type="pres">
      <dgm:prSet presAssocID="{491C7018-3DC4-432F-8376-F9E2E51ED925}" presName="sibTrans" presStyleCnt="0"/>
      <dgm:spPr/>
    </dgm:pt>
    <dgm:pt modelId="{E0AFFBFF-F036-4AB7-86C2-C41F4CD79319}" type="pres">
      <dgm:prSet presAssocID="{F0639C51-4873-4AA3-BC7A-82C7F190B501}" presName="node" presStyleLbl="node1" presStyleIdx="5" presStyleCnt="15">
        <dgm:presLayoutVars>
          <dgm:bulletEnabled val="1"/>
        </dgm:presLayoutVars>
      </dgm:prSet>
      <dgm:spPr/>
    </dgm:pt>
    <dgm:pt modelId="{BBD50991-838C-4EB4-8035-BF51ABE29F45}" type="pres">
      <dgm:prSet presAssocID="{E7074EEE-6AD2-4D81-86A9-B484672026C6}" presName="sibTrans" presStyleCnt="0"/>
      <dgm:spPr/>
    </dgm:pt>
    <dgm:pt modelId="{ED5A0163-37E5-4BB5-AC09-716C908E4FA9}" type="pres">
      <dgm:prSet presAssocID="{E59B3CCE-CBD1-4B27-A59B-FCD1F21C1756}" presName="node" presStyleLbl="node1" presStyleIdx="6" presStyleCnt="15">
        <dgm:presLayoutVars>
          <dgm:bulletEnabled val="1"/>
        </dgm:presLayoutVars>
      </dgm:prSet>
      <dgm:spPr/>
    </dgm:pt>
    <dgm:pt modelId="{7438C941-934D-46C8-A5F2-249752677F41}" type="pres">
      <dgm:prSet presAssocID="{8BBAF04A-FC96-458B-9DC0-B92FB3A472D7}" presName="sibTrans" presStyleCnt="0"/>
      <dgm:spPr/>
    </dgm:pt>
    <dgm:pt modelId="{FC298DA3-C1A6-4AEA-ACD0-307929B945A9}" type="pres">
      <dgm:prSet presAssocID="{3386AC6D-5361-47AC-9E6F-6FD36104B1F2}" presName="node" presStyleLbl="node1" presStyleIdx="7" presStyleCnt="15">
        <dgm:presLayoutVars>
          <dgm:bulletEnabled val="1"/>
        </dgm:presLayoutVars>
      </dgm:prSet>
      <dgm:spPr/>
    </dgm:pt>
    <dgm:pt modelId="{4758AF45-8984-496E-83E2-EA6201A1A614}" type="pres">
      <dgm:prSet presAssocID="{CD87EF73-22F3-4FBD-A9B4-AB605109A09A}" presName="sibTrans" presStyleCnt="0"/>
      <dgm:spPr/>
    </dgm:pt>
    <dgm:pt modelId="{DB10402E-FC0A-4C79-A0C1-8466A86FD363}" type="pres">
      <dgm:prSet presAssocID="{753F8D27-5513-4887-85A9-48838B656BFC}" presName="node" presStyleLbl="node1" presStyleIdx="8" presStyleCnt="15">
        <dgm:presLayoutVars>
          <dgm:bulletEnabled val="1"/>
        </dgm:presLayoutVars>
      </dgm:prSet>
      <dgm:spPr/>
    </dgm:pt>
    <dgm:pt modelId="{4A3145D3-0B8C-4B37-9A7D-E96E52BF7B24}" type="pres">
      <dgm:prSet presAssocID="{48FBD579-4857-4038-AE59-82B5236EC1FA}" presName="sibTrans" presStyleCnt="0"/>
      <dgm:spPr/>
    </dgm:pt>
    <dgm:pt modelId="{AA3F8BCE-F977-482F-B9A7-B9E4EA717D09}" type="pres">
      <dgm:prSet presAssocID="{933E02F9-F978-4DEC-89BE-91E90E18517C}" presName="node" presStyleLbl="node1" presStyleIdx="9" presStyleCnt="15">
        <dgm:presLayoutVars>
          <dgm:bulletEnabled val="1"/>
        </dgm:presLayoutVars>
      </dgm:prSet>
      <dgm:spPr/>
    </dgm:pt>
    <dgm:pt modelId="{322AB982-B00C-4577-90BF-0F94A47A5FB5}" type="pres">
      <dgm:prSet presAssocID="{6959329D-30FA-4360-BE14-21C43F4C631B}" presName="sibTrans" presStyleCnt="0"/>
      <dgm:spPr/>
    </dgm:pt>
    <dgm:pt modelId="{93976670-3634-45C9-85F6-BA845A8D82F8}" type="pres">
      <dgm:prSet presAssocID="{7B0D35B2-F243-4D91-AB65-B1464489CCB6}" presName="node" presStyleLbl="node1" presStyleIdx="10" presStyleCnt="15">
        <dgm:presLayoutVars>
          <dgm:bulletEnabled val="1"/>
        </dgm:presLayoutVars>
      </dgm:prSet>
      <dgm:spPr/>
    </dgm:pt>
    <dgm:pt modelId="{77B8F76D-88ED-4199-8194-1D4BF3F7616A}" type="pres">
      <dgm:prSet presAssocID="{71B4235C-AFFB-4DB1-B16C-FC27A0189CC8}" presName="sibTrans" presStyleCnt="0"/>
      <dgm:spPr/>
    </dgm:pt>
    <dgm:pt modelId="{5C511956-9FCE-4968-BCD2-6558B514C5F3}" type="pres">
      <dgm:prSet presAssocID="{CB6FF019-0091-4E40-856B-806A01167C1B}" presName="node" presStyleLbl="node1" presStyleIdx="11" presStyleCnt="15">
        <dgm:presLayoutVars>
          <dgm:bulletEnabled val="1"/>
        </dgm:presLayoutVars>
      </dgm:prSet>
      <dgm:spPr/>
    </dgm:pt>
    <dgm:pt modelId="{C25A1540-0B27-4F50-AFE3-683344385229}" type="pres">
      <dgm:prSet presAssocID="{AE2AED3C-8033-4BC2-955E-094A6BF17F12}" presName="sibTrans" presStyleCnt="0"/>
      <dgm:spPr/>
    </dgm:pt>
    <dgm:pt modelId="{70D55BC3-DA2E-40A2-B25C-6E564112D171}" type="pres">
      <dgm:prSet presAssocID="{8252D30C-00BD-4194-80F0-9E036AC0D89F}" presName="node" presStyleLbl="node1" presStyleIdx="12" presStyleCnt="15">
        <dgm:presLayoutVars>
          <dgm:bulletEnabled val="1"/>
        </dgm:presLayoutVars>
      </dgm:prSet>
      <dgm:spPr/>
    </dgm:pt>
    <dgm:pt modelId="{BBAF0AF8-6EA1-423A-A50F-A304C6D25EE4}" type="pres">
      <dgm:prSet presAssocID="{F859E93B-4E2B-465A-9AEA-754151E3DE9D}" presName="sibTrans" presStyleCnt="0"/>
      <dgm:spPr/>
    </dgm:pt>
    <dgm:pt modelId="{E9A9E5DB-F438-4B1D-A99C-1409380DBD77}" type="pres">
      <dgm:prSet presAssocID="{6EC7489F-4A33-4333-98BC-5311F442D435}" presName="node" presStyleLbl="node1" presStyleIdx="13" presStyleCnt="15">
        <dgm:presLayoutVars>
          <dgm:bulletEnabled val="1"/>
        </dgm:presLayoutVars>
      </dgm:prSet>
      <dgm:spPr/>
    </dgm:pt>
    <dgm:pt modelId="{2810D5D4-C3F3-43FF-BA99-62B25E5E54B1}" type="pres">
      <dgm:prSet presAssocID="{F0328EF2-93FC-441A-B368-2301C9329F66}" presName="sibTrans" presStyleCnt="0"/>
      <dgm:spPr/>
    </dgm:pt>
    <dgm:pt modelId="{BFD666B4-831B-4AAF-99FF-5F7E42E79D7A}" type="pres">
      <dgm:prSet presAssocID="{32FE0D85-9B68-4B95-8DC9-81D6B5C25B61}" presName="node" presStyleLbl="node1" presStyleIdx="14" presStyleCnt="15">
        <dgm:presLayoutVars>
          <dgm:bulletEnabled val="1"/>
        </dgm:presLayoutVars>
      </dgm:prSet>
      <dgm:spPr/>
    </dgm:pt>
  </dgm:ptLst>
  <dgm:cxnLst>
    <dgm:cxn modelId="{D80F6905-4A5B-48B2-9B7D-B0396B79DBC0}" srcId="{58F0916F-5E50-4736-AF54-43775EB480FA}" destId="{25F6DE34-CCE1-4131-A22B-97577B5CBE50}" srcOrd="0" destOrd="0" parTransId="{49E6C688-9AE1-4AD7-A05F-56EFD855E6F3}" sibTransId="{F4F1D56C-04DA-408F-AC2A-9A782DD7484B}"/>
    <dgm:cxn modelId="{D1DA3721-AE0C-4471-870D-A6437F3CB011}" type="presOf" srcId="{F0639C51-4873-4AA3-BC7A-82C7F190B501}" destId="{E0AFFBFF-F036-4AB7-86C2-C41F4CD79319}" srcOrd="0" destOrd="0" presId="urn:microsoft.com/office/officeart/2005/8/layout/default#1"/>
    <dgm:cxn modelId="{2057E628-B2DF-48CE-A4DF-E68BCFD06F61}" type="presOf" srcId="{CB6FF019-0091-4E40-856B-806A01167C1B}" destId="{5C511956-9FCE-4968-BCD2-6558B514C5F3}" srcOrd="0" destOrd="0" presId="urn:microsoft.com/office/officeart/2005/8/layout/default#1"/>
    <dgm:cxn modelId="{8872A737-FFC8-459C-A7CE-4B7A8C192469}" srcId="{58F0916F-5E50-4736-AF54-43775EB480FA}" destId="{32FE0D85-9B68-4B95-8DC9-81D6B5C25B61}" srcOrd="14" destOrd="0" parTransId="{36CD6EFE-D6B5-4EC5-A7AA-2DCDFB78F57E}" sibTransId="{EA9B9417-C037-4CB4-AD8B-096890396165}"/>
    <dgm:cxn modelId="{BF33085D-A813-4FA0-B1B3-601288916B40}" srcId="{58F0916F-5E50-4736-AF54-43775EB480FA}" destId="{CB6FF019-0091-4E40-856B-806A01167C1B}" srcOrd="11" destOrd="0" parTransId="{606A1425-D503-4E73-8C79-123CAAAD7116}" sibTransId="{AE2AED3C-8033-4BC2-955E-094A6BF17F12}"/>
    <dgm:cxn modelId="{85920D41-2AA4-4710-985A-56ED6FB476EF}" srcId="{58F0916F-5E50-4736-AF54-43775EB480FA}" destId="{D8002CD1-7D58-4F92-80C4-8DA92AC390B2}" srcOrd="4" destOrd="0" parTransId="{CB278552-830E-4ABB-939A-CC02A12F967F}" sibTransId="{491C7018-3DC4-432F-8376-F9E2E51ED925}"/>
    <dgm:cxn modelId="{54DD2D61-6AD2-4396-9ECE-43F3B7068BB4}" srcId="{58F0916F-5E50-4736-AF54-43775EB480FA}" destId="{E59B3CCE-CBD1-4B27-A59B-FCD1F21C1756}" srcOrd="6" destOrd="0" parTransId="{7EB02217-2912-4254-BC5C-322AD2738392}" sibTransId="{8BBAF04A-FC96-458B-9DC0-B92FB3A472D7}"/>
    <dgm:cxn modelId="{FF120C62-3957-4B6E-8A1A-57B874571DF4}" type="presOf" srcId="{753F8D27-5513-4887-85A9-48838B656BFC}" destId="{DB10402E-FC0A-4C79-A0C1-8466A86FD363}" srcOrd="0" destOrd="0" presId="urn:microsoft.com/office/officeart/2005/8/layout/default#1"/>
    <dgm:cxn modelId="{58EEC965-D9B3-4D81-B3D1-BBAC8F76438E}" type="presOf" srcId="{933E02F9-F978-4DEC-89BE-91E90E18517C}" destId="{AA3F8BCE-F977-482F-B9A7-B9E4EA717D09}" srcOrd="0" destOrd="0" presId="urn:microsoft.com/office/officeart/2005/8/layout/default#1"/>
    <dgm:cxn modelId="{80A6E64C-BFD2-45D9-8BD8-4C77BF61F2EA}" type="presOf" srcId="{E59B3CCE-CBD1-4B27-A59B-FCD1F21C1756}" destId="{ED5A0163-37E5-4BB5-AC09-716C908E4FA9}" srcOrd="0" destOrd="0" presId="urn:microsoft.com/office/officeart/2005/8/layout/default#1"/>
    <dgm:cxn modelId="{2819016D-4379-4A88-BD71-A6174FFC2EC7}" srcId="{58F0916F-5E50-4736-AF54-43775EB480FA}" destId="{4E99DBD6-042F-4E1C-80E2-251F700CC6B1}" srcOrd="1" destOrd="0" parTransId="{832CBAF5-B620-4746-AB2D-9F872CA6B326}" sibTransId="{661DC0AD-730E-4650-AA07-56655A475968}"/>
    <dgm:cxn modelId="{5DB66B6D-F629-4E9F-BF82-D99E66FA817E}" type="presOf" srcId="{8252D30C-00BD-4194-80F0-9E036AC0D89F}" destId="{70D55BC3-DA2E-40A2-B25C-6E564112D171}" srcOrd="0" destOrd="0" presId="urn:microsoft.com/office/officeart/2005/8/layout/default#1"/>
    <dgm:cxn modelId="{382F974D-C99B-4409-AF03-F99F8E00C541}" type="presOf" srcId="{4E99DBD6-042F-4E1C-80E2-251F700CC6B1}" destId="{0F11CB0D-5249-43EE-B66A-F7B352950805}" srcOrd="0" destOrd="0" presId="urn:microsoft.com/office/officeart/2005/8/layout/default#1"/>
    <dgm:cxn modelId="{F758E478-ACF6-4FDB-BE01-36A7C7AB1643}" type="presOf" srcId="{32FE0D85-9B68-4B95-8DC9-81D6B5C25B61}" destId="{BFD666B4-831B-4AAF-99FF-5F7E42E79D7A}" srcOrd="0" destOrd="0" presId="urn:microsoft.com/office/officeart/2005/8/layout/default#1"/>
    <dgm:cxn modelId="{0E03B987-96C7-4C23-8550-A1D43F35B52D}" type="presOf" srcId="{BD6C89F9-B321-4639-A60E-9FB82D2BF542}" destId="{598EE7A2-B561-49AD-A794-5F48A3BA928E}" srcOrd="0" destOrd="0" presId="urn:microsoft.com/office/officeart/2005/8/layout/default#1"/>
    <dgm:cxn modelId="{7EBB948B-AD3F-4036-99BA-6F21B7030908}" type="presOf" srcId="{6EC7489F-4A33-4333-98BC-5311F442D435}" destId="{E9A9E5DB-F438-4B1D-A99C-1409380DBD77}" srcOrd="0" destOrd="0" presId="urn:microsoft.com/office/officeart/2005/8/layout/default#1"/>
    <dgm:cxn modelId="{32242597-2845-4EC9-BA1E-B100C41A5F2F}" type="presOf" srcId="{25F6DE34-CCE1-4131-A22B-97577B5CBE50}" destId="{075BB219-1EE8-45D5-AB48-80DC445D481B}" srcOrd="0" destOrd="0" presId="urn:microsoft.com/office/officeart/2005/8/layout/default#1"/>
    <dgm:cxn modelId="{CB40559B-3BDF-4EC3-A2AE-BE3C0EEDFAB0}" type="presOf" srcId="{3386AC6D-5361-47AC-9E6F-6FD36104B1F2}" destId="{FC298DA3-C1A6-4AEA-ACD0-307929B945A9}" srcOrd="0" destOrd="0" presId="urn:microsoft.com/office/officeart/2005/8/layout/default#1"/>
    <dgm:cxn modelId="{5BE6449E-B05D-454B-AB98-B9430EEA53C1}" srcId="{58F0916F-5E50-4736-AF54-43775EB480FA}" destId="{753F8D27-5513-4887-85A9-48838B656BFC}" srcOrd="8" destOrd="0" parTransId="{B10035E0-183A-4D3D-AF42-EBA394C579B6}" sibTransId="{48FBD579-4857-4038-AE59-82B5236EC1FA}"/>
    <dgm:cxn modelId="{5778A8AC-9B88-469C-87B0-96A538FCC829}" srcId="{58F0916F-5E50-4736-AF54-43775EB480FA}" destId="{F0639C51-4873-4AA3-BC7A-82C7F190B501}" srcOrd="5" destOrd="0" parTransId="{81EB2FF7-590A-4221-B0AA-1AFCEA964539}" sibTransId="{E7074EEE-6AD2-4D81-86A9-B484672026C6}"/>
    <dgm:cxn modelId="{DB1CAEBB-A083-4443-A2A9-DE13C471B46C}" type="presOf" srcId="{0A0671B5-305B-4BCC-AF29-2A064D4C45F9}" destId="{D54ABE0B-BCBB-4695-8237-4A0A4367BDE1}" srcOrd="0" destOrd="0" presId="urn:microsoft.com/office/officeart/2005/8/layout/default#1"/>
    <dgm:cxn modelId="{6DFCC1BD-B863-4EFA-A85E-9F7BE59E754C}" srcId="{58F0916F-5E50-4736-AF54-43775EB480FA}" destId="{6EC7489F-4A33-4333-98BC-5311F442D435}" srcOrd="13" destOrd="0" parTransId="{EAA9EEB3-7EB6-4B3C-95C5-887C3B48072C}" sibTransId="{F0328EF2-93FC-441A-B368-2301C9329F66}"/>
    <dgm:cxn modelId="{92C44EC8-96A5-4A2E-81D5-28E9332DA351}" type="presOf" srcId="{58F0916F-5E50-4736-AF54-43775EB480FA}" destId="{A1516013-0E6A-4F2B-97F0-BCED9687E25C}" srcOrd="0" destOrd="0" presId="urn:microsoft.com/office/officeart/2005/8/layout/default#1"/>
    <dgm:cxn modelId="{6CDC87C9-C189-48FE-AB01-276F36D96C43}" srcId="{58F0916F-5E50-4736-AF54-43775EB480FA}" destId="{7B0D35B2-F243-4D91-AB65-B1464489CCB6}" srcOrd="10" destOrd="0" parTransId="{B57AAF31-7E65-43B9-9403-5284460CA664}" sibTransId="{71B4235C-AFFB-4DB1-B16C-FC27A0189CC8}"/>
    <dgm:cxn modelId="{9E5638D1-81AE-41FE-A8BD-3FD23FF8FB71}" type="presOf" srcId="{D8002CD1-7D58-4F92-80C4-8DA92AC390B2}" destId="{0DEFA8A2-433B-4192-A653-422FF0AFC88A}" srcOrd="0" destOrd="0" presId="urn:microsoft.com/office/officeart/2005/8/layout/default#1"/>
    <dgm:cxn modelId="{EBCCC8D3-E8C9-466C-AE00-E32F7C92AB27}" srcId="{58F0916F-5E50-4736-AF54-43775EB480FA}" destId="{BD6C89F9-B321-4639-A60E-9FB82D2BF542}" srcOrd="2" destOrd="0" parTransId="{2DA3DD99-EFFD-4A9A-B059-81FEBBB7FA86}" sibTransId="{6EE67832-C250-44BD-B338-DFDC2200016B}"/>
    <dgm:cxn modelId="{4CA3CFDD-5526-4352-A37F-4F21A7BCEF73}" type="presOf" srcId="{7B0D35B2-F243-4D91-AB65-B1464489CCB6}" destId="{93976670-3634-45C9-85F6-BA845A8D82F8}" srcOrd="0" destOrd="0" presId="urn:microsoft.com/office/officeart/2005/8/layout/default#1"/>
    <dgm:cxn modelId="{F5C1ABDE-99BA-493D-B487-E9F0C5BB8255}" srcId="{58F0916F-5E50-4736-AF54-43775EB480FA}" destId="{3386AC6D-5361-47AC-9E6F-6FD36104B1F2}" srcOrd="7" destOrd="0" parTransId="{F5F8533F-8927-4D06-A1B8-7CF00E24B66D}" sibTransId="{CD87EF73-22F3-4FBD-A9B4-AB605109A09A}"/>
    <dgm:cxn modelId="{32A4FAF5-15B6-4836-98FD-563FED09066B}" srcId="{58F0916F-5E50-4736-AF54-43775EB480FA}" destId="{8252D30C-00BD-4194-80F0-9E036AC0D89F}" srcOrd="12" destOrd="0" parTransId="{B4DAC3CD-5C7E-4DF7-BCD1-5054FAF23B8D}" sibTransId="{F859E93B-4E2B-465A-9AEA-754151E3DE9D}"/>
    <dgm:cxn modelId="{76417BF8-4AC4-4B41-B866-43AFE7A9AFF1}" srcId="{58F0916F-5E50-4736-AF54-43775EB480FA}" destId="{933E02F9-F978-4DEC-89BE-91E90E18517C}" srcOrd="9" destOrd="0" parTransId="{D33DE80F-A172-49A5-BFC1-6552BF88BC4A}" sibTransId="{6959329D-30FA-4360-BE14-21C43F4C631B}"/>
    <dgm:cxn modelId="{F30ED7FD-498A-49EB-BFF9-44DD65D12583}" srcId="{58F0916F-5E50-4736-AF54-43775EB480FA}" destId="{0A0671B5-305B-4BCC-AF29-2A064D4C45F9}" srcOrd="3" destOrd="0" parTransId="{F39955B2-3D25-4E0B-AB80-ACF63B3DAF47}" sibTransId="{AAA18AAD-37CB-4695-80BB-909B361770B5}"/>
    <dgm:cxn modelId="{C0CD7A85-8861-4A3A-8D6F-F630EBA2375A}" type="presParOf" srcId="{A1516013-0E6A-4F2B-97F0-BCED9687E25C}" destId="{075BB219-1EE8-45D5-AB48-80DC445D481B}" srcOrd="0" destOrd="0" presId="urn:microsoft.com/office/officeart/2005/8/layout/default#1"/>
    <dgm:cxn modelId="{3B289656-EFFE-44AB-B7E2-9408008F697A}" type="presParOf" srcId="{A1516013-0E6A-4F2B-97F0-BCED9687E25C}" destId="{16BCC89E-E29A-4D43-8578-5D55FC5E1220}" srcOrd="1" destOrd="0" presId="urn:microsoft.com/office/officeart/2005/8/layout/default#1"/>
    <dgm:cxn modelId="{5AF2A6AE-9077-459E-8D42-B027B5EA79F8}" type="presParOf" srcId="{A1516013-0E6A-4F2B-97F0-BCED9687E25C}" destId="{0F11CB0D-5249-43EE-B66A-F7B352950805}" srcOrd="2" destOrd="0" presId="urn:microsoft.com/office/officeart/2005/8/layout/default#1"/>
    <dgm:cxn modelId="{437E0092-DEE8-4984-B836-A587380D1690}" type="presParOf" srcId="{A1516013-0E6A-4F2B-97F0-BCED9687E25C}" destId="{DB96694F-00E6-4150-A777-EAF3DDF80839}" srcOrd="3" destOrd="0" presId="urn:microsoft.com/office/officeart/2005/8/layout/default#1"/>
    <dgm:cxn modelId="{539521A0-CBE4-41AE-9B81-871BDB2AE870}" type="presParOf" srcId="{A1516013-0E6A-4F2B-97F0-BCED9687E25C}" destId="{598EE7A2-B561-49AD-A794-5F48A3BA928E}" srcOrd="4" destOrd="0" presId="urn:microsoft.com/office/officeart/2005/8/layout/default#1"/>
    <dgm:cxn modelId="{AF4559E6-5666-4DF1-B4F0-39CF9057D27F}" type="presParOf" srcId="{A1516013-0E6A-4F2B-97F0-BCED9687E25C}" destId="{962A5395-8034-4588-9ADA-AB4BA4ABA71A}" srcOrd="5" destOrd="0" presId="urn:microsoft.com/office/officeart/2005/8/layout/default#1"/>
    <dgm:cxn modelId="{E9489D79-3F76-4DD5-A5CD-B792269E1A76}" type="presParOf" srcId="{A1516013-0E6A-4F2B-97F0-BCED9687E25C}" destId="{D54ABE0B-BCBB-4695-8237-4A0A4367BDE1}" srcOrd="6" destOrd="0" presId="urn:microsoft.com/office/officeart/2005/8/layout/default#1"/>
    <dgm:cxn modelId="{F309895D-CD16-46CC-BF5E-118BC0F0A01A}" type="presParOf" srcId="{A1516013-0E6A-4F2B-97F0-BCED9687E25C}" destId="{D2D5E068-339C-46AC-A85E-7AE61D844F76}" srcOrd="7" destOrd="0" presId="urn:microsoft.com/office/officeart/2005/8/layout/default#1"/>
    <dgm:cxn modelId="{BEC1BB68-8A33-4CE2-A655-7C42F2115A8D}" type="presParOf" srcId="{A1516013-0E6A-4F2B-97F0-BCED9687E25C}" destId="{0DEFA8A2-433B-4192-A653-422FF0AFC88A}" srcOrd="8" destOrd="0" presId="urn:microsoft.com/office/officeart/2005/8/layout/default#1"/>
    <dgm:cxn modelId="{58F7E045-1A7C-4BD6-AA98-67A894C098E2}" type="presParOf" srcId="{A1516013-0E6A-4F2B-97F0-BCED9687E25C}" destId="{F3434DCA-C526-4AD8-991D-A068066B07CC}" srcOrd="9" destOrd="0" presId="urn:microsoft.com/office/officeart/2005/8/layout/default#1"/>
    <dgm:cxn modelId="{4EF2750A-A167-4FB0-BC6A-2D085F862B74}" type="presParOf" srcId="{A1516013-0E6A-4F2B-97F0-BCED9687E25C}" destId="{E0AFFBFF-F036-4AB7-86C2-C41F4CD79319}" srcOrd="10" destOrd="0" presId="urn:microsoft.com/office/officeart/2005/8/layout/default#1"/>
    <dgm:cxn modelId="{3A02572C-17C5-4F0C-8148-6D329D1CA634}" type="presParOf" srcId="{A1516013-0E6A-4F2B-97F0-BCED9687E25C}" destId="{BBD50991-838C-4EB4-8035-BF51ABE29F45}" srcOrd="11" destOrd="0" presId="urn:microsoft.com/office/officeart/2005/8/layout/default#1"/>
    <dgm:cxn modelId="{58971208-89FA-4E39-9460-C04CEBEE3EFE}" type="presParOf" srcId="{A1516013-0E6A-4F2B-97F0-BCED9687E25C}" destId="{ED5A0163-37E5-4BB5-AC09-716C908E4FA9}" srcOrd="12" destOrd="0" presId="urn:microsoft.com/office/officeart/2005/8/layout/default#1"/>
    <dgm:cxn modelId="{79C6CFD8-B053-4976-B740-0F10D89844F8}" type="presParOf" srcId="{A1516013-0E6A-4F2B-97F0-BCED9687E25C}" destId="{7438C941-934D-46C8-A5F2-249752677F41}" srcOrd="13" destOrd="0" presId="urn:microsoft.com/office/officeart/2005/8/layout/default#1"/>
    <dgm:cxn modelId="{AF97CB6C-229A-4B06-B6B0-63D2FEB28487}" type="presParOf" srcId="{A1516013-0E6A-4F2B-97F0-BCED9687E25C}" destId="{FC298DA3-C1A6-4AEA-ACD0-307929B945A9}" srcOrd="14" destOrd="0" presId="urn:microsoft.com/office/officeart/2005/8/layout/default#1"/>
    <dgm:cxn modelId="{98F02242-1A8B-4B4B-BA1E-629AF741FB8E}" type="presParOf" srcId="{A1516013-0E6A-4F2B-97F0-BCED9687E25C}" destId="{4758AF45-8984-496E-83E2-EA6201A1A614}" srcOrd="15" destOrd="0" presId="urn:microsoft.com/office/officeart/2005/8/layout/default#1"/>
    <dgm:cxn modelId="{B74AF991-A128-400D-8578-380A2802C907}" type="presParOf" srcId="{A1516013-0E6A-4F2B-97F0-BCED9687E25C}" destId="{DB10402E-FC0A-4C79-A0C1-8466A86FD363}" srcOrd="16" destOrd="0" presId="urn:microsoft.com/office/officeart/2005/8/layout/default#1"/>
    <dgm:cxn modelId="{9CB4A109-558D-4F85-A0A9-EB359F885B95}" type="presParOf" srcId="{A1516013-0E6A-4F2B-97F0-BCED9687E25C}" destId="{4A3145D3-0B8C-4B37-9A7D-E96E52BF7B24}" srcOrd="17" destOrd="0" presId="urn:microsoft.com/office/officeart/2005/8/layout/default#1"/>
    <dgm:cxn modelId="{415FF20A-B6F0-4126-B3D0-03D44AFF52D2}" type="presParOf" srcId="{A1516013-0E6A-4F2B-97F0-BCED9687E25C}" destId="{AA3F8BCE-F977-482F-B9A7-B9E4EA717D09}" srcOrd="18" destOrd="0" presId="urn:microsoft.com/office/officeart/2005/8/layout/default#1"/>
    <dgm:cxn modelId="{B0428596-ACFF-4393-A5F5-CCA91FA1BF3C}" type="presParOf" srcId="{A1516013-0E6A-4F2B-97F0-BCED9687E25C}" destId="{322AB982-B00C-4577-90BF-0F94A47A5FB5}" srcOrd="19" destOrd="0" presId="urn:microsoft.com/office/officeart/2005/8/layout/default#1"/>
    <dgm:cxn modelId="{EBC24191-FB1C-40AE-886E-D237EFB8A30A}" type="presParOf" srcId="{A1516013-0E6A-4F2B-97F0-BCED9687E25C}" destId="{93976670-3634-45C9-85F6-BA845A8D82F8}" srcOrd="20" destOrd="0" presId="urn:microsoft.com/office/officeart/2005/8/layout/default#1"/>
    <dgm:cxn modelId="{D3B0D5CD-2E2F-4DD6-BAA3-5737751FD14C}" type="presParOf" srcId="{A1516013-0E6A-4F2B-97F0-BCED9687E25C}" destId="{77B8F76D-88ED-4199-8194-1D4BF3F7616A}" srcOrd="21" destOrd="0" presId="urn:microsoft.com/office/officeart/2005/8/layout/default#1"/>
    <dgm:cxn modelId="{E6AF7337-268F-4588-AED2-C11150E1BBD5}" type="presParOf" srcId="{A1516013-0E6A-4F2B-97F0-BCED9687E25C}" destId="{5C511956-9FCE-4968-BCD2-6558B514C5F3}" srcOrd="22" destOrd="0" presId="urn:microsoft.com/office/officeart/2005/8/layout/default#1"/>
    <dgm:cxn modelId="{5AFEFFA1-5478-4BF2-BD71-A43EB0134113}" type="presParOf" srcId="{A1516013-0E6A-4F2B-97F0-BCED9687E25C}" destId="{C25A1540-0B27-4F50-AFE3-683344385229}" srcOrd="23" destOrd="0" presId="urn:microsoft.com/office/officeart/2005/8/layout/default#1"/>
    <dgm:cxn modelId="{17DD18E9-38A2-41BF-A197-24DBE490520B}" type="presParOf" srcId="{A1516013-0E6A-4F2B-97F0-BCED9687E25C}" destId="{70D55BC3-DA2E-40A2-B25C-6E564112D171}" srcOrd="24" destOrd="0" presId="urn:microsoft.com/office/officeart/2005/8/layout/default#1"/>
    <dgm:cxn modelId="{DD004801-8EB2-40AB-A02C-A1E09102DF41}" type="presParOf" srcId="{A1516013-0E6A-4F2B-97F0-BCED9687E25C}" destId="{BBAF0AF8-6EA1-423A-A50F-A304C6D25EE4}" srcOrd="25" destOrd="0" presId="urn:microsoft.com/office/officeart/2005/8/layout/default#1"/>
    <dgm:cxn modelId="{4CFA6395-E5F5-4604-962F-8A1FAB49F55A}" type="presParOf" srcId="{A1516013-0E6A-4F2B-97F0-BCED9687E25C}" destId="{E9A9E5DB-F438-4B1D-A99C-1409380DBD77}" srcOrd="26" destOrd="0" presId="urn:microsoft.com/office/officeart/2005/8/layout/default#1"/>
    <dgm:cxn modelId="{981F8003-AE76-4CED-ABD6-31689355E0A5}" type="presParOf" srcId="{A1516013-0E6A-4F2B-97F0-BCED9687E25C}" destId="{2810D5D4-C3F3-43FF-BA99-62B25E5E54B1}" srcOrd="27" destOrd="0" presId="urn:microsoft.com/office/officeart/2005/8/layout/default#1"/>
    <dgm:cxn modelId="{F383D5E6-7E0B-49E0-8324-FA89E8C3350D}" type="presParOf" srcId="{A1516013-0E6A-4F2B-97F0-BCED9687E25C}" destId="{BFD666B4-831B-4AAF-99FF-5F7E42E79D7A}" srcOrd="2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5BB219-1EE8-45D5-AB48-80DC445D481B}">
      <dsp:nvSpPr>
        <dsp:cNvPr id="0" name=""/>
        <dsp:cNvSpPr/>
      </dsp:nvSpPr>
      <dsp:spPr>
        <a:xfrm>
          <a:off x="2812" y="435223"/>
          <a:ext cx="1522958" cy="91377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Gisha" panose="020B0502040204020203" pitchFamily="34" charset="-79"/>
              <a:cs typeface="Gisha" panose="020B0502040204020203" pitchFamily="34" charset="-79"/>
            </a:rPr>
            <a:t>E-Learning</a:t>
          </a:r>
        </a:p>
      </dsp:txBody>
      <dsp:txXfrm>
        <a:off x="2812" y="435223"/>
        <a:ext cx="1522958" cy="913774"/>
      </dsp:txXfrm>
    </dsp:sp>
    <dsp:sp modelId="{0F11CB0D-5249-43EE-B66A-F7B352950805}">
      <dsp:nvSpPr>
        <dsp:cNvPr id="0" name=""/>
        <dsp:cNvSpPr/>
      </dsp:nvSpPr>
      <dsp:spPr>
        <a:xfrm>
          <a:off x="1678066" y="435223"/>
          <a:ext cx="1522958" cy="91377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Gisha" panose="020B0502040204020203" pitchFamily="34" charset="-79"/>
              <a:cs typeface="Gisha" panose="020B0502040204020203" pitchFamily="34" charset="-79"/>
            </a:rPr>
            <a:t>Webcasts </a:t>
          </a:r>
          <a:endParaRPr lang="en-US" sz="2000" b="0" kern="1200" dirty="0">
            <a:latin typeface="Gisha" panose="020B0502040204020203" pitchFamily="34" charset="-79"/>
            <a:cs typeface="Gisha" panose="020B0502040204020203" pitchFamily="34" charset="-79"/>
          </a:endParaRPr>
        </a:p>
      </dsp:txBody>
      <dsp:txXfrm>
        <a:off x="1678066" y="435223"/>
        <a:ext cx="1522958" cy="913774"/>
      </dsp:txXfrm>
    </dsp:sp>
    <dsp:sp modelId="{598EE7A2-B561-49AD-A794-5F48A3BA928E}">
      <dsp:nvSpPr>
        <dsp:cNvPr id="0" name=""/>
        <dsp:cNvSpPr/>
      </dsp:nvSpPr>
      <dsp:spPr>
        <a:xfrm>
          <a:off x="3353320" y="435223"/>
          <a:ext cx="1522958" cy="91377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Gisha" panose="020B0502040204020203" pitchFamily="34" charset="-79"/>
              <a:cs typeface="Gisha" panose="020B0502040204020203" pitchFamily="34" charset="-79"/>
            </a:rPr>
            <a:t>Podcasts</a:t>
          </a:r>
          <a:endParaRPr lang="en-US" sz="2000" b="0" kern="1200" dirty="0">
            <a:latin typeface="Gisha" panose="020B0502040204020203" pitchFamily="34" charset="-79"/>
            <a:cs typeface="Gisha" panose="020B0502040204020203" pitchFamily="34" charset="-79"/>
          </a:endParaRPr>
        </a:p>
      </dsp:txBody>
      <dsp:txXfrm>
        <a:off x="3353320" y="435223"/>
        <a:ext cx="1522958" cy="913774"/>
      </dsp:txXfrm>
    </dsp:sp>
    <dsp:sp modelId="{D54ABE0B-BCBB-4695-8237-4A0A4367BDE1}">
      <dsp:nvSpPr>
        <dsp:cNvPr id="0" name=""/>
        <dsp:cNvSpPr/>
      </dsp:nvSpPr>
      <dsp:spPr>
        <a:xfrm>
          <a:off x="5028574" y="435223"/>
          <a:ext cx="1522958" cy="91377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Gisha" panose="020B0502040204020203" pitchFamily="34" charset="-79"/>
              <a:cs typeface="Gisha" panose="020B0502040204020203" pitchFamily="34" charset="-79"/>
            </a:rPr>
            <a:t>Mobile Learning</a:t>
          </a:r>
          <a:endParaRPr lang="en-US" sz="2000" b="0" kern="1200" dirty="0">
            <a:latin typeface="Gisha" panose="020B0502040204020203" pitchFamily="34" charset="-79"/>
            <a:cs typeface="Gisha" panose="020B0502040204020203" pitchFamily="34" charset="-79"/>
          </a:endParaRPr>
        </a:p>
      </dsp:txBody>
      <dsp:txXfrm>
        <a:off x="5028574" y="435223"/>
        <a:ext cx="1522958" cy="913774"/>
      </dsp:txXfrm>
    </dsp:sp>
    <dsp:sp modelId="{0DEFA8A2-433B-4192-A653-422FF0AFC88A}">
      <dsp:nvSpPr>
        <dsp:cNvPr id="0" name=""/>
        <dsp:cNvSpPr/>
      </dsp:nvSpPr>
      <dsp:spPr>
        <a:xfrm>
          <a:off x="6703828" y="435223"/>
          <a:ext cx="1522958" cy="91377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Gisha" panose="020B0502040204020203" pitchFamily="34" charset="-79"/>
              <a:cs typeface="Gisha" panose="020B0502040204020203" pitchFamily="34" charset="-79"/>
            </a:rPr>
            <a:t>Blended Learning</a:t>
          </a:r>
          <a:endParaRPr lang="en-US" sz="2000" b="0" kern="1200" dirty="0">
            <a:latin typeface="Gisha" panose="020B0502040204020203" pitchFamily="34" charset="-79"/>
            <a:cs typeface="Gisha" panose="020B0502040204020203" pitchFamily="34" charset="-79"/>
          </a:endParaRPr>
        </a:p>
      </dsp:txBody>
      <dsp:txXfrm>
        <a:off x="6703828" y="435223"/>
        <a:ext cx="1522958" cy="913774"/>
      </dsp:txXfrm>
    </dsp:sp>
    <dsp:sp modelId="{E0AFFBFF-F036-4AB7-86C2-C41F4CD79319}">
      <dsp:nvSpPr>
        <dsp:cNvPr id="0" name=""/>
        <dsp:cNvSpPr/>
      </dsp:nvSpPr>
      <dsp:spPr>
        <a:xfrm>
          <a:off x="2812" y="1501294"/>
          <a:ext cx="1522958" cy="91377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Gisha" panose="020B0502040204020203" pitchFamily="34" charset="-79"/>
              <a:cs typeface="Gisha" panose="020B0502040204020203" pitchFamily="34" charset="-79"/>
            </a:rPr>
            <a:t>Wikis</a:t>
          </a:r>
          <a:endParaRPr lang="en-US" sz="2000" b="0" kern="1200" dirty="0">
            <a:latin typeface="Gisha" panose="020B0502040204020203" pitchFamily="34" charset="-79"/>
            <a:cs typeface="Gisha" panose="020B0502040204020203" pitchFamily="34" charset="-79"/>
          </a:endParaRPr>
        </a:p>
      </dsp:txBody>
      <dsp:txXfrm>
        <a:off x="2812" y="1501294"/>
        <a:ext cx="1522958" cy="913774"/>
      </dsp:txXfrm>
    </dsp:sp>
    <dsp:sp modelId="{ED5A0163-37E5-4BB5-AC09-716C908E4FA9}">
      <dsp:nvSpPr>
        <dsp:cNvPr id="0" name=""/>
        <dsp:cNvSpPr/>
      </dsp:nvSpPr>
      <dsp:spPr>
        <a:xfrm>
          <a:off x="1678066" y="1501294"/>
          <a:ext cx="1522958" cy="91377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Gisha" panose="020B0502040204020203" pitchFamily="34" charset="-79"/>
              <a:cs typeface="Gisha" panose="020B0502040204020203" pitchFamily="34" charset="-79"/>
            </a:rPr>
            <a:t>Distance Learning</a:t>
          </a:r>
          <a:endParaRPr lang="en-US" sz="2000" b="0" kern="1200" dirty="0">
            <a:latin typeface="Gisha" panose="020B0502040204020203" pitchFamily="34" charset="-79"/>
            <a:cs typeface="Gisha" panose="020B0502040204020203" pitchFamily="34" charset="-79"/>
          </a:endParaRPr>
        </a:p>
      </dsp:txBody>
      <dsp:txXfrm>
        <a:off x="1678066" y="1501294"/>
        <a:ext cx="1522958" cy="913774"/>
      </dsp:txXfrm>
    </dsp:sp>
    <dsp:sp modelId="{FC298DA3-C1A6-4AEA-ACD0-307929B945A9}">
      <dsp:nvSpPr>
        <dsp:cNvPr id="0" name=""/>
        <dsp:cNvSpPr/>
      </dsp:nvSpPr>
      <dsp:spPr>
        <a:xfrm>
          <a:off x="3353320" y="1501294"/>
          <a:ext cx="1522958" cy="91377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Gisha" panose="020B0502040204020203" pitchFamily="34" charset="-79"/>
              <a:cs typeface="Gisha" panose="020B0502040204020203" pitchFamily="34" charset="-79"/>
            </a:rPr>
            <a:t>Social Media</a:t>
          </a:r>
          <a:endParaRPr lang="en-US" sz="2000" b="0" kern="1200" dirty="0">
            <a:latin typeface="Gisha" panose="020B0502040204020203" pitchFamily="34" charset="-79"/>
            <a:cs typeface="Gisha" panose="020B0502040204020203" pitchFamily="34" charset="-79"/>
          </a:endParaRPr>
        </a:p>
      </dsp:txBody>
      <dsp:txXfrm>
        <a:off x="3353320" y="1501294"/>
        <a:ext cx="1522958" cy="913774"/>
      </dsp:txXfrm>
    </dsp:sp>
    <dsp:sp modelId="{DB10402E-FC0A-4C79-A0C1-8466A86FD363}">
      <dsp:nvSpPr>
        <dsp:cNvPr id="0" name=""/>
        <dsp:cNvSpPr/>
      </dsp:nvSpPr>
      <dsp:spPr>
        <a:xfrm>
          <a:off x="5028574" y="1501294"/>
          <a:ext cx="1522958" cy="91377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Gisha" panose="020B0502040204020203" pitchFamily="34" charset="-79"/>
              <a:cs typeface="Gisha" panose="020B0502040204020203" pitchFamily="34" charset="-79"/>
            </a:rPr>
            <a:t>Shared Workspaces </a:t>
          </a:r>
          <a:endParaRPr lang="en-US" sz="2000" b="0" kern="1200" dirty="0">
            <a:latin typeface="Gisha" panose="020B0502040204020203" pitchFamily="34" charset="-79"/>
            <a:cs typeface="Gisha" panose="020B0502040204020203" pitchFamily="34" charset="-79"/>
          </a:endParaRPr>
        </a:p>
      </dsp:txBody>
      <dsp:txXfrm>
        <a:off x="5028574" y="1501294"/>
        <a:ext cx="1522958" cy="913774"/>
      </dsp:txXfrm>
    </dsp:sp>
    <dsp:sp modelId="{AA3F8BCE-F977-482F-B9A7-B9E4EA717D09}">
      <dsp:nvSpPr>
        <dsp:cNvPr id="0" name=""/>
        <dsp:cNvSpPr/>
      </dsp:nvSpPr>
      <dsp:spPr>
        <a:xfrm>
          <a:off x="6703828" y="1501294"/>
          <a:ext cx="1522958" cy="91377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Gisha" panose="020B0502040204020203" pitchFamily="34" charset="-79"/>
              <a:cs typeface="Gisha" panose="020B0502040204020203" pitchFamily="34" charset="-79"/>
            </a:rPr>
            <a:t>RSS Feeds</a:t>
          </a:r>
          <a:endParaRPr lang="en-US" sz="2000" b="0" kern="1200" dirty="0">
            <a:latin typeface="Gisha" panose="020B0502040204020203" pitchFamily="34" charset="-79"/>
            <a:cs typeface="Gisha" panose="020B0502040204020203" pitchFamily="34" charset="-79"/>
          </a:endParaRPr>
        </a:p>
      </dsp:txBody>
      <dsp:txXfrm>
        <a:off x="6703828" y="1501294"/>
        <a:ext cx="1522958" cy="913774"/>
      </dsp:txXfrm>
    </dsp:sp>
    <dsp:sp modelId="{93976670-3634-45C9-85F6-BA845A8D82F8}">
      <dsp:nvSpPr>
        <dsp:cNvPr id="0" name=""/>
        <dsp:cNvSpPr/>
      </dsp:nvSpPr>
      <dsp:spPr>
        <a:xfrm>
          <a:off x="2812" y="2567364"/>
          <a:ext cx="1522958" cy="91377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Gisha" panose="020B0502040204020203" pitchFamily="34" charset="-79"/>
              <a:cs typeface="Gisha" panose="020B0502040204020203" pitchFamily="34" charset="-79"/>
            </a:rPr>
            <a:t>Blogs</a:t>
          </a:r>
          <a:endParaRPr lang="en-US" sz="2000" b="0" kern="1200" dirty="0">
            <a:latin typeface="Gisha" panose="020B0502040204020203" pitchFamily="34" charset="-79"/>
            <a:cs typeface="Gisha" panose="020B0502040204020203" pitchFamily="34" charset="-79"/>
          </a:endParaRPr>
        </a:p>
      </dsp:txBody>
      <dsp:txXfrm>
        <a:off x="2812" y="2567364"/>
        <a:ext cx="1522958" cy="913774"/>
      </dsp:txXfrm>
    </dsp:sp>
    <dsp:sp modelId="{5C511956-9FCE-4968-BCD2-6558B514C5F3}">
      <dsp:nvSpPr>
        <dsp:cNvPr id="0" name=""/>
        <dsp:cNvSpPr/>
      </dsp:nvSpPr>
      <dsp:spPr>
        <a:xfrm>
          <a:off x="1678066" y="2567364"/>
          <a:ext cx="1522958" cy="91377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Gisha" panose="020B0502040204020203" pitchFamily="34" charset="-79"/>
              <a:cs typeface="Gisha" panose="020B0502040204020203" pitchFamily="34" charset="-79"/>
            </a:rPr>
            <a:t>Microblogs</a:t>
          </a:r>
          <a:endParaRPr lang="en-US" sz="2000" b="0" kern="1200" dirty="0">
            <a:latin typeface="Gisha" panose="020B0502040204020203" pitchFamily="34" charset="-79"/>
            <a:cs typeface="Gisha" panose="020B0502040204020203" pitchFamily="34" charset="-79"/>
          </a:endParaRPr>
        </a:p>
      </dsp:txBody>
      <dsp:txXfrm>
        <a:off x="1678066" y="2567364"/>
        <a:ext cx="1522958" cy="913774"/>
      </dsp:txXfrm>
    </dsp:sp>
    <dsp:sp modelId="{70D55BC3-DA2E-40A2-B25C-6E564112D171}">
      <dsp:nvSpPr>
        <dsp:cNvPr id="0" name=""/>
        <dsp:cNvSpPr/>
      </dsp:nvSpPr>
      <dsp:spPr>
        <a:xfrm>
          <a:off x="3353320" y="2567364"/>
          <a:ext cx="1522958" cy="91377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Gisha" panose="020B0502040204020203" pitchFamily="34" charset="-79"/>
              <a:cs typeface="Gisha" panose="020B0502040204020203" pitchFamily="34" charset="-79"/>
            </a:rPr>
            <a:t>Discussion Boards</a:t>
          </a:r>
          <a:endParaRPr lang="en-US" sz="2000" b="0" kern="1200" dirty="0">
            <a:latin typeface="Gisha" panose="020B0502040204020203" pitchFamily="34" charset="-79"/>
            <a:cs typeface="Gisha" panose="020B0502040204020203" pitchFamily="34" charset="-79"/>
          </a:endParaRPr>
        </a:p>
      </dsp:txBody>
      <dsp:txXfrm>
        <a:off x="3353320" y="2567364"/>
        <a:ext cx="1522958" cy="913774"/>
      </dsp:txXfrm>
    </dsp:sp>
    <dsp:sp modelId="{E9A9E5DB-F438-4B1D-A99C-1409380DBD77}">
      <dsp:nvSpPr>
        <dsp:cNvPr id="0" name=""/>
        <dsp:cNvSpPr/>
      </dsp:nvSpPr>
      <dsp:spPr>
        <a:xfrm>
          <a:off x="5028574" y="2567364"/>
          <a:ext cx="1522958" cy="91377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Gisha" panose="020B0502040204020203" pitchFamily="34" charset="-79"/>
              <a:cs typeface="Gisha" panose="020B0502040204020203" pitchFamily="34" charset="-79"/>
            </a:rPr>
            <a:t>MOOCs</a:t>
          </a:r>
          <a:endParaRPr lang="en-US" sz="2000" b="0" kern="1200" dirty="0">
            <a:latin typeface="Gisha" panose="020B0502040204020203" pitchFamily="34" charset="-79"/>
            <a:cs typeface="Gisha" panose="020B0502040204020203" pitchFamily="34" charset="-79"/>
          </a:endParaRPr>
        </a:p>
      </dsp:txBody>
      <dsp:txXfrm>
        <a:off x="5028574" y="2567364"/>
        <a:ext cx="1522958" cy="913774"/>
      </dsp:txXfrm>
    </dsp:sp>
    <dsp:sp modelId="{BFD666B4-831B-4AAF-99FF-5F7E42E79D7A}">
      <dsp:nvSpPr>
        <dsp:cNvPr id="0" name=""/>
        <dsp:cNvSpPr/>
      </dsp:nvSpPr>
      <dsp:spPr>
        <a:xfrm>
          <a:off x="6703828" y="2567364"/>
          <a:ext cx="1522958" cy="91377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Gisha" panose="020B0502040204020203" pitchFamily="34" charset="-79"/>
              <a:cs typeface="Gisha" panose="020B0502040204020203" pitchFamily="34" charset="-79"/>
            </a:rPr>
            <a:t>Adaptive Training</a:t>
          </a:r>
          <a:endParaRPr lang="en-US" sz="2000" b="0" kern="1200" dirty="0">
            <a:latin typeface="Gisha" panose="020B0502040204020203" pitchFamily="34" charset="-79"/>
            <a:cs typeface="Gisha" panose="020B0502040204020203" pitchFamily="34" charset="-79"/>
          </a:endParaRPr>
        </a:p>
      </dsp:txBody>
      <dsp:txXfrm>
        <a:off x="6703828" y="2567364"/>
        <a:ext cx="1522958" cy="9137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09F6C21-E255-9CB9-B308-623B4FA5D404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FA22DD95-9F41-2FDF-54D7-A016F6DB8F7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678658C5-9FD4-8236-4219-205E10C3A96A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02E28262-FD0C-F902-BDA0-931D5D3A3E5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9DE60278-4B17-4AE6-80BB-0FEAD25A2B8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E969C1AE-35EB-7276-5B14-1F25C173D0B1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8E68F41B-5309-C858-0918-92A26E56BDC8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F93ACB5F-187D-1F5D-0EC9-27A64381B2D2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AE14F37-68CA-733E-629E-5F9E5495F2B2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444DF636-B668-5D8C-0558-2CA5F3521318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5BA18080-1143-0CE3-5CAB-B71173B9977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D5EEE29-C40E-4E28-9310-25D6960014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621663-AD65-17C4-2F0A-2530FBF16E1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65A97F-2D94-4EFC-9FAC-EA2166157B8D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D60BC-1424-43CE-85D2-AA1EDFB60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EA59BB-C6BD-7F4C-3323-70E3D02E5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AFBB3-F4AC-438A-A477-20B672CDB25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3844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ED224-47E1-0AD0-8473-B3C47E672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99441-DF5E-43A1-907C-EEE51D832205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8B7238-25CD-2599-5AE2-642492A46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3474B6-F110-C204-AF2E-D402F956F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AC4B12-5E10-4C8D-B2EB-240193E429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9246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AD4C0-EFD4-CD50-BFD9-9BC7416117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EA467E-A594-427E-B071-09A3392DEE35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919AF4E-BBDD-C1B1-5DE4-2190F3A240B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E6176-229A-4AA5-9B81-E29B8391F29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5203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8045D2-F955-273F-083C-8FCF6E3BF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8AECB-F398-429C-A4CF-3BAE95DCEED6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1E3A0-AD87-61D0-921A-4EC5368A734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0341E-2E85-42BD-95F3-4BDBF4E8B2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9365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B0B6E0F-01EA-7DF4-02DE-255A5BCF6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374A80-C0C7-430E-BE0C-D11AE11F50DA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7B10610-E653-0BC7-7A9D-8DE41B3C6D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8FCF2-658B-4D82-93B2-47F728B696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310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A697533-C75A-73FD-C252-7E6B7E8AA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981781-AF2C-4753-87B4-16AC08585EC1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FA67B53-EB3B-9784-4196-3EF9D6831D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89ABF-54AF-42C1-A924-F87490FB39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22958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61F13D8-49D8-04FC-0BF8-760042907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9D417A-EAE3-4F9C-9D90-F5FBD26F8196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69A5357-1592-4B20-513E-EC34E1A8E4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498DF-9F5D-49A3-AAFB-C4E494BB4D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9613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BB1A8F2-9580-528D-8930-7B4AB6BDC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BD6CCE-AE3B-4A54-9B6C-E75B2390B616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3F1A7F-8B80-564E-7809-CFCDAD88CD1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C7E63-8044-48C4-AD07-A7F0BB86839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05682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AA91E0F-0BE0-53D5-AE0D-5433C4F272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2B1E4-F8E9-467B-80DD-D2AD093FC409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43FAB-843B-B565-73A7-201492E063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758B78-137E-4B8C-8DDD-448580649A3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9082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F3BD31-723D-2C77-CA6D-4772DF5FE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0158E5-5D48-4560-A9F5-D223D996C4EA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C005BE1-613D-012E-AB8B-DAC02424A1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9D726-0F92-4704-807B-C4B44AAA89E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9587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6949EA-DF7D-CDAB-F685-2999D84F34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368E7A-8E5C-4327-9ADD-0EFA67E5AF65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4CFA945-9637-3A5C-ACC1-CF9B233493C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6BB3A-EA38-4BB1-8497-381B0ECC933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8476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0285964-728A-48B3-E011-D4E61FB21F4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29C4E4D0-4B33-C15D-4499-5180885C9F1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8E654-BA72-28CF-A622-FCFF9DD998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1BBD288-516C-4D17-900A-A68BE8FAF3C4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B6AFEF-930D-30B5-182E-B2CB87E356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5E377C3B-3794-403E-BD30-68A18D1C9F8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47" r:id="rId3"/>
    <p:sldLayoutId id="2147483848" r:id="rId4"/>
    <p:sldLayoutId id="2147483849" r:id="rId5"/>
    <p:sldLayoutId id="2147483850" r:id="rId6"/>
    <p:sldLayoutId id="2147483851" r:id="rId7"/>
    <p:sldLayoutId id="2147483852" r:id="rId8"/>
    <p:sldLayoutId id="2147483853" r:id="rId9"/>
    <p:sldLayoutId id="2147483854" r:id="rId10"/>
    <p:sldLayoutId id="214748385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779A5DF9-E697-3916-1DDD-A1201E5B02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/>
              <a:t>LCBB5004 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647EDD85-4E08-5459-F80F-8E16EAF6A7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1413" y="2081213"/>
            <a:ext cx="6400800" cy="3363912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Ma</a:t>
            </a:r>
            <a:r>
              <a:rPr lang="en-US" altLang="en-US" b="1" dirty="0" err="1">
                <a:solidFill>
                  <a:schemeClr val="tx1"/>
                </a:solidFill>
              </a:rPr>
              <a:t>naging</a:t>
            </a:r>
            <a:r>
              <a:rPr lang="en-US" altLang="en-US" b="1" dirty="0">
                <a:solidFill>
                  <a:schemeClr val="tx1"/>
                </a:solidFill>
              </a:rPr>
              <a:t> People</a:t>
            </a: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Week 4 :Session 2</a:t>
            </a: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Training and Development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412A32-A48A-2708-25C7-ED7937DDDD8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A9D9EC1C-BB1C-28B5-4884-266F6F10389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F56FEEC-B08F-485A-BCDC-94B3FB21CF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2EA0C-391E-6D83-0630-AEFA4AEA3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sz="3200" dirty="0"/>
              <a:t>Learning outcomes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A2CE8-04FF-5AD7-A902-79E6130D8B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8507288" cy="4608513"/>
          </a:xfrm>
        </p:spPr>
        <p:txBody>
          <a:bodyPr/>
          <a:lstStyle/>
          <a:p>
            <a:r>
              <a:rPr lang="en-US" sz="2000" dirty="0"/>
              <a:t>Explain how new technologies are influencing training</a:t>
            </a:r>
          </a:p>
          <a:p>
            <a:r>
              <a:rPr lang="en-US" sz="2000" dirty="0"/>
              <a:t>Evaluate a Web-based training site</a:t>
            </a:r>
          </a:p>
          <a:p>
            <a:endParaRPr lang="en-US" sz="2000" dirty="0"/>
          </a:p>
          <a:p>
            <a:r>
              <a:rPr lang="en-US" sz="2000" dirty="0"/>
              <a:t>Explain how learning and transfer of training are enhanced by using new training technologies</a:t>
            </a:r>
          </a:p>
          <a:p>
            <a:endParaRPr lang="en-US" sz="2000" dirty="0"/>
          </a:p>
          <a:p>
            <a:r>
              <a:rPr lang="en-US" sz="2000" dirty="0"/>
              <a:t>Explain the strengths and limitations of e-learning, mobile technology training methods (such as iPads), and simulations</a:t>
            </a:r>
          </a:p>
          <a:p>
            <a:endParaRPr lang="en-US" sz="2000" dirty="0"/>
          </a:p>
          <a:p>
            <a:r>
              <a:rPr lang="en-US" sz="2000" dirty="0"/>
              <a:t>Explain the different types of social media and the conditions conducive to their use for training</a:t>
            </a:r>
          </a:p>
          <a:p>
            <a:endParaRPr lang="en-US" sz="2000" dirty="0"/>
          </a:p>
          <a:p>
            <a:r>
              <a:rPr lang="en-US" sz="2000" dirty="0"/>
              <a:t>Describe to a manager the various types of distance learning</a:t>
            </a:r>
          </a:p>
          <a:p>
            <a:endParaRPr lang="en-US" sz="2000" dirty="0"/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A684C1-6D7D-D9F8-9D79-4456499BD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707FE0-CFE4-3249-5679-F2DBE90D3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15937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507D7-3EEE-C62A-1788-227A264AA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3C965-8C61-E7C3-1B61-DF27114566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Recommend what should be included in an electronic performance support system</a:t>
            </a:r>
          </a:p>
          <a:p>
            <a:endParaRPr lang="en-US" sz="1200" dirty="0"/>
          </a:p>
          <a:p>
            <a:r>
              <a:rPr lang="en-US" sz="2400" dirty="0"/>
              <a:t>Compare and contrast the strengths and weaknesses of traditional training methods versus those of technology-based training methods</a:t>
            </a:r>
          </a:p>
          <a:p>
            <a:endParaRPr lang="en-US" sz="1200" dirty="0"/>
          </a:p>
          <a:p>
            <a:r>
              <a:rPr lang="en-US" sz="2400" dirty="0"/>
              <a:t>Identify and explain the benefits of learning management systems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A97763-B4EF-4462-432F-8159B1BCC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6002EC-CEAC-A366-9653-204FCA5A47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1549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Few Statistics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2800" dirty="0"/>
              <a:t>Recent times shows 15% of training hours are delivered in a virtual classroom; 29% are delivered online</a:t>
            </a:r>
          </a:p>
          <a:p>
            <a:pPr lvl="0"/>
            <a:r>
              <a:rPr lang="en-US" sz="2800" dirty="0"/>
              <a:t>39% of learning hours involve technology-based training methods</a:t>
            </a:r>
          </a:p>
          <a:p>
            <a:pPr lvl="0"/>
            <a:r>
              <a:rPr lang="en-US" sz="2800" dirty="0"/>
              <a:t>79% of companies are using learning management systems</a:t>
            </a:r>
          </a:p>
          <a:p>
            <a:pPr lvl="0"/>
            <a:r>
              <a:rPr lang="en-US" sz="2800" dirty="0"/>
              <a:t>36% of large companies deliver training online, compared to 28% of small companies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Technology’s Influence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2400" dirty="0"/>
              <a:t>Employees have greater control over when and where they receive training</a:t>
            </a:r>
          </a:p>
          <a:p>
            <a:pPr lvl="0"/>
            <a:endParaRPr lang="en-US" sz="1200" dirty="0"/>
          </a:p>
          <a:p>
            <a:pPr lvl="0"/>
            <a:r>
              <a:rPr lang="en-US" sz="2400" dirty="0"/>
              <a:t>Employees have greater access to knowledge and expert systems</a:t>
            </a:r>
          </a:p>
          <a:p>
            <a:pPr lvl="0"/>
            <a:endParaRPr lang="en-US" sz="1200" dirty="0"/>
          </a:p>
          <a:p>
            <a:pPr lvl="0"/>
            <a:r>
              <a:rPr lang="en-US" sz="2400" dirty="0"/>
              <a:t>The use of avatars, virtual reality, and simulations make training “real”</a:t>
            </a:r>
          </a:p>
          <a:p>
            <a:pPr lvl="0"/>
            <a:endParaRPr lang="en-US" sz="1200" dirty="0"/>
          </a:p>
          <a:p>
            <a:pPr lvl="0"/>
            <a:r>
              <a:rPr lang="en-US" sz="2400" dirty="0"/>
              <a:t>Employees can choose the media they like best</a:t>
            </a:r>
          </a:p>
          <a:p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Technology’s Influence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2800" dirty="0"/>
              <a:t>The administration of training can be conducted electronically</a:t>
            </a:r>
          </a:p>
          <a:p>
            <a:pPr lvl="0"/>
            <a:endParaRPr lang="en-US" sz="1400" dirty="0"/>
          </a:p>
          <a:p>
            <a:pPr lvl="0"/>
            <a:r>
              <a:rPr lang="en-US" sz="2800" dirty="0"/>
              <a:t>Training accomplishments can be easily monitored</a:t>
            </a:r>
          </a:p>
          <a:p>
            <a:pPr lvl="0"/>
            <a:endParaRPr lang="en-US" sz="1400" dirty="0"/>
          </a:p>
          <a:p>
            <a:pPr lvl="0"/>
            <a:r>
              <a:rPr lang="en-US" sz="2800" dirty="0"/>
              <a:t>Training can be easily delivered to trainees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Technology-Based Methods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7637777"/>
              </p:ext>
            </p:extLst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Technology Facilitates Collaboration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600" dirty="0"/>
              <a:t>Digital collaboration can be synchronous or asynchronous</a:t>
            </a:r>
          </a:p>
          <a:p>
            <a:pPr lvl="1"/>
            <a:r>
              <a:rPr lang="en-US" sz="2600" dirty="0"/>
              <a:t>Synchronous communication refers to trainers, experts, and learners interacting live and in real time</a:t>
            </a:r>
          </a:p>
          <a:p>
            <a:pPr lvl="1"/>
            <a:r>
              <a:rPr lang="en-US" sz="2600" dirty="0"/>
              <a:t>Asynchronous communication refers to non-real time interactions—learners access information and resources when they desire them</a:t>
            </a:r>
          </a:p>
          <a:p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Dynamic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2800" dirty="0"/>
              <a:t>Greater interaction between learners and content, trainers, and other learners</a:t>
            </a:r>
          </a:p>
          <a:p>
            <a:pPr lvl="0"/>
            <a:r>
              <a:rPr lang="en-US" sz="2800" dirty="0"/>
              <a:t>Trainers serving more as resources and coaches</a:t>
            </a:r>
          </a:p>
          <a:p>
            <a:pPr lvl="0"/>
            <a:r>
              <a:rPr lang="en-US" sz="2800" dirty="0"/>
              <a:t>Experts and resources becoming a part of the learning environment</a:t>
            </a:r>
          </a:p>
          <a:p>
            <a:pPr lvl="0"/>
            <a:r>
              <a:rPr lang="en-US" sz="2800" dirty="0"/>
              <a:t>More training via social media</a:t>
            </a:r>
          </a:p>
          <a:p>
            <a:pPr lvl="0"/>
            <a:r>
              <a:rPr lang="en-US" sz="2800" dirty="0"/>
              <a:t>More training via games and exercises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Features of Online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2800" dirty="0"/>
              <a:t>Content—content may include text, video, graphics, and sound</a:t>
            </a:r>
          </a:p>
          <a:p>
            <a:pPr marL="0" lvl="0" indent="0">
              <a:buNone/>
            </a:pPr>
            <a:endParaRPr lang="en-US" sz="1400" dirty="0"/>
          </a:p>
          <a:p>
            <a:pPr lvl="0"/>
            <a:r>
              <a:rPr lang="en-US" sz="2800" dirty="0"/>
              <a:t>Collaboration and sharing—collaboration and sharing can help reinforce content</a:t>
            </a:r>
          </a:p>
          <a:p>
            <a:pPr lvl="0"/>
            <a:endParaRPr lang="en-US" sz="1400" dirty="0"/>
          </a:p>
          <a:p>
            <a:pPr lvl="0"/>
            <a:r>
              <a:rPr lang="en-US" sz="2800" dirty="0"/>
              <a:t>Links to resources—access to other training methods and electronic performance support 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Features of Online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2800" dirty="0"/>
              <a:t>Learner control—learners can control what, when, how, and with whom they learn</a:t>
            </a:r>
          </a:p>
          <a:p>
            <a:pPr lvl="0"/>
            <a:r>
              <a:rPr lang="en-US" sz="900" dirty="0"/>
              <a:t> </a:t>
            </a:r>
          </a:p>
          <a:p>
            <a:pPr lvl="0"/>
            <a:r>
              <a:rPr lang="en-US" sz="2800" dirty="0"/>
              <a:t>Delivery—delivery may include internet, intranet, distance learning, and CD-ROM</a:t>
            </a:r>
          </a:p>
          <a:p>
            <a:pPr lvl="0"/>
            <a:endParaRPr lang="en-US" sz="900" dirty="0"/>
          </a:p>
          <a:p>
            <a:pPr lvl="0"/>
            <a:r>
              <a:rPr lang="en-US" sz="2800" dirty="0"/>
              <a:t>Administration—online administration of enrollment, monitoring, and trainee progress 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Online Effectiveness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2700" dirty="0"/>
              <a:t>Online is more effective than face-to-face for declarative knowledge</a:t>
            </a:r>
          </a:p>
          <a:p>
            <a:pPr lvl="0"/>
            <a:r>
              <a:rPr lang="en-US" sz="2700" dirty="0"/>
              <a:t>Online and classroom are equally effective for procedural knowledge</a:t>
            </a:r>
          </a:p>
          <a:p>
            <a:pPr lvl="0"/>
            <a:r>
              <a:rPr lang="en-US" sz="2700" dirty="0"/>
              <a:t>Learners are equally satisfied with online and classroom instruction</a:t>
            </a:r>
          </a:p>
          <a:p>
            <a:pPr lvl="0"/>
            <a:r>
              <a:rPr lang="en-US" sz="2700" dirty="0"/>
              <a:t>Online is better than classroom when there’s learner control, practice, and feedback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Online Effectiveness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2800" dirty="0"/>
              <a:t>Online is better than classroom for long courses</a:t>
            </a:r>
          </a:p>
          <a:p>
            <a:pPr lvl="0"/>
            <a:r>
              <a:rPr lang="en-US" sz="2800" dirty="0"/>
              <a:t>Online and classroom are equally effective when similar methods are used</a:t>
            </a:r>
          </a:p>
          <a:p>
            <a:pPr lvl="0"/>
            <a:r>
              <a:rPr lang="en-US" sz="2800" dirty="0"/>
              <a:t>Trainees who benefit most are those who devote more time</a:t>
            </a:r>
          </a:p>
          <a:p>
            <a:pPr lvl="0"/>
            <a:r>
              <a:rPr lang="en-US" sz="2800" dirty="0"/>
              <a:t>Online learning is not effective for learners with low technology self-efficacy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Needs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Evaluate if the organization has the technological infrastructure to deliver training, provide learning resources, and offer technical support</a:t>
            </a:r>
          </a:p>
          <a:p>
            <a:endParaRPr lang="en-US" sz="1400" dirty="0"/>
          </a:p>
          <a:p>
            <a:r>
              <a:rPr lang="en-US" sz="2800" dirty="0"/>
              <a:t>Assess if trainees possess the skills for online learning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Rapid Prototyping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700" dirty="0"/>
              <a:t>Rapid prototyping could be used to design a program</a:t>
            </a:r>
          </a:p>
          <a:p>
            <a:endParaRPr lang="en-US" sz="2700" dirty="0"/>
          </a:p>
          <a:p>
            <a:r>
              <a:rPr lang="en-US" sz="2700" dirty="0"/>
              <a:t>Refers to an iterative process where initial design ideas are proposed and provided in rough form in an online working prototype</a:t>
            </a:r>
          </a:p>
          <a:p>
            <a:pPr lvl="1"/>
            <a:r>
              <a:rPr lang="en-US" sz="2700" dirty="0"/>
              <a:t>The prototype is then reviewed and refined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Refrain from Repurposing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Trainers should avoid repurposing</a:t>
            </a:r>
          </a:p>
          <a:p>
            <a:pPr marL="0" indent="0">
              <a:buNone/>
            </a:pPr>
            <a:endParaRPr lang="en-US" sz="1400" dirty="0"/>
          </a:p>
          <a:p>
            <a:r>
              <a:rPr lang="en-US" sz="2800" dirty="0"/>
              <a:t>Repurposing refers to </a:t>
            </a:r>
            <a:r>
              <a:rPr lang="en-US" sz="2800" i="1" dirty="0"/>
              <a:t>directly</a:t>
            </a:r>
            <a:r>
              <a:rPr lang="en-US" sz="2800" dirty="0"/>
              <a:t> translating a face-to-face program to an online format</a:t>
            </a:r>
          </a:p>
          <a:p>
            <a:pPr marL="0" indent="0">
              <a:buNone/>
            </a:pPr>
            <a:endParaRPr lang="en-US" sz="1400" dirty="0"/>
          </a:p>
          <a:p>
            <a:r>
              <a:rPr lang="en-US" sz="2800" dirty="0"/>
              <a:t>Repurposing will likely result in ineffective training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Create a Learning Environment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Include visuals and text</a:t>
            </a:r>
          </a:p>
          <a:p>
            <a:r>
              <a:rPr lang="en-US" sz="2800" dirty="0"/>
              <a:t>Explain complex visuals with audio or text, rather than by both</a:t>
            </a:r>
          </a:p>
          <a:p>
            <a:r>
              <a:rPr lang="en-US" sz="2800" dirty="0"/>
              <a:t>Omit extraneous visuals, words, and sounds</a:t>
            </a:r>
          </a:p>
          <a:p>
            <a:r>
              <a:rPr lang="en-US" sz="2800" dirty="0"/>
              <a:t>Engage learners through conversational language agents</a:t>
            </a:r>
          </a:p>
          <a:p>
            <a:r>
              <a:rPr lang="en-US" sz="2800" dirty="0"/>
              <a:t>Explain key concepts prior to full instruction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Create a Learning Environment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600" dirty="0"/>
              <a:t>Provide prompts for self-regulation</a:t>
            </a:r>
          </a:p>
          <a:p>
            <a:r>
              <a:rPr lang="en-US" sz="2600" dirty="0"/>
              <a:t>Provide content in short sequences </a:t>
            </a:r>
          </a:p>
          <a:p>
            <a:r>
              <a:rPr lang="en-US" sz="2600" dirty="0"/>
              <a:t>Connect modules to engage learners</a:t>
            </a:r>
          </a:p>
          <a:p>
            <a:r>
              <a:rPr lang="en-US" sz="2600" dirty="0"/>
              <a:t>Provide exercises that parallel the work environment</a:t>
            </a:r>
          </a:p>
          <a:p>
            <a:r>
              <a:rPr lang="en-US" sz="2600" dirty="0"/>
              <a:t>Distribute exercises within and among modules </a:t>
            </a:r>
          </a:p>
          <a:p>
            <a:r>
              <a:rPr lang="en-US" sz="2600" dirty="0"/>
              <a:t>Provide explanations to responses on quizzes and exercises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Learner Control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2800" dirty="0"/>
              <a:t>Do not allow trainees to control the amount of feedback they receive</a:t>
            </a:r>
          </a:p>
          <a:p>
            <a:pPr lvl="0"/>
            <a:endParaRPr lang="en-US" sz="1050" dirty="0"/>
          </a:p>
          <a:p>
            <a:pPr lvl="0"/>
            <a:r>
              <a:rPr lang="en-US" sz="2800" dirty="0"/>
              <a:t>Provide practice repeatedly using different high fidelity examples </a:t>
            </a:r>
          </a:p>
          <a:p>
            <a:pPr lvl="0"/>
            <a:endParaRPr lang="en-US" sz="1050" dirty="0"/>
          </a:p>
          <a:p>
            <a:pPr lvl="0"/>
            <a:r>
              <a:rPr lang="en-US" sz="2800" dirty="0"/>
              <a:t>Allow trainees to control the sequence to receive instruction but not to skip</a:t>
            </a:r>
          </a:p>
          <a:p>
            <a:pPr lvl="0"/>
            <a:endParaRPr lang="en-US" sz="1050" dirty="0"/>
          </a:p>
          <a:p>
            <a:pPr lvl="0"/>
            <a:r>
              <a:rPr lang="en-US" sz="2800" dirty="0"/>
              <a:t>Prompt self-regulation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Time &amp; Space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600" dirty="0"/>
              <a:t>Ensure employees are given time and space for online learning</a:t>
            </a:r>
          </a:p>
          <a:p>
            <a:endParaRPr lang="en-US" sz="2600" dirty="0"/>
          </a:p>
          <a:p>
            <a:r>
              <a:rPr lang="en-US" sz="2600" dirty="0"/>
              <a:t>Managers need to give employees time in their schedules for training, and employees need to schedule training time away from distractions</a:t>
            </a:r>
          </a:p>
          <a:p>
            <a:pPr marL="0" indent="0">
              <a:buNone/>
            </a:pPr>
            <a:endParaRPr lang="en-US" sz="2600" dirty="0"/>
          </a:p>
          <a:p>
            <a:r>
              <a:rPr lang="en-US" sz="2600" dirty="0"/>
              <a:t>Employees should not be required to fit online learning into already busy schedules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MOOCs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Massive open online courses (MOOCs) are courses designed to enroll large number of learners, which are free and accessible to anyone with internet access</a:t>
            </a:r>
          </a:p>
          <a:p>
            <a:endParaRPr lang="en-US" sz="1400" dirty="0"/>
          </a:p>
          <a:p>
            <a:r>
              <a:rPr lang="en-US" sz="2800" dirty="0"/>
              <a:t>More companies are working with MOOC providers to design custom courses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Advantages of MOOCs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spcBef>
                <a:spcPts val="0"/>
              </a:spcBef>
            </a:pPr>
            <a:r>
              <a:rPr lang="en-US" sz="2800" dirty="0"/>
              <a:t>Low cost, accessible, and diverse topics</a:t>
            </a:r>
          </a:p>
          <a:p>
            <a:pPr lvl="0">
              <a:spcBef>
                <a:spcPts val="0"/>
              </a:spcBef>
            </a:pPr>
            <a:r>
              <a:rPr lang="en-US" sz="2800" dirty="0"/>
              <a:t>Engaging short lectures combined with interaction</a:t>
            </a:r>
          </a:p>
          <a:p>
            <a:pPr lvl="0">
              <a:spcBef>
                <a:spcPts val="0"/>
              </a:spcBef>
            </a:pPr>
            <a:r>
              <a:rPr lang="en-US" sz="2800" dirty="0"/>
              <a:t>Emphasize application using role plays, cases, and projects </a:t>
            </a:r>
          </a:p>
          <a:p>
            <a:pPr lvl="0">
              <a:spcBef>
                <a:spcPts val="0"/>
              </a:spcBef>
            </a:pPr>
            <a:r>
              <a:rPr lang="en-US" sz="2800" dirty="0"/>
              <a:t>Learning is semi-synchronous</a:t>
            </a:r>
          </a:p>
          <a:p>
            <a:pPr lvl="0">
              <a:spcBef>
                <a:spcPts val="0"/>
              </a:spcBef>
            </a:pPr>
            <a:r>
              <a:rPr lang="en-US" sz="2800" dirty="0"/>
              <a:t>Many offer college credit and certificates of completion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Limitations of MOOCs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2800" dirty="0"/>
              <a:t>Participation tends to drop off after two weeks</a:t>
            </a:r>
          </a:p>
          <a:p>
            <a:pPr lvl="0"/>
            <a:endParaRPr lang="en-US" sz="900" dirty="0"/>
          </a:p>
          <a:p>
            <a:pPr lvl="0"/>
            <a:r>
              <a:rPr lang="en-US" sz="2800" dirty="0"/>
              <a:t>Completion rates are low, and most students who do complete courses do not take the credential exam</a:t>
            </a:r>
          </a:p>
          <a:p>
            <a:pPr lvl="0"/>
            <a:endParaRPr lang="en-US" sz="900" dirty="0"/>
          </a:p>
          <a:p>
            <a:pPr lvl="0"/>
            <a:r>
              <a:rPr lang="en-US" sz="2800" dirty="0"/>
              <a:t>May not be appropriate for courses where synchronous collaboration is needed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186" y="2377678"/>
            <a:ext cx="1930004" cy="2102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3629" y="3073003"/>
            <a:ext cx="3165872" cy="711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3300" dirty="0">
                <a:solidFill>
                  <a:schemeClr val="tx1"/>
                </a:solidFill>
              </a:rPr>
              <a:t>Thank You </a:t>
            </a:r>
            <a:r>
              <a:rPr lang="en-GB" altLang="en-US" sz="33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1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>
            <a:extLst>
              <a:ext uri="{FF2B5EF4-FFF2-40B4-BE49-F238E27FC236}">
                <a16:creationId xmlns:a16="http://schemas.microsoft.com/office/drawing/2014/main" id="{0F4D3CD7-9AEA-66C2-DAF0-1A3256B79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Sources</a:t>
            </a:r>
          </a:p>
        </p:txBody>
      </p:sp>
      <p:sp>
        <p:nvSpPr>
          <p:cNvPr id="39939" name="Content Placeholder 2">
            <a:extLst>
              <a:ext uri="{FF2B5EF4-FFF2-40B4-BE49-F238E27FC236}">
                <a16:creationId xmlns:a16="http://schemas.microsoft.com/office/drawing/2014/main" id="{961BE9A9-1559-10EB-8821-000549B0D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/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Armstrong, M., Taylor, S., (2017) Armstrong's Handbook of Human Resource Management Practice, 14th Edition, Kogan Page 	</a:t>
            </a:r>
          </a:p>
          <a:p>
            <a:pPr algn="just"/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Torrington, D., Hall, L., Taylor, S., Atkinson, C., (2014) Human Resource Management 9th Edition, Pearson 	</a:t>
            </a:r>
          </a:p>
          <a:p>
            <a:pPr algn="just"/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Taylor, S. ,(2010) Resourcing and talent management. 5th ed. London: Chartered Institute of Personnel and Development. 	</a:t>
            </a:r>
          </a:p>
          <a:p>
            <a:pPr marL="0" indent="0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0FC173-191C-8785-9D78-F52A3922E0C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5F879B5-8B38-4995-BAE4-F31F1A034C4F}" type="datetime1">
              <a:rPr lang="en-GB" altLang="en-US" smtClean="0"/>
              <a:pPr>
                <a:defRPr/>
              </a:pPr>
              <a:t>02/07/2024</a:t>
            </a:fld>
            <a:endParaRPr lang="en-GB" altLang="en-US"/>
          </a:p>
        </p:txBody>
      </p:sp>
      <p:sp>
        <p:nvSpPr>
          <p:cNvPr id="39941" name="Slide Number Placeholder 4">
            <a:extLst>
              <a:ext uri="{FF2B5EF4-FFF2-40B4-BE49-F238E27FC236}">
                <a16:creationId xmlns:a16="http://schemas.microsoft.com/office/drawing/2014/main" id="{2FE34D3F-2147-12BA-DA0C-73C536749A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5EBA1CC-E388-4305-9DE7-846B0D806E7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d4f6ffa-9f28-4e2a-a23f-4264c91c95c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FB5106338644429E3BDE2B2F67710C" ma:contentTypeVersion="15" ma:contentTypeDescription="Create a new document." ma:contentTypeScope="" ma:versionID="4c913a3fd121b6e11f2f6a36e75cbd76">
  <xsd:schema xmlns:xsd="http://www.w3.org/2001/XMLSchema" xmlns:xs="http://www.w3.org/2001/XMLSchema" xmlns:p="http://schemas.microsoft.com/office/2006/metadata/properties" xmlns:ns3="0d4f6ffa-9f28-4e2a-a23f-4264c91c95c3" xmlns:ns4="a5bd8bae-d77b-4579-b242-1f3afbf66184" targetNamespace="http://schemas.microsoft.com/office/2006/metadata/properties" ma:root="true" ma:fieldsID="186273b08091400b8b276fe06c71163d" ns3:_="" ns4:_="">
    <xsd:import namespace="0d4f6ffa-9f28-4e2a-a23f-4264c91c95c3"/>
    <xsd:import namespace="a5bd8bae-d77b-4579-b242-1f3afbf66184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4f6ffa-9f28-4e2a-a23f-4264c91c95c3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bd8bae-d77b-4579-b242-1f3afbf66184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F44DE51-5A69-46BC-B459-7EC49F1FB83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4786044-B4C8-4AD3-BE4A-7333246F9D1A}">
  <ds:schemaRefs>
    <ds:schemaRef ds:uri="http://schemas.microsoft.com/office/2006/metadata/properties"/>
    <ds:schemaRef ds:uri="http://purl.org/dc/terms/"/>
    <ds:schemaRef ds:uri="a5bd8bae-d77b-4579-b242-1f3afbf66184"/>
    <ds:schemaRef ds:uri="http://schemas.microsoft.com/office/2006/documentManagement/types"/>
    <ds:schemaRef ds:uri="0d4f6ffa-9f28-4e2a-a23f-4264c91c95c3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EB649BE4-2228-4608-A0E5-B4EE872B291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4f6ffa-9f28-4e2a-a23f-4264c91c95c3"/>
    <ds:schemaRef ds:uri="a5bd8bae-d77b-4579-b242-1f3afbf661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1355</TotalTime>
  <Words>1045</Words>
  <Application>Microsoft Office PowerPoint</Application>
  <PresentationFormat>On-screen Show (4:3)</PresentationFormat>
  <Paragraphs>202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Gisha</vt:lpstr>
      <vt:lpstr>Myriad Pro</vt:lpstr>
      <vt:lpstr>Symbol</vt:lpstr>
      <vt:lpstr>Verdana</vt:lpstr>
      <vt:lpstr>Wingdings</vt:lpstr>
      <vt:lpstr>20140311PresentationUWTSDTemplate</vt:lpstr>
      <vt:lpstr>LCBB5004  </vt:lpstr>
      <vt:lpstr>Learning outcomes</vt:lpstr>
      <vt:lpstr>Contd..</vt:lpstr>
      <vt:lpstr>A Few Statistics</vt:lpstr>
      <vt:lpstr>Technology’s Influence</vt:lpstr>
      <vt:lpstr>Technology’s Influence</vt:lpstr>
      <vt:lpstr>Technology-Based Methods</vt:lpstr>
      <vt:lpstr>Technology Facilitates Collaboration</vt:lpstr>
      <vt:lpstr>Dynamic Learning</vt:lpstr>
      <vt:lpstr>Features of Online Learning</vt:lpstr>
      <vt:lpstr>Features of Online Learning</vt:lpstr>
      <vt:lpstr>Online Effectiveness</vt:lpstr>
      <vt:lpstr>Online Effectiveness</vt:lpstr>
      <vt:lpstr>Needs Assessment</vt:lpstr>
      <vt:lpstr>Rapid Prototyping </vt:lpstr>
      <vt:lpstr>Refrain from Repurposing</vt:lpstr>
      <vt:lpstr>Create a Learning Environment</vt:lpstr>
      <vt:lpstr>Create a Learning Environment</vt:lpstr>
      <vt:lpstr>Learner Control </vt:lpstr>
      <vt:lpstr>Time &amp; Space</vt:lpstr>
      <vt:lpstr>MOOCs</vt:lpstr>
      <vt:lpstr>Advantages of MOOCs</vt:lpstr>
      <vt:lpstr>Limitations of MOOCs</vt:lpstr>
      <vt:lpstr>Any Questions?</vt:lpstr>
      <vt:lpstr>Sources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Jayalakshmi Gopalkrishnan</cp:lastModifiedBy>
  <cp:revision>74</cp:revision>
  <cp:lastPrinted>1601-01-01T00:00:00Z</cp:lastPrinted>
  <dcterms:created xsi:type="dcterms:W3CDTF">2002-10-07T19:43:58Z</dcterms:created>
  <dcterms:modified xsi:type="dcterms:W3CDTF">2024-07-01T23:27:09Z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0x01010098FB5106338644429E3BDE2B2F67710C</vt:lpwstr>
  </property>
</Properties>
</file>