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225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74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331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689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565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001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682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999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886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539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777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98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545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252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73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202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071B5EF-33A7-44FD-B9D8-82AB374F2EC3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FFF6B4C8-2B4E-4F3F-B31F-609B20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67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ckduckgo.com/" TargetMode="External"/><Relationship Id="rId2" Type="http://schemas.openxmlformats.org/officeDocument/2006/relationships/hyperlink" Target="http://foundersfilms.com/series/gabriel-weinber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duckduckgo.com/abou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862" y="623453"/>
            <a:ext cx="9610026" cy="1712063"/>
          </a:xfrm>
        </p:spPr>
        <p:txBody>
          <a:bodyPr/>
          <a:lstStyle/>
          <a:p>
            <a:r>
              <a:rPr lang="en-GB" dirty="0" smtClean="0"/>
              <a:t>The Second business you may not have heard about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3000534"/>
            <a:ext cx="11118273" cy="3493783"/>
          </a:xfrm>
        </p:spPr>
        <p:txBody>
          <a:bodyPr>
            <a:noAutofit/>
          </a:bodyPr>
          <a:lstStyle/>
          <a:p>
            <a:r>
              <a:rPr lang="en-GB" sz="3000" dirty="0" smtClean="0">
                <a:hlinkClick r:id="rId2"/>
              </a:rPr>
              <a:t>http://foundersfilms.com/series/gabriel-weinberg</a:t>
            </a:r>
            <a:endParaRPr lang="en-GB" sz="3000" dirty="0" smtClean="0"/>
          </a:p>
          <a:p>
            <a:endParaRPr lang="en-GB" sz="3000" dirty="0"/>
          </a:p>
          <a:p>
            <a:r>
              <a:rPr lang="en-GB" sz="3000" dirty="0" smtClean="0"/>
              <a:t>Company called </a:t>
            </a:r>
            <a:r>
              <a:rPr lang="en-GB" sz="3000" dirty="0" smtClean="0">
                <a:hlinkClick r:id="rId3"/>
              </a:rPr>
              <a:t>www.duckduckgo.com</a:t>
            </a:r>
            <a:r>
              <a:rPr lang="en-GB" sz="3000" dirty="0" smtClean="0"/>
              <a:t> </a:t>
            </a:r>
          </a:p>
          <a:p>
            <a:endParaRPr lang="en-GB" sz="3000" dirty="0"/>
          </a:p>
          <a:p>
            <a:r>
              <a:rPr lang="en-GB" sz="3000" dirty="0" smtClean="0">
                <a:hlinkClick r:id="rId4"/>
              </a:rPr>
              <a:t>www.duckduckgo.com/about</a:t>
            </a:r>
            <a:r>
              <a:rPr lang="en-GB" sz="3000" dirty="0" smtClean="0"/>
              <a:t>  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73683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</TotalTime>
  <Words>16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The Second business you may not have heard about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business</dc:title>
  <dc:creator>SAW-1</dc:creator>
  <cp:lastModifiedBy>SAW-1</cp:lastModifiedBy>
  <cp:revision>6</cp:revision>
  <dcterms:created xsi:type="dcterms:W3CDTF">2015-10-12T10:18:06Z</dcterms:created>
  <dcterms:modified xsi:type="dcterms:W3CDTF">2015-10-12T14:39:37Z</dcterms:modified>
</cp:coreProperties>
</file>