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67" r:id="rId6"/>
    <p:sldId id="257" r:id="rId7"/>
    <p:sldId id="258" r:id="rId8"/>
    <p:sldId id="268" r:id="rId9"/>
    <p:sldId id="271" r:id="rId10"/>
    <p:sldId id="269" r:id="rId11"/>
    <p:sldId id="272" r:id="rId12"/>
    <p:sldId id="270" r:id="rId13"/>
    <p:sldId id="273" r:id="rId14"/>
    <p:sldId id="274" r:id="rId15"/>
    <p:sldId id="275" r:id="rId16"/>
    <p:sldId id="276" r:id="rId17"/>
    <p:sldId id="277" r:id="rId18"/>
    <p:sldId id="278" r:id="rId19"/>
    <p:sldId id="279" r:id="rId20"/>
    <p:sldId id="280" r:id="rId21"/>
    <p:sldId id="281" r:id="rId22"/>
    <p:sldId id="282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AFEBCE8-59A6-4859-BE8B-44B313E0A8EE}" v="13" dt="2025-09-26T10:52:21.98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79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tin Locock" userId="e15b0232-237d-4436-a587-677fdd88485c" providerId="ADAL" clId="{CAFEBCE8-59A6-4859-BE8B-44B313E0A8EE}"/>
    <pc:docChg chg="undo custSel addSld delSld modSld">
      <pc:chgData name="Martin Locock" userId="e15b0232-237d-4436-a587-677fdd88485c" providerId="ADAL" clId="{CAFEBCE8-59A6-4859-BE8B-44B313E0A8EE}" dt="2025-09-26T10:55:33.082" v="1972" actId="6549"/>
      <pc:docMkLst>
        <pc:docMk/>
      </pc:docMkLst>
      <pc:sldChg chg="modSp mod">
        <pc:chgData name="Martin Locock" userId="e15b0232-237d-4436-a587-677fdd88485c" providerId="ADAL" clId="{CAFEBCE8-59A6-4859-BE8B-44B313E0A8EE}" dt="2025-09-26T07:41:49.987" v="33" actId="20577"/>
        <pc:sldMkLst>
          <pc:docMk/>
          <pc:sldMk cId="2136607358" sldId="256"/>
        </pc:sldMkLst>
        <pc:spChg chg="mod">
          <ac:chgData name="Martin Locock" userId="e15b0232-237d-4436-a587-677fdd88485c" providerId="ADAL" clId="{CAFEBCE8-59A6-4859-BE8B-44B313E0A8EE}" dt="2025-09-26T07:41:49.987" v="33" actId="20577"/>
          <ac:spMkLst>
            <pc:docMk/>
            <pc:sldMk cId="2136607358" sldId="256"/>
            <ac:spMk id="3" creationId="{F6EBF81A-E46B-07DB-27D3-C55A59305A3A}"/>
          </ac:spMkLst>
        </pc:spChg>
      </pc:sldChg>
      <pc:sldChg chg="addSp delSp modSp mod">
        <pc:chgData name="Martin Locock" userId="e15b0232-237d-4436-a587-677fdd88485c" providerId="ADAL" clId="{CAFEBCE8-59A6-4859-BE8B-44B313E0A8EE}" dt="2025-09-26T07:48:35.735" v="65" actId="1076"/>
        <pc:sldMkLst>
          <pc:docMk/>
          <pc:sldMk cId="3583089813" sldId="257"/>
        </pc:sldMkLst>
        <pc:spChg chg="add del mod">
          <ac:chgData name="Martin Locock" userId="e15b0232-237d-4436-a587-677fdd88485c" providerId="ADAL" clId="{CAFEBCE8-59A6-4859-BE8B-44B313E0A8EE}" dt="2025-09-26T07:44:48.555" v="36"/>
          <ac:spMkLst>
            <pc:docMk/>
            <pc:sldMk cId="3583089813" sldId="257"/>
            <ac:spMk id="5" creationId="{252A91B1-9620-5F46-03F7-4C6B57661B17}"/>
          </ac:spMkLst>
        </pc:spChg>
        <pc:graphicFrameChg chg="del modGraphic">
          <ac:chgData name="Martin Locock" userId="e15b0232-237d-4436-a587-677fdd88485c" providerId="ADAL" clId="{CAFEBCE8-59A6-4859-BE8B-44B313E0A8EE}" dt="2025-09-26T07:42:09.008" v="35" actId="21"/>
          <ac:graphicFrameMkLst>
            <pc:docMk/>
            <pc:sldMk cId="3583089813" sldId="257"/>
            <ac:graphicFrameMk id="4" creationId="{55E62832-AABE-5455-CF60-A2B226105399}"/>
          </ac:graphicFrameMkLst>
        </pc:graphicFrameChg>
        <pc:graphicFrameChg chg="add mod modGraphic">
          <ac:chgData name="Martin Locock" userId="e15b0232-237d-4436-a587-677fdd88485c" providerId="ADAL" clId="{CAFEBCE8-59A6-4859-BE8B-44B313E0A8EE}" dt="2025-09-26T07:48:15.470" v="60" actId="1076"/>
          <ac:graphicFrameMkLst>
            <pc:docMk/>
            <pc:sldMk cId="3583089813" sldId="257"/>
            <ac:graphicFrameMk id="6" creationId="{53B17F34-7F50-BE1D-0BA4-23B350318D2C}"/>
          </ac:graphicFrameMkLst>
        </pc:graphicFrameChg>
        <pc:graphicFrameChg chg="add mod modGraphic">
          <ac:chgData name="Martin Locock" userId="e15b0232-237d-4436-a587-677fdd88485c" providerId="ADAL" clId="{CAFEBCE8-59A6-4859-BE8B-44B313E0A8EE}" dt="2025-09-26T07:48:35.735" v="65" actId="1076"/>
          <ac:graphicFrameMkLst>
            <pc:docMk/>
            <pc:sldMk cId="3583089813" sldId="257"/>
            <ac:graphicFrameMk id="7" creationId="{02253F4D-A8E5-9B64-52D6-A70E000DB91F}"/>
          </ac:graphicFrameMkLst>
        </pc:graphicFrameChg>
      </pc:sldChg>
      <pc:sldChg chg="addSp modSp mod">
        <pc:chgData name="Martin Locock" userId="e15b0232-237d-4436-a587-677fdd88485c" providerId="ADAL" clId="{CAFEBCE8-59A6-4859-BE8B-44B313E0A8EE}" dt="2025-09-26T08:21:05.987" v="750" actId="20577"/>
        <pc:sldMkLst>
          <pc:docMk/>
          <pc:sldMk cId="1479045081" sldId="258"/>
        </pc:sldMkLst>
        <pc:spChg chg="mod">
          <ac:chgData name="Martin Locock" userId="e15b0232-237d-4436-a587-677fdd88485c" providerId="ADAL" clId="{CAFEBCE8-59A6-4859-BE8B-44B313E0A8EE}" dt="2025-09-26T07:51:38.825" v="144" actId="20577"/>
          <ac:spMkLst>
            <pc:docMk/>
            <pc:sldMk cId="1479045081" sldId="258"/>
            <ac:spMk id="2" creationId="{742440C8-231F-CDDD-5384-AFDC2646C02C}"/>
          </ac:spMkLst>
        </pc:spChg>
        <pc:spChg chg="mod">
          <ac:chgData name="Martin Locock" userId="e15b0232-237d-4436-a587-677fdd88485c" providerId="ADAL" clId="{CAFEBCE8-59A6-4859-BE8B-44B313E0A8EE}" dt="2025-09-26T08:21:05.987" v="750" actId="20577"/>
          <ac:spMkLst>
            <pc:docMk/>
            <pc:sldMk cId="1479045081" sldId="258"/>
            <ac:spMk id="3" creationId="{D07E4A80-A41E-E6E6-403A-EB1549B760E3}"/>
          </ac:spMkLst>
        </pc:spChg>
        <pc:picChg chg="add mod">
          <ac:chgData name="Martin Locock" userId="e15b0232-237d-4436-a587-677fdd88485c" providerId="ADAL" clId="{CAFEBCE8-59A6-4859-BE8B-44B313E0A8EE}" dt="2025-09-26T07:58:28.943" v="519" actId="1076"/>
          <ac:picMkLst>
            <pc:docMk/>
            <pc:sldMk cId="1479045081" sldId="258"/>
            <ac:picMk id="4" creationId="{23F458D5-0152-7E23-26EE-D6A1F2F433CC}"/>
          </ac:picMkLst>
        </pc:picChg>
      </pc:sldChg>
      <pc:sldChg chg="del">
        <pc:chgData name="Martin Locock" userId="e15b0232-237d-4436-a587-677fdd88485c" providerId="ADAL" clId="{CAFEBCE8-59A6-4859-BE8B-44B313E0A8EE}" dt="2025-09-26T08:13:27.469" v="640" actId="2696"/>
        <pc:sldMkLst>
          <pc:docMk/>
          <pc:sldMk cId="2297818913" sldId="259"/>
        </pc:sldMkLst>
      </pc:sldChg>
      <pc:sldChg chg="del">
        <pc:chgData name="Martin Locock" userId="e15b0232-237d-4436-a587-677fdd88485c" providerId="ADAL" clId="{CAFEBCE8-59A6-4859-BE8B-44B313E0A8EE}" dt="2025-09-26T08:13:31.591" v="641" actId="2696"/>
        <pc:sldMkLst>
          <pc:docMk/>
          <pc:sldMk cId="1023079378" sldId="260"/>
        </pc:sldMkLst>
      </pc:sldChg>
      <pc:sldChg chg="del">
        <pc:chgData name="Martin Locock" userId="e15b0232-237d-4436-a587-677fdd88485c" providerId="ADAL" clId="{CAFEBCE8-59A6-4859-BE8B-44B313E0A8EE}" dt="2025-09-26T08:13:35.127" v="642" actId="2696"/>
        <pc:sldMkLst>
          <pc:docMk/>
          <pc:sldMk cId="327197087" sldId="261"/>
        </pc:sldMkLst>
      </pc:sldChg>
      <pc:sldChg chg="del">
        <pc:chgData name="Martin Locock" userId="e15b0232-237d-4436-a587-677fdd88485c" providerId="ADAL" clId="{CAFEBCE8-59A6-4859-BE8B-44B313E0A8EE}" dt="2025-09-26T08:13:37.784" v="643" actId="2696"/>
        <pc:sldMkLst>
          <pc:docMk/>
          <pc:sldMk cId="2403936121" sldId="262"/>
        </pc:sldMkLst>
      </pc:sldChg>
      <pc:sldChg chg="del">
        <pc:chgData name="Martin Locock" userId="e15b0232-237d-4436-a587-677fdd88485c" providerId="ADAL" clId="{CAFEBCE8-59A6-4859-BE8B-44B313E0A8EE}" dt="2025-09-26T08:13:41.388" v="644" actId="2696"/>
        <pc:sldMkLst>
          <pc:docMk/>
          <pc:sldMk cId="3314259402" sldId="263"/>
        </pc:sldMkLst>
      </pc:sldChg>
      <pc:sldChg chg="del">
        <pc:chgData name="Martin Locock" userId="e15b0232-237d-4436-a587-677fdd88485c" providerId="ADAL" clId="{CAFEBCE8-59A6-4859-BE8B-44B313E0A8EE}" dt="2025-09-26T08:13:43.808" v="645" actId="2696"/>
        <pc:sldMkLst>
          <pc:docMk/>
          <pc:sldMk cId="4085863833" sldId="264"/>
        </pc:sldMkLst>
      </pc:sldChg>
      <pc:sldChg chg="del">
        <pc:chgData name="Martin Locock" userId="e15b0232-237d-4436-a587-677fdd88485c" providerId="ADAL" clId="{CAFEBCE8-59A6-4859-BE8B-44B313E0A8EE}" dt="2025-09-26T08:14:03.377" v="646" actId="2696"/>
        <pc:sldMkLst>
          <pc:docMk/>
          <pc:sldMk cId="679671621" sldId="265"/>
        </pc:sldMkLst>
      </pc:sldChg>
      <pc:sldChg chg="del">
        <pc:chgData name="Martin Locock" userId="e15b0232-237d-4436-a587-677fdd88485c" providerId="ADAL" clId="{CAFEBCE8-59A6-4859-BE8B-44B313E0A8EE}" dt="2025-09-26T08:14:10.420" v="647" actId="2696"/>
        <pc:sldMkLst>
          <pc:docMk/>
          <pc:sldMk cId="3046923435" sldId="266"/>
        </pc:sldMkLst>
      </pc:sldChg>
      <pc:sldChg chg="modSp new mod">
        <pc:chgData name="Martin Locock" userId="e15b0232-237d-4436-a587-677fdd88485c" providerId="ADAL" clId="{CAFEBCE8-59A6-4859-BE8B-44B313E0A8EE}" dt="2025-09-26T10:47:54.072" v="1898" actId="20577"/>
        <pc:sldMkLst>
          <pc:docMk/>
          <pc:sldMk cId="2152468720" sldId="267"/>
        </pc:sldMkLst>
        <pc:spChg chg="mod">
          <ac:chgData name="Martin Locock" userId="e15b0232-237d-4436-a587-677fdd88485c" providerId="ADAL" clId="{CAFEBCE8-59A6-4859-BE8B-44B313E0A8EE}" dt="2025-09-26T07:49:05.738" v="83" actId="20577"/>
          <ac:spMkLst>
            <pc:docMk/>
            <pc:sldMk cId="2152468720" sldId="267"/>
            <ac:spMk id="2" creationId="{E70151B9-1CBD-2276-63F7-FF46AE983EB7}"/>
          </ac:spMkLst>
        </pc:spChg>
        <pc:spChg chg="mod">
          <ac:chgData name="Martin Locock" userId="e15b0232-237d-4436-a587-677fdd88485c" providerId="ADAL" clId="{CAFEBCE8-59A6-4859-BE8B-44B313E0A8EE}" dt="2025-09-26T10:47:54.072" v="1898" actId="20577"/>
          <ac:spMkLst>
            <pc:docMk/>
            <pc:sldMk cId="2152468720" sldId="267"/>
            <ac:spMk id="3" creationId="{E9E735FC-8D94-692C-9A4D-38D9F2897619}"/>
          </ac:spMkLst>
        </pc:spChg>
      </pc:sldChg>
      <pc:sldChg chg="addSp delSp modSp new mod setBg setClrOvrMap">
        <pc:chgData name="Martin Locock" userId="e15b0232-237d-4436-a587-677fdd88485c" providerId="ADAL" clId="{CAFEBCE8-59A6-4859-BE8B-44B313E0A8EE}" dt="2025-09-26T08:18:53.660" v="705" actId="14100"/>
        <pc:sldMkLst>
          <pc:docMk/>
          <pc:sldMk cId="639119055" sldId="268"/>
        </pc:sldMkLst>
        <pc:spChg chg="mod">
          <ac:chgData name="Martin Locock" userId="e15b0232-237d-4436-a587-677fdd88485c" providerId="ADAL" clId="{CAFEBCE8-59A6-4859-BE8B-44B313E0A8EE}" dt="2025-09-26T08:06:54.090" v="583" actId="20577"/>
          <ac:spMkLst>
            <pc:docMk/>
            <pc:sldMk cId="639119055" sldId="268"/>
            <ac:spMk id="2" creationId="{4B247A2A-5ED4-1051-6038-E4F4FD85FA60}"/>
          </ac:spMkLst>
        </pc:spChg>
        <pc:spChg chg="del">
          <ac:chgData name="Martin Locock" userId="e15b0232-237d-4436-a587-677fdd88485c" providerId="ADAL" clId="{CAFEBCE8-59A6-4859-BE8B-44B313E0A8EE}" dt="2025-09-26T08:00:52.957" v="567" actId="22"/>
          <ac:spMkLst>
            <pc:docMk/>
            <pc:sldMk cId="639119055" sldId="268"/>
            <ac:spMk id="3" creationId="{E5ABF0D7-7E97-7CEE-800F-46FAE9426E2A}"/>
          </ac:spMkLst>
        </pc:spChg>
        <pc:spChg chg="add">
          <ac:chgData name="Martin Locock" userId="e15b0232-237d-4436-a587-677fdd88485c" providerId="ADAL" clId="{CAFEBCE8-59A6-4859-BE8B-44B313E0A8EE}" dt="2025-09-26T08:11:10.598" v="635"/>
          <ac:spMkLst>
            <pc:docMk/>
            <pc:sldMk cId="639119055" sldId="268"/>
            <ac:spMk id="14" creationId="{04DA891B-9DE1-F8D1-FEA5-FA1FCDA4A7B1}"/>
          </ac:spMkLst>
        </pc:spChg>
        <pc:spChg chg="add del">
          <ac:chgData name="Martin Locock" userId="e15b0232-237d-4436-a587-677fdd88485c" providerId="ADAL" clId="{CAFEBCE8-59A6-4859-BE8B-44B313E0A8EE}" dt="2025-09-26T08:04:54.870" v="580" actId="26606"/>
          <ac:spMkLst>
            <pc:docMk/>
            <pc:sldMk cId="639119055" sldId="268"/>
            <ac:spMk id="17" creationId="{351E64B5-6A39-D89C-E65E-C90C90FA8866}"/>
          </ac:spMkLst>
        </pc:spChg>
        <pc:spChg chg="add del">
          <ac:chgData name="Martin Locock" userId="e15b0232-237d-4436-a587-677fdd88485c" providerId="ADAL" clId="{CAFEBCE8-59A6-4859-BE8B-44B313E0A8EE}" dt="2025-09-26T08:04:54.870" v="580" actId="26606"/>
          <ac:spMkLst>
            <pc:docMk/>
            <pc:sldMk cId="639119055" sldId="268"/>
            <ac:spMk id="20" creationId="{8DF8AE6E-38CD-4B2A-8E02-F099DD30EF40}"/>
          </ac:spMkLst>
        </pc:spChg>
        <pc:spChg chg="add del">
          <ac:chgData name="Martin Locock" userId="e15b0232-237d-4436-a587-677fdd88485c" providerId="ADAL" clId="{CAFEBCE8-59A6-4859-BE8B-44B313E0A8EE}" dt="2025-09-26T08:04:54.870" v="580" actId="26606"/>
          <ac:spMkLst>
            <pc:docMk/>
            <pc:sldMk cId="639119055" sldId="268"/>
            <ac:spMk id="24" creationId="{1E32D174-F8A9-4FF0-8888-1B4F5E184961}"/>
          </ac:spMkLst>
        </pc:spChg>
        <pc:spChg chg="add del">
          <ac:chgData name="Martin Locock" userId="e15b0232-237d-4436-a587-677fdd88485c" providerId="ADAL" clId="{CAFEBCE8-59A6-4859-BE8B-44B313E0A8EE}" dt="2025-09-26T08:04:54.870" v="580" actId="26606"/>
          <ac:spMkLst>
            <pc:docMk/>
            <pc:sldMk cId="639119055" sldId="268"/>
            <ac:spMk id="26" creationId="{769201C5-687E-46FB-BA72-23BA40BFEE1E}"/>
          </ac:spMkLst>
        </pc:spChg>
        <pc:spChg chg="add del">
          <ac:chgData name="Martin Locock" userId="e15b0232-237d-4436-a587-677fdd88485c" providerId="ADAL" clId="{CAFEBCE8-59A6-4859-BE8B-44B313E0A8EE}" dt="2025-09-26T08:04:54.870" v="580" actId="26606"/>
          <ac:spMkLst>
            <pc:docMk/>
            <pc:sldMk cId="639119055" sldId="268"/>
            <ac:spMk id="28" creationId="{339141A8-FDFD-4ABE-A499-72C9669F4BE6}"/>
          </ac:spMkLst>
        </pc:spChg>
        <pc:spChg chg="add">
          <ac:chgData name="Martin Locock" userId="e15b0232-237d-4436-a587-677fdd88485c" providerId="ADAL" clId="{CAFEBCE8-59A6-4859-BE8B-44B313E0A8EE}" dt="2025-09-26T08:04:48.162" v="579" actId="26606"/>
          <ac:spMkLst>
            <pc:docMk/>
            <pc:sldMk cId="639119055" sldId="268"/>
            <ac:spMk id="30" creationId="{8A439E11-755A-4258-859D-56A6B6AFCB66}"/>
          </ac:spMkLst>
        </pc:spChg>
        <pc:spChg chg="add del">
          <ac:chgData name="Martin Locock" userId="e15b0232-237d-4436-a587-677fdd88485c" providerId="ADAL" clId="{CAFEBCE8-59A6-4859-BE8B-44B313E0A8EE}" dt="2025-09-26T08:04:54.870" v="580" actId="26606"/>
          <ac:spMkLst>
            <pc:docMk/>
            <pc:sldMk cId="639119055" sldId="268"/>
            <ac:spMk id="32" creationId="{E916EF49-F958-4F28-A999-F8FA8D09AF86}"/>
          </ac:spMkLst>
        </pc:spChg>
        <pc:spChg chg="add del">
          <ac:chgData name="Martin Locock" userId="e15b0232-237d-4436-a587-677fdd88485c" providerId="ADAL" clId="{CAFEBCE8-59A6-4859-BE8B-44B313E0A8EE}" dt="2025-09-26T08:04:54.870" v="580" actId="26606"/>
          <ac:spMkLst>
            <pc:docMk/>
            <pc:sldMk cId="639119055" sldId="268"/>
            <ac:spMk id="36" creationId="{3E84BD56-679D-4E0C-9C9B-D694ABF07373}"/>
          </ac:spMkLst>
        </pc:spChg>
        <pc:spChg chg="add del">
          <ac:chgData name="Martin Locock" userId="e15b0232-237d-4436-a587-677fdd88485c" providerId="ADAL" clId="{CAFEBCE8-59A6-4859-BE8B-44B313E0A8EE}" dt="2025-09-26T08:04:54.870" v="580" actId="26606"/>
          <ac:spMkLst>
            <pc:docMk/>
            <pc:sldMk cId="639119055" sldId="268"/>
            <ac:spMk id="38" creationId="{2335FEDF-EF88-4E68-9CF7-5A72EF32AFC2}"/>
          </ac:spMkLst>
        </pc:spChg>
        <pc:spChg chg="del">
          <ac:chgData name="Martin Locock" userId="e15b0232-237d-4436-a587-677fdd88485c" providerId="ADAL" clId="{CAFEBCE8-59A6-4859-BE8B-44B313E0A8EE}" dt="2025-09-26T08:04:54.870" v="580" actId="26606"/>
          <ac:spMkLst>
            <pc:docMk/>
            <pc:sldMk cId="639119055" sldId="268"/>
            <ac:spMk id="40" creationId="{837A7BE2-DF08-4ECE-A520-13927DBF4C5E}"/>
          </ac:spMkLst>
        </pc:spChg>
        <pc:picChg chg="add mod">
          <ac:chgData name="Martin Locock" userId="e15b0232-237d-4436-a587-677fdd88485c" providerId="ADAL" clId="{CAFEBCE8-59A6-4859-BE8B-44B313E0A8EE}" dt="2025-09-26T08:18:28.083" v="698" actId="14100"/>
          <ac:picMkLst>
            <pc:docMk/>
            <pc:sldMk cId="639119055" sldId="268"/>
            <ac:picMk id="5" creationId="{B28B1EA6-B302-F797-0DDD-57A3B94A4CDF}"/>
          </ac:picMkLst>
        </pc:picChg>
        <pc:picChg chg="add mod ord">
          <ac:chgData name="Martin Locock" userId="e15b0232-237d-4436-a587-677fdd88485c" providerId="ADAL" clId="{CAFEBCE8-59A6-4859-BE8B-44B313E0A8EE}" dt="2025-09-26T08:18:40.518" v="701" actId="14100"/>
          <ac:picMkLst>
            <pc:docMk/>
            <pc:sldMk cId="639119055" sldId="268"/>
            <ac:picMk id="7" creationId="{803FEF9A-C7C4-0C80-6E25-C335BE062B7E}"/>
          </ac:picMkLst>
        </pc:picChg>
        <pc:picChg chg="add mod">
          <ac:chgData name="Martin Locock" userId="e15b0232-237d-4436-a587-677fdd88485c" providerId="ADAL" clId="{CAFEBCE8-59A6-4859-BE8B-44B313E0A8EE}" dt="2025-09-26T08:18:50.620" v="704" actId="14100"/>
          <ac:picMkLst>
            <pc:docMk/>
            <pc:sldMk cId="639119055" sldId="268"/>
            <ac:picMk id="9" creationId="{70B8F08D-5DC4-86C5-ED74-7E516C9AE5B1}"/>
          </ac:picMkLst>
        </pc:picChg>
        <pc:picChg chg="add mod">
          <ac:chgData name="Martin Locock" userId="e15b0232-237d-4436-a587-677fdd88485c" providerId="ADAL" clId="{CAFEBCE8-59A6-4859-BE8B-44B313E0A8EE}" dt="2025-09-26T08:18:53.660" v="705" actId="14100"/>
          <ac:picMkLst>
            <pc:docMk/>
            <pc:sldMk cId="639119055" sldId="268"/>
            <ac:picMk id="11" creationId="{34734F41-2A02-C075-0D37-503FB94BE9A0}"/>
          </ac:picMkLst>
        </pc:picChg>
        <pc:picChg chg="add del mod">
          <ac:chgData name="Martin Locock" userId="e15b0232-237d-4436-a587-677fdd88485c" providerId="ADAL" clId="{CAFEBCE8-59A6-4859-BE8B-44B313E0A8EE}" dt="2025-09-26T08:18:11.614" v="693" actId="478"/>
          <ac:picMkLst>
            <pc:docMk/>
            <pc:sldMk cId="639119055" sldId="268"/>
            <ac:picMk id="13" creationId="{AE21FB57-FB4E-3CEC-9862-784468CC784F}"/>
          </ac:picMkLst>
        </pc:picChg>
        <pc:picChg chg="add mod">
          <ac:chgData name="Martin Locock" userId="e15b0232-237d-4436-a587-677fdd88485c" providerId="ADAL" clId="{CAFEBCE8-59A6-4859-BE8B-44B313E0A8EE}" dt="2025-09-26T08:11:33.549" v="637" actId="1076"/>
          <ac:picMkLst>
            <pc:docMk/>
            <pc:sldMk cId="639119055" sldId="268"/>
            <ac:picMk id="16" creationId="{0138C278-D5C3-32E1-8E2E-EA6CB5A408BF}"/>
          </ac:picMkLst>
        </pc:picChg>
      </pc:sldChg>
      <pc:sldChg chg="addSp delSp modSp new mod">
        <pc:chgData name="Martin Locock" userId="e15b0232-237d-4436-a587-677fdd88485c" providerId="ADAL" clId="{CAFEBCE8-59A6-4859-BE8B-44B313E0A8EE}" dt="2025-09-26T08:19:57.108" v="719" actId="1076"/>
        <pc:sldMkLst>
          <pc:docMk/>
          <pc:sldMk cId="436554600" sldId="269"/>
        </pc:sldMkLst>
        <pc:spChg chg="mod">
          <ac:chgData name="Martin Locock" userId="e15b0232-237d-4436-a587-677fdd88485c" providerId="ADAL" clId="{CAFEBCE8-59A6-4859-BE8B-44B313E0A8EE}" dt="2025-09-26T08:18:03.852" v="690" actId="6549"/>
          <ac:spMkLst>
            <pc:docMk/>
            <pc:sldMk cId="436554600" sldId="269"/>
            <ac:spMk id="2" creationId="{BF1EE0EF-7932-0FD3-9AE7-D1B88482CADC}"/>
          </ac:spMkLst>
        </pc:spChg>
        <pc:spChg chg="del">
          <ac:chgData name="Martin Locock" userId="e15b0232-237d-4436-a587-677fdd88485c" providerId="ADAL" clId="{CAFEBCE8-59A6-4859-BE8B-44B313E0A8EE}" dt="2025-09-26T08:08:53.549" v="609" actId="22"/>
          <ac:spMkLst>
            <pc:docMk/>
            <pc:sldMk cId="436554600" sldId="269"/>
            <ac:spMk id="3" creationId="{8BD47860-56B9-6556-DEC7-BC3A7552C366}"/>
          </ac:spMkLst>
        </pc:spChg>
        <pc:spChg chg="add del mod">
          <ac:chgData name="Martin Locock" userId="e15b0232-237d-4436-a587-677fdd88485c" providerId="ADAL" clId="{CAFEBCE8-59A6-4859-BE8B-44B313E0A8EE}" dt="2025-09-26T08:19:43.097" v="715" actId="478"/>
          <ac:spMkLst>
            <pc:docMk/>
            <pc:sldMk cId="436554600" sldId="269"/>
            <ac:spMk id="11" creationId="{F8051D74-9265-AD6E-67FA-DC81234EE5E7}"/>
          </ac:spMkLst>
        </pc:spChg>
        <pc:picChg chg="add mod modCrop">
          <ac:chgData name="Martin Locock" userId="e15b0232-237d-4436-a587-677fdd88485c" providerId="ADAL" clId="{CAFEBCE8-59A6-4859-BE8B-44B313E0A8EE}" dt="2025-09-26T08:19:57.108" v="719" actId="1076"/>
          <ac:picMkLst>
            <pc:docMk/>
            <pc:sldMk cId="436554600" sldId="269"/>
            <ac:picMk id="5" creationId="{1938AC23-CC9F-02F3-A595-BA3AFCF57E32}"/>
          </ac:picMkLst>
        </pc:picChg>
        <pc:picChg chg="add del mod ord">
          <ac:chgData name="Martin Locock" userId="e15b0232-237d-4436-a587-677fdd88485c" providerId="ADAL" clId="{CAFEBCE8-59A6-4859-BE8B-44B313E0A8EE}" dt="2025-09-26T08:19:35.057" v="714" actId="478"/>
          <ac:picMkLst>
            <pc:docMk/>
            <pc:sldMk cId="436554600" sldId="269"/>
            <ac:picMk id="7" creationId="{A6B0BC40-83E4-5280-DCC8-A4F6C0FEDE91}"/>
          </ac:picMkLst>
        </pc:picChg>
        <pc:picChg chg="add mod">
          <ac:chgData name="Martin Locock" userId="e15b0232-237d-4436-a587-677fdd88485c" providerId="ADAL" clId="{CAFEBCE8-59A6-4859-BE8B-44B313E0A8EE}" dt="2025-09-26T08:11:39.654" v="639" actId="1076"/>
          <ac:picMkLst>
            <pc:docMk/>
            <pc:sldMk cId="436554600" sldId="269"/>
            <ac:picMk id="9" creationId="{F3253D0A-F14A-0927-3859-8CA38B20B91F}"/>
          </ac:picMkLst>
        </pc:picChg>
      </pc:sldChg>
      <pc:sldChg chg="addSp delSp modSp new mod">
        <pc:chgData name="Martin Locock" userId="e15b0232-237d-4436-a587-677fdd88485c" providerId="ADAL" clId="{CAFEBCE8-59A6-4859-BE8B-44B313E0A8EE}" dt="2025-09-26T09:37:10.609" v="958" actId="20577"/>
        <pc:sldMkLst>
          <pc:docMk/>
          <pc:sldMk cId="2143532075" sldId="270"/>
        </pc:sldMkLst>
        <pc:spChg chg="mod">
          <ac:chgData name="Martin Locock" userId="e15b0232-237d-4436-a587-677fdd88485c" providerId="ADAL" clId="{CAFEBCE8-59A6-4859-BE8B-44B313E0A8EE}" dt="2025-09-26T09:37:10.609" v="958" actId="20577"/>
          <ac:spMkLst>
            <pc:docMk/>
            <pc:sldMk cId="2143532075" sldId="270"/>
            <ac:spMk id="2" creationId="{A31B7BE2-939E-3281-F3F3-4EFDE6D9CF99}"/>
          </ac:spMkLst>
        </pc:spChg>
        <pc:spChg chg="del">
          <ac:chgData name="Martin Locock" userId="e15b0232-237d-4436-a587-677fdd88485c" providerId="ADAL" clId="{CAFEBCE8-59A6-4859-BE8B-44B313E0A8EE}" dt="2025-09-26T08:27:13.554" v="768" actId="22"/>
          <ac:spMkLst>
            <pc:docMk/>
            <pc:sldMk cId="2143532075" sldId="270"/>
            <ac:spMk id="3" creationId="{9936D793-499D-C8DE-05CC-EEE0ED588D72}"/>
          </ac:spMkLst>
        </pc:spChg>
        <pc:picChg chg="add mod">
          <ac:chgData name="Martin Locock" userId="e15b0232-237d-4436-a587-677fdd88485c" providerId="ADAL" clId="{CAFEBCE8-59A6-4859-BE8B-44B313E0A8EE}" dt="2025-09-26T08:52:09.138" v="801" actId="1076"/>
          <ac:picMkLst>
            <pc:docMk/>
            <pc:sldMk cId="2143532075" sldId="270"/>
            <ac:picMk id="5" creationId="{92E157FA-F98E-ACF3-0913-9248139DDCFD}"/>
          </ac:picMkLst>
        </pc:picChg>
        <pc:picChg chg="add mod ord">
          <ac:chgData name="Martin Locock" userId="e15b0232-237d-4436-a587-677fdd88485c" providerId="ADAL" clId="{CAFEBCE8-59A6-4859-BE8B-44B313E0A8EE}" dt="2025-09-26T08:52:10.410" v="802" actId="1076"/>
          <ac:picMkLst>
            <pc:docMk/>
            <pc:sldMk cId="2143532075" sldId="270"/>
            <ac:picMk id="7" creationId="{B8BAD052-1994-5B2E-5D1B-E51FE44FB793}"/>
          </ac:picMkLst>
        </pc:picChg>
        <pc:picChg chg="add mod">
          <ac:chgData name="Martin Locock" userId="e15b0232-237d-4436-a587-677fdd88485c" providerId="ADAL" clId="{CAFEBCE8-59A6-4859-BE8B-44B313E0A8EE}" dt="2025-09-26T08:52:11.890" v="803" actId="1076"/>
          <ac:picMkLst>
            <pc:docMk/>
            <pc:sldMk cId="2143532075" sldId="270"/>
            <ac:picMk id="9" creationId="{C6287E1E-FDE0-AAEA-3625-A056CF9B4A4C}"/>
          </ac:picMkLst>
        </pc:picChg>
        <pc:picChg chg="add mod">
          <ac:chgData name="Martin Locock" userId="e15b0232-237d-4436-a587-677fdd88485c" providerId="ADAL" clId="{CAFEBCE8-59A6-4859-BE8B-44B313E0A8EE}" dt="2025-09-26T08:52:13.251" v="804" actId="1076"/>
          <ac:picMkLst>
            <pc:docMk/>
            <pc:sldMk cId="2143532075" sldId="270"/>
            <ac:picMk id="11" creationId="{D6CBD3F3-B11B-88BB-053C-704D9782D787}"/>
          </ac:picMkLst>
        </pc:picChg>
        <pc:picChg chg="add mod">
          <ac:chgData name="Martin Locock" userId="e15b0232-237d-4436-a587-677fdd88485c" providerId="ADAL" clId="{CAFEBCE8-59A6-4859-BE8B-44B313E0A8EE}" dt="2025-09-26T08:52:22.338" v="809" actId="1076"/>
          <ac:picMkLst>
            <pc:docMk/>
            <pc:sldMk cId="2143532075" sldId="270"/>
            <ac:picMk id="13" creationId="{9B403BC0-4F6F-DC19-EDC6-03BC067A3EE2}"/>
          </ac:picMkLst>
        </pc:picChg>
        <pc:picChg chg="add mod">
          <ac:chgData name="Martin Locock" userId="e15b0232-237d-4436-a587-677fdd88485c" providerId="ADAL" clId="{CAFEBCE8-59A6-4859-BE8B-44B313E0A8EE}" dt="2025-09-26T08:55:05.074" v="819" actId="1076"/>
          <ac:picMkLst>
            <pc:docMk/>
            <pc:sldMk cId="2143532075" sldId="270"/>
            <ac:picMk id="15" creationId="{022F49ED-973B-484B-A044-552FAB244A93}"/>
          </ac:picMkLst>
        </pc:picChg>
        <pc:cxnChg chg="add">
          <ac:chgData name="Martin Locock" userId="e15b0232-237d-4436-a587-677fdd88485c" providerId="ADAL" clId="{CAFEBCE8-59A6-4859-BE8B-44B313E0A8EE}" dt="2025-09-26T08:55:10.572" v="820" actId="11529"/>
          <ac:cxnSpMkLst>
            <pc:docMk/>
            <pc:sldMk cId="2143532075" sldId="270"/>
            <ac:cxnSpMk id="17" creationId="{EFD43DE9-DB61-A5A8-79F7-48B785F52437}"/>
          </ac:cxnSpMkLst>
        </pc:cxnChg>
      </pc:sldChg>
      <pc:sldChg chg="addSp delSp modSp add mod">
        <pc:chgData name="Martin Locock" userId="e15b0232-237d-4436-a587-677fdd88485c" providerId="ADAL" clId="{CAFEBCE8-59A6-4859-BE8B-44B313E0A8EE}" dt="2025-09-26T08:22:40.717" v="755" actId="1076"/>
        <pc:sldMkLst>
          <pc:docMk/>
          <pc:sldMk cId="2391955958" sldId="271"/>
        </pc:sldMkLst>
        <pc:spChg chg="mod">
          <ac:chgData name="Martin Locock" userId="e15b0232-237d-4436-a587-677fdd88485c" providerId="ADAL" clId="{CAFEBCE8-59A6-4859-BE8B-44B313E0A8EE}" dt="2025-09-26T08:17:59.587" v="688" actId="20577"/>
          <ac:spMkLst>
            <pc:docMk/>
            <pc:sldMk cId="2391955958" sldId="271"/>
            <ac:spMk id="2" creationId="{BDBB914E-4F2B-1978-66F1-0F09759D8545}"/>
          </ac:spMkLst>
        </pc:spChg>
        <pc:spChg chg="add del mod">
          <ac:chgData name="Martin Locock" userId="e15b0232-237d-4436-a587-677fdd88485c" providerId="ADAL" clId="{CAFEBCE8-59A6-4859-BE8B-44B313E0A8EE}" dt="2025-09-26T08:19:11.594" v="708" actId="478"/>
          <ac:spMkLst>
            <pc:docMk/>
            <pc:sldMk cId="2391955958" sldId="271"/>
            <ac:spMk id="4" creationId="{8A4C69DE-3F29-29DD-DCC8-4245A3F63C4C}"/>
          </ac:spMkLst>
        </pc:spChg>
        <pc:picChg chg="del">
          <ac:chgData name="Martin Locock" userId="e15b0232-237d-4436-a587-677fdd88485c" providerId="ADAL" clId="{CAFEBCE8-59A6-4859-BE8B-44B313E0A8EE}" dt="2025-09-26T08:19:01.167" v="706" actId="478"/>
          <ac:picMkLst>
            <pc:docMk/>
            <pc:sldMk cId="2391955958" sldId="271"/>
            <ac:picMk id="5" creationId="{FB700DE3-3076-1A77-2ED5-F742B4DDCCB8}"/>
          </ac:picMkLst>
        </pc:picChg>
        <pc:picChg chg="add mod modCrop">
          <ac:chgData name="Martin Locock" userId="e15b0232-237d-4436-a587-677fdd88485c" providerId="ADAL" clId="{CAFEBCE8-59A6-4859-BE8B-44B313E0A8EE}" dt="2025-09-26T08:22:40.717" v="755" actId="1076"/>
          <ac:picMkLst>
            <pc:docMk/>
            <pc:sldMk cId="2391955958" sldId="271"/>
            <ac:picMk id="6" creationId="{1FD9DB97-284B-649B-4167-B22CF5EC23DD}"/>
          </ac:picMkLst>
        </pc:picChg>
        <pc:picChg chg="del">
          <ac:chgData name="Martin Locock" userId="e15b0232-237d-4436-a587-677fdd88485c" providerId="ADAL" clId="{CAFEBCE8-59A6-4859-BE8B-44B313E0A8EE}" dt="2025-09-26T08:19:02.750" v="707" actId="478"/>
          <ac:picMkLst>
            <pc:docMk/>
            <pc:sldMk cId="2391955958" sldId="271"/>
            <ac:picMk id="7" creationId="{2B2DAF72-60A4-C543-490B-228124E3EF0F}"/>
          </ac:picMkLst>
        </pc:picChg>
        <pc:picChg chg="del mod">
          <ac:chgData name="Martin Locock" userId="e15b0232-237d-4436-a587-677fdd88485c" providerId="ADAL" clId="{CAFEBCE8-59A6-4859-BE8B-44B313E0A8EE}" dt="2025-09-26T08:19:13.709" v="710" actId="478"/>
          <ac:picMkLst>
            <pc:docMk/>
            <pc:sldMk cId="2391955958" sldId="271"/>
            <ac:picMk id="9" creationId="{540E95EE-0FCB-F807-8D2A-C6B430A4DC55}"/>
          </ac:picMkLst>
        </pc:picChg>
        <pc:picChg chg="del">
          <ac:chgData name="Martin Locock" userId="e15b0232-237d-4436-a587-677fdd88485c" providerId="ADAL" clId="{CAFEBCE8-59A6-4859-BE8B-44B313E0A8EE}" dt="2025-09-26T08:19:15.208" v="711" actId="478"/>
          <ac:picMkLst>
            <pc:docMk/>
            <pc:sldMk cId="2391955958" sldId="271"/>
            <ac:picMk id="11" creationId="{E94CC5B4-E97C-53FD-78F0-1149A75022E8}"/>
          </ac:picMkLst>
        </pc:picChg>
        <pc:picChg chg="mod modCrop">
          <ac:chgData name="Martin Locock" userId="e15b0232-237d-4436-a587-677fdd88485c" providerId="ADAL" clId="{CAFEBCE8-59A6-4859-BE8B-44B313E0A8EE}" dt="2025-09-26T08:22:34.261" v="754" actId="732"/>
          <ac:picMkLst>
            <pc:docMk/>
            <pc:sldMk cId="2391955958" sldId="271"/>
            <ac:picMk id="13" creationId="{F0AC30A0-A20E-0158-2056-761067B8A0CC}"/>
          </ac:picMkLst>
        </pc:picChg>
      </pc:sldChg>
      <pc:sldChg chg="modSp add mod">
        <pc:chgData name="Martin Locock" userId="e15b0232-237d-4436-a587-677fdd88485c" providerId="ADAL" clId="{CAFEBCE8-59A6-4859-BE8B-44B313E0A8EE}" dt="2025-09-26T08:20:33.916" v="729" actId="1076"/>
        <pc:sldMkLst>
          <pc:docMk/>
          <pc:sldMk cId="13879729" sldId="272"/>
        </pc:sldMkLst>
        <pc:spChg chg="mod">
          <ac:chgData name="Martin Locock" userId="e15b0232-237d-4436-a587-677fdd88485c" providerId="ADAL" clId="{CAFEBCE8-59A6-4859-BE8B-44B313E0A8EE}" dt="2025-09-26T08:18:07.889" v="692" actId="6549"/>
          <ac:spMkLst>
            <pc:docMk/>
            <pc:sldMk cId="13879729" sldId="272"/>
            <ac:spMk id="2" creationId="{9786D4E9-C4D0-0129-DB29-C929CF090709}"/>
          </ac:spMkLst>
        </pc:spChg>
        <pc:picChg chg="mod modCrop">
          <ac:chgData name="Martin Locock" userId="e15b0232-237d-4436-a587-677fdd88485c" providerId="ADAL" clId="{CAFEBCE8-59A6-4859-BE8B-44B313E0A8EE}" dt="2025-09-26T08:20:27.396" v="727" actId="1076"/>
          <ac:picMkLst>
            <pc:docMk/>
            <pc:sldMk cId="13879729" sldId="272"/>
            <ac:picMk id="5" creationId="{1FA896CD-77BE-4A7F-AF9B-B975E98E1AD3}"/>
          </ac:picMkLst>
        </pc:picChg>
        <pc:picChg chg="mod">
          <ac:chgData name="Martin Locock" userId="e15b0232-237d-4436-a587-677fdd88485c" providerId="ADAL" clId="{CAFEBCE8-59A6-4859-BE8B-44B313E0A8EE}" dt="2025-09-26T08:20:33.916" v="729" actId="1076"/>
          <ac:picMkLst>
            <pc:docMk/>
            <pc:sldMk cId="13879729" sldId="272"/>
            <ac:picMk id="7" creationId="{FE4E0A5A-28AB-A12C-4F6D-4B5769C26EF9}"/>
          </ac:picMkLst>
        </pc:picChg>
      </pc:sldChg>
      <pc:sldChg chg="addSp delSp modSp new mod">
        <pc:chgData name="Martin Locock" userId="e15b0232-237d-4436-a587-677fdd88485c" providerId="ADAL" clId="{CAFEBCE8-59A6-4859-BE8B-44B313E0A8EE}" dt="2025-09-26T09:26:08.711" v="874" actId="1076"/>
        <pc:sldMkLst>
          <pc:docMk/>
          <pc:sldMk cId="1223092117" sldId="273"/>
        </pc:sldMkLst>
        <pc:spChg chg="mod">
          <ac:chgData name="Martin Locock" userId="e15b0232-237d-4436-a587-677fdd88485c" providerId="ADAL" clId="{CAFEBCE8-59A6-4859-BE8B-44B313E0A8EE}" dt="2025-09-26T08:57:03.888" v="869" actId="20577"/>
          <ac:spMkLst>
            <pc:docMk/>
            <pc:sldMk cId="1223092117" sldId="273"/>
            <ac:spMk id="2" creationId="{D0235268-9D40-C1AA-C177-2E6779AF5A09}"/>
          </ac:spMkLst>
        </pc:spChg>
        <pc:spChg chg="del">
          <ac:chgData name="Martin Locock" userId="e15b0232-237d-4436-a587-677fdd88485c" providerId="ADAL" clId="{CAFEBCE8-59A6-4859-BE8B-44B313E0A8EE}" dt="2025-09-26T08:33:42.180" v="794" actId="22"/>
          <ac:spMkLst>
            <pc:docMk/>
            <pc:sldMk cId="1223092117" sldId="273"/>
            <ac:spMk id="3" creationId="{5B812AE7-D5E9-6C55-E18A-2FFC41F7C417}"/>
          </ac:spMkLst>
        </pc:spChg>
        <pc:picChg chg="add mod ord">
          <ac:chgData name="Martin Locock" userId="e15b0232-237d-4436-a587-677fdd88485c" providerId="ADAL" clId="{CAFEBCE8-59A6-4859-BE8B-44B313E0A8EE}" dt="2025-09-26T08:49:44.644" v="800" actId="1076"/>
          <ac:picMkLst>
            <pc:docMk/>
            <pc:sldMk cId="1223092117" sldId="273"/>
            <ac:picMk id="5" creationId="{706D12C8-D0A6-152D-33EB-80D36C828DC7}"/>
          </ac:picMkLst>
        </pc:picChg>
        <pc:picChg chg="add mod">
          <ac:chgData name="Martin Locock" userId="e15b0232-237d-4436-a587-677fdd88485c" providerId="ADAL" clId="{CAFEBCE8-59A6-4859-BE8B-44B313E0A8EE}" dt="2025-09-26T08:34:30.603" v="799" actId="1076"/>
          <ac:picMkLst>
            <pc:docMk/>
            <pc:sldMk cId="1223092117" sldId="273"/>
            <ac:picMk id="7" creationId="{DF847D4C-2FC9-95CB-E4EF-5F45927B26D7}"/>
          </ac:picMkLst>
        </pc:picChg>
        <pc:picChg chg="add mod">
          <ac:chgData name="Martin Locock" userId="e15b0232-237d-4436-a587-677fdd88485c" providerId="ADAL" clId="{CAFEBCE8-59A6-4859-BE8B-44B313E0A8EE}" dt="2025-09-26T09:26:08.711" v="874" actId="1076"/>
          <ac:picMkLst>
            <pc:docMk/>
            <pc:sldMk cId="1223092117" sldId="273"/>
            <ac:picMk id="9" creationId="{302AB2F0-6438-84FF-1484-CA115DCC314E}"/>
          </ac:picMkLst>
        </pc:picChg>
      </pc:sldChg>
      <pc:sldChg chg="addSp modSp new mod">
        <pc:chgData name="Martin Locock" userId="e15b0232-237d-4436-a587-677fdd88485c" providerId="ADAL" clId="{CAFEBCE8-59A6-4859-BE8B-44B313E0A8EE}" dt="2025-09-26T09:53:51.966" v="1055" actId="20577"/>
        <pc:sldMkLst>
          <pc:docMk/>
          <pc:sldMk cId="1482509187" sldId="274"/>
        </pc:sldMkLst>
        <pc:spChg chg="mod">
          <ac:chgData name="Martin Locock" userId="e15b0232-237d-4436-a587-677fdd88485c" providerId="ADAL" clId="{CAFEBCE8-59A6-4859-BE8B-44B313E0A8EE}" dt="2025-09-26T09:53:51.966" v="1055" actId="20577"/>
          <ac:spMkLst>
            <pc:docMk/>
            <pc:sldMk cId="1482509187" sldId="274"/>
            <ac:spMk id="2" creationId="{7ABCC0ED-AD97-E909-3EDD-705DA5A9E611}"/>
          </ac:spMkLst>
        </pc:spChg>
        <pc:picChg chg="add">
          <ac:chgData name="Martin Locock" userId="e15b0232-237d-4436-a587-677fdd88485c" providerId="ADAL" clId="{CAFEBCE8-59A6-4859-BE8B-44B313E0A8EE}" dt="2025-09-26T09:36:31.604" v="893" actId="22"/>
          <ac:picMkLst>
            <pc:docMk/>
            <pc:sldMk cId="1482509187" sldId="274"/>
            <ac:picMk id="5" creationId="{ACF0FBBD-9066-5FBA-AFD8-C7F5A7D6755F}"/>
          </ac:picMkLst>
        </pc:picChg>
      </pc:sldChg>
      <pc:sldChg chg="addSp delSp modSp new mod">
        <pc:chgData name="Martin Locock" userId="e15b0232-237d-4436-a587-677fdd88485c" providerId="ADAL" clId="{CAFEBCE8-59A6-4859-BE8B-44B313E0A8EE}" dt="2025-09-26T10:52:21.982" v="1904"/>
        <pc:sldMkLst>
          <pc:docMk/>
          <pc:sldMk cId="116263248" sldId="275"/>
        </pc:sldMkLst>
        <pc:spChg chg="mod">
          <ac:chgData name="Martin Locock" userId="e15b0232-237d-4436-a587-677fdd88485c" providerId="ADAL" clId="{CAFEBCE8-59A6-4859-BE8B-44B313E0A8EE}" dt="2025-09-26T09:36:57.163" v="929" actId="20577"/>
          <ac:spMkLst>
            <pc:docMk/>
            <pc:sldMk cId="116263248" sldId="275"/>
            <ac:spMk id="2" creationId="{693553DA-E6C1-EE56-6929-F1D7A77FBF85}"/>
          </ac:spMkLst>
        </pc:spChg>
        <pc:spChg chg="del">
          <ac:chgData name="Martin Locock" userId="e15b0232-237d-4436-a587-677fdd88485c" providerId="ADAL" clId="{CAFEBCE8-59A6-4859-BE8B-44B313E0A8EE}" dt="2025-09-26T09:40:24.195" v="959" actId="22"/>
          <ac:spMkLst>
            <pc:docMk/>
            <pc:sldMk cId="116263248" sldId="275"/>
            <ac:spMk id="3" creationId="{22BC2728-0890-BCD1-6758-D91AA3F9CAA2}"/>
          </ac:spMkLst>
        </pc:spChg>
        <pc:spChg chg="add mod">
          <ac:chgData name="Martin Locock" userId="e15b0232-237d-4436-a587-677fdd88485c" providerId="ADAL" clId="{CAFEBCE8-59A6-4859-BE8B-44B313E0A8EE}" dt="2025-09-26T09:45:59.719" v="985" actId="20577"/>
          <ac:spMkLst>
            <pc:docMk/>
            <pc:sldMk cId="116263248" sldId="275"/>
            <ac:spMk id="9" creationId="{9329554A-CD51-F605-0795-C5D20BDDB416}"/>
          </ac:spMkLst>
        </pc:spChg>
        <pc:picChg chg="add mod ord">
          <ac:chgData name="Martin Locock" userId="e15b0232-237d-4436-a587-677fdd88485c" providerId="ADAL" clId="{CAFEBCE8-59A6-4859-BE8B-44B313E0A8EE}" dt="2025-09-26T09:43:03.200" v="966" actId="1076"/>
          <ac:picMkLst>
            <pc:docMk/>
            <pc:sldMk cId="116263248" sldId="275"/>
            <ac:picMk id="5" creationId="{E0A927B6-8D9B-90A1-04AA-2D88FC889D55}"/>
          </ac:picMkLst>
        </pc:picChg>
        <pc:picChg chg="add mod">
          <ac:chgData name="Martin Locock" userId="e15b0232-237d-4436-a587-677fdd88485c" providerId="ADAL" clId="{CAFEBCE8-59A6-4859-BE8B-44B313E0A8EE}" dt="2025-09-26T09:45:50.927" v="968" actId="1076"/>
          <ac:picMkLst>
            <pc:docMk/>
            <pc:sldMk cId="116263248" sldId="275"/>
            <ac:picMk id="7" creationId="{6AB95151-0029-804E-CF30-8BF5756F20D6}"/>
          </ac:picMkLst>
        </pc:picChg>
        <pc:inkChg chg="add">
          <ac:chgData name="Martin Locock" userId="e15b0232-237d-4436-a587-677fdd88485c" providerId="ADAL" clId="{CAFEBCE8-59A6-4859-BE8B-44B313E0A8EE}" dt="2025-09-26T10:52:14.031" v="1899" actId="9405"/>
          <ac:inkMkLst>
            <pc:docMk/>
            <pc:sldMk cId="116263248" sldId="275"/>
            <ac:inkMk id="10" creationId="{3975B28B-1D1F-AA38-1354-2A040EA3F150}"/>
          </ac:inkMkLst>
        </pc:inkChg>
        <pc:inkChg chg="add del">
          <ac:chgData name="Martin Locock" userId="e15b0232-237d-4436-a587-677fdd88485c" providerId="ADAL" clId="{CAFEBCE8-59A6-4859-BE8B-44B313E0A8EE}" dt="2025-09-26T10:52:17.109" v="1901"/>
          <ac:inkMkLst>
            <pc:docMk/>
            <pc:sldMk cId="116263248" sldId="275"/>
            <ac:inkMk id="11" creationId="{5EE14801-D25E-891B-94DF-23D7B45C58F5}"/>
          </ac:inkMkLst>
        </pc:inkChg>
        <pc:inkChg chg="add">
          <ac:chgData name="Martin Locock" userId="e15b0232-237d-4436-a587-677fdd88485c" providerId="ADAL" clId="{CAFEBCE8-59A6-4859-BE8B-44B313E0A8EE}" dt="2025-09-26T10:52:17.109" v="1901"/>
          <ac:inkMkLst>
            <pc:docMk/>
            <pc:sldMk cId="116263248" sldId="275"/>
            <ac:inkMk id="12" creationId="{C8D38A35-178C-6304-2BC6-B8A2233DECA7}"/>
          </ac:inkMkLst>
        </pc:inkChg>
        <pc:inkChg chg="add del">
          <ac:chgData name="Martin Locock" userId="e15b0232-237d-4436-a587-677fdd88485c" providerId="ADAL" clId="{CAFEBCE8-59A6-4859-BE8B-44B313E0A8EE}" dt="2025-09-26T10:52:21.658" v="1903"/>
          <ac:inkMkLst>
            <pc:docMk/>
            <pc:sldMk cId="116263248" sldId="275"/>
            <ac:inkMk id="13" creationId="{07E8E0E0-258D-7D6C-FA8E-3C6A1139B144}"/>
          </ac:inkMkLst>
        </pc:inkChg>
        <pc:inkChg chg="add mod">
          <ac:chgData name="Martin Locock" userId="e15b0232-237d-4436-a587-677fdd88485c" providerId="ADAL" clId="{CAFEBCE8-59A6-4859-BE8B-44B313E0A8EE}" dt="2025-09-26T10:52:21.982" v="1904"/>
          <ac:inkMkLst>
            <pc:docMk/>
            <pc:sldMk cId="116263248" sldId="275"/>
            <ac:inkMk id="14" creationId="{7894915F-9A54-7A42-6547-D33C91487C55}"/>
          </ac:inkMkLst>
        </pc:inkChg>
      </pc:sldChg>
      <pc:sldChg chg="modSp new mod">
        <pc:chgData name="Martin Locock" userId="e15b0232-237d-4436-a587-677fdd88485c" providerId="ADAL" clId="{CAFEBCE8-59A6-4859-BE8B-44B313E0A8EE}" dt="2025-09-26T10:53:47.273" v="1962" actId="6549"/>
        <pc:sldMkLst>
          <pc:docMk/>
          <pc:sldMk cId="425021442" sldId="276"/>
        </pc:sldMkLst>
        <pc:spChg chg="mod">
          <ac:chgData name="Martin Locock" userId="e15b0232-237d-4436-a587-677fdd88485c" providerId="ADAL" clId="{CAFEBCE8-59A6-4859-BE8B-44B313E0A8EE}" dt="2025-09-26T09:57:37.640" v="1280" actId="20577"/>
          <ac:spMkLst>
            <pc:docMk/>
            <pc:sldMk cId="425021442" sldId="276"/>
            <ac:spMk id="2" creationId="{F08670E1-7B9A-BF5D-3E04-064B01932123}"/>
          </ac:spMkLst>
        </pc:spChg>
        <pc:spChg chg="mod">
          <ac:chgData name="Martin Locock" userId="e15b0232-237d-4436-a587-677fdd88485c" providerId="ADAL" clId="{CAFEBCE8-59A6-4859-BE8B-44B313E0A8EE}" dt="2025-09-26T10:53:47.273" v="1962" actId="6549"/>
          <ac:spMkLst>
            <pc:docMk/>
            <pc:sldMk cId="425021442" sldId="276"/>
            <ac:spMk id="3" creationId="{414B4AF2-0C18-65FD-BE6B-81C6BFC63788}"/>
          </ac:spMkLst>
        </pc:spChg>
      </pc:sldChg>
      <pc:sldChg chg="addSp modSp new mod">
        <pc:chgData name="Martin Locock" userId="e15b0232-237d-4436-a587-677fdd88485c" providerId="ADAL" clId="{CAFEBCE8-59A6-4859-BE8B-44B313E0A8EE}" dt="2025-09-26T10:02:19.452" v="1390" actId="1076"/>
        <pc:sldMkLst>
          <pc:docMk/>
          <pc:sldMk cId="3628137253" sldId="277"/>
        </pc:sldMkLst>
        <pc:spChg chg="mod">
          <ac:chgData name="Martin Locock" userId="e15b0232-237d-4436-a587-677fdd88485c" providerId="ADAL" clId="{CAFEBCE8-59A6-4859-BE8B-44B313E0A8EE}" dt="2025-09-26T10:01:08.556" v="1384" actId="20577"/>
          <ac:spMkLst>
            <pc:docMk/>
            <pc:sldMk cId="3628137253" sldId="277"/>
            <ac:spMk id="3" creationId="{C0519755-B4FF-8813-7B84-E25292660BF4}"/>
          </ac:spMkLst>
        </pc:spChg>
        <pc:picChg chg="add mod">
          <ac:chgData name="Martin Locock" userId="e15b0232-237d-4436-a587-677fdd88485c" providerId="ADAL" clId="{CAFEBCE8-59A6-4859-BE8B-44B313E0A8EE}" dt="2025-09-26T10:02:19.452" v="1390" actId="1076"/>
          <ac:picMkLst>
            <pc:docMk/>
            <pc:sldMk cId="3628137253" sldId="277"/>
            <ac:picMk id="5" creationId="{088BD586-BF10-113F-71FE-D37803C22C7A}"/>
          </ac:picMkLst>
        </pc:picChg>
      </pc:sldChg>
      <pc:sldChg chg="addSp delSp modSp new mod">
        <pc:chgData name="Martin Locock" userId="e15b0232-237d-4436-a587-677fdd88485c" providerId="ADAL" clId="{CAFEBCE8-59A6-4859-BE8B-44B313E0A8EE}" dt="2025-09-26T10:04:11.208" v="1400" actId="1076"/>
        <pc:sldMkLst>
          <pc:docMk/>
          <pc:sldMk cId="3383417234" sldId="278"/>
        </pc:sldMkLst>
        <pc:spChg chg="del">
          <ac:chgData name="Martin Locock" userId="e15b0232-237d-4436-a587-677fdd88485c" providerId="ADAL" clId="{CAFEBCE8-59A6-4859-BE8B-44B313E0A8EE}" dt="2025-09-26T10:02:56.188" v="1392" actId="22"/>
          <ac:spMkLst>
            <pc:docMk/>
            <pc:sldMk cId="3383417234" sldId="278"/>
            <ac:spMk id="3" creationId="{894A3346-413D-6308-D6FE-BD48C0A3E2B3}"/>
          </ac:spMkLst>
        </pc:spChg>
        <pc:picChg chg="add mod ord">
          <ac:chgData name="Martin Locock" userId="e15b0232-237d-4436-a587-677fdd88485c" providerId="ADAL" clId="{CAFEBCE8-59A6-4859-BE8B-44B313E0A8EE}" dt="2025-09-26T10:04:11.208" v="1400" actId="1076"/>
          <ac:picMkLst>
            <pc:docMk/>
            <pc:sldMk cId="3383417234" sldId="278"/>
            <ac:picMk id="5" creationId="{2FF333B9-51EB-6D40-8F96-28CCCE921154}"/>
          </ac:picMkLst>
        </pc:picChg>
        <pc:picChg chg="add mod">
          <ac:chgData name="Martin Locock" userId="e15b0232-237d-4436-a587-677fdd88485c" providerId="ADAL" clId="{CAFEBCE8-59A6-4859-BE8B-44B313E0A8EE}" dt="2025-09-26T10:04:10.662" v="1399" actId="14100"/>
          <ac:picMkLst>
            <pc:docMk/>
            <pc:sldMk cId="3383417234" sldId="278"/>
            <ac:picMk id="7" creationId="{92747BFA-855D-48DD-14B2-DE77AC92E74E}"/>
          </ac:picMkLst>
        </pc:picChg>
      </pc:sldChg>
      <pc:sldChg chg="addSp delSp modSp new mod">
        <pc:chgData name="Martin Locock" userId="e15b0232-237d-4436-a587-677fdd88485c" providerId="ADAL" clId="{CAFEBCE8-59A6-4859-BE8B-44B313E0A8EE}" dt="2025-09-26T10:54:44.497" v="1964" actId="9405"/>
        <pc:sldMkLst>
          <pc:docMk/>
          <pc:sldMk cId="620720385" sldId="279"/>
        </pc:sldMkLst>
        <pc:spChg chg="del">
          <ac:chgData name="Martin Locock" userId="e15b0232-237d-4436-a587-677fdd88485c" providerId="ADAL" clId="{CAFEBCE8-59A6-4859-BE8B-44B313E0A8EE}" dt="2025-09-26T10:06:27.197" v="1402" actId="22"/>
          <ac:spMkLst>
            <pc:docMk/>
            <pc:sldMk cId="620720385" sldId="279"/>
            <ac:spMk id="3" creationId="{429A40A2-18BA-CEBB-05B1-35C98C6F3AAC}"/>
          </ac:spMkLst>
        </pc:spChg>
        <pc:picChg chg="add mod ord">
          <ac:chgData name="Martin Locock" userId="e15b0232-237d-4436-a587-677fdd88485c" providerId="ADAL" clId="{CAFEBCE8-59A6-4859-BE8B-44B313E0A8EE}" dt="2025-09-26T10:07:45.285" v="1412" actId="14100"/>
          <ac:picMkLst>
            <pc:docMk/>
            <pc:sldMk cId="620720385" sldId="279"/>
            <ac:picMk id="5" creationId="{99491513-E93E-A867-FC29-F23956302C9C}"/>
          </ac:picMkLst>
        </pc:picChg>
        <pc:picChg chg="add mod">
          <ac:chgData name="Martin Locock" userId="e15b0232-237d-4436-a587-677fdd88485c" providerId="ADAL" clId="{CAFEBCE8-59A6-4859-BE8B-44B313E0A8EE}" dt="2025-09-26T10:07:42.101" v="1410" actId="14100"/>
          <ac:picMkLst>
            <pc:docMk/>
            <pc:sldMk cId="620720385" sldId="279"/>
            <ac:picMk id="7" creationId="{442F1DF8-CEB7-E5D8-E91B-0758C5A69FC4}"/>
          </ac:picMkLst>
        </pc:picChg>
        <pc:inkChg chg="add">
          <ac:chgData name="Martin Locock" userId="e15b0232-237d-4436-a587-677fdd88485c" providerId="ADAL" clId="{CAFEBCE8-59A6-4859-BE8B-44B313E0A8EE}" dt="2025-09-26T10:54:36.192" v="1963" actId="9405"/>
          <ac:inkMkLst>
            <pc:docMk/>
            <pc:sldMk cId="620720385" sldId="279"/>
            <ac:inkMk id="8" creationId="{4928799A-BAE9-E2AA-593F-9E1BE3DAF3ED}"/>
          </ac:inkMkLst>
        </pc:inkChg>
        <pc:inkChg chg="add">
          <ac:chgData name="Martin Locock" userId="e15b0232-237d-4436-a587-677fdd88485c" providerId="ADAL" clId="{CAFEBCE8-59A6-4859-BE8B-44B313E0A8EE}" dt="2025-09-26T10:54:44.497" v="1964" actId="9405"/>
          <ac:inkMkLst>
            <pc:docMk/>
            <pc:sldMk cId="620720385" sldId="279"/>
            <ac:inkMk id="9" creationId="{60410B2A-4354-1F27-C1F8-7972BE90DB6E}"/>
          </ac:inkMkLst>
        </pc:inkChg>
      </pc:sldChg>
      <pc:sldChg chg="addSp delSp modSp new mod">
        <pc:chgData name="Martin Locock" userId="e15b0232-237d-4436-a587-677fdd88485c" providerId="ADAL" clId="{CAFEBCE8-59A6-4859-BE8B-44B313E0A8EE}" dt="2025-09-26T10:55:17.745" v="1971" actId="9405"/>
        <pc:sldMkLst>
          <pc:docMk/>
          <pc:sldMk cId="4265588489" sldId="280"/>
        </pc:sldMkLst>
        <pc:spChg chg="del">
          <ac:chgData name="Martin Locock" userId="e15b0232-237d-4436-a587-677fdd88485c" providerId="ADAL" clId="{CAFEBCE8-59A6-4859-BE8B-44B313E0A8EE}" dt="2025-09-26T10:09:13.678" v="1416" actId="22"/>
          <ac:spMkLst>
            <pc:docMk/>
            <pc:sldMk cId="4265588489" sldId="280"/>
            <ac:spMk id="3" creationId="{4A16E3EB-3B7A-BE6D-DF85-1B599EF3A7CF}"/>
          </ac:spMkLst>
        </pc:spChg>
        <pc:picChg chg="add mod">
          <ac:chgData name="Martin Locock" userId="e15b0232-237d-4436-a587-677fdd88485c" providerId="ADAL" clId="{CAFEBCE8-59A6-4859-BE8B-44B313E0A8EE}" dt="2025-09-26T10:08:54.455" v="1415" actId="1076"/>
          <ac:picMkLst>
            <pc:docMk/>
            <pc:sldMk cId="4265588489" sldId="280"/>
            <ac:picMk id="5" creationId="{95352053-FA09-088D-81B5-464662D9BFE4}"/>
          </ac:picMkLst>
        </pc:picChg>
        <pc:picChg chg="add mod ord">
          <ac:chgData name="Martin Locock" userId="e15b0232-237d-4436-a587-677fdd88485c" providerId="ADAL" clId="{CAFEBCE8-59A6-4859-BE8B-44B313E0A8EE}" dt="2025-09-26T10:09:19.070" v="1418" actId="1076"/>
          <ac:picMkLst>
            <pc:docMk/>
            <pc:sldMk cId="4265588489" sldId="280"/>
            <ac:picMk id="7" creationId="{8CC158CB-0778-9C7C-992D-D977407BF3CE}"/>
          </ac:picMkLst>
        </pc:picChg>
        <pc:inkChg chg="add">
          <ac:chgData name="Martin Locock" userId="e15b0232-237d-4436-a587-677fdd88485c" providerId="ADAL" clId="{CAFEBCE8-59A6-4859-BE8B-44B313E0A8EE}" dt="2025-09-26T10:55:05.378" v="1965" actId="9405"/>
          <ac:inkMkLst>
            <pc:docMk/>
            <pc:sldMk cId="4265588489" sldId="280"/>
            <ac:inkMk id="8" creationId="{38A53540-096C-411A-32DA-DADEFC04C718}"/>
          </ac:inkMkLst>
        </pc:inkChg>
        <pc:inkChg chg="add">
          <ac:chgData name="Martin Locock" userId="e15b0232-237d-4436-a587-677fdd88485c" providerId="ADAL" clId="{CAFEBCE8-59A6-4859-BE8B-44B313E0A8EE}" dt="2025-09-26T10:55:06.394" v="1966" actId="9405"/>
          <ac:inkMkLst>
            <pc:docMk/>
            <pc:sldMk cId="4265588489" sldId="280"/>
            <ac:inkMk id="9" creationId="{863635D6-7578-9DD8-3061-325049A6489E}"/>
          </ac:inkMkLst>
        </pc:inkChg>
        <pc:inkChg chg="add">
          <ac:chgData name="Martin Locock" userId="e15b0232-237d-4436-a587-677fdd88485c" providerId="ADAL" clId="{CAFEBCE8-59A6-4859-BE8B-44B313E0A8EE}" dt="2025-09-26T10:55:08.366" v="1967" actId="9405"/>
          <ac:inkMkLst>
            <pc:docMk/>
            <pc:sldMk cId="4265588489" sldId="280"/>
            <ac:inkMk id="10" creationId="{29FF7D75-598B-C2A3-66B2-575ED8D878E4}"/>
          </ac:inkMkLst>
        </pc:inkChg>
        <pc:inkChg chg="add">
          <ac:chgData name="Martin Locock" userId="e15b0232-237d-4436-a587-677fdd88485c" providerId="ADAL" clId="{CAFEBCE8-59A6-4859-BE8B-44B313E0A8EE}" dt="2025-09-26T10:55:15.180" v="1968" actId="9405"/>
          <ac:inkMkLst>
            <pc:docMk/>
            <pc:sldMk cId="4265588489" sldId="280"/>
            <ac:inkMk id="11" creationId="{C1CA8BE0-4F02-77DB-C660-E0BA7AF47960}"/>
          </ac:inkMkLst>
        </pc:inkChg>
        <pc:inkChg chg="add">
          <ac:chgData name="Martin Locock" userId="e15b0232-237d-4436-a587-677fdd88485c" providerId="ADAL" clId="{CAFEBCE8-59A6-4859-BE8B-44B313E0A8EE}" dt="2025-09-26T10:55:15.912" v="1969" actId="9405"/>
          <ac:inkMkLst>
            <pc:docMk/>
            <pc:sldMk cId="4265588489" sldId="280"/>
            <ac:inkMk id="12" creationId="{A1E8B434-AB00-2300-8037-14DE8DCD416B}"/>
          </ac:inkMkLst>
        </pc:inkChg>
        <pc:inkChg chg="add">
          <ac:chgData name="Martin Locock" userId="e15b0232-237d-4436-a587-677fdd88485c" providerId="ADAL" clId="{CAFEBCE8-59A6-4859-BE8B-44B313E0A8EE}" dt="2025-09-26T10:55:16.651" v="1970" actId="9405"/>
          <ac:inkMkLst>
            <pc:docMk/>
            <pc:sldMk cId="4265588489" sldId="280"/>
            <ac:inkMk id="13" creationId="{2F1543D3-5C5B-2FC8-85A4-28FECC7F68BF}"/>
          </ac:inkMkLst>
        </pc:inkChg>
        <pc:inkChg chg="add">
          <ac:chgData name="Martin Locock" userId="e15b0232-237d-4436-a587-677fdd88485c" providerId="ADAL" clId="{CAFEBCE8-59A6-4859-BE8B-44B313E0A8EE}" dt="2025-09-26T10:55:17.745" v="1971" actId="9405"/>
          <ac:inkMkLst>
            <pc:docMk/>
            <pc:sldMk cId="4265588489" sldId="280"/>
            <ac:inkMk id="14" creationId="{4D26E477-5C24-83EF-52E2-1FB2BE173E91}"/>
          </ac:inkMkLst>
        </pc:inkChg>
      </pc:sldChg>
      <pc:sldChg chg="modSp new mod">
        <pc:chgData name="Martin Locock" userId="e15b0232-237d-4436-a587-677fdd88485c" providerId="ADAL" clId="{CAFEBCE8-59A6-4859-BE8B-44B313E0A8EE}" dt="2025-09-26T10:55:33.082" v="1972" actId="6549"/>
        <pc:sldMkLst>
          <pc:docMk/>
          <pc:sldMk cId="102513224" sldId="281"/>
        </pc:sldMkLst>
        <pc:spChg chg="mod">
          <ac:chgData name="Martin Locock" userId="e15b0232-237d-4436-a587-677fdd88485c" providerId="ADAL" clId="{CAFEBCE8-59A6-4859-BE8B-44B313E0A8EE}" dt="2025-09-26T10:09:36.460" v="1438" actId="20577"/>
          <ac:spMkLst>
            <pc:docMk/>
            <pc:sldMk cId="102513224" sldId="281"/>
            <ac:spMk id="2" creationId="{7465905B-5C64-9CDA-A51F-CB554A6F932F}"/>
          </ac:spMkLst>
        </pc:spChg>
        <pc:spChg chg="mod">
          <ac:chgData name="Martin Locock" userId="e15b0232-237d-4436-a587-677fdd88485c" providerId="ADAL" clId="{CAFEBCE8-59A6-4859-BE8B-44B313E0A8EE}" dt="2025-09-26T10:55:33.082" v="1972" actId="6549"/>
          <ac:spMkLst>
            <pc:docMk/>
            <pc:sldMk cId="102513224" sldId="281"/>
            <ac:spMk id="3" creationId="{B725D057-8627-D3FF-6AAC-BAF7D11EC7D6}"/>
          </ac:spMkLst>
        </pc:spChg>
      </pc:sldChg>
      <pc:sldChg chg="addSp modSp new mod">
        <pc:chgData name="Martin Locock" userId="e15b0232-237d-4436-a587-677fdd88485c" providerId="ADAL" clId="{CAFEBCE8-59A6-4859-BE8B-44B313E0A8EE}" dt="2025-09-26T10:47:11.691" v="1873" actId="1076"/>
        <pc:sldMkLst>
          <pc:docMk/>
          <pc:sldMk cId="2547140785" sldId="282"/>
        </pc:sldMkLst>
        <pc:spChg chg="mod">
          <ac:chgData name="Martin Locock" userId="e15b0232-237d-4436-a587-677fdd88485c" providerId="ADAL" clId="{CAFEBCE8-59A6-4859-BE8B-44B313E0A8EE}" dt="2025-09-26T10:43:53.413" v="1660" actId="20577"/>
          <ac:spMkLst>
            <pc:docMk/>
            <pc:sldMk cId="2547140785" sldId="282"/>
            <ac:spMk id="2" creationId="{CC75D03F-4A50-6F5D-4686-E74E23A03F6F}"/>
          </ac:spMkLst>
        </pc:spChg>
        <pc:spChg chg="mod">
          <ac:chgData name="Martin Locock" userId="e15b0232-237d-4436-a587-677fdd88485c" providerId="ADAL" clId="{CAFEBCE8-59A6-4859-BE8B-44B313E0A8EE}" dt="2025-09-26T10:46:21.056" v="1829" actId="20577"/>
          <ac:spMkLst>
            <pc:docMk/>
            <pc:sldMk cId="2547140785" sldId="282"/>
            <ac:spMk id="3" creationId="{4B55FB88-757B-32A9-A12E-DD93176B3F56}"/>
          </ac:spMkLst>
        </pc:spChg>
        <pc:spChg chg="add mod">
          <ac:chgData name="Martin Locock" userId="e15b0232-237d-4436-a587-677fdd88485c" providerId="ADAL" clId="{CAFEBCE8-59A6-4859-BE8B-44B313E0A8EE}" dt="2025-09-26T10:47:11.691" v="1873" actId="1076"/>
          <ac:spMkLst>
            <pc:docMk/>
            <pc:sldMk cId="2547140785" sldId="282"/>
            <ac:spMk id="6" creationId="{5102ED94-8FBA-F520-25DF-F0E59983AF6B}"/>
          </ac:spMkLst>
        </pc:spChg>
        <pc:picChg chg="add mod">
          <ac:chgData name="Martin Locock" userId="e15b0232-237d-4436-a587-677fdd88485c" providerId="ADAL" clId="{CAFEBCE8-59A6-4859-BE8B-44B313E0A8EE}" dt="2025-09-26T10:45:36.467" v="1771" actId="1076"/>
          <ac:picMkLst>
            <pc:docMk/>
            <pc:sldMk cId="2547140785" sldId="282"/>
            <ac:picMk id="5" creationId="{5F66285A-060A-DC27-6561-EEEDD960730A}"/>
          </ac:picMkLst>
        </pc:pic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9-26T10:52:14.019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1,'3202'0,"-3179"0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9-26T10:52:17.10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 0,'13732'133'0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9-26T10:52:21.65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 0,'7320'0'0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9-26T10:54:36.191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0 104,'44'-2,"0"-3,-1-1,1-3,69-23,20-4,-93 30,-1 2,1 1,64 4,-74-1,-3 1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9-26T10:54:44.496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1,'649'0,"-623"0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9-26T10:55:05.376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1 129,'0'-4,"0"-6,8-5,8-1,9-1,13 2,5-1,8 3,-1 3,0 3,-5 3,-5 3,-1 0,-3 2,-7-1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9-26T10:55:06.393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0 103,'50'-3,"0"-2,50-12,-42 7,-22 4,114-20,231-9,-353 34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9-26T10:55:08.365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0,'0'0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9-26T10:55:15.178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27,'4'0,"6"0,10 0,5 0,12-4,12-2,7 1,-3 0,-1 2,-5 1,-7 1,-5 0,-9 1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9-26T10:55:15.910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0,'4'0,"6"0,6 0,8 4,13 2,8 8,11 1,7 4,2 1,-1-1,-3-1,-8-3,-9-4,-11-4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9-26T10:55:16.650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26,'5'0,"4"0,11 0,9-4,10-2,1 1,3 1,3 1,-3 1,-4 1,-4 0,-4 1,-3 1,-2-1,-6 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9-26T10:55:17.743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0,'5'0,"9"0,15 0,16 0,9 0,4 0,-5 0,-1 0,-7 0,-1 0,-5 0,-8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B63ADB-4330-2E7F-3F6A-CE3C8AB00E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118768-2DE1-C987-2C14-D808AB55AF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BE530A-1AA4-F3A9-023E-162BE5DC4A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77736-53B4-4E94-95C1-43A6BBD35605}" type="datetimeFigureOut">
              <a:rPr lang="en-GB" smtClean="0"/>
              <a:t>26/09/2025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76960D-EE3F-4FB2-B8EE-E42F586986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1D72CF-FC2B-8884-4E02-B34A985689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FB5E7F-AC0A-4881-884C-3F3E7B28FD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43297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355789-CF54-F894-159E-AEB49A8E96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DD02D-2BE4-B530-A269-A6A654723B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32E553-0CAD-4445-1ECD-C91B780067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77736-53B4-4E94-95C1-43A6BBD35605}" type="datetimeFigureOut">
              <a:rPr lang="en-GB" smtClean="0"/>
              <a:t>26/09/2025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1C7D04-6142-1C92-4840-0D25FAC122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82A428-56FF-2082-DDAB-D920EF537E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FB5E7F-AC0A-4881-884C-3F3E7B28FD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8146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1FF262-7290-DC91-E25E-A6E8520654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93DD5A-D928-7D4F-BD28-314CD86B33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D629C9-0F66-CF9A-7D76-36AE65929D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77736-53B4-4E94-95C1-43A6BBD35605}" type="datetimeFigureOut">
              <a:rPr lang="en-GB" smtClean="0"/>
              <a:t>26/09/2025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B603EC-3D32-B3B5-0836-C165543EFD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CBE241-42F7-D0E1-A482-FD06519BD4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FB5E7F-AC0A-4881-884C-3F3E7B28FD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75857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F8E49B-30DF-1AC0-C5E2-5FB1B8AC87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41235B-29DF-8567-03C9-48FD25B0D9B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F12E36-BF4E-C7FF-D3BA-7B31E7DD210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719983-9615-F19A-F358-916812C366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77736-53B4-4E94-95C1-43A6BBD35605}" type="datetimeFigureOut">
              <a:rPr lang="en-GB" smtClean="0"/>
              <a:t>26/09/2025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6D4593-D5FD-1779-E129-B0D86228AA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FE94BF-5472-1C1E-A6DE-F21DBC5740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FB5E7F-AC0A-4881-884C-3F3E7B28FD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32426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4B2A5F-DE5D-E0D1-6B1F-4DF66F234A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7DF6D6-1CF2-27EC-EA59-0C2657C426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39829C-8DB7-4C89-E8D4-9C86C712BD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0CFE47C-EA81-9B10-28BA-4F7F5CD1C6E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B91FF7F-689F-A64B-0624-46D17FE9B5A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1F39A92-9CFC-46E7-D1C3-3C3B375142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77736-53B4-4E94-95C1-43A6BBD35605}" type="datetimeFigureOut">
              <a:rPr lang="en-GB" smtClean="0"/>
              <a:t>26/09/2025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A0C81FE-A90B-1081-B07C-8E5F87F9B3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F83C96-B794-5688-AC27-DF31DB64D8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FB5E7F-AC0A-4881-884C-3F3E7B28FD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89667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46F575-52E6-AB44-88FB-7ADDA7D448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1FC998-581C-7449-C18D-32AC4C0211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77736-53B4-4E94-95C1-43A6BBD35605}" type="datetimeFigureOut">
              <a:rPr lang="en-GB" smtClean="0"/>
              <a:t>26/09/2025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6C5FA2-EED8-D3C6-DE52-02745253B6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2CC57E-13FE-88BB-96BA-CD8688A82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FB5E7F-AC0A-4881-884C-3F3E7B28FD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08655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F03BF2-DF3A-2790-B895-D602581EE1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77736-53B4-4E94-95C1-43A6BBD35605}" type="datetimeFigureOut">
              <a:rPr lang="en-GB" smtClean="0"/>
              <a:t>26/09/2025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2872BDC-BE99-6D23-2D45-F7ACEE2EDB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0FD1302-7319-F8AD-C486-DB4D6112C8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FB5E7F-AC0A-4881-884C-3F3E7B28FD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38276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6C300B-B322-A74A-407D-9168CDE2F7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DBB291-3E7C-AB23-523C-4703FC1CBE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CB61BA7-4B31-86AC-5435-7E2717A30CC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4308C4-5AB8-468A-6BBF-12F6C16A2D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77736-53B4-4E94-95C1-43A6BBD35605}" type="datetimeFigureOut">
              <a:rPr lang="en-GB" smtClean="0"/>
              <a:t>26/09/2025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473F41-6FAA-CBC5-38F3-168A6BF199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EC9EB8-FBBF-AE1B-F292-3B525DDCB2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FB5E7F-AC0A-4881-884C-3F3E7B28FD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86238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B78168-509D-EDDB-B8FE-FFB8D4A4E9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DDC7B3-C0F0-03DF-7DB8-AD49CBA6B4D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BABF0F7-4F03-3E3F-E2F4-2AB6112D80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A15D68-4C3B-10F7-9271-3D2D488568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77736-53B4-4E94-95C1-43A6BBD35605}" type="datetimeFigureOut">
              <a:rPr lang="en-GB" smtClean="0"/>
              <a:t>26/09/2025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1D218F-646C-43D5-3FBE-8FEF1455FA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32D30B-7768-90A0-2482-497702B83F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FB5E7F-AC0A-4881-884C-3F3E7B28FD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979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7C6200-C613-620B-9499-89EB49C2D3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EF96100-0238-BC57-2176-D2C89C55A27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41E8C-D98B-2397-5BE1-401326AE6F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77736-53B4-4E94-95C1-43A6BBD35605}" type="datetimeFigureOut">
              <a:rPr lang="en-GB" smtClean="0"/>
              <a:t>26/09/2025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BCD141-FB02-0100-9926-0FF6EFC4DC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1B6CF-1F1A-7E95-5C50-019B4B2F09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FB5E7F-AC0A-4881-884C-3F3E7B28FD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64464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F4C8C6C-9BD6-4EEF-1AD1-B74A7CC322F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3F09C2-E835-F0AA-671D-BD7A1E393AE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3E460C-CCC6-CB60-AD4D-423C91BB9C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77736-53B4-4E94-95C1-43A6BBD35605}" type="datetimeFigureOut">
              <a:rPr lang="en-GB" smtClean="0"/>
              <a:t>26/09/2025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9ACB39-E9B7-DC20-3AA9-F6D5A74C11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B63BB4-6E2F-13A0-8D57-4077A4A9C7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FB5E7F-AC0A-4881-884C-3F3E7B28FD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17772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A9945E4-D1AC-25ED-4BE1-3F609DA449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9BB12A-D749-2DF4-4848-78802CCB27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1321AF-2399-5D44-B5CB-2380B16713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5A77736-53B4-4E94-95C1-43A6BBD35605}" type="datetimeFigureOut">
              <a:rPr lang="en-GB" smtClean="0"/>
              <a:t>26/09/2025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05390E-EB1B-A8F1-AD0E-4C9CF8CE020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A87F57-C08B-C530-7573-E64864F0298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4FB5E7F-AC0A-4881-884C-3F3E7B28FD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66147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22.png"/><Relationship Id="rId7" Type="http://schemas.openxmlformats.org/officeDocument/2006/relationships/customXml" Target="../ink/ink2.xml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5" Type="http://schemas.openxmlformats.org/officeDocument/2006/relationships/customXml" Target="../ink/ink1.xml"/><Relationship Id="rId10" Type="http://schemas.openxmlformats.org/officeDocument/2006/relationships/image" Target="../media/image25.png"/><Relationship Id="rId4" Type="http://schemas.openxmlformats.org/officeDocument/2006/relationships/hyperlink" Target="https://www.archaeologists.net/work/toolkits/dig-digital/downloads" TargetMode="External"/><Relationship Id="rId9" Type="http://schemas.openxmlformats.org/officeDocument/2006/relationships/customXml" Target="../ink/ink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7" Type="http://schemas.openxmlformats.org/officeDocument/2006/relationships/image" Target="../media/image32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5.xml"/><Relationship Id="rId5" Type="http://schemas.openxmlformats.org/officeDocument/2006/relationships/image" Target="../media/image31.png"/><Relationship Id="rId4" Type="http://schemas.openxmlformats.org/officeDocument/2006/relationships/customXml" Target="../ink/ink4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customXml" Target="../ink/ink8.xml"/><Relationship Id="rId13" Type="http://schemas.openxmlformats.org/officeDocument/2006/relationships/image" Target="../media/image39.png"/><Relationship Id="rId3" Type="http://schemas.openxmlformats.org/officeDocument/2006/relationships/image" Target="../media/image34.png"/><Relationship Id="rId7" Type="http://schemas.openxmlformats.org/officeDocument/2006/relationships/image" Target="../media/image36.png"/><Relationship Id="rId12" Type="http://schemas.openxmlformats.org/officeDocument/2006/relationships/customXml" Target="../ink/ink10.xml"/><Relationship Id="rId17" Type="http://schemas.openxmlformats.org/officeDocument/2006/relationships/image" Target="../media/image41.png"/><Relationship Id="rId2" Type="http://schemas.openxmlformats.org/officeDocument/2006/relationships/image" Target="../media/image33.png"/><Relationship Id="rId16" Type="http://schemas.openxmlformats.org/officeDocument/2006/relationships/customXml" Target="../ink/ink12.xml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7.xml"/><Relationship Id="rId11" Type="http://schemas.openxmlformats.org/officeDocument/2006/relationships/image" Target="../media/image38.png"/><Relationship Id="rId5" Type="http://schemas.openxmlformats.org/officeDocument/2006/relationships/image" Target="../media/image35.png"/><Relationship Id="rId15" Type="http://schemas.openxmlformats.org/officeDocument/2006/relationships/image" Target="../media/image40.png"/><Relationship Id="rId10" Type="http://schemas.openxmlformats.org/officeDocument/2006/relationships/customXml" Target="../ink/ink9.xml"/><Relationship Id="rId4" Type="http://schemas.openxmlformats.org/officeDocument/2006/relationships/customXml" Target="../ink/ink6.xml"/><Relationship Id="rId9" Type="http://schemas.openxmlformats.org/officeDocument/2006/relationships/image" Target="../media/image37.png"/><Relationship Id="rId14" Type="http://schemas.openxmlformats.org/officeDocument/2006/relationships/customXml" Target="../ink/ink1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8F6835-D402-45FB-07E4-F89F809394F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HPAR7005 dissertation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6EBF81A-E46B-07DB-27D3-C55A59305A3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Ethical research</a:t>
            </a:r>
          </a:p>
          <a:p>
            <a:r>
              <a:rPr lang="en-GB"/>
              <a:t>8/10/25</a:t>
            </a:r>
          </a:p>
        </p:txBody>
      </p:sp>
    </p:spTree>
    <p:extLst>
      <p:ext uri="{BB962C8B-B14F-4D97-AF65-F5344CB8AC3E}">
        <p14:creationId xmlns:p14="http://schemas.microsoft.com/office/powerpoint/2010/main" val="21366073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0151B9-1CBD-2276-63F7-FF46AE983E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Ethical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E735FC-8D94-692C-9A4D-38D9F28976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Principles</a:t>
            </a:r>
          </a:p>
          <a:p>
            <a:r>
              <a:rPr lang="en-GB"/>
              <a:t>CIfA approach</a:t>
            </a:r>
          </a:p>
          <a:p>
            <a:r>
              <a:rPr lang="en-GB"/>
              <a:t>UWTSD policies</a:t>
            </a:r>
          </a:p>
          <a:p>
            <a:r>
              <a:rPr lang="en-GB"/>
              <a:t>Ethics form</a:t>
            </a:r>
          </a:p>
          <a:p>
            <a:r>
              <a:rPr lang="en-GB"/>
              <a:t>Supervision meetings</a:t>
            </a:r>
          </a:p>
        </p:txBody>
      </p:sp>
    </p:spTree>
    <p:extLst>
      <p:ext uri="{BB962C8B-B14F-4D97-AF65-F5344CB8AC3E}">
        <p14:creationId xmlns:p14="http://schemas.microsoft.com/office/powerpoint/2010/main" val="21524687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F7D3A0-4CB3-90F8-FC98-ABB93FB750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KSBs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53B17F34-7F50-BE1D-0BA4-23B350318D2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35074576"/>
              </p:ext>
            </p:extLst>
          </p:nvPr>
        </p:nvGraphicFramePr>
        <p:xfrm>
          <a:off x="2860299" y="1832531"/>
          <a:ext cx="6028055" cy="109728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32435">
                  <a:extLst>
                    <a:ext uri="{9D8B030D-6E8A-4147-A177-3AD203B41FA5}">
                      <a16:colId xmlns:a16="http://schemas.microsoft.com/office/drawing/2014/main" val="2270885851"/>
                    </a:ext>
                  </a:extLst>
                </a:gridCol>
                <a:gridCol w="5595620">
                  <a:extLst>
                    <a:ext uri="{9D8B030D-6E8A-4147-A177-3AD203B41FA5}">
                      <a16:colId xmlns:a16="http://schemas.microsoft.com/office/drawing/2014/main" val="102987931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B6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apply an awareness of professional judgement and ethical behaviour. Be sensitive to and aware of the cultural, historic and spiritual context of objects and structures 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01900785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02253F4D-A8E5-9B64-52D6-A70E000DB91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48604288"/>
              </p:ext>
            </p:extLst>
          </p:nvPr>
        </p:nvGraphicFramePr>
        <p:xfrm>
          <a:off x="2860299" y="2929811"/>
          <a:ext cx="6028055" cy="19202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32435">
                  <a:extLst>
                    <a:ext uri="{9D8B030D-6E8A-4147-A177-3AD203B41FA5}">
                      <a16:colId xmlns:a16="http://schemas.microsoft.com/office/drawing/2014/main" val="3915042657"/>
                    </a:ext>
                  </a:extLst>
                </a:gridCol>
                <a:gridCol w="5595620">
                  <a:extLst>
                    <a:ext uri="{9D8B030D-6E8A-4147-A177-3AD203B41FA5}">
                      <a16:colId xmlns:a16="http://schemas.microsoft.com/office/drawing/2014/main" val="207887741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K8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legal requirements, professional standards, relevant procedures and guidelines relevant to archaeological investigation and the processing, publication and storage of data and materials 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8754414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</a:rPr>
                        <a:t>B7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>
                          <a:solidFill>
                            <a:schemeClr val="bg1"/>
                          </a:solidFill>
                          <a:effectLst/>
                        </a:rPr>
                        <a:t>take reasonable care for the health and safety of themselves and of others who may be affected by their acts or omissions at work </a:t>
                      </a:r>
                      <a:endParaRPr lang="en-GB" sz="1400" b="1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287463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830898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2440C8-231F-CDDD-5384-AFDC2646C0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Principles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7E4A80-A41E-E6E6-403A-EB1549B760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Ethical research-   minimise risk of harm / maximise benefits</a:t>
            </a:r>
          </a:p>
          <a:p>
            <a:r>
              <a:rPr lang="en-GB"/>
              <a:t>Harms-   participants, researcher, other researchers, wrong information</a:t>
            </a:r>
          </a:p>
          <a:p>
            <a:r>
              <a:rPr lang="en-GB"/>
              <a:t>Benefits- results shared, FAIR data</a:t>
            </a:r>
          </a:p>
          <a:p>
            <a:r>
              <a:rPr lang="en-GB"/>
              <a:t>Repeatability -   destructive/non destructive</a:t>
            </a:r>
          </a:p>
          <a:p>
            <a:r>
              <a:rPr lang="en-GB"/>
              <a:t>Consent – participants, cultural sensitivity</a:t>
            </a:r>
          </a:p>
          <a:p>
            <a:r>
              <a:rPr lang="en-GB"/>
              <a:t>Funder/regulator requirements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3F458D5-0152-7E23-26EE-D6A1F2F433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10472" y="475456"/>
            <a:ext cx="1981200" cy="552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90450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247A2A-5ED4-1051-6038-E4F4FD85FA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CIfA Code of Conduct 1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803FEF9A-C7C4-0C80-6E25-C335BE062B7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40761" y="2552583"/>
            <a:ext cx="8784656" cy="109061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28B1EA6-B302-F797-0DDD-57A3B94A4C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2950" y="1357313"/>
            <a:ext cx="9129980" cy="109061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0B8F08D-5DC4-86C5-ED74-7E516C9AE5B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0760" y="3628653"/>
            <a:ext cx="8993789" cy="202360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4734F41-2A02-C075-0D37-503FB94BE9A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8200" y="5754811"/>
            <a:ext cx="8896349" cy="102137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0138C278-D5C3-32E1-8E2E-EA6CB5A408B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19529" y="366830"/>
            <a:ext cx="2533650" cy="819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91190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C9EF5D-BB01-66DD-DF28-7A91E0F933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BB914E-4F2B-1978-66F1-0F09759D85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CIfA Code of Conduct 2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0AC30A0-A20E-0158-2056-761067B8A0C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79050"/>
          <a:stretch>
            <a:fillRect/>
          </a:stretch>
        </p:blipFill>
        <p:spPr>
          <a:xfrm>
            <a:off x="1932459" y="1943100"/>
            <a:ext cx="7912667" cy="714376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E45B76FD-1214-AA51-B246-F4F07CB87F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19529" y="366830"/>
            <a:ext cx="2533650" cy="81915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FD9DB97-284B-649B-4167-B22CF5EC23D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87172"/>
          <a:stretch>
            <a:fillRect/>
          </a:stretch>
        </p:blipFill>
        <p:spPr>
          <a:xfrm>
            <a:off x="1931832" y="2657476"/>
            <a:ext cx="7913294" cy="4371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19559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1EE0EF-7932-0FD3-9AE7-D1B88482CA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CIfA Code of Conduct 3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938AC23-CC9F-02F3-A595-BA3AFCF57E3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27398"/>
          <a:stretch>
            <a:fillRect/>
          </a:stretch>
        </p:blipFill>
        <p:spPr>
          <a:xfrm>
            <a:off x="838200" y="1825625"/>
            <a:ext cx="8101843" cy="384175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3253D0A-F14A-0927-3859-8CA38B20B9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96325" y="365125"/>
            <a:ext cx="2533650" cy="819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65546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20540F-2EDB-06A2-6D5E-1B01E38AB0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86D4E9-C4D0-0129-DB29-C929CF0907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CIfA Code of Conduct 4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FE4E0A5A-28AB-A12C-4F6D-4B5769C26EF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51339" y="4002086"/>
            <a:ext cx="9411811" cy="9620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FA896CD-77BE-4A7F-AF9B-B975E98E1AD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72048"/>
          <a:stretch>
            <a:fillRect/>
          </a:stretch>
        </p:blipFill>
        <p:spPr>
          <a:xfrm>
            <a:off x="603729" y="2027239"/>
            <a:ext cx="9521702" cy="173831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C650373-E76F-AAF2-C64B-CF089E2852E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96325" y="365125"/>
            <a:ext cx="2533650" cy="819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797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1B7BE2-939E-3281-F3F3-4EFDE6D9CF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UWTSD policies (on Ethical approval tile)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B8BAD052-1994-5B2E-5D1B-E51FE44FB79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56595" y="1711324"/>
            <a:ext cx="2170339" cy="303847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2E157FA-F98E-ACF3-0913-9248139DDC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9378" y="1671638"/>
            <a:ext cx="2198534" cy="303847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6287E1E-FDE0-AAEA-3625-A056CF9B4A4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0381" y="1711324"/>
            <a:ext cx="2351238" cy="303847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6CBD3F3-B11B-88BB-053C-704D9782D78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65066" y="1662596"/>
            <a:ext cx="2170339" cy="308720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B403BC0-4F6F-DC19-EDC6-03BC067A3EE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844088" y="1962150"/>
            <a:ext cx="2016600" cy="2190749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22F49ED-973B-484B-A044-552FAB244A9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2041" y="5501170"/>
            <a:ext cx="5610908" cy="1092200"/>
          </a:xfrm>
          <a:prstGeom prst="rect">
            <a:avLst/>
          </a:prstGeom>
        </p:spPr>
      </p:pic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EFD43DE9-DB61-A5A8-79F7-48B785F52437}"/>
              </a:ext>
            </a:extLst>
          </p:cNvPr>
          <p:cNvCxnSpPr>
            <a:stCxn id="13" idx="2"/>
          </p:cNvCxnSpPr>
          <p:nvPr/>
        </p:nvCxnSpPr>
        <p:spPr>
          <a:xfrm flipH="1">
            <a:off x="9458325" y="4152899"/>
            <a:ext cx="1394063" cy="134827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35320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35268-9D40-C1AA-C177-2E6779AF5A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Research Ethics &amp; Integrity Code of Practcie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06D12C8-D0A6-152D-33EB-80D36C828DC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19800" y="2520156"/>
            <a:ext cx="5334000" cy="75247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F847D4C-2FC9-95CB-E4EF-5F45927B26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4851" y="1802606"/>
            <a:ext cx="4526726" cy="325278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02AB2F0-6438-84FF-1484-CA115DCC314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6524" y="1828286"/>
            <a:ext cx="4337176" cy="554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30921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BCC0ED-AD97-E909-3EDD-705DA5A9E6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Open Access Policy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2EE205-E30A-ECEC-B6B0-AB3D969A26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CF0FBBD-9066-5FBA-AFD8-C7F5A7D675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1775" y="2571750"/>
            <a:ext cx="664845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25091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3553DA-E6C1-EE56-6929-F1D7A77FBF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Research Data Management Policy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0A927B6-8D9B-90A1-04AA-2D88FC889D5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084825" y="2009775"/>
            <a:ext cx="3526324" cy="300513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AB95151-0029-804E-CF30-8BF5756F20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6325" y="1921455"/>
            <a:ext cx="5219999" cy="366142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329554A-CD51-F605-0795-C5D20BDDB416}"/>
              </a:ext>
            </a:extLst>
          </p:cNvPr>
          <p:cNvSpPr txBox="1"/>
          <p:nvPr/>
        </p:nvSpPr>
        <p:spPr>
          <a:xfrm>
            <a:off x="567351" y="5966730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>
                <a:hlinkClick r:id="rId4"/>
              </a:rPr>
              <a:t>https://www.archaeologists.net/work/toolkits/dig-digital/downloads</a:t>
            </a:r>
            <a:r>
              <a:rPr lang="en-GB"/>
              <a:t>   CIFA template</a:t>
            </a: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3975B28B-1D1F-AA38-1354-2A040EA3F150}"/>
                  </a:ext>
                </a:extLst>
              </p14:cNvPr>
              <p14:cNvContentPartPr/>
              <p14:nvPr/>
            </p14:nvContentPartPr>
            <p14:xfrm>
              <a:off x="4657200" y="2209305"/>
              <a:ext cx="1161360" cy="360"/>
            </p14:xfrm>
          </p:contentPart>
        </mc:Choice>
        <mc:Fallback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3975B28B-1D1F-AA38-1354-2A040EA3F150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4603560" y="2101665"/>
                <a:ext cx="126900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C8D38A35-178C-6304-2BC6-B8A2233DECA7}"/>
                  </a:ext>
                </a:extLst>
              </p14:cNvPr>
              <p14:cNvContentPartPr/>
              <p14:nvPr/>
            </p14:nvContentPartPr>
            <p14:xfrm>
              <a:off x="799800" y="2361585"/>
              <a:ext cx="4943880" cy="48240"/>
            </p14:xfrm>
          </p:contentPart>
        </mc:Choice>
        <mc:Fallback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C8D38A35-178C-6304-2BC6-B8A2233DECA7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745800" y="2253585"/>
                <a:ext cx="5051520" cy="263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7894915F-9A54-7A42-6547-D33C91487C55}"/>
                  </a:ext>
                </a:extLst>
              </p14:cNvPr>
              <p14:cNvContentPartPr/>
              <p14:nvPr/>
            </p14:nvContentPartPr>
            <p14:xfrm>
              <a:off x="877823" y="2498625"/>
              <a:ext cx="2635560" cy="720"/>
            </p14:xfrm>
          </p:contentPart>
        </mc:Choice>
        <mc:Fallback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7894915F-9A54-7A42-6547-D33C91487C55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823823" y="2282625"/>
                <a:ext cx="2743200" cy="432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162632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8670E1-7B9A-BF5D-3E04-064B019321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PG2 Ethics form -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4B4AF2-0C18-65FD-BE6B-81C6BFC637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Before you start:</a:t>
            </a:r>
          </a:p>
          <a:p>
            <a:pPr lvl="1"/>
            <a:r>
              <a:rPr lang="en-GB"/>
              <a:t>Proposal submitted and approved</a:t>
            </a:r>
          </a:p>
          <a:p>
            <a:pPr lvl="1"/>
            <a:r>
              <a:rPr lang="en-GB"/>
              <a:t>Read the policies</a:t>
            </a:r>
          </a:p>
          <a:p>
            <a:pPr lvl="1"/>
            <a:r>
              <a:rPr lang="en-GB"/>
              <a:t>Data Management Plan -  Repository?</a:t>
            </a:r>
          </a:p>
          <a:p>
            <a:r>
              <a:rPr lang="en-GB"/>
              <a:t>Fill in form</a:t>
            </a:r>
          </a:p>
          <a:p>
            <a:r>
              <a:rPr lang="en-GB"/>
              <a:t>Send to supervisor</a:t>
            </a:r>
          </a:p>
          <a:p>
            <a:r>
              <a:rPr lang="en-GB"/>
              <a:t>Submit by 27  October (earlier if possible)</a:t>
            </a:r>
          </a:p>
          <a:p>
            <a:r>
              <a:rPr lang="en-GB"/>
              <a:t>Approval in November  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0214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8759B-D95C-BB09-B22E-AC5891094B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519755-B4FF-8813-7B84-E25292660B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Programme of study:  MA Archaeological Practice</a:t>
            </a:r>
          </a:p>
          <a:p>
            <a:r>
              <a:rPr lang="en-GB"/>
              <a:t>Policies: tick boxes to show you’ve read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88BD586-BF10-113F-71FE-D37803C22C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524" y="3032911"/>
            <a:ext cx="7709140" cy="35456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81372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F2C96E-3121-1898-FAC5-D88F177E68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FF333B9-51EB-6D40-8F96-28CCCE92115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1231" y="1887022"/>
            <a:ext cx="5904769" cy="275504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2747BFA-855D-48DD-14B2-DE77AC92E7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0511" y="1445527"/>
            <a:ext cx="4462853" cy="45242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34172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8223E-82CB-5393-1D65-6AEA75367B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9491513-E93E-A867-FC29-F23956302C9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1950" y="2100410"/>
            <a:ext cx="4422983" cy="365350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42F1DF8-CEB7-E5D8-E91B-0758C5A69F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1234" y="2100410"/>
            <a:ext cx="3795273" cy="3638402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4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4928799A-BAE9-E2AA-593F-9E1BE3DAF3ED}"/>
                  </a:ext>
                </a:extLst>
              </p14:cNvPr>
              <p14:cNvContentPartPr/>
              <p14:nvPr/>
            </p14:nvContentPartPr>
            <p14:xfrm>
              <a:off x="4426703" y="3013425"/>
              <a:ext cx="252720" cy="37800"/>
            </p14:xfrm>
          </p:contentPart>
        </mc:Choice>
        <mc:Fallback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4928799A-BAE9-E2AA-593F-9E1BE3DAF3ED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372703" y="2905785"/>
                <a:ext cx="360360" cy="253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60410B2A-4354-1F27-C1F8-7972BE90DB6E}"/>
                  </a:ext>
                </a:extLst>
              </p14:cNvPr>
              <p14:cNvContentPartPr/>
              <p14:nvPr/>
            </p14:nvContentPartPr>
            <p14:xfrm>
              <a:off x="9967463" y="2860425"/>
              <a:ext cx="243720" cy="360"/>
            </p14:xfrm>
          </p:contentPart>
        </mc:Choice>
        <mc:Fallback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60410B2A-4354-1F27-C1F8-7972BE90DB6E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9913823" y="2752785"/>
                <a:ext cx="351360" cy="216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62072038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AD1DEA-FD40-5E99-85F8-A638B26F78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8CC158CB-0778-9C7C-992D-D977407BF3C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57737" y="1690688"/>
            <a:ext cx="7077075" cy="18383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5352053-FA09-088D-81B5-464662D9BF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5850" y="3597275"/>
            <a:ext cx="7296150" cy="2895600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4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38A53540-096C-411A-32DA-DADEFC04C718}"/>
                  </a:ext>
                </a:extLst>
              </p14:cNvPr>
              <p14:cNvContentPartPr/>
              <p14:nvPr/>
            </p14:nvContentPartPr>
            <p14:xfrm>
              <a:off x="5522183" y="2343465"/>
              <a:ext cx="169560" cy="46800"/>
            </p14:xfrm>
          </p:contentPart>
        </mc:Choice>
        <mc:Fallback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38A53540-096C-411A-32DA-DADEFC04C718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5468543" y="2235465"/>
                <a:ext cx="277200" cy="262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863635D6-7578-9DD8-3061-325049A6489E}"/>
                  </a:ext>
                </a:extLst>
              </p14:cNvPr>
              <p14:cNvContentPartPr/>
              <p14:nvPr/>
            </p14:nvContentPartPr>
            <p14:xfrm>
              <a:off x="5477183" y="2769345"/>
              <a:ext cx="307440" cy="37080"/>
            </p14:xfrm>
          </p:contentPart>
        </mc:Choice>
        <mc:Fallback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863635D6-7578-9DD8-3061-325049A6489E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5423183" y="2661345"/>
                <a:ext cx="415080" cy="252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29FF7D75-598B-C2A3-66B2-575ED8D878E4}"/>
                  </a:ext>
                </a:extLst>
              </p14:cNvPr>
              <p14:cNvContentPartPr/>
              <p14:nvPr/>
            </p14:nvContentPartPr>
            <p14:xfrm>
              <a:off x="5540543" y="3141225"/>
              <a:ext cx="360" cy="360"/>
            </p14:xfrm>
          </p:contentPart>
        </mc:Choice>
        <mc:Fallback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29FF7D75-598B-C2A3-66B2-575ED8D878E4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5486543" y="3033225"/>
                <a:ext cx="10800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0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C1CA8BE0-4F02-77DB-C660-E0BA7AF47960}"/>
                  </a:ext>
                </a:extLst>
              </p14:cNvPr>
              <p14:cNvContentPartPr/>
              <p14:nvPr/>
            </p14:nvContentPartPr>
            <p14:xfrm>
              <a:off x="5540543" y="4625505"/>
              <a:ext cx="163440" cy="10080"/>
            </p14:xfrm>
          </p:contentPart>
        </mc:Choice>
        <mc:Fallback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C1CA8BE0-4F02-77DB-C660-E0BA7AF47960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5486543" y="4517505"/>
                <a:ext cx="271080" cy="225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2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A1E8B434-AB00-2300-8037-14DE8DCD416B}"/>
                  </a:ext>
                </a:extLst>
              </p14:cNvPr>
              <p14:cNvContentPartPr/>
              <p14:nvPr/>
            </p14:nvContentPartPr>
            <p14:xfrm>
              <a:off x="5540543" y="4988385"/>
              <a:ext cx="207360" cy="53640"/>
            </p14:xfrm>
          </p:contentPart>
        </mc:Choice>
        <mc:Fallback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A1E8B434-AB00-2300-8037-14DE8DCD416B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5486543" y="4880385"/>
                <a:ext cx="315000" cy="269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4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2F1543D3-5C5B-2FC8-85A4-28FECC7F68BF}"/>
                  </a:ext>
                </a:extLst>
              </p14:cNvPr>
              <p14:cNvContentPartPr/>
              <p14:nvPr/>
            </p14:nvContentPartPr>
            <p14:xfrm>
              <a:off x="5594903" y="5386185"/>
              <a:ext cx="163440" cy="9720"/>
            </p14:xfrm>
          </p:contentPart>
        </mc:Choice>
        <mc:Fallback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2F1543D3-5C5B-2FC8-85A4-28FECC7F68BF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5540903" y="5278185"/>
                <a:ext cx="271080" cy="225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6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4D26E477-5C24-83EF-52E2-1FB2BE173E91}"/>
                  </a:ext>
                </a:extLst>
              </p14:cNvPr>
              <p14:cNvContentPartPr/>
              <p14:nvPr/>
            </p14:nvContentPartPr>
            <p14:xfrm>
              <a:off x="5594903" y="5712345"/>
              <a:ext cx="169200" cy="360"/>
            </p14:xfrm>
          </p:contentPart>
        </mc:Choice>
        <mc:Fallback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4D26E477-5C24-83EF-52E2-1FB2BE173E91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5540903" y="5604345"/>
                <a:ext cx="276840" cy="216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2655884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65905B-5C64-9CDA-A51F-CB554A6F93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Timescale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25D057-8627-D3FF-6AAC-BAF7D11EC7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Should not start collecting data until approved</a:t>
            </a:r>
          </a:p>
          <a:p>
            <a:endParaRPr lang="en-GB"/>
          </a:p>
          <a:p>
            <a:r>
              <a:rPr lang="en-GB"/>
              <a:t>Can do:   literature review, methods</a:t>
            </a:r>
          </a:p>
          <a:p>
            <a:endParaRPr lang="en-GB"/>
          </a:p>
          <a:p>
            <a:r>
              <a:rPr lang="en-GB"/>
              <a:t>Submission deadline: 27 October</a:t>
            </a:r>
          </a:p>
          <a:p>
            <a:r>
              <a:rPr lang="en-GB"/>
              <a:t>Meeting date: 11 November</a:t>
            </a:r>
          </a:p>
        </p:txBody>
      </p:sp>
    </p:spTree>
    <p:extLst>
      <p:ext uri="{BB962C8B-B14F-4D97-AF65-F5344CB8AC3E}">
        <p14:creationId xmlns:p14="http://schemas.microsoft.com/office/powerpoint/2010/main" val="10251322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75D03F-4A50-6F5D-4686-E74E23A03F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Supervision meetings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55FB88-757B-32A9-A12E-DD93176B3F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Every 4 weeks</a:t>
            </a:r>
          </a:p>
          <a:p>
            <a:r>
              <a:rPr lang="en-GB"/>
              <a:t>Discuss progress/ set target</a:t>
            </a:r>
          </a:p>
          <a:p>
            <a:r>
              <a:rPr lang="en-GB"/>
              <a:t>Feedback on drafts</a:t>
            </a:r>
          </a:p>
          <a:p>
            <a:r>
              <a:rPr lang="en-GB"/>
              <a:t>Update GA19 form </a:t>
            </a:r>
          </a:p>
          <a:p>
            <a:pPr lvl="1"/>
            <a:r>
              <a:rPr lang="en-GB"/>
              <a:t>sign and send to supervisor for sig</a:t>
            </a:r>
          </a:p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F66285A-060A-DC27-6561-EEEDD96073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5102" y="1214438"/>
            <a:ext cx="4587208" cy="26193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102ED94-8FBA-F520-25DF-F0E59983AF6B}"/>
              </a:ext>
            </a:extLst>
          </p:cNvPr>
          <p:cNvSpPr txBox="1"/>
          <p:nvPr/>
        </p:nvSpPr>
        <p:spPr>
          <a:xfrm>
            <a:off x="7507510" y="4103965"/>
            <a:ext cx="4114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Form in Important Documents tile</a:t>
            </a:r>
          </a:p>
        </p:txBody>
      </p:sp>
    </p:spTree>
    <p:extLst>
      <p:ext uri="{BB962C8B-B14F-4D97-AF65-F5344CB8AC3E}">
        <p14:creationId xmlns:p14="http://schemas.microsoft.com/office/powerpoint/2010/main" val="2547140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7" ma:contentTypeDescription="Create a new document." ma:contentTypeScope="" ma:versionID="e92c77b3b7a92c44e00fbeb3e4ab2a70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995dc4a7d4f82f6b2036c06aab4ed0c6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Leaders" minOccurs="0"/>
                <xsd:element ref="ns2:Members" minOccurs="0"/>
                <xsd:element ref="ns2:Member_Groups" minOccurs="0"/>
                <xsd:element ref="ns2:Distribution_Groups" minOccurs="0"/>
                <xsd:element ref="ns2:LMS_Mappings" minOccurs="0"/>
                <xsd:element ref="ns2:Invited_Leaders" minOccurs="0"/>
                <xsd:element ref="ns2:Invited_Members" minOccurs="0"/>
                <xsd:element ref="ns2:Self_Registration_Enabled" minOccurs="0"/>
                <xsd:element ref="ns2:Has_Leaders_Only_SectionGroup" minOccurs="0"/>
                <xsd:element ref="ns2:Is_Collaboration_Space_Locked" minOccurs="0"/>
                <xsd:element ref="ns2:IsNotebookLocked" minOccurs="0"/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3:TaxCatchAll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MediaServiceObjectDetectorVersions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NotebookType" ma:index="8" nillable="true" ma:displayName="Notebook Type" ma:internalName="NotebookType">
      <xsd:simpleType>
        <xsd:restriction base="dms:Text"/>
      </xsd:simpleType>
    </xsd:element>
    <xsd:element name="FolderType" ma:index="9" nillable="true" ma:displayName="Folder Type" ma:internalName="FolderType">
      <xsd:simpleType>
        <xsd:restriction base="dms:Text"/>
      </xsd:simpleType>
    </xsd:element>
    <xsd:element name="CultureName" ma:index="10" nillable="true" ma:displayName="Culture Name" ma:internalName="CultureName">
      <xsd:simpleType>
        <xsd:restriction base="dms:Text"/>
      </xsd:simpleType>
    </xsd:element>
    <xsd:element name="AppVersion" ma:index="11" nillable="true" ma:displayName="App Version" ma:internalName="AppVersion">
      <xsd:simpleType>
        <xsd:restriction base="dms:Text"/>
      </xsd:simpleType>
    </xsd:element>
    <xsd:element name="TeamsChannelId" ma:index="12" nillable="true" ma:displayName="Teams Channel Id" ma:internalName="TeamsChannelId">
      <xsd:simpleType>
        <xsd:restriction base="dms:Text"/>
      </xsd:simpleType>
    </xsd:element>
    <xsd:element name="Owner" ma:index="13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14" nillable="true" ma:displayName="Math Settings" ma:internalName="Math_Settings">
      <xsd:simpleType>
        <xsd:restriction base="dms:Text"/>
      </xsd:simpleType>
    </xsd:element>
    <xsd:element name="DefaultSectionNames" ma:index="15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16" nillable="true" ma:displayName="Templates" ma:internalName="Templates">
      <xsd:simpleType>
        <xsd:restriction base="dms:Note">
          <xsd:maxLength value="255"/>
        </xsd:restriction>
      </xsd:simpleType>
    </xsd:element>
    <xsd:element name="Leaders" ma:index="17" nillable="true" ma:displayName="Leaders" ma:internalName="Lead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s" ma:index="18" nillable="true" ma:displayName="Members" ma:internalName="Memb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_Groups" ma:index="19" nillable="true" ma:displayName="Member Groups" ma:internalName="Member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20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21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Leaders" ma:index="22" nillable="true" ma:displayName="Invited Leaders" ma:internalName="Invited_Leaders">
      <xsd:simpleType>
        <xsd:restriction base="dms:Note">
          <xsd:maxLength value="255"/>
        </xsd:restriction>
      </xsd:simpleType>
    </xsd:element>
    <xsd:element name="Invited_Members" ma:index="23" nillable="true" ma:displayName="Invited Members" ma:internalName="Invited_Members">
      <xsd:simpleType>
        <xsd:restriction base="dms:Note">
          <xsd:maxLength value="255"/>
        </xsd:restriction>
      </xsd:simpleType>
    </xsd:element>
    <xsd:element name="Self_Registration_Enabled" ma:index="24" nillable="true" ma:displayName="Self Registration Enabled" ma:internalName="Self_Registration_Enabled">
      <xsd:simpleType>
        <xsd:restriction base="dms:Boolean"/>
      </xsd:simpleType>
    </xsd:element>
    <xsd:element name="Has_Leaders_Only_SectionGroup" ma:index="25" nillable="true" ma:displayName="Has Leaders Only SectionGroup" ma:internalName="Has_Leaders_Only_SectionGroup">
      <xsd:simpleType>
        <xsd:restriction base="dms:Boolean"/>
      </xsd:simpleType>
    </xsd:element>
    <xsd:element name="Is_Collaboration_Space_Locked" ma:index="26" nillable="true" ma:displayName="Is Collaboration Space Locked" ma:internalName="Is_Collaboration_Space_Locked">
      <xsd:simpleType>
        <xsd:restriction base="dms:Boolean"/>
      </xsd:simpleType>
    </xsd:element>
    <xsd:element name="IsNotebookLocked" ma:index="27" nillable="true" ma:displayName="Is Notebook Locked" ma:internalName="IsNotebookLocked">
      <xsd:simpleType>
        <xsd:restriction base="dms:Boolean"/>
      </xsd:simpleType>
    </xsd:element>
    <xsd:element name="MediaServiceMetadata" ma:index="2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2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3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32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3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3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5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37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4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LengthInSeconds" ma:index="43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TaxCatchAll" ma:index="38" nillable="true" ma:displayName="Taxonomy Catch All Column" ma:hidden="true" ma:list="{a5513ad2-1f13-4aa5-bf0c-e8efd5c58722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3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4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DefaultSectionNames xmlns="92c24619-d6d5-42cf-b618-23d930ad9f20" xsi:nil="true"/>
    <Invited_Member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TaxCatchAll xmlns="8ee9550b-f5f4-4dde-bce5-39f4ba45c2f1" xsi:nil="true"/>
    <Is_Collaboration_Space_Locked xmlns="92c24619-d6d5-42cf-b618-23d930ad9f20" xsi:nil="true"/>
    <Templates xmlns="92c24619-d6d5-42cf-b618-23d930ad9f20" xsi:nil="true"/>
    <Has_Leaders_Only_SectionGroup xmlns="92c24619-d6d5-42cf-b618-23d930ad9f20" xsi:nil="true"/>
    <Leaders xmlns="92c24619-d6d5-42cf-b618-23d930ad9f20">
      <UserInfo>
        <DisplayName/>
        <AccountId xsi:nil="true"/>
        <AccountType/>
      </UserInfo>
    </Leaders>
    <lcf76f155ced4ddcb4097134ff3c332f xmlns="92c24619-d6d5-42cf-b618-23d930ad9f20">
      <Terms xmlns="http://schemas.microsoft.com/office/infopath/2007/PartnerControls"/>
    </lcf76f155ced4ddcb4097134ff3c332f>
    <TeamsChannelId xmlns="92c24619-d6d5-42cf-b618-23d930ad9f20" xsi:nil="true"/>
    <IsNotebookLocked xmlns="92c24619-d6d5-42cf-b618-23d930ad9f20" xsi:nil="true"/>
    <Member_Groups xmlns="92c24619-d6d5-42cf-b618-23d930ad9f20">
      <UserInfo>
        <DisplayName/>
        <AccountId xsi:nil="true"/>
        <AccountType/>
      </UserInfo>
    </Member_Groups>
    <Self_Registration_Enabled xmlns="92c24619-d6d5-42cf-b618-23d930ad9f20" xsi:nil="true"/>
    <CultureName xmlns="92c24619-d6d5-42cf-b618-23d930ad9f20" xsi:nil="true"/>
    <AppVersion xmlns="92c24619-d6d5-42cf-b618-23d930ad9f20" xsi:nil="true"/>
    <Invited_Leaders xmlns="92c24619-d6d5-42cf-b618-23d930ad9f20" xsi:nil="true"/>
    <Members xmlns="92c24619-d6d5-42cf-b618-23d930ad9f20">
      <UserInfo>
        <DisplayName/>
        <AccountId xsi:nil="true"/>
        <AccountType/>
      </UserInfo>
    </Memb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546C8B7-D5BA-44B3-90ED-DBBB119600B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53962F4-848D-45B0-B84B-71108E34AA23}">
  <ds:schemaRefs>
    <ds:schemaRef ds:uri="http://schemas.microsoft.com/office/2006/metadata/properties"/>
    <ds:schemaRef ds:uri="http://schemas.microsoft.com/office/infopath/2007/PartnerControls"/>
    <ds:schemaRef ds:uri="92c24619-d6d5-42cf-b618-23d930ad9f20"/>
    <ds:schemaRef ds:uri="8ee9550b-f5f4-4dde-bce5-39f4ba45c2f1"/>
  </ds:schemaRefs>
</ds:datastoreItem>
</file>

<file path=customXml/itemProps3.xml><?xml version="1.0" encoding="utf-8"?>
<ds:datastoreItem xmlns:ds="http://schemas.openxmlformats.org/officeDocument/2006/customXml" ds:itemID="{0D5014B8-A0E1-460F-B471-557825CFE8EA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155</TotalTime>
  <Words>305</Words>
  <Application>Microsoft Office PowerPoint</Application>
  <PresentationFormat>Widescreen</PresentationFormat>
  <Paragraphs>59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Aptos</vt:lpstr>
      <vt:lpstr>Aptos Display</vt:lpstr>
      <vt:lpstr>Arial</vt:lpstr>
      <vt:lpstr>Calibri</vt:lpstr>
      <vt:lpstr>Office Theme</vt:lpstr>
      <vt:lpstr>HPAR7005 dissertation</vt:lpstr>
      <vt:lpstr>Ethical research</vt:lpstr>
      <vt:lpstr>KSBs</vt:lpstr>
      <vt:lpstr>Principles</vt:lpstr>
      <vt:lpstr>CIfA Code of Conduct 1</vt:lpstr>
      <vt:lpstr>CIfA Code of Conduct 2</vt:lpstr>
      <vt:lpstr>CIfA Code of Conduct 3</vt:lpstr>
      <vt:lpstr>CIfA Code of Conduct 4</vt:lpstr>
      <vt:lpstr>UWTSD policies (on Ethical approval tile)</vt:lpstr>
      <vt:lpstr>Research Ethics &amp; Integrity Code of Practcie</vt:lpstr>
      <vt:lpstr>Open Access Policy</vt:lpstr>
      <vt:lpstr>Research Data Management Policy</vt:lpstr>
      <vt:lpstr>PG2 Ethics form - process</vt:lpstr>
      <vt:lpstr>PowerPoint Presentation</vt:lpstr>
      <vt:lpstr>PowerPoint Presentation</vt:lpstr>
      <vt:lpstr>PowerPoint Presentation</vt:lpstr>
      <vt:lpstr>PowerPoint Presentation</vt:lpstr>
      <vt:lpstr>Timescale</vt:lpstr>
      <vt:lpstr>Supervision meetings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Martin Locock</dc:creator>
  <cp:lastModifiedBy>Martin Locock</cp:lastModifiedBy>
  <cp:revision>1</cp:revision>
  <dcterms:created xsi:type="dcterms:W3CDTF">2025-09-22T14:18:00Z</dcterms:created>
  <dcterms:modified xsi:type="dcterms:W3CDTF">2025-09-26T10:55:41Z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MediaServiceImageTags">
    <vt:lpwstr/>
  </property>
</Properties>
</file>