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58" r:id="rId6"/>
    <p:sldId id="262" r:id="rId7"/>
    <p:sldId id="266" r:id="rId8"/>
    <p:sldId id="259" r:id="rId9"/>
    <p:sldId id="260" r:id="rId10"/>
    <p:sldId id="265" r:id="rId11"/>
    <p:sldId id="269" r:id="rId12"/>
    <p:sldId id="270" r:id="rId13"/>
    <p:sldId id="261" r:id="rId14"/>
    <p:sldId id="267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9B9F6B-79FA-9423-4155-1144F482FFC1}" v="258" dt="2026-06-13T13:22:05.9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S::2224320@student.uwtsd.ac.uk::e2ce2f7f-1b29-4b5e-a3b8-5e0048064849" providerId="AD" clId="Web-{42778603-5DF6-5CCF-0EDF-8BBEDF0A16C3}"/>
    <pc:docChg chg="addSld modSld">
      <pc:chgData name="Nazish Shazady (2224320)" userId="S::2224320@student.uwtsd.ac.uk::e2ce2f7f-1b29-4b5e-a3b8-5e0048064849" providerId="AD" clId="Web-{42778603-5DF6-5CCF-0EDF-8BBEDF0A16C3}" dt="2026-06-03T10:36:09.400" v="216" actId="20577"/>
      <pc:docMkLst>
        <pc:docMk/>
      </pc:docMkLst>
      <pc:sldChg chg="addSp delSp modSp">
        <pc:chgData name="Nazish Shazady (2224320)" userId="S::2224320@student.uwtsd.ac.uk::e2ce2f7f-1b29-4b5e-a3b8-5e0048064849" providerId="AD" clId="Web-{42778603-5DF6-5CCF-0EDF-8BBEDF0A16C3}" dt="2026-06-03T10:36:09.400" v="216" actId="20577"/>
        <pc:sldMkLst>
          <pc:docMk/>
          <pc:sldMk cId="109857222" sldId="256"/>
        </pc:sldMkLst>
        <pc:spChg chg="add mod">
          <ac:chgData name="Nazish Shazady (2224320)" userId="S::2224320@student.uwtsd.ac.uk::e2ce2f7f-1b29-4b5e-a3b8-5e0048064849" providerId="AD" clId="Web-{42778603-5DF6-5CCF-0EDF-8BBEDF0A16C3}" dt="2026-06-03T10:36:09.400" v="216" actId="20577"/>
          <ac:spMkLst>
            <pc:docMk/>
            <pc:sldMk cId="109857222" sldId="256"/>
            <ac:spMk id="4" creationId="{05343BD7-C454-69AE-304A-63EF5CBF4F5D}"/>
          </ac:spMkLst>
        </pc:spChg>
      </pc:sldChg>
      <pc:sldChg chg="addSp delSp modSp add replId">
        <pc:chgData name="Nazish Shazady (2224320)" userId="S::2224320@student.uwtsd.ac.uk::e2ce2f7f-1b29-4b5e-a3b8-5e0048064849" providerId="AD" clId="Web-{42778603-5DF6-5CCF-0EDF-8BBEDF0A16C3}" dt="2026-06-03T10:27:26.105" v="175" actId="20577"/>
        <pc:sldMkLst>
          <pc:docMk/>
          <pc:sldMk cId="4019078532" sldId="257"/>
        </pc:sldMkLst>
        <pc:spChg chg="add mod">
          <ac:chgData name="Nazish Shazady (2224320)" userId="S::2224320@student.uwtsd.ac.uk::e2ce2f7f-1b29-4b5e-a3b8-5e0048064849" providerId="AD" clId="Web-{42778603-5DF6-5CCF-0EDF-8BBEDF0A16C3}" dt="2026-06-03T10:27:26.105" v="175" actId="20577"/>
          <ac:spMkLst>
            <pc:docMk/>
            <pc:sldMk cId="4019078532" sldId="257"/>
            <ac:spMk id="4" creationId="{95621B61-BD64-0713-880A-D80FE9B5207C}"/>
          </ac:spMkLst>
        </pc:spChg>
      </pc:sldChg>
      <pc:sldChg chg="add replId">
        <pc:chgData name="Nazish Shazady (2224320)" userId="S::2224320@student.uwtsd.ac.uk::e2ce2f7f-1b29-4b5e-a3b8-5e0048064849" providerId="AD" clId="Web-{42778603-5DF6-5CCF-0EDF-8BBEDF0A16C3}" dt="2026-06-03T10:18:43.357" v="1"/>
        <pc:sldMkLst>
          <pc:docMk/>
          <pc:sldMk cId="772630993" sldId="258"/>
        </pc:sldMkLst>
      </pc:sldChg>
      <pc:sldChg chg="add replId">
        <pc:chgData name="Nazish Shazady (2224320)" userId="S::2224320@student.uwtsd.ac.uk::e2ce2f7f-1b29-4b5e-a3b8-5e0048064849" providerId="AD" clId="Web-{42778603-5DF6-5CCF-0EDF-8BBEDF0A16C3}" dt="2026-06-03T10:18:47.638" v="2"/>
        <pc:sldMkLst>
          <pc:docMk/>
          <pc:sldMk cId="2862470976" sldId="259"/>
        </pc:sldMkLst>
      </pc:sldChg>
      <pc:sldChg chg="add replId">
        <pc:chgData name="Nazish Shazady (2224320)" userId="S::2224320@student.uwtsd.ac.uk::e2ce2f7f-1b29-4b5e-a3b8-5e0048064849" providerId="AD" clId="Web-{42778603-5DF6-5CCF-0EDF-8BBEDF0A16C3}" dt="2026-06-03T10:18:50.607" v="3"/>
        <pc:sldMkLst>
          <pc:docMk/>
          <pc:sldMk cId="3247706966" sldId="260"/>
        </pc:sldMkLst>
      </pc:sldChg>
      <pc:sldChg chg="addSp delSp modSp add replId">
        <pc:chgData name="Nazish Shazady (2224320)" userId="S::2224320@student.uwtsd.ac.uk::e2ce2f7f-1b29-4b5e-a3b8-5e0048064849" providerId="AD" clId="Web-{42778603-5DF6-5CCF-0EDF-8BBEDF0A16C3}" dt="2026-06-03T10:28:54.873" v="203" actId="20577"/>
        <pc:sldMkLst>
          <pc:docMk/>
          <pc:sldMk cId="2424836049" sldId="261"/>
        </pc:sldMkLst>
        <pc:spChg chg="add mod">
          <ac:chgData name="Nazish Shazady (2224320)" userId="S::2224320@student.uwtsd.ac.uk::e2ce2f7f-1b29-4b5e-a3b8-5e0048064849" providerId="AD" clId="Web-{42778603-5DF6-5CCF-0EDF-8BBEDF0A16C3}" dt="2026-06-03T10:28:54.873" v="203" actId="20577"/>
          <ac:spMkLst>
            <pc:docMk/>
            <pc:sldMk cId="2424836049" sldId="261"/>
            <ac:spMk id="4" creationId="{5DFD162E-AE7B-C8AC-3ECB-2587B82D8B0B}"/>
          </ac:spMkLst>
        </pc:spChg>
      </pc:sldChg>
      <pc:sldChg chg="add replId">
        <pc:chgData name="Nazish Shazady (2224320)" userId="S::2224320@student.uwtsd.ac.uk::e2ce2f7f-1b29-4b5e-a3b8-5e0048064849" providerId="AD" clId="Web-{42778603-5DF6-5CCF-0EDF-8BBEDF0A16C3}" dt="2026-06-03T10:19:02.670" v="5"/>
        <pc:sldMkLst>
          <pc:docMk/>
          <pc:sldMk cId="2940027703" sldId="262"/>
        </pc:sldMkLst>
      </pc:sldChg>
      <pc:sldChg chg="add replId">
        <pc:chgData name="Nazish Shazady (2224320)" userId="S::2224320@student.uwtsd.ac.uk::e2ce2f7f-1b29-4b5e-a3b8-5e0048064849" providerId="AD" clId="Web-{42778603-5DF6-5CCF-0EDF-8BBEDF0A16C3}" dt="2026-06-03T10:19:06.217" v="6"/>
        <pc:sldMkLst>
          <pc:docMk/>
          <pc:sldMk cId="4167194497" sldId="263"/>
        </pc:sldMkLst>
      </pc:sldChg>
      <pc:sldChg chg="add replId">
        <pc:chgData name="Nazish Shazady (2224320)" userId="S::2224320@student.uwtsd.ac.uk::e2ce2f7f-1b29-4b5e-a3b8-5e0048064849" providerId="AD" clId="Web-{42778603-5DF6-5CCF-0EDF-8BBEDF0A16C3}" dt="2026-06-03T10:19:12.529" v="7"/>
        <pc:sldMkLst>
          <pc:docMk/>
          <pc:sldMk cId="1754857166" sldId="264"/>
        </pc:sldMkLst>
      </pc:sldChg>
      <pc:sldChg chg="add replId">
        <pc:chgData name="Nazish Shazady (2224320)" userId="S::2224320@student.uwtsd.ac.uk::e2ce2f7f-1b29-4b5e-a3b8-5e0048064849" providerId="AD" clId="Web-{42778603-5DF6-5CCF-0EDF-8BBEDF0A16C3}" dt="2026-06-03T10:19:20.983" v="8"/>
        <pc:sldMkLst>
          <pc:docMk/>
          <pc:sldMk cId="2568102321" sldId="265"/>
        </pc:sldMkLst>
      </pc:sldChg>
      <pc:sldChg chg="addSp delSp modSp add replId">
        <pc:chgData name="Nazish Shazady (2224320)" userId="S::2224320@student.uwtsd.ac.uk::e2ce2f7f-1b29-4b5e-a3b8-5e0048064849" providerId="AD" clId="Web-{42778603-5DF6-5CCF-0EDF-8BBEDF0A16C3}" dt="2026-06-03T10:20:49.907" v="31"/>
        <pc:sldMkLst>
          <pc:docMk/>
          <pc:sldMk cId="3353635131" sldId="266"/>
        </pc:sldMkLst>
      </pc:sldChg>
    </pc:docChg>
  </pc:docChgLst>
  <pc:docChgLst>
    <pc:chgData name="Nazish Shazady (2224320)" userId="e2ce2f7f-1b29-4b5e-a3b8-5e0048064849" providerId="ADAL" clId="{BCB886AB-B946-4807-929A-093AE296EEB9}"/>
    <pc:docChg chg="undo custSel mod addSld modSld addMainMaster delMainMaster">
      <pc:chgData name="Nazish Shazady (2224320)" userId="e2ce2f7f-1b29-4b5e-a3b8-5e0048064849" providerId="ADAL" clId="{BCB886AB-B946-4807-929A-093AE296EEB9}" dt="2026-06-12T11:26:06.709" v="759" actId="255"/>
      <pc:docMkLst>
        <pc:docMk/>
      </pc:docMkLst>
      <pc:sldChg chg="addSp modSp mod">
        <pc:chgData name="Nazish Shazady (2224320)" userId="e2ce2f7f-1b29-4b5e-a3b8-5e0048064849" providerId="ADAL" clId="{BCB886AB-B946-4807-929A-093AE296EEB9}" dt="2026-06-12T11:19:16.881" v="712" actId="113"/>
        <pc:sldMkLst>
          <pc:docMk/>
          <pc:sldMk cId="109857222" sldId="256"/>
        </pc:sldMkLst>
        <pc:spChg chg="mod ord">
          <ac:chgData name="Nazish Shazady (2224320)" userId="e2ce2f7f-1b29-4b5e-a3b8-5e0048064849" providerId="ADAL" clId="{BCB886AB-B946-4807-929A-093AE296EEB9}" dt="2026-06-12T11:19:16.881" v="712" actId="113"/>
          <ac:spMkLst>
            <pc:docMk/>
            <pc:sldMk cId="109857222" sldId="256"/>
            <ac:spMk id="4" creationId="{05343BD7-C454-69AE-304A-63EF5CBF4F5D}"/>
          </ac:spMkLst>
        </pc:spChg>
        <pc:picChg chg="add mod">
          <ac:chgData name="Nazish Shazady (2224320)" userId="e2ce2f7f-1b29-4b5e-a3b8-5e0048064849" providerId="ADAL" clId="{BCB886AB-B946-4807-929A-093AE296EEB9}" dt="2026-06-12T11:18:56.013" v="710" actId="1076"/>
          <ac:picMkLst>
            <pc:docMk/>
            <pc:sldMk cId="109857222" sldId="256"/>
            <ac:picMk id="2" creationId="{50D92F9E-2B0F-39DF-6016-662D5D6BB032}"/>
          </ac:picMkLst>
        </pc:picChg>
      </pc:sldChg>
      <pc:sldChg chg="addSp delSp modSp mod">
        <pc:chgData name="Nazish Shazady (2224320)" userId="e2ce2f7f-1b29-4b5e-a3b8-5e0048064849" providerId="ADAL" clId="{BCB886AB-B946-4807-929A-093AE296EEB9}" dt="2026-06-12T11:13:27.572" v="700" actId="14100"/>
        <pc:sldMkLst>
          <pc:docMk/>
          <pc:sldMk cId="4019078532" sldId="257"/>
        </pc:sldMkLst>
        <pc:spChg chg="mod">
          <ac:chgData name="Nazish Shazady (2224320)" userId="e2ce2f7f-1b29-4b5e-a3b8-5e0048064849" providerId="ADAL" clId="{BCB886AB-B946-4807-929A-093AE296EEB9}" dt="2026-06-12T11:10:51.674" v="689" actId="255"/>
          <ac:spMkLst>
            <pc:docMk/>
            <pc:sldMk cId="4019078532" sldId="257"/>
            <ac:spMk id="4" creationId="{95621B61-BD64-0713-880A-D80FE9B5207C}"/>
          </ac:spMkLst>
        </pc:spChg>
        <pc:picChg chg="add del mod">
          <ac:chgData name="Nazish Shazady (2224320)" userId="e2ce2f7f-1b29-4b5e-a3b8-5e0048064849" providerId="ADAL" clId="{BCB886AB-B946-4807-929A-093AE296EEB9}" dt="2026-06-12T11:08:34.135" v="670" actId="478"/>
          <ac:picMkLst>
            <pc:docMk/>
            <pc:sldMk cId="4019078532" sldId="257"/>
            <ac:picMk id="2" creationId="{126EC21F-5974-1649-9D4D-57C053249F26}"/>
          </ac:picMkLst>
        </pc:picChg>
        <pc:picChg chg="add del mod">
          <ac:chgData name="Nazish Shazady (2224320)" userId="e2ce2f7f-1b29-4b5e-a3b8-5e0048064849" providerId="ADAL" clId="{BCB886AB-B946-4807-929A-093AE296EEB9}" dt="2026-06-12T11:08:34.135" v="670" actId="478"/>
          <ac:picMkLst>
            <pc:docMk/>
            <pc:sldMk cId="4019078532" sldId="257"/>
            <ac:picMk id="3" creationId="{FDA2613F-95D8-2CB2-F6A5-3A69A902928C}"/>
          </ac:picMkLst>
        </pc:picChg>
        <pc:picChg chg="add del mod">
          <ac:chgData name="Nazish Shazady (2224320)" userId="e2ce2f7f-1b29-4b5e-a3b8-5e0048064849" providerId="ADAL" clId="{BCB886AB-B946-4807-929A-093AE296EEB9}" dt="2026-06-12T11:08:34.135" v="670" actId="478"/>
          <ac:picMkLst>
            <pc:docMk/>
            <pc:sldMk cId="4019078532" sldId="257"/>
            <ac:picMk id="5" creationId="{B384AF4E-1E34-0357-EA5C-DE3D7CFA565A}"/>
          </ac:picMkLst>
        </pc:picChg>
        <pc:picChg chg="add mod">
          <ac:chgData name="Nazish Shazady (2224320)" userId="e2ce2f7f-1b29-4b5e-a3b8-5e0048064849" providerId="ADAL" clId="{BCB886AB-B946-4807-929A-093AE296EEB9}" dt="2026-06-12T11:11:11.560" v="694" actId="14100"/>
          <ac:picMkLst>
            <pc:docMk/>
            <pc:sldMk cId="4019078532" sldId="257"/>
            <ac:picMk id="6" creationId="{D72FC8B1-2190-B692-E3CF-F0EAB869E3CA}"/>
          </ac:picMkLst>
        </pc:picChg>
        <pc:picChg chg="add mod">
          <ac:chgData name="Nazish Shazady (2224320)" userId="e2ce2f7f-1b29-4b5e-a3b8-5e0048064849" providerId="ADAL" clId="{BCB886AB-B946-4807-929A-093AE296EEB9}" dt="2026-06-12T11:11:07.571" v="693" actId="1076"/>
          <ac:picMkLst>
            <pc:docMk/>
            <pc:sldMk cId="4019078532" sldId="257"/>
            <ac:picMk id="7" creationId="{BC178F04-52B0-D528-C0E6-46B9E136195E}"/>
          </ac:picMkLst>
        </pc:picChg>
        <pc:picChg chg="add mod">
          <ac:chgData name="Nazish Shazady (2224320)" userId="e2ce2f7f-1b29-4b5e-a3b8-5e0048064849" providerId="ADAL" clId="{BCB886AB-B946-4807-929A-093AE296EEB9}" dt="2026-06-12T11:13:27.572" v="700" actId="14100"/>
          <ac:picMkLst>
            <pc:docMk/>
            <pc:sldMk cId="4019078532" sldId="257"/>
            <ac:picMk id="8" creationId="{AB95F86D-3088-C0C1-B4BE-A945A642992C}"/>
          </ac:picMkLst>
        </pc:picChg>
      </pc:sldChg>
      <pc:sldChg chg="addSp delSp modSp mod">
        <pc:chgData name="Nazish Shazady (2224320)" userId="e2ce2f7f-1b29-4b5e-a3b8-5e0048064849" providerId="ADAL" clId="{BCB886AB-B946-4807-929A-093AE296EEB9}" dt="2026-06-12T11:00:28.700" v="642" actId="113"/>
        <pc:sldMkLst>
          <pc:docMk/>
          <pc:sldMk cId="772630993" sldId="258"/>
        </pc:sldMkLst>
        <pc:spChg chg="add mod">
          <ac:chgData name="Nazish Shazady (2224320)" userId="e2ce2f7f-1b29-4b5e-a3b8-5e0048064849" providerId="ADAL" clId="{BCB886AB-B946-4807-929A-093AE296EEB9}" dt="2026-06-12T11:00:28.700" v="642" actId="113"/>
          <ac:spMkLst>
            <pc:docMk/>
            <pc:sldMk cId="772630993" sldId="258"/>
            <ac:spMk id="4" creationId="{E00E4EE0-676C-5C00-B6E9-1C94CEFFA52A}"/>
          </ac:spMkLst>
        </pc:spChg>
      </pc:sldChg>
      <pc:sldChg chg="addSp delSp modSp mod">
        <pc:chgData name="Nazish Shazady (2224320)" userId="e2ce2f7f-1b29-4b5e-a3b8-5e0048064849" providerId="ADAL" clId="{BCB886AB-B946-4807-929A-093AE296EEB9}" dt="2026-06-12T11:01:55.988" v="649" actId="113"/>
        <pc:sldMkLst>
          <pc:docMk/>
          <pc:sldMk cId="2862470976" sldId="259"/>
        </pc:sldMkLst>
        <pc:spChg chg="add mod">
          <ac:chgData name="Nazish Shazady (2224320)" userId="e2ce2f7f-1b29-4b5e-a3b8-5e0048064849" providerId="ADAL" clId="{BCB886AB-B946-4807-929A-093AE296EEB9}" dt="2026-06-12T11:01:55.988" v="649" actId="113"/>
          <ac:spMkLst>
            <pc:docMk/>
            <pc:sldMk cId="2862470976" sldId="259"/>
            <ac:spMk id="4" creationId="{5FB7AA2E-83DE-8B2C-D248-9693B0C71EC1}"/>
          </ac:spMkLst>
        </pc:spChg>
      </pc:sldChg>
      <pc:sldChg chg="addSp delSp modSp mod">
        <pc:chgData name="Nazish Shazady (2224320)" userId="e2ce2f7f-1b29-4b5e-a3b8-5e0048064849" providerId="ADAL" clId="{BCB886AB-B946-4807-929A-093AE296EEB9}" dt="2026-06-12T11:02:10.587" v="652" actId="113"/>
        <pc:sldMkLst>
          <pc:docMk/>
          <pc:sldMk cId="3247706966" sldId="260"/>
        </pc:sldMkLst>
        <pc:spChg chg="add mod">
          <ac:chgData name="Nazish Shazady (2224320)" userId="e2ce2f7f-1b29-4b5e-a3b8-5e0048064849" providerId="ADAL" clId="{BCB886AB-B946-4807-929A-093AE296EEB9}" dt="2026-06-12T11:02:10.587" v="652" actId="113"/>
          <ac:spMkLst>
            <pc:docMk/>
            <pc:sldMk cId="3247706966" sldId="260"/>
            <ac:spMk id="4" creationId="{25D1017E-DCBA-669F-CEFC-0AB4D3858306}"/>
          </ac:spMkLst>
        </pc:spChg>
      </pc:sldChg>
      <pc:sldChg chg="modSp mod">
        <pc:chgData name="Nazish Shazady (2224320)" userId="e2ce2f7f-1b29-4b5e-a3b8-5e0048064849" providerId="ADAL" clId="{BCB886AB-B946-4807-929A-093AE296EEB9}" dt="2026-06-07T13:04:40.260" v="155" actId="782"/>
        <pc:sldMkLst>
          <pc:docMk/>
          <pc:sldMk cId="2424836049" sldId="261"/>
        </pc:sldMkLst>
        <pc:spChg chg="mod">
          <ac:chgData name="Nazish Shazady (2224320)" userId="e2ce2f7f-1b29-4b5e-a3b8-5e0048064849" providerId="ADAL" clId="{BCB886AB-B946-4807-929A-093AE296EEB9}" dt="2026-06-07T13:04:40.260" v="155" actId="782"/>
          <ac:spMkLst>
            <pc:docMk/>
            <pc:sldMk cId="2424836049" sldId="261"/>
            <ac:spMk id="4" creationId="{5DFD162E-AE7B-C8AC-3ECB-2587B82D8B0B}"/>
          </ac:spMkLst>
        </pc:spChg>
      </pc:sldChg>
      <pc:sldChg chg="addSp delSp modSp mod">
        <pc:chgData name="Nazish Shazady (2224320)" userId="e2ce2f7f-1b29-4b5e-a3b8-5e0048064849" providerId="ADAL" clId="{BCB886AB-B946-4807-929A-093AE296EEB9}" dt="2026-06-12T11:00:58.461" v="645" actId="113"/>
        <pc:sldMkLst>
          <pc:docMk/>
          <pc:sldMk cId="2940027703" sldId="262"/>
        </pc:sldMkLst>
        <pc:spChg chg="add mod">
          <ac:chgData name="Nazish Shazady (2224320)" userId="e2ce2f7f-1b29-4b5e-a3b8-5e0048064849" providerId="ADAL" clId="{BCB886AB-B946-4807-929A-093AE296EEB9}" dt="2026-06-12T11:00:58.461" v="645" actId="113"/>
          <ac:spMkLst>
            <pc:docMk/>
            <pc:sldMk cId="2940027703" sldId="262"/>
            <ac:spMk id="4" creationId="{B65E75F2-56B8-EEDA-9AE9-534AC56EF0FD}"/>
          </ac:spMkLst>
        </pc:spChg>
      </pc:sldChg>
      <pc:sldChg chg="addSp delSp modSp mod">
        <pc:chgData name="Nazish Shazady (2224320)" userId="e2ce2f7f-1b29-4b5e-a3b8-5e0048064849" providerId="ADAL" clId="{BCB886AB-B946-4807-929A-093AE296EEB9}" dt="2026-06-12T11:24:25.898" v="751" actId="478"/>
        <pc:sldMkLst>
          <pc:docMk/>
          <pc:sldMk cId="4167194497" sldId="263"/>
        </pc:sldMkLst>
        <pc:spChg chg="add mod">
          <ac:chgData name="Nazish Shazady (2224320)" userId="e2ce2f7f-1b29-4b5e-a3b8-5e0048064849" providerId="ADAL" clId="{BCB886AB-B946-4807-929A-093AE296EEB9}" dt="2026-06-12T11:23:43.899" v="750" actId="207"/>
          <ac:spMkLst>
            <pc:docMk/>
            <pc:sldMk cId="4167194497" sldId="263"/>
            <ac:spMk id="3" creationId="{44256941-E247-C5BA-1259-60839C7286B7}"/>
          </ac:spMkLst>
        </pc:spChg>
        <pc:picChg chg="add del mod ord">
          <ac:chgData name="Nazish Shazady (2224320)" userId="e2ce2f7f-1b29-4b5e-a3b8-5e0048064849" providerId="ADAL" clId="{BCB886AB-B946-4807-929A-093AE296EEB9}" dt="2026-06-12T11:24:25.898" v="751" actId="478"/>
          <ac:picMkLst>
            <pc:docMk/>
            <pc:sldMk cId="4167194497" sldId="263"/>
            <ac:picMk id="2" creationId="{DB4E6389-F04E-9041-9643-F40A8B648409}"/>
          </ac:picMkLst>
        </pc:picChg>
      </pc:sldChg>
      <pc:sldChg chg="addSp modSp mod">
        <pc:chgData name="Nazish Shazady (2224320)" userId="e2ce2f7f-1b29-4b5e-a3b8-5e0048064849" providerId="ADAL" clId="{BCB886AB-B946-4807-929A-093AE296EEB9}" dt="2026-06-12T10:59:53.691" v="640" actId="113"/>
        <pc:sldMkLst>
          <pc:docMk/>
          <pc:sldMk cId="1754857166" sldId="264"/>
        </pc:sldMkLst>
        <pc:spChg chg="add mod">
          <ac:chgData name="Nazish Shazady (2224320)" userId="e2ce2f7f-1b29-4b5e-a3b8-5e0048064849" providerId="ADAL" clId="{BCB886AB-B946-4807-929A-093AE296EEB9}" dt="2026-06-12T10:59:53.691" v="640" actId="113"/>
          <ac:spMkLst>
            <pc:docMk/>
            <pc:sldMk cId="1754857166" sldId="264"/>
            <ac:spMk id="2" creationId="{F5495EC6-A609-336A-FFD7-18F873A36B5A}"/>
          </ac:spMkLst>
        </pc:spChg>
      </pc:sldChg>
      <pc:sldChg chg="addSp delSp modSp mod">
        <pc:chgData name="Nazish Shazady (2224320)" userId="e2ce2f7f-1b29-4b5e-a3b8-5e0048064849" providerId="ADAL" clId="{BCB886AB-B946-4807-929A-093AE296EEB9}" dt="2026-06-12T11:02:37.353" v="654" actId="113"/>
        <pc:sldMkLst>
          <pc:docMk/>
          <pc:sldMk cId="2568102321" sldId="265"/>
        </pc:sldMkLst>
        <pc:spChg chg="add mod">
          <ac:chgData name="Nazish Shazady (2224320)" userId="e2ce2f7f-1b29-4b5e-a3b8-5e0048064849" providerId="ADAL" clId="{BCB886AB-B946-4807-929A-093AE296EEB9}" dt="2026-06-12T11:02:37.353" v="654" actId="113"/>
          <ac:spMkLst>
            <pc:docMk/>
            <pc:sldMk cId="2568102321" sldId="265"/>
            <ac:spMk id="4" creationId="{8F2D486D-0CA9-D083-7ACC-5E0803ED5103}"/>
          </ac:spMkLst>
        </pc:spChg>
      </pc:sldChg>
      <pc:sldChg chg="addSp modSp mod">
        <pc:chgData name="Nazish Shazady (2224320)" userId="e2ce2f7f-1b29-4b5e-a3b8-5e0048064849" providerId="ADAL" clId="{BCB886AB-B946-4807-929A-093AE296EEB9}" dt="2026-06-12T11:26:06.709" v="759" actId="255"/>
        <pc:sldMkLst>
          <pc:docMk/>
          <pc:sldMk cId="3353635131" sldId="266"/>
        </pc:sldMkLst>
        <pc:spChg chg="add mod">
          <ac:chgData name="Nazish Shazady (2224320)" userId="e2ce2f7f-1b29-4b5e-a3b8-5e0048064849" providerId="ADAL" clId="{BCB886AB-B946-4807-929A-093AE296EEB9}" dt="2026-06-12T11:26:06.709" v="759" actId="255"/>
          <ac:spMkLst>
            <pc:docMk/>
            <pc:sldMk cId="3353635131" sldId="266"/>
            <ac:spMk id="2" creationId="{8A69D161-95FD-080E-5884-AAB358F47B74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6-12T11:03:32.573" v="660" actId="207"/>
        <pc:sldMkLst>
          <pc:docMk/>
          <pc:sldMk cId="2669142004" sldId="267"/>
        </pc:sldMkLst>
        <pc:spChg chg="add mod">
          <ac:chgData name="Nazish Shazady (2224320)" userId="e2ce2f7f-1b29-4b5e-a3b8-5e0048064849" providerId="ADAL" clId="{BCB886AB-B946-4807-929A-093AE296EEB9}" dt="2026-06-12T11:03:32.573" v="660" actId="207"/>
          <ac:spMkLst>
            <pc:docMk/>
            <pc:sldMk cId="2669142004" sldId="267"/>
            <ac:spMk id="4" creationId="{50620D32-E6EE-1A6B-F6D3-E214F6A1973A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6-12T11:03:46.814" v="661" actId="207"/>
        <pc:sldMkLst>
          <pc:docMk/>
          <pc:sldMk cId="2713192825" sldId="268"/>
        </pc:sldMkLst>
        <pc:spChg chg="add mod">
          <ac:chgData name="Nazish Shazady (2224320)" userId="e2ce2f7f-1b29-4b5e-a3b8-5e0048064849" providerId="ADAL" clId="{BCB886AB-B946-4807-929A-093AE296EEB9}" dt="2026-06-12T11:03:46.814" v="661" actId="207"/>
          <ac:spMkLst>
            <pc:docMk/>
            <pc:sldMk cId="2713192825" sldId="268"/>
            <ac:spMk id="4" creationId="{AA572A91-DE73-F1FA-2FB2-739F0ED129A9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6-12T11:02:53.257" v="656" actId="113"/>
        <pc:sldMkLst>
          <pc:docMk/>
          <pc:sldMk cId="3832169805" sldId="269"/>
        </pc:sldMkLst>
        <pc:spChg chg="add mod">
          <ac:chgData name="Nazish Shazady (2224320)" userId="e2ce2f7f-1b29-4b5e-a3b8-5e0048064849" providerId="ADAL" clId="{BCB886AB-B946-4807-929A-093AE296EEB9}" dt="2026-06-12T11:02:53.257" v="656" actId="113"/>
          <ac:spMkLst>
            <pc:docMk/>
            <pc:sldMk cId="3832169805" sldId="269"/>
            <ac:spMk id="4" creationId="{782CABFA-97CA-8799-4203-2BB24EF102A1}"/>
          </ac:spMkLst>
        </pc:spChg>
      </pc:sldChg>
      <pc:sldChg chg="modSp add mod">
        <pc:chgData name="Nazish Shazady (2224320)" userId="e2ce2f7f-1b29-4b5e-a3b8-5e0048064849" providerId="ADAL" clId="{BCB886AB-B946-4807-929A-093AE296EEB9}" dt="2026-06-12T11:03:09.657" v="659" actId="207"/>
        <pc:sldMkLst>
          <pc:docMk/>
          <pc:sldMk cId="1930226200" sldId="270"/>
        </pc:sldMkLst>
        <pc:spChg chg="mod">
          <ac:chgData name="Nazish Shazady (2224320)" userId="e2ce2f7f-1b29-4b5e-a3b8-5e0048064849" providerId="ADAL" clId="{BCB886AB-B946-4807-929A-093AE296EEB9}" dt="2026-06-12T11:03:09.657" v="659" actId="207"/>
          <ac:spMkLst>
            <pc:docMk/>
            <pc:sldMk cId="1930226200" sldId="270"/>
            <ac:spMk id="4" creationId="{782CABFA-97CA-8799-4203-2BB24EF102A1}"/>
          </ac:spMkLst>
        </pc:spChg>
      </pc:sldChg>
    </pc:docChg>
  </pc:docChgLst>
  <pc:docChgLst>
    <pc:chgData name="Nazish Shazady (2224320)" userId="S::2224320@student.uwtsd.ac.uk::e2ce2f7f-1b29-4b5e-a3b8-5e0048064849" providerId="AD" clId="Web-{029B9F6B-79FA-9423-4155-1144F482FFC1}"/>
    <pc:docChg chg="modSld">
      <pc:chgData name="Nazish Shazady (2224320)" userId="S::2224320@student.uwtsd.ac.uk::e2ce2f7f-1b29-4b5e-a3b8-5e0048064849" providerId="AD" clId="Web-{029B9F6B-79FA-9423-4155-1144F482FFC1}" dt="2026-06-13T13:22:04.986" v="190" actId="20577"/>
      <pc:docMkLst>
        <pc:docMk/>
      </pc:docMkLst>
      <pc:sldChg chg="addSp modSp">
        <pc:chgData name="Nazish Shazady (2224320)" userId="S::2224320@student.uwtsd.ac.uk::e2ce2f7f-1b29-4b5e-a3b8-5e0048064849" providerId="AD" clId="Web-{029B9F6B-79FA-9423-4155-1144F482FFC1}" dt="2026-06-13T13:02:32.570" v="94" actId="1076"/>
        <pc:sldMkLst>
          <pc:docMk/>
          <pc:sldMk cId="4019078532" sldId="257"/>
        </pc:sldMkLst>
        <pc:spChg chg="add mod">
          <ac:chgData name="Nazish Shazady (2224320)" userId="S::2224320@student.uwtsd.ac.uk::e2ce2f7f-1b29-4b5e-a3b8-5e0048064849" providerId="AD" clId="Web-{029B9F6B-79FA-9423-4155-1144F482FFC1}" dt="2026-06-13T13:02:32.570" v="94" actId="1076"/>
          <ac:spMkLst>
            <pc:docMk/>
            <pc:sldMk cId="4019078532" sldId="257"/>
            <ac:spMk id="2" creationId="{19DF52AD-7043-35D4-0F49-6CA935067959}"/>
          </ac:spMkLst>
        </pc:spChg>
      </pc:sldChg>
      <pc:sldChg chg="modSp">
        <pc:chgData name="Nazish Shazady (2224320)" userId="S::2224320@student.uwtsd.ac.uk::e2ce2f7f-1b29-4b5e-a3b8-5e0048064849" providerId="AD" clId="Web-{029B9F6B-79FA-9423-4155-1144F482FFC1}" dt="2026-06-13T13:21:34.219" v="186" actId="20577"/>
        <pc:sldMkLst>
          <pc:docMk/>
          <pc:sldMk cId="2424836049" sldId="261"/>
        </pc:sldMkLst>
        <pc:spChg chg="mod">
          <ac:chgData name="Nazish Shazady (2224320)" userId="S::2224320@student.uwtsd.ac.uk::e2ce2f7f-1b29-4b5e-a3b8-5e0048064849" providerId="AD" clId="Web-{029B9F6B-79FA-9423-4155-1144F482FFC1}" dt="2026-06-13T13:21:34.219" v="186" actId="20577"/>
          <ac:spMkLst>
            <pc:docMk/>
            <pc:sldMk cId="2424836049" sldId="261"/>
            <ac:spMk id="4" creationId="{5DFD162E-AE7B-C8AC-3ECB-2587B82D8B0B}"/>
          </ac:spMkLst>
        </pc:spChg>
      </pc:sldChg>
      <pc:sldChg chg="addSp delSp modSp">
        <pc:chgData name="Nazish Shazady (2224320)" userId="S::2224320@student.uwtsd.ac.uk::e2ce2f7f-1b29-4b5e-a3b8-5e0048064849" providerId="AD" clId="Web-{029B9F6B-79FA-9423-4155-1144F482FFC1}" dt="2026-06-13T13:01:23.911" v="79" actId="1076"/>
        <pc:sldMkLst>
          <pc:docMk/>
          <pc:sldMk cId="2568102321" sldId="265"/>
        </pc:sldMkLst>
        <pc:spChg chg="add mod">
          <ac:chgData name="Nazish Shazady (2224320)" userId="S::2224320@student.uwtsd.ac.uk::e2ce2f7f-1b29-4b5e-a3b8-5e0048064849" providerId="AD" clId="Web-{029B9F6B-79FA-9423-4155-1144F482FFC1}" dt="2026-06-13T13:01:23.911" v="79" actId="1076"/>
          <ac:spMkLst>
            <pc:docMk/>
            <pc:sldMk cId="2568102321" sldId="265"/>
            <ac:spMk id="8" creationId="{3F7326F1-E00D-B11F-923F-7999583E0107}"/>
          </ac:spMkLst>
        </pc:spChg>
        <pc:picChg chg="add mod">
          <ac:chgData name="Nazish Shazady (2224320)" userId="S::2224320@student.uwtsd.ac.uk::e2ce2f7f-1b29-4b5e-a3b8-5e0048064849" providerId="AD" clId="Web-{029B9F6B-79FA-9423-4155-1144F482FFC1}" dt="2026-06-13T12:52:07.252" v="2" actId="1076"/>
          <ac:picMkLst>
            <pc:docMk/>
            <pc:sldMk cId="2568102321" sldId="265"/>
            <ac:picMk id="2" creationId="{A364EB68-6F03-4675-9C06-26C22F2DC542}"/>
          </ac:picMkLst>
        </pc:picChg>
        <pc:picChg chg="add del mod">
          <ac:chgData name="Nazish Shazady (2224320)" userId="S::2224320@student.uwtsd.ac.uk::e2ce2f7f-1b29-4b5e-a3b8-5e0048064849" providerId="AD" clId="Web-{029B9F6B-79FA-9423-4155-1144F482FFC1}" dt="2026-06-13T12:55:34.931" v="10"/>
          <ac:picMkLst>
            <pc:docMk/>
            <pc:sldMk cId="2568102321" sldId="265"/>
            <ac:picMk id="3" creationId="{57FD865F-0371-B50A-44FF-DE7450F7A84A}"/>
          </ac:picMkLst>
        </pc:picChg>
        <pc:picChg chg="add mod">
          <ac:chgData name="Nazish Shazady (2224320)" userId="S::2224320@student.uwtsd.ac.uk::e2ce2f7f-1b29-4b5e-a3b8-5e0048064849" providerId="AD" clId="Web-{029B9F6B-79FA-9423-4155-1144F482FFC1}" dt="2026-06-13T12:55:58.885" v="18" actId="14100"/>
          <ac:picMkLst>
            <pc:docMk/>
            <pc:sldMk cId="2568102321" sldId="265"/>
            <ac:picMk id="5" creationId="{A51D0158-4F18-9763-2D2C-CFA7F23E1A73}"/>
          </ac:picMkLst>
        </pc:picChg>
        <pc:picChg chg="add del mod">
          <ac:chgData name="Nazish Shazady (2224320)" userId="S::2224320@student.uwtsd.ac.uk::e2ce2f7f-1b29-4b5e-a3b8-5e0048064849" providerId="AD" clId="Web-{029B9F6B-79FA-9423-4155-1144F482FFC1}" dt="2026-06-13T12:55:40.259" v="12"/>
          <ac:picMkLst>
            <pc:docMk/>
            <pc:sldMk cId="2568102321" sldId="265"/>
            <ac:picMk id="6" creationId="{F9C3509C-7827-76FF-8A52-E803EE3FD21B}"/>
          </ac:picMkLst>
        </pc:picChg>
        <pc:picChg chg="add del mod">
          <ac:chgData name="Nazish Shazady (2224320)" userId="S::2224320@student.uwtsd.ac.uk::e2ce2f7f-1b29-4b5e-a3b8-5e0048064849" providerId="AD" clId="Web-{029B9F6B-79FA-9423-4155-1144F482FFC1}" dt="2026-06-13T12:56:05.182" v="19"/>
          <ac:picMkLst>
            <pc:docMk/>
            <pc:sldMk cId="2568102321" sldId="265"/>
            <ac:picMk id="7" creationId="{14E8C769-5993-571C-0586-65B2A0991C8F}"/>
          </ac:picMkLst>
        </pc:picChg>
      </pc:sldChg>
      <pc:sldChg chg="addSp delSp modSp">
        <pc:chgData name="Nazish Shazady (2224320)" userId="S::2224320@student.uwtsd.ac.uk::e2ce2f7f-1b29-4b5e-a3b8-5e0048064849" providerId="AD" clId="Web-{029B9F6B-79FA-9423-4155-1144F482FFC1}" dt="2026-06-13T13:21:55.439" v="189" actId="14100"/>
        <pc:sldMkLst>
          <pc:docMk/>
          <pc:sldMk cId="2669142004" sldId="267"/>
        </pc:sldMkLst>
        <pc:spChg chg="add del">
          <ac:chgData name="Nazish Shazady (2224320)" userId="S::2224320@student.uwtsd.ac.uk::e2ce2f7f-1b29-4b5e-a3b8-5e0048064849" providerId="AD" clId="Web-{029B9F6B-79FA-9423-4155-1144F482FFC1}" dt="2026-06-13T13:16:40.052" v="127"/>
          <ac:spMkLst>
            <pc:docMk/>
            <pc:sldMk cId="2669142004" sldId="267"/>
            <ac:spMk id="2" creationId="{CAB568DF-67B7-4A37-DC57-8287020935F0}"/>
          </ac:spMkLst>
        </pc:spChg>
        <pc:spChg chg="add mod">
          <ac:chgData name="Nazish Shazady (2224320)" userId="S::2224320@student.uwtsd.ac.uk::e2ce2f7f-1b29-4b5e-a3b8-5e0048064849" providerId="AD" clId="Web-{029B9F6B-79FA-9423-4155-1144F482FFC1}" dt="2026-06-13T13:21:55.439" v="189" actId="14100"/>
          <ac:spMkLst>
            <pc:docMk/>
            <pc:sldMk cId="2669142004" sldId="267"/>
            <ac:spMk id="3" creationId="{867BDC5B-EC78-830B-C465-1CCCFF486077}"/>
          </ac:spMkLst>
        </pc:spChg>
        <pc:spChg chg="del mod">
          <ac:chgData name="Nazish Shazady (2224320)" userId="S::2224320@student.uwtsd.ac.uk::e2ce2f7f-1b29-4b5e-a3b8-5e0048064849" providerId="AD" clId="Web-{029B9F6B-79FA-9423-4155-1144F482FFC1}" dt="2026-06-13T13:15:45.144" v="125"/>
          <ac:spMkLst>
            <pc:docMk/>
            <pc:sldMk cId="2669142004" sldId="267"/>
            <ac:spMk id="4" creationId="{50620D32-E6EE-1A6B-F6D3-E214F6A1973A}"/>
          </ac:spMkLst>
        </pc:spChg>
      </pc:sldChg>
      <pc:sldChg chg="addSp delSp modSp">
        <pc:chgData name="Nazish Shazady (2224320)" userId="S::2224320@student.uwtsd.ac.uk::e2ce2f7f-1b29-4b5e-a3b8-5e0048064849" providerId="AD" clId="Web-{029B9F6B-79FA-9423-4155-1144F482FFC1}" dt="2026-06-13T13:22:04.986" v="190" actId="20577"/>
        <pc:sldMkLst>
          <pc:docMk/>
          <pc:sldMk cId="2713192825" sldId="268"/>
        </pc:sldMkLst>
        <pc:spChg chg="add mod">
          <ac:chgData name="Nazish Shazady (2224320)" userId="S::2224320@student.uwtsd.ac.uk::e2ce2f7f-1b29-4b5e-a3b8-5e0048064849" providerId="AD" clId="Web-{029B9F6B-79FA-9423-4155-1144F482FFC1}" dt="2026-06-13T13:22:04.986" v="190" actId="20577"/>
          <ac:spMkLst>
            <pc:docMk/>
            <pc:sldMk cId="2713192825" sldId="268"/>
            <ac:spMk id="2" creationId="{E2E95C5C-6F49-19BE-AAE3-73250EDFA8F5}"/>
          </ac:spMkLst>
        </pc:spChg>
        <pc:spChg chg="del mod">
          <ac:chgData name="Nazish Shazady (2224320)" userId="S::2224320@student.uwtsd.ac.uk::e2ce2f7f-1b29-4b5e-a3b8-5e0048064849" providerId="AD" clId="Web-{029B9F6B-79FA-9423-4155-1144F482FFC1}" dt="2026-06-13T13:19:20.949" v="160"/>
          <ac:spMkLst>
            <pc:docMk/>
            <pc:sldMk cId="2713192825" sldId="268"/>
            <ac:spMk id="4" creationId="{AA572A91-DE73-F1FA-2FB2-739F0ED129A9}"/>
          </ac:spMkLst>
        </pc:spChg>
      </pc:sldChg>
      <pc:sldChg chg="addSp delSp modSp mod setBg">
        <pc:chgData name="Nazish Shazady (2224320)" userId="S::2224320@student.uwtsd.ac.uk::e2ce2f7f-1b29-4b5e-a3b8-5e0048064849" providerId="AD" clId="Web-{029B9F6B-79FA-9423-4155-1144F482FFC1}" dt="2026-06-13T13:00:35.269" v="53" actId="20577"/>
        <pc:sldMkLst>
          <pc:docMk/>
          <pc:sldMk cId="3832169805" sldId="269"/>
        </pc:sldMkLst>
        <pc:spChg chg="mod">
          <ac:chgData name="Nazish Shazady (2224320)" userId="S::2224320@student.uwtsd.ac.uk::e2ce2f7f-1b29-4b5e-a3b8-5e0048064849" providerId="AD" clId="Web-{029B9F6B-79FA-9423-4155-1144F482FFC1}" dt="2026-06-13T12:59:48.549" v="40"/>
          <ac:spMkLst>
            <pc:docMk/>
            <pc:sldMk cId="3832169805" sldId="269"/>
            <ac:spMk id="4" creationId="{782CABFA-97CA-8799-4203-2BB24EF102A1}"/>
          </ac:spMkLst>
        </pc:spChg>
        <pc:spChg chg="add del mod">
          <ac:chgData name="Nazish Shazady (2224320)" userId="S::2224320@student.uwtsd.ac.uk::e2ce2f7f-1b29-4b5e-a3b8-5e0048064849" providerId="AD" clId="Web-{029B9F6B-79FA-9423-4155-1144F482FFC1}" dt="2026-06-13T12:59:33.032" v="38"/>
          <ac:spMkLst>
            <pc:docMk/>
            <pc:sldMk cId="3832169805" sldId="269"/>
            <ac:spMk id="5" creationId="{1500CCEB-20E2-4B11-23DE-4009100A8929}"/>
          </ac:spMkLst>
        </pc:spChg>
        <pc:spChg chg="add mod">
          <ac:chgData name="Nazish Shazady (2224320)" userId="S::2224320@student.uwtsd.ac.uk::e2ce2f7f-1b29-4b5e-a3b8-5e0048064849" providerId="AD" clId="Web-{029B9F6B-79FA-9423-4155-1144F482FFC1}" dt="2026-06-13T13:00:35.269" v="53" actId="20577"/>
          <ac:spMkLst>
            <pc:docMk/>
            <pc:sldMk cId="3832169805" sldId="269"/>
            <ac:spMk id="7" creationId="{3A20EB86-F25D-C7DA-16E6-B8410E2FDBBD}"/>
          </ac:spMkLst>
        </pc:spChg>
        <pc:grpChg chg="add del">
          <ac:chgData name="Nazish Shazady (2224320)" userId="S::2224320@student.uwtsd.ac.uk::e2ce2f7f-1b29-4b5e-a3b8-5e0048064849" providerId="AD" clId="Web-{029B9F6B-79FA-9423-4155-1144F482FFC1}" dt="2026-06-13T12:59:48.549" v="40"/>
          <ac:grpSpMkLst>
            <pc:docMk/>
            <pc:sldMk cId="3832169805" sldId="269"/>
            <ac:grpSpMk id="9" creationId="{58B25CAD-A790-499A-926B-116E10915ED3}"/>
          </ac:grpSpMkLst>
        </pc:grpChg>
        <pc:grpChg chg="add del">
          <ac:chgData name="Nazish Shazady (2224320)" userId="S::2224320@student.uwtsd.ac.uk::e2ce2f7f-1b29-4b5e-a3b8-5e0048064849" providerId="AD" clId="Web-{029B9F6B-79FA-9423-4155-1144F482FFC1}" dt="2026-06-13T12:59:48.549" v="40"/>
          <ac:grpSpMkLst>
            <pc:docMk/>
            <pc:sldMk cId="3832169805" sldId="269"/>
            <ac:grpSpMk id="91" creationId="{811B40AE-63DC-41CA-B0D1-EF99F055F5E6}"/>
          </ac:grpSpMkLst>
        </pc:grpChg>
        <pc:picChg chg="add mod ord modCrop">
          <ac:chgData name="Nazish Shazady (2224320)" userId="S::2224320@student.uwtsd.ac.uk::e2ce2f7f-1b29-4b5e-a3b8-5e0048064849" providerId="AD" clId="Web-{029B9F6B-79FA-9423-4155-1144F482FFC1}" dt="2026-06-13T12:59:48.549" v="40"/>
          <ac:picMkLst>
            <pc:docMk/>
            <pc:sldMk cId="3832169805" sldId="269"/>
            <ac:picMk id="2" creationId="{BC520D35-52F5-609E-4E95-DE02B4D6F660}"/>
          </ac:picMkLst>
        </pc:picChg>
        <pc:picChg chg="add mod">
          <ac:chgData name="Nazish Shazady (2224320)" userId="S::2224320@student.uwtsd.ac.uk::e2ce2f7f-1b29-4b5e-a3b8-5e0048064849" providerId="AD" clId="Web-{029B9F6B-79FA-9423-4155-1144F482FFC1}" dt="2026-06-13T13:00:01.424" v="41" actId="1076"/>
          <ac:picMkLst>
            <pc:docMk/>
            <pc:sldMk cId="3832169805" sldId="269"/>
            <ac:picMk id="3" creationId="{585E5FBE-EAD2-D0B7-66F8-32A1EE0863E5}"/>
          </ac:picMkLst>
        </pc:picChg>
      </pc:sldChg>
    </pc:docChg>
  </pc:docChgLst>
  <pc:docChgLst>
    <pc:chgData name="Nazish Shazady (2224320)" userId="S::2224320@student.uwtsd.ac.uk::e2ce2f7f-1b29-4b5e-a3b8-5e0048064849" providerId="AD" clId="Web-{A83DF7A2-953B-CEC1-0C4E-61759147B369}"/>
    <pc:docChg chg="modSld">
      <pc:chgData name="Nazish Shazady (2224320)" userId="S::2224320@student.uwtsd.ac.uk::e2ce2f7f-1b29-4b5e-a3b8-5e0048064849" providerId="AD" clId="Web-{A83DF7A2-953B-CEC1-0C4E-61759147B369}" dt="2026-06-03T10:58:09.663" v="66"/>
      <pc:docMkLst>
        <pc:docMk/>
      </pc:docMkLst>
      <pc:sldChg chg="modSp">
        <pc:chgData name="Nazish Shazady (2224320)" userId="S::2224320@student.uwtsd.ac.uk::e2ce2f7f-1b29-4b5e-a3b8-5e0048064849" providerId="AD" clId="Web-{A83DF7A2-953B-CEC1-0C4E-61759147B369}" dt="2026-06-03T10:57:21.755" v="58" actId="20577"/>
        <pc:sldMkLst>
          <pc:docMk/>
          <pc:sldMk cId="4019078532" sldId="257"/>
        </pc:sldMkLst>
        <pc:spChg chg="mod">
          <ac:chgData name="Nazish Shazady (2224320)" userId="S::2224320@student.uwtsd.ac.uk::e2ce2f7f-1b29-4b5e-a3b8-5e0048064849" providerId="AD" clId="Web-{A83DF7A2-953B-CEC1-0C4E-61759147B369}" dt="2026-06-03T10:57:21.755" v="58" actId="20577"/>
          <ac:spMkLst>
            <pc:docMk/>
            <pc:sldMk cId="4019078532" sldId="257"/>
            <ac:spMk id="4" creationId="{95621B61-BD64-0713-880A-D80FE9B5207C}"/>
          </ac:spMkLst>
        </pc:spChg>
      </pc:sldChg>
      <pc:sldChg chg="addSp delSp">
        <pc:chgData name="Nazish Shazady (2224320)" userId="S::2224320@student.uwtsd.ac.uk::e2ce2f7f-1b29-4b5e-a3b8-5e0048064849" providerId="AD" clId="Web-{A83DF7A2-953B-CEC1-0C4E-61759147B369}" dt="2026-06-03T10:57:47.818" v="62"/>
        <pc:sldMkLst>
          <pc:docMk/>
          <pc:sldMk cId="4167194497" sldId="263"/>
        </pc:sldMkLst>
      </pc:sldChg>
      <pc:sldChg chg="addSp delSp">
        <pc:chgData name="Nazish Shazady (2224320)" userId="S::2224320@student.uwtsd.ac.uk::e2ce2f7f-1b29-4b5e-a3b8-5e0048064849" providerId="AD" clId="Web-{A83DF7A2-953B-CEC1-0C4E-61759147B369}" dt="2026-06-03T10:58:09.663" v="66"/>
        <pc:sldMkLst>
          <pc:docMk/>
          <pc:sldMk cId="1754857166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5483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786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69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327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70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803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448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686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58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593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607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286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8439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409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733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778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96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330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pscc.pressbooks.pub/principlesofnutrition/chapter/15-3-weight-during-pregnanc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gb/office/insert-pictures-icons-and-more-in-microsoft-365-e10a8e0d-1e0d-4e77-82c1-902bfc822c51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fact-sheets/detail/obesity-and-overweigh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et untuk PCOS (PolyCystic Ovary Syndrome) - Blog AhliGiziID">
            <a:extLst>
              <a:ext uri="{FF2B5EF4-FFF2-40B4-BE49-F238E27FC236}">
                <a16:creationId xmlns:a16="http://schemas.microsoft.com/office/drawing/2014/main" id="{50D92F9E-2B0F-39DF-6016-662D5D6BB0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022" y="613839"/>
            <a:ext cx="10169955" cy="5630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5343BD7-C454-69AE-304A-63EF5CBF4F5D}"/>
              </a:ext>
            </a:extLst>
          </p:cNvPr>
          <p:cNvSpPr txBox="1"/>
          <p:nvPr/>
        </p:nvSpPr>
        <p:spPr>
          <a:xfrm>
            <a:off x="1911927" y="1094509"/>
            <a:ext cx="867294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Nazish Shazady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2224320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Msc Public Health and Social Care in Practice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LCHS7008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Dr Zeno Leung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 Nova"/>
              </a:rPr>
              <a:t>Component 1 Presentation</a:t>
            </a: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EC606D-EEEE-5FCD-FCFB-EED584881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621B61-BD64-0713-880A-D80FE9B5207C}"/>
              </a:ext>
            </a:extLst>
          </p:cNvPr>
          <p:cNvSpPr txBox="1"/>
          <p:nvPr/>
        </p:nvSpPr>
        <p:spPr>
          <a:xfrm>
            <a:off x="968663" y="984875"/>
            <a:ext cx="6810087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/>
              <a:t>Exploring the Influence of GLP-1 Weight-Loss Medications on Body Image Perceptions and Eating Behaviours Among Women Aged 18–40 in the UK</a:t>
            </a:r>
          </a:p>
          <a:p>
            <a:endParaRPr lang="en-GB" sz="2400" dirty="0">
              <a:latin typeface="Arial Nova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GLP-1 for weight loss: Benefits, risks and who should take it | HealthShots">
            <a:extLst>
              <a:ext uri="{FF2B5EF4-FFF2-40B4-BE49-F238E27FC236}">
                <a16:creationId xmlns:a16="http://schemas.microsoft.com/office/drawing/2014/main" id="{D72FC8B1-2190-B692-E3CF-F0EAB869E3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8000" y="4005155"/>
            <a:ext cx="3793838" cy="2177807"/>
          </a:xfrm>
          <a:prstGeom prst="rect">
            <a:avLst/>
          </a:prstGeom>
        </p:spPr>
      </p:pic>
      <p:pic>
        <p:nvPicPr>
          <p:cNvPr id="7" name="Picture 6" descr="Exploring Body Image: Nurturing Self-Perception and Visual Well-being ...">
            <a:extLst>
              <a:ext uri="{FF2B5EF4-FFF2-40B4-BE49-F238E27FC236}">
                <a16:creationId xmlns:a16="http://schemas.microsoft.com/office/drawing/2014/main" id="{BC178F04-52B0-D528-C0E6-46B9E13619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338" y="671405"/>
            <a:ext cx="3492500" cy="1824038"/>
          </a:xfrm>
          <a:prstGeom prst="rect">
            <a:avLst/>
          </a:prstGeom>
        </p:spPr>
      </p:pic>
      <p:pic>
        <p:nvPicPr>
          <p:cNvPr id="8" name="Picture 7" descr="Truth in Advertising: A Bipartisan Body Image Bill Addressing Childrens ...">
            <a:extLst>
              <a:ext uri="{FF2B5EF4-FFF2-40B4-BE49-F238E27FC236}">
                <a16:creationId xmlns:a16="http://schemas.microsoft.com/office/drawing/2014/main" id="{AB95F86D-3088-C0C1-B4BE-A945A64299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2844" y="3714751"/>
            <a:ext cx="5041318" cy="246821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DF52AD-7043-35D4-0F49-6CA935067959}"/>
              </a:ext>
            </a:extLst>
          </p:cNvPr>
          <p:cNvSpPr txBox="1"/>
          <p:nvPr/>
        </p:nvSpPr>
        <p:spPr>
          <a:xfrm>
            <a:off x="5347854" y="6186055"/>
            <a:ext cx="67056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Images; Stock im</a:t>
            </a:r>
            <a:r>
              <a:rPr lang="en-GB">
                <a:ea typeface="Calibri"/>
                <a:cs typeface="Calibri"/>
              </a:rPr>
              <a:t>ages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19078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BC182-4436-0E69-D681-A855E6CC6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256941-E247-C5BA-1259-60839C7286B7}"/>
              </a:ext>
            </a:extLst>
          </p:cNvPr>
          <p:cNvSpPr txBox="1"/>
          <p:nvPr/>
        </p:nvSpPr>
        <p:spPr>
          <a:xfrm>
            <a:off x="0" y="659011"/>
            <a:ext cx="1158596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Background and Public Health Context</a:t>
            </a:r>
          </a:p>
          <a:p>
            <a:endParaRPr lang="en-GB" sz="2400" b="1" dirty="0"/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Obesity is a major public health challenge associated with physical and psychological health consequences (Goldenberg et al., 2024).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GLP-1 medications, including semaglutide and tirzepatide, have transformed obesity treatment due to their effectiveness in promoting weight loss (Thomsen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Emerging evidence suggests these medications may influence body image perceptions and eating behaviours beyond weight reduction (Mozaffarian et al., 2025).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However, women’s lived experiences and psychological responses to GLP-1 medication remain under-explored.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194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832687-9A4C-C2B6-2336-AFF634DC5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495EC6-A609-336A-FFD7-18F873A36B5A}"/>
              </a:ext>
            </a:extLst>
          </p:cNvPr>
          <p:cNvSpPr txBox="1"/>
          <p:nvPr/>
        </p:nvSpPr>
        <p:spPr>
          <a:xfrm>
            <a:off x="0" y="254000"/>
            <a:ext cx="12192000" cy="101566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Prevalence of Obesity and Growth of GLP-1 Medication Use</a:t>
            </a:r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Obesity affects over 1 billion people worldwide and continues to increase globally (World Health Organization,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In England, approximately 64% of adults are living with overweight or obesity (NHS Digital,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Women experience higher levels of body dissatisfaction and weight-related stigma than men (</a:t>
            </a:r>
            <a:r>
              <a:rPr lang="en-GB" sz="2400" b="1" dirty="0" err="1"/>
              <a:t>Puhl</a:t>
            </a:r>
            <a:r>
              <a:rPr lang="en-GB" sz="2400" b="1" dirty="0"/>
              <a:t> and Lessard,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The increasing availability of GLP-1 medications such as semaglutide and tirzepatide has transformed obesity management (Goldenberg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Despite widespread uptake, limited research has examined the psychological impact of these medications on women aged 18–40</a:t>
            </a:r>
            <a:r>
              <a:rPr lang="en-GB" b="1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857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5788B3-4BDF-BFFD-9F58-3F567A8EA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0E4EE0-676C-5C00-B6E9-1C94CEFFA52A}"/>
              </a:ext>
            </a:extLst>
          </p:cNvPr>
          <p:cNvSpPr txBox="1"/>
          <p:nvPr/>
        </p:nvSpPr>
        <p:spPr>
          <a:xfrm>
            <a:off x="285750" y="508000"/>
            <a:ext cx="11271250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/>
              <a:t>Rationale for the Research</a:t>
            </a:r>
          </a:p>
          <a:p>
            <a:endParaRPr lang="en-GB" sz="2300" b="1" dirty="0"/>
          </a:p>
          <a:p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GLP-1 research mainly focuses on weight loss, metabolic outcomes and safety.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Less is known about how women experience changes in body image and eating behaviours.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Emerging qualitative evidence suggests users report reduced food preoccupation and greater control, but also unexpected psychological and social effects (</a:t>
            </a:r>
            <a:r>
              <a:rPr lang="en-GB" sz="2300" b="1" dirty="0" err="1"/>
              <a:t>Trocchio</a:t>
            </a:r>
            <a:r>
              <a:rPr lang="en-GB" sz="2300" b="1" dirty="0"/>
              <a:t> and Peters,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Body dissatisfaction may influence interest in GLP-1 medication use (Markey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b="1" dirty="0"/>
              <a:t>This creates a need for research that looks beyond weight loss and explores women’s lived experiences.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300" b="1" dirty="0"/>
          </a:p>
          <a:p>
            <a:endParaRPr lang="en-GB" b="1" dirty="0"/>
          </a:p>
          <a:p>
            <a:endParaRPr lang="en-GB" b="1" dirty="0"/>
          </a:p>
          <a:p>
            <a:pPr algn="l"/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726309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B476F5-BB13-C3DE-482A-4F3B70570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5E75F2-56B8-EEDA-9AE9-534AC56EF0FD}"/>
              </a:ext>
            </a:extLst>
          </p:cNvPr>
          <p:cNvSpPr txBox="1"/>
          <p:nvPr/>
        </p:nvSpPr>
        <p:spPr>
          <a:xfrm>
            <a:off x="254000" y="1"/>
            <a:ext cx="11557000" cy="10125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Research Question, Aim and Objectives</a:t>
            </a:r>
          </a:p>
          <a:p>
            <a:endParaRPr lang="en-GB" sz="2200" b="1" dirty="0"/>
          </a:p>
          <a:p>
            <a:endParaRPr lang="en-GB" sz="2200" b="1" dirty="0"/>
          </a:p>
          <a:p>
            <a:r>
              <a:rPr lang="en-GB" sz="2200" b="1" i="0" dirty="0">
                <a:effectLst/>
              </a:rPr>
              <a:t>Research Question</a:t>
            </a:r>
          </a:p>
          <a:p>
            <a:r>
              <a:rPr lang="en-GB" sz="2200" b="1" i="0" dirty="0">
                <a:effectLst/>
              </a:rPr>
              <a:t>To what extent do GLP-1 weight-loss medications influence body image perceptions and eating behaviours among women aged 18–40 in the UK?</a:t>
            </a:r>
          </a:p>
          <a:p>
            <a:endParaRPr lang="en-GB" sz="2200" b="1" i="0" dirty="0">
              <a:effectLst/>
            </a:endParaRPr>
          </a:p>
          <a:p>
            <a:r>
              <a:rPr lang="en-GB" sz="2200" b="1" i="0" dirty="0">
                <a:effectLst/>
              </a:rPr>
              <a:t>Aim</a:t>
            </a:r>
          </a:p>
          <a:p>
            <a:r>
              <a:rPr lang="en-GB" sz="2200" b="1" i="0" dirty="0">
                <a:effectLst/>
              </a:rPr>
              <a:t>To explore the influence of GLP-1 weight-loss medications on body image perceptions and eating behaviours among women aged 18–40 in the UK.</a:t>
            </a:r>
          </a:p>
          <a:p>
            <a:r>
              <a:rPr lang="en-GB" sz="2200" b="1" i="0" dirty="0">
                <a:effectLst/>
              </a:rPr>
              <a:t>Objectives</a:t>
            </a:r>
          </a:p>
          <a:p>
            <a:endParaRPr lang="en-GB" sz="2200" b="1" i="0" dirty="0">
              <a:effectLst/>
            </a:endParaRPr>
          </a:p>
          <a:p>
            <a:r>
              <a:rPr lang="en-GB" sz="2200" b="1" i="0" dirty="0">
                <a:effectLst/>
              </a:rPr>
              <a:t>• To explore women's experiences of using GLP-1 weight-loss medications.</a:t>
            </a:r>
          </a:p>
          <a:p>
            <a:r>
              <a:rPr lang="en-GB" sz="2200" b="1" i="0" dirty="0">
                <a:effectLst/>
              </a:rPr>
              <a:t>• To examine the influence of GLP-1 medications on body image perceptions.</a:t>
            </a:r>
          </a:p>
          <a:p>
            <a:r>
              <a:rPr lang="en-GB" sz="2200" b="1" i="0" dirty="0">
                <a:effectLst/>
              </a:rPr>
              <a:t>• To investigate changes in eating behaviours associated with GLP-1 medication use.</a:t>
            </a:r>
          </a:p>
          <a:p>
            <a:r>
              <a:rPr lang="en-GB" sz="2200" b="1" i="0" dirty="0">
                <a:effectLst/>
              </a:rPr>
              <a:t>• To explore the psychological benefits and challenges experienced by women using GLP-1 medications.</a:t>
            </a:r>
          </a:p>
          <a:p>
            <a:r>
              <a:rPr lang="en-GB" sz="2200" b="1" i="1" dirty="0">
                <a:effectLst/>
              </a:rPr>
              <a:t>Research question informed by emerging literature on body image and lived experiences of GLP-1 medication use (Markey et al., 2025; </a:t>
            </a:r>
            <a:r>
              <a:rPr lang="en-GB" sz="2200" b="1" i="1" dirty="0" err="1">
                <a:effectLst/>
              </a:rPr>
              <a:t>Trocchio</a:t>
            </a:r>
            <a:r>
              <a:rPr lang="en-GB" sz="2200" b="1" i="1" dirty="0">
                <a:effectLst/>
              </a:rPr>
              <a:t> and Peters, 2025).</a:t>
            </a:r>
            <a:endParaRPr lang="en-GB" sz="2200" b="1" i="0" dirty="0">
              <a:effectLst/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40027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D4530-7945-D002-59CE-ACE1A96AD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69D161-95FD-080E-5884-AAB358F47B74}"/>
              </a:ext>
            </a:extLst>
          </p:cNvPr>
          <p:cNvSpPr txBox="1"/>
          <p:nvPr/>
        </p:nvSpPr>
        <p:spPr>
          <a:xfrm>
            <a:off x="0" y="254000"/>
            <a:ext cx="1152525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Literature Review: Body Image</a:t>
            </a:r>
          </a:p>
          <a:p>
            <a:endParaRPr lang="en-GB" sz="2200" b="1" dirty="0"/>
          </a:p>
          <a:p>
            <a:endParaRPr lang="en-GB" sz="2200" b="1" dirty="0"/>
          </a:p>
          <a:p>
            <a:endParaRPr lang="en-GB" sz="2200" b="1" dirty="0"/>
          </a:p>
          <a:p>
            <a:r>
              <a:rPr lang="en-GB" sz="2200" b="1" dirty="0"/>
              <a:t>Body image refers to an individual’s perceptions, thoughts and feelings about their body appearance (Markey et al., 2025).</a:t>
            </a:r>
          </a:p>
          <a:p>
            <a:endParaRPr lang="en-GB" sz="2200" b="1" dirty="0"/>
          </a:p>
          <a:p>
            <a:r>
              <a:rPr lang="en-GB" sz="2200" b="1" dirty="0"/>
              <a:t>Women experience higher rates of body dissatisfaction and appearance-related pressures than men (Markey et al., 2025).</a:t>
            </a:r>
          </a:p>
          <a:p>
            <a:endParaRPr lang="en-GB" sz="2200" b="1" dirty="0"/>
          </a:p>
          <a:p>
            <a:r>
              <a:rPr lang="en-GB" sz="2200" b="1" dirty="0"/>
              <a:t>Weight loss is often associated with improvements in body satisfaction and self-esteem.</a:t>
            </a:r>
          </a:p>
          <a:p>
            <a:endParaRPr lang="en-GB" sz="2200" b="1" dirty="0"/>
          </a:p>
          <a:p>
            <a:r>
              <a:rPr lang="en-GB" sz="2200" b="1" dirty="0"/>
              <a:t>Emerging evidence suggests GLP-1 medications may positively influence body image through weight reduction and improved confidence (</a:t>
            </a:r>
            <a:r>
              <a:rPr lang="en-GB" sz="2200" b="1" dirty="0" err="1"/>
              <a:t>Trocchio</a:t>
            </a:r>
            <a:r>
              <a:rPr lang="en-GB" sz="2200" b="1" dirty="0"/>
              <a:t> and Peters, 2025).</a:t>
            </a:r>
          </a:p>
          <a:p>
            <a:endParaRPr lang="en-GB" sz="2200" b="1" dirty="0"/>
          </a:p>
          <a:p>
            <a:r>
              <a:rPr lang="en-GB" sz="2200" b="1" dirty="0"/>
              <a:t>However, it remains unclear whether improvements reflect genuine psychological wellbeing or conformity to societal appearance ideals.</a:t>
            </a:r>
          </a:p>
          <a:p>
            <a:pPr algn="l"/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35363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D76D7-4898-5D01-6736-15C00F0F4C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B7AA2E-83DE-8B2C-D248-9693B0C71EC1}"/>
              </a:ext>
            </a:extLst>
          </p:cNvPr>
          <p:cNvSpPr txBox="1"/>
          <p:nvPr/>
        </p:nvSpPr>
        <p:spPr>
          <a:xfrm>
            <a:off x="0" y="317500"/>
            <a:ext cx="11652250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/>
              <a:t>Literature Review: Eating Behaviours</a:t>
            </a:r>
          </a:p>
          <a:p>
            <a:endParaRPr lang="en-GB" sz="23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/>
              <a:t>GLP-1 medications reduce appetite and increase feelings of satiety (Mozaffarian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/>
              <a:t>Users frequently report reduced food cravings and less food preoccupation (</a:t>
            </a:r>
            <a:r>
              <a:rPr lang="en-GB" sz="2300" b="1" dirty="0" err="1"/>
              <a:t>Trocchio</a:t>
            </a:r>
            <a:r>
              <a:rPr lang="en-GB" sz="2300" b="1" dirty="0"/>
              <a:t> and Peters,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/>
              <a:t>Emerging evidence suggests GLP-1 medications may improve emotional and uncontrolled eating behaviours (</a:t>
            </a:r>
            <a:r>
              <a:rPr lang="en-GB" sz="2300" b="1" dirty="0" err="1"/>
              <a:t>Radkhah</a:t>
            </a:r>
            <a:r>
              <a:rPr lang="en-GB" sz="2300" b="1" dirty="0"/>
              <a:t>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/>
              <a:t>Some studies have raised concerns regarding restrictive eating patterns and long-term reliance on medication.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3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/>
              <a:t>The psychological impact of these behavioural changes remains under-explored.</a:t>
            </a:r>
          </a:p>
        </p:txBody>
      </p:sp>
    </p:spTree>
    <p:extLst>
      <p:ext uri="{BB962C8B-B14F-4D97-AF65-F5344CB8AC3E}">
        <p14:creationId xmlns:p14="http://schemas.microsoft.com/office/powerpoint/2010/main" val="2862470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A0C9C1-F234-E891-BF5C-8F8F828F4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5D1017E-DCBA-669F-CEFC-0AB4D3858306}"/>
              </a:ext>
            </a:extLst>
          </p:cNvPr>
          <p:cNvSpPr txBox="1"/>
          <p:nvPr/>
        </p:nvSpPr>
        <p:spPr>
          <a:xfrm>
            <a:off x="0" y="0"/>
            <a:ext cx="12192000" cy="91563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b="1" dirty="0"/>
              <a:t>Critical Analysis and Research Gap</a:t>
            </a:r>
          </a:p>
          <a:p>
            <a:endParaRPr lang="en-GB" sz="1900" b="1" dirty="0"/>
          </a:p>
          <a:p>
            <a:r>
              <a:rPr lang="en-GB" sz="1900" b="1" i="0" dirty="0">
                <a:effectLst/>
              </a:rPr>
              <a:t>What Current Research Tells Us</a:t>
            </a:r>
          </a:p>
          <a:p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GLP-1 medications are effective for weight loss and appetite regulation (</a:t>
            </a:r>
            <a:r>
              <a:rPr lang="en-GB" sz="1900" b="1" i="0" dirty="0" err="1">
                <a:effectLst/>
              </a:rPr>
              <a:t>Jebeile</a:t>
            </a:r>
            <a:r>
              <a:rPr lang="en-GB" sz="1900" b="1" i="0" dirty="0">
                <a:effectLst/>
              </a:rPr>
              <a:t> et al.,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Some evidence suggests improvements in body image, food cravings and eating behaviours (</a:t>
            </a:r>
            <a:r>
              <a:rPr lang="en-GB" sz="1900" b="1" i="0" dirty="0" err="1">
                <a:effectLst/>
              </a:rPr>
              <a:t>Krug</a:t>
            </a:r>
            <a:r>
              <a:rPr lang="en-GB" sz="1900" b="1" i="0" dirty="0">
                <a:effectLst/>
              </a:rPr>
              <a:t> et al., 2025).</a:t>
            </a:r>
          </a:p>
          <a:p>
            <a:endParaRPr lang="en-GB" sz="1900" b="1" dirty="0"/>
          </a:p>
          <a:p>
            <a:r>
              <a:rPr lang="en-GB" sz="1900" b="1" i="0" dirty="0">
                <a:effectLst/>
              </a:rPr>
              <a:t>Limitations of Current Research</a:t>
            </a:r>
          </a:p>
          <a:p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Most studies focus on clinical outcomes rather than psychological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Much of the evidence is quantitative and lacks exploration of lived experiences.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Long-term psychological effects remain unclear.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Limited research focuses specifically on women aged 18–40 in the UK.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i="0" dirty="0">
              <a:effectLst/>
            </a:endParaRPr>
          </a:p>
          <a:p>
            <a:r>
              <a:rPr lang="en-GB" sz="1900" b="1" i="0" dirty="0">
                <a:effectLst/>
              </a:rPr>
              <a:t>Research Gap</a:t>
            </a:r>
          </a:p>
          <a:p>
            <a:endParaRPr lang="en-GB" sz="1900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i="0" dirty="0">
                <a:effectLst/>
              </a:rPr>
              <a:t>There is a need for qualitative research exploring how women experience the psychological and behavioural effects of GLP-1 medication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  <a:p>
            <a:endParaRPr lang="en-GB" sz="1900" b="1" dirty="0"/>
          </a:p>
        </p:txBody>
      </p:sp>
    </p:spTree>
    <p:extLst>
      <p:ext uri="{BB962C8B-B14F-4D97-AF65-F5344CB8AC3E}">
        <p14:creationId xmlns:p14="http://schemas.microsoft.com/office/powerpoint/2010/main" val="3247706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09A39-CEB8-A263-7AEF-05D232EBB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2D486D-0CA9-D083-7ACC-5E0803ED5103}"/>
              </a:ext>
            </a:extLst>
          </p:cNvPr>
          <p:cNvSpPr txBox="1"/>
          <p:nvPr/>
        </p:nvSpPr>
        <p:spPr>
          <a:xfrm>
            <a:off x="0" y="381000"/>
            <a:ext cx="1190625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Proposed Methodology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Qualitative research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Semi-structured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Women aged 18–40 using GLP-1 medications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Purposive sampling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Thematic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</p:txBody>
      </p:sp>
      <p:pic>
        <p:nvPicPr>
          <p:cNvPr id="2" name="Picture 1" descr="Govt cracks down on GLP-1 drugs: Safety first amid weight-loss hype ...">
            <a:extLst>
              <a:ext uri="{FF2B5EF4-FFF2-40B4-BE49-F238E27FC236}">
                <a16:creationId xmlns:a16="http://schemas.microsoft.com/office/drawing/2014/main" id="{A364EB68-6F03-4675-9C06-26C22F2DC5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9461" y="598033"/>
            <a:ext cx="4024993" cy="3016704"/>
          </a:xfrm>
          <a:prstGeom prst="rect">
            <a:avLst/>
          </a:prstGeom>
        </p:spPr>
      </p:pic>
      <p:pic>
        <p:nvPicPr>
          <p:cNvPr id="5" name="Picture 4" descr="Understanding GLP and GLP-1: The Secret Behind Today’s Breakthrough ...">
            <a:extLst>
              <a:ext uri="{FF2B5EF4-FFF2-40B4-BE49-F238E27FC236}">
                <a16:creationId xmlns:a16="http://schemas.microsoft.com/office/drawing/2014/main" id="{A51D0158-4F18-9763-2D2C-CFA7F23E1A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362" y="3971635"/>
            <a:ext cx="5622637" cy="26554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7326F1-E00D-B11F-923F-7999583E0107}"/>
              </a:ext>
            </a:extLst>
          </p:cNvPr>
          <p:cNvSpPr txBox="1"/>
          <p:nvPr/>
        </p:nvSpPr>
        <p:spPr>
          <a:xfrm>
            <a:off x="1937327" y="6093690"/>
            <a:ext cx="40178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Images; Stock images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8102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2CABFA-97CA-8799-4203-2BB24EF102A1}"/>
              </a:ext>
            </a:extLst>
          </p:cNvPr>
          <p:cNvSpPr txBox="1"/>
          <p:nvPr/>
        </p:nvSpPr>
        <p:spPr>
          <a:xfrm>
            <a:off x="254000" y="476250"/>
            <a:ext cx="112395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Ethical Considerations</a:t>
            </a:r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Informed consent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Confidentiality and anonymity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Right to withdraw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Secure data storage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Sensitive nature of the topic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2" name="Picture 1" descr="Retatrutide: The &quot;Triple G&quot; Peptide That Could Rival Bariatric Surgery ...">
            <a:extLst>
              <a:ext uri="{FF2B5EF4-FFF2-40B4-BE49-F238E27FC236}">
                <a16:creationId xmlns:a16="http://schemas.microsoft.com/office/drawing/2014/main" id="{BC520D35-52F5-609E-4E95-DE02B4D6F6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" r="49109" b="-667"/>
          <a:stretch>
            <a:fillRect/>
          </a:stretch>
        </p:blipFill>
        <p:spPr>
          <a:xfrm>
            <a:off x="7924944" y="878465"/>
            <a:ext cx="2956561" cy="3492854"/>
          </a:xfrm>
          <a:prstGeom prst="rect">
            <a:avLst/>
          </a:prstGeom>
        </p:spPr>
      </p:pic>
      <p:pic>
        <p:nvPicPr>
          <p:cNvPr id="3" name="Picture 2" descr="A pregnant person standing on a mat&#10;&#10;AI-generated content may be incorrect.">
            <a:extLst>
              <a:ext uri="{FF2B5EF4-FFF2-40B4-BE49-F238E27FC236}">
                <a16:creationId xmlns:a16="http://schemas.microsoft.com/office/drawing/2014/main" id="{585E5FBE-EAD2-D0B7-66F8-32A1EE0863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03685" y="1947717"/>
            <a:ext cx="3268811" cy="35167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20EB86-F25D-C7DA-16E6-B8410E2FDBBD}"/>
              </a:ext>
            </a:extLst>
          </p:cNvPr>
          <p:cNvSpPr txBox="1"/>
          <p:nvPr/>
        </p:nvSpPr>
        <p:spPr>
          <a:xfrm>
            <a:off x="5985163" y="5929746"/>
            <a:ext cx="5334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Images : stock image</a:t>
            </a: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2169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2CABFA-97CA-8799-4203-2BB24EF102A1}"/>
              </a:ext>
            </a:extLst>
          </p:cNvPr>
          <p:cNvSpPr txBox="1"/>
          <p:nvPr/>
        </p:nvSpPr>
        <p:spPr>
          <a:xfrm>
            <a:off x="508000" y="117693"/>
            <a:ext cx="95885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Significance of the Research / Expected Contribution to Knowledge</a:t>
            </a:r>
          </a:p>
          <a:p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Will contribute to an emerging area of research examining psychological outcomes of GLP-1 medication use (</a:t>
            </a:r>
            <a:r>
              <a:rPr lang="en-GB" b="1" i="0" dirty="0" err="1">
                <a:effectLst/>
              </a:rPr>
              <a:t>Tempia</a:t>
            </a:r>
            <a:r>
              <a:rPr lang="en-GB" b="1" i="0" dirty="0">
                <a:effectLst/>
              </a:rPr>
              <a:t> </a:t>
            </a:r>
            <a:r>
              <a:rPr lang="en-GB" b="1" i="0" dirty="0" err="1">
                <a:effectLst/>
              </a:rPr>
              <a:t>Valenta</a:t>
            </a:r>
            <a:r>
              <a:rPr lang="en-GB" b="1" i="0" dirty="0">
                <a:effectLst/>
              </a:rPr>
              <a:t>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May improve understanding of mental health and behavioural changes associated with obesity treatment (Sa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Could support more holistic approaches to obesity management that extend beyond weight-loss outcomes (Thomsen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May help address concerns regarding eating disorder risk and long-term behavioural effects (</a:t>
            </a:r>
            <a:r>
              <a:rPr lang="en-GB" b="1" i="0" dirty="0" err="1">
                <a:effectLst/>
              </a:rPr>
              <a:t>Jebeile</a:t>
            </a:r>
            <a:r>
              <a:rPr lang="en-GB" b="1" i="0" dirty="0">
                <a:effectLst/>
              </a:rPr>
              <a:t> et al.,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Could inform future clinical practice and patient-centred support for women using GLP-1 medications (</a:t>
            </a:r>
            <a:r>
              <a:rPr lang="en-GB" b="1" i="0" dirty="0" err="1">
                <a:effectLst/>
              </a:rPr>
              <a:t>Wasden</a:t>
            </a:r>
            <a:r>
              <a:rPr lang="en-GB" b="1" i="0" dirty="0">
                <a:effectLst/>
              </a:rPr>
              <a:t> et al., 2026).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30226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668DB-D4E0-294E-346F-CC49382D63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DFD162E-AE7B-C8AC-3ECB-2587B82D8B0B}"/>
              </a:ext>
            </a:extLst>
          </p:cNvPr>
          <p:cNvSpPr txBox="1"/>
          <p:nvPr/>
        </p:nvSpPr>
        <p:spPr>
          <a:xfrm>
            <a:off x="5774" y="317500"/>
            <a:ext cx="12188533" cy="113877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Reference </a:t>
            </a:r>
          </a:p>
          <a:p>
            <a:endParaRPr lang="en-GB" sz="1900" dirty="0">
              <a:ea typeface="Calibri"/>
              <a:cs typeface="Calibri"/>
            </a:endParaRPr>
          </a:p>
          <a:p>
            <a:r>
              <a:rPr lang="en-GB" b="1">
                <a:ea typeface="+mn-lt"/>
                <a:cs typeface="+mn-lt"/>
              </a:rPr>
              <a:t>Bays, H.E., Toth, P., Alkhouri, N., Pullman, J., Freilich, B., Neutel, J., Ji, S., Stubbe, S., Hedges, P. and Lian, B. (2026) 'Weekly subcutaneous VK2735, a GIP/GLP-1 receptor dual agonist, for weight management: Phase 2, randomized, 13-week VENTURE study', Obesity, 34(3), pp. 537–549.</a:t>
            </a:r>
            <a:endParaRPr lang="en-GB" b="1" dirty="0">
              <a:ea typeface="Calibri"/>
              <a:cs typeface="Calibri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Goldenberg, R.M., Gilbert, J.D., Manjoo, P., Pedersen, S.D., Woo, V.C. and </a:t>
            </a:r>
            <a:r>
              <a:rPr lang="en-GB" b="1" dirty="0" err="1">
                <a:ea typeface="+mn-lt"/>
                <a:cs typeface="+mn-lt"/>
              </a:rPr>
              <a:t>Lovshin</a:t>
            </a:r>
            <a:r>
              <a:rPr lang="en-GB" b="1" dirty="0">
                <a:ea typeface="+mn-lt"/>
                <a:cs typeface="+mn-lt"/>
              </a:rPr>
              <a:t>, J.A. (2024) 'Management of type 2 diabetes, obesity, or </a:t>
            </a:r>
            <a:r>
              <a:rPr lang="en-GB" b="1" dirty="0" err="1">
                <a:ea typeface="+mn-lt"/>
                <a:cs typeface="+mn-lt"/>
              </a:rPr>
              <a:t>nonalcoholic</a:t>
            </a:r>
            <a:r>
              <a:rPr lang="en-GB" b="1" dirty="0">
                <a:ea typeface="+mn-lt"/>
                <a:cs typeface="+mn-lt"/>
              </a:rPr>
              <a:t> steatohepatitis with high-dose GLP-1 receptor agonists and GLP-1 receptor-based co-agonists', Obesity Reviews, 25(3), e13663.</a:t>
            </a:r>
            <a:endParaRPr lang="en-GB" b="1" dirty="0">
              <a:ea typeface="Calibri"/>
              <a:cs typeface="Calibri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 err="1">
                <a:ea typeface="+mn-lt"/>
                <a:cs typeface="+mn-lt"/>
              </a:rPr>
              <a:t>Jebeile</a:t>
            </a:r>
            <a:r>
              <a:rPr lang="en-GB" b="1" dirty="0">
                <a:ea typeface="+mn-lt"/>
                <a:cs typeface="+mn-lt"/>
              </a:rPr>
              <a:t>, H., Danielsen, Y.S., Sumithran, P., Lorien, S., Jardine, I.R., Baur, L.A. and Lister, N.B. (2026) 'GLP-1 receptor agonist medications for obesity and type 2 diabetes treatment: A rapid review of changes in eating </a:t>
            </a:r>
            <a:r>
              <a:rPr lang="en-GB" b="1" dirty="0" err="1">
                <a:ea typeface="+mn-lt"/>
                <a:cs typeface="+mn-lt"/>
              </a:rPr>
              <a:t>behaviors</a:t>
            </a:r>
            <a:r>
              <a:rPr lang="en-GB" b="1" dirty="0">
                <a:ea typeface="+mn-lt"/>
                <a:cs typeface="+mn-lt"/>
              </a:rPr>
              <a:t> and eating disorder risk', Obesity Reviews, 27(4), e70049.</a:t>
            </a:r>
            <a:endParaRPr lang="en-GB" b="1" dirty="0">
              <a:ea typeface="Calibri"/>
              <a:cs typeface="Calibri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Jiang, Y., Zhu, H. and Gong, F. (2025) 'Why does GLP-1 agonist combined with GIP and/or glucagon agonist have greater weight loss effect than GLP-1 agonist alone in obese adults without type 2 diabetes?', Diabetes, Obesity and Metabolism, 27(3), pp. 1079–1095.</a:t>
            </a:r>
            <a:endParaRPr lang="en-GB" b="1" dirty="0">
              <a:ea typeface="Calibri"/>
              <a:cs typeface="Calibri"/>
            </a:endParaRPr>
          </a:p>
          <a:p>
            <a:endParaRPr lang="en-GB" b="1" dirty="0">
              <a:ea typeface="Calibri"/>
              <a:cs typeface="Calibri"/>
            </a:endParaRPr>
          </a:p>
          <a:p>
            <a:r>
              <a:rPr lang="en-GB" b="1" dirty="0">
                <a:ea typeface="+mn-lt"/>
                <a:cs typeface="+mn-lt"/>
              </a:rPr>
              <a:t>Krug, I., Dang, A.B., </a:t>
            </a:r>
            <a:r>
              <a:rPr lang="en-GB" b="1" dirty="0" err="1">
                <a:ea typeface="+mn-lt"/>
                <a:cs typeface="+mn-lt"/>
              </a:rPr>
              <a:t>Portingale</a:t>
            </a:r>
            <a:r>
              <a:rPr lang="en-GB" b="1" dirty="0">
                <a:ea typeface="+mn-lt"/>
                <a:cs typeface="+mn-lt"/>
              </a:rPr>
              <a:t>, J., Li, Y. and Won, Y.Q. (2025) 'Beyond weight loss: GLP-1 usage and appetite regulation in the context of eating disorders and psychosocial processes', Nutrients, 17(23), 3735.</a:t>
            </a:r>
            <a:endParaRPr lang="en-GB" b="1" dirty="0">
              <a:ea typeface="Calibri"/>
              <a:cs typeface="Calibri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Markey, C.H., August, K.J., Malik, D. and Richeson, A. (2025) 'Body image and interest in GLP-1 weight loss medications', Body Image, 53, 101890.</a:t>
            </a:r>
            <a:endParaRPr lang="en-GB" b="1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600" dirty="0">
              <a:ea typeface="Calibri"/>
              <a:cs typeface="Calibri"/>
            </a:endParaRPr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>
              <a:ea typeface="Calibri"/>
              <a:cs typeface="Calibri"/>
            </a:endParaRPr>
          </a:p>
          <a:p>
            <a:endParaRPr lang="en-GB" sz="1500" dirty="0">
              <a:ea typeface="Calibri" panose="020F0502020204030204"/>
              <a:cs typeface="Calibri" panose="020F0502020204030204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24836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7BDC5B-EC78-830B-C465-1CCCFF486077}"/>
              </a:ext>
            </a:extLst>
          </p:cNvPr>
          <p:cNvSpPr txBox="1"/>
          <p:nvPr/>
        </p:nvSpPr>
        <p:spPr>
          <a:xfrm>
            <a:off x="127001" y="184728"/>
            <a:ext cx="12064996" cy="69596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Microsoft Corporation (2026) Microsoft 365 stock images and icons. Available at: </a:t>
            </a:r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https://support.microsoft.com/en-gb/office/insert-pictures-icons-and-more-in-microsoft-365-e10a8e0d-1e0d-4e77-82c1-902bfc822c51</a:t>
            </a:r>
            <a:r>
              <a:rPr lang="en-US" b="1"/>
              <a:t> (Accessed: 11 June 2026).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 dirty="0" err="1"/>
              <a:t>Mozaffarian</a:t>
            </a:r>
            <a:r>
              <a:rPr lang="en-US" b="1" dirty="0"/>
              <a:t>, D., Agarwal, M., Aggarwal, M., Alexander, L., Apovian, C.M., </a:t>
            </a:r>
            <a:r>
              <a:rPr lang="en-US" b="1" dirty="0" err="1"/>
              <a:t>Bindlish</a:t>
            </a:r>
            <a:r>
              <a:rPr lang="en-US" b="1" dirty="0"/>
              <a:t>, S., Bonnet, J., Butsch, W.S., Christensen, S., Gianos, E., Gulati, M., Gupta, A., Horn, D., Kane, R.M., Saluja, J., Sannidhi, D., Stanford, F.C. and Callahan, E.A. (2025) 'Nutritional priorities to support GLP-1 therapy for obesity: A joint advisory from the American College of Lifestyle Medicine, the American Society for Nutrition, the Obesity Medicine Association, and The Obesity Society', Obesity, 33(8), pp. 1475–1503.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/>
              <a:t>NHS Digital (2024) Health Survey for England 2023: Overweight and obesity statistics. Leeds: NHS Digital.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/>
              <a:t>Puhl, R.M. and Lessard, L.M. (2020) 'Weight stigma in youth: prevalence, consequences and considerations for clinical practice', Current Obesity Reports, 9(4), pp. 402–411.</a:t>
            </a:r>
            <a:endParaRPr lang="en-US" b="1" dirty="0">
              <a:ea typeface="Calibri"/>
              <a:cs typeface="Calibri"/>
            </a:endParaRPr>
          </a:p>
          <a:p>
            <a:r>
              <a:rPr lang="en-US" b="1" dirty="0" err="1"/>
              <a:t>Radkhah</a:t>
            </a:r>
            <a:r>
              <a:rPr lang="en-US" b="1" dirty="0"/>
              <a:t>, N. et al. (2025) 'The impact of glucagon-like peptide-1 agonists in the treatment of eating disorders: A systematic review and meta-analysis', Eating and Weight Disorders, 30, Article 172.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 dirty="0"/>
              <a:t>Sa, B., Maristany, A., Subramaniam, A. and Guillen, R. (2025) 'Psychiatric effects of GLP-1 receptor agonists: A systematic review of emerging evidence', Diabetes, Obesity and Metabolism, 28(1), pp. 50–59.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Sabatella, L., Ortega, P.M., Azcárate, V.V., Sastre, F.R., </a:t>
            </a:r>
            <a:r>
              <a:rPr lang="en-US" b="1" dirty="0" err="1">
                <a:ea typeface="+mn-lt"/>
                <a:cs typeface="+mn-lt"/>
              </a:rPr>
              <a:t>Pagola</a:t>
            </a:r>
            <a:r>
              <a:rPr lang="en-US" b="1" dirty="0">
                <a:ea typeface="+mn-lt"/>
                <a:cs typeface="+mn-lt"/>
              </a:rPr>
              <a:t>, A.U., Ahmed, A., Purkayastha, S., </a:t>
            </a:r>
            <a:r>
              <a:rPr lang="en-US" b="1" dirty="0" err="1">
                <a:ea typeface="+mn-lt"/>
                <a:cs typeface="+mn-lt"/>
              </a:rPr>
              <a:t>Ojanguren</a:t>
            </a:r>
            <a:r>
              <a:rPr lang="en-US" b="1" dirty="0">
                <a:ea typeface="+mn-lt"/>
                <a:cs typeface="+mn-lt"/>
              </a:rPr>
              <a:t>, C.T., Asensio, N.B. and Landecho, M.F. (2026) 'Comparative efficacy of metabolic/bariatric surgery versus GLP-1 receptor agonists: A network meta-analysis of randomized controlled trials', Obesity, 34(4), pp. 770–781.</a:t>
            </a:r>
            <a:endParaRPr lang="en-US" b="1" dirty="0"/>
          </a:p>
          <a:p>
            <a:pPr algn="ctr"/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69142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E95C5C-6F49-19BE-AAE3-73250EDFA8F5}"/>
              </a:ext>
            </a:extLst>
          </p:cNvPr>
          <p:cNvSpPr txBox="1"/>
          <p:nvPr/>
        </p:nvSpPr>
        <p:spPr>
          <a:xfrm>
            <a:off x="230910" y="704273"/>
            <a:ext cx="1136072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 err="1"/>
              <a:t>Tempia</a:t>
            </a:r>
            <a:r>
              <a:rPr lang="en-US" b="1" dirty="0"/>
              <a:t> Valenta, S., Nicastri, A., Perazza, F., Marcolini, F., Beghelli, V., Atti, A.R. and Petroni, M.L. (2025) 'The impact of GLP-1 receptor agonists on mental health: A systematic review', European Psychiatry.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 dirty="0"/>
              <a:t>Thomsen, R.W., </a:t>
            </a:r>
            <a:r>
              <a:rPr lang="en-US" b="1" dirty="0" err="1"/>
              <a:t>Mailhac</a:t>
            </a:r>
            <a:r>
              <a:rPr lang="en-US" b="1" dirty="0"/>
              <a:t>, A., Løhde, J.B. and Pottegård, A. (2025) 'Real-world evidence on the utilization, clinical and comparative effectiveness, and adverse effects of newer GLP-1RA-based weight-loss therapies', Diabetes, Obesity and Metabolism, 27(S2), pp. 66–88.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/>
              <a:t>Trocchio, L.L. and Peters, F. (2025) 'Taking back control: The experience of adults using semaglutide and tirzepatide for obesity treatment – A qualitative study', Obesity Pillars, 100177.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 dirty="0"/>
              <a:t>Wasden, K., Sheu, N., </a:t>
            </a:r>
            <a:r>
              <a:rPr lang="en-US" b="1" dirty="0" err="1"/>
              <a:t>Medhati</a:t>
            </a:r>
            <a:r>
              <a:rPr lang="en-US" b="1" dirty="0"/>
              <a:t>, P., Tsai, T.C., Kim, D.W., </a:t>
            </a:r>
            <a:r>
              <a:rPr lang="en-US" b="1" dirty="0" err="1"/>
              <a:t>Tavakkoli</a:t>
            </a:r>
            <a:r>
              <a:rPr lang="en-US" b="1" dirty="0"/>
              <a:t>, A., Apovian, C.M. and Sheu, E.G. (2026) 'Disparities in Prescription of Long-Acting GLP-1s', Obesity, 34.</a:t>
            </a:r>
            <a:endParaRPr lang="en-US" b="1" dirty="0">
              <a:ea typeface="Calibri"/>
              <a:cs typeface="Calibri"/>
            </a:endParaRPr>
          </a:p>
          <a:p>
            <a:endParaRPr lang="en-US" b="1" dirty="0">
              <a:ea typeface="Calibri"/>
              <a:cs typeface="Calibri"/>
            </a:endParaRPr>
          </a:p>
          <a:p>
            <a:r>
              <a:rPr lang="en-US" b="1"/>
              <a:t>World Health Organization (2025) Obesity and overweight. Available at: </a:t>
            </a:r>
            <a:r>
              <a:rPr lang="en-US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https://www.who.int/news-room/fact-sheets/detail/obesity-and-overweight</a:t>
            </a:r>
            <a:r>
              <a:rPr lang="en-US" b="1"/>
              <a:t> (Accessed: 12 June 2026).</a:t>
            </a:r>
            <a:endParaRPr lang="en-US" b="1" dirty="0">
              <a:ea typeface="Calibri"/>
              <a:cs typeface="Calibri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92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Nazish Shazady (2224320)</cp:lastModifiedBy>
  <cp:revision>175</cp:revision>
  <dcterms:created xsi:type="dcterms:W3CDTF">2026-06-03T10:18:20Z</dcterms:created>
  <dcterms:modified xsi:type="dcterms:W3CDTF">2026-06-13T13:22:14Z</dcterms:modified>
</cp:coreProperties>
</file>