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77" r:id="rId6"/>
    <p:sldId id="268" r:id="rId7"/>
    <p:sldId id="293" r:id="rId8"/>
    <p:sldId id="294" r:id="rId9"/>
    <p:sldId id="295" r:id="rId10"/>
    <p:sldId id="299" r:id="rId11"/>
    <p:sldId id="297" r:id="rId12"/>
    <p:sldId id="298" r:id="rId13"/>
    <p:sldId id="27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792" userDrawn="1">
          <p15:clr>
            <a:srgbClr val="A4A3A4"/>
          </p15:clr>
        </p15:guide>
        <p15:guide id="2" pos="3144" userDrawn="1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C5BB59-DBBE-4A5F-A4D0-92B4EC3E5274}" v="1" dt="2026-04-12T15:06:36.397"/>
  </p1510:revLst>
</p1510:revInfo>
</file>

<file path=ppt/tableStyles.xml><?xml version="1.0" encoding="utf-8"?>
<a:tblStyleLst xmlns:a="http://schemas.openxmlformats.org/drawingml/2006/main" def="{C4B1156A-380E-4F78-BDF5-A606A8083BF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204" autoAdjust="0"/>
  </p:normalViewPr>
  <p:slideViewPr>
    <p:cSldViewPr snapToGrid="0">
      <p:cViewPr varScale="1">
        <p:scale>
          <a:sx n="59" d="100"/>
          <a:sy n="59" d="100"/>
        </p:scale>
        <p:origin x="964" y="28"/>
      </p:cViewPr>
      <p:guideLst>
        <p:guide orient="horz" pos="792"/>
        <p:guide pos="3144"/>
        <p:guide orient="horz" pos="960"/>
      </p:guideLst>
    </p:cSldViewPr>
  </p:slideViewPr>
  <p:outlineViewPr>
    <p:cViewPr>
      <p:scale>
        <a:sx n="33" d="100"/>
        <a:sy n="33" d="100"/>
      </p:scale>
      <p:origin x="0" y="-1194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58" d="100"/>
          <a:sy n="58" d="100"/>
        </p:scale>
        <p:origin x="3240" y="5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Bowen" userId="f06728e6-4ebe-457f-a159-b25ef3ebf400" providerId="ADAL" clId="{41D87C16-FD5A-4103-AB96-10015680A901}"/>
    <pc:docChg chg="custSel modSld">
      <pc:chgData name="Rebecca Bowen" userId="f06728e6-4ebe-457f-a159-b25ef3ebf400" providerId="ADAL" clId="{41D87C16-FD5A-4103-AB96-10015680A901}" dt="2026-04-12T15:04:11.476" v="22" actId="27636"/>
      <pc:docMkLst>
        <pc:docMk/>
      </pc:docMkLst>
      <pc:sldChg chg="modSp mod">
        <pc:chgData name="Rebecca Bowen" userId="f06728e6-4ebe-457f-a159-b25ef3ebf400" providerId="ADAL" clId="{41D87C16-FD5A-4103-AB96-10015680A901}" dt="2026-04-12T15:04:11.476" v="22" actId="27636"/>
        <pc:sldMkLst>
          <pc:docMk/>
          <pc:sldMk cId="4151694508" sldId="268"/>
        </pc:sldMkLst>
        <pc:spChg chg="mod">
          <ac:chgData name="Rebecca Bowen" userId="f06728e6-4ebe-457f-a159-b25ef3ebf400" providerId="ADAL" clId="{41D87C16-FD5A-4103-AB96-10015680A901}" dt="2026-04-12T15:04:11.476" v="22" actId="27636"/>
          <ac:spMkLst>
            <pc:docMk/>
            <pc:sldMk cId="4151694508" sldId="268"/>
            <ac:spMk id="12" creationId="{70A212CB-53BA-8CDF-8261-4BA4A1440324}"/>
          </ac:spMkLst>
        </pc:spChg>
      </pc:sldChg>
      <pc:sldChg chg="modSp mod">
        <pc:chgData name="Rebecca Bowen" userId="f06728e6-4ebe-457f-a159-b25ef3ebf400" providerId="ADAL" clId="{41D87C16-FD5A-4103-AB96-10015680A901}" dt="2026-04-12T15:00:09.191" v="0" actId="6549"/>
        <pc:sldMkLst>
          <pc:docMk/>
          <pc:sldMk cId="910824829" sldId="294"/>
        </pc:sldMkLst>
        <pc:spChg chg="mod">
          <ac:chgData name="Rebecca Bowen" userId="f06728e6-4ebe-457f-a159-b25ef3ebf400" providerId="ADAL" clId="{41D87C16-FD5A-4103-AB96-10015680A901}" dt="2026-04-12T15:00:09.191" v="0" actId="6549"/>
          <ac:spMkLst>
            <pc:docMk/>
            <pc:sldMk cId="910824829" sldId="294"/>
            <ac:spMk id="6" creationId="{BD8C83B7-BE41-1974-0CCE-0A0F2553C450}"/>
          </ac:spMkLst>
        </pc:spChg>
      </pc:sldChg>
      <pc:sldChg chg="modSp mod">
        <pc:chgData name="Rebecca Bowen" userId="f06728e6-4ebe-457f-a159-b25ef3ebf400" providerId="ADAL" clId="{41D87C16-FD5A-4103-AB96-10015680A901}" dt="2026-04-12T15:01:18.159" v="1" actId="6549"/>
        <pc:sldMkLst>
          <pc:docMk/>
          <pc:sldMk cId="3185593767" sldId="297"/>
        </pc:sldMkLst>
        <pc:spChg chg="mod">
          <ac:chgData name="Rebecca Bowen" userId="f06728e6-4ebe-457f-a159-b25ef3ebf400" providerId="ADAL" clId="{41D87C16-FD5A-4103-AB96-10015680A901}" dt="2026-04-12T15:01:18.159" v="1" actId="6549"/>
          <ac:spMkLst>
            <pc:docMk/>
            <pc:sldMk cId="3185593767" sldId="297"/>
            <ac:spMk id="6" creationId="{D8693E75-4F6E-5403-B9FA-B1160DC40F7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00508C-1633-410F-84E8-61E0557ED953}" type="doc">
      <dgm:prSet loTypeId="urn:microsoft.com/office/officeart/2005/8/layout/venn2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y-GB"/>
        </a:p>
      </dgm:t>
    </dgm:pt>
    <dgm:pt modelId="{615D50B6-643C-4487-A61E-63031262A7B3}">
      <dgm:prSet phldrT="[Text]" phldr="0"/>
      <dgm:spPr/>
      <dgm:t>
        <a:bodyPr/>
        <a:lstStyle/>
        <a:p>
          <a:r>
            <a:rPr lang="cy-GB" dirty="0"/>
            <a:t>Macro</a:t>
          </a:r>
        </a:p>
      </dgm:t>
    </dgm:pt>
    <dgm:pt modelId="{E5574DC6-AB52-439B-AAD3-C068ACD352E1}" type="parTrans" cxnId="{68546422-7ADC-4319-AD26-14B53539BD49}">
      <dgm:prSet/>
      <dgm:spPr/>
      <dgm:t>
        <a:bodyPr/>
        <a:lstStyle/>
        <a:p>
          <a:endParaRPr lang="cy-GB"/>
        </a:p>
      </dgm:t>
    </dgm:pt>
    <dgm:pt modelId="{8377826F-E66C-4A5B-AAD6-0379C3E4282C}" type="sibTrans" cxnId="{68546422-7ADC-4319-AD26-14B53539BD49}">
      <dgm:prSet/>
      <dgm:spPr/>
      <dgm:t>
        <a:bodyPr/>
        <a:lstStyle/>
        <a:p>
          <a:endParaRPr lang="cy-GB"/>
        </a:p>
      </dgm:t>
    </dgm:pt>
    <dgm:pt modelId="{8903142E-1C63-428F-92CE-4AC6526AC707}">
      <dgm:prSet phldrT="[Text]" phldr="0"/>
      <dgm:spPr/>
      <dgm:t>
        <a:bodyPr/>
        <a:lstStyle/>
        <a:p>
          <a:r>
            <a:rPr lang="cy-GB" dirty="0"/>
            <a:t>Meso</a:t>
          </a:r>
        </a:p>
      </dgm:t>
    </dgm:pt>
    <dgm:pt modelId="{84D0E3EB-B711-48F6-AD93-DBD9567C6C3F}" type="parTrans" cxnId="{8DCB2C6E-80E5-41B1-98C1-138E1A23A423}">
      <dgm:prSet/>
      <dgm:spPr/>
      <dgm:t>
        <a:bodyPr/>
        <a:lstStyle/>
        <a:p>
          <a:endParaRPr lang="cy-GB"/>
        </a:p>
      </dgm:t>
    </dgm:pt>
    <dgm:pt modelId="{818E0239-541D-4492-9A74-CBA4A939CB70}" type="sibTrans" cxnId="{8DCB2C6E-80E5-41B1-98C1-138E1A23A423}">
      <dgm:prSet/>
      <dgm:spPr/>
      <dgm:t>
        <a:bodyPr/>
        <a:lstStyle/>
        <a:p>
          <a:endParaRPr lang="cy-GB"/>
        </a:p>
      </dgm:t>
    </dgm:pt>
    <dgm:pt modelId="{3D7401CB-9322-49F3-BB3E-ECC62EAEF9A1}">
      <dgm:prSet phldrT="[Text]" phldr="0"/>
      <dgm:spPr/>
      <dgm:t>
        <a:bodyPr/>
        <a:lstStyle/>
        <a:p>
          <a:r>
            <a:rPr lang="cy-GB" dirty="0"/>
            <a:t>Micro</a:t>
          </a:r>
        </a:p>
      </dgm:t>
    </dgm:pt>
    <dgm:pt modelId="{EACC55C6-54B9-4F68-8449-B24E5C751EB4}" type="parTrans" cxnId="{8707D7DC-3521-4D85-8F5E-9CDC651136E7}">
      <dgm:prSet/>
      <dgm:spPr/>
      <dgm:t>
        <a:bodyPr/>
        <a:lstStyle/>
        <a:p>
          <a:endParaRPr lang="cy-GB"/>
        </a:p>
      </dgm:t>
    </dgm:pt>
    <dgm:pt modelId="{457FBD92-DDED-46B1-84DD-67ABC2685C08}" type="sibTrans" cxnId="{8707D7DC-3521-4D85-8F5E-9CDC651136E7}">
      <dgm:prSet/>
      <dgm:spPr/>
      <dgm:t>
        <a:bodyPr/>
        <a:lstStyle/>
        <a:p>
          <a:endParaRPr lang="cy-GB"/>
        </a:p>
      </dgm:t>
    </dgm:pt>
    <dgm:pt modelId="{FC67AA36-BDF5-4FB7-BF7A-152EF5492620}" type="pres">
      <dgm:prSet presAssocID="{8E00508C-1633-410F-84E8-61E0557ED953}" presName="Name0" presStyleCnt="0">
        <dgm:presLayoutVars>
          <dgm:chMax val="7"/>
          <dgm:resizeHandles val="exact"/>
        </dgm:presLayoutVars>
      </dgm:prSet>
      <dgm:spPr/>
    </dgm:pt>
    <dgm:pt modelId="{D2467194-D161-447B-AB70-E6B9BFC55A3D}" type="pres">
      <dgm:prSet presAssocID="{8E00508C-1633-410F-84E8-61E0557ED953}" presName="comp1" presStyleCnt="0"/>
      <dgm:spPr/>
    </dgm:pt>
    <dgm:pt modelId="{37F38DF6-C157-4757-8A28-ACA586C0F0F1}" type="pres">
      <dgm:prSet presAssocID="{8E00508C-1633-410F-84E8-61E0557ED953}" presName="circle1" presStyleLbl="node1" presStyleIdx="0" presStyleCnt="3"/>
      <dgm:spPr/>
    </dgm:pt>
    <dgm:pt modelId="{D3A78F6C-9F18-4862-BCF8-0E04448EC456}" type="pres">
      <dgm:prSet presAssocID="{8E00508C-1633-410F-84E8-61E0557ED953}" presName="c1text" presStyleLbl="node1" presStyleIdx="0" presStyleCnt="3">
        <dgm:presLayoutVars>
          <dgm:bulletEnabled val="1"/>
        </dgm:presLayoutVars>
      </dgm:prSet>
      <dgm:spPr/>
    </dgm:pt>
    <dgm:pt modelId="{E39770C5-4783-4B9B-A7C3-F182A16F19D6}" type="pres">
      <dgm:prSet presAssocID="{8E00508C-1633-410F-84E8-61E0557ED953}" presName="comp2" presStyleCnt="0"/>
      <dgm:spPr/>
    </dgm:pt>
    <dgm:pt modelId="{3A380ADE-7014-45CF-97D1-81059CFBF2BE}" type="pres">
      <dgm:prSet presAssocID="{8E00508C-1633-410F-84E8-61E0557ED953}" presName="circle2" presStyleLbl="node1" presStyleIdx="1" presStyleCnt="3"/>
      <dgm:spPr/>
    </dgm:pt>
    <dgm:pt modelId="{2D986CD1-20F0-4D28-9DD7-DCCC00917BCE}" type="pres">
      <dgm:prSet presAssocID="{8E00508C-1633-410F-84E8-61E0557ED953}" presName="c2text" presStyleLbl="node1" presStyleIdx="1" presStyleCnt="3">
        <dgm:presLayoutVars>
          <dgm:bulletEnabled val="1"/>
        </dgm:presLayoutVars>
      </dgm:prSet>
      <dgm:spPr/>
    </dgm:pt>
    <dgm:pt modelId="{8EDD2C9A-E9E7-4EFC-A037-9EB6956D7B63}" type="pres">
      <dgm:prSet presAssocID="{8E00508C-1633-410F-84E8-61E0557ED953}" presName="comp3" presStyleCnt="0"/>
      <dgm:spPr/>
    </dgm:pt>
    <dgm:pt modelId="{36A04791-EB68-45C8-99D7-8E431982DB91}" type="pres">
      <dgm:prSet presAssocID="{8E00508C-1633-410F-84E8-61E0557ED953}" presName="circle3" presStyleLbl="node1" presStyleIdx="2" presStyleCnt="3"/>
      <dgm:spPr/>
    </dgm:pt>
    <dgm:pt modelId="{E04CF5BC-DB13-48A4-A2DD-628F46F5AB5A}" type="pres">
      <dgm:prSet presAssocID="{8E00508C-1633-410F-84E8-61E0557ED953}" presName="c3text" presStyleLbl="node1" presStyleIdx="2" presStyleCnt="3">
        <dgm:presLayoutVars>
          <dgm:bulletEnabled val="1"/>
        </dgm:presLayoutVars>
      </dgm:prSet>
      <dgm:spPr/>
    </dgm:pt>
  </dgm:ptLst>
  <dgm:cxnLst>
    <dgm:cxn modelId="{68546422-7ADC-4319-AD26-14B53539BD49}" srcId="{8E00508C-1633-410F-84E8-61E0557ED953}" destId="{615D50B6-643C-4487-A61E-63031262A7B3}" srcOrd="0" destOrd="0" parTransId="{E5574DC6-AB52-439B-AAD3-C068ACD352E1}" sibTransId="{8377826F-E66C-4A5B-AAD6-0379C3E4282C}"/>
    <dgm:cxn modelId="{048F4060-71F0-4DD0-9FB2-811717EFF1F2}" type="presOf" srcId="{615D50B6-643C-4487-A61E-63031262A7B3}" destId="{37F38DF6-C157-4757-8A28-ACA586C0F0F1}" srcOrd="0" destOrd="0" presId="urn:microsoft.com/office/officeart/2005/8/layout/venn2"/>
    <dgm:cxn modelId="{8DCB2C6E-80E5-41B1-98C1-138E1A23A423}" srcId="{8E00508C-1633-410F-84E8-61E0557ED953}" destId="{8903142E-1C63-428F-92CE-4AC6526AC707}" srcOrd="1" destOrd="0" parTransId="{84D0E3EB-B711-48F6-AD93-DBD9567C6C3F}" sibTransId="{818E0239-541D-4492-9A74-CBA4A939CB70}"/>
    <dgm:cxn modelId="{9DB3A681-2738-4D77-8CA1-831378CAC26E}" type="presOf" srcId="{3D7401CB-9322-49F3-BB3E-ECC62EAEF9A1}" destId="{36A04791-EB68-45C8-99D7-8E431982DB91}" srcOrd="0" destOrd="0" presId="urn:microsoft.com/office/officeart/2005/8/layout/venn2"/>
    <dgm:cxn modelId="{85089D94-7B1F-4F1C-AE9E-02EFC4E55DC1}" type="presOf" srcId="{8E00508C-1633-410F-84E8-61E0557ED953}" destId="{FC67AA36-BDF5-4FB7-BF7A-152EF5492620}" srcOrd="0" destOrd="0" presId="urn:microsoft.com/office/officeart/2005/8/layout/venn2"/>
    <dgm:cxn modelId="{B94E22A9-0C13-45CC-A91A-FBEF117529F5}" type="presOf" srcId="{8903142E-1C63-428F-92CE-4AC6526AC707}" destId="{3A380ADE-7014-45CF-97D1-81059CFBF2BE}" srcOrd="0" destOrd="0" presId="urn:microsoft.com/office/officeart/2005/8/layout/venn2"/>
    <dgm:cxn modelId="{7330C2C3-F16F-404C-A5D6-0BB055EF2F15}" type="presOf" srcId="{3D7401CB-9322-49F3-BB3E-ECC62EAEF9A1}" destId="{E04CF5BC-DB13-48A4-A2DD-628F46F5AB5A}" srcOrd="1" destOrd="0" presId="urn:microsoft.com/office/officeart/2005/8/layout/venn2"/>
    <dgm:cxn modelId="{BB1986CF-8B00-4B90-A1B3-8ACB6CE91595}" type="presOf" srcId="{615D50B6-643C-4487-A61E-63031262A7B3}" destId="{D3A78F6C-9F18-4862-BCF8-0E04448EC456}" srcOrd="1" destOrd="0" presId="urn:microsoft.com/office/officeart/2005/8/layout/venn2"/>
    <dgm:cxn modelId="{8707D7DC-3521-4D85-8F5E-9CDC651136E7}" srcId="{8E00508C-1633-410F-84E8-61E0557ED953}" destId="{3D7401CB-9322-49F3-BB3E-ECC62EAEF9A1}" srcOrd="2" destOrd="0" parTransId="{EACC55C6-54B9-4F68-8449-B24E5C751EB4}" sibTransId="{457FBD92-DDED-46B1-84DD-67ABC2685C08}"/>
    <dgm:cxn modelId="{7D75E7FF-98FD-4581-B8B7-854BA97E88A5}" type="presOf" srcId="{8903142E-1C63-428F-92CE-4AC6526AC707}" destId="{2D986CD1-20F0-4D28-9DD7-DCCC00917BCE}" srcOrd="1" destOrd="0" presId="urn:microsoft.com/office/officeart/2005/8/layout/venn2"/>
    <dgm:cxn modelId="{D0017D04-E2E7-4BFE-A9E5-B390F3F99299}" type="presParOf" srcId="{FC67AA36-BDF5-4FB7-BF7A-152EF5492620}" destId="{D2467194-D161-447B-AB70-E6B9BFC55A3D}" srcOrd="0" destOrd="0" presId="urn:microsoft.com/office/officeart/2005/8/layout/venn2"/>
    <dgm:cxn modelId="{AAA8B46B-33CA-4347-BC85-9300E67BB0BB}" type="presParOf" srcId="{D2467194-D161-447B-AB70-E6B9BFC55A3D}" destId="{37F38DF6-C157-4757-8A28-ACA586C0F0F1}" srcOrd="0" destOrd="0" presId="urn:microsoft.com/office/officeart/2005/8/layout/venn2"/>
    <dgm:cxn modelId="{F9B94687-E8ED-4BA0-86F2-47D1F10765C7}" type="presParOf" srcId="{D2467194-D161-447B-AB70-E6B9BFC55A3D}" destId="{D3A78F6C-9F18-4862-BCF8-0E04448EC456}" srcOrd="1" destOrd="0" presId="urn:microsoft.com/office/officeart/2005/8/layout/venn2"/>
    <dgm:cxn modelId="{424DC460-2BBA-4A49-8028-23CCA03C4201}" type="presParOf" srcId="{FC67AA36-BDF5-4FB7-BF7A-152EF5492620}" destId="{E39770C5-4783-4B9B-A7C3-F182A16F19D6}" srcOrd="1" destOrd="0" presId="urn:microsoft.com/office/officeart/2005/8/layout/venn2"/>
    <dgm:cxn modelId="{64CD81D3-B91C-49E8-AE6C-4F1B0B6E55A0}" type="presParOf" srcId="{E39770C5-4783-4B9B-A7C3-F182A16F19D6}" destId="{3A380ADE-7014-45CF-97D1-81059CFBF2BE}" srcOrd="0" destOrd="0" presId="urn:microsoft.com/office/officeart/2005/8/layout/venn2"/>
    <dgm:cxn modelId="{D7969D49-D374-4419-9250-FE05C49FE63C}" type="presParOf" srcId="{E39770C5-4783-4B9B-A7C3-F182A16F19D6}" destId="{2D986CD1-20F0-4D28-9DD7-DCCC00917BCE}" srcOrd="1" destOrd="0" presId="urn:microsoft.com/office/officeart/2005/8/layout/venn2"/>
    <dgm:cxn modelId="{4992637F-591C-47C6-8DBC-1E217DFE03D4}" type="presParOf" srcId="{FC67AA36-BDF5-4FB7-BF7A-152EF5492620}" destId="{8EDD2C9A-E9E7-4EFC-A037-9EB6956D7B63}" srcOrd="2" destOrd="0" presId="urn:microsoft.com/office/officeart/2005/8/layout/venn2"/>
    <dgm:cxn modelId="{A7EDEED7-1F5C-4379-A4FE-CE3FFCDA6086}" type="presParOf" srcId="{8EDD2C9A-E9E7-4EFC-A037-9EB6956D7B63}" destId="{36A04791-EB68-45C8-99D7-8E431982DB91}" srcOrd="0" destOrd="0" presId="urn:microsoft.com/office/officeart/2005/8/layout/venn2"/>
    <dgm:cxn modelId="{EE86C4E1-052D-49BB-A18F-B0E62ED300C5}" type="presParOf" srcId="{8EDD2C9A-E9E7-4EFC-A037-9EB6956D7B63}" destId="{E04CF5BC-DB13-48A4-A2DD-628F46F5AB5A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C968524-FE2F-4216-B0F1-9AA3A4BD772E}" type="doc">
      <dgm:prSet loTypeId="urn:microsoft.com/office/officeart/2005/8/layout/cycle6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y-GB"/>
        </a:p>
      </dgm:t>
    </dgm:pt>
    <dgm:pt modelId="{43DE80AB-92C8-41D0-B9DC-91C162850756}">
      <dgm:prSet phldrT="[Text]" phldr="0"/>
      <dgm:spPr/>
      <dgm:t>
        <a:bodyPr/>
        <a:lstStyle/>
        <a:p>
          <a:r>
            <a:rPr lang="cy-GB" dirty="0"/>
            <a:t>Normaleiddio</a:t>
          </a:r>
        </a:p>
      </dgm:t>
    </dgm:pt>
    <dgm:pt modelId="{E4D9A4CC-E8C6-4F30-9822-FB84D8D53FE2}" type="parTrans" cxnId="{93650953-D168-4B79-8DC9-76CFBC4D9C14}">
      <dgm:prSet/>
      <dgm:spPr/>
      <dgm:t>
        <a:bodyPr/>
        <a:lstStyle/>
        <a:p>
          <a:endParaRPr lang="cy-GB"/>
        </a:p>
      </dgm:t>
    </dgm:pt>
    <dgm:pt modelId="{C928345E-031E-4572-AB54-08910087C9CA}" type="sibTrans" cxnId="{93650953-D168-4B79-8DC9-76CFBC4D9C14}">
      <dgm:prSet/>
      <dgm:spPr/>
      <dgm:t>
        <a:bodyPr/>
        <a:lstStyle/>
        <a:p>
          <a:endParaRPr lang="cy-GB"/>
        </a:p>
      </dgm:t>
    </dgm:pt>
    <dgm:pt modelId="{47195B94-407B-4A72-88AC-C2F588B05F08}">
      <dgm:prSet phldrT="[Text]" phldr="0"/>
      <dgm:spPr/>
      <dgm:t>
        <a:bodyPr/>
        <a:lstStyle/>
        <a:p>
          <a:r>
            <a:rPr lang="cy-GB" dirty="0"/>
            <a:t>Diffinio</a:t>
          </a:r>
        </a:p>
      </dgm:t>
    </dgm:pt>
    <dgm:pt modelId="{0308E37B-AE06-44A3-89EF-CC704838F7AE}" type="parTrans" cxnId="{13019847-54AC-40E2-8BB0-9858D3291FFB}">
      <dgm:prSet/>
      <dgm:spPr/>
      <dgm:t>
        <a:bodyPr/>
        <a:lstStyle/>
        <a:p>
          <a:endParaRPr lang="cy-GB"/>
        </a:p>
      </dgm:t>
    </dgm:pt>
    <dgm:pt modelId="{745CE85A-140B-4AF8-B9B7-2349BCFF701C}" type="sibTrans" cxnId="{13019847-54AC-40E2-8BB0-9858D3291FFB}">
      <dgm:prSet/>
      <dgm:spPr/>
      <dgm:t>
        <a:bodyPr/>
        <a:lstStyle/>
        <a:p>
          <a:endParaRPr lang="cy-GB"/>
        </a:p>
      </dgm:t>
    </dgm:pt>
    <dgm:pt modelId="{A5E4BE4C-E8F0-4FE1-AD71-DF937EE973B8}">
      <dgm:prSet phldrT="[Text]" phldr="0"/>
      <dgm:spPr/>
      <dgm:t>
        <a:bodyPr/>
        <a:lstStyle/>
        <a:p>
          <a:r>
            <a:rPr lang="cy-GB" dirty="0"/>
            <a:t>Ail-ddychmygu</a:t>
          </a:r>
        </a:p>
      </dgm:t>
    </dgm:pt>
    <dgm:pt modelId="{92E4D625-0CB5-4210-854E-D0B0210214EB}" type="parTrans" cxnId="{EC68A389-F405-4C25-9679-248DDEAD1F0D}">
      <dgm:prSet/>
      <dgm:spPr/>
      <dgm:t>
        <a:bodyPr/>
        <a:lstStyle/>
        <a:p>
          <a:endParaRPr lang="cy-GB"/>
        </a:p>
      </dgm:t>
    </dgm:pt>
    <dgm:pt modelId="{850902A0-0268-4571-A02B-F6532387D413}" type="sibTrans" cxnId="{EC68A389-F405-4C25-9679-248DDEAD1F0D}">
      <dgm:prSet/>
      <dgm:spPr/>
      <dgm:t>
        <a:bodyPr/>
        <a:lstStyle/>
        <a:p>
          <a:endParaRPr lang="cy-GB"/>
        </a:p>
      </dgm:t>
    </dgm:pt>
    <dgm:pt modelId="{36FBEA08-242C-4D8C-9D5B-3A9E278258FC}">
      <dgm:prSet phldrT="[Text]" phldr="0"/>
      <dgm:spPr/>
      <dgm:t>
        <a:bodyPr/>
        <a:lstStyle/>
        <a:p>
          <a:r>
            <a:rPr lang="cy-GB" dirty="0"/>
            <a:t>Ymfalchïo</a:t>
          </a:r>
        </a:p>
      </dgm:t>
    </dgm:pt>
    <dgm:pt modelId="{03E1993B-014B-46BC-A51E-241DC2E85858}" type="parTrans" cxnId="{9E5F54B4-7150-4557-9C20-E3E61C32B885}">
      <dgm:prSet/>
      <dgm:spPr/>
      <dgm:t>
        <a:bodyPr/>
        <a:lstStyle/>
        <a:p>
          <a:endParaRPr lang="cy-GB"/>
        </a:p>
      </dgm:t>
    </dgm:pt>
    <dgm:pt modelId="{ED7ED3CD-5C0E-44BE-A801-215A15513C5F}" type="sibTrans" cxnId="{9E5F54B4-7150-4557-9C20-E3E61C32B885}">
      <dgm:prSet/>
      <dgm:spPr/>
      <dgm:t>
        <a:bodyPr/>
        <a:lstStyle/>
        <a:p>
          <a:endParaRPr lang="cy-GB"/>
        </a:p>
      </dgm:t>
    </dgm:pt>
    <dgm:pt modelId="{13C0C2B6-C00D-4A2C-A988-2D8242854702}" type="pres">
      <dgm:prSet presAssocID="{9C968524-FE2F-4216-B0F1-9AA3A4BD772E}" presName="cycle" presStyleCnt="0">
        <dgm:presLayoutVars>
          <dgm:dir/>
          <dgm:resizeHandles val="exact"/>
        </dgm:presLayoutVars>
      </dgm:prSet>
      <dgm:spPr/>
    </dgm:pt>
    <dgm:pt modelId="{28923C69-DD1F-440B-B38E-DA78632925B0}" type="pres">
      <dgm:prSet presAssocID="{43DE80AB-92C8-41D0-B9DC-91C162850756}" presName="node" presStyleLbl="node1" presStyleIdx="0" presStyleCnt="4">
        <dgm:presLayoutVars>
          <dgm:bulletEnabled val="1"/>
        </dgm:presLayoutVars>
      </dgm:prSet>
      <dgm:spPr/>
    </dgm:pt>
    <dgm:pt modelId="{9327CC4F-924C-4869-BE83-8AAE1A467945}" type="pres">
      <dgm:prSet presAssocID="{43DE80AB-92C8-41D0-B9DC-91C162850756}" presName="spNode" presStyleCnt="0"/>
      <dgm:spPr/>
    </dgm:pt>
    <dgm:pt modelId="{8421DB50-2966-4903-8862-600900A99427}" type="pres">
      <dgm:prSet presAssocID="{C928345E-031E-4572-AB54-08910087C9CA}" presName="sibTrans" presStyleLbl="sibTrans1D1" presStyleIdx="0" presStyleCnt="4"/>
      <dgm:spPr/>
    </dgm:pt>
    <dgm:pt modelId="{C5E5CF87-7195-4F64-BB39-CFA8E3DDD448}" type="pres">
      <dgm:prSet presAssocID="{47195B94-407B-4A72-88AC-C2F588B05F08}" presName="node" presStyleLbl="node1" presStyleIdx="1" presStyleCnt="4">
        <dgm:presLayoutVars>
          <dgm:bulletEnabled val="1"/>
        </dgm:presLayoutVars>
      </dgm:prSet>
      <dgm:spPr/>
    </dgm:pt>
    <dgm:pt modelId="{CE7CF8D1-F293-4447-B9C4-53949A68A07F}" type="pres">
      <dgm:prSet presAssocID="{47195B94-407B-4A72-88AC-C2F588B05F08}" presName="spNode" presStyleCnt="0"/>
      <dgm:spPr/>
    </dgm:pt>
    <dgm:pt modelId="{B85102A3-90B4-4B52-B452-ABB81C907332}" type="pres">
      <dgm:prSet presAssocID="{745CE85A-140B-4AF8-B9B7-2349BCFF701C}" presName="sibTrans" presStyleLbl="sibTrans1D1" presStyleIdx="1" presStyleCnt="4"/>
      <dgm:spPr/>
    </dgm:pt>
    <dgm:pt modelId="{A3DE3AB0-6CF9-4699-8A3C-7CBA1B59A84D}" type="pres">
      <dgm:prSet presAssocID="{A5E4BE4C-E8F0-4FE1-AD71-DF937EE973B8}" presName="node" presStyleLbl="node1" presStyleIdx="2" presStyleCnt="4">
        <dgm:presLayoutVars>
          <dgm:bulletEnabled val="1"/>
        </dgm:presLayoutVars>
      </dgm:prSet>
      <dgm:spPr/>
    </dgm:pt>
    <dgm:pt modelId="{F298BDAC-7977-42D2-AD24-4218256C732F}" type="pres">
      <dgm:prSet presAssocID="{A5E4BE4C-E8F0-4FE1-AD71-DF937EE973B8}" presName="spNode" presStyleCnt="0"/>
      <dgm:spPr/>
    </dgm:pt>
    <dgm:pt modelId="{09B6BA19-8794-4758-8426-4D8273D0C3EF}" type="pres">
      <dgm:prSet presAssocID="{850902A0-0268-4571-A02B-F6532387D413}" presName="sibTrans" presStyleLbl="sibTrans1D1" presStyleIdx="2" presStyleCnt="4"/>
      <dgm:spPr/>
    </dgm:pt>
    <dgm:pt modelId="{7E91CF14-0345-4DBF-A3FB-F282997A5449}" type="pres">
      <dgm:prSet presAssocID="{36FBEA08-242C-4D8C-9D5B-3A9E278258FC}" presName="node" presStyleLbl="node1" presStyleIdx="3" presStyleCnt="4">
        <dgm:presLayoutVars>
          <dgm:bulletEnabled val="1"/>
        </dgm:presLayoutVars>
      </dgm:prSet>
      <dgm:spPr/>
    </dgm:pt>
    <dgm:pt modelId="{9FF63B52-BD65-4361-A767-5B682851E393}" type="pres">
      <dgm:prSet presAssocID="{36FBEA08-242C-4D8C-9D5B-3A9E278258FC}" presName="spNode" presStyleCnt="0"/>
      <dgm:spPr/>
    </dgm:pt>
    <dgm:pt modelId="{27C078C7-75DC-4639-8DB6-1D5365DD282B}" type="pres">
      <dgm:prSet presAssocID="{ED7ED3CD-5C0E-44BE-A801-215A15513C5F}" presName="sibTrans" presStyleLbl="sibTrans1D1" presStyleIdx="3" presStyleCnt="4"/>
      <dgm:spPr/>
    </dgm:pt>
  </dgm:ptLst>
  <dgm:cxnLst>
    <dgm:cxn modelId="{5DC9AA2B-B194-4346-A1FA-712B7A89F3AD}" type="presOf" srcId="{43DE80AB-92C8-41D0-B9DC-91C162850756}" destId="{28923C69-DD1F-440B-B38E-DA78632925B0}" srcOrd="0" destOrd="0" presId="urn:microsoft.com/office/officeart/2005/8/layout/cycle6"/>
    <dgm:cxn modelId="{097F6A36-D3BF-4D16-9EAB-9B11F7E8625D}" type="presOf" srcId="{ED7ED3CD-5C0E-44BE-A801-215A15513C5F}" destId="{27C078C7-75DC-4639-8DB6-1D5365DD282B}" srcOrd="0" destOrd="0" presId="urn:microsoft.com/office/officeart/2005/8/layout/cycle6"/>
    <dgm:cxn modelId="{13019847-54AC-40E2-8BB0-9858D3291FFB}" srcId="{9C968524-FE2F-4216-B0F1-9AA3A4BD772E}" destId="{47195B94-407B-4A72-88AC-C2F588B05F08}" srcOrd="1" destOrd="0" parTransId="{0308E37B-AE06-44A3-89EF-CC704838F7AE}" sibTransId="{745CE85A-140B-4AF8-B9B7-2349BCFF701C}"/>
    <dgm:cxn modelId="{93650953-D168-4B79-8DC9-76CFBC4D9C14}" srcId="{9C968524-FE2F-4216-B0F1-9AA3A4BD772E}" destId="{43DE80AB-92C8-41D0-B9DC-91C162850756}" srcOrd="0" destOrd="0" parTransId="{E4D9A4CC-E8C6-4F30-9822-FB84D8D53FE2}" sibTransId="{C928345E-031E-4572-AB54-08910087C9CA}"/>
    <dgm:cxn modelId="{EC68A389-F405-4C25-9679-248DDEAD1F0D}" srcId="{9C968524-FE2F-4216-B0F1-9AA3A4BD772E}" destId="{A5E4BE4C-E8F0-4FE1-AD71-DF937EE973B8}" srcOrd="2" destOrd="0" parTransId="{92E4D625-0CB5-4210-854E-D0B0210214EB}" sibTransId="{850902A0-0268-4571-A02B-F6532387D413}"/>
    <dgm:cxn modelId="{F2AE85A9-2E56-40CB-8205-496AB1FDF5FB}" type="presOf" srcId="{A5E4BE4C-E8F0-4FE1-AD71-DF937EE973B8}" destId="{A3DE3AB0-6CF9-4699-8A3C-7CBA1B59A84D}" srcOrd="0" destOrd="0" presId="urn:microsoft.com/office/officeart/2005/8/layout/cycle6"/>
    <dgm:cxn modelId="{6448A7AD-5684-47E2-88D1-8BBB4AEC03F1}" type="presOf" srcId="{9C968524-FE2F-4216-B0F1-9AA3A4BD772E}" destId="{13C0C2B6-C00D-4A2C-A988-2D8242854702}" srcOrd="0" destOrd="0" presId="urn:microsoft.com/office/officeart/2005/8/layout/cycle6"/>
    <dgm:cxn modelId="{9E5F54B4-7150-4557-9C20-E3E61C32B885}" srcId="{9C968524-FE2F-4216-B0F1-9AA3A4BD772E}" destId="{36FBEA08-242C-4D8C-9D5B-3A9E278258FC}" srcOrd="3" destOrd="0" parTransId="{03E1993B-014B-46BC-A51E-241DC2E85858}" sibTransId="{ED7ED3CD-5C0E-44BE-A801-215A15513C5F}"/>
    <dgm:cxn modelId="{E230E1B4-0A69-4ECC-9DC2-1252882AAB5A}" type="presOf" srcId="{47195B94-407B-4A72-88AC-C2F588B05F08}" destId="{C5E5CF87-7195-4F64-BB39-CFA8E3DDD448}" srcOrd="0" destOrd="0" presId="urn:microsoft.com/office/officeart/2005/8/layout/cycle6"/>
    <dgm:cxn modelId="{2A49DECC-D39D-4683-ADAF-2C52D02D1C83}" type="presOf" srcId="{850902A0-0268-4571-A02B-F6532387D413}" destId="{09B6BA19-8794-4758-8426-4D8273D0C3EF}" srcOrd="0" destOrd="0" presId="urn:microsoft.com/office/officeart/2005/8/layout/cycle6"/>
    <dgm:cxn modelId="{0742A1DE-27F8-4AF7-A9D3-3A9ACF2C6E28}" type="presOf" srcId="{745CE85A-140B-4AF8-B9B7-2349BCFF701C}" destId="{B85102A3-90B4-4B52-B452-ABB81C907332}" srcOrd="0" destOrd="0" presId="urn:microsoft.com/office/officeart/2005/8/layout/cycle6"/>
    <dgm:cxn modelId="{2FFBADE2-B7E2-4CE8-A994-F015DA7C00C9}" type="presOf" srcId="{36FBEA08-242C-4D8C-9D5B-3A9E278258FC}" destId="{7E91CF14-0345-4DBF-A3FB-F282997A5449}" srcOrd="0" destOrd="0" presId="urn:microsoft.com/office/officeart/2005/8/layout/cycle6"/>
    <dgm:cxn modelId="{82D0F3FC-A36C-409D-827A-4DD9A54D0131}" type="presOf" srcId="{C928345E-031E-4572-AB54-08910087C9CA}" destId="{8421DB50-2966-4903-8862-600900A99427}" srcOrd="0" destOrd="0" presId="urn:microsoft.com/office/officeart/2005/8/layout/cycle6"/>
    <dgm:cxn modelId="{F0D20212-8502-4A60-A3E0-5CF359E1C09C}" type="presParOf" srcId="{13C0C2B6-C00D-4A2C-A988-2D8242854702}" destId="{28923C69-DD1F-440B-B38E-DA78632925B0}" srcOrd="0" destOrd="0" presId="urn:microsoft.com/office/officeart/2005/8/layout/cycle6"/>
    <dgm:cxn modelId="{F1E34E6A-1482-41C9-9D2E-42AE51EF67AE}" type="presParOf" srcId="{13C0C2B6-C00D-4A2C-A988-2D8242854702}" destId="{9327CC4F-924C-4869-BE83-8AAE1A467945}" srcOrd="1" destOrd="0" presId="urn:microsoft.com/office/officeart/2005/8/layout/cycle6"/>
    <dgm:cxn modelId="{B20DF1C0-7C5E-4274-A8E7-7F4197F9D556}" type="presParOf" srcId="{13C0C2B6-C00D-4A2C-A988-2D8242854702}" destId="{8421DB50-2966-4903-8862-600900A99427}" srcOrd="2" destOrd="0" presId="urn:microsoft.com/office/officeart/2005/8/layout/cycle6"/>
    <dgm:cxn modelId="{4D20E252-6281-4080-9FC2-B99E1E696ED8}" type="presParOf" srcId="{13C0C2B6-C00D-4A2C-A988-2D8242854702}" destId="{C5E5CF87-7195-4F64-BB39-CFA8E3DDD448}" srcOrd="3" destOrd="0" presId="urn:microsoft.com/office/officeart/2005/8/layout/cycle6"/>
    <dgm:cxn modelId="{9FA3C000-CAE1-4853-BBC9-AA4724DD723F}" type="presParOf" srcId="{13C0C2B6-C00D-4A2C-A988-2D8242854702}" destId="{CE7CF8D1-F293-4447-B9C4-53949A68A07F}" srcOrd="4" destOrd="0" presId="urn:microsoft.com/office/officeart/2005/8/layout/cycle6"/>
    <dgm:cxn modelId="{58282009-88BA-40A2-9A1C-2A6B8D300D23}" type="presParOf" srcId="{13C0C2B6-C00D-4A2C-A988-2D8242854702}" destId="{B85102A3-90B4-4B52-B452-ABB81C907332}" srcOrd="5" destOrd="0" presId="urn:microsoft.com/office/officeart/2005/8/layout/cycle6"/>
    <dgm:cxn modelId="{D783CD40-8588-4667-9C58-11885ABCFC0D}" type="presParOf" srcId="{13C0C2B6-C00D-4A2C-A988-2D8242854702}" destId="{A3DE3AB0-6CF9-4699-8A3C-7CBA1B59A84D}" srcOrd="6" destOrd="0" presId="urn:microsoft.com/office/officeart/2005/8/layout/cycle6"/>
    <dgm:cxn modelId="{768358FF-2D82-486A-B243-837EE21D60A7}" type="presParOf" srcId="{13C0C2B6-C00D-4A2C-A988-2D8242854702}" destId="{F298BDAC-7977-42D2-AD24-4218256C732F}" srcOrd="7" destOrd="0" presId="urn:microsoft.com/office/officeart/2005/8/layout/cycle6"/>
    <dgm:cxn modelId="{5D84EC6D-2737-4C48-BE96-F37FF5F3407C}" type="presParOf" srcId="{13C0C2B6-C00D-4A2C-A988-2D8242854702}" destId="{09B6BA19-8794-4758-8426-4D8273D0C3EF}" srcOrd="8" destOrd="0" presId="urn:microsoft.com/office/officeart/2005/8/layout/cycle6"/>
    <dgm:cxn modelId="{41826F52-E5E3-40CD-AB2D-699AEBE14D1E}" type="presParOf" srcId="{13C0C2B6-C00D-4A2C-A988-2D8242854702}" destId="{7E91CF14-0345-4DBF-A3FB-F282997A5449}" srcOrd="9" destOrd="0" presId="urn:microsoft.com/office/officeart/2005/8/layout/cycle6"/>
    <dgm:cxn modelId="{50A73092-7E58-4058-BEE3-3B92F8EC150C}" type="presParOf" srcId="{13C0C2B6-C00D-4A2C-A988-2D8242854702}" destId="{9FF63B52-BD65-4361-A767-5B682851E393}" srcOrd="10" destOrd="0" presId="urn:microsoft.com/office/officeart/2005/8/layout/cycle6"/>
    <dgm:cxn modelId="{5AB694E8-B452-4D8A-9D56-0D75BAC1C70E}" type="presParOf" srcId="{13C0C2B6-C00D-4A2C-A988-2D8242854702}" destId="{27C078C7-75DC-4639-8DB6-1D5365DD282B}" srcOrd="11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F38DF6-C157-4757-8A28-ACA586C0F0F1}">
      <dsp:nvSpPr>
        <dsp:cNvPr id="0" name=""/>
        <dsp:cNvSpPr/>
      </dsp:nvSpPr>
      <dsp:spPr>
        <a:xfrm>
          <a:off x="1280205" y="0"/>
          <a:ext cx="4647293" cy="464729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dirty="0"/>
            <a:t>Macro</a:t>
          </a:r>
        </a:p>
      </dsp:txBody>
      <dsp:txXfrm>
        <a:off x="2791738" y="232364"/>
        <a:ext cx="1624228" cy="697093"/>
      </dsp:txXfrm>
    </dsp:sp>
    <dsp:sp modelId="{3A380ADE-7014-45CF-97D1-81059CFBF2BE}">
      <dsp:nvSpPr>
        <dsp:cNvPr id="0" name=""/>
        <dsp:cNvSpPr/>
      </dsp:nvSpPr>
      <dsp:spPr>
        <a:xfrm>
          <a:off x="1861117" y="1161823"/>
          <a:ext cx="3485469" cy="348546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dirty="0"/>
            <a:t>Meso</a:t>
          </a:r>
        </a:p>
      </dsp:txBody>
      <dsp:txXfrm>
        <a:off x="2791738" y="1379665"/>
        <a:ext cx="1624228" cy="653525"/>
      </dsp:txXfrm>
    </dsp:sp>
    <dsp:sp modelId="{36A04791-EB68-45C8-99D7-8E431982DB91}">
      <dsp:nvSpPr>
        <dsp:cNvPr id="0" name=""/>
        <dsp:cNvSpPr/>
      </dsp:nvSpPr>
      <dsp:spPr>
        <a:xfrm>
          <a:off x="2442029" y="2323646"/>
          <a:ext cx="2323646" cy="232364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dirty="0"/>
            <a:t>Micro</a:t>
          </a:r>
        </a:p>
      </dsp:txBody>
      <dsp:txXfrm>
        <a:off x="2782319" y="2904558"/>
        <a:ext cx="1643066" cy="11618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923C69-DD1F-440B-B38E-DA78632925B0}">
      <dsp:nvSpPr>
        <dsp:cNvPr id="0" name=""/>
        <dsp:cNvSpPr/>
      </dsp:nvSpPr>
      <dsp:spPr>
        <a:xfrm>
          <a:off x="3481758" y="901"/>
          <a:ext cx="1834313" cy="119230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/>
            <a:t>Normaleiddio</a:t>
          </a:r>
        </a:p>
      </dsp:txBody>
      <dsp:txXfrm>
        <a:off x="3539961" y="59104"/>
        <a:ext cx="1717907" cy="1075897"/>
      </dsp:txXfrm>
    </dsp:sp>
    <dsp:sp modelId="{8421DB50-2966-4903-8862-600900A99427}">
      <dsp:nvSpPr>
        <dsp:cNvPr id="0" name=""/>
        <dsp:cNvSpPr/>
      </dsp:nvSpPr>
      <dsp:spPr>
        <a:xfrm>
          <a:off x="2426940" y="597053"/>
          <a:ext cx="3943950" cy="3943950"/>
        </a:xfrm>
        <a:custGeom>
          <a:avLst/>
          <a:gdLst/>
          <a:ahLst/>
          <a:cxnLst/>
          <a:rect l="0" t="0" r="0" b="0"/>
          <a:pathLst>
            <a:path>
              <a:moveTo>
                <a:pt x="2902378" y="233287"/>
              </a:moveTo>
              <a:arcTo wR="1971975" hR="1971975" stAng="17889122" swAng="2628949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E5CF87-7195-4F64-BB39-CFA8E3DDD448}">
      <dsp:nvSpPr>
        <dsp:cNvPr id="0" name=""/>
        <dsp:cNvSpPr/>
      </dsp:nvSpPr>
      <dsp:spPr>
        <a:xfrm>
          <a:off x="5453734" y="1972876"/>
          <a:ext cx="1834313" cy="119230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/>
            <a:t>Diffinio</a:t>
          </a:r>
        </a:p>
      </dsp:txBody>
      <dsp:txXfrm>
        <a:off x="5511937" y="2031079"/>
        <a:ext cx="1717907" cy="1075897"/>
      </dsp:txXfrm>
    </dsp:sp>
    <dsp:sp modelId="{B85102A3-90B4-4B52-B452-ABB81C907332}">
      <dsp:nvSpPr>
        <dsp:cNvPr id="0" name=""/>
        <dsp:cNvSpPr/>
      </dsp:nvSpPr>
      <dsp:spPr>
        <a:xfrm>
          <a:off x="2426940" y="597053"/>
          <a:ext cx="3943950" cy="3943950"/>
        </a:xfrm>
        <a:custGeom>
          <a:avLst/>
          <a:gdLst/>
          <a:ahLst/>
          <a:cxnLst/>
          <a:rect l="0" t="0" r="0" b="0"/>
          <a:pathLst>
            <a:path>
              <a:moveTo>
                <a:pt x="3847093" y="2582401"/>
              </a:moveTo>
              <a:arcTo wR="1971975" hR="1971975" stAng="1081929" swAng="2628949"/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DE3AB0-6CF9-4699-8A3C-7CBA1B59A84D}">
      <dsp:nvSpPr>
        <dsp:cNvPr id="0" name=""/>
        <dsp:cNvSpPr/>
      </dsp:nvSpPr>
      <dsp:spPr>
        <a:xfrm>
          <a:off x="3481758" y="3944851"/>
          <a:ext cx="1834313" cy="119230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/>
            <a:t>Ail-ddychmygu</a:t>
          </a:r>
        </a:p>
      </dsp:txBody>
      <dsp:txXfrm>
        <a:off x="3539961" y="4003054"/>
        <a:ext cx="1717907" cy="1075897"/>
      </dsp:txXfrm>
    </dsp:sp>
    <dsp:sp modelId="{09B6BA19-8794-4758-8426-4D8273D0C3EF}">
      <dsp:nvSpPr>
        <dsp:cNvPr id="0" name=""/>
        <dsp:cNvSpPr/>
      </dsp:nvSpPr>
      <dsp:spPr>
        <a:xfrm>
          <a:off x="2426940" y="597053"/>
          <a:ext cx="3943950" cy="3943950"/>
        </a:xfrm>
        <a:custGeom>
          <a:avLst/>
          <a:gdLst/>
          <a:ahLst/>
          <a:cxnLst/>
          <a:rect l="0" t="0" r="0" b="0"/>
          <a:pathLst>
            <a:path>
              <a:moveTo>
                <a:pt x="1041572" y="3710663"/>
              </a:moveTo>
              <a:arcTo wR="1971975" hR="1971975" stAng="7089122" swAng="2628949"/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91CF14-0345-4DBF-A3FB-F282997A5449}">
      <dsp:nvSpPr>
        <dsp:cNvPr id="0" name=""/>
        <dsp:cNvSpPr/>
      </dsp:nvSpPr>
      <dsp:spPr>
        <a:xfrm>
          <a:off x="1509783" y="1972876"/>
          <a:ext cx="1834313" cy="119230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/>
            <a:t>Ymfalchïo</a:t>
          </a:r>
        </a:p>
      </dsp:txBody>
      <dsp:txXfrm>
        <a:off x="1567986" y="2031079"/>
        <a:ext cx="1717907" cy="1075897"/>
      </dsp:txXfrm>
    </dsp:sp>
    <dsp:sp modelId="{27C078C7-75DC-4639-8DB6-1D5365DD282B}">
      <dsp:nvSpPr>
        <dsp:cNvPr id="0" name=""/>
        <dsp:cNvSpPr/>
      </dsp:nvSpPr>
      <dsp:spPr>
        <a:xfrm>
          <a:off x="2426940" y="597053"/>
          <a:ext cx="3943950" cy="3943950"/>
        </a:xfrm>
        <a:custGeom>
          <a:avLst/>
          <a:gdLst/>
          <a:ahLst/>
          <a:cxnLst/>
          <a:rect l="0" t="0" r="0" b="0"/>
          <a:pathLst>
            <a:path>
              <a:moveTo>
                <a:pt x="96857" y="1361549"/>
              </a:moveTo>
              <a:arcTo wR="1971975" hR="1971975" stAng="11881929" swAng="2628949"/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E72A9-67A2-4FB1-BBF6-740F2C2EAA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7B748C-466C-45D8-970C-D4FB4FE80CD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8ABBF3-49A8-4B3F-9773-22E67695BB12}" type="datetimeFigureOut">
              <a:rPr lang="en-US" smtClean="0"/>
              <a:t>4/11/2026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A8C23F-271A-4B7C-87EC-108046165C7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E7ABF6-4152-4126-AC20-23B44A3111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EB6193-5AA7-489B-8575-00593FC261D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4054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4AAC2B-A50D-4386-849A-6B59FB991B4C}" type="datetimeFigureOut">
              <a:rPr lang="en-US" smtClean="0"/>
              <a:t>4/11/2026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895658-EA1F-4910-80AB-4DA76E16747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7731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8643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7167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02262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4013F7-D263-5BC2-6234-85186F382F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B6DAB8-DDD3-EA22-66FF-60834EE4B0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4E7FFC-C30B-89DD-3607-F85B062885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418456-2DAD-AA9D-96FB-524490F81A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22795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927054-650D-7B69-CD40-035D420A21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556F72-8654-F8AF-CE0C-97AD0AE652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E14108B-8D07-97CA-F431-5E1FA6810D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FA394B-7D6C-FF12-F098-99E01D640D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29881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33874E-446C-47E5-14EB-5428AC25A8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2BCD00-0F24-5438-ADD3-D32FB27999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5EE503-91C6-4CBB-BA8B-2DD9359D4E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E1E37C-5BC8-3D69-7CD1-9DEA0EACDE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12771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EEE49E-A7E3-49D1-1426-A453E5D327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6E4D49-2E6D-1287-1BDE-56031C35CD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A9FCDE-537C-0D01-6545-AE62351E93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2E5F3F-FE63-1D51-4A5B-956053086A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49503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B8CC33-0D92-DD04-CE8B-80502267DB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3B3565-4F2A-C1E9-83D9-52D69A7486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CFE1BF-01B7-7DBF-FDA3-26EE2B9397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041D4C-F541-C272-7EA0-D56A1C7911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2693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B141DA-306C-781E-4C0E-51CD65FDA2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E71329-A2D0-A89F-D5CA-392926B60A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B2FF78-5B8F-55F0-0588-FD56661C33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241B84-378C-5378-E1B4-D2CED09B81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56784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125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sv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sv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1.svg"/><Relationship Id="rId4" Type="http://schemas.openxmlformats.org/officeDocument/2006/relationships/image" Target="../media/image9.sv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2.sv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9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sv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sv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E9AF4D7D-42EC-4F30-296A-81B05C4E7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843092" cy="6858000"/>
            <a:chOff x="0" y="0"/>
            <a:chExt cx="6843092" cy="6858000"/>
          </a:xfrm>
        </p:grpSpPr>
        <p:sp>
          <p:nvSpPr>
            <p:cNvPr id="344" name="Rectangle 343">
              <a:extLst>
                <a:ext uri="{FF2B5EF4-FFF2-40B4-BE49-F238E27FC236}">
                  <a16:creationId xmlns:a16="http://schemas.microsoft.com/office/drawing/2014/main" id="{0685D98A-CA5A-4C48-9AEB-4C1A201237A1}"/>
                </a:ext>
              </a:extLst>
            </p:cNvPr>
            <p:cNvSpPr/>
            <p:nvPr userDrawn="1"/>
          </p:nvSpPr>
          <p:spPr>
            <a:xfrm>
              <a:off x="2021206" y="4828032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1F97041-3EE3-4F17-990B-3AC264934EF0}"/>
                </a:ext>
              </a:extLst>
            </p:cNvPr>
            <p:cNvSpPr/>
            <p:nvPr userDrawn="1"/>
          </p:nvSpPr>
          <p:spPr>
            <a:xfrm>
              <a:off x="0" y="0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1DA30E2-82DB-4AA1-B134-9482F5CD7689}"/>
                </a:ext>
              </a:extLst>
            </p:cNvPr>
            <p:cNvSpPr/>
            <p:nvPr userDrawn="1"/>
          </p:nvSpPr>
          <p:spPr>
            <a:xfrm>
              <a:off x="2457970" y="1686431"/>
              <a:ext cx="1828800" cy="18288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02070B-3F7D-436A-849C-FB64175E8B45}"/>
                </a:ext>
              </a:extLst>
            </p:cNvPr>
            <p:cNvSpPr/>
            <p:nvPr userDrawn="1"/>
          </p:nvSpPr>
          <p:spPr>
            <a:xfrm>
              <a:off x="0" y="6108192"/>
              <a:ext cx="2029968" cy="74980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9">
              <a:extLst>
                <a:ext uri="{FF2B5EF4-FFF2-40B4-BE49-F238E27FC236}">
                  <a16:creationId xmlns:a16="http://schemas.microsoft.com/office/drawing/2014/main" id="{675AAC8A-F8AB-44A3-9748-96464E9E0B6B}"/>
                </a:ext>
              </a:extLst>
            </p:cNvPr>
            <p:cNvSpPr/>
            <p:nvPr userDrawn="1"/>
          </p:nvSpPr>
          <p:spPr>
            <a:xfrm>
              <a:off x="4054172" y="4069080"/>
              <a:ext cx="2788920" cy="2788920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AC3F6810-4D95-4C6E-A30A-459BAD7510FE}"/>
                </a:ext>
              </a:extLst>
            </p:cNvPr>
            <p:cNvGrpSpPr/>
            <p:nvPr userDrawn="1"/>
          </p:nvGrpSpPr>
          <p:grpSpPr>
            <a:xfrm>
              <a:off x="23853" y="2101527"/>
              <a:ext cx="1920240" cy="1920240"/>
              <a:chOff x="5361924" y="7472790"/>
              <a:chExt cx="1828800" cy="1828800"/>
            </a:xfrm>
          </p:grpSpPr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81973B3A-7185-45FB-A2E6-A7BDE6414DF3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99" name="Group 98">
                  <a:extLst>
                    <a:ext uri="{FF2B5EF4-FFF2-40B4-BE49-F238E27FC236}">
                      <a16:creationId xmlns:a16="http://schemas.microsoft.com/office/drawing/2014/main" id="{DACFFF66-0600-406E-AF42-9FD8E8EDB397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96" name="Group 95">
                    <a:extLst>
                      <a:ext uri="{FF2B5EF4-FFF2-40B4-BE49-F238E27FC236}">
                        <a16:creationId xmlns:a16="http://schemas.microsoft.com/office/drawing/2014/main" id="{9411687D-2631-487B-AEAB-39750C9E52B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90" name="Group 89">
                      <a:extLst>
                        <a:ext uri="{FF2B5EF4-FFF2-40B4-BE49-F238E27FC236}">
                          <a16:creationId xmlns:a16="http://schemas.microsoft.com/office/drawing/2014/main" id="{4BDDEAF6-0726-4BF4-96D7-EBA489ABF3E5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89" name="Group 88">
                        <a:extLst>
                          <a:ext uri="{FF2B5EF4-FFF2-40B4-BE49-F238E27FC236}">
                            <a16:creationId xmlns:a16="http://schemas.microsoft.com/office/drawing/2014/main" id="{F80BBFBA-D0FB-4E20-8981-F569A2A0B678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86" name="Group 85">
                          <a:extLst>
                            <a:ext uri="{FF2B5EF4-FFF2-40B4-BE49-F238E27FC236}">
                              <a16:creationId xmlns:a16="http://schemas.microsoft.com/office/drawing/2014/main" id="{6B3BCF7C-4204-4B1A-8371-96E859FC8425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83" name="Group 82">
                            <a:extLst>
                              <a:ext uri="{FF2B5EF4-FFF2-40B4-BE49-F238E27FC236}">
                                <a16:creationId xmlns:a16="http://schemas.microsoft.com/office/drawing/2014/main" id="{31CF95CD-48BB-4659-870A-21584266D83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78" name="Oval 77">
                              <a:extLst>
                                <a:ext uri="{FF2B5EF4-FFF2-40B4-BE49-F238E27FC236}">
                                  <a16:creationId xmlns:a16="http://schemas.microsoft.com/office/drawing/2014/main" id="{871E1954-F3FD-427D-8FFA-F2883967354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80" name="Oval 79">
                              <a:extLst>
                                <a:ext uri="{FF2B5EF4-FFF2-40B4-BE49-F238E27FC236}">
                                  <a16:creationId xmlns:a16="http://schemas.microsoft.com/office/drawing/2014/main" id="{B655BD1D-8AE2-43E7-B1D4-17923D0E0171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82" name="Oval 81">
                            <a:extLst>
                              <a:ext uri="{FF2B5EF4-FFF2-40B4-BE49-F238E27FC236}">
                                <a16:creationId xmlns:a16="http://schemas.microsoft.com/office/drawing/2014/main" id="{9F92C461-5E10-49F3-B4F0-F320512C075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85" name="Oval 84">
                          <a:extLst>
                            <a:ext uri="{FF2B5EF4-FFF2-40B4-BE49-F238E27FC236}">
                              <a16:creationId xmlns:a16="http://schemas.microsoft.com/office/drawing/2014/main" id="{A6D57951-375C-41E9-BF45-DFC40F8E0A1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88" name="Oval 87">
                        <a:extLst>
                          <a:ext uri="{FF2B5EF4-FFF2-40B4-BE49-F238E27FC236}">
                            <a16:creationId xmlns:a16="http://schemas.microsoft.com/office/drawing/2014/main" id="{E4A4216D-DF9B-4DD9-989C-1F4040F3F4F7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92" name="Oval 91">
                      <a:extLst>
                        <a:ext uri="{FF2B5EF4-FFF2-40B4-BE49-F238E27FC236}">
                          <a16:creationId xmlns:a16="http://schemas.microsoft.com/office/drawing/2014/main" id="{3DCCC81D-9EE7-47A8-8A4C-74B5E047A336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95" name="Oval 94">
                    <a:extLst>
                      <a:ext uri="{FF2B5EF4-FFF2-40B4-BE49-F238E27FC236}">
                        <a16:creationId xmlns:a16="http://schemas.microsoft.com/office/drawing/2014/main" id="{9985F9FD-CFFB-417E-A560-28BD7BC7EE86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98" name="Oval 97">
                  <a:extLst>
                    <a:ext uri="{FF2B5EF4-FFF2-40B4-BE49-F238E27FC236}">
                      <a16:creationId xmlns:a16="http://schemas.microsoft.com/office/drawing/2014/main" id="{9A923F7B-7D75-4E04-AE62-D5B99F645756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2" name="Oval 101">
                  <a:extLst>
                    <a:ext uri="{FF2B5EF4-FFF2-40B4-BE49-F238E27FC236}">
                      <a16:creationId xmlns:a16="http://schemas.microsoft.com/office/drawing/2014/main" id="{F0239D2C-73EF-42E3-B73F-E69B7C27F65B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5" name="Oval 104">
                  <a:extLst>
                    <a:ext uri="{FF2B5EF4-FFF2-40B4-BE49-F238E27FC236}">
                      <a16:creationId xmlns:a16="http://schemas.microsoft.com/office/drawing/2014/main" id="{59BA1C3D-ADED-4596-8A9D-3DEC7E848945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015F2BFA-6803-42A0-A870-794B120EF574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10" name="Oval 109">
                  <a:extLst>
                    <a:ext uri="{FF2B5EF4-FFF2-40B4-BE49-F238E27FC236}">
                      <a16:creationId xmlns:a16="http://schemas.microsoft.com/office/drawing/2014/main" id="{E09A173D-9FE5-446C-B59E-5D7C0A00BF6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13" name="Oval 112">
                <a:extLst>
                  <a:ext uri="{FF2B5EF4-FFF2-40B4-BE49-F238E27FC236}">
                    <a16:creationId xmlns:a16="http://schemas.microsoft.com/office/drawing/2014/main" id="{974C3792-995F-4717-8C8B-089BBA7DE9C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FD950B-0E2B-4905-8DE9-195E24B2ABE7}"/>
                </a:ext>
              </a:extLst>
            </p:cNvPr>
            <p:cNvSpPr/>
            <p:nvPr userDrawn="1"/>
          </p:nvSpPr>
          <p:spPr>
            <a:xfrm rot="10800000">
              <a:off x="1013527" y="204317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8" name="Rectangle 9">
              <a:extLst>
                <a:ext uri="{FF2B5EF4-FFF2-40B4-BE49-F238E27FC236}">
                  <a16:creationId xmlns:a16="http://schemas.microsoft.com/office/drawing/2014/main" id="{D0B57759-E007-4FD0-9C6B-356DC53050C4}"/>
                </a:ext>
              </a:extLst>
            </p:cNvPr>
            <p:cNvSpPr/>
            <p:nvPr userDrawn="1"/>
          </p:nvSpPr>
          <p:spPr>
            <a:xfrm rot="5400000">
              <a:off x="2028432" y="4821048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5" name="Oval 174">
              <a:extLst>
                <a:ext uri="{FF2B5EF4-FFF2-40B4-BE49-F238E27FC236}">
                  <a16:creationId xmlns:a16="http://schemas.microsoft.com/office/drawing/2014/main" id="{273C520A-0126-47DA-A75B-1A38883907A2}"/>
                </a:ext>
              </a:extLst>
            </p:cNvPr>
            <p:cNvSpPr/>
            <p:nvPr userDrawn="1"/>
          </p:nvSpPr>
          <p:spPr>
            <a:xfrm>
              <a:off x="861942" y="888111"/>
              <a:ext cx="274320" cy="27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AB12487D-8BC9-4BEB-B6A7-B9DD702B2BD3}"/>
                </a:ext>
              </a:extLst>
            </p:cNvPr>
            <p:cNvSpPr/>
            <p:nvPr userDrawn="1"/>
          </p:nvSpPr>
          <p:spPr>
            <a:xfrm>
              <a:off x="0" y="4082178"/>
              <a:ext cx="2029968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97" name="Graphic 296">
              <a:extLst>
                <a:ext uri="{FF2B5EF4-FFF2-40B4-BE49-F238E27FC236}">
                  <a16:creationId xmlns:a16="http://schemas.microsoft.com/office/drawing/2014/main" id="{AEE6DE36-A3C9-4D40-B471-F49B6A875D3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2029016" y="2051944"/>
              <a:ext cx="2029968" cy="2029968"/>
            </a:xfrm>
            <a:prstGeom prst="rect">
              <a:avLst/>
            </a:prstGeom>
          </p:spPr>
        </p:pic>
        <p:pic>
          <p:nvPicPr>
            <p:cNvPr id="299" name="Graphic 298">
              <a:extLst>
                <a:ext uri="{FF2B5EF4-FFF2-40B4-BE49-F238E27FC236}">
                  <a16:creationId xmlns:a16="http://schemas.microsoft.com/office/drawing/2014/main" id="{99FF86FA-8891-4235-B88B-CFCA3B57E53A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0" y="4078224"/>
              <a:ext cx="2029968" cy="2029968"/>
            </a:xfrm>
            <a:prstGeom prst="rect">
              <a:avLst/>
            </a:prstGeom>
          </p:spPr>
        </p:pic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7ADD6DC9-9036-47C7-AAE5-8AF23CE0C81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74376" y="989441"/>
              <a:ext cx="5867327" cy="586720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714772" y="677918"/>
            <a:ext cx="6856292" cy="3590596"/>
          </a:xfrm>
        </p:spPr>
        <p:txBody>
          <a:bodyPr anchor="ctr"/>
          <a:lstStyle>
            <a:lvl1pPr algn="l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6703921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3950" y="429461"/>
            <a:ext cx="6343650" cy="2668463"/>
          </a:xfrm>
        </p:spPr>
        <p:txBody>
          <a:bodyPr anchor="b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83B974-C7F1-5026-EC6E-647371B64BB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938712" y="3299953"/>
            <a:ext cx="6338888" cy="2668463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24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64914EB-20DD-97B4-8FF9-94D739D21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9867" y="-7753"/>
            <a:ext cx="4187536" cy="6865753"/>
            <a:chOff x="-9867" y="-7753"/>
            <a:chExt cx="4187536" cy="6865753"/>
          </a:xfrm>
        </p:grpSpPr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0407AED1-9974-465A-BC9C-530E270105DE}"/>
                </a:ext>
              </a:extLst>
            </p:cNvPr>
            <p:cNvSpPr/>
            <p:nvPr userDrawn="1"/>
          </p:nvSpPr>
          <p:spPr>
            <a:xfrm flipH="1">
              <a:off x="0" y="2021358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808ADBC6-C9BE-4302-A86A-4AC842874C24}"/>
                </a:ext>
              </a:extLst>
            </p:cNvPr>
            <p:cNvSpPr/>
            <p:nvPr userDrawn="1"/>
          </p:nvSpPr>
          <p:spPr>
            <a:xfrm>
              <a:off x="2029604" y="2031653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2B04AFC-F339-4DFB-AA44-D68317065E02}"/>
                </a:ext>
              </a:extLst>
            </p:cNvPr>
            <p:cNvSpPr/>
            <p:nvPr userDrawn="1"/>
          </p:nvSpPr>
          <p:spPr>
            <a:xfrm>
              <a:off x="2028253" y="4052815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0" name="Picture 19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E88B2398-8473-499F-836C-F3AF518F5BB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33015" y="5086646"/>
              <a:ext cx="2019299" cy="999451"/>
            </a:xfrm>
            <a:prstGeom prst="rect">
              <a:avLst/>
            </a:prstGeom>
          </p:spPr>
        </p:pic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1BC9BFE-80C0-4DA9-92DB-070C41E412B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-9867" y="-1076"/>
              <a:ext cx="2029968" cy="2029968"/>
            </a:xfrm>
            <a:prstGeom prst="rect">
              <a:avLst/>
            </a:prstGeom>
          </p:spPr>
        </p:pic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A522571C-09D3-4F39-B963-76F80D9973F1}"/>
                </a:ext>
              </a:extLst>
            </p:cNvPr>
            <p:cNvSpPr/>
            <p:nvPr userDrawn="1"/>
          </p:nvSpPr>
          <p:spPr>
            <a:xfrm>
              <a:off x="2029968" y="6045049"/>
              <a:ext cx="2029968" cy="812951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20268D7D-D5FB-492C-8D00-3E866534BD42}"/>
                </a:ext>
              </a:extLst>
            </p:cNvPr>
            <p:cNvSpPr/>
            <p:nvPr userDrawn="1"/>
          </p:nvSpPr>
          <p:spPr>
            <a:xfrm flipH="1">
              <a:off x="0" y="4828032"/>
              <a:ext cx="2032942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54BCEF24-C76B-44E5-A457-E55658E8EB8B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-2860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18216784-417D-44A8-8CF1-C0CAF410EB9B}"/>
                </a:ext>
              </a:extLst>
            </p:cNvPr>
            <p:cNvGrpSpPr/>
            <p:nvPr userDrawn="1"/>
          </p:nvGrpSpPr>
          <p:grpSpPr>
            <a:xfrm>
              <a:off x="100242" y="2099803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FFF90BA2-E949-4FDF-A88E-B68F607E3205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41F18930-2C24-4BA6-A1EB-BF1644EE8558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D5953E65-C24C-4C83-86BB-E4A6D2532FD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0B9DA7A8-A66E-4E0E-92DF-B3FF112EBB70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94E74739-1964-4A3C-B2E5-28FEF5EF8E49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E31C22DC-76BD-4E83-8A1A-B7AE70B2E8FE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F63C700C-5749-4BA1-8128-78559312E825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EC81C305-3A69-4634-8A07-56F8272122AF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A14AAEDA-8F87-420D-A6BD-FF115C08EB7A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A1FA4EA0-701D-49A3-8962-1BD0CE6E9C0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E362A8AA-1110-4C1C-9922-60F7D43E82B0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BC8B72EE-335A-4030-B500-7E6FB4D24F18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10167348-D9AA-4440-8569-849A6B0F2C2D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A5616AB2-7A83-42C0-883C-FFA27D5468C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6A9CA073-4F0B-4787-B46D-7886261E945E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9AF901A3-1EC5-458F-A653-74CCEAE9A13D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4D5E35A9-4BB5-48F3-AE34-E1BDD3343EB1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A9A549D5-A823-49C4-8C36-D074E6E039B9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6A767C47-7246-4B50-8E78-82766365754A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0AEE1DDC-07C3-4204-A3B1-BB7C77C0622B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15DA288D-BE35-46E8-AA86-9F28D8504DAB}"/>
                </a:ext>
              </a:extLst>
            </p:cNvPr>
            <p:cNvSpPr/>
            <p:nvPr userDrawn="1"/>
          </p:nvSpPr>
          <p:spPr>
            <a:xfrm>
              <a:off x="0" y="4043197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557B54-30A3-4192-9D51-EE28AF522DE9}"/>
                </a:ext>
              </a:extLst>
            </p:cNvPr>
            <p:cNvSpPr/>
            <p:nvPr userDrawn="1"/>
          </p:nvSpPr>
          <p:spPr>
            <a:xfrm>
              <a:off x="0" y="2021358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2208FD0E-034D-4DF3-85D7-F0EBE2775B5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632" y="-7753"/>
              <a:ext cx="4052352" cy="4040860"/>
            </a:xfrm>
            <a:prstGeom prst="line">
              <a:avLst/>
            </a:prstGeom>
            <a:ln w="508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E20239FE-47D0-4B4F-8440-F859F368C141}"/>
                </a:ext>
              </a:extLst>
            </p:cNvPr>
            <p:cNvSpPr/>
            <p:nvPr userDrawn="1"/>
          </p:nvSpPr>
          <p:spPr>
            <a:xfrm>
              <a:off x="3903349" y="3869829"/>
              <a:ext cx="274320" cy="2743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8925BB7-B630-981C-964B-37A5DCBEA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06165" y="635508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B4D24B0-E841-7B76-D133-06ABBAB6B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7357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C7D011F5-A799-BEAA-9160-5743D58B45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3694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399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660358"/>
            <a:ext cx="6594768" cy="5537284"/>
          </a:xfrm>
        </p:spPr>
        <p:txBody>
          <a:bodyPr anchor="ctr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10800000">
            <a:off x="1" y="761322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algn="ctr"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1EA6F58-FA46-C921-5758-59234B148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4069439" cy="4828833"/>
            <a:chOff x="0" y="0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>
              <a:spLocks/>
            </p:cNvSpPr>
            <p:nvPr userDrawn="1"/>
          </p:nvSpPr>
          <p:spPr>
            <a:xfrm rot="10800000" flipH="1">
              <a:off x="2026630" y="77643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 rot="10800000">
              <a:off x="0" y="76613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 rot="10800000">
              <a:off x="1351" y="0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2039471" y="2798865"/>
              <a:ext cx="2029968" cy="2029968"/>
            </a:xfrm>
            <a:prstGeom prst="rect">
              <a:avLst/>
            </a:prstGeom>
          </p:spPr>
        </p:pic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 rot="10800000">
              <a:off x="2029604" y="0"/>
              <a:ext cx="2029968" cy="78456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1" name="Picture 10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CD1CD1B2-7EBC-96B6-A02D-7972C278746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2035948" y="788197"/>
              <a:ext cx="2019299" cy="99945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069663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544285"/>
            <a:ext cx="6594768" cy="3445329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829789" y="4130045"/>
            <a:ext cx="6594768" cy="1951523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2A24CB0-5164-75CE-ED27-EF876C19C6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2029167"/>
            <a:ext cx="4069439" cy="4828833"/>
            <a:chOff x="0" y="2029167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/>
            <p:nvPr userDrawn="1"/>
          </p:nvSpPr>
          <p:spPr>
            <a:xfrm flipH="1">
              <a:off x="9867" y="405160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>
              <a:off x="2039471" y="406189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>
              <a:off x="2038120" y="6083058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0" y="2029167"/>
              <a:ext cx="2029968" cy="2029968"/>
            </a:xfrm>
            <a:prstGeom prst="rect">
              <a:avLst/>
            </a:prstGeom>
          </p:spPr>
        </p:pic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227BDAED-0D36-04AE-1A0C-E36977943C38}"/>
                </a:ext>
              </a:extLst>
            </p:cNvPr>
            <p:cNvGrpSpPr/>
            <p:nvPr userDrawn="1"/>
          </p:nvGrpSpPr>
          <p:grpSpPr>
            <a:xfrm>
              <a:off x="110109" y="4130046"/>
              <a:ext cx="1920240" cy="1920240"/>
              <a:chOff x="5361924" y="7472790"/>
              <a:chExt cx="1828800" cy="1828800"/>
            </a:xfrm>
          </p:grpSpPr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DCF3798F-8E8C-7928-8347-8BC5B07B29F9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22" name="Group 21">
                  <a:extLst>
                    <a:ext uri="{FF2B5EF4-FFF2-40B4-BE49-F238E27FC236}">
                      <a16:creationId xmlns:a16="http://schemas.microsoft.com/office/drawing/2014/main" id="{A488BF7D-B7D9-249A-4EC2-8A1F6311D1BD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29" name="Group 28">
                    <a:extLst>
                      <a:ext uri="{FF2B5EF4-FFF2-40B4-BE49-F238E27FC236}">
                        <a16:creationId xmlns:a16="http://schemas.microsoft.com/office/drawing/2014/main" id="{C68EE8A4-53F3-EAAD-F43C-1F73C11BCE4C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31" name="Group 30">
                      <a:extLst>
                        <a:ext uri="{FF2B5EF4-FFF2-40B4-BE49-F238E27FC236}">
                          <a16:creationId xmlns:a16="http://schemas.microsoft.com/office/drawing/2014/main" id="{806ABFB8-B814-19D4-3D47-A20F5AE8785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33" name="Group 32">
                        <a:extLst>
                          <a:ext uri="{FF2B5EF4-FFF2-40B4-BE49-F238E27FC236}">
                            <a16:creationId xmlns:a16="http://schemas.microsoft.com/office/drawing/2014/main" id="{992340A8-8A61-1791-D56D-37F56A662FE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35" name="Group 34">
                          <a:extLst>
                            <a:ext uri="{FF2B5EF4-FFF2-40B4-BE49-F238E27FC236}">
                              <a16:creationId xmlns:a16="http://schemas.microsoft.com/office/drawing/2014/main" id="{CD482B6F-4CF8-CEB3-7478-EB1A76DCF567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37" name="Group 36">
                            <a:extLst>
                              <a:ext uri="{FF2B5EF4-FFF2-40B4-BE49-F238E27FC236}">
                                <a16:creationId xmlns:a16="http://schemas.microsoft.com/office/drawing/2014/main" id="{48DB94FE-59B9-2EAD-D619-84D732CEACD3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39" name="Oval 38">
                              <a:extLst>
                                <a:ext uri="{FF2B5EF4-FFF2-40B4-BE49-F238E27FC236}">
                                  <a16:creationId xmlns:a16="http://schemas.microsoft.com/office/drawing/2014/main" id="{E9EB6EED-2663-2442-C484-EF27395DCEB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40" name="Oval 39">
                              <a:extLst>
                                <a:ext uri="{FF2B5EF4-FFF2-40B4-BE49-F238E27FC236}">
                                  <a16:creationId xmlns:a16="http://schemas.microsoft.com/office/drawing/2014/main" id="{E5978766-DE51-5FF5-41BE-B1007C37165E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38" name="Oval 37">
                            <a:extLst>
                              <a:ext uri="{FF2B5EF4-FFF2-40B4-BE49-F238E27FC236}">
                                <a16:creationId xmlns:a16="http://schemas.microsoft.com/office/drawing/2014/main" id="{749B68DA-C119-6301-085A-2E7F3F7E3CB1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36" name="Oval 35">
                          <a:extLst>
                            <a:ext uri="{FF2B5EF4-FFF2-40B4-BE49-F238E27FC236}">
                              <a16:creationId xmlns:a16="http://schemas.microsoft.com/office/drawing/2014/main" id="{D753957E-F4A5-E4CA-B8B3-F6AE73F159F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34" name="Oval 33">
                        <a:extLst>
                          <a:ext uri="{FF2B5EF4-FFF2-40B4-BE49-F238E27FC236}">
                            <a16:creationId xmlns:a16="http://schemas.microsoft.com/office/drawing/2014/main" id="{3C4F46AE-42C2-9E3D-D294-F9297389D110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32" name="Oval 31">
                      <a:extLst>
                        <a:ext uri="{FF2B5EF4-FFF2-40B4-BE49-F238E27FC236}">
                          <a16:creationId xmlns:a16="http://schemas.microsoft.com/office/drawing/2014/main" id="{42376F25-4466-0F15-CD2F-B821AC9CCE5C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30" name="Oval 29">
                    <a:extLst>
                      <a:ext uri="{FF2B5EF4-FFF2-40B4-BE49-F238E27FC236}">
                        <a16:creationId xmlns:a16="http://schemas.microsoft.com/office/drawing/2014/main" id="{BBC988D2-4FFC-612A-DD91-A41B6194EF6C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24" name="Oval 23">
                  <a:extLst>
                    <a:ext uri="{FF2B5EF4-FFF2-40B4-BE49-F238E27FC236}">
                      <a16:creationId xmlns:a16="http://schemas.microsoft.com/office/drawing/2014/main" id="{53690E8A-1D3D-3D5D-932E-D2A2CFE5BDAB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5" name="Oval 24">
                  <a:extLst>
                    <a:ext uri="{FF2B5EF4-FFF2-40B4-BE49-F238E27FC236}">
                      <a16:creationId xmlns:a16="http://schemas.microsoft.com/office/drawing/2014/main" id="{1AE08D7C-4190-C00C-19F0-BEC1F608B97A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6" name="Oval 25">
                  <a:extLst>
                    <a:ext uri="{FF2B5EF4-FFF2-40B4-BE49-F238E27FC236}">
                      <a16:creationId xmlns:a16="http://schemas.microsoft.com/office/drawing/2014/main" id="{7B3E9873-3672-0001-60F1-6068B67A6DF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7" name="Oval 26">
                  <a:extLst>
                    <a:ext uri="{FF2B5EF4-FFF2-40B4-BE49-F238E27FC236}">
                      <a16:creationId xmlns:a16="http://schemas.microsoft.com/office/drawing/2014/main" id="{4CD85BCE-3B9E-234C-4D1D-EC1A6A57D298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8" name="Oval 27">
                  <a:extLst>
                    <a:ext uri="{FF2B5EF4-FFF2-40B4-BE49-F238E27FC236}">
                      <a16:creationId xmlns:a16="http://schemas.microsoft.com/office/drawing/2014/main" id="{5CC66A2F-CBBE-220E-5ECB-528B8EE34F83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B7B0A7FC-B497-31A6-1F93-414F96AF4C4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>
              <a:off x="9867" y="6073440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CCEA94B-F499-5FCA-D063-7FD71F10F95B}"/>
                </a:ext>
              </a:extLst>
            </p:cNvPr>
            <p:cNvSpPr/>
            <p:nvPr userDrawn="1"/>
          </p:nvSpPr>
          <p:spPr>
            <a:xfrm>
              <a:off x="9867" y="405160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-1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</p:spTree>
    <p:extLst>
      <p:ext uri="{BB962C8B-B14F-4D97-AF65-F5344CB8AC3E}">
        <p14:creationId xmlns:p14="http://schemas.microsoft.com/office/powerpoint/2010/main" val="172356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1" y="896112"/>
            <a:ext cx="6589150" cy="1988706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8EF03D4-C3B7-918C-FF43-0A9C106ACA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127476" y="-9144"/>
            <a:ext cx="4069095" cy="6867144"/>
            <a:chOff x="8127476" y="-9144"/>
            <a:chExt cx="4069095" cy="6867144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FADCD25-4CC2-4A9A-B033-132F3DA6D2F5}"/>
                </a:ext>
              </a:extLst>
            </p:cNvPr>
            <p:cNvSpPr/>
            <p:nvPr userDrawn="1"/>
          </p:nvSpPr>
          <p:spPr>
            <a:xfrm>
              <a:off x="10162032" y="2014436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Rectangle 23">
              <a:extLst>
                <a:ext uri="{FF2B5EF4-FFF2-40B4-BE49-F238E27FC236}">
                  <a16:creationId xmlns:a16="http://schemas.microsoft.com/office/drawing/2014/main" id="{D2F68DA8-1D58-42B0-A2C9-046E92884BC1}"/>
                </a:ext>
              </a:extLst>
            </p:cNvPr>
            <p:cNvSpPr/>
            <p:nvPr userDrawn="1"/>
          </p:nvSpPr>
          <p:spPr>
            <a:xfrm rot="5400000">
              <a:off x="10160492" y="2024569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DB232A4-4F4E-48E9-9E61-BE51F716635C}"/>
                </a:ext>
              </a:extLst>
            </p:cNvPr>
            <p:cNvSpPr/>
            <p:nvPr userDrawn="1"/>
          </p:nvSpPr>
          <p:spPr>
            <a:xfrm>
              <a:off x="10162032" y="0"/>
              <a:ext cx="2029968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8" name="Graphic 7">
              <a:extLst>
                <a:ext uri="{FF2B5EF4-FFF2-40B4-BE49-F238E27FC236}">
                  <a16:creationId xmlns:a16="http://schemas.microsoft.com/office/drawing/2014/main" id="{4CB66576-218C-4236-B125-DD7B03A78484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10162032" y="0"/>
              <a:ext cx="2029968" cy="2029968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557D1F3-8C55-47FE-B39A-86D30F8FFEA1}"/>
                </a:ext>
              </a:extLst>
            </p:cNvPr>
            <p:cNvSpPr/>
            <p:nvPr userDrawn="1"/>
          </p:nvSpPr>
          <p:spPr>
            <a:xfrm>
              <a:off x="8139364" y="-7084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F4EB6F2E-2621-4EB5-A04D-906FD08CED87}"/>
                </a:ext>
              </a:extLst>
            </p:cNvPr>
            <p:cNvSpPr/>
            <p:nvPr userDrawn="1"/>
          </p:nvSpPr>
          <p:spPr>
            <a:xfrm flipH="1">
              <a:off x="8127476" y="4807776"/>
              <a:ext cx="2032942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CC28908-2548-441C-BE9D-8728E1FC84C0}"/>
                </a:ext>
              </a:extLst>
            </p:cNvPr>
            <p:cNvSpPr/>
            <p:nvPr userDrawn="1"/>
          </p:nvSpPr>
          <p:spPr>
            <a:xfrm>
              <a:off x="10160492" y="4041539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731DC170-FB16-45F8-B62C-DCAB2B9AC31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77272" y="5079562"/>
              <a:ext cx="2019299" cy="999451"/>
            </a:xfrm>
            <a:prstGeom prst="rect">
              <a:avLst/>
            </a:prstGeom>
          </p:spPr>
        </p:pic>
        <p:pic>
          <p:nvPicPr>
            <p:cNvPr id="36" name="Graphic 35">
              <a:extLst>
                <a:ext uri="{FF2B5EF4-FFF2-40B4-BE49-F238E27FC236}">
                  <a16:creationId xmlns:a16="http://schemas.microsoft.com/office/drawing/2014/main" id="{6529D2A7-ABB3-4E2D-88CA-F813997011F5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0800000">
              <a:off x="8139640" y="-9144"/>
              <a:ext cx="2029968" cy="2029968"/>
            </a:xfrm>
            <a:prstGeom prst="rect">
              <a:avLst/>
            </a:prstGeom>
          </p:spPr>
        </p:pic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CDB6750E-735F-4906-8BCA-E0BD4F029617}"/>
                </a:ext>
              </a:extLst>
            </p:cNvPr>
            <p:cNvSpPr/>
            <p:nvPr userDrawn="1"/>
          </p:nvSpPr>
          <p:spPr>
            <a:xfrm>
              <a:off x="10158984" y="6016751"/>
              <a:ext cx="2029968" cy="84124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8" name="Graphic 37">
              <a:extLst>
                <a:ext uri="{FF2B5EF4-FFF2-40B4-BE49-F238E27FC236}">
                  <a16:creationId xmlns:a16="http://schemas.microsoft.com/office/drawing/2014/main" id="{051ECE99-ACA6-46AF-98D5-81FBD3F834A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8131156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3A847BA4-24DF-47BE-BE28-02415C2A2D3C}"/>
                </a:ext>
              </a:extLst>
            </p:cNvPr>
            <p:cNvGrpSpPr/>
            <p:nvPr userDrawn="1"/>
          </p:nvGrpSpPr>
          <p:grpSpPr>
            <a:xfrm>
              <a:off x="8227718" y="2092719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882CC485-8A14-4767-80E8-8FB0A9991D20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E119FAB2-4AF3-4EC9-98C6-E69760D02810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E2A21525-E952-4F39-A9B2-2CA7C5B14B8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53BFFD34-0142-4185-8790-1D792CB2F5DD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00D3FC75-8C07-4B5B-A025-3CCC5DC458DA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393D2F91-0E6A-4541-843C-1FC0CC2A024A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7C9F80E2-6A88-44DC-B048-7178CAA61DA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1D9D5420-70BE-477D-A17F-A86F19AD3FA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0BBACECF-9AE7-40B5-90D0-AE2CF1FBE0BD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1A76BEA0-888E-41CD-9B30-B128A39F781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2EA36045-2F1D-402B-A951-B9957D5C145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AAF58CB3-363E-4156-8148-52E0B9CB634A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BDC4E05B-A602-483A-B19B-B907358D4629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55AC54D8-2C27-49A7-B1CE-C865E629499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C9753262-9BA1-4716-B4B5-AAFE232A72A2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5B2AD932-98DF-4DA1-B19E-E38A4DD270F0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DE13C879-BB42-4F2C-9413-A1322DE58809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28B4D2F2-9DD5-4B23-A2F2-7DBEE9E61F6C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C1A2F663-A8A7-4337-9C39-489B4C457111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1609761D-150A-4DE0-9604-CC3953C108D0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D1189D1C-85ED-4EF1-A384-7C4590ED50FD}"/>
                </a:ext>
              </a:extLst>
            </p:cNvPr>
            <p:cNvSpPr/>
            <p:nvPr userDrawn="1"/>
          </p:nvSpPr>
          <p:spPr>
            <a:xfrm>
              <a:off x="8138160" y="4045868"/>
              <a:ext cx="2029968" cy="822960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445306C5-E470-4A93-9C9F-5D066F760D16}"/>
                </a:ext>
              </a:extLst>
            </p:cNvPr>
            <p:cNvSpPr/>
            <p:nvPr userDrawn="1"/>
          </p:nvSpPr>
          <p:spPr>
            <a:xfrm>
              <a:off x="8138160" y="2029968"/>
              <a:ext cx="1014984" cy="201168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B31C374B-40F2-4B1E-A9D8-6E5C932FF170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8138160" y="2012062"/>
              <a:ext cx="3044952" cy="70"/>
            </a:xfrm>
            <a:prstGeom prst="line">
              <a:avLst/>
            </a:prstGeom>
            <a:ln w="381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1C668341-39BE-4448-B29D-2594AE6D75C2}"/>
                </a:ext>
              </a:extLst>
            </p:cNvPr>
            <p:cNvSpPr/>
            <p:nvPr userDrawn="1"/>
          </p:nvSpPr>
          <p:spPr>
            <a:xfrm>
              <a:off x="11055096" y="1874902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7" name="Date Placeholder 3">
            <a:extLst>
              <a:ext uri="{FF2B5EF4-FFF2-40B4-BE49-F238E27FC236}">
                <a16:creationId xmlns:a16="http://schemas.microsoft.com/office/drawing/2014/main" id="{56895315-7883-40AA-AB6E-E7F8B77E5B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295" y="6355080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8" name="Footer Placeholder 4">
            <a:extLst>
              <a:ext uri="{FF2B5EF4-FFF2-40B4-BE49-F238E27FC236}">
                <a16:creationId xmlns:a16="http://schemas.microsoft.com/office/drawing/2014/main" id="{0000A4E2-8200-4049-B783-2C99FBDBA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99886" y="635508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9" name="Slide Number Placeholder 5">
            <a:extLst>
              <a:ext uri="{FF2B5EF4-FFF2-40B4-BE49-F238E27FC236}">
                <a16:creationId xmlns:a16="http://schemas.microsoft.com/office/drawing/2014/main" id="{179E1CD1-EB8F-4E56-ADD5-06293A7A2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74091" y="635508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BB414F1-8F08-3A3B-45E3-9F44595164A1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62001" y="3058886"/>
            <a:ext cx="6597372" cy="3296194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>
              <a:lnSpc>
                <a:spcPts val="2000"/>
              </a:lnSpc>
              <a:defRPr sz="1800">
                <a:solidFill>
                  <a:schemeClr val="bg1"/>
                </a:solidFill>
              </a:defRPr>
            </a:lvl2pPr>
            <a:lvl3pPr marL="914400">
              <a:lnSpc>
                <a:spcPts val="2000"/>
              </a:lnSpc>
              <a:defRPr sz="1800">
                <a:solidFill>
                  <a:schemeClr val="bg1"/>
                </a:solidFill>
              </a:defRPr>
            </a:lvl3pPr>
            <a:lvl4pPr marL="1371600">
              <a:lnSpc>
                <a:spcPts val="2000"/>
              </a:lnSpc>
              <a:defRPr sz="1800">
                <a:solidFill>
                  <a:schemeClr val="bg1"/>
                </a:solidFill>
              </a:defRPr>
            </a:lvl4pPr>
            <a:lvl5pPr marL="1828800">
              <a:lnSpc>
                <a:spcPts val="2000"/>
              </a:lnSpc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806960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  <p15:guide id="4" pos="576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F09F422-89F7-BDA7-7801-F364BA5D9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3045" y="-4303"/>
            <a:ext cx="7252590" cy="6862680"/>
            <a:chOff x="-3045" y="-4303"/>
            <a:chExt cx="7252590" cy="6862680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D629CA98-D89C-4A69-9A55-8D6C17DCDDF0}"/>
                </a:ext>
              </a:extLst>
            </p:cNvPr>
            <p:cNvSpPr/>
            <p:nvPr userDrawn="1"/>
          </p:nvSpPr>
          <p:spPr>
            <a:xfrm>
              <a:off x="-1146" y="4775407"/>
              <a:ext cx="2029968" cy="2077527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8" name="Graphic 27">
              <a:extLst>
                <a:ext uri="{FF2B5EF4-FFF2-40B4-BE49-F238E27FC236}">
                  <a16:creationId xmlns:a16="http://schemas.microsoft.com/office/drawing/2014/main" id="{12C5F573-21FC-4A6F-B46F-5583E20C994E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-3045" y="-4303"/>
              <a:ext cx="2029968" cy="2029968"/>
            </a:xfrm>
            <a:prstGeom prst="rect">
              <a:avLst/>
            </a:prstGeom>
          </p:spPr>
        </p:pic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EA65556A-38A5-4BA5-9A40-33F02F960B1E}"/>
                </a:ext>
              </a:extLst>
            </p:cNvPr>
            <p:cNvSpPr/>
            <p:nvPr userDrawn="1"/>
          </p:nvSpPr>
          <p:spPr>
            <a:xfrm>
              <a:off x="3757" y="2033993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37900790-71B8-45C8-9B6D-07E23CEA7632}"/>
                </a:ext>
              </a:extLst>
            </p:cNvPr>
            <p:cNvSpPr/>
            <p:nvPr userDrawn="1"/>
          </p:nvSpPr>
          <p:spPr>
            <a:xfrm>
              <a:off x="-218" y="4059798"/>
              <a:ext cx="2029968" cy="759567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28AC969-4FA2-44AD-A273-2A0B7839749F}"/>
                </a:ext>
              </a:extLst>
            </p:cNvPr>
            <p:cNvSpPr/>
            <p:nvPr userDrawn="1"/>
          </p:nvSpPr>
          <p:spPr>
            <a:xfrm>
              <a:off x="4071442" y="4058828"/>
              <a:ext cx="3178103" cy="2799549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91CB31D0-C621-4EF7-AE25-5C3BCD5882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038053" y="2029625"/>
              <a:ext cx="2029878" cy="2023760"/>
            </a:xfrm>
            <a:prstGeom prst="rect">
              <a:avLst/>
            </a:prstGeom>
          </p:spPr>
        </p:pic>
        <p:pic>
          <p:nvPicPr>
            <p:cNvPr id="69" name="Graphic 68">
              <a:extLst>
                <a:ext uri="{FF2B5EF4-FFF2-40B4-BE49-F238E27FC236}">
                  <a16:creationId xmlns:a16="http://schemas.microsoft.com/office/drawing/2014/main" id="{B2CC2F02-F98F-4E69-AA01-CCF96A602E12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2034034" y="4055808"/>
              <a:ext cx="2029968" cy="2029968"/>
            </a:xfrm>
            <a:prstGeom prst="rect">
              <a:avLst/>
            </a:prstGeom>
          </p:spPr>
        </p:pic>
        <p:sp>
          <p:nvSpPr>
            <p:cNvPr id="8" name="Rectangle 9">
              <a:extLst>
                <a:ext uri="{FF2B5EF4-FFF2-40B4-BE49-F238E27FC236}">
                  <a16:creationId xmlns:a16="http://schemas.microsoft.com/office/drawing/2014/main" id="{FE05B395-CB62-452B-A84F-936AD8EDDA92}"/>
                </a:ext>
              </a:extLst>
            </p:cNvPr>
            <p:cNvSpPr/>
            <p:nvPr userDrawn="1"/>
          </p:nvSpPr>
          <p:spPr>
            <a:xfrm>
              <a:off x="2028568" y="4060579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73" name="Graphic 72">
              <a:extLst>
                <a:ext uri="{FF2B5EF4-FFF2-40B4-BE49-F238E27FC236}">
                  <a16:creationId xmlns:a16="http://schemas.microsoft.com/office/drawing/2014/main" id="{2622C30D-68C5-43FD-997F-CFD4DD72E164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5400000">
              <a:off x="2043950" y="4059923"/>
              <a:ext cx="2029968" cy="2029968"/>
            </a:xfrm>
            <a:prstGeom prst="rect">
              <a:avLst/>
            </a:prstGeom>
          </p:spPr>
        </p:pic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AC3CDBDC-6EB4-4B7D-A9F6-4CFA748349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6" y="3062893"/>
              <a:ext cx="2019299" cy="999451"/>
            </a:xfrm>
            <a:prstGeom prst="rect">
              <a:avLst/>
            </a:prstGeom>
          </p:spPr>
        </p:pic>
        <p:grpSp>
          <p:nvGrpSpPr>
            <p:cNvPr id="162" name="Group 161">
              <a:extLst>
                <a:ext uri="{FF2B5EF4-FFF2-40B4-BE49-F238E27FC236}">
                  <a16:creationId xmlns:a16="http://schemas.microsoft.com/office/drawing/2014/main" id="{34457344-691C-417A-9C29-5AD8ABC43E5A}"/>
                </a:ext>
              </a:extLst>
            </p:cNvPr>
            <p:cNvGrpSpPr/>
            <p:nvPr userDrawn="1"/>
          </p:nvGrpSpPr>
          <p:grpSpPr>
            <a:xfrm>
              <a:off x="4433" y="4836676"/>
              <a:ext cx="1965960" cy="1965960"/>
              <a:chOff x="5361924" y="7472790"/>
              <a:chExt cx="1828800" cy="1828800"/>
            </a:xfrm>
          </p:grpSpPr>
          <p:grpSp>
            <p:nvGrpSpPr>
              <p:cNvPr id="163" name="Group 162">
                <a:extLst>
                  <a:ext uri="{FF2B5EF4-FFF2-40B4-BE49-F238E27FC236}">
                    <a16:creationId xmlns:a16="http://schemas.microsoft.com/office/drawing/2014/main" id="{68DDC918-5A9B-4D14-98A4-9002D8520FD4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165" name="Group 164">
                  <a:extLst>
                    <a:ext uri="{FF2B5EF4-FFF2-40B4-BE49-F238E27FC236}">
                      <a16:creationId xmlns:a16="http://schemas.microsoft.com/office/drawing/2014/main" id="{2366D07F-988F-459E-BBD3-15126F92902E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173" name="Group 172">
                    <a:extLst>
                      <a:ext uri="{FF2B5EF4-FFF2-40B4-BE49-F238E27FC236}">
                        <a16:creationId xmlns:a16="http://schemas.microsoft.com/office/drawing/2014/main" id="{6CCACE8C-699F-4B10-BA84-94167BA05CC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176" name="Group 175">
                      <a:extLst>
                        <a:ext uri="{FF2B5EF4-FFF2-40B4-BE49-F238E27FC236}">
                          <a16:creationId xmlns:a16="http://schemas.microsoft.com/office/drawing/2014/main" id="{59F49E32-0B71-4676-8012-BA971DA2100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178" name="Group 177">
                        <a:extLst>
                          <a:ext uri="{FF2B5EF4-FFF2-40B4-BE49-F238E27FC236}">
                            <a16:creationId xmlns:a16="http://schemas.microsoft.com/office/drawing/2014/main" id="{DF41FA5A-1504-4DC4-B514-00C377423E7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180" name="Group 179">
                          <a:extLst>
                            <a:ext uri="{FF2B5EF4-FFF2-40B4-BE49-F238E27FC236}">
                              <a16:creationId xmlns:a16="http://schemas.microsoft.com/office/drawing/2014/main" id="{68B4610A-A91F-459F-A9C5-9FC624665516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182" name="Group 181">
                            <a:extLst>
                              <a:ext uri="{FF2B5EF4-FFF2-40B4-BE49-F238E27FC236}">
                                <a16:creationId xmlns:a16="http://schemas.microsoft.com/office/drawing/2014/main" id="{D794F6E3-A9E3-42A9-93AA-7B9E20AD922D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184" name="Oval 183">
                              <a:extLst>
                                <a:ext uri="{FF2B5EF4-FFF2-40B4-BE49-F238E27FC236}">
                                  <a16:creationId xmlns:a16="http://schemas.microsoft.com/office/drawing/2014/main" id="{90B634B0-4792-4A28-B92A-ACA35F17767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185" name="Oval 184">
                              <a:extLst>
                                <a:ext uri="{FF2B5EF4-FFF2-40B4-BE49-F238E27FC236}">
                                  <a16:creationId xmlns:a16="http://schemas.microsoft.com/office/drawing/2014/main" id="{1B466310-2C61-42F1-81EB-2B5BF01B2267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183" name="Oval 182">
                            <a:extLst>
                              <a:ext uri="{FF2B5EF4-FFF2-40B4-BE49-F238E27FC236}">
                                <a16:creationId xmlns:a16="http://schemas.microsoft.com/office/drawing/2014/main" id="{53A72A9A-79AE-4A89-8938-7A85E2248DE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6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181" name="Oval 180">
                          <a:extLst>
                            <a:ext uri="{FF2B5EF4-FFF2-40B4-BE49-F238E27FC236}">
                              <a16:creationId xmlns:a16="http://schemas.microsoft.com/office/drawing/2014/main" id="{02618DCD-5B83-4412-9D1A-968C246DCAC1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6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179" name="Oval 178">
                        <a:extLst>
                          <a:ext uri="{FF2B5EF4-FFF2-40B4-BE49-F238E27FC236}">
                            <a16:creationId xmlns:a16="http://schemas.microsoft.com/office/drawing/2014/main" id="{29B173F9-A6EA-4B31-B4C6-3C8DE08F2F11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6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177" name="Oval 176">
                      <a:extLst>
                        <a:ext uri="{FF2B5EF4-FFF2-40B4-BE49-F238E27FC236}">
                          <a16:creationId xmlns:a16="http://schemas.microsoft.com/office/drawing/2014/main" id="{466DB0E2-4B80-4A09-8BCA-9432E1E1DAE3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6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174" name="Oval 173">
                    <a:extLst>
                      <a:ext uri="{FF2B5EF4-FFF2-40B4-BE49-F238E27FC236}">
                        <a16:creationId xmlns:a16="http://schemas.microsoft.com/office/drawing/2014/main" id="{20D2F087-D77F-4913-922E-014FB9DEE63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6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166" name="Oval 165">
                  <a:extLst>
                    <a:ext uri="{FF2B5EF4-FFF2-40B4-BE49-F238E27FC236}">
                      <a16:creationId xmlns:a16="http://schemas.microsoft.com/office/drawing/2014/main" id="{DD44EC19-A244-4489-9CB8-0361CFBFD02F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7" name="Oval 166">
                  <a:extLst>
                    <a:ext uri="{FF2B5EF4-FFF2-40B4-BE49-F238E27FC236}">
                      <a16:creationId xmlns:a16="http://schemas.microsoft.com/office/drawing/2014/main" id="{C5C029E7-6D6D-4D14-8D8E-E407011AF097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9" name="Oval 168">
                  <a:extLst>
                    <a:ext uri="{FF2B5EF4-FFF2-40B4-BE49-F238E27FC236}">
                      <a16:creationId xmlns:a16="http://schemas.microsoft.com/office/drawing/2014/main" id="{4A74D8A7-ACD3-40A3-918D-46DF99BF9F3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1" name="Oval 170">
                  <a:extLst>
                    <a:ext uri="{FF2B5EF4-FFF2-40B4-BE49-F238E27FC236}">
                      <a16:creationId xmlns:a16="http://schemas.microsoft.com/office/drawing/2014/main" id="{9C994ED9-5124-452B-986B-4782056BCFB3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2" name="Oval 171">
                  <a:extLst>
                    <a:ext uri="{FF2B5EF4-FFF2-40B4-BE49-F238E27FC236}">
                      <a16:creationId xmlns:a16="http://schemas.microsoft.com/office/drawing/2014/main" id="{8ADCBFB4-9F0A-40FB-A585-2728254E0A7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64" name="Oval 163">
                <a:extLst>
                  <a:ext uri="{FF2B5EF4-FFF2-40B4-BE49-F238E27FC236}">
                    <a16:creationId xmlns:a16="http://schemas.microsoft.com/office/drawing/2014/main" id="{42E049E2-81A6-45F8-BA9F-DEA21400B1AD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5F20D6C-6085-4D3F-9186-6895908C97B9}"/>
                </a:ext>
              </a:extLst>
            </p:cNvPr>
            <p:cNvSpPr/>
            <p:nvPr userDrawn="1"/>
          </p:nvSpPr>
          <p:spPr>
            <a:xfrm rot="16200000">
              <a:off x="506891" y="5335524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BC56BE23-DE49-4D55-A6A0-DFE2A870120D}"/>
                </a:ext>
              </a:extLst>
            </p:cNvPr>
            <p:cNvSpPr/>
            <p:nvPr userDrawn="1"/>
          </p:nvSpPr>
          <p:spPr>
            <a:xfrm>
              <a:off x="2028658" y="6089528"/>
              <a:ext cx="2049251" cy="76847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BCF3BD55-FF25-4CA9-8016-81AEB8AA43E8}"/>
                </a:ext>
              </a:extLst>
            </p:cNvPr>
            <p:cNvSpPr/>
            <p:nvPr userDrawn="1"/>
          </p:nvSpPr>
          <p:spPr>
            <a:xfrm>
              <a:off x="3838078" y="1859479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DE09EA6C-7AC2-47BE-95B8-4D3412867BA5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0" y="1990665"/>
              <a:ext cx="4023360" cy="33894"/>
            </a:xfrm>
            <a:prstGeom prst="line">
              <a:avLst/>
            </a:prstGeom>
            <a:ln w="508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974771" y="576943"/>
            <a:ext cx="6449786" cy="2785508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00591F-8CE8-B626-C81A-6C960B2BAECA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974772" y="3373686"/>
            <a:ext cx="6449785" cy="1029586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92" name="Date Placeholder 3">
            <a:extLst>
              <a:ext uri="{FF2B5EF4-FFF2-40B4-BE49-F238E27FC236}">
                <a16:creationId xmlns:a16="http://schemas.microsoft.com/office/drawing/2014/main" id="{2837477B-3D20-4982-86AF-91100FE408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19821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193" name="Footer Placeholder 4">
            <a:extLst>
              <a:ext uri="{FF2B5EF4-FFF2-40B4-BE49-F238E27FC236}">
                <a16:creationId xmlns:a16="http://schemas.microsoft.com/office/drawing/2014/main" id="{B6E38A1E-AF37-4A09-9B69-65397A079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27198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94" name="Slide Number Placeholder 5">
            <a:extLst>
              <a:ext uri="{FF2B5EF4-FFF2-40B4-BE49-F238E27FC236}">
                <a16:creationId xmlns:a16="http://schemas.microsoft.com/office/drawing/2014/main" id="{FB77B535-C760-4E32-8A7E-BF9AD08BB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2847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7705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56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1736" y="896112"/>
            <a:ext cx="9389288" cy="1362456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88DF45F-9FEA-47BE-AC15-52BE148E1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239499" y="0"/>
            <a:ext cx="1015984" cy="6858000"/>
            <a:chOff x="11239499" y="0"/>
            <a:chExt cx="1015984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C51E8B0-FB58-4BB5-9CDA-4A1B4DBC5E90}"/>
                </a:ext>
              </a:extLst>
            </p:cNvPr>
            <p:cNvSpPr/>
            <p:nvPr userDrawn="1"/>
          </p:nvSpPr>
          <p:spPr>
            <a:xfrm>
              <a:off x="11240499" y="4828032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548A0B2-480B-4F04-B7B5-67A328B174D1}"/>
                </a:ext>
              </a:extLst>
            </p:cNvPr>
            <p:cNvSpPr/>
            <p:nvPr userDrawn="1"/>
          </p:nvSpPr>
          <p:spPr>
            <a:xfrm>
              <a:off x="11240499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60A19E0-B2DF-4E35-AD7A-80B5C429C6C1}"/>
                </a:ext>
              </a:extLst>
            </p:cNvPr>
            <p:cNvSpPr/>
            <p:nvPr userDrawn="1"/>
          </p:nvSpPr>
          <p:spPr>
            <a:xfrm>
              <a:off x="11240499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2" name="Picture 11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9C1C8F39-77F2-4753-A57A-2FD46715F2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0777681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A6AF7B2-2B49-4313-AA4E-3FD77CF46A04}"/>
                </a:ext>
              </a:extLst>
            </p:cNvPr>
            <p:cNvSpPr/>
            <p:nvPr userDrawn="1"/>
          </p:nvSpPr>
          <p:spPr>
            <a:xfrm>
              <a:off x="11240499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9AA5A01-9E59-4C92-9634-32DB51F918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6200000">
              <a:off x="10880040" y="5394960"/>
              <a:ext cx="1828800" cy="914400"/>
            </a:xfrm>
            <a:prstGeom prst="rect">
              <a:avLst/>
            </a:prstGeom>
          </p:spPr>
        </p:pic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D3A8643-F793-41FD-AA08-DC814719C40C}"/>
                </a:ext>
              </a:extLst>
            </p:cNvPr>
            <p:cNvSpPr/>
            <p:nvPr userDrawn="1"/>
          </p:nvSpPr>
          <p:spPr>
            <a:xfrm>
              <a:off x="11250235" y="4949368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31" name="Graphic 30">
              <a:extLst>
                <a:ext uri="{FF2B5EF4-FFF2-40B4-BE49-F238E27FC236}">
                  <a16:creationId xmlns:a16="http://schemas.microsoft.com/office/drawing/2014/main" id="{F50D01F0-AD27-490F-8044-37B2D9E23326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5400000">
              <a:off x="10793035" y="3391083"/>
              <a:ext cx="1828800" cy="914400"/>
            </a:xfrm>
            <a:prstGeom prst="rect">
              <a:avLst/>
            </a:prstGeom>
          </p:spPr>
        </p:pic>
      </p:grpSp>
      <p:sp>
        <p:nvSpPr>
          <p:cNvPr id="32" name="Date Placeholder 3">
            <a:extLst>
              <a:ext uri="{FF2B5EF4-FFF2-40B4-BE49-F238E27FC236}">
                <a16:creationId xmlns:a16="http://schemas.microsoft.com/office/drawing/2014/main" id="{417A4AF6-C906-4001-BDD2-33E1163185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1735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33" name="Footer Placeholder 4">
            <a:extLst>
              <a:ext uri="{FF2B5EF4-FFF2-40B4-BE49-F238E27FC236}">
                <a16:creationId xmlns:a16="http://schemas.microsoft.com/office/drawing/2014/main" id="{5D94E674-98A0-4C77-80E5-084E3946B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448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4" name="Slide Number Placeholder 5">
            <a:extLst>
              <a:ext uri="{FF2B5EF4-FFF2-40B4-BE49-F238E27FC236}">
                <a16:creationId xmlns:a16="http://schemas.microsoft.com/office/drawing/2014/main" id="{36214990-C58C-4D62-9381-40A242460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135D7B7-20E9-ADCF-4417-B443AF3112FC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71734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D4468C5-0B68-8408-80C5-F8681CA98918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5645989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888137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Graphic 25">
            <a:extLst>
              <a:ext uri="{FF2B5EF4-FFF2-40B4-BE49-F238E27FC236}">
                <a16:creationId xmlns:a16="http://schemas.microsoft.com/office/drawing/2014/main" id="{E1BC9BFE-80C0-4DA9-92DB-070C41E41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8097646">
            <a:off x="403102" y="-983359"/>
            <a:ext cx="2029968" cy="2029968"/>
          </a:xfrm>
          <a:prstGeom prst="rect">
            <a:avLst/>
          </a:prstGeom>
        </p:spPr>
      </p:pic>
      <p:sp>
        <p:nvSpPr>
          <p:cNvPr id="8" name="Rectangle 23">
            <a:extLst>
              <a:ext uri="{FF2B5EF4-FFF2-40B4-BE49-F238E27FC236}">
                <a16:creationId xmlns:a16="http://schemas.microsoft.com/office/drawing/2014/main" id="{F5ED01E4-35BF-4165-86B2-E3BDFD91D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3508190">
            <a:off x="-1025089" y="458228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B7E6DD28-C71B-4484-973A-D12A27730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8902533">
            <a:off x="407892" y="1900474"/>
            <a:ext cx="2029968" cy="2029968"/>
          </a:xfrm>
          <a:prstGeom prst="rect">
            <a:avLst/>
          </a:prstGeom>
        </p:spPr>
      </p:pic>
      <p:sp>
        <p:nvSpPr>
          <p:cNvPr id="11" name="Rectangle 23">
            <a:extLst>
              <a:ext uri="{FF2B5EF4-FFF2-40B4-BE49-F238E27FC236}">
                <a16:creationId xmlns:a16="http://schemas.microsoft.com/office/drawing/2014/main" id="{AB403917-256D-4254-A12F-F8BD19470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8900000">
            <a:off x="413443" y="1923515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EB06A536-5FCB-4761-9EFF-D54BE44B1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2708786">
            <a:off x="-1021285" y="3355869"/>
            <a:ext cx="2029968" cy="202996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B73C61F-3D48-4791-8280-D98D2C01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3489227">
            <a:off x="1859807" y="3357927"/>
            <a:ext cx="2029968" cy="2029968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94213EEF-F759-4045-9F53-49C1B4ECED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7411" y="5806395"/>
            <a:ext cx="2870810" cy="1000774"/>
            <a:chOff x="-13699" y="5839164"/>
            <a:chExt cx="2862790" cy="1000774"/>
          </a:xfrm>
        </p:grpSpPr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2EA4D38A-6ACD-4296-B454-E5BD7EAC7990}"/>
                </a:ext>
              </a:extLst>
            </p:cNvPr>
            <p:cNvSpPr/>
            <p:nvPr userDrawn="1"/>
          </p:nvSpPr>
          <p:spPr>
            <a:xfrm>
              <a:off x="-13699" y="5839164"/>
              <a:ext cx="2862790" cy="28868"/>
            </a:xfrm>
            <a:custGeom>
              <a:avLst/>
              <a:gdLst>
                <a:gd name="connsiteX0" fmla="*/ 0 w 2862790"/>
                <a:gd name="connsiteY0" fmla="*/ 0 h 28868"/>
                <a:gd name="connsiteX1" fmla="*/ 2862790 w 2862790"/>
                <a:gd name="connsiteY1" fmla="*/ 0 h 28868"/>
                <a:gd name="connsiteX2" fmla="*/ 2833921 w 2862790"/>
                <a:gd name="connsiteY2" fmla="*/ 28868 h 28868"/>
                <a:gd name="connsiteX3" fmla="*/ 28868 w 2862790"/>
                <a:gd name="connsiteY3" fmla="*/ 28868 h 28868"/>
                <a:gd name="connsiteX4" fmla="*/ 0 w 286279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2790" h="28868">
                  <a:moveTo>
                    <a:pt x="0" y="0"/>
                  </a:moveTo>
                  <a:lnTo>
                    <a:pt x="2862790" y="0"/>
                  </a:lnTo>
                  <a:lnTo>
                    <a:pt x="2833921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74E32D04-F635-443B-B642-A509F0473CB5}"/>
                </a:ext>
              </a:extLst>
            </p:cNvPr>
            <p:cNvSpPr/>
            <p:nvPr userDrawn="1"/>
          </p:nvSpPr>
          <p:spPr>
            <a:xfrm>
              <a:off x="47246" y="5900109"/>
              <a:ext cx="2740900" cy="28868"/>
            </a:xfrm>
            <a:custGeom>
              <a:avLst/>
              <a:gdLst>
                <a:gd name="connsiteX0" fmla="*/ 0 w 2740900"/>
                <a:gd name="connsiteY0" fmla="*/ 0 h 28868"/>
                <a:gd name="connsiteX1" fmla="*/ 2740900 w 2740900"/>
                <a:gd name="connsiteY1" fmla="*/ 0 h 28868"/>
                <a:gd name="connsiteX2" fmla="*/ 2712032 w 2740900"/>
                <a:gd name="connsiteY2" fmla="*/ 28868 h 28868"/>
                <a:gd name="connsiteX3" fmla="*/ 28868 w 2740900"/>
                <a:gd name="connsiteY3" fmla="*/ 28868 h 28868"/>
                <a:gd name="connsiteX4" fmla="*/ 0 w 274090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40900" h="28868">
                  <a:moveTo>
                    <a:pt x="0" y="0"/>
                  </a:moveTo>
                  <a:lnTo>
                    <a:pt x="2740900" y="0"/>
                  </a:lnTo>
                  <a:lnTo>
                    <a:pt x="2712032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C95F7659-0C0B-4798-8392-E6B36B62DEA4}"/>
                </a:ext>
              </a:extLst>
            </p:cNvPr>
            <p:cNvSpPr/>
            <p:nvPr userDrawn="1"/>
          </p:nvSpPr>
          <p:spPr>
            <a:xfrm>
              <a:off x="108992" y="5960251"/>
              <a:ext cx="2619012" cy="29671"/>
            </a:xfrm>
            <a:custGeom>
              <a:avLst/>
              <a:gdLst>
                <a:gd name="connsiteX0" fmla="*/ 0 w 2619012"/>
                <a:gd name="connsiteY0" fmla="*/ 0 h 29671"/>
                <a:gd name="connsiteX1" fmla="*/ 2619012 w 2619012"/>
                <a:gd name="connsiteY1" fmla="*/ 0 h 29671"/>
                <a:gd name="connsiteX2" fmla="*/ 2590143 w 2619012"/>
                <a:gd name="connsiteY2" fmla="*/ 28868 h 29671"/>
                <a:gd name="connsiteX3" fmla="*/ 28067 w 2619012"/>
                <a:gd name="connsiteY3" fmla="*/ 29671 h 29671"/>
                <a:gd name="connsiteX4" fmla="*/ 28869 w 2619012"/>
                <a:gd name="connsiteY4" fmla="*/ 28869 h 29671"/>
                <a:gd name="connsiteX5" fmla="*/ 0 w 2619012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9012" h="29671">
                  <a:moveTo>
                    <a:pt x="0" y="0"/>
                  </a:moveTo>
                  <a:lnTo>
                    <a:pt x="2619012" y="0"/>
                  </a:lnTo>
                  <a:lnTo>
                    <a:pt x="2590143" y="28868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ABB69ABA-A9D2-4649-A1AB-E12AA2D2C8E7}"/>
                </a:ext>
              </a:extLst>
            </p:cNvPr>
            <p:cNvSpPr/>
            <p:nvPr userDrawn="1"/>
          </p:nvSpPr>
          <p:spPr>
            <a:xfrm>
              <a:off x="169937" y="6021196"/>
              <a:ext cx="2497122" cy="29670"/>
            </a:xfrm>
            <a:custGeom>
              <a:avLst/>
              <a:gdLst>
                <a:gd name="connsiteX0" fmla="*/ 0 w 2497122"/>
                <a:gd name="connsiteY0" fmla="*/ 0 h 29670"/>
                <a:gd name="connsiteX1" fmla="*/ 2497122 w 2497122"/>
                <a:gd name="connsiteY1" fmla="*/ 0 h 29670"/>
                <a:gd name="connsiteX2" fmla="*/ 2468254 w 2497122"/>
                <a:gd name="connsiteY2" fmla="*/ 28868 h 29670"/>
                <a:gd name="connsiteX3" fmla="*/ 28066 w 2497122"/>
                <a:gd name="connsiteY3" fmla="*/ 29670 h 29670"/>
                <a:gd name="connsiteX4" fmla="*/ 28868 w 2497122"/>
                <a:gd name="connsiteY4" fmla="*/ 28868 h 29670"/>
                <a:gd name="connsiteX5" fmla="*/ 0 w 2497122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97122" h="29670">
                  <a:moveTo>
                    <a:pt x="0" y="0"/>
                  </a:moveTo>
                  <a:lnTo>
                    <a:pt x="2497122" y="0"/>
                  </a:lnTo>
                  <a:lnTo>
                    <a:pt x="2468254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8B88CE23-E34F-470C-8C56-46C08322365F}"/>
                </a:ext>
              </a:extLst>
            </p:cNvPr>
            <p:cNvSpPr/>
            <p:nvPr userDrawn="1"/>
          </p:nvSpPr>
          <p:spPr>
            <a:xfrm>
              <a:off x="229279" y="6082140"/>
              <a:ext cx="2376837" cy="28869"/>
            </a:xfrm>
            <a:custGeom>
              <a:avLst/>
              <a:gdLst>
                <a:gd name="connsiteX0" fmla="*/ 0 w 2376837"/>
                <a:gd name="connsiteY0" fmla="*/ 0 h 28869"/>
                <a:gd name="connsiteX1" fmla="*/ 2376837 w 2376837"/>
                <a:gd name="connsiteY1" fmla="*/ 0 h 28869"/>
                <a:gd name="connsiteX2" fmla="*/ 2347968 w 2376837"/>
                <a:gd name="connsiteY2" fmla="*/ 28868 h 28869"/>
                <a:gd name="connsiteX3" fmla="*/ 28868 w 2376837"/>
                <a:gd name="connsiteY3" fmla="*/ 28869 h 28869"/>
                <a:gd name="connsiteX4" fmla="*/ 0 w 2376837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837" h="28869">
                  <a:moveTo>
                    <a:pt x="0" y="0"/>
                  </a:moveTo>
                  <a:lnTo>
                    <a:pt x="2376837" y="0"/>
                  </a:lnTo>
                  <a:lnTo>
                    <a:pt x="2347968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75BCEDE2-961E-42E0-AF9C-3D070C974007}"/>
                </a:ext>
              </a:extLst>
            </p:cNvPr>
            <p:cNvSpPr/>
            <p:nvPr userDrawn="1"/>
          </p:nvSpPr>
          <p:spPr>
            <a:xfrm>
              <a:off x="290222" y="6143085"/>
              <a:ext cx="2254948" cy="28868"/>
            </a:xfrm>
            <a:custGeom>
              <a:avLst/>
              <a:gdLst>
                <a:gd name="connsiteX0" fmla="*/ 0 w 2254948"/>
                <a:gd name="connsiteY0" fmla="*/ 0 h 28868"/>
                <a:gd name="connsiteX1" fmla="*/ 2254948 w 2254948"/>
                <a:gd name="connsiteY1" fmla="*/ 0 h 28868"/>
                <a:gd name="connsiteX2" fmla="*/ 2226080 w 2254948"/>
                <a:gd name="connsiteY2" fmla="*/ 28868 h 28868"/>
                <a:gd name="connsiteX3" fmla="*/ 28868 w 2254948"/>
                <a:gd name="connsiteY3" fmla="*/ 28868 h 28868"/>
                <a:gd name="connsiteX4" fmla="*/ 0 w 2254948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54948" h="28868">
                  <a:moveTo>
                    <a:pt x="0" y="0"/>
                  </a:moveTo>
                  <a:lnTo>
                    <a:pt x="2254948" y="0"/>
                  </a:lnTo>
                  <a:lnTo>
                    <a:pt x="2226080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FB930397-7A2A-4C50-9EC9-7E3107D065D2}"/>
                </a:ext>
              </a:extLst>
            </p:cNvPr>
            <p:cNvSpPr/>
            <p:nvPr userDrawn="1"/>
          </p:nvSpPr>
          <p:spPr>
            <a:xfrm>
              <a:off x="351970" y="6203227"/>
              <a:ext cx="2133059" cy="29671"/>
            </a:xfrm>
            <a:custGeom>
              <a:avLst/>
              <a:gdLst>
                <a:gd name="connsiteX0" fmla="*/ 2133059 w 2133059"/>
                <a:gd name="connsiteY0" fmla="*/ 0 h 29671"/>
                <a:gd name="connsiteX1" fmla="*/ 2104190 w 2133059"/>
                <a:gd name="connsiteY1" fmla="*/ 28869 h 29671"/>
                <a:gd name="connsiteX2" fmla="*/ 28066 w 2133059"/>
                <a:gd name="connsiteY2" fmla="*/ 29671 h 29671"/>
                <a:gd name="connsiteX3" fmla="*/ 28868 w 2133059"/>
                <a:gd name="connsiteY3" fmla="*/ 28869 h 29671"/>
                <a:gd name="connsiteX4" fmla="*/ 0 w 2133059"/>
                <a:gd name="connsiteY4" fmla="*/ 1 h 29671"/>
                <a:gd name="connsiteX5" fmla="*/ 2133059 w 2133059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3059" h="29671">
                  <a:moveTo>
                    <a:pt x="2133059" y="0"/>
                  </a:moveTo>
                  <a:lnTo>
                    <a:pt x="2104190" y="28869"/>
                  </a:lnTo>
                  <a:lnTo>
                    <a:pt x="28066" y="29671"/>
                  </a:lnTo>
                  <a:lnTo>
                    <a:pt x="28868" y="28869"/>
                  </a:lnTo>
                  <a:lnTo>
                    <a:pt x="0" y="1"/>
                  </a:lnTo>
                  <a:lnTo>
                    <a:pt x="213305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CA98174-D81B-4241-92F9-D0D2028FFEA9}"/>
                </a:ext>
              </a:extLst>
            </p:cNvPr>
            <p:cNvSpPr/>
            <p:nvPr userDrawn="1"/>
          </p:nvSpPr>
          <p:spPr>
            <a:xfrm>
              <a:off x="411310" y="6264172"/>
              <a:ext cx="2012774" cy="28868"/>
            </a:xfrm>
            <a:custGeom>
              <a:avLst/>
              <a:gdLst>
                <a:gd name="connsiteX0" fmla="*/ 0 w 2012774"/>
                <a:gd name="connsiteY0" fmla="*/ 0 h 28868"/>
                <a:gd name="connsiteX1" fmla="*/ 2012774 w 2012774"/>
                <a:gd name="connsiteY1" fmla="*/ 0 h 28868"/>
                <a:gd name="connsiteX2" fmla="*/ 1983905 w 2012774"/>
                <a:gd name="connsiteY2" fmla="*/ 28868 h 28868"/>
                <a:gd name="connsiteX3" fmla="*/ 28868 w 2012774"/>
                <a:gd name="connsiteY3" fmla="*/ 28868 h 28868"/>
                <a:gd name="connsiteX4" fmla="*/ 0 w 201277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2774" h="28868">
                  <a:moveTo>
                    <a:pt x="0" y="0"/>
                  </a:moveTo>
                  <a:lnTo>
                    <a:pt x="2012774" y="0"/>
                  </a:lnTo>
                  <a:lnTo>
                    <a:pt x="1983905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E4CE4FB8-5E60-4288-B2FA-CF9316ED449F}"/>
                </a:ext>
              </a:extLst>
            </p:cNvPr>
            <p:cNvSpPr/>
            <p:nvPr userDrawn="1"/>
          </p:nvSpPr>
          <p:spPr>
            <a:xfrm>
              <a:off x="472255" y="6325117"/>
              <a:ext cx="1890884" cy="28868"/>
            </a:xfrm>
            <a:custGeom>
              <a:avLst/>
              <a:gdLst>
                <a:gd name="connsiteX0" fmla="*/ 0 w 1890884"/>
                <a:gd name="connsiteY0" fmla="*/ 0 h 28868"/>
                <a:gd name="connsiteX1" fmla="*/ 1890884 w 1890884"/>
                <a:gd name="connsiteY1" fmla="*/ 0 h 28868"/>
                <a:gd name="connsiteX2" fmla="*/ 1862016 w 1890884"/>
                <a:gd name="connsiteY2" fmla="*/ 28868 h 28868"/>
                <a:gd name="connsiteX3" fmla="*/ 28868 w 1890884"/>
                <a:gd name="connsiteY3" fmla="*/ 28868 h 28868"/>
                <a:gd name="connsiteX4" fmla="*/ 0 w 189088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90884" h="28868">
                  <a:moveTo>
                    <a:pt x="0" y="0"/>
                  </a:moveTo>
                  <a:lnTo>
                    <a:pt x="1890884" y="0"/>
                  </a:lnTo>
                  <a:lnTo>
                    <a:pt x="1862016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6F69FE5C-0AF0-42F6-A721-9E2244C967AA}"/>
                </a:ext>
              </a:extLst>
            </p:cNvPr>
            <p:cNvSpPr/>
            <p:nvPr userDrawn="1"/>
          </p:nvSpPr>
          <p:spPr>
            <a:xfrm>
              <a:off x="533199" y="6386061"/>
              <a:ext cx="1768996" cy="28869"/>
            </a:xfrm>
            <a:custGeom>
              <a:avLst/>
              <a:gdLst>
                <a:gd name="connsiteX0" fmla="*/ 0 w 1768996"/>
                <a:gd name="connsiteY0" fmla="*/ 0 h 28869"/>
                <a:gd name="connsiteX1" fmla="*/ 1768996 w 1768996"/>
                <a:gd name="connsiteY1" fmla="*/ 0 h 28869"/>
                <a:gd name="connsiteX2" fmla="*/ 1740128 w 1768996"/>
                <a:gd name="connsiteY2" fmla="*/ 28868 h 28869"/>
                <a:gd name="connsiteX3" fmla="*/ 28869 w 1768996"/>
                <a:gd name="connsiteY3" fmla="*/ 28869 h 28869"/>
                <a:gd name="connsiteX4" fmla="*/ 0 w 1768996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8996" h="28869">
                  <a:moveTo>
                    <a:pt x="0" y="0"/>
                  </a:moveTo>
                  <a:lnTo>
                    <a:pt x="1768996" y="0"/>
                  </a:lnTo>
                  <a:lnTo>
                    <a:pt x="1740128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E8311083-D41B-4770-B6A9-AFA83AAF2885}"/>
                </a:ext>
              </a:extLst>
            </p:cNvPr>
            <p:cNvSpPr/>
            <p:nvPr userDrawn="1"/>
          </p:nvSpPr>
          <p:spPr>
            <a:xfrm>
              <a:off x="594946" y="6446204"/>
              <a:ext cx="1647106" cy="29670"/>
            </a:xfrm>
            <a:custGeom>
              <a:avLst/>
              <a:gdLst>
                <a:gd name="connsiteX0" fmla="*/ 0 w 1647106"/>
                <a:gd name="connsiteY0" fmla="*/ 0 h 29670"/>
                <a:gd name="connsiteX1" fmla="*/ 1647106 w 1647106"/>
                <a:gd name="connsiteY1" fmla="*/ 0 h 29670"/>
                <a:gd name="connsiteX2" fmla="*/ 1618238 w 1647106"/>
                <a:gd name="connsiteY2" fmla="*/ 28868 h 29670"/>
                <a:gd name="connsiteX3" fmla="*/ 28066 w 1647106"/>
                <a:gd name="connsiteY3" fmla="*/ 29670 h 29670"/>
                <a:gd name="connsiteX4" fmla="*/ 28868 w 1647106"/>
                <a:gd name="connsiteY4" fmla="*/ 28868 h 29670"/>
                <a:gd name="connsiteX5" fmla="*/ 0 w 1647106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47106" h="29670">
                  <a:moveTo>
                    <a:pt x="0" y="0"/>
                  </a:moveTo>
                  <a:lnTo>
                    <a:pt x="1647106" y="0"/>
                  </a:lnTo>
                  <a:lnTo>
                    <a:pt x="1618238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730A62EE-9416-445D-B0B2-018F008614B8}"/>
                </a:ext>
              </a:extLst>
            </p:cNvPr>
            <p:cNvSpPr/>
            <p:nvPr userDrawn="1"/>
          </p:nvSpPr>
          <p:spPr>
            <a:xfrm>
              <a:off x="654287" y="6507148"/>
              <a:ext cx="1526821" cy="28869"/>
            </a:xfrm>
            <a:custGeom>
              <a:avLst/>
              <a:gdLst>
                <a:gd name="connsiteX0" fmla="*/ 0 w 1526821"/>
                <a:gd name="connsiteY0" fmla="*/ 0 h 28869"/>
                <a:gd name="connsiteX1" fmla="*/ 1526821 w 1526821"/>
                <a:gd name="connsiteY1" fmla="*/ 0 h 28869"/>
                <a:gd name="connsiteX2" fmla="*/ 1497952 w 1526821"/>
                <a:gd name="connsiteY2" fmla="*/ 28868 h 28869"/>
                <a:gd name="connsiteX3" fmla="*/ 28868 w 1526821"/>
                <a:gd name="connsiteY3" fmla="*/ 28869 h 28869"/>
                <a:gd name="connsiteX4" fmla="*/ 0 w 1526821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26821" h="28869">
                  <a:moveTo>
                    <a:pt x="0" y="0"/>
                  </a:moveTo>
                  <a:lnTo>
                    <a:pt x="1526821" y="0"/>
                  </a:lnTo>
                  <a:lnTo>
                    <a:pt x="1497952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4A92E211-EBEF-4E62-97FD-46ECC42436DF}"/>
                </a:ext>
              </a:extLst>
            </p:cNvPr>
            <p:cNvSpPr/>
            <p:nvPr userDrawn="1"/>
          </p:nvSpPr>
          <p:spPr>
            <a:xfrm>
              <a:off x="715231" y="6568093"/>
              <a:ext cx="1404932" cy="28868"/>
            </a:xfrm>
            <a:custGeom>
              <a:avLst/>
              <a:gdLst>
                <a:gd name="connsiteX0" fmla="*/ 0 w 1404932"/>
                <a:gd name="connsiteY0" fmla="*/ 0 h 28868"/>
                <a:gd name="connsiteX1" fmla="*/ 1404932 w 1404932"/>
                <a:gd name="connsiteY1" fmla="*/ 0 h 28868"/>
                <a:gd name="connsiteX2" fmla="*/ 1376064 w 1404932"/>
                <a:gd name="connsiteY2" fmla="*/ 28868 h 28868"/>
                <a:gd name="connsiteX3" fmla="*/ 28868 w 1404932"/>
                <a:gd name="connsiteY3" fmla="*/ 28868 h 28868"/>
                <a:gd name="connsiteX4" fmla="*/ 0 w 1404932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4932" h="28868">
                  <a:moveTo>
                    <a:pt x="0" y="0"/>
                  </a:moveTo>
                  <a:lnTo>
                    <a:pt x="1404932" y="0"/>
                  </a:lnTo>
                  <a:lnTo>
                    <a:pt x="1376064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CC8A63A1-564C-478A-B490-96E1C76014CC}"/>
                </a:ext>
              </a:extLst>
            </p:cNvPr>
            <p:cNvSpPr/>
            <p:nvPr userDrawn="1"/>
          </p:nvSpPr>
          <p:spPr>
            <a:xfrm>
              <a:off x="776977" y="6628235"/>
              <a:ext cx="1283044" cy="29671"/>
            </a:xfrm>
            <a:custGeom>
              <a:avLst/>
              <a:gdLst>
                <a:gd name="connsiteX0" fmla="*/ 1283044 w 1283044"/>
                <a:gd name="connsiteY0" fmla="*/ 0 h 29671"/>
                <a:gd name="connsiteX1" fmla="*/ 1254175 w 1283044"/>
                <a:gd name="connsiteY1" fmla="*/ 28869 h 29671"/>
                <a:gd name="connsiteX2" fmla="*/ 28067 w 1283044"/>
                <a:gd name="connsiteY2" fmla="*/ 29671 h 29671"/>
                <a:gd name="connsiteX3" fmla="*/ 28869 w 1283044"/>
                <a:gd name="connsiteY3" fmla="*/ 28869 h 29671"/>
                <a:gd name="connsiteX4" fmla="*/ 0 w 1283044"/>
                <a:gd name="connsiteY4" fmla="*/ 1 h 29671"/>
                <a:gd name="connsiteX5" fmla="*/ 1283044 w 1283044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044" h="29671">
                  <a:moveTo>
                    <a:pt x="1283044" y="0"/>
                  </a:moveTo>
                  <a:lnTo>
                    <a:pt x="1254175" y="28869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1"/>
                  </a:lnTo>
                  <a:lnTo>
                    <a:pt x="128304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4162FC41-462F-4E99-AACA-F5B9C804FB14}"/>
                </a:ext>
              </a:extLst>
            </p:cNvPr>
            <p:cNvSpPr/>
            <p:nvPr userDrawn="1"/>
          </p:nvSpPr>
          <p:spPr>
            <a:xfrm>
              <a:off x="837922" y="6689180"/>
              <a:ext cx="1161154" cy="29670"/>
            </a:xfrm>
            <a:custGeom>
              <a:avLst/>
              <a:gdLst>
                <a:gd name="connsiteX0" fmla="*/ 0 w 1161154"/>
                <a:gd name="connsiteY0" fmla="*/ 0 h 29670"/>
                <a:gd name="connsiteX1" fmla="*/ 1161154 w 1161154"/>
                <a:gd name="connsiteY1" fmla="*/ 0 h 29670"/>
                <a:gd name="connsiteX2" fmla="*/ 1132285 w 1161154"/>
                <a:gd name="connsiteY2" fmla="*/ 28868 h 29670"/>
                <a:gd name="connsiteX3" fmla="*/ 28066 w 1161154"/>
                <a:gd name="connsiteY3" fmla="*/ 29670 h 29670"/>
                <a:gd name="connsiteX4" fmla="*/ 28868 w 1161154"/>
                <a:gd name="connsiteY4" fmla="*/ 28868 h 29670"/>
                <a:gd name="connsiteX5" fmla="*/ 0 w 1161154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1154" h="29670">
                  <a:moveTo>
                    <a:pt x="0" y="0"/>
                  </a:moveTo>
                  <a:lnTo>
                    <a:pt x="1161154" y="0"/>
                  </a:lnTo>
                  <a:lnTo>
                    <a:pt x="1132285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1F9B61AC-B03D-4064-9DE6-9818F53F333C}"/>
                </a:ext>
              </a:extLst>
            </p:cNvPr>
            <p:cNvSpPr/>
            <p:nvPr userDrawn="1"/>
          </p:nvSpPr>
          <p:spPr>
            <a:xfrm>
              <a:off x="897263" y="6750124"/>
              <a:ext cx="1040868" cy="28869"/>
            </a:xfrm>
            <a:custGeom>
              <a:avLst/>
              <a:gdLst>
                <a:gd name="connsiteX0" fmla="*/ 0 w 1040868"/>
                <a:gd name="connsiteY0" fmla="*/ 0 h 28869"/>
                <a:gd name="connsiteX1" fmla="*/ 1040868 w 1040868"/>
                <a:gd name="connsiteY1" fmla="*/ 0 h 28869"/>
                <a:gd name="connsiteX2" fmla="*/ 1012000 w 1040868"/>
                <a:gd name="connsiteY2" fmla="*/ 28869 h 28869"/>
                <a:gd name="connsiteX3" fmla="*/ 28868 w 1040868"/>
                <a:gd name="connsiteY3" fmla="*/ 28869 h 28869"/>
                <a:gd name="connsiteX4" fmla="*/ 0 w 1040868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0868" h="28869">
                  <a:moveTo>
                    <a:pt x="0" y="0"/>
                  </a:moveTo>
                  <a:lnTo>
                    <a:pt x="1040868" y="0"/>
                  </a:lnTo>
                  <a:lnTo>
                    <a:pt x="1012000" y="28869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C104BA00-790F-438D-AC93-117E23CF2099}"/>
                </a:ext>
              </a:extLst>
            </p:cNvPr>
            <p:cNvSpPr/>
            <p:nvPr userDrawn="1"/>
          </p:nvSpPr>
          <p:spPr>
            <a:xfrm>
              <a:off x="958207" y="6811069"/>
              <a:ext cx="918980" cy="28869"/>
            </a:xfrm>
            <a:custGeom>
              <a:avLst/>
              <a:gdLst>
                <a:gd name="connsiteX0" fmla="*/ 0 w 918980"/>
                <a:gd name="connsiteY0" fmla="*/ 0 h 28869"/>
                <a:gd name="connsiteX1" fmla="*/ 918980 w 918980"/>
                <a:gd name="connsiteY1" fmla="*/ 0 h 28869"/>
                <a:gd name="connsiteX2" fmla="*/ 890112 w 918980"/>
                <a:gd name="connsiteY2" fmla="*/ 28868 h 28869"/>
                <a:gd name="connsiteX3" fmla="*/ 28869 w 918980"/>
                <a:gd name="connsiteY3" fmla="*/ 28869 h 28869"/>
                <a:gd name="connsiteX4" fmla="*/ 0 w 918980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8980" h="28869">
                  <a:moveTo>
                    <a:pt x="0" y="0"/>
                  </a:moveTo>
                  <a:lnTo>
                    <a:pt x="918980" y="0"/>
                  </a:lnTo>
                  <a:lnTo>
                    <a:pt x="890112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788A3CD7-1915-41CF-9FB5-E6FEDCA8F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3659" y="5801762"/>
            <a:ext cx="1075475" cy="1058335"/>
          </a:xfrm>
          <a:custGeom>
            <a:avLst/>
            <a:gdLst>
              <a:gd name="connsiteX0" fmla="*/ 1062720 w 1062720"/>
              <a:gd name="connsiteY0" fmla="*/ 0 h 1062720"/>
              <a:gd name="connsiteX1" fmla="*/ 1062720 w 1062720"/>
              <a:gd name="connsiteY1" fmla="*/ 1062720 h 1062720"/>
              <a:gd name="connsiteX2" fmla="*/ 0 w 1062720"/>
              <a:gd name="connsiteY2" fmla="*/ 1062720 h 1062720"/>
              <a:gd name="connsiteX3" fmla="*/ 1062720 w 1062720"/>
              <a:gd name="connsiteY3" fmla="*/ 0 h 1062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62720" h="1062720">
                <a:moveTo>
                  <a:pt x="1062720" y="0"/>
                </a:moveTo>
                <a:lnTo>
                  <a:pt x="1062720" y="1062720"/>
                </a:lnTo>
                <a:lnTo>
                  <a:pt x="0" y="1062720"/>
                </a:lnTo>
                <a:lnTo>
                  <a:pt x="106272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FEE07693-1822-40D4-88A4-0F663C787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5546" y="6829131"/>
            <a:ext cx="918980" cy="28869"/>
          </a:xfrm>
          <a:custGeom>
            <a:avLst/>
            <a:gdLst>
              <a:gd name="connsiteX0" fmla="*/ 0 w 918980"/>
              <a:gd name="connsiteY0" fmla="*/ 0 h 28869"/>
              <a:gd name="connsiteX1" fmla="*/ 918980 w 918980"/>
              <a:gd name="connsiteY1" fmla="*/ 0 h 28869"/>
              <a:gd name="connsiteX2" fmla="*/ 890112 w 918980"/>
              <a:gd name="connsiteY2" fmla="*/ 28868 h 28869"/>
              <a:gd name="connsiteX3" fmla="*/ 28869 w 918980"/>
              <a:gd name="connsiteY3" fmla="*/ 28869 h 28869"/>
              <a:gd name="connsiteX4" fmla="*/ 0 w 918980"/>
              <a:gd name="connsiteY4" fmla="*/ 0 h 288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8980" h="28869">
                <a:moveTo>
                  <a:pt x="0" y="0"/>
                </a:moveTo>
                <a:lnTo>
                  <a:pt x="918980" y="0"/>
                </a:lnTo>
                <a:lnTo>
                  <a:pt x="890112" y="28868"/>
                </a:lnTo>
                <a:lnTo>
                  <a:pt x="28869" y="2886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8142DAF-BE54-C239-5685-89D55E027E4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20440" y="896111"/>
            <a:ext cx="7889768" cy="2039341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A2EBD71-EB16-773C-A6CB-C6E1259AE70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3520440" y="3259056"/>
            <a:ext cx="2994660" cy="3006531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/>
            </a:lvl1pPr>
            <a:lvl2pPr>
              <a:lnSpc>
                <a:spcPts val="2000"/>
              </a:lnSpc>
              <a:defRPr sz="1800"/>
            </a:lvl2pPr>
            <a:lvl3pPr>
              <a:lnSpc>
                <a:spcPts val="2000"/>
              </a:lnSpc>
              <a:defRPr sz="1800"/>
            </a:lvl3pPr>
            <a:lvl4pPr>
              <a:lnSpc>
                <a:spcPts val="2000"/>
              </a:lnSpc>
              <a:defRPr sz="1800"/>
            </a:lvl4pPr>
            <a:lvl5pPr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6944BE1-9937-7EA2-AA56-336B8D5CAADA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826432" y="3253740"/>
            <a:ext cx="4580088" cy="3006531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9" name="Date Placeholder 3">
            <a:extLst>
              <a:ext uri="{FF2B5EF4-FFF2-40B4-BE49-F238E27FC236}">
                <a16:creationId xmlns:a16="http://schemas.microsoft.com/office/drawing/2014/main" id="{5A56B3AA-5CA2-4004-8F95-11FD7B895D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2372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210" name="Footer Placeholder 4">
            <a:extLst>
              <a:ext uri="{FF2B5EF4-FFF2-40B4-BE49-F238E27FC236}">
                <a16:creationId xmlns:a16="http://schemas.microsoft.com/office/drawing/2014/main" id="{07D92F37-472D-4CCB-AA97-FA42E5607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642161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11" name="Slide Number Placeholder 5">
            <a:extLst>
              <a:ext uri="{FF2B5EF4-FFF2-40B4-BE49-F238E27FC236}">
                <a16:creationId xmlns:a16="http://schemas.microsoft.com/office/drawing/2014/main" id="{C0E89FFF-230F-4CBA-A6BC-D887B3FFA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9320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15145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Pic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07877" y="898524"/>
            <a:ext cx="7606895" cy="2029967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01CF25F4-1889-5FE4-9BE0-413C509639D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011337" y="9212"/>
            <a:ext cx="2029967" cy="4850544"/>
          </a:xfrm>
          <a:custGeom>
            <a:avLst/>
            <a:gdLst>
              <a:gd name="connsiteX0" fmla="*/ 0 w 2029967"/>
              <a:gd name="connsiteY0" fmla="*/ 0 h 4850544"/>
              <a:gd name="connsiteX1" fmla="*/ 2029967 w 2029967"/>
              <a:gd name="connsiteY1" fmla="*/ 0 h 4850544"/>
              <a:gd name="connsiteX2" fmla="*/ 2029967 w 2029967"/>
              <a:gd name="connsiteY2" fmla="*/ 4850544 h 4850544"/>
              <a:gd name="connsiteX3" fmla="*/ 2025599 w 2029967"/>
              <a:gd name="connsiteY3" fmla="*/ 4850544 h 4850544"/>
              <a:gd name="connsiteX4" fmla="*/ 2 w 2029967"/>
              <a:gd name="connsiteY4" fmla="*/ 2824947 h 4850544"/>
              <a:gd name="connsiteX5" fmla="*/ 2 w 2029967"/>
              <a:gd name="connsiteY5" fmla="*/ 4850544 h 4850544"/>
              <a:gd name="connsiteX6" fmla="*/ 0 w 2029967"/>
              <a:gd name="connsiteY6" fmla="*/ 4850544 h 48505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29967" h="4850544">
                <a:moveTo>
                  <a:pt x="0" y="0"/>
                </a:moveTo>
                <a:lnTo>
                  <a:pt x="2029967" y="0"/>
                </a:lnTo>
                <a:lnTo>
                  <a:pt x="2029967" y="4850544"/>
                </a:lnTo>
                <a:lnTo>
                  <a:pt x="2025599" y="4850544"/>
                </a:lnTo>
                <a:lnTo>
                  <a:pt x="2" y="2824947"/>
                </a:lnTo>
                <a:lnTo>
                  <a:pt x="2" y="4850544"/>
                </a:lnTo>
                <a:lnTo>
                  <a:pt x="0" y="485054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CC28908-2548-441C-BE9D-8728E1FC8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4863266"/>
            <a:ext cx="2029968" cy="200489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731DC170-FB16-45F8-B62C-DCAB2B9AC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338" y="5865203"/>
            <a:ext cx="2019299" cy="999451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DE2E4A5-BFB0-8F89-C606-A1581EB9FC6E}"/>
              </a:ext>
            </a:extLst>
          </p:cNvPr>
          <p:cNvSpPr>
            <a:spLocks noGrp="1"/>
          </p:cNvSpPr>
          <p:nvPr>
            <p:ph sz="half" idx="16" hasCustomPrompt="1"/>
          </p:nvPr>
        </p:nvSpPr>
        <p:spPr>
          <a:xfrm>
            <a:off x="3803953" y="3259138"/>
            <a:ext cx="7615274" cy="2978150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  <a:lvl2pPr marL="685800">
              <a:lnSpc>
                <a:spcPts val="2000"/>
              </a:lnSpc>
              <a:defRPr sz="1800">
                <a:solidFill>
                  <a:schemeClr val="tx2"/>
                </a:solidFill>
              </a:defRPr>
            </a:lvl2pPr>
            <a:lvl3pPr marL="1143000">
              <a:lnSpc>
                <a:spcPts val="2000"/>
              </a:lnSpc>
              <a:defRPr sz="1800">
                <a:solidFill>
                  <a:schemeClr val="tx2"/>
                </a:solidFill>
              </a:defRPr>
            </a:lvl3pPr>
            <a:lvl4pPr marL="1600200">
              <a:lnSpc>
                <a:spcPts val="2000"/>
              </a:lnSpc>
              <a:defRPr sz="1800">
                <a:solidFill>
                  <a:schemeClr val="tx2"/>
                </a:solidFill>
              </a:defRPr>
            </a:lvl4pPr>
            <a:lvl5pPr marL="2057400">
              <a:lnSpc>
                <a:spcPts val="2000"/>
              </a:lnSpc>
              <a:defRPr sz="18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9" name="Date Placeholder 3">
            <a:extLst>
              <a:ext uri="{FF2B5EF4-FFF2-40B4-BE49-F238E27FC236}">
                <a16:creationId xmlns:a16="http://schemas.microsoft.com/office/drawing/2014/main" id="{E2B0C6B8-E2CB-460E-BBC8-AC4339C89D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0395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70" name="Footer Placeholder 4">
            <a:extLst>
              <a:ext uri="{FF2B5EF4-FFF2-40B4-BE49-F238E27FC236}">
                <a16:creationId xmlns:a16="http://schemas.microsoft.com/office/drawing/2014/main" id="{433844D3-0FDA-4C97-9B21-5021A38E4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88630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1" name="Slide Number Placeholder 5">
            <a:extLst>
              <a:ext uri="{FF2B5EF4-FFF2-40B4-BE49-F238E27FC236}">
                <a16:creationId xmlns:a16="http://schemas.microsoft.com/office/drawing/2014/main" id="{EC059538-F80F-46C9-80EB-AC9B56DD0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2027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78F81CD-65D4-6CA1-E2C2-34DF58B56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1000" y="0"/>
            <a:ext cx="1015984" cy="6858000"/>
            <a:chOff x="-1000" y="0"/>
            <a:chExt cx="1015984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419657A-6BE9-88F7-BE4C-6BF3C13F7E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4828032"/>
              <a:ext cx="1014984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BB2BB8E-26BE-8FBF-1C62-4F4285819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864BEFA-BF82-8BAF-1977-518DCAB0F3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14C6E7FC-E03B-5EE2-7126-8CC1FBCB9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-462818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59957EF-0F68-275E-1FFC-87388D717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CECEEA3-55C1-1632-4F14-7E57A8026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00582" y="2932749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16" name="Graphic 15">
              <a:extLst>
                <a:ext uri="{FF2B5EF4-FFF2-40B4-BE49-F238E27FC236}">
                  <a16:creationId xmlns:a16="http://schemas.microsoft.com/office/drawing/2014/main" id="{A6290E86-B21F-0C88-099F-07B046CA1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5400000">
              <a:off x="-457200" y="5380762"/>
              <a:ext cx="1828800" cy="914400"/>
            </a:xfrm>
            <a:prstGeom prst="rect">
              <a:avLst/>
            </a:prstGeom>
          </p:spPr>
        </p:pic>
      </p:grpSp>
      <p:sp>
        <p:nvSpPr>
          <p:cNvPr id="26" name="Rectangle 23">
            <a:extLst>
              <a:ext uri="{FF2B5EF4-FFF2-40B4-BE49-F238E27FC236}">
                <a16:creationId xmlns:a16="http://schemas.microsoft.com/office/drawing/2014/main" id="{E489F066-AA0F-D3C7-739B-15808100E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2834159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550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Tab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896112"/>
            <a:ext cx="10668000" cy="1325563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Rectangle 23">
            <a:extLst>
              <a:ext uri="{FF2B5EF4-FFF2-40B4-BE49-F238E27FC236}">
                <a16:creationId xmlns:a16="http://schemas.microsoft.com/office/drawing/2014/main" id="{AB92D86A-5036-415A-B056-A55CB2E0C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177016" y="0"/>
            <a:ext cx="1014984" cy="1014984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0FC509-0D49-9500-59C9-DAE0A699FB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2417197"/>
            <a:ext cx="4278313" cy="3737541"/>
          </a:xfrm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ts val="0"/>
              </a:spcBef>
              <a:spcAft>
                <a:spcPts val="1200"/>
              </a:spcAft>
              <a:defRPr lang="en-US" sz="1800" smtClean="0"/>
            </a:lvl1pPr>
            <a:lvl2pPr>
              <a:spcBef>
                <a:spcPts val="0"/>
              </a:spcBef>
              <a:spcAft>
                <a:spcPts val="1200"/>
              </a:spcAft>
              <a:defRPr lang="en-US" sz="1800" smtClean="0"/>
            </a:lvl2pPr>
            <a:lvl3pPr>
              <a:spcBef>
                <a:spcPts val="0"/>
              </a:spcBef>
              <a:spcAft>
                <a:spcPts val="1200"/>
              </a:spcAft>
              <a:defRPr lang="en-US" sz="1800" smtClean="0"/>
            </a:lvl3pPr>
            <a:lvl4pPr>
              <a:spcBef>
                <a:spcPts val="0"/>
              </a:spcBef>
              <a:spcAft>
                <a:spcPts val="1200"/>
              </a:spcAft>
              <a:defRPr lang="en-US" sz="1800" smtClean="0"/>
            </a:lvl4pPr>
            <a:lvl5pPr>
              <a:spcBef>
                <a:spcPts val="0"/>
              </a:spcBef>
              <a:spcAft>
                <a:spcPts val="1200"/>
              </a:spcAft>
              <a:defRPr lang="en-US" sz="1800"/>
            </a:lvl5pPr>
          </a:lstStyle>
          <a:p>
            <a:pPr lvl="0"/>
            <a:r>
              <a:rPr lang="en-US" dirty="0"/>
              <a:t>Click to add text </a:t>
            </a:r>
          </a:p>
          <a:p>
            <a:pPr marL="685800" lvl="1" indent="-228600"/>
            <a:r>
              <a:rPr lang="en-US" dirty="0"/>
              <a:t>Second level</a:t>
            </a:r>
          </a:p>
          <a:p>
            <a:pPr marL="1143000" lvl="2" indent="-228600"/>
            <a:r>
              <a:rPr lang="en-US" dirty="0"/>
              <a:t>Third level</a:t>
            </a:r>
          </a:p>
          <a:p>
            <a:pPr marL="1600200" lvl="3" indent="-228600"/>
            <a:r>
              <a:rPr lang="en-US" dirty="0"/>
              <a:t>Fourth level</a:t>
            </a:r>
          </a:p>
          <a:p>
            <a:pPr marL="2057400" lvl="4" indent="-228600"/>
            <a:r>
              <a:rPr lang="en-US" dirty="0"/>
              <a:t>Fifth level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7113F543-A373-5951-EBF3-7E283EE52F0B}"/>
              </a:ext>
            </a:extLst>
          </p:cNvPr>
          <p:cNvSpPr>
            <a:spLocks noGrp="1"/>
          </p:cNvSpPr>
          <p:nvPr>
            <p:ph type="tbl" sz="quarter" idx="14" hasCustomPrompt="1"/>
          </p:nvPr>
        </p:nvSpPr>
        <p:spPr>
          <a:xfrm>
            <a:off x="5241471" y="2417763"/>
            <a:ext cx="6188529" cy="3736975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icon to insert table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D4C80AE-01F3-AAB6-99EF-DB1B5934CF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44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C0241B24-8629-6BC2-C72F-A156F0624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3449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FBBF9-1C14-3371-F0AC-507FFCAB3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8175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1890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52574" y="896111"/>
            <a:ext cx="9866540" cy="1358140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9F1898E-3E74-4E43-A202-1A664022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014984" cy="6858000"/>
            <a:chOff x="0" y="0"/>
            <a:chExt cx="1014984" cy="6858000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814776F7-F8A5-4235-8C8D-17F0E4F45B03}"/>
                </a:ext>
              </a:extLst>
            </p:cNvPr>
            <p:cNvSpPr/>
            <p:nvPr userDrawn="1"/>
          </p:nvSpPr>
          <p:spPr>
            <a:xfrm>
              <a:off x="0" y="4828032"/>
              <a:ext cx="1014984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F301899-34C1-47B4-B5CD-F77BA341C0F9}"/>
                </a:ext>
              </a:extLst>
            </p:cNvPr>
            <p:cNvSpPr/>
            <p:nvPr userDrawn="1"/>
          </p:nvSpPr>
          <p:spPr>
            <a:xfrm>
              <a:off x="0" y="2833299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A66E9363-03B7-439D-8B5E-0665E48F046E}"/>
                </a:ext>
              </a:extLst>
            </p:cNvPr>
            <p:cNvSpPr/>
            <p:nvPr userDrawn="1"/>
          </p:nvSpPr>
          <p:spPr>
            <a:xfrm>
              <a:off x="0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0432F5F5-1688-44BD-B071-A62C04824FB8}"/>
                </a:ext>
              </a:extLst>
            </p:cNvPr>
            <p:cNvSpPr/>
            <p:nvPr userDrawn="1"/>
          </p:nvSpPr>
          <p:spPr>
            <a:xfrm>
              <a:off x="0" y="2029863"/>
              <a:ext cx="1014984" cy="812951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89FF8F5-F7B8-46B0-BB03-FE972A6832E7}"/>
                </a:ext>
              </a:extLst>
            </p:cNvPr>
            <p:cNvSpPr/>
            <p:nvPr userDrawn="1"/>
          </p:nvSpPr>
          <p:spPr>
            <a:xfrm rot="10800000">
              <a:off x="100582" y="2936725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48" name="Graphic 47">
              <a:extLst>
                <a:ext uri="{FF2B5EF4-FFF2-40B4-BE49-F238E27FC236}">
                  <a16:creationId xmlns:a16="http://schemas.microsoft.com/office/drawing/2014/main" id="{31EB8EE7-3843-4CA8-879D-5D985DAA0D1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5400000">
              <a:off x="-457200" y="5416459"/>
              <a:ext cx="1828800" cy="914400"/>
            </a:xfrm>
            <a:prstGeom prst="rect">
              <a:avLst/>
            </a:prstGeom>
          </p:spPr>
        </p:pic>
        <p:pic>
          <p:nvPicPr>
            <p:cNvPr id="50" name="Graphic 49">
              <a:extLst>
                <a:ext uri="{FF2B5EF4-FFF2-40B4-BE49-F238E27FC236}">
                  <a16:creationId xmlns:a16="http://schemas.microsoft.com/office/drawing/2014/main" id="{5FF0EEFD-0038-4A2F-AD3B-01A98EFF5CF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57200" y="563329"/>
              <a:ext cx="1828800" cy="914400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50232-76AA-C9E3-F846-8DB1B44E5AF3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1552575" y="2481940"/>
            <a:ext cx="6477952" cy="363583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2pPr>
            <a:lvl3pPr marL="9144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3pPr>
            <a:lvl4pPr marL="13716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4pPr>
            <a:lvl5pPr marL="18288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37A04978-5D2C-BBF1-9C05-C5271761901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72723" y="2481940"/>
            <a:ext cx="3046391" cy="3759200"/>
          </a:xfrm>
        </p:spPr>
        <p:txBody>
          <a:bodyPr>
            <a:normAutofit/>
          </a:bodyPr>
          <a:lstStyle>
            <a:lvl1pPr marL="342900" indent="-342900">
              <a:spcAft>
                <a:spcPts val="600"/>
              </a:spcAft>
              <a:buFont typeface="+mj-lt"/>
              <a:buAutoNum type="arabicPeriod"/>
              <a:defRPr sz="1800">
                <a:solidFill>
                  <a:schemeClr val="bg1"/>
                </a:solidFill>
              </a:defRPr>
            </a:lvl1pPr>
            <a:lvl2pPr marL="800100" indent="-342900">
              <a:spcAft>
                <a:spcPts val="600"/>
              </a:spcAft>
              <a:buFont typeface="+mj-lt"/>
              <a:buAutoNum type="alphaLcPeriod"/>
              <a:defRPr sz="1800">
                <a:solidFill>
                  <a:schemeClr val="bg1"/>
                </a:solidFill>
              </a:defRPr>
            </a:lvl2pPr>
            <a:lvl3pPr marL="1257300" indent="-342900">
              <a:spcAft>
                <a:spcPts val="600"/>
              </a:spcAft>
              <a:buFont typeface="+mj-lt"/>
              <a:buAutoNum type="arabicParenR"/>
              <a:defRPr sz="1800">
                <a:solidFill>
                  <a:schemeClr val="bg1"/>
                </a:solidFill>
              </a:defRPr>
            </a:lvl3pPr>
            <a:lvl4pPr marL="1714500" indent="-342900">
              <a:spcAft>
                <a:spcPts val="600"/>
              </a:spcAft>
              <a:buFont typeface="+mj-lt"/>
              <a:buAutoNum type="alphaLcParenR"/>
              <a:defRPr sz="1800">
                <a:solidFill>
                  <a:schemeClr val="bg1"/>
                </a:solidFill>
              </a:defRPr>
            </a:lvl4pPr>
            <a:lvl5pPr marL="2171700" indent="-342900">
              <a:spcAft>
                <a:spcPts val="600"/>
              </a:spcAft>
              <a:buFont typeface="+mj-lt"/>
              <a:buAutoNum type="romanLcPeriod"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3" name="Date Placeholder 3">
            <a:extLst>
              <a:ext uri="{FF2B5EF4-FFF2-40B4-BE49-F238E27FC236}">
                <a16:creationId xmlns:a16="http://schemas.microsoft.com/office/drawing/2014/main" id="{41C57AEB-9E33-4F77-9F58-DB0D1B9787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554480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4" name="Footer Placeholder 4">
            <a:extLst>
              <a:ext uri="{FF2B5EF4-FFF2-40B4-BE49-F238E27FC236}">
                <a16:creationId xmlns:a16="http://schemas.microsoft.com/office/drawing/2014/main" id="{182F895D-C48A-41AA-9DE6-43A17B7E0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4452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5" name="Slide Number Placeholder 5">
            <a:extLst>
              <a:ext uri="{FF2B5EF4-FFF2-40B4-BE49-F238E27FC236}">
                <a16:creationId xmlns:a16="http://schemas.microsoft.com/office/drawing/2014/main" id="{4C15BF58-30D9-4A0E-8506-1CD777B0F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73688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392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4155" y="896112"/>
            <a:ext cx="10665845" cy="1325563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Table Placeholder 4">
            <a:extLst>
              <a:ext uri="{FF2B5EF4-FFF2-40B4-BE49-F238E27FC236}">
                <a16:creationId xmlns:a16="http://schemas.microsoft.com/office/drawing/2014/main" id="{E06194BC-6453-CA18-2623-B07F3A5D4E92}"/>
              </a:ext>
            </a:extLst>
          </p:cNvPr>
          <p:cNvSpPr>
            <a:spLocks noGrp="1"/>
          </p:cNvSpPr>
          <p:nvPr>
            <p:ph type="tbl" sz="quarter" idx="13" hasCustomPrompt="1"/>
          </p:nvPr>
        </p:nvSpPr>
        <p:spPr>
          <a:xfrm>
            <a:off x="762000" y="2417763"/>
            <a:ext cx="10665845" cy="3678235"/>
          </a:xfrm>
        </p:spPr>
        <p:txBody>
          <a:bodyPr/>
          <a:lstStyle>
            <a:lvl1pPr>
              <a:defRPr/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icon to insert table</a:t>
            </a:r>
          </a:p>
          <a:p>
            <a:endParaRPr lang="en-US" dirty="0"/>
          </a:p>
        </p:txBody>
      </p:sp>
      <p:sp>
        <p:nvSpPr>
          <p:cNvPr id="7" name="Rectangle 23">
            <a:extLst>
              <a:ext uri="{FF2B5EF4-FFF2-40B4-BE49-F238E27FC236}">
                <a16:creationId xmlns:a16="http://schemas.microsoft.com/office/drawing/2014/main" id="{AB92D86A-5036-415A-B056-A55CB2E0C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177016" y="0"/>
            <a:ext cx="1014984" cy="1014984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3A465A0-88AA-B50B-92D8-3A54928329F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44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6195F626-7C08-9907-6A85-922BE6AA0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3449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BAD34A-4F3F-C89B-BBBC-E7740F414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8175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748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211C2927-0A13-DC57-A83B-B8DB787A4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843092" cy="6858000"/>
            <a:chOff x="0" y="0"/>
            <a:chExt cx="6843092" cy="6858000"/>
          </a:xfrm>
        </p:grpSpPr>
        <p:sp>
          <p:nvSpPr>
            <p:cNvPr id="344" name="Rectangle 343">
              <a:extLst>
                <a:ext uri="{FF2B5EF4-FFF2-40B4-BE49-F238E27FC236}">
                  <a16:creationId xmlns:a16="http://schemas.microsoft.com/office/drawing/2014/main" id="{0685D98A-CA5A-4C48-9AEB-4C1A201237A1}"/>
                </a:ext>
              </a:extLst>
            </p:cNvPr>
            <p:cNvSpPr/>
            <p:nvPr userDrawn="1"/>
          </p:nvSpPr>
          <p:spPr>
            <a:xfrm>
              <a:off x="2021206" y="4828032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1F97041-3EE3-4F17-990B-3AC264934EF0}"/>
                </a:ext>
              </a:extLst>
            </p:cNvPr>
            <p:cNvSpPr/>
            <p:nvPr userDrawn="1"/>
          </p:nvSpPr>
          <p:spPr>
            <a:xfrm>
              <a:off x="0" y="0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1DA30E2-82DB-4AA1-B134-9482F5CD7689}"/>
                </a:ext>
              </a:extLst>
            </p:cNvPr>
            <p:cNvSpPr/>
            <p:nvPr userDrawn="1"/>
          </p:nvSpPr>
          <p:spPr>
            <a:xfrm>
              <a:off x="2457970" y="1686431"/>
              <a:ext cx="1828800" cy="18288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02070B-3F7D-436A-849C-FB64175E8B45}"/>
                </a:ext>
              </a:extLst>
            </p:cNvPr>
            <p:cNvSpPr/>
            <p:nvPr userDrawn="1"/>
          </p:nvSpPr>
          <p:spPr>
            <a:xfrm>
              <a:off x="0" y="6108192"/>
              <a:ext cx="2029968" cy="74980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9">
              <a:extLst>
                <a:ext uri="{FF2B5EF4-FFF2-40B4-BE49-F238E27FC236}">
                  <a16:creationId xmlns:a16="http://schemas.microsoft.com/office/drawing/2014/main" id="{675AAC8A-F8AB-44A3-9748-96464E9E0B6B}"/>
                </a:ext>
              </a:extLst>
            </p:cNvPr>
            <p:cNvSpPr/>
            <p:nvPr userDrawn="1"/>
          </p:nvSpPr>
          <p:spPr>
            <a:xfrm>
              <a:off x="4054172" y="4069080"/>
              <a:ext cx="2788920" cy="2788920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AC3F6810-4D95-4C6E-A30A-459BAD7510FE}"/>
                </a:ext>
              </a:extLst>
            </p:cNvPr>
            <p:cNvGrpSpPr/>
            <p:nvPr userDrawn="1"/>
          </p:nvGrpSpPr>
          <p:grpSpPr>
            <a:xfrm>
              <a:off x="23853" y="2101527"/>
              <a:ext cx="1920240" cy="1920240"/>
              <a:chOff x="5361924" y="7472790"/>
              <a:chExt cx="1828800" cy="1828800"/>
            </a:xfrm>
          </p:grpSpPr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81973B3A-7185-45FB-A2E6-A7BDE6414DF3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99" name="Group 98">
                  <a:extLst>
                    <a:ext uri="{FF2B5EF4-FFF2-40B4-BE49-F238E27FC236}">
                      <a16:creationId xmlns:a16="http://schemas.microsoft.com/office/drawing/2014/main" id="{DACFFF66-0600-406E-AF42-9FD8E8EDB397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96" name="Group 95">
                    <a:extLst>
                      <a:ext uri="{FF2B5EF4-FFF2-40B4-BE49-F238E27FC236}">
                        <a16:creationId xmlns:a16="http://schemas.microsoft.com/office/drawing/2014/main" id="{9411687D-2631-487B-AEAB-39750C9E52B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90" name="Group 89">
                      <a:extLst>
                        <a:ext uri="{FF2B5EF4-FFF2-40B4-BE49-F238E27FC236}">
                          <a16:creationId xmlns:a16="http://schemas.microsoft.com/office/drawing/2014/main" id="{4BDDEAF6-0726-4BF4-96D7-EBA489ABF3E5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89" name="Group 88">
                        <a:extLst>
                          <a:ext uri="{FF2B5EF4-FFF2-40B4-BE49-F238E27FC236}">
                            <a16:creationId xmlns:a16="http://schemas.microsoft.com/office/drawing/2014/main" id="{F80BBFBA-D0FB-4E20-8981-F569A2A0B678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86" name="Group 85">
                          <a:extLst>
                            <a:ext uri="{FF2B5EF4-FFF2-40B4-BE49-F238E27FC236}">
                              <a16:creationId xmlns:a16="http://schemas.microsoft.com/office/drawing/2014/main" id="{6B3BCF7C-4204-4B1A-8371-96E859FC8425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83" name="Group 82">
                            <a:extLst>
                              <a:ext uri="{FF2B5EF4-FFF2-40B4-BE49-F238E27FC236}">
                                <a16:creationId xmlns:a16="http://schemas.microsoft.com/office/drawing/2014/main" id="{31CF95CD-48BB-4659-870A-21584266D83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78" name="Oval 77">
                              <a:extLst>
                                <a:ext uri="{FF2B5EF4-FFF2-40B4-BE49-F238E27FC236}">
                                  <a16:creationId xmlns:a16="http://schemas.microsoft.com/office/drawing/2014/main" id="{871E1954-F3FD-427D-8FFA-F2883967354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80" name="Oval 79">
                              <a:extLst>
                                <a:ext uri="{FF2B5EF4-FFF2-40B4-BE49-F238E27FC236}">
                                  <a16:creationId xmlns:a16="http://schemas.microsoft.com/office/drawing/2014/main" id="{B655BD1D-8AE2-43E7-B1D4-17923D0E0171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82" name="Oval 81">
                            <a:extLst>
                              <a:ext uri="{FF2B5EF4-FFF2-40B4-BE49-F238E27FC236}">
                                <a16:creationId xmlns:a16="http://schemas.microsoft.com/office/drawing/2014/main" id="{9F92C461-5E10-49F3-B4F0-F320512C075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85" name="Oval 84">
                          <a:extLst>
                            <a:ext uri="{FF2B5EF4-FFF2-40B4-BE49-F238E27FC236}">
                              <a16:creationId xmlns:a16="http://schemas.microsoft.com/office/drawing/2014/main" id="{A6D57951-375C-41E9-BF45-DFC40F8E0A1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88" name="Oval 87">
                        <a:extLst>
                          <a:ext uri="{FF2B5EF4-FFF2-40B4-BE49-F238E27FC236}">
                            <a16:creationId xmlns:a16="http://schemas.microsoft.com/office/drawing/2014/main" id="{E4A4216D-DF9B-4DD9-989C-1F4040F3F4F7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92" name="Oval 91">
                      <a:extLst>
                        <a:ext uri="{FF2B5EF4-FFF2-40B4-BE49-F238E27FC236}">
                          <a16:creationId xmlns:a16="http://schemas.microsoft.com/office/drawing/2014/main" id="{3DCCC81D-9EE7-47A8-8A4C-74B5E047A336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95" name="Oval 94">
                    <a:extLst>
                      <a:ext uri="{FF2B5EF4-FFF2-40B4-BE49-F238E27FC236}">
                        <a16:creationId xmlns:a16="http://schemas.microsoft.com/office/drawing/2014/main" id="{9985F9FD-CFFB-417E-A560-28BD7BC7EE86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98" name="Oval 97">
                  <a:extLst>
                    <a:ext uri="{FF2B5EF4-FFF2-40B4-BE49-F238E27FC236}">
                      <a16:creationId xmlns:a16="http://schemas.microsoft.com/office/drawing/2014/main" id="{9A923F7B-7D75-4E04-AE62-D5B99F645756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2" name="Oval 101">
                  <a:extLst>
                    <a:ext uri="{FF2B5EF4-FFF2-40B4-BE49-F238E27FC236}">
                      <a16:creationId xmlns:a16="http://schemas.microsoft.com/office/drawing/2014/main" id="{F0239D2C-73EF-42E3-B73F-E69B7C27F65B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5" name="Oval 104">
                  <a:extLst>
                    <a:ext uri="{FF2B5EF4-FFF2-40B4-BE49-F238E27FC236}">
                      <a16:creationId xmlns:a16="http://schemas.microsoft.com/office/drawing/2014/main" id="{59BA1C3D-ADED-4596-8A9D-3DEC7E848945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015F2BFA-6803-42A0-A870-794B120EF574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10" name="Oval 109">
                  <a:extLst>
                    <a:ext uri="{FF2B5EF4-FFF2-40B4-BE49-F238E27FC236}">
                      <a16:creationId xmlns:a16="http://schemas.microsoft.com/office/drawing/2014/main" id="{E09A173D-9FE5-446C-B59E-5D7C0A00BF6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13" name="Oval 112">
                <a:extLst>
                  <a:ext uri="{FF2B5EF4-FFF2-40B4-BE49-F238E27FC236}">
                    <a16:creationId xmlns:a16="http://schemas.microsoft.com/office/drawing/2014/main" id="{974C3792-995F-4717-8C8B-089BBA7DE9C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FD950B-0E2B-4905-8DE9-195E24B2ABE7}"/>
                </a:ext>
              </a:extLst>
            </p:cNvPr>
            <p:cNvSpPr/>
            <p:nvPr userDrawn="1"/>
          </p:nvSpPr>
          <p:spPr>
            <a:xfrm rot="10800000">
              <a:off x="1013527" y="204317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8" name="Rectangle 9">
              <a:extLst>
                <a:ext uri="{FF2B5EF4-FFF2-40B4-BE49-F238E27FC236}">
                  <a16:creationId xmlns:a16="http://schemas.microsoft.com/office/drawing/2014/main" id="{D0B57759-E007-4FD0-9C6B-356DC53050C4}"/>
                </a:ext>
              </a:extLst>
            </p:cNvPr>
            <p:cNvSpPr/>
            <p:nvPr userDrawn="1"/>
          </p:nvSpPr>
          <p:spPr>
            <a:xfrm rot="5400000">
              <a:off x="2028432" y="4821048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5" name="Oval 174">
              <a:extLst>
                <a:ext uri="{FF2B5EF4-FFF2-40B4-BE49-F238E27FC236}">
                  <a16:creationId xmlns:a16="http://schemas.microsoft.com/office/drawing/2014/main" id="{273C520A-0126-47DA-A75B-1A38883907A2}"/>
                </a:ext>
              </a:extLst>
            </p:cNvPr>
            <p:cNvSpPr/>
            <p:nvPr userDrawn="1"/>
          </p:nvSpPr>
          <p:spPr>
            <a:xfrm>
              <a:off x="861942" y="888111"/>
              <a:ext cx="274320" cy="27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AB12487D-8BC9-4BEB-B6A7-B9DD702B2BD3}"/>
                </a:ext>
              </a:extLst>
            </p:cNvPr>
            <p:cNvSpPr/>
            <p:nvPr userDrawn="1"/>
          </p:nvSpPr>
          <p:spPr>
            <a:xfrm>
              <a:off x="0" y="4082178"/>
              <a:ext cx="2029968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97" name="Graphic 296">
              <a:extLst>
                <a:ext uri="{FF2B5EF4-FFF2-40B4-BE49-F238E27FC236}">
                  <a16:creationId xmlns:a16="http://schemas.microsoft.com/office/drawing/2014/main" id="{AEE6DE36-A3C9-4D40-B471-F49B6A875D3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2029016" y="2051944"/>
              <a:ext cx="2029968" cy="2029968"/>
            </a:xfrm>
            <a:prstGeom prst="rect">
              <a:avLst/>
            </a:prstGeom>
          </p:spPr>
        </p:pic>
        <p:pic>
          <p:nvPicPr>
            <p:cNvPr id="299" name="Graphic 298">
              <a:extLst>
                <a:ext uri="{FF2B5EF4-FFF2-40B4-BE49-F238E27FC236}">
                  <a16:creationId xmlns:a16="http://schemas.microsoft.com/office/drawing/2014/main" id="{99FF86FA-8891-4235-B88B-CFCA3B57E53A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0" y="4078224"/>
              <a:ext cx="2029968" cy="2029968"/>
            </a:xfrm>
            <a:prstGeom prst="rect">
              <a:avLst/>
            </a:prstGeom>
          </p:spPr>
        </p:pic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7ADD6DC9-9036-47C7-AAE5-8AF23CE0C81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74376" y="989441"/>
              <a:ext cx="5867327" cy="586720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900245" y="544285"/>
            <a:ext cx="5528217" cy="2685383"/>
          </a:xfrm>
        </p:spPr>
        <p:txBody>
          <a:bodyPr anchor="b">
            <a:normAutofit/>
          </a:bodyPr>
          <a:lstStyle>
            <a:lvl1pPr algn="l">
              <a:defRPr sz="44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896340" y="3423773"/>
            <a:ext cx="5528217" cy="2029969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65125"/>
            <a:ext cx="10668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1825625"/>
            <a:ext cx="10668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6356350"/>
            <a:ext cx="2819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819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7CE5D0-0C78-D384-67C5-71EF0B039976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0874375" y="63500"/>
            <a:ext cx="1279525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cy-GB" sz="1000">
                <a:solidFill>
                  <a:srgbClr val="000000">
                    <a:alpha val="50000"/>
                  </a:srgbClr>
                </a:solidFill>
                <a:latin typeface="Aptos" panose="020B0004020202020204" pitchFamily="34" charset="0"/>
              </a:rPr>
              <a:t>PUBLIC / CYHOEDDUS</a:t>
            </a:r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666" r:id="rId2"/>
    <p:sldLayoutId id="2147483704" r:id="rId3"/>
    <p:sldLayoutId id="2147483702" r:id="rId4"/>
    <p:sldLayoutId id="2147483678" r:id="rId5"/>
    <p:sldLayoutId id="2147483681" r:id="rId6"/>
    <p:sldLayoutId id="2147483696" r:id="rId7"/>
    <p:sldLayoutId id="2147483691" r:id="rId8"/>
    <p:sldLayoutId id="2147483677" r:id="rId9"/>
    <p:sldLayoutId id="2147483699" r:id="rId10"/>
    <p:sldLayoutId id="2147483685" r:id="rId11"/>
    <p:sldLayoutId id="2147483676" r:id="rId12"/>
    <p:sldLayoutId id="2147483649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76" userDrawn="1">
          <p15:clr>
            <a:srgbClr val="5ACBF0"/>
          </p15:clr>
        </p15:guide>
        <p15:guide id="2" pos="1920" userDrawn="1">
          <p15:clr>
            <a:srgbClr val="F26B43"/>
          </p15:clr>
        </p15:guide>
        <p15:guide id="3" pos="5760" userDrawn="1">
          <p15:clr>
            <a:srgbClr val="F26B43"/>
          </p15:clr>
        </p15:guide>
        <p15:guide id="4" orient="horz" pos="2160" userDrawn="1">
          <p15:clr>
            <a:srgbClr val="F26B43"/>
          </p15:clr>
        </p15:guide>
        <p15:guide id="5" pos="1272" userDrawn="1">
          <p15:clr>
            <a:srgbClr val="9FCC3B"/>
          </p15:clr>
        </p15:guide>
        <p15:guide id="6" pos="2544" userDrawn="1">
          <p15:clr>
            <a:srgbClr val="9FCC3B"/>
          </p15:clr>
        </p15:guide>
        <p15:guide id="7" pos="5112" userDrawn="1">
          <p15:clr>
            <a:srgbClr val="9FCC3B"/>
          </p15:clr>
        </p15:guide>
        <p15:guide id="8" pos="6408" userDrawn="1">
          <p15:clr>
            <a:srgbClr val="9FCC3B"/>
          </p15:clr>
        </p15:guide>
        <p15:guide id="9" pos="3940" userDrawn="1">
          <p15:clr>
            <a:srgbClr val="F26B43"/>
          </p15:clr>
        </p15:guide>
        <p15:guide id="10" pos="7104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olegcymraeg.ac.uk/media/zqzhvpic/pecyn-technegau-newid-ymddygiad_cym.pdf" TargetMode="External"/><Relationship Id="rId7" Type="http://schemas.openxmlformats.org/officeDocument/2006/relationships/hyperlink" Target="https://www.youtube.com/watch?v=D2gOY7KSWMk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outhwales.ac.uk/cy/astudio/cyfleoedd-cymraeg/" TargetMode="External"/><Relationship Id="rId5" Type="http://schemas.openxmlformats.org/officeDocument/2006/relationships/hyperlink" Target="https://www.comisiynyddygymraeg.cymru/cyhoeddiadau/addysg-ol-orfodol-ar-gymraeg-llais-y-dysgwyr" TargetMode="External"/><Relationship Id="rId4" Type="http://schemas.openxmlformats.org/officeDocument/2006/relationships/hyperlink" Target="https://www.llyw.cymru/comisiwn-cymunedau-cymraeg-adroddiad-yr-ail-gam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14772" y="677918"/>
            <a:ext cx="6856292" cy="3590596"/>
          </a:xfrm>
        </p:spPr>
        <p:txBody>
          <a:bodyPr>
            <a:noAutofit/>
          </a:bodyPr>
          <a:lstStyle/>
          <a:p>
            <a:r>
              <a:rPr lang="cy-GB" sz="3600" noProof="0" dirty="0"/>
              <a:t>Cyflwynwch yn feirniadol asesiad o sefyllfa/ gymdogaeth ieithyddol benodol, gan gynnig syniadau a chynlluniau ar gyfer adfer iaith yn y sefyllfa honno.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715CC8B-E83C-37F7-EC37-52A693568811}"/>
              </a:ext>
            </a:extLst>
          </p:cNvPr>
          <p:cNvSpPr txBox="1">
            <a:spLocks/>
          </p:cNvSpPr>
          <p:nvPr/>
        </p:nvSpPr>
        <p:spPr>
          <a:xfrm>
            <a:off x="6881029" y="4268514"/>
            <a:ext cx="5310971" cy="35905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kern="1200" cap="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2800" dirty="0"/>
              <a:t>Rebecca Bowen</a:t>
            </a:r>
          </a:p>
          <a:p>
            <a:r>
              <a:rPr lang="cy-GB" sz="2800" dirty="0"/>
              <a:t>Rhif myfyriwr: 2519290</a:t>
            </a:r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3950" y="429461"/>
            <a:ext cx="6343650" cy="2668463"/>
          </a:xfrm>
        </p:spPr>
        <p:txBody>
          <a:bodyPr>
            <a:normAutofit/>
          </a:bodyPr>
          <a:lstStyle/>
          <a:p>
            <a:r>
              <a:rPr lang="cy-GB" noProof="0" dirty="0"/>
              <a:t>Cynnwys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4938713" y="3300413"/>
            <a:ext cx="6485844" cy="3055937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noProof="0" dirty="0">
                <a:solidFill>
                  <a:schemeClr val="accent1"/>
                </a:solidFill>
              </a:rPr>
              <a:t>Y Cyd-destun Cenedlaethol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dirty="0">
                <a:solidFill>
                  <a:schemeClr val="accent1"/>
                </a:solidFill>
              </a:rPr>
              <a:t>Cyd-destun Prifysgol De Cymru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noProof="0" dirty="0">
                <a:solidFill>
                  <a:schemeClr val="accent1"/>
                </a:solidFill>
              </a:rPr>
              <a:t>Prif Heriau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noProof="0" dirty="0">
                <a:solidFill>
                  <a:schemeClr val="accent1"/>
                </a:solidFill>
              </a:rPr>
              <a:t>Adfer Iaith: Syniadau a Chynlluniau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noProof="0" dirty="0">
                <a:solidFill>
                  <a:schemeClr val="accent1"/>
                </a:solidFill>
              </a:rPr>
              <a:t>Casgliadau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noProof="0" dirty="0">
                <a:solidFill>
                  <a:schemeClr val="accent1"/>
                </a:solidFill>
              </a:rPr>
              <a:t>Llyfryddiaeth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927DCA-F11F-1716-00DA-9EF49F131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cy-GB" noProof="0" smtClean="0"/>
              <a:pPr/>
              <a:t>2</a:t>
            </a:fld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36" y="896112"/>
            <a:ext cx="9389288" cy="1362456"/>
          </a:xfrm>
        </p:spPr>
        <p:txBody>
          <a:bodyPr/>
          <a:lstStyle/>
          <a:p>
            <a:r>
              <a:rPr lang="cy-GB" noProof="0" dirty="0"/>
              <a:t>Y Cyd-destun cenedlaethol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61B51-19E8-1412-3155-39DDEACA1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cy-GB" noProof="0" smtClean="0"/>
              <a:pPr/>
              <a:t>3</a:t>
            </a:fld>
            <a:endParaRPr lang="cy-GB" noProof="0" dirty="0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5CD8AB73-43AF-6BAD-4B67-2B364D0EEB96}"/>
              </a:ext>
            </a:extLst>
          </p:cNvPr>
          <p:cNvGraphicFramePr>
            <a:graphicFrameLocks noGrp="1"/>
          </p:cNvGraphicFramePr>
          <p:nvPr>
            <p:ph sz="half" idx="14"/>
            <p:extLst>
              <p:ext uri="{D42A27DB-BD31-4B8C-83A1-F6EECF244321}">
                <p14:modId xmlns:p14="http://schemas.microsoft.com/office/powerpoint/2010/main" val="530653707"/>
              </p:ext>
            </p:extLst>
          </p:nvPr>
        </p:nvGraphicFramePr>
        <p:xfrm>
          <a:off x="-327933" y="1709057"/>
          <a:ext cx="7207705" cy="46472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70A212CB-53BA-8CDF-8261-4BA4A1440324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5910943" y="1992086"/>
            <a:ext cx="5212352" cy="409302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  <a:spcAft>
                <a:spcPts val="0"/>
              </a:spcAft>
            </a:pPr>
            <a:r>
              <a:rPr lang="cy-GB" sz="2000" noProof="0" dirty="0">
                <a:solidFill>
                  <a:schemeClr val="accent1"/>
                </a:solidFill>
              </a:rPr>
              <a:t>Llywodraeth Cymru</a:t>
            </a:r>
          </a:p>
          <a:p>
            <a:pPr>
              <a:lnSpc>
                <a:spcPct val="120000"/>
              </a:lnSpc>
              <a:spcAft>
                <a:spcPts val="0"/>
              </a:spcAft>
            </a:pPr>
            <a:endParaRPr lang="cy-GB" sz="2000" dirty="0"/>
          </a:p>
          <a:p>
            <a:pPr>
              <a:lnSpc>
                <a:spcPct val="120000"/>
              </a:lnSpc>
              <a:spcAft>
                <a:spcPts val="0"/>
              </a:spcAft>
            </a:pPr>
            <a:endParaRPr lang="cy-GB" sz="2000" dirty="0"/>
          </a:p>
          <a:p>
            <a:pPr>
              <a:lnSpc>
                <a:spcPct val="120000"/>
              </a:lnSpc>
              <a:spcAft>
                <a:spcPts val="0"/>
              </a:spcAft>
            </a:pPr>
            <a:r>
              <a:rPr lang="cy-GB" sz="2000" dirty="0">
                <a:solidFill>
                  <a:schemeClr val="accent3"/>
                </a:solidFill>
              </a:rPr>
              <a:t>Medr</a:t>
            </a:r>
          </a:p>
          <a:p>
            <a:pPr>
              <a:lnSpc>
                <a:spcPct val="120000"/>
              </a:lnSpc>
              <a:spcAft>
                <a:spcPts val="0"/>
              </a:spcAft>
            </a:pPr>
            <a:r>
              <a:rPr lang="cy-GB" sz="2000" dirty="0">
                <a:solidFill>
                  <a:schemeClr val="accent3"/>
                </a:solidFill>
              </a:rPr>
              <a:t>Coleg Cymraeg Cenedlaethol</a:t>
            </a:r>
          </a:p>
          <a:p>
            <a:pPr>
              <a:lnSpc>
                <a:spcPct val="120000"/>
              </a:lnSpc>
              <a:spcAft>
                <a:spcPts val="0"/>
              </a:spcAft>
            </a:pPr>
            <a:r>
              <a:rPr lang="cy-GB" sz="2000" dirty="0">
                <a:solidFill>
                  <a:schemeClr val="accent3"/>
                </a:solidFill>
              </a:rPr>
              <a:t>Comisiynydd y Gymraeg</a:t>
            </a:r>
          </a:p>
          <a:p>
            <a:pPr>
              <a:lnSpc>
                <a:spcPct val="120000"/>
              </a:lnSpc>
              <a:spcAft>
                <a:spcPts val="0"/>
              </a:spcAft>
            </a:pPr>
            <a:r>
              <a:rPr lang="cy-GB" sz="2000" dirty="0">
                <a:solidFill>
                  <a:schemeClr val="accent3"/>
                </a:solidFill>
              </a:rPr>
              <a:t>Y Ganolfan Dysgu Cymraeg Cenedlaethol</a:t>
            </a:r>
          </a:p>
          <a:p>
            <a:pPr>
              <a:lnSpc>
                <a:spcPct val="120000"/>
              </a:lnSpc>
              <a:spcAft>
                <a:spcPts val="0"/>
              </a:spcAft>
            </a:pPr>
            <a:endParaRPr lang="cy-GB" sz="2000" dirty="0"/>
          </a:p>
          <a:p>
            <a:pPr>
              <a:lnSpc>
                <a:spcPct val="120000"/>
              </a:lnSpc>
              <a:spcAft>
                <a:spcPts val="0"/>
              </a:spcAft>
            </a:pPr>
            <a:endParaRPr lang="cy-GB" sz="2000" dirty="0"/>
          </a:p>
          <a:p>
            <a:pPr>
              <a:lnSpc>
                <a:spcPct val="120000"/>
              </a:lnSpc>
              <a:spcAft>
                <a:spcPts val="0"/>
              </a:spcAft>
            </a:pPr>
            <a:r>
              <a:rPr lang="cy-GB" sz="2000" dirty="0">
                <a:solidFill>
                  <a:schemeClr val="accent4"/>
                </a:solidFill>
              </a:rPr>
              <a:t>Prifysgol De Cymru</a:t>
            </a:r>
          </a:p>
          <a:p>
            <a:endParaRPr lang="cy-GB" noProof="0" dirty="0"/>
          </a:p>
          <a:p>
            <a:endParaRPr lang="cy-GB" dirty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BFDD08-41B3-70D3-0F06-28822AD6AC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F72C3FB-22D9-4886-235B-2D9035AEF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36" y="896112"/>
            <a:ext cx="9389288" cy="1362456"/>
          </a:xfrm>
        </p:spPr>
        <p:txBody>
          <a:bodyPr/>
          <a:lstStyle/>
          <a:p>
            <a:r>
              <a:rPr lang="cy-GB" noProof="0" dirty="0"/>
              <a:t>CYD-DESTUN PDC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C4DCF2-1B67-BEEB-B0C7-28BB7BD18DB5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71524" y="2590800"/>
            <a:ext cx="9389287" cy="37655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Yn 2025-26, mae 5,797 o fyfyrwyr sydd </a:t>
            </a:r>
            <a:r>
              <a:rPr lang="cy-GB" dirty="0">
                <a:cs typeface="Times New Roman" panose="02020603050405020304" pitchFamily="18" charset="0"/>
              </a:rPr>
              <a:t>â rhywfaint o allu yn y Gymraeg – 657 (11%) ohonynt yn rhugl.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cs typeface="Times New Roman" panose="02020603050405020304" pitchFamily="18" charset="0"/>
              </a:rPr>
              <a:t>Yn 2024, cyflwynwyd 2,979 (53.9%) o geisiadau i astudio yn y Brifysgol o ysgolion a cholegau yn Ne-ddwyrain Cymru.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cs typeface="Times New Roman" panose="02020603050405020304" pitchFamily="18" charset="0"/>
              </a:rPr>
              <a:t>Cyfleoedd i astudio modiwlau Cymraeg ym meysydd megis Addysg Gychwynnol i Athrawon, Plismona a Throseddeg, Seicoleg, Ffasiwn a Ffotograffiaeth.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cs typeface="Times New Roman" panose="02020603050405020304" pitchFamily="18" charset="0"/>
              </a:rPr>
              <a:t>Cyfle i bob myfyriwr astudio 5 credyd y flwyddyn ym maes cyflogadwyedd, trwy gynlluniau Eich Gyrfa a’r Gymraeg a Dysgu Sgiliau Cymraeg i’r Gweithle.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cs typeface="Times New Roman" panose="02020603050405020304" pitchFamily="18" charset="0"/>
              </a:rPr>
              <a:t>Cwricwlwm yn cael ei adnewyddu ar hyn o bryd, gyda’r cyrsiau cyntaf ar gael ar eu newydd wedd ym Medi 2026.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>
              <a:cs typeface="Times New Roman" panose="02020603050405020304" pitchFamily="18" charset="0"/>
            </a:endParaRPr>
          </a:p>
          <a:p>
            <a:endParaRPr lang="cy-GB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D606CB-695F-F3A7-10DE-95FA669F0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cy-GB" noProof="0" smtClean="0"/>
              <a:pPr/>
              <a:t>4</a:t>
            </a:fld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0750822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1411D9-DF0F-29DD-1D86-F3A242A22D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B60830-08C5-05FB-BBAD-C974C516F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36" y="896112"/>
            <a:ext cx="9389288" cy="1362456"/>
          </a:xfrm>
        </p:spPr>
        <p:txBody>
          <a:bodyPr/>
          <a:lstStyle/>
          <a:p>
            <a:r>
              <a:rPr lang="cy-GB" dirty="0"/>
              <a:t>Prif HERIAU</a:t>
            </a:r>
            <a:endParaRPr lang="cy-GB" noProof="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8C83B7-BE41-1974-0CCE-0A0F2553C450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71525" y="2590800"/>
            <a:ext cx="9548132" cy="37655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Ymgysylltiad myfyrwyr </a:t>
            </a:r>
            <a:r>
              <a:rPr lang="cy-GB" dirty="0">
                <a:cs typeface="Times New Roman" panose="02020603050405020304" pitchFamily="18" charset="0"/>
              </a:rPr>
              <a:t>â chyfleoedd i astudio modiwlau Cymraeg.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Ymgysylltiad myfyrwyr </a:t>
            </a:r>
            <a:r>
              <a:rPr lang="cy-GB" dirty="0">
                <a:cs typeface="Times New Roman" panose="02020603050405020304" pitchFamily="18" charset="0"/>
              </a:rPr>
              <a:t>â chyfleoedd i gymdeithasu trwy gyfrwng y Gymraeg.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cs typeface="Times New Roman" panose="02020603050405020304" pitchFamily="18" charset="0"/>
              </a:rPr>
              <a:t>Cywirdeb, cysondeb ac amseroldeb data.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cs typeface="Times New Roman" panose="02020603050405020304" pitchFamily="18" charset="0"/>
              </a:rPr>
              <a:t>Symud tu hwnt i ofynion statudol Rheoliadau Safonau’r Gymraeg (Rhif 6) 2017.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>
              <a:cs typeface="Times New Roman" panose="02020603050405020304" pitchFamily="18" charset="0"/>
            </a:endParaRPr>
          </a:p>
          <a:p>
            <a:endParaRPr lang="cy-GB" dirty="0"/>
          </a:p>
          <a:p>
            <a:endParaRPr lang="cy-GB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74B28-6451-6618-049B-E7E46F693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cy-GB" noProof="0" smtClean="0"/>
              <a:pPr/>
              <a:t>5</a:t>
            </a:fld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910824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D6E8AE-9859-2140-E512-BCC3468E8B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1B4BA5-6740-5A21-DDA2-F55103B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36" y="743712"/>
            <a:ext cx="9389288" cy="1362456"/>
          </a:xfrm>
        </p:spPr>
        <p:txBody>
          <a:bodyPr/>
          <a:lstStyle/>
          <a:p>
            <a:r>
              <a:rPr lang="cy-GB" noProof="0" dirty="0"/>
              <a:t>SYNIADAU A CHYNLLUNIAU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AE75B0-F1E5-EC4B-700C-4F4C37669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cy-GB" noProof="0" smtClean="0"/>
              <a:pPr/>
              <a:t>6</a:t>
            </a:fld>
            <a:endParaRPr lang="cy-GB" noProof="0" dirty="0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89D13975-C858-1748-3CED-4475F87736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71642978"/>
              </p:ext>
            </p:extLst>
          </p:nvPr>
        </p:nvGraphicFramePr>
        <p:xfrm>
          <a:off x="890455" y="1583418"/>
          <a:ext cx="8797831" cy="51380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04260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DFA14F-2A89-73FB-5A34-62862AF736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4E08E85-A672-520E-EFA4-03947372E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36" y="896112"/>
            <a:ext cx="9389288" cy="1362456"/>
          </a:xfrm>
        </p:spPr>
        <p:txBody>
          <a:bodyPr/>
          <a:lstStyle/>
          <a:p>
            <a:r>
              <a:rPr lang="cy-GB" noProof="0" dirty="0"/>
              <a:t>SYNIADAU A CHYNLLUNIAU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1F9E1E-FBE2-4B7A-235F-18AF5EB3F6EC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71737" y="2258568"/>
            <a:ext cx="9961578" cy="409778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Sefydlu arolwg defnydd iaith.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Sefydlu rhwydweithiau o bencampwyr staff a myfyrwyr.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Mabwysiadu egwyddorion Strategaeth Eiriol Llywodraeth Cymru.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Cydweithio strategol gyda Chynghorau Sir a Mentrau Iaith.</a:t>
            </a:r>
          </a:p>
          <a:p>
            <a:endParaRPr lang="cy-GB" dirty="0"/>
          </a:p>
          <a:p>
            <a:endParaRPr lang="cy-GB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B3AB27-7650-91BB-A2CF-2CDC4B09B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cy-GB" noProof="0" smtClean="0"/>
              <a:pPr/>
              <a:t>7</a:t>
            </a:fld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40915788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D5A9CE-6351-8B37-6135-FC4FD68A9B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9E878E4-EC3C-B15B-E888-3F7BB5FB5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36" y="896112"/>
            <a:ext cx="9389288" cy="1362456"/>
          </a:xfrm>
        </p:spPr>
        <p:txBody>
          <a:bodyPr/>
          <a:lstStyle/>
          <a:p>
            <a:r>
              <a:rPr lang="cy-GB" noProof="0" dirty="0"/>
              <a:t>Casgliadau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693E75-4F6E-5403-B9FA-B1160DC40F73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71525" y="2590800"/>
            <a:ext cx="9389288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Rhai ymyraethau yn haws i’w rhoi ar waith nag eraill.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Angen sefydlu ffordd o fesur cynnydd – allbynnau a deilliannau.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Angen arbrofi ymhellach gyda’r cysyniad o ofodau anadlu a chynhwysiant.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/>
              <a:t>Beth </a:t>
            </a:r>
            <a:r>
              <a:rPr lang="cy-GB" dirty="0"/>
              <a:t>fyddai effaith ymyrraeth lefel sector?</a:t>
            </a:r>
          </a:p>
          <a:p>
            <a:endParaRPr lang="cy-GB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4C7A36-25BF-19B3-470E-A976CB2D5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cy-GB" noProof="0" smtClean="0"/>
              <a:pPr/>
              <a:t>8</a:t>
            </a:fld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1855937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A8786A-AD08-CB4C-8CEA-2781FA72F4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5EA7E30-CAB3-19F7-8F9A-7A8EA906C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336" y="591312"/>
            <a:ext cx="9389288" cy="1362456"/>
          </a:xfrm>
        </p:spPr>
        <p:txBody>
          <a:bodyPr/>
          <a:lstStyle/>
          <a:p>
            <a:r>
              <a:rPr lang="cy-GB" noProof="0" dirty="0"/>
              <a:t>llyfryddiaeth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906E16-CEFD-E7CF-8EEF-1B6A74E198AC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141514" y="1272540"/>
            <a:ext cx="10981781" cy="5736770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cy-GB" sz="1900" dirty="0"/>
              <a:t>Coleg Cymraeg Cenedlaethol. </a:t>
            </a:r>
            <a:r>
              <a:rPr lang="cy-GB" sz="1900" i="1" dirty="0"/>
              <a:t>Cynllun Academaidd (Addysg Uwch) 2022 Crynodeb Gweithredol. </a:t>
            </a:r>
            <a:r>
              <a:rPr lang="cy-GB" sz="1900" dirty="0"/>
              <a:t>Caerfyrddin: Coleg Cymraeg Cenedlaethol, 2022.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cy-GB" sz="1900" dirty="0"/>
              <a:t>Coleg Cymraeg Cenedlaethol (2025) </a:t>
            </a:r>
            <a:r>
              <a:rPr lang="cy-GB" sz="1900" i="1" dirty="0"/>
              <a:t>Annog astudio ymhellach drwy gyfrwng y Gymraeg – Pecyn gweithredu.</a:t>
            </a:r>
            <a:r>
              <a:rPr lang="cy-GB" sz="1900" dirty="0"/>
              <a:t> Ar gael yn: </a:t>
            </a:r>
            <a:r>
              <a:rPr lang="cy-GB" sz="1900" dirty="0">
                <a:hlinkClick r:id="rId3"/>
              </a:rPr>
              <a:t>https://colegcymraeg.ac.uk/media/zqzhvpic/pecyn-technegau-newid-ymddygiad_cym.pdf</a:t>
            </a:r>
            <a:r>
              <a:rPr lang="cy-GB" sz="1900" dirty="0"/>
              <a:t> (Cyrchwyd: 11 Ebrill 2026).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cy-GB" sz="1900" dirty="0"/>
              <a:t>Comisiwn Cymunedau Cymraeg (2026) </a:t>
            </a:r>
            <a:r>
              <a:rPr lang="cy-GB" sz="1900" i="1" dirty="0"/>
              <a:t>Adroddiad y Comisiwn Cymunedau Cymraeg ar gymunedau sydd â dwysedd canolig neu is o siaradwyr Cymraeg. </a:t>
            </a:r>
            <a:r>
              <a:rPr lang="cy-GB" sz="1900" dirty="0"/>
              <a:t>Ar gael yn: </a:t>
            </a:r>
            <a:r>
              <a:rPr lang="cy-GB" sz="1900" dirty="0">
                <a:hlinkClick r:id="rId4"/>
              </a:rPr>
              <a:t>https://www.llyw.cymru/comisiwn-cymunedau-cymraeg-adroddiad-yr-ail-gam</a:t>
            </a:r>
            <a:r>
              <a:rPr lang="cy-GB" sz="1900" dirty="0"/>
              <a:t> (Cyrchwyd: 10 Ebrill 2026). 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cy-GB" sz="1900" noProof="0" dirty="0"/>
              <a:t>Comisiynydd y Gymraeg (2023) </a:t>
            </a:r>
            <a:r>
              <a:rPr lang="cy-GB" sz="1900" i="1" noProof="0" dirty="0"/>
              <a:t>Addysg ôl-orfodol a’r Gymraeg: llais y dysgwyr. </a:t>
            </a:r>
            <a:r>
              <a:rPr lang="cy-GB" sz="1900" noProof="0" dirty="0"/>
              <a:t>Ar gael yn: </a:t>
            </a:r>
            <a:r>
              <a:rPr lang="cy-GB" sz="1900" noProof="0" dirty="0">
                <a:hlinkClick r:id="rId5"/>
              </a:rPr>
              <a:t>https://www.comisiynyddygymraeg.cymru/cyhoeddiadau/addysg-ol-orfodol-ar-gymraeg-llais-y-dysgwyr</a:t>
            </a:r>
            <a:r>
              <a:rPr lang="cy-GB" sz="1900" noProof="0" dirty="0"/>
              <a:t> (Cyrchwyd: 11 Ebrill 2026).</a:t>
            </a:r>
            <a:endParaRPr lang="cy-GB" sz="1900" i="1" noProof="0" dirty="0"/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900" dirty="0"/>
              <a:t>Elias, O. (2026) </a:t>
            </a:r>
            <a:r>
              <a:rPr lang="cy-GB" sz="1900" noProof="0" dirty="0"/>
              <a:t>Cadernid Iaith a Newid Ymddygiad, </a:t>
            </a:r>
            <a:r>
              <a:rPr lang="cy-GB" sz="1900" i="1" noProof="0" dirty="0"/>
              <a:t>Hyrwyddo'r Gymraeg ECDA7009C </a:t>
            </a:r>
            <a:r>
              <a:rPr lang="cy-GB" sz="1900" noProof="0" dirty="0"/>
              <a:t>[Darlith], Prifysgol Cymru Y Drindod Dewi Sant, anghyhoeddedig.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900" dirty="0"/>
              <a:t>Jones, S. Ll. (2022) ‘Perspectives and attitudes towards Welsh-medium study at post-compulsory level among 15–16-year-old students in the South Wales Valleys’, </a:t>
            </a:r>
            <a:r>
              <a:rPr lang="en-GB" sz="1900" i="1" dirty="0"/>
              <a:t>International Journal of Bilingual Education and Bilingualism</a:t>
            </a:r>
            <a:r>
              <a:rPr lang="en-GB" sz="1900" dirty="0"/>
              <a:t>, 25:1, 261-271, DOI:</a:t>
            </a:r>
            <a:r>
              <a:rPr lang="cy-GB" sz="1900" dirty="0"/>
              <a:t>10.1080/13670050.2019.1668349 (Cyrchwyd: 7 Ebrill 2026).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cy-GB" sz="1900" dirty="0"/>
              <a:t>Medr. </a:t>
            </a:r>
            <a:r>
              <a:rPr lang="cy-GB" sz="1900" i="1" dirty="0"/>
              <a:t>Cynllun Strategol 2025-2030. </a:t>
            </a:r>
            <a:r>
              <a:rPr lang="cy-GB" sz="1900" dirty="0"/>
              <a:t>Caerdydd: Medr, 2025.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cy-GB" sz="1900" dirty="0"/>
              <a:t>OB3 (2023) </a:t>
            </a:r>
            <a:r>
              <a:rPr lang="cy-GB" sz="1900" i="1" dirty="0"/>
              <a:t>Ymchwil ar agweddau myfyrwyr sy’n astudio yng Nghymru at addysg uwch cyfrwng Cymraeg. </a:t>
            </a:r>
            <a:r>
              <a:rPr lang="cy-GB" sz="1900" dirty="0"/>
              <a:t>Caerdydd: OB3.</a:t>
            </a:r>
            <a:endParaRPr lang="cy-GB" sz="1900" i="1" dirty="0"/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cy-GB" sz="1900" dirty="0"/>
              <a:t>Prifysgol De Cymru (2026) </a:t>
            </a:r>
            <a:r>
              <a:rPr lang="cy-GB" sz="1900" i="1" dirty="0"/>
              <a:t>Astudio Trwy Gyfrwng y Gymraeg. </a:t>
            </a:r>
            <a:r>
              <a:rPr lang="cy-GB" sz="1900" dirty="0"/>
              <a:t>Ar gael yn: </a:t>
            </a:r>
            <a:r>
              <a:rPr lang="cy-GB" sz="1900" dirty="0">
                <a:hlinkClick r:id="rId6"/>
              </a:rPr>
              <a:t>https://www.southwales.ac.uk/cy/astudio/cyfleoedd-cymraeg/</a:t>
            </a:r>
            <a:r>
              <a:rPr lang="cy-GB" sz="1900" dirty="0"/>
              <a:t> (Cyrchwyd: 11 Ebrill 2026).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cy-GB" sz="1900" dirty="0"/>
              <a:t>Prifysgol De Cymru (2025) [Taenlen], </a:t>
            </a:r>
            <a:r>
              <a:rPr lang="cy-GB" sz="1900" i="1" dirty="0"/>
              <a:t>Cofrestriadau Myfyrwyr, </a:t>
            </a:r>
            <a:r>
              <a:rPr lang="cy-GB" sz="1900" dirty="0"/>
              <a:t>2025-26. Prifysgol De Cymru.</a:t>
            </a:r>
          </a:p>
          <a:p>
            <a:pPr marL="285750" indent="-285750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1900" dirty="0"/>
              <a:t>UCAS (2025) [Taenlen], </a:t>
            </a:r>
            <a:r>
              <a:rPr lang="en-GB" sz="1900" i="1" noProof="0" dirty="0"/>
              <a:t>End of Cycle Reports, </a:t>
            </a:r>
            <a:r>
              <a:rPr lang="en-GB" sz="1900" noProof="0" dirty="0"/>
              <a:t>2024-22. UCAS.</a:t>
            </a:r>
          </a:p>
          <a:p>
            <a:pPr>
              <a:lnSpc>
                <a:spcPct val="120000"/>
              </a:lnSpc>
              <a:spcAft>
                <a:spcPts val="0"/>
              </a:spcAft>
            </a:pPr>
            <a:endParaRPr lang="en-GB" sz="1900" noProof="0" dirty="0"/>
          </a:p>
          <a:p>
            <a:pPr marL="285750" indent="-285750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dirty="0"/>
              <a:t>Williams, C.H. (2024) </a:t>
            </a:r>
            <a:r>
              <a:rPr lang="cy-GB" sz="2000" i="1" dirty="0"/>
              <a:t>Tyst i Adfywio Trawsnewidiol. </a:t>
            </a:r>
            <a:r>
              <a:rPr lang="cy-GB" sz="2000" dirty="0"/>
              <a:t>Ar gael yn: </a:t>
            </a:r>
            <a:r>
              <a:rPr lang="cy-GB" sz="2000" dirty="0">
                <a:hlinkClick r:id="rId7"/>
              </a:rPr>
              <a:t>https://www.youtube.com/watch?v=D2gOY7KSWMk</a:t>
            </a:r>
            <a:r>
              <a:rPr lang="cy-GB" sz="2000" dirty="0"/>
              <a:t> (Cyrchwyd: 11 Tachwedd 2025)</a:t>
            </a:r>
            <a:endParaRPr lang="cy-GB" sz="2000" i="1" dirty="0"/>
          </a:p>
          <a:p>
            <a:pPr marL="285750" indent="-285750">
              <a:lnSpc>
                <a:spcPct val="12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1900" noProof="0" dirty="0"/>
          </a:p>
          <a:p>
            <a:endParaRPr lang="cy-GB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5C0FA4-326A-E3F4-792A-3FEEE8080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cy-GB" noProof="0" smtClean="0"/>
              <a:pPr/>
              <a:t>9</a:t>
            </a:fld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341908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08884" y="1844842"/>
            <a:ext cx="7283116" cy="1696453"/>
          </a:xfrm>
        </p:spPr>
        <p:txBody>
          <a:bodyPr/>
          <a:lstStyle/>
          <a:p>
            <a:r>
              <a:rPr lang="cy-GB" noProof="0" dirty="0"/>
              <a:t>Diolch yn fawr.</a:t>
            </a:r>
            <a:br>
              <a:rPr lang="cy-GB" noProof="0" dirty="0"/>
            </a:br>
            <a:endParaRPr lang="cy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FFC60-19C3-4901-93F7-7AAF4C09F8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3783" y="4466510"/>
            <a:ext cx="5528217" cy="2029969"/>
          </a:xfrm>
        </p:spPr>
        <p:txBody>
          <a:bodyPr bIns="0">
            <a:normAutofit fontScale="85000" lnSpcReduction="20000"/>
          </a:bodyPr>
          <a:lstStyle/>
          <a:p>
            <a:r>
              <a:rPr lang="cy-GB" noProof="0" dirty="0"/>
              <a:t>​Rwy’n cadarnhau nad wyf wedi defnyddio unrhyw offer AI wrth ymchwilio a chreu’r aseiniad hwn. Rwy’n cadarnhau nad wyf wedi cyflwyno unrhyw ddeunyddiau a gynhyrchwyd gan AI fel fy ngwaith fy hun. Rwy’n cadarnhau bod gennyf gopïau o’m drafftiau, fy nodiadau, ac adnoddau eraill a ddefnyddiais, y gellir gofyn i mi eu darparu fel tystiolaeth.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43649392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74">
      <a:dk1>
        <a:sysClr val="windowText" lastClr="000000"/>
      </a:dk1>
      <a:lt1>
        <a:sysClr val="window" lastClr="FFFFFF"/>
      </a:lt1>
      <a:dk2>
        <a:srgbClr val="F8F0E3"/>
      </a:dk2>
      <a:lt2>
        <a:srgbClr val="E7E6E6"/>
      </a:lt2>
      <a:accent1>
        <a:srgbClr val="224E7F"/>
      </a:accent1>
      <a:accent2>
        <a:srgbClr val="385E88"/>
      </a:accent2>
      <a:accent3>
        <a:srgbClr val="AA2070"/>
      </a:accent3>
      <a:accent4>
        <a:srgbClr val="EC008C"/>
      </a:accent4>
      <a:accent5>
        <a:srgbClr val="582156"/>
      </a:accent5>
      <a:accent6>
        <a:srgbClr val="958EA2"/>
      </a:accent6>
      <a:hlink>
        <a:srgbClr val="0563C1"/>
      </a:hlink>
      <a:folHlink>
        <a:srgbClr val="954F72"/>
      </a:folHlink>
    </a:clrScheme>
    <a:fontScheme name="Custom 112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33968143_Win32_SL_V3" id="{4DA6DF5E-F5DF-461D-8863-50E9C5721FD0}" vid="{BC6DDDB8-E14A-47D1-98C5-2C109624FD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F65614A-92F9-4391-AC3D-F3F5B0704F99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18903D25-5BE2-4D9E-B7D8-BE1DCAE2DC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451406B-581B-4C29-A833-E33D8A6AB07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{6E32569B-BBB1-45BD-875E-934705196762}TF55c86556-70ea-476e-aa05-13a38f2d5b0da1381d77_win32-a3c664429073</Template>
  <TotalTime>1526</TotalTime>
  <Words>773</Words>
  <Application>Microsoft Office PowerPoint</Application>
  <PresentationFormat>Widescreen</PresentationFormat>
  <Paragraphs>87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Avenir Next LT Pro</vt:lpstr>
      <vt:lpstr>Calibri</vt:lpstr>
      <vt:lpstr>Times New Roman</vt:lpstr>
      <vt:lpstr>Custom</vt:lpstr>
      <vt:lpstr>Cyflwynwch yn feirniadol asesiad o sefyllfa/ gymdogaeth ieithyddol benodol, gan gynnig syniadau a chynlluniau ar gyfer adfer iaith yn y sefyllfa honno.</vt:lpstr>
      <vt:lpstr>Cynnwys</vt:lpstr>
      <vt:lpstr>Y Cyd-destun cenedlaethol</vt:lpstr>
      <vt:lpstr>CYD-DESTUN PDC</vt:lpstr>
      <vt:lpstr>Prif HERIAU</vt:lpstr>
      <vt:lpstr>SYNIADAU A CHYNLLUNIAU</vt:lpstr>
      <vt:lpstr>SYNIADAU A CHYNLLUNIAU</vt:lpstr>
      <vt:lpstr>Casgliadau</vt:lpstr>
      <vt:lpstr>llyfryddiaeth</vt:lpstr>
      <vt:lpstr>Diolch yn fawr. </vt:lpstr>
    </vt:vector>
  </TitlesOfParts>
  <Company>University of South Wales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Rebecca Bowen</dc:creator>
  <cp:lastModifiedBy>Rebecca Bowen</cp:lastModifiedBy>
  <cp:revision>2</cp:revision>
  <dcterms:created xsi:type="dcterms:W3CDTF">2026-03-29T12:15:13Z</dcterms:created>
  <dcterms:modified xsi:type="dcterms:W3CDTF">2026-04-12T15:06:43Z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ClassificationContentMarkingHeaderLocations">
    <vt:lpwstr>Custom:8</vt:lpwstr>
  </property>
  <property fmtid="{D5CDD505-2E9C-101B-9397-08002B2CF9AE}" pid="4" name="ClassificationContentMarkingHeaderText">
    <vt:lpwstr>PUBLIC / CYHOEDDUS</vt:lpwstr>
  </property>
</Properties>
</file>