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3"/>
  </p:sldMasterIdLst>
  <p:notesMasterIdLst>
    <p:notesMasterId r:id="rId4"/>
  </p:notesMasterIdLst>
  <p:sldIdLst>
    <p:sldId id="256" r:id="rId5"/>
    <p:sldId id="257" r:id="rId6"/>
  </p:sldIdLst>
  <p:sldSz cy="9906000" cx="6858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2360613" y="1143000"/>
            <a:ext cx="2136775"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5"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p:nvPr>
            <p:ph idx="2" type="sldImg"/>
          </p:nvPr>
        </p:nvSpPr>
        <p:spPr>
          <a:xfrm>
            <a:off x="2360613" y="1143000"/>
            <a:ext cx="2136775"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6" name="Google Shape;86;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7" name="Google Shape;87;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03" name="Google Shape;103;p2:notes"/>
          <p:cNvSpPr/>
          <p:nvPr>
            <p:ph idx="2" type="sldImg"/>
          </p:nvPr>
        </p:nvSpPr>
        <p:spPr>
          <a:xfrm>
            <a:off x="2360613" y="1143000"/>
            <a:ext cx="2136775"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2"/>
          <p:cNvSpPr txBox="1"/>
          <p:nvPr>
            <p:ph type="ctrTitle"/>
          </p:nvPr>
        </p:nvSpPr>
        <p:spPr>
          <a:xfrm>
            <a:off x="514350" y="1621191"/>
            <a:ext cx="5829300" cy="3448756"/>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4500"/>
              <a:buFont typeface="Calibri"/>
              <a:buNone/>
              <a:defRPr sz="4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2"/>
          <p:cNvSpPr txBox="1"/>
          <p:nvPr>
            <p:ph idx="1" type="subTitle"/>
          </p:nvPr>
        </p:nvSpPr>
        <p:spPr>
          <a:xfrm>
            <a:off x="857250" y="5202944"/>
            <a:ext cx="5143500" cy="2391656"/>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750"/>
              </a:spcBef>
              <a:spcAft>
                <a:spcPts val="0"/>
              </a:spcAft>
              <a:buClr>
                <a:schemeClr val="dk1"/>
              </a:buClr>
              <a:buSzPts val="1800"/>
              <a:buNone/>
              <a:defRPr sz="1800"/>
            </a:lvl1pPr>
            <a:lvl2pPr lvl="1" algn="ctr">
              <a:lnSpc>
                <a:spcPct val="90000"/>
              </a:lnSpc>
              <a:spcBef>
                <a:spcPts val="375"/>
              </a:spcBef>
              <a:spcAft>
                <a:spcPts val="0"/>
              </a:spcAft>
              <a:buClr>
                <a:schemeClr val="dk1"/>
              </a:buClr>
              <a:buSzPts val="1500"/>
              <a:buNone/>
              <a:defRPr sz="1500"/>
            </a:lvl2pPr>
            <a:lvl3pPr lvl="2" algn="ctr">
              <a:lnSpc>
                <a:spcPct val="90000"/>
              </a:lnSpc>
              <a:spcBef>
                <a:spcPts val="375"/>
              </a:spcBef>
              <a:spcAft>
                <a:spcPts val="0"/>
              </a:spcAft>
              <a:buClr>
                <a:schemeClr val="dk1"/>
              </a:buClr>
              <a:buSzPts val="1350"/>
              <a:buNone/>
              <a:defRPr sz="1350"/>
            </a:lvl3pPr>
            <a:lvl4pPr lvl="3" algn="ctr">
              <a:lnSpc>
                <a:spcPct val="90000"/>
              </a:lnSpc>
              <a:spcBef>
                <a:spcPts val="375"/>
              </a:spcBef>
              <a:spcAft>
                <a:spcPts val="0"/>
              </a:spcAft>
              <a:buClr>
                <a:schemeClr val="dk1"/>
              </a:buClr>
              <a:buSzPts val="1200"/>
              <a:buNone/>
              <a:defRPr sz="1200"/>
            </a:lvl4pPr>
            <a:lvl5pPr lvl="4" algn="ctr">
              <a:lnSpc>
                <a:spcPct val="90000"/>
              </a:lnSpc>
              <a:spcBef>
                <a:spcPts val="375"/>
              </a:spcBef>
              <a:spcAft>
                <a:spcPts val="0"/>
              </a:spcAft>
              <a:buClr>
                <a:schemeClr val="dk1"/>
              </a:buClr>
              <a:buSzPts val="1200"/>
              <a:buNone/>
              <a:defRPr sz="1200"/>
            </a:lvl5pPr>
            <a:lvl6pPr lvl="5" algn="ctr">
              <a:lnSpc>
                <a:spcPct val="90000"/>
              </a:lnSpc>
              <a:spcBef>
                <a:spcPts val="375"/>
              </a:spcBef>
              <a:spcAft>
                <a:spcPts val="0"/>
              </a:spcAft>
              <a:buClr>
                <a:schemeClr val="dk1"/>
              </a:buClr>
              <a:buSzPts val="1200"/>
              <a:buNone/>
              <a:defRPr sz="1200"/>
            </a:lvl6pPr>
            <a:lvl7pPr lvl="6" algn="ctr">
              <a:lnSpc>
                <a:spcPct val="90000"/>
              </a:lnSpc>
              <a:spcBef>
                <a:spcPts val="375"/>
              </a:spcBef>
              <a:spcAft>
                <a:spcPts val="0"/>
              </a:spcAft>
              <a:buClr>
                <a:schemeClr val="dk1"/>
              </a:buClr>
              <a:buSzPts val="1200"/>
              <a:buNone/>
              <a:defRPr sz="1200"/>
            </a:lvl7pPr>
            <a:lvl8pPr lvl="7" algn="ctr">
              <a:lnSpc>
                <a:spcPct val="90000"/>
              </a:lnSpc>
              <a:spcBef>
                <a:spcPts val="375"/>
              </a:spcBef>
              <a:spcAft>
                <a:spcPts val="0"/>
              </a:spcAft>
              <a:buClr>
                <a:schemeClr val="dk1"/>
              </a:buClr>
              <a:buSzPts val="1200"/>
              <a:buNone/>
              <a:defRPr sz="1200"/>
            </a:lvl8pPr>
            <a:lvl9pPr lvl="8" algn="ctr">
              <a:lnSpc>
                <a:spcPct val="90000"/>
              </a:lnSpc>
              <a:spcBef>
                <a:spcPts val="375"/>
              </a:spcBef>
              <a:spcAft>
                <a:spcPts val="0"/>
              </a:spcAft>
              <a:buClr>
                <a:schemeClr val="dk1"/>
              </a:buClr>
              <a:buSzPts val="1200"/>
              <a:buNone/>
              <a:defRPr sz="1200"/>
            </a:lvl9pPr>
          </a:lstStyle>
          <a:p/>
        </p:txBody>
      </p:sp>
      <p:sp>
        <p:nvSpPr>
          <p:cNvPr id="18" name="Google Shape;18;p2"/>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2"/>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 name="Google Shape;20;p2"/>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3"/>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3"/>
          <p:cNvSpPr txBox="1"/>
          <p:nvPr>
            <p:ph idx="1" type="body"/>
          </p:nvPr>
        </p:nvSpPr>
        <p:spPr>
          <a:xfrm>
            <a:off x="471488" y="2637014"/>
            <a:ext cx="5915025" cy="628526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24" name="Google Shape;24;p3"/>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3"/>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3"/>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4"/>
          <p:cNvSpPr txBox="1"/>
          <p:nvPr>
            <p:ph type="title"/>
          </p:nvPr>
        </p:nvSpPr>
        <p:spPr>
          <a:xfrm>
            <a:off x="467916" y="2469624"/>
            <a:ext cx="5915025" cy="412062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4500"/>
              <a:buFont typeface="Calibri"/>
              <a:buNone/>
              <a:defRPr sz="45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4"/>
          <p:cNvSpPr txBox="1"/>
          <p:nvPr>
            <p:ph idx="1" type="body"/>
          </p:nvPr>
        </p:nvSpPr>
        <p:spPr>
          <a:xfrm>
            <a:off x="467916" y="6629226"/>
            <a:ext cx="5915025" cy="216693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800"/>
              <a:buNone/>
              <a:defRPr sz="1800">
                <a:solidFill>
                  <a:schemeClr val="dk1"/>
                </a:solidFill>
              </a:defRPr>
            </a:lvl1pPr>
            <a:lvl2pPr indent="-228600" lvl="1" marL="914400" algn="l">
              <a:lnSpc>
                <a:spcPct val="90000"/>
              </a:lnSpc>
              <a:spcBef>
                <a:spcPts val="375"/>
              </a:spcBef>
              <a:spcAft>
                <a:spcPts val="0"/>
              </a:spcAft>
              <a:buClr>
                <a:srgbClr val="888888"/>
              </a:buClr>
              <a:buSzPts val="1500"/>
              <a:buNone/>
              <a:defRPr sz="1500">
                <a:solidFill>
                  <a:srgbClr val="888888"/>
                </a:solidFill>
              </a:defRPr>
            </a:lvl2pPr>
            <a:lvl3pPr indent="-228600" lvl="2" marL="1371600" algn="l">
              <a:lnSpc>
                <a:spcPct val="90000"/>
              </a:lnSpc>
              <a:spcBef>
                <a:spcPts val="375"/>
              </a:spcBef>
              <a:spcAft>
                <a:spcPts val="0"/>
              </a:spcAft>
              <a:buClr>
                <a:srgbClr val="888888"/>
              </a:buClr>
              <a:buSzPts val="1350"/>
              <a:buNone/>
              <a:defRPr sz="1350">
                <a:solidFill>
                  <a:srgbClr val="888888"/>
                </a:solidFill>
              </a:defRPr>
            </a:lvl3pPr>
            <a:lvl4pPr indent="-228600" lvl="3" marL="1828800" algn="l">
              <a:lnSpc>
                <a:spcPct val="90000"/>
              </a:lnSpc>
              <a:spcBef>
                <a:spcPts val="375"/>
              </a:spcBef>
              <a:spcAft>
                <a:spcPts val="0"/>
              </a:spcAft>
              <a:buClr>
                <a:srgbClr val="888888"/>
              </a:buClr>
              <a:buSzPts val="1200"/>
              <a:buNone/>
              <a:defRPr sz="1200">
                <a:solidFill>
                  <a:srgbClr val="888888"/>
                </a:solidFill>
              </a:defRPr>
            </a:lvl4pPr>
            <a:lvl5pPr indent="-228600" lvl="4" marL="2286000" algn="l">
              <a:lnSpc>
                <a:spcPct val="90000"/>
              </a:lnSpc>
              <a:spcBef>
                <a:spcPts val="375"/>
              </a:spcBef>
              <a:spcAft>
                <a:spcPts val="0"/>
              </a:spcAft>
              <a:buClr>
                <a:srgbClr val="888888"/>
              </a:buClr>
              <a:buSzPts val="1200"/>
              <a:buNone/>
              <a:defRPr sz="1200">
                <a:solidFill>
                  <a:srgbClr val="888888"/>
                </a:solidFill>
              </a:defRPr>
            </a:lvl5pPr>
            <a:lvl6pPr indent="-228600" lvl="5" marL="2743200" algn="l">
              <a:lnSpc>
                <a:spcPct val="90000"/>
              </a:lnSpc>
              <a:spcBef>
                <a:spcPts val="375"/>
              </a:spcBef>
              <a:spcAft>
                <a:spcPts val="0"/>
              </a:spcAft>
              <a:buClr>
                <a:srgbClr val="888888"/>
              </a:buClr>
              <a:buSzPts val="1200"/>
              <a:buNone/>
              <a:defRPr sz="1200">
                <a:solidFill>
                  <a:srgbClr val="888888"/>
                </a:solidFill>
              </a:defRPr>
            </a:lvl6pPr>
            <a:lvl7pPr indent="-228600" lvl="6" marL="3200400" algn="l">
              <a:lnSpc>
                <a:spcPct val="90000"/>
              </a:lnSpc>
              <a:spcBef>
                <a:spcPts val="375"/>
              </a:spcBef>
              <a:spcAft>
                <a:spcPts val="0"/>
              </a:spcAft>
              <a:buClr>
                <a:srgbClr val="888888"/>
              </a:buClr>
              <a:buSzPts val="1200"/>
              <a:buNone/>
              <a:defRPr sz="1200">
                <a:solidFill>
                  <a:srgbClr val="888888"/>
                </a:solidFill>
              </a:defRPr>
            </a:lvl7pPr>
            <a:lvl8pPr indent="-228600" lvl="7" marL="3657600" algn="l">
              <a:lnSpc>
                <a:spcPct val="90000"/>
              </a:lnSpc>
              <a:spcBef>
                <a:spcPts val="375"/>
              </a:spcBef>
              <a:spcAft>
                <a:spcPts val="0"/>
              </a:spcAft>
              <a:buClr>
                <a:srgbClr val="888888"/>
              </a:buClr>
              <a:buSzPts val="1200"/>
              <a:buNone/>
              <a:defRPr sz="1200">
                <a:solidFill>
                  <a:srgbClr val="888888"/>
                </a:solidFill>
              </a:defRPr>
            </a:lvl8pPr>
            <a:lvl9pPr indent="-228600" lvl="8" marL="4114800" algn="l">
              <a:lnSpc>
                <a:spcPct val="90000"/>
              </a:lnSpc>
              <a:spcBef>
                <a:spcPts val="375"/>
              </a:spcBef>
              <a:spcAft>
                <a:spcPts val="0"/>
              </a:spcAft>
              <a:buClr>
                <a:srgbClr val="888888"/>
              </a:buClr>
              <a:buSzPts val="1200"/>
              <a:buNone/>
              <a:defRPr sz="1200">
                <a:solidFill>
                  <a:srgbClr val="888888"/>
                </a:solidFill>
              </a:defRPr>
            </a:lvl9pPr>
          </a:lstStyle>
          <a:p/>
        </p:txBody>
      </p:sp>
      <p:sp>
        <p:nvSpPr>
          <p:cNvPr id="30" name="Google Shape;30;p4"/>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4"/>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4"/>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5"/>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 type="body"/>
          </p:nvPr>
        </p:nvSpPr>
        <p:spPr>
          <a:xfrm>
            <a:off x="471488" y="2637014"/>
            <a:ext cx="2914650" cy="628526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36" name="Google Shape;36;p5"/>
          <p:cNvSpPr txBox="1"/>
          <p:nvPr>
            <p:ph idx="2" type="body"/>
          </p:nvPr>
        </p:nvSpPr>
        <p:spPr>
          <a:xfrm>
            <a:off x="3471863" y="2637014"/>
            <a:ext cx="2914650" cy="628526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37" name="Google Shape;37;p5"/>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5"/>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5"/>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6"/>
          <p:cNvSpPr txBox="1"/>
          <p:nvPr>
            <p:ph type="title"/>
          </p:nvPr>
        </p:nvSpPr>
        <p:spPr>
          <a:xfrm>
            <a:off x="472381"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6"/>
          <p:cNvSpPr txBox="1"/>
          <p:nvPr>
            <p:ph idx="1" type="body"/>
          </p:nvPr>
        </p:nvSpPr>
        <p:spPr>
          <a:xfrm>
            <a:off x="472381" y="2428347"/>
            <a:ext cx="2901255" cy="1190095"/>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800"/>
              <a:buNone/>
              <a:defRPr b="1" sz="1800"/>
            </a:lvl1pPr>
            <a:lvl2pPr indent="-228600" lvl="1" marL="914400" algn="l">
              <a:lnSpc>
                <a:spcPct val="90000"/>
              </a:lnSpc>
              <a:spcBef>
                <a:spcPts val="375"/>
              </a:spcBef>
              <a:spcAft>
                <a:spcPts val="0"/>
              </a:spcAft>
              <a:buClr>
                <a:schemeClr val="dk1"/>
              </a:buClr>
              <a:buSzPts val="1500"/>
              <a:buNone/>
              <a:defRPr b="1" sz="1500"/>
            </a:lvl2pPr>
            <a:lvl3pPr indent="-228600" lvl="2" marL="1371600" algn="l">
              <a:lnSpc>
                <a:spcPct val="90000"/>
              </a:lnSpc>
              <a:spcBef>
                <a:spcPts val="375"/>
              </a:spcBef>
              <a:spcAft>
                <a:spcPts val="0"/>
              </a:spcAft>
              <a:buClr>
                <a:schemeClr val="dk1"/>
              </a:buClr>
              <a:buSzPts val="1350"/>
              <a:buNone/>
              <a:defRPr b="1" sz="1350"/>
            </a:lvl3pPr>
            <a:lvl4pPr indent="-228600" lvl="3" marL="1828800" algn="l">
              <a:lnSpc>
                <a:spcPct val="90000"/>
              </a:lnSpc>
              <a:spcBef>
                <a:spcPts val="375"/>
              </a:spcBef>
              <a:spcAft>
                <a:spcPts val="0"/>
              </a:spcAft>
              <a:buClr>
                <a:schemeClr val="dk1"/>
              </a:buClr>
              <a:buSzPts val="1200"/>
              <a:buNone/>
              <a:defRPr b="1" sz="1200"/>
            </a:lvl4pPr>
            <a:lvl5pPr indent="-228600" lvl="4" marL="2286000" algn="l">
              <a:lnSpc>
                <a:spcPct val="90000"/>
              </a:lnSpc>
              <a:spcBef>
                <a:spcPts val="375"/>
              </a:spcBef>
              <a:spcAft>
                <a:spcPts val="0"/>
              </a:spcAft>
              <a:buClr>
                <a:schemeClr val="dk1"/>
              </a:buClr>
              <a:buSzPts val="1200"/>
              <a:buNone/>
              <a:defRPr b="1" sz="1200"/>
            </a:lvl5pPr>
            <a:lvl6pPr indent="-228600" lvl="5" marL="2743200" algn="l">
              <a:lnSpc>
                <a:spcPct val="90000"/>
              </a:lnSpc>
              <a:spcBef>
                <a:spcPts val="375"/>
              </a:spcBef>
              <a:spcAft>
                <a:spcPts val="0"/>
              </a:spcAft>
              <a:buClr>
                <a:schemeClr val="dk1"/>
              </a:buClr>
              <a:buSzPts val="1200"/>
              <a:buNone/>
              <a:defRPr b="1" sz="1200"/>
            </a:lvl6pPr>
            <a:lvl7pPr indent="-228600" lvl="6" marL="3200400" algn="l">
              <a:lnSpc>
                <a:spcPct val="90000"/>
              </a:lnSpc>
              <a:spcBef>
                <a:spcPts val="375"/>
              </a:spcBef>
              <a:spcAft>
                <a:spcPts val="0"/>
              </a:spcAft>
              <a:buClr>
                <a:schemeClr val="dk1"/>
              </a:buClr>
              <a:buSzPts val="1200"/>
              <a:buNone/>
              <a:defRPr b="1" sz="1200"/>
            </a:lvl7pPr>
            <a:lvl8pPr indent="-228600" lvl="7" marL="3657600" algn="l">
              <a:lnSpc>
                <a:spcPct val="90000"/>
              </a:lnSpc>
              <a:spcBef>
                <a:spcPts val="375"/>
              </a:spcBef>
              <a:spcAft>
                <a:spcPts val="0"/>
              </a:spcAft>
              <a:buClr>
                <a:schemeClr val="dk1"/>
              </a:buClr>
              <a:buSzPts val="1200"/>
              <a:buNone/>
              <a:defRPr b="1" sz="1200"/>
            </a:lvl8pPr>
            <a:lvl9pPr indent="-228600" lvl="8" marL="4114800" algn="l">
              <a:lnSpc>
                <a:spcPct val="90000"/>
              </a:lnSpc>
              <a:spcBef>
                <a:spcPts val="375"/>
              </a:spcBef>
              <a:spcAft>
                <a:spcPts val="0"/>
              </a:spcAft>
              <a:buClr>
                <a:schemeClr val="dk1"/>
              </a:buClr>
              <a:buSzPts val="1200"/>
              <a:buNone/>
              <a:defRPr b="1" sz="1200"/>
            </a:lvl9pPr>
          </a:lstStyle>
          <a:p/>
        </p:txBody>
      </p:sp>
      <p:sp>
        <p:nvSpPr>
          <p:cNvPr id="43" name="Google Shape;43;p6"/>
          <p:cNvSpPr txBox="1"/>
          <p:nvPr>
            <p:ph idx="2" type="body"/>
          </p:nvPr>
        </p:nvSpPr>
        <p:spPr>
          <a:xfrm>
            <a:off x="472381" y="3618442"/>
            <a:ext cx="2901255" cy="5322183"/>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44" name="Google Shape;44;p6"/>
          <p:cNvSpPr txBox="1"/>
          <p:nvPr>
            <p:ph idx="3" type="body"/>
          </p:nvPr>
        </p:nvSpPr>
        <p:spPr>
          <a:xfrm>
            <a:off x="3471863" y="2428347"/>
            <a:ext cx="2915543" cy="1190095"/>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800"/>
              <a:buNone/>
              <a:defRPr b="1" sz="1800"/>
            </a:lvl1pPr>
            <a:lvl2pPr indent="-228600" lvl="1" marL="914400" algn="l">
              <a:lnSpc>
                <a:spcPct val="90000"/>
              </a:lnSpc>
              <a:spcBef>
                <a:spcPts val="375"/>
              </a:spcBef>
              <a:spcAft>
                <a:spcPts val="0"/>
              </a:spcAft>
              <a:buClr>
                <a:schemeClr val="dk1"/>
              </a:buClr>
              <a:buSzPts val="1500"/>
              <a:buNone/>
              <a:defRPr b="1" sz="1500"/>
            </a:lvl2pPr>
            <a:lvl3pPr indent="-228600" lvl="2" marL="1371600" algn="l">
              <a:lnSpc>
                <a:spcPct val="90000"/>
              </a:lnSpc>
              <a:spcBef>
                <a:spcPts val="375"/>
              </a:spcBef>
              <a:spcAft>
                <a:spcPts val="0"/>
              </a:spcAft>
              <a:buClr>
                <a:schemeClr val="dk1"/>
              </a:buClr>
              <a:buSzPts val="1350"/>
              <a:buNone/>
              <a:defRPr b="1" sz="1350"/>
            </a:lvl3pPr>
            <a:lvl4pPr indent="-228600" lvl="3" marL="1828800" algn="l">
              <a:lnSpc>
                <a:spcPct val="90000"/>
              </a:lnSpc>
              <a:spcBef>
                <a:spcPts val="375"/>
              </a:spcBef>
              <a:spcAft>
                <a:spcPts val="0"/>
              </a:spcAft>
              <a:buClr>
                <a:schemeClr val="dk1"/>
              </a:buClr>
              <a:buSzPts val="1200"/>
              <a:buNone/>
              <a:defRPr b="1" sz="1200"/>
            </a:lvl4pPr>
            <a:lvl5pPr indent="-228600" lvl="4" marL="2286000" algn="l">
              <a:lnSpc>
                <a:spcPct val="90000"/>
              </a:lnSpc>
              <a:spcBef>
                <a:spcPts val="375"/>
              </a:spcBef>
              <a:spcAft>
                <a:spcPts val="0"/>
              </a:spcAft>
              <a:buClr>
                <a:schemeClr val="dk1"/>
              </a:buClr>
              <a:buSzPts val="1200"/>
              <a:buNone/>
              <a:defRPr b="1" sz="1200"/>
            </a:lvl5pPr>
            <a:lvl6pPr indent="-228600" lvl="5" marL="2743200" algn="l">
              <a:lnSpc>
                <a:spcPct val="90000"/>
              </a:lnSpc>
              <a:spcBef>
                <a:spcPts val="375"/>
              </a:spcBef>
              <a:spcAft>
                <a:spcPts val="0"/>
              </a:spcAft>
              <a:buClr>
                <a:schemeClr val="dk1"/>
              </a:buClr>
              <a:buSzPts val="1200"/>
              <a:buNone/>
              <a:defRPr b="1" sz="1200"/>
            </a:lvl6pPr>
            <a:lvl7pPr indent="-228600" lvl="6" marL="3200400" algn="l">
              <a:lnSpc>
                <a:spcPct val="90000"/>
              </a:lnSpc>
              <a:spcBef>
                <a:spcPts val="375"/>
              </a:spcBef>
              <a:spcAft>
                <a:spcPts val="0"/>
              </a:spcAft>
              <a:buClr>
                <a:schemeClr val="dk1"/>
              </a:buClr>
              <a:buSzPts val="1200"/>
              <a:buNone/>
              <a:defRPr b="1" sz="1200"/>
            </a:lvl7pPr>
            <a:lvl8pPr indent="-228600" lvl="7" marL="3657600" algn="l">
              <a:lnSpc>
                <a:spcPct val="90000"/>
              </a:lnSpc>
              <a:spcBef>
                <a:spcPts val="375"/>
              </a:spcBef>
              <a:spcAft>
                <a:spcPts val="0"/>
              </a:spcAft>
              <a:buClr>
                <a:schemeClr val="dk1"/>
              </a:buClr>
              <a:buSzPts val="1200"/>
              <a:buNone/>
              <a:defRPr b="1" sz="1200"/>
            </a:lvl8pPr>
            <a:lvl9pPr indent="-228600" lvl="8" marL="4114800" algn="l">
              <a:lnSpc>
                <a:spcPct val="90000"/>
              </a:lnSpc>
              <a:spcBef>
                <a:spcPts val="375"/>
              </a:spcBef>
              <a:spcAft>
                <a:spcPts val="0"/>
              </a:spcAft>
              <a:buClr>
                <a:schemeClr val="dk1"/>
              </a:buClr>
              <a:buSzPts val="1200"/>
              <a:buNone/>
              <a:defRPr b="1" sz="1200"/>
            </a:lvl9pPr>
          </a:lstStyle>
          <a:p/>
        </p:txBody>
      </p:sp>
      <p:sp>
        <p:nvSpPr>
          <p:cNvPr id="45" name="Google Shape;45;p6"/>
          <p:cNvSpPr txBox="1"/>
          <p:nvPr>
            <p:ph idx="4" type="body"/>
          </p:nvPr>
        </p:nvSpPr>
        <p:spPr>
          <a:xfrm>
            <a:off x="3471863" y="3618442"/>
            <a:ext cx="2915543" cy="5322183"/>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46" name="Google Shape;46;p6"/>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6"/>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6"/>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7"/>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7"/>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7"/>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7"/>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8"/>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8"/>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8"/>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472381" y="660400"/>
            <a:ext cx="2211884" cy="23114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2400"/>
              <a:buFont typeface="Calibri"/>
              <a:buNone/>
              <a:defRPr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 type="body"/>
          </p:nvPr>
        </p:nvSpPr>
        <p:spPr>
          <a:xfrm>
            <a:off x="2915543" y="1426283"/>
            <a:ext cx="3471863" cy="7039681"/>
          </a:xfrm>
          <a:prstGeom prst="rect">
            <a:avLst/>
          </a:prstGeom>
          <a:noFill/>
          <a:ln>
            <a:noFill/>
          </a:ln>
        </p:spPr>
        <p:txBody>
          <a:bodyPr anchorCtr="0" anchor="t" bIns="45700" lIns="91425" spcFirstLastPara="1" rIns="91425" wrap="square" tIns="45700">
            <a:normAutofit/>
          </a:bodyPr>
          <a:lstStyle>
            <a:lvl1pPr indent="-381000" lvl="0" marL="457200" algn="l">
              <a:lnSpc>
                <a:spcPct val="90000"/>
              </a:lnSpc>
              <a:spcBef>
                <a:spcPts val="750"/>
              </a:spcBef>
              <a:spcAft>
                <a:spcPts val="0"/>
              </a:spcAft>
              <a:buClr>
                <a:schemeClr val="dk1"/>
              </a:buClr>
              <a:buSzPts val="2400"/>
              <a:buChar char="•"/>
              <a:defRPr sz="2400"/>
            </a:lvl1pPr>
            <a:lvl2pPr indent="-361950" lvl="1" marL="914400" algn="l">
              <a:lnSpc>
                <a:spcPct val="90000"/>
              </a:lnSpc>
              <a:spcBef>
                <a:spcPts val="375"/>
              </a:spcBef>
              <a:spcAft>
                <a:spcPts val="0"/>
              </a:spcAft>
              <a:buClr>
                <a:schemeClr val="dk1"/>
              </a:buClr>
              <a:buSzPts val="2100"/>
              <a:buChar char="•"/>
              <a:defRPr sz="2100"/>
            </a:lvl2pPr>
            <a:lvl3pPr indent="-342900" lvl="2" marL="1371600" algn="l">
              <a:lnSpc>
                <a:spcPct val="90000"/>
              </a:lnSpc>
              <a:spcBef>
                <a:spcPts val="375"/>
              </a:spcBef>
              <a:spcAft>
                <a:spcPts val="0"/>
              </a:spcAft>
              <a:buClr>
                <a:schemeClr val="dk1"/>
              </a:buClr>
              <a:buSzPts val="1800"/>
              <a:buChar char="•"/>
              <a:defRPr sz="1800"/>
            </a:lvl3pPr>
            <a:lvl4pPr indent="-323850" lvl="3" marL="1828800" algn="l">
              <a:lnSpc>
                <a:spcPct val="90000"/>
              </a:lnSpc>
              <a:spcBef>
                <a:spcPts val="375"/>
              </a:spcBef>
              <a:spcAft>
                <a:spcPts val="0"/>
              </a:spcAft>
              <a:buClr>
                <a:schemeClr val="dk1"/>
              </a:buClr>
              <a:buSzPts val="1500"/>
              <a:buChar char="•"/>
              <a:defRPr sz="1500"/>
            </a:lvl4pPr>
            <a:lvl5pPr indent="-323850" lvl="4" marL="2286000" algn="l">
              <a:lnSpc>
                <a:spcPct val="90000"/>
              </a:lnSpc>
              <a:spcBef>
                <a:spcPts val="375"/>
              </a:spcBef>
              <a:spcAft>
                <a:spcPts val="0"/>
              </a:spcAft>
              <a:buClr>
                <a:schemeClr val="dk1"/>
              </a:buClr>
              <a:buSzPts val="1500"/>
              <a:buChar char="•"/>
              <a:defRPr sz="1500"/>
            </a:lvl5pPr>
            <a:lvl6pPr indent="-323850" lvl="5" marL="2743200" algn="l">
              <a:lnSpc>
                <a:spcPct val="90000"/>
              </a:lnSpc>
              <a:spcBef>
                <a:spcPts val="375"/>
              </a:spcBef>
              <a:spcAft>
                <a:spcPts val="0"/>
              </a:spcAft>
              <a:buClr>
                <a:schemeClr val="dk1"/>
              </a:buClr>
              <a:buSzPts val="1500"/>
              <a:buChar char="•"/>
              <a:defRPr sz="1500"/>
            </a:lvl6pPr>
            <a:lvl7pPr indent="-323850" lvl="6" marL="3200400" algn="l">
              <a:lnSpc>
                <a:spcPct val="90000"/>
              </a:lnSpc>
              <a:spcBef>
                <a:spcPts val="375"/>
              </a:spcBef>
              <a:spcAft>
                <a:spcPts val="0"/>
              </a:spcAft>
              <a:buClr>
                <a:schemeClr val="dk1"/>
              </a:buClr>
              <a:buSzPts val="1500"/>
              <a:buChar char="•"/>
              <a:defRPr sz="1500"/>
            </a:lvl7pPr>
            <a:lvl8pPr indent="-323850" lvl="7" marL="3657600" algn="l">
              <a:lnSpc>
                <a:spcPct val="90000"/>
              </a:lnSpc>
              <a:spcBef>
                <a:spcPts val="375"/>
              </a:spcBef>
              <a:spcAft>
                <a:spcPts val="0"/>
              </a:spcAft>
              <a:buClr>
                <a:schemeClr val="dk1"/>
              </a:buClr>
              <a:buSzPts val="1500"/>
              <a:buChar char="•"/>
              <a:defRPr sz="1500"/>
            </a:lvl8pPr>
            <a:lvl9pPr indent="-323850" lvl="8" marL="4114800" algn="l">
              <a:lnSpc>
                <a:spcPct val="90000"/>
              </a:lnSpc>
              <a:spcBef>
                <a:spcPts val="375"/>
              </a:spcBef>
              <a:spcAft>
                <a:spcPts val="0"/>
              </a:spcAft>
              <a:buClr>
                <a:schemeClr val="dk1"/>
              </a:buClr>
              <a:buSzPts val="1500"/>
              <a:buChar char="•"/>
              <a:defRPr sz="1500"/>
            </a:lvl9pPr>
          </a:lstStyle>
          <a:p/>
        </p:txBody>
      </p:sp>
      <p:sp>
        <p:nvSpPr>
          <p:cNvPr id="61" name="Google Shape;61;p9"/>
          <p:cNvSpPr txBox="1"/>
          <p:nvPr>
            <p:ph idx="2" type="body"/>
          </p:nvPr>
        </p:nvSpPr>
        <p:spPr>
          <a:xfrm>
            <a:off x="472381" y="2971800"/>
            <a:ext cx="2211884" cy="550562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200"/>
              <a:buNone/>
              <a:defRPr sz="1200"/>
            </a:lvl1pPr>
            <a:lvl2pPr indent="-228600" lvl="1" marL="914400" algn="l">
              <a:lnSpc>
                <a:spcPct val="90000"/>
              </a:lnSpc>
              <a:spcBef>
                <a:spcPts val="375"/>
              </a:spcBef>
              <a:spcAft>
                <a:spcPts val="0"/>
              </a:spcAft>
              <a:buClr>
                <a:schemeClr val="dk1"/>
              </a:buClr>
              <a:buSzPts val="1050"/>
              <a:buNone/>
              <a:defRPr sz="1050"/>
            </a:lvl2pPr>
            <a:lvl3pPr indent="-228600" lvl="2" marL="1371600" algn="l">
              <a:lnSpc>
                <a:spcPct val="90000"/>
              </a:lnSpc>
              <a:spcBef>
                <a:spcPts val="375"/>
              </a:spcBef>
              <a:spcAft>
                <a:spcPts val="0"/>
              </a:spcAft>
              <a:buClr>
                <a:schemeClr val="dk1"/>
              </a:buClr>
              <a:buSzPts val="900"/>
              <a:buNone/>
              <a:defRPr sz="900"/>
            </a:lvl3pPr>
            <a:lvl4pPr indent="-228600" lvl="3" marL="1828800" algn="l">
              <a:lnSpc>
                <a:spcPct val="90000"/>
              </a:lnSpc>
              <a:spcBef>
                <a:spcPts val="375"/>
              </a:spcBef>
              <a:spcAft>
                <a:spcPts val="0"/>
              </a:spcAft>
              <a:buClr>
                <a:schemeClr val="dk1"/>
              </a:buClr>
              <a:buSzPts val="750"/>
              <a:buNone/>
              <a:defRPr sz="750"/>
            </a:lvl4pPr>
            <a:lvl5pPr indent="-228600" lvl="4" marL="2286000" algn="l">
              <a:lnSpc>
                <a:spcPct val="90000"/>
              </a:lnSpc>
              <a:spcBef>
                <a:spcPts val="375"/>
              </a:spcBef>
              <a:spcAft>
                <a:spcPts val="0"/>
              </a:spcAft>
              <a:buClr>
                <a:schemeClr val="dk1"/>
              </a:buClr>
              <a:buSzPts val="750"/>
              <a:buNone/>
              <a:defRPr sz="750"/>
            </a:lvl5pPr>
            <a:lvl6pPr indent="-228600" lvl="5" marL="2743200" algn="l">
              <a:lnSpc>
                <a:spcPct val="90000"/>
              </a:lnSpc>
              <a:spcBef>
                <a:spcPts val="375"/>
              </a:spcBef>
              <a:spcAft>
                <a:spcPts val="0"/>
              </a:spcAft>
              <a:buClr>
                <a:schemeClr val="dk1"/>
              </a:buClr>
              <a:buSzPts val="750"/>
              <a:buNone/>
              <a:defRPr sz="750"/>
            </a:lvl6pPr>
            <a:lvl7pPr indent="-228600" lvl="6" marL="3200400" algn="l">
              <a:lnSpc>
                <a:spcPct val="90000"/>
              </a:lnSpc>
              <a:spcBef>
                <a:spcPts val="375"/>
              </a:spcBef>
              <a:spcAft>
                <a:spcPts val="0"/>
              </a:spcAft>
              <a:buClr>
                <a:schemeClr val="dk1"/>
              </a:buClr>
              <a:buSzPts val="750"/>
              <a:buNone/>
              <a:defRPr sz="750"/>
            </a:lvl7pPr>
            <a:lvl8pPr indent="-228600" lvl="7" marL="3657600" algn="l">
              <a:lnSpc>
                <a:spcPct val="90000"/>
              </a:lnSpc>
              <a:spcBef>
                <a:spcPts val="375"/>
              </a:spcBef>
              <a:spcAft>
                <a:spcPts val="0"/>
              </a:spcAft>
              <a:buClr>
                <a:schemeClr val="dk1"/>
              </a:buClr>
              <a:buSzPts val="750"/>
              <a:buNone/>
              <a:defRPr sz="750"/>
            </a:lvl8pPr>
            <a:lvl9pPr indent="-228600" lvl="8" marL="4114800" algn="l">
              <a:lnSpc>
                <a:spcPct val="90000"/>
              </a:lnSpc>
              <a:spcBef>
                <a:spcPts val="375"/>
              </a:spcBef>
              <a:spcAft>
                <a:spcPts val="0"/>
              </a:spcAft>
              <a:buClr>
                <a:schemeClr val="dk1"/>
              </a:buClr>
              <a:buSzPts val="750"/>
              <a:buNone/>
              <a:defRPr sz="750"/>
            </a:lvl9pPr>
          </a:lstStyle>
          <a:p/>
        </p:txBody>
      </p:sp>
      <p:sp>
        <p:nvSpPr>
          <p:cNvPr id="62" name="Google Shape;62;p9"/>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9"/>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9"/>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472381" y="660400"/>
            <a:ext cx="2211884" cy="23114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2400"/>
              <a:buFont typeface="Calibri"/>
              <a:buNone/>
              <a:defRPr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p:nvPr>
            <p:ph idx="2" type="pic"/>
          </p:nvPr>
        </p:nvSpPr>
        <p:spPr>
          <a:xfrm>
            <a:off x="2915543" y="1426283"/>
            <a:ext cx="3471863" cy="7039681"/>
          </a:xfrm>
          <a:prstGeom prst="rect">
            <a:avLst/>
          </a:prstGeom>
          <a:noFill/>
          <a:ln>
            <a:noFill/>
          </a:ln>
        </p:spPr>
      </p:sp>
      <p:sp>
        <p:nvSpPr>
          <p:cNvPr id="68" name="Google Shape;68;p10"/>
          <p:cNvSpPr txBox="1"/>
          <p:nvPr>
            <p:ph idx="1" type="body"/>
          </p:nvPr>
        </p:nvSpPr>
        <p:spPr>
          <a:xfrm>
            <a:off x="472381" y="2971800"/>
            <a:ext cx="2211884" cy="550562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200"/>
              <a:buNone/>
              <a:defRPr sz="1200"/>
            </a:lvl1pPr>
            <a:lvl2pPr indent="-228600" lvl="1" marL="914400" algn="l">
              <a:lnSpc>
                <a:spcPct val="90000"/>
              </a:lnSpc>
              <a:spcBef>
                <a:spcPts val="375"/>
              </a:spcBef>
              <a:spcAft>
                <a:spcPts val="0"/>
              </a:spcAft>
              <a:buClr>
                <a:schemeClr val="dk1"/>
              </a:buClr>
              <a:buSzPts val="1050"/>
              <a:buNone/>
              <a:defRPr sz="1050"/>
            </a:lvl2pPr>
            <a:lvl3pPr indent="-228600" lvl="2" marL="1371600" algn="l">
              <a:lnSpc>
                <a:spcPct val="90000"/>
              </a:lnSpc>
              <a:spcBef>
                <a:spcPts val="375"/>
              </a:spcBef>
              <a:spcAft>
                <a:spcPts val="0"/>
              </a:spcAft>
              <a:buClr>
                <a:schemeClr val="dk1"/>
              </a:buClr>
              <a:buSzPts val="900"/>
              <a:buNone/>
              <a:defRPr sz="900"/>
            </a:lvl3pPr>
            <a:lvl4pPr indent="-228600" lvl="3" marL="1828800" algn="l">
              <a:lnSpc>
                <a:spcPct val="90000"/>
              </a:lnSpc>
              <a:spcBef>
                <a:spcPts val="375"/>
              </a:spcBef>
              <a:spcAft>
                <a:spcPts val="0"/>
              </a:spcAft>
              <a:buClr>
                <a:schemeClr val="dk1"/>
              </a:buClr>
              <a:buSzPts val="750"/>
              <a:buNone/>
              <a:defRPr sz="750"/>
            </a:lvl4pPr>
            <a:lvl5pPr indent="-228600" lvl="4" marL="2286000" algn="l">
              <a:lnSpc>
                <a:spcPct val="90000"/>
              </a:lnSpc>
              <a:spcBef>
                <a:spcPts val="375"/>
              </a:spcBef>
              <a:spcAft>
                <a:spcPts val="0"/>
              </a:spcAft>
              <a:buClr>
                <a:schemeClr val="dk1"/>
              </a:buClr>
              <a:buSzPts val="750"/>
              <a:buNone/>
              <a:defRPr sz="750"/>
            </a:lvl5pPr>
            <a:lvl6pPr indent="-228600" lvl="5" marL="2743200" algn="l">
              <a:lnSpc>
                <a:spcPct val="90000"/>
              </a:lnSpc>
              <a:spcBef>
                <a:spcPts val="375"/>
              </a:spcBef>
              <a:spcAft>
                <a:spcPts val="0"/>
              </a:spcAft>
              <a:buClr>
                <a:schemeClr val="dk1"/>
              </a:buClr>
              <a:buSzPts val="750"/>
              <a:buNone/>
              <a:defRPr sz="750"/>
            </a:lvl6pPr>
            <a:lvl7pPr indent="-228600" lvl="6" marL="3200400" algn="l">
              <a:lnSpc>
                <a:spcPct val="90000"/>
              </a:lnSpc>
              <a:spcBef>
                <a:spcPts val="375"/>
              </a:spcBef>
              <a:spcAft>
                <a:spcPts val="0"/>
              </a:spcAft>
              <a:buClr>
                <a:schemeClr val="dk1"/>
              </a:buClr>
              <a:buSzPts val="750"/>
              <a:buNone/>
              <a:defRPr sz="750"/>
            </a:lvl7pPr>
            <a:lvl8pPr indent="-228600" lvl="7" marL="3657600" algn="l">
              <a:lnSpc>
                <a:spcPct val="90000"/>
              </a:lnSpc>
              <a:spcBef>
                <a:spcPts val="375"/>
              </a:spcBef>
              <a:spcAft>
                <a:spcPts val="0"/>
              </a:spcAft>
              <a:buClr>
                <a:schemeClr val="dk1"/>
              </a:buClr>
              <a:buSzPts val="750"/>
              <a:buNone/>
              <a:defRPr sz="750"/>
            </a:lvl8pPr>
            <a:lvl9pPr indent="-228600" lvl="8" marL="4114800" algn="l">
              <a:lnSpc>
                <a:spcPct val="90000"/>
              </a:lnSpc>
              <a:spcBef>
                <a:spcPts val="375"/>
              </a:spcBef>
              <a:spcAft>
                <a:spcPts val="0"/>
              </a:spcAft>
              <a:buClr>
                <a:schemeClr val="dk1"/>
              </a:buClr>
              <a:buSzPts val="750"/>
              <a:buNone/>
              <a:defRPr sz="750"/>
            </a:lvl9pPr>
          </a:lstStyle>
          <a:p/>
        </p:txBody>
      </p:sp>
      <p:sp>
        <p:nvSpPr>
          <p:cNvPr id="69" name="Google Shape;69;p10"/>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0"/>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10"/>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1"/>
          <p:cNvSpPr txBox="1"/>
          <p:nvPr>
            <p:ph idx="1" type="body"/>
          </p:nvPr>
        </p:nvSpPr>
        <p:spPr>
          <a:xfrm rot="5400000">
            <a:off x="286367" y="2822135"/>
            <a:ext cx="6285266" cy="591502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75" name="Google Shape;75;p11"/>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1"/>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11"/>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1449696" y="3985464"/>
            <a:ext cx="8394877" cy="1478756"/>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12"/>
          <p:cNvSpPr txBox="1"/>
          <p:nvPr>
            <p:ph idx="1" type="body"/>
          </p:nvPr>
        </p:nvSpPr>
        <p:spPr>
          <a:xfrm rot="5400000">
            <a:off x="-1550679" y="2549570"/>
            <a:ext cx="8394877" cy="4350544"/>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81" name="Google Shape;81;p12"/>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12"/>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12"/>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3300"/>
              <a:buFont typeface="Calibri"/>
              <a:buNone/>
              <a:defRPr b="0" i="0" sz="33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1"/>
          <p:cNvSpPr txBox="1"/>
          <p:nvPr>
            <p:ph idx="1" type="body"/>
          </p:nvPr>
        </p:nvSpPr>
        <p:spPr>
          <a:xfrm>
            <a:off x="471488" y="2637014"/>
            <a:ext cx="5915025" cy="6285266"/>
          </a:xfrm>
          <a:prstGeom prst="rect">
            <a:avLst/>
          </a:prstGeom>
          <a:noFill/>
          <a:ln>
            <a:noFill/>
          </a:ln>
        </p:spPr>
        <p:txBody>
          <a:bodyPr anchorCtr="0" anchor="t" bIns="45700" lIns="91425" spcFirstLastPara="1" rIns="91425" wrap="square" tIns="45700">
            <a:normAutofit/>
          </a:bodyPr>
          <a:lstStyle>
            <a:lvl1pPr indent="-361950" lvl="0" marL="457200" marR="0" rtl="0" algn="l">
              <a:lnSpc>
                <a:spcPct val="90000"/>
              </a:lnSpc>
              <a:spcBef>
                <a:spcPts val="750"/>
              </a:spcBef>
              <a:spcAft>
                <a:spcPts val="0"/>
              </a:spcAft>
              <a:buClr>
                <a:schemeClr val="dk1"/>
              </a:buClr>
              <a:buSzPts val="2100"/>
              <a:buFont typeface="Arial"/>
              <a:buChar char="•"/>
              <a:defRPr b="0" i="0" sz="2100" u="none" cap="none" strike="noStrike">
                <a:solidFill>
                  <a:schemeClr val="dk1"/>
                </a:solidFill>
                <a:latin typeface="Calibri"/>
                <a:ea typeface="Calibri"/>
                <a:cs typeface="Calibri"/>
                <a:sym typeface="Calibri"/>
              </a:defRPr>
            </a:lvl1pPr>
            <a:lvl2pPr indent="-342900" lvl="1" marL="914400" marR="0" rtl="0" algn="l">
              <a:lnSpc>
                <a:spcPct val="90000"/>
              </a:lnSpc>
              <a:spcBef>
                <a:spcPts val="375"/>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2pPr>
            <a:lvl3pPr indent="-323850" lvl="2" marL="1371600" marR="0" rtl="0" algn="l">
              <a:lnSpc>
                <a:spcPct val="90000"/>
              </a:lnSpc>
              <a:spcBef>
                <a:spcPts val="375"/>
              </a:spcBef>
              <a:spcAft>
                <a:spcPts val="0"/>
              </a:spcAft>
              <a:buClr>
                <a:schemeClr val="dk1"/>
              </a:buClr>
              <a:buSzPts val="1500"/>
              <a:buFont typeface="Arial"/>
              <a:buChar char="•"/>
              <a:defRPr b="0" i="0" sz="1500" u="none" cap="none" strike="noStrike">
                <a:solidFill>
                  <a:schemeClr val="dk1"/>
                </a:solidFill>
                <a:latin typeface="Calibri"/>
                <a:ea typeface="Calibri"/>
                <a:cs typeface="Calibri"/>
                <a:sym typeface="Calibri"/>
              </a:defRPr>
            </a:lvl3pPr>
            <a:lvl4pPr indent="-314325" lvl="3" marL="18288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4pPr>
            <a:lvl5pPr indent="-314325" lvl="4" marL="22860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5pPr>
            <a:lvl6pPr indent="-314325" lvl="5" marL="27432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6pPr>
            <a:lvl7pPr indent="-314325" lvl="6" marL="32004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7pPr>
            <a:lvl8pPr indent="-314325" lvl="7" marL="36576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8pPr>
            <a:lvl9pPr indent="-314325" lvl="8" marL="41148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9pPr>
          </a:lstStyle>
          <a:p/>
        </p:txBody>
      </p:sp>
      <p:sp>
        <p:nvSpPr>
          <p:cNvPr id="12" name="Google Shape;12;p1"/>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9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9pPr>
          </a:lstStyle>
          <a:p/>
        </p:txBody>
      </p:sp>
      <p:sp>
        <p:nvSpPr>
          <p:cNvPr id="13" name="Google Shape;13;p1"/>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9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274" u="none" cap="none" strike="noStrike">
                <a:solidFill>
                  <a:schemeClr val="dk1"/>
                </a:solidFill>
                <a:latin typeface="Calibri"/>
                <a:ea typeface="Calibri"/>
                <a:cs typeface="Calibri"/>
                <a:sym typeface="Calibri"/>
              </a:defRPr>
            </a:lvl9pPr>
          </a:lstStyle>
          <a:p/>
        </p:txBody>
      </p:sp>
      <p:sp>
        <p:nvSpPr>
          <p:cNvPr id="14" name="Google Shape;14;p1"/>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900"/>
              <a:buFont typeface="Arial"/>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4.png"/><Relationship Id="rId5" Type="http://schemas.openxmlformats.org/officeDocument/2006/relationships/image" Target="../media/image2.png"/><Relationship Id="rId6" Type="http://schemas.openxmlformats.org/officeDocument/2006/relationships/image" Target="../media/image5.png"/><Relationship Id="rId7"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hyperlink" Target="https://l.meta.ai/?u=https%3A%2F%2Fdoi.org%2F10.5281%2Fzenodo.19483549&amp;h=AUBnJq-2Yy0KmLQGp1O_sZ2C2hdRXnXOPj2lc8N1TV6Uwb6kFcuyy1IvGIRcnBqTxYq0ZkrrRBImvz6928NQBuBoGozBpAalhRLWe4zD61ISWU89uBm3eY5945HCtFK5K2P7OsGYT3MiqI5VybBMtA" TargetMode="External"/><Relationship Id="rId4" Type="http://schemas.openxmlformats.org/officeDocument/2006/relationships/hyperlink" Target="https://l.meta.ai/?u=https%3A%2F%2Fdoi.org%2F10.1080%2F14703297.2025.2498529&amp;h=AUBnJq-2Yy0KmLQGp1O_sZ2C2hdRXnXOPj2lc8N1TV6Uwb6kFcuyy1IvGIRcnBqTxYq0ZkrrRBImvz6928NQBuBoGozBpAalhRLWe4zD61ISWU89uBm3eY5945HCtFK5K2P7OsGYT3MiqI5VybBMtA" TargetMode="External"/><Relationship Id="rId5" Type="http://schemas.openxmlformats.org/officeDocument/2006/relationships/hyperlink" Target="https://l.meta.ai/?u=https%3A%2F%2Fdoi.org%2F10.4018%2F979-8-2600-1353-3.ch013&amp;h=AUBnJq-2Yy0KmLQGp1O_sZ2C2hdRXnXOPj2lc8N1TV6Uwb6kFcuyy1IvGIRcnBqTxYq0ZkrrRBImvz6928NQBuBoGozBpAalhRLWe4zD61ISWU89uBm3eY5945HCtFK5K2P7OsGYT3MiqI5VybBMtA" TargetMode="External"/><Relationship Id="rId6" Type="http://schemas.openxmlformats.org/officeDocument/2006/relationships/hyperlink" Target="https://l.meta.ai/?u=https%3A%2F%2Fwww.ijapt.org%2Findex.php%2Fjournal%2Farticle%2Fview%2F407&amp;h=AUBnJq-2Yy0KmLQGp1O_sZ2C2hdRXnXOPj2lc8N1TV6Uwb6kFcuyy1IvGIRcnBqTxYq0ZkrrRBImvz6928NQBuBoGozBpAalhRLWe4zD61ISWU89uBm3eY5945HCtFK5K2P7OsGYT3MiqI5VybBMtA"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8E2F3"/>
        </a:solidFill>
      </p:bgPr>
    </p:bg>
    <p:spTree>
      <p:nvGrpSpPr>
        <p:cNvPr id="88" name="Shape 88"/>
        <p:cNvGrpSpPr/>
        <p:nvPr/>
      </p:nvGrpSpPr>
      <p:grpSpPr>
        <a:xfrm>
          <a:off x="0" y="0"/>
          <a:ext cx="0" cy="0"/>
          <a:chOff x="0" y="0"/>
          <a:chExt cx="0" cy="0"/>
        </a:xfrm>
      </p:grpSpPr>
      <p:sp>
        <p:nvSpPr>
          <p:cNvPr id="89" name="Google Shape;89;p13"/>
          <p:cNvSpPr/>
          <p:nvPr/>
        </p:nvSpPr>
        <p:spPr>
          <a:xfrm>
            <a:off x="1" y="-41564"/>
            <a:ext cx="6858000" cy="550563"/>
          </a:xfrm>
          <a:prstGeom prst="roundRect">
            <a:avLst>
              <a:gd fmla="val 16667" name="adj"/>
            </a:avLst>
          </a:prstGeom>
          <a:solidFill>
            <a:srgbClr val="A8D08C"/>
          </a:solidFill>
          <a:ln cap="flat" cmpd="sng" w="12700">
            <a:solidFill>
              <a:srgbClr val="26415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000"/>
              <a:buFont typeface="Arial"/>
              <a:buNone/>
            </a:pPr>
            <a:r>
              <a:rPr b="1" i="1" lang="en-US" sz="1000" u="none" cap="none" strike="noStrike">
                <a:solidFill>
                  <a:schemeClr val="dk1"/>
                </a:solidFill>
                <a:latin typeface="Times New Roman"/>
                <a:ea typeface="Times New Roman"/>
                <a:cs typeface="Times New Roman"/>
                <a:sym typeface="Times New Roman"/>
              </a:rPr>
              <a:t>Developing Emotional Intelligence Skills</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800"/>
              <a:buFont typeface="Arial"/>
              <a:buNone/>
            </a:pPr>
            <a:r>
              <a:rPr b="0" i="0" lang="en-US" sz="800" u="none" cap="none" strike="noStrike">
                <a:solidFill>
                  <a:schemeClr val="dk1"/>
                </a:solidFill>
                <a:latin typeface="Times New Roman"/>
                <a:ea typeface="Times New Roman"/>
                <a:cs typeface="Times New Roman"/>
                <a:sym typeface="Times New Roman"/>
              </a:rPr>
              <a:t>Name - David Dumitru</a:t>
            </a:r>
            <a:br>
              <a:rPr b="0" i="0" lang="en-US" sz="800" u="none" cap="none" strike="noStrike">
                <a:solidFill>
                  <a:schemeClr val="dk1"/>
                </a:solidFill>
                <a:latin typeface="Times New Roman"/>
                <a:ea typeface="Times New Roman"/>
                <a:cs typeface="Times New Roman"/>
                <a:sym typeface="Times New Roman"/>
              </a:rPr>
            </a:br>
            <a:r>
              <a:rPr b="0" i="0" lang="en-US" sz="800" u="none" cap="none" strike="noStrike">
                <a:solidFill>
                  <a:schemeClr val="dk1"/>
                </a:solidFill>
                <a:latin typeface="Times New Roman"/>
                <a:ea typeface="Times New Roman"/>
                <a:cs typeface="Times New Roman"/>
                <a:sym typeface="Times New Roman"/>
              </a:rPr>
              <a:t>ID - 2324110</a:t>
            </a:r>
            <a:endParaRPr b="0" i="0" sz="800" u="none" cap="none" strike="noStrike">
              <a:solidFill>
                <a:schemeClr val="dk1"/>
              </a:solidFill>
              <a:latin typeface="Times New Roman"/>
              <a:ea typeface="Times New Roman"/>
              <a:cs typeface="Times New Roman"/>
              <a:sym typeface="Times New Roman"/>
            </a:endParaRPr>
          </a:p>
        </p:txBody>
      </p:sp>
      <p:sp>
        <p:nvSpPr>
          <p:cNvPr id="90" name="Google Shape;90;p13"/>
          <p:cNvSpPr/>
          <p:nvPr/>
        </p:nvSpPr>
        <p:spPr>
          <a:xfrm>
            <a:off x="0" y="550564"/>
            <a:ext cx="5308600" cy="1054108"/>
          </a:xfrm>
          <a:prstGeom prst="roundRect">
            <a:avLst>
              <a:gd fmla="val 16667" name="adj"/>
            </a:avLst>
          </a:prstGeom>
          <a:solidFill>
            <a:srgbClr val="E1EFD8"/>
          </a:solidFill>
          <a:ln cap="flat" cmpd="sng" w="12700">
            <a:solidFill>
              <a:srgbClr val="26415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900"/>
              <a:buFont typeface="Arial"/>
              <a:buNone/>
            </a:pPr>
            <a:r>
              <a:rPr b="1" i="0" lang="en-US" sz="900" u="none" cap="none" strike="noStrike">
                <a:solidFill>
                  <a:schemeClr val="dk1"/>
                </a:solidFill>
                <a:latin typeface="Arial"/>
                <a:ea typeface="Arial"/>
                <a:cs typeface="Arial"/>
                <a:sym typeface="Arial"/>
              </a:rPr>
              <a:t>Introduction</a:t>
            </a:r>
            <a:endParaRPr b="1" i="0" sz="900" u="none" cap="none" strike="noStrike">
              <a:solidFill>
                <a:schemeClr val="dk1"/>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rPr b="0" i="0" lang="en-US" sz="900" u="none" cap="none" strike="noStrike">
                <a:solidFill>
                  <a:schemeClr val="dk1"/>
                </a:solidFill>
                <a:latin typeface="Arial"/>
                <a:ea typeface="Arial"/>
                <a:cs typeface="Arial"/>
                <a:sym typeface="Arial"/>
              </a:rPr>
              <a:t>Emotional Intelligence (EI) is the ability to understand and manage our own emotions while recognising the emotions of others (Hashim, 2026). It is important in university group projects because students often face challenges such as different opinions, communication issues, and deadlines. </a:t>
            </a:r>
            <a:r>
              <a:rPr b="1" i="0" lang="en-US" sz="900" u="none" cap="none" strike="noStrike">
                <a:solidFill>
                  <a:schemeClr val="dk1"/>
                </a:solidFill>
                <a:latin typeface="Arial"/>
                <a:ea typeface="Arial"/>
                <a:cs typeface="Arial"/>
                <a:sym typeface="Arial"/>
              </a:rPr>
              <a:t>This poster will explain how emotional intelligence can improve teamwork, reduce conflict, and help students achieve successful group outcomes.</a:t>
            </a:r>
            <a:endParaRPr b="0" i="0" sz="900" u="none" cap="none" strike="noStrike">
              <a:solidFill>
                <a:schemeClr val="dk1"/>
              </a:solidFill>
              <a:latin typeface="Arial"/>
              <a:ea typeface="Arial"/>
              <a:cs typeface="Arial"/>
              <a:sym typeface="Arial"/>
            </a:endParaRPr>
          </a:p>
        </p:txBody>
      </p:sp>
      <p:sp>
        <p:nvSpPr>
          <p:cNvPr id="91" name="Google Shape;91;p13"/>
          <p:cNvSpPr/>
          <p:nvPr/>
        </p:nvSpPr>
        <p:spPr>
          <a:xfrm>
            <a:off x="-41279" y="1621808"/>
            <a:ext cx="6870703" cy="1627752"/>
          </a:xfrm>
          <a:prstGeom prst="roundRect">
            <a:avLst>
              <a:gd fmla="val 16667" name="adj"/>
            </a:avLst>
          </a:prstGeom>
          <a:solidFill>
            <a:srgbClr val="C4E0B2"/>
          </a:solidFill>
          <a:ln cap="flat" cmpd="sng" w="12700">
            <a:solidFill>
              <a:srgbClr val="26415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900"/>
              <a:buFont typeface="Arial"/>
              <a:buNone/>
            </a:pPr>
            <a:r>
              <a:rPr b="1" i="0" lang="en-US" sz="900" u="none" cap="none" strike="noStrike">
                <a:solidFill>
                  <a:schemeClr val="dk1"/>
                </a:solidFill>
                <a:latin typeface="Arial"/>
                <a:ea typeface="Arial"/>
                <a:cs typeface="Arial"/>
                <a:sym typeface="Arial"/>
              </a:rPr>
              <a:t>Section 1 – EI in Teamwork</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rPr b="0" i="0" lang="en-US" sz="900" u="none" cap="none" strike="noStrike">
                <a:solidFill>
                  <a:schemeClr val="dk1"/>
                </a:solidFill>
                <a:latin typeface="Arial"/>
                <a:ea typeface="Arial"/>
                <a:cs typeface="Arial"/>
                <a:sym typeface="Arial"/>
              </a:rPr>
              <a:t>Emotional intelligence has a meaningful impact on students' ability to work collaboratively with their peers and are effective in addressing several common team issues. Self-awareness enables people to identify their own strengths, weaknesses and emotional responses when engaged in conversation or areas of conflict. Students learn to regulate themselves to not react impulsively or become upset by criticism or pressure. Team members are motivated to stay committed to the team's objectives even when facing challenges (Kaur and Tomer, 2026). Empathy helps students understand the feelings and point of view of others, prevents misunderstandings, and facilitates cooperation. Social skills promote effective communication, collaboration and problem-solving. For instance, a student on a team may fail to deliver a project on time, and the EI student is more likely to have a constructive discussion with the group member rather than criticizing him. Likewise, good EI learners accept criticism and see it as a chance to grow rather than as an indictment of one's abilities.</a:t>
            </a:r>
            <a:endParaRPr b="0" i="0" sz="900" u="none" cap="none" strike="noStrike">
              <a:solidFill>
                <a:srgbClr val="FF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t/>
            </a:r>
            <a:endParaRPr b="0" i="0" sz="900" u="none" cap="none" strike="noStrike">
              <a:solidFill>
                <a:schemeClr val="dk1"/>
              </a:solidFill>
              <a:latin typeface="Arial"/>
              <a:ea typeface="Arial"/>
              <a:cs typeface="Arial"/>
              <a:sym typeface="Arial"/>
            </a:endParaRPr>
          </a:p>
        </p:txBody>
      </p:sp>
      <p:sp>
        <p:nvSpPr>
          <p:cNvPr id="92" name="Google Shape;92;p13"/>
          <p:cNvSpPr/>
          <p:nvPr/>
        </p:nvSpPr>
        <p:spPr>
          <a:xfrm>
            <a:off x="-41278" y="5134346"/>
            <a:ext cx="2470200" cy="3679800"/>
          </a:xfrm>
          <a:prstGeom prst="roundRect">
            <a:avLst>
              <a:gd fmla="val 16667" name="adj"/>
            </a:avLst>
          </a:prstGeom>
          <a:solidFill>
            <a:srgbClr val="C4E0B2"/>
          </a:solidFill>
          <a:ln cap="flat" cmpd="sng" w="12700">
            <a:solidFill>
              <a:srgbClr val="26415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just">
              <a:lnSpc>
                <a:spcPct val="100000"/>
              </a:lnSpc>
              <a:spcBef>
                <a:spcPts val="0"/>
              </a:spcBef>
              <a:spcAft>
                <a:spcPts val="0"/>
              </a:spcAft>
              <a:buClr>
                <a:srgbClr val="000000"/>
              </a:buClr>
              <a:buSzPts val="900"/>
              <a:buFont typeface="Arial"/>
              <a:buNone/>
            </a:pPr>
            <a:r>
              <a:rPr b="1" i="0" lang="en-US" sz="900" u="none" cap="none" strike="noStrike">
                <a:solidFill>
                  <a:schemeClr val="dk1"/>
                </a:solidFill>
                <a:latin typeface="Arial"/>
                <a:ea typeface="Arial"/>
                <a:cs typeface="Arial"/>
                <a:sym typeface="Arial"/>
              </a:rPr>
              <a:t>Section 2 Managing Own Emotions</a:t>
            </a:r>
            <a:endParaRPr b="0" i="0" sz="900" u="none" cap="none" strike="noStrike">
              <a:solidFill>
                <a:schemeClr val="dk1"/>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rPr b="0" i="0" lang="en-US" sz="900" u="none" cap="none" strike="noStrike">
                <a:solidFill>
                  <a:schemeClr val="dk1"/>
                </a:solidFill>
                <a:latin typeface="Arial"/>
                <a:ea typeface="Arial"/>
                <a:cs typeface="Arial"/>
                <a:sym typeface="Arial"/>
              </a:rPr>
              <a:t>It is common for students to experience negative emotions when working on a group project, including stress, frustration, and anxiety (George,  2026). It is important to acknowledge these emotions so they can be managed and remain productive. Students learn through self-reflection to identify what makes them feel the way they do and what impact that has on them and their choices. Practices like mindfulness, deep breathing, and staying in the moment can help manage emotions and lower stress levels. Also, if there is disagreement, giving students a moment to consider their response before jumping in prevents them from reacting emotionally to the situation. Effective planning and time management also reduce the pressure, resulting in positive feedbacks, increased teamwork, and better project results.</a:t>
            </a:r>
            <a:endParaRPr b="0" i="0" sz="900" u="none" cap="none" strike="noStrike">
              <a:solidFill>
                <a:srgbClr val="FF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t/>
            </a:r>
            <a:endParaRPr b="0" i="0" sz="900" u="none" cap="none" strike="noStrike">
              <a:solidFill>
                <a:schemeClr val="dk1"/>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t/>
            </a:r>
            <a:endParaRPr b="0" i="0" sz="900" u="none" cap="none" strike="noStrike">
              <a:solidFill>
                <a:schemeClr val="dk1"/>
              </a:solidFill>
              <a:latin typeface="Arial"/>
              <a:ea typeface="Arial"/>
              <a:cs typeface="Arial"/>
              <a:sym typeface="Arial"/>
            </a:endParaRPr>
          </a:p>
        </p:txBody>
      </p:sp>
      <p:sp>
        <p:nvSpPr>
          <p:cNvPr id="93" name="Google Shape;93;p13"/>
          <p:cNvSpPr/>
          <p:nvPr/>
        </p:nvSpPr>
        <p:spPr>
          <a:xfrm>
            <a:off x="3983290" y="3260445"/>
            <a:ext cx="2876550" cy="3526141"/>
          </a:xfrm>
          <a:prstGeom prst="roundRect">
            <a:avLst>
              <a:gd fmla="val 16667" name="adj"/>
            </a:avLst>
          </a:prstGeom>
          <a:solidFill>
            <a:srgbClr val="E1EFD8"/>
          </a:solidFill>
          <a:ln cap="flat" cmpd="sng" w="12700">
            <a:solidFill>
              <a:srgbClr val="26415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just">
              <a:lnSpc>
                <a:spcPct val="100000"/>
              </a:lnSpc>
              <a:spcBef>
                <a:spcPts val="0"/>
              </a:spcBef>
              <a:spcAft>
                <a:spcPts val="0"/>
              </a:spcAft>
              <a:buClr>
                <a:srgbClr val="000000"/>
              </a:buClr>
              <a:buSzPts val="900"/>
              <a:buFont typeface="Arial"/>
              <a:buNone/>
            </a:pPr>
            <a:r>
              <a:rPr b="1" i="0" lang="en-US" sz="900" u="none" cap="none" strike="noStrike">
                <a:solidFill>
                  <a:schemeClr val="dk1"/>
                </a:solidFill>
                <a:latin typeface="Arial"/>
                <a:ea typeface="Arial"/>
                <a:cs typeface="Arial"/>
                <a:sym typeface="Arial"/>
              </a:rPr>
              <a:t>Section 3 Understanding Others' Emotions</a:t>
            </a:r>
            <a:endParaRPr b="0" i="0" sz="900" u="none" cap="none" strike="noStrike">
              <a:solidFill>
                <a:schemeClr val="dk1"/>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rPr b="0" i="0" lang="en-US" sz="900" u="none" cap="none" strike="noStrike">
                <a:solidFill>
                  <a:schemeClr val="dk1"/>
                </a:solidFill>
                <a:latin typeface="Arial"/>
                <a:ea typeface="Arial"/>
                <a:cs typeface="Arial"/>
                <a:sym typeface="Arial"/>
              </a:rPr>
              <a:t>Understanding emotions and giving others empathy increases communication and collaboration within the team. Active Listening is a way that students allow their concerns to be understood without making assumptions or interrupting. Perspective-taking is useful for understanding someone else's point of view, even when they have different perspectives. Constructive feedback is another important empathetic behaviour (Jagannathan and Ghosh, 2026). Students can give suggestions for improvement and encouragement to those who have criticized another player. This creates trust and promotes a positive team atmosphere. One example of this is naming it, "Let's work together to improve this section," instead of just saying, "This section isn't very good. These behaviors promote teamwork, minimise conflicts, and improve project results.</a:t>
            </a:r>
            <a:endParaRPr b="0" i="0" sz="900" u="none" cap="none" strike="noStrike">
              <a:solidFill>
                <a:srgbClr val="FF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t/>
            </a:r>
            <a:endParaRPr b="0" i="0" sz="900" u="none" cap="none" strike="noStrike">
              <a:solidFill>
                <a:schemeClr val="dk1"/>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300"/>
              <a:buFont typeface="Arial"/>
              <a:buNone/>
            </a:pPr>
            <a:r>
              <a:t/>
            </a:r>
            <a:endParaRPr b="0" i="0" sz="300" u="none" cap="none" strike="noStrike">
              <a:solidFill>
                <a:schemeClr val="dk1"/>
              </a:solidFill>
              <a:latin typeface="Arial"/>
              <a:ea typeface="Arial"/>
              <a:cs typeface="Arial"/>
              <a:sym typeface="Arial"/>
            </a:endParaRPr>
          </a:p>
        </p:txBody>
      </p:sp>
      <p:sp>
        <p:nvSpPr>
          <p:cNvPr id="94" name="Google Shape;94;p13"/>
          <p:cNvSpPr/>
          <p:nvPr/>
        </p:nvSpPr>
        <p:spPr>
          <a:xfrm>
            <a:off x="-41276" y="8879440"/>
            <a:ext cx="2892300" cy="1055100"/>
          </a:xfrm>
          <a:prstGeom prst="roundRect">
            <a:avLst>
              <a:gd fmla="val 16667" name="adj"/>
            </a:avLst>
          </a:prstGeom>
          <a:solidFill>
            <a:srgbClr val="C4E0B2"/>
          </a:solidFill>
          <a:ln cap="flat" cmpd="sng" w="12700">
            <a:solidFill>
              <a:srgbClr val="26415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just">
              <a:lnSpc>
                <a:spcPct val="100000"/>
              </a:lnSpc>
              <a:spcBef>
                <a:spcPts val="0"/>
              </a:spcBef>
              <a:spcAft>
                <a:spcPts val="0"/>
              </a:spcAft>
              <a:buClr>
                <a:srgbClr val="000000"/>
              </a:buClr>
              <a:buSzPts val="900"/>
              <a:buFont typeface="Arial"/>
              <a:buNone/>
            </a:pPr>
            <a:r>
              <a:rPr b="1" i="0" lang="en-US" sz="900" u="none" cap="none" strike="noStrike">
                <a:solidFill>
                  <a:schemeClr val="dk1"/>
                </a:solidFill>
                <a:latin typeface="Arial"/>
                <a:ea typeface="Arial"/>
                <a:cs typeface="Arial"/>
                <a:sym typeface="Arial"/>
              </a:rPr>
              <a:t>Method / Reflection</a:t>
            </a:r>
            <a:endParaRPr b="0" i="0" sz="900" u="none" cap="none" strike="noStrike">
              <a:solidFill>
                <a:schemeClr val="dk1"/>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rPr b="0" i="0" lang="en-US" sz="900" u="none" cap="none" strike="noStrike">
                <a:solidFill>
                  <a:schemeClr val="dk1"/>
                </a:solidFill>
                <a:latin typeface="Arial"/>
                <a:ea typeface="Arial"/>
                <a:cs typeface="Arial"/>
                <a:sym typeface="Arial"/>
              </a:rPr>
              <a:t>This poster was created using academic research, first-hand accounts from participation in group projects in University, and observation of students collaborating and team dynamics.</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200"/>
              <a:buFont typeface="Arial"/>
              <a:buNone/>
            </a:pPr>
            <a:r>
              <a:t/>
            </a:r>
            <a:endParaRPr b="0" i="0" sz="200" u="none" cap="none" strike="noStrike">
              <a:solidFill>
                <a:schemeClr val="dk1"/>
              </a:solidFill>
              <a:latin typeface="Arial"/>
              <a:ea typeface="Arial"/>
              <a:cs typeface="Arial"/>
              <a:sym typeface="Arial"/>
            </a:endParaRPr>
          </a:p>
        </p:txBody>
      </p:sp>
      <p:sp>
        <p:nvSpPr>
          <p:cNvPr id="95" name="Google Shape;95;p13"/>
          <p:cNvSpPr/>
          <p:nvPr/>
        </p:nvSpPr>
        <p:spPr>
          <a:xfrm>
            <a:off x="2851022" y="8899040"/>
            <a:ext cx="4022700" cy="1055100"/>
          </a:xfrm>
          <a:prstGeom prst="roundRect">
            <a:avLst>
              <a:gd fmla="val 16667" name="adj"/>
            </a:avLst>
          </a:prstGeom>
          <a:solidFill>
            <a:srgbClr val="E1EFD8"/>
          </a:solidFill>
          <a:ln cap="flat" cmpd="sng" w="12700">
            <a:solidFill>
              <a:srgbClr val="26415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just">
              <a:lnSpc>
                <a:spcPct val="100000"/>
              </a:lnSpc>
              <a:spcBef>
                <a:spcPts val="0"/>
              </a:spcBef>
              <a:spcAft>
                <a:spcPts val="0"/>
              </a:spcAft>
              <a:buClr>
                <a:srgbClr val="000000"/>
              </a:buClr>
              <a:buSzPts val="900"/>
              <a:buFont typeface="Arial"/>
              <a:buNone/>
            </a:pPr>
            <a:r>
              <a:rPr b="1" i="0" lang="en-US" sz="900" u="none" cap="none" strike="noStrike">
                <a:solidFill>
                  <a:schemeClr val="dk1"/>
                </a:solidFill>
                <a:latin typeface="Arial"/>
                <a:ea typeface="Arial"/>
                <a:cs typeface="Arial"/>
                <a:sym typeface="Arial"/>
              </a:rPr>
              <a:t>Conclusion / Recommendations</a:t>
            </a:r>
            <a:endParaRPr b="0" i="0" sz="900" u="none" cap="none" strike="noStrike">
              <a:solidFill>
                <a:schemeClr val="dk1"/>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900"/>
              <a:buFont typeface="Arial"/>
              <a:buNone/>
            </a:pPr>
            <a:r>
              <a:rPr b="0" i="0" lang="en-US" sz="900" u="none" cap="none" strike="noStrike">
                <a:solidFill>
                  <a:schemeClr val="dk1"/>
                </a:solidFill>
                <a:latin typeface="Arial"/>
                <a:ea typeface="Arial"/>
                <a:cs typeface="Arial"/>
                <a:sym typeface="Arial"/>
              </a:rPr>
              <a:t>In conclusion, the skills of EI are crucial for effective group work as it enhances communication, conflict resolution and stress management in students. Building the ability to know oneself, regulate own emotions and to show empathy creates teams that can work more effectively and therefore improve academic results.</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200"/>
              <a:buFont typeface="Arial"/>
              <a:buNone/>
            </a:pPr>
            <a:r>
              <a:t/>
            </a:r>
            <a:endParaRPr b="0" i="0" sz="200" u="none" cap="none" strike="noStrike">
              <a:solidFill>
                <a:schemeClr val="dk1"/>
              </a:solidFill>
              <a:latin typeface="Arial"/>
              <a:ea typeface="Arial"/>
              <a:cs typeface="Arial"/>
              <a:sym typeface="Arial"/>
            </a:endParaRPr>
          </a:p>
        </p:txBody>
      </p:sp>
      <p:pic>
        <p:nvPicPr>
          <p:cNvPr id="96" name="Google Shape;96;p13"/>
          <p:cNvPicPr preferRelativeResize="0"/>
          <p:nvPr/>
        </p:nvPicPr>
        <p:blipFill rotWithShape="1">
          <a:blip r:embed="rId3">
            <a:alphaModFix/>
          </a:blip>
          <a:srcRect b="0" l="0" r="0" t="0"/>
          <a:stretch/>
        </p:blipFill>
        <p:spPr>
          <a:xfrm>
            <a:off x="4257675" y="6815161"/>
            <a:ext cx="2571748" cy="1947703"/>
          </a:xfrm>
          <a:prstGeom prst="rect">
            <a:avLst/>
          </a:prstGeom>
          <a:noFill/>
          <a:ln>
            <a:noFill/>
          </a:ln>
          <a:effectLst>
            <a:outerShdw blurRad="190500" rotWithShape="0" algn="tl">
              <a:srgbClr val="000000">
                <a:alpha val="70196"/>
              </a:srgbClr>
            </a:outerShdw>
          </a:effectLst>
        </p:spPr>
      </p:pic>
      <p:pic>
        <p:nvPicPr>
          <p:cNvPr id="97" name="Google Shape;97;p13"/>
          <p:cNvPicPr preferRelativeResize="0"/>
          <p:nvPr/>
        </p:nvPicPr>
        <p:blipFill rotWithShape="1">
          <a:blip r:embed="rId4">
            <a:alphaModFix/>
          </a:blip>
          <a:srcRect b="0" l="0" r="0" t="0"/>
          <a:stretch/>
        </p:blipFill>
        <p:spPr>
          <a:xfrm>
            <a:off x="5362576" y="609475"/>
            <a:ext cx="1447798" cy="972873"/>
          </a:xfrm>
          <a:prstGeom prst="rect">
            <a:avLst/>
          </a:prstGeom>
          <a:noFill/>
          <a:ln>
            <a:noFill/>
          </a:ln>
          <a:effectLst>
            <a:outerShdw blurRad="190500" rotWithShape="0" algn="tl">
              <a:srgbClr val="000000">
                <a:alpha val="70196"/>
              </a:srgbClr>
            </a:outerShdw>
          </a:effectLst>
        </p:spPr>
      </p:pic>
      <p:pic>
        <p:nvPicPr>
          <p:cNvPr id="98" name="Google Shape;98;p13"/>
          <p:cNvPicPr preferRelativeResize="0"/>
          <p:nvPr/>
        </p:nvPicPr>
        <p:blipFill rotWithShape="1">
          <a:blip r:embed="rId5">
            <a:alphaModFix/>
          </a:blip>
          <a:srcRect b="0" l="0" r="0" t="0"/>
          <a:stretch/>
        </p:blipFill>
        <p:spPr>
          <a:xfrm>
            <a:off x="53972" y="3312467"/>
            <a:ext cx="3860804" cy="1756715"/>
          </a:xfrm>
          <a:prstGeom prst="rect">
            <a:avLst/>
          </a:prstGeom>
          <a:noFill/>
          <a:ln>
            <a:noFill/>
          </a:ln>
          <a:effectLst>
            <a:outerShdw blurRad="190500" rotWithShape="0" algn="tl">
              <a:srgbClr val="000000">
                <a:alpha val="70196"/>
              </a:srgbClr>
            </a:outerShdw>
          </a:effectLst>
        </p:spPr>
      </p:pic>
      <p:pic>
        <p:nvPicPr>
          <p:cNvPr id="99" name="Google Shape;99;p13"/>
          <p:cNvPicPr preferRelativeResize="0"/>
          <p:nvPr/>
        </p:nvPicPr>
        <p:blipFill rotWithShape="1">
          <a:blip r:embed="rId6">
            <a:alphaModFix/>
          </a:blip>
          <a:srcRect b="0" l="0" r="0" t="0"/>
          <a:stretch/>
        </p:blipFill>
        <p:spPr>
          <a:xfrm>
            <a:off x="2508256" y="6909248"/>
            <a:ext cx="1682743" cy="1895708"/>
          </a:xfrm>
          <a:prstGeom prst="rect">
            <a:avLst/>
          </a:prstGeom>
          <a:noFill/>
          <a:ln>
            <a:noFill/>
          </a:ln>
          <a:effectLst>
            <a:outerShdw blurRad="190500" rotWithShape="0" algn="tl">
              <a:srgbClr val="000000">
                <a:alpha val="70196"/>
              </a:srgbClr>
            </a:outerShdw>
          </a:effectLst>
        </p:spPr>
      </p:pic>
      <p:pic>
        <p:nvPicPr>
          <p:cNvPr id="100" name="Google Shape;100;p13"/>
          <p:cNvPicPr preferRelativeResize="0"/>
          <p:nvPr/>
        </p:nvPicPr>
        <p:blipFill rotWithShape="1">
          <a:blip r:embed="rId7">
            <a:alphaModFix/>
          </a:blip>
          <a:srcRect b="0" l="0" r="0" t="0"/>
          <a:stretch/>
        </p:blipFill>
        <p:spPr>
          <a:xfrm>
            <a:off x="2508257" y="5132089"/>
            <a:ext cx="1406519" cy="1683072"/>
          </a:xfrm>
          <a:prstGeom prst="rect">
            <a:avLst/>
          </a:prstGeom>
          <a:noFill/>
          <a:ln>
            <a:noFill/>
          </a:ln>
          <a:effectLst>
            <a:outerShdw blurRad="190500" rotWithShape="0" algn="tl">
              <a:srgbClr val="000000">
                <a:alpha val="70196"/>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4"/>
          <p:cNvSpPr txBox="1"/>
          <p:nvPr>
            <p:ph type="title"/>
          </p:nvPr>
        </p:nvSpPr>
        <p:spPr>
          <a:xfrm>
            <a:off x="471488" y="527405"/>
            <a:ext cx="5915025" cy="89182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300"/>
              <a:buFont typeface="Arial"/>
              <a:buNone/>
            </a:pPr>
            <a:r>
              <a:rPr lang="en-US">
                <a:latin typeface="Arial"/>
                <a:ea typeface="Arial"/>
                <a:cs typeface="Arial"/>
                <a:sym typeface="Arial"/>
              </a:rPr>
              <a:t>References </a:t>
            </a:r>
            <a:endParaRPr>
              <a:latin typeface="Arial"/>
              <a:ea typeface="Arial"/>
              <a:cs typeface="Arial"/>
              <a:sym typeface="Arial"/>
            </a:endParaRPr>
          </a:p>
        </p:txBody>
      </p:sp>
      <p:sp>
        <p:nvSpPr>
          <p:cNvPr id="106" name="Google Shape;106;p14"/>
          <p:cNvSpPr txBox="1"/>
          <p:nvPr>
            <p:ph idx="1" type="body"/>
          </p:nvPr>
        </p:nvSpPr>
        <p:spPr>
          <a:xfrm>
            <a:off x="0" y="1929300"/>
            <a:ext cx="6596100" cy="6285300"/>
          </a:xfrm>
          <a:prstGeom prst="rect">
            <a:avLst/>
          </a:prstGeom>
          <a:noFill/>
          <a:ln>
            <a:noFill/>
          </a:ln>
        </p:spPr>
        <p:txBody>
          <a:bodyPr anchorCtr="0" anchor="t" bIns="45700" lIns="91425" spcFirstLastPara="1" rIns="91425" wrap="square" tIns="45700">
            <a:normAutofit/>
          </a:bodyPr>
          <a:lstStyle/>
          <a:p>
            <a:pPr indent="-304800" lvl="0" marL="457200" rtl="0" algn="l">
              <a:lnSpc>
                <a:spcPct val="115000"/>
              </a:lnSpc>
              <a:spcBef>
                <a:spcPts val="0"/>
              </a:spcBef>
              <a:spcAft>
                <a:spcPts val="0"/>
              </a:spcAft>
              <a:buClr>
                <a:srgbClr val="111112"/>
              </a:buClr>
              <a:buSzPts val="1200"/>
              <a:buChar char="•"/>
            </a:pPr>
            <a:r>
              <a:rPr lang="en-US" sz="1200">
                <a:solidFill>
                  <a:srgbClr val="111112"/>
                </a:solidFill>
                <a:latin typeface="Arial"/>
                <a:ea typeface="Arial"/>
                <a:cs typeface="Arial"/>
                <a:sym typeface="Arial"/>
              </a:rPr>
              <a:t>George, R. (2026). Emotional intelligence and depression among college students. </a:t>
            </a:r>
            <a:r>
              <a:rPr i="1" lang="en-US" sz="1200">
                <a:solidFill>
                  <a:srgbClr val="111112"/>
                </a:solidFill>
                <a:latin typeface="Arial"/>
                <a:ea typeface="Arial"/>
                <a:cs typeface="Arial"/>
                <a:sym typeface="Arial"/>
              </a:rPr>
              <a:t>Indian Journal of Health &amp; Wellbeing, 17</a:t>
            </a:r>
            <a:r>
              <a:rPr lang="en-US" sz="1200">
                <a:solidFill>
                  <a:srgbClr val="111112"/>
                </a:solidFill>
                <a:latin typeface="Arial"/>
                <a:ea typeface="Arial"/>
                <a:cs typeface="Arial"/>
                <a:sym typeface="Arial"/>
              </a:rPr>
              <a:t>(1), 103. </a:t>
            </a:r>
            <a:r>
              <a:rPr lang="en-US" sz="1200" u="sng">
                <a:solidFill>
                  <a:schemeClr val="hlink"/>
                </a:solidFill>
                <a:latin typeface="Arial"/>
                <a:ea typeface="Arial"/>
                <a:cs typeface="Arial"/>
                <a:sym typeface="Arial"/>
                <a:hlinkClick r:id="rId3"/>
              </a:rPr>
              <a:t>https://doi.org/10.5281/zenodo.19483549</a:t>
            </a:r>
            <a:endParaRPr sz="1200" u="sng">
              <a:solidFill>
                <a:schemeClr val="hlink"/>
              </a:solidFill>
              <a:latin typeface="Arial"/>
              <a:ea typeface="Arial"/>
              <a:cs typeface="Arial"/>
              <a:sym typeface="Arial"/>
            </a:endParaRPr>
          </a:p>
          <a:p>
            <a:pPr indent="0" lvl="0" marL="457200" rtl="0" algn="l">
              <a:lnSpc>
                <a:spcPct val="115000"/>
              </a:lnSpc>
              <a:spcBef>
                <a:spcPts val="100"/>
              </a:spcBef>
              <a:spcAft>
                <a:spcPts val="0"/>
              </a:spcAft>
              <a:buNone/>
            </a:pPr>
            <a:r>
              <a:t/>
            </a:r>
            <a:endParaRPr sz="1200">
              <a:solidFill>
                <a:srgbClr val="111112"/>
              </a:solidFill>
              <a:latin typeface="Arial"/>
              <a:ea typeface="Arial"/>
              <a:cs typeface="Arial"/>
              <a:sym typeface="Arial"/>
            </a:endParaRPr>
          </a:p>
          <a:p>
            <a:pPr indent="-304800" lvl="0" marL="457200" rtl="0" algn="l">
              <a:lnSpc>
                <a:spcPct val="115000"/>
              </a:lnSpc>
              <a:spcBef>
                <a:spcPts val="100"/>
              </a:spcBef>
              <a:spcAft>
                <a:spcPts val="0"/>
              </a:spcAft>
              <a:buClr>
                <a:srgbClr val="111112"/>
              </a:buClr>
              <a:buSzPts val="1200"/>
              <a:buChar char="•"/>
            </a:pPr>
            <a:r>
              <a:rPr lang="en-US" sz="1200">
                <a:solidFill>
                  <a:srgbClr val="111112"/>
                </a:solidFill>
                <a:latin typeface="Arial"/>
                <a:ea typeface="Arial"/>
                <a:cs typeface="Arial"/>
                <a:sym typeface="Arial"/>
              </a:rPr>
              <a:t>Hashim, M. (2026). Modelling the impact of emotional intelligence on academic performance: A conceptual and empirical approach in higher education. </a:t>
            </a:r>
            <a:r>
              <a:rPr i="1" lang="en-US" sz="1200">
                <a:solidFill>
                  <a:srgbClr val="111112"/>
                </a:solidFill>
                <a:latin typeface="Arial"/>
                <a:ea typeface="Arial"/>
                <a:cs typeface="Arial"/>
                <a:sym typeface="Arial"/>
              </a:rPr>
              <a:t>Innovations in Education &amp; Teaching International, 63</a:t>
            </a:r>
            <a:r>
              <a:rPr lang="en-US" sz="1200">
                <a:solidFill>
                  <a:srgbClr val="111112"/>
                </a:solidFill>
                <a:latin typeface="Arial"/>
                <a:ea typeface="Arial"/>
                <a:cs typeface="Arial"/>
                <a:sym typeface="Arial"/>
              </a:rPr>
              <a:t>(3), 797–814. </a:t>
            </a:r>
            <a:r>
              <a:rPr lang="en-US" sz="1200" u="sng">
                <a:solidFill>
                  <a:schemeClr val="hlink"/>
                </a:solidFill>
                <a:latin typeface="Arial"/>
                <a:ea typeface="Arial"/>
                <a:cs typeface="Arial"/>
                <a:sym typeface="Arial"/>
                <a:hlinkClick r:id="rId4"/>
              </a:rPr>
              <a:t>https://doi.org/10.1080/14703297.2025.2498529</a:t>
            </a:r>
            <a:endParaRPr sz="1200" u="sng">
              <a:solidFill>
                <a:schemeClr val="hlink"/>
              </a:solidFill>
              <a:latin typeface="Arial"/>
              <a:ea typeface="Arial"/>
              <a:cs typeface="Arial"/>
              <a:sym typeface="Arial"/>
            </a:endParaRPr>
          </a:p>
          <a:p>
            <a:pPr indent="0" lvl="0" marL="457200" rtl="0" algn="l">
              <a:lnSpc>
                <a:spcPct val="115000"/>
              </a:lnSpc>
              <a:spcBef>
                <a:spcPts val="100"/>
              </a:spcBef>
              <a:spcAft>
                <a:spcPts val="0"/>
              </a:spcAft>
              <a:buNone/>
            </a:pPr>
            <a:r>
              <a:t/>
            </a:r>
            <a:endParaRPr sz="1200">
              <a:solidFill>
                <a:srgbClr val="111112"/>
              </a:solidFill>
              <a:latin typeface="Arial"/>
              <a:ea typeface="Arial"/>
              <a:cs typeface="Arial"/>
              <a:sym typeface="Arial"/>
            </a:endParaRPr>
          </a:p>
          <a:p>
            <a:pPr indent="-304800" lvl="0" marL="457200" rtl="0" algn="l">
              <a:lnSpc>
                <a:spcPct val="115000"/>
              </a:lnSpc>
              <a:spcBef>
                <a:spcPts val="100"/>
              </a:spcBef>
              <a:spcAft>
                <a:spcPts val="0"/>
              </a:spcAft>
              <a:buClr>
                <a:srgbClr val="111112"/>
              </a:buClr>
              <a:buSzPts val="1200"/>
              <a:buChar char="•"/>
            </a:pPr>
            <a:r>
              <a:rPr lang="en-US" sz="1200">
                <a:solidFill>
                  <a:srgbClr val="111112"/>
                </a:solidFill>
                <a:latin typeface="Arial"/>
                <a:ea typeface="Arial"/>
                <a:cs typeface="Arial"/>
                <a:sym typeface="Arial"/>
              </a:rPr>
              <a:t>Jagannathan, B., &amp; Ghosh, S. (2026). Emotional intelligence and AI-augmented leadership. In </a:t>
            </a:r>
            <a:r>
              <a:rPr i="1" lang="en-US" sz="1200">
                <a:solidFill>
                  <a:srgbClr val="111112"/>
                </a:solidFill>
                <a:latin typeface="Arial"/>
                <a:ea typeface="Arial"/>
                <a:cs typeface="Arial"/>
                <a:sym typeface="Arial"/>
              </a:rPr>
              <a:t>Decision making, learning, and collaboration in AI-driven entrepreneurship</a:t>
            </a:r>
            <a:r>
              <a:rPr lang="en-US" sz="1200">
                <a:solidFill>
                  <a:srgbClr val="111112"/>
                </a:solidFill>
                <a:latin typeface="Arial"/>
                <a:ea typeface="Arial"/>
                <a:cs typeface="Arial"/>
                <a:sym typeface="Arial"/>
              </a:rPr>
              <a:t> (pp. 253–278). IGI Global Scientific Publishing. </a:t>
            </a:r>
            <a:r>
              <a:rPr lang="en-US" sz="1200" u="sng">
                <a:solidFill>
                  <a:schemeClr val="hlink"/>
                </a:solidFill>
                <a:latin typeface="Arial"/>
                <a:ea typeface="Arial"/>
                <a:cs typeface="Arial"/>
                <a:sym typeface="Arial"/>
                <a:hlinkClick r:id="rId5"/>
              </a:rPr>
              <a:t>https://doi.org/10.4018/979-8-2600-1353-3.ch013</a:t>
            </a:r>
            <a:endParaRPr sz="1200" u="sng">
              <a:solidFill>
                <a:schemeClr val="hlink"/>
              </a:solidFill>
              <a:latin typeface="Arial"/>
              <a:ea typeface="Arial"/>
              <a:cs typeface="Arial"/>
              <a:sym typeface="Arial"/>
            </a:endParaRPr>
          </a:p>
          <a:p>
            <a:pPr indent="0" lvl="0" marL="457200" rtl="0" algn="l">
              <a:lnSpc>
                <a:spcPct val="115000"/>
              </a:lnSpc>
              <a:spcBef>
                <a:spcPts val="100"/>
              </a:spcBef>
              <a:spcAft>
                <a:spcPts val="0"/>
              </a:spcAft>
              <a:buNone/>
            </a:pPr>
            <a:r>
              <a:t/>
            </a:r>
            <a:endParaRPr sz="1200">
              <a:solidFill>
                <a:srgbClr val="111112"/>
              </a:solidFill>
              <a:latin typeface="Arial"/>
              <a:ea typeface="Arial"/>
              <a:cs typeface="Arial"/>
              <a:sym typeface="Arial"/>
            </a:endParaRPr>
          </a:p>
          <a:p>
            <a:pPr indent="-304800" lvl="0" marL="457200" rtl="0" algn="l">
              <a:lnSpc>
                <a:spcPct val="115000"/>
              </a:lnSpc>
              <a:spcBef>
                <a:spcPts val="100"/>
              </a:spcBef>
              <a:spcAft>
                <a:spcPts val="0"/>
              </a:spcAft>
              <a:buClr>
                <a:srgbClr val="111112"/>
              </a:buClr>
              <a:buSzPts val="1200"/>
              <a:buChar char="•"/>
            </a:pPr>
            <a:r>
              <a:rPr lang="en-US" sz="1200">
                <a:solidFill>
                  <a:srgbClr val="111112"/>
                </a:solidFill>
                <a:latin typeface="Arial"/>
                <a:ea typeface="Arial"/>
                <a:cs typeface="Arial"/>
                <a:sym typeface="Arial"/>
              </a:rPr>
              <a:t>Kaur, M., &amp; Tomer, P. (2026). Components of emotional intelligence determining the academic performance: A study of college students. </a:t>
            </a:r>
            <a:r>
              <a:rPr i="1" lang="en-US" sz="1200">
                <a:solidFill>
                  <a:srgbClr val="111112"/>
                </a:solidFill>
                <a:latin typeface="Arial"/>
                <a:ea typeface="Arial"/>
                <a:cs typeface="Arial"/>
                <a:sym typeface="Arial"/>
              </a:rPr>
              <a:t>International Journal of Economic Practices and Theories</a:t>
            </a:r>
            <a:r>
              <a:rPr lang="en-US" sz="1200">
                <a:solidFill>
                  <a:srgbClr val="111112"/>
                </a:solidFill>
                <a:latin typeface="Arial"/>
                <a:ea typeface="Arial"/>
                <a:cs typeface="Arial"/>
                <a:sym typeface="Arial"/>
              </a:rPr>
              <a:t>, 2026, 2290–2295. </a:t>
            </a:r>
            <a:r>
              <a:rPr lang="en-US" sz="1200" u="sng">
                <a:solidFill>
                  <a:schemeClr val="hlink"/>
                </a:solidFill>
                <a:latin typeface="Arial"/>
                <a:ea typeface="Arial"/>
                <a:cs typeface="Arial"/>
                <a:sym typeface="Arial"/>
                <a:hlinkClick r:id="rId6"/>
              </a:rPr>
              <a:t>https://www.ijapt.org/index.php/journal/article/view/407</a:t>
            </a:r>
            <a:endParaRPr sz="1200" u="sng">
              <a:solidFill>
                <a:schemeClr val="hlink"/>
              </a:solidFill>
              <a:latin typeface="Arial"/>
              <a:ea typeface="Arial"/>
              <a:cs typeface="Arial"/>
              <a:sym typeface="Arial"/>
            </a:endParaRPr>
          </a:p>
          <a:p>
            <a:pPr indent="-95250" lvl="0" marL="171450" rtl="0" algn="just">
              <a:lnSpc>
                <a:spcPct val="150000"/>
              </a:lnSpc>
              <a:spcBef>
                <a:spcPts val="750"/>
              </a:spcBef>
              <a:spcAft>
                <a:spcPts val="0"/>
              </a:spcAft>
              <a:buClr>
                <a:schemeClr val="dk1"/>
              </a:buClr>
              <a:buSzPts val="1200"/>
              <a:buNone/>
            </a:pPr>
            <a:r>
              <a:t/>
            </a:r>
            <a:endParaRPr sz="12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