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0" r:id="rId1"/>
  </p:sldMasterIdLst>
  <p:notesMasterIdLst>
    <p:notesMasterId r:id="rId11"/>
  </p:notesMasterIdLst>
  <p:sldIdLst>
    <p:sldId id="256" r:id="rId2"/>
    <p:sldId id="269" r:id="rId3"/>
    <p:sldId id="257" r:id="rId4"/>
    <p:sldId id="261" r:id="rId5"/>
    <p:sldId id="262" r:id="rId6"/>
    <p:sldId id="263" r:id="rId7"/>
    <p:sldId id="266" r:id="rId8"/>
    <p:sldId id="268" r:id="rId9"/>
    <p:sldId id="27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BEF3AE-11B5-46F0-B774-C30B64F6DC18}" v="145" dt="2025-06-30T09:20:24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2000" autoAdjust="0"/>
  </p:normalViewPr>
  <p:slideViewPr>
    <p:cSldViewPr snapToGrid="0">
      <p:cViewPr varScale="1">
        <p:scale>
          <a:sx n="48" d="100"/>
          <a:sy n="48" d="100"/>
        </p:scale>
        <p:origin x="5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da-Ionela Vica (2410012)" userId="5ebcc9d0-38e7-41e3-a9db-843d381273cd" providerId="ADAL" clId="{FFBEF3AE-11B5-46F0-B774-C30B64F6DC18}"/>
    <pc:docChg chg="undo custSel addSld delSld modSld sldOrd">
      <pc:chgData name="Sanda-Ionela Vica (2410012)" userId="5ebcc9d0-38e7-41e3-a9db-843d381273cd" providerId="ADAL" clId="{FFBEF3AE-11B5-46F0-B774-C30B64F6DC18}" dt="2025-06-30T09:20:24.574" v="9900" actId="27636"/>
      <pc:docMkLst>
        <pc:docMk/>
      </pc:docMkLst>
      <pc:sldChg chg="addSp delSp modSp mod ord setClrOvrMap delDesignElem">
        <pc:chgData name="Sanda-Ionela Vica (2410012)" userId="5ebcc9d0-38e7-41e3-a9db-843d381273cd" providerId="ADAL" clId="{FFBEF3AE-11B5-46F0-B774-C30B64F6DC18}" dt="2025-06-30T08:20:47.221" v="9828" actId="14100"/>
        <pc:sldMkLst>
          <pc:docMk/>
          <pc:sldMk cId="1593241387" sldId="256"/>
        </pc:sldMkLst>
        <pc:spChg chg="mod">
          <ac:chgData name="Sanda-Ionela Vica (2410012)" userId="5ebcc9d0-38e7-41e3-a9db-843d381273cd" providerId="ADAL" clId="{FFBEF3AE-11B5-46F0-B774-C30B64F6DC18}" dt="2025-06-30T07:49:49.062" v="9810" actId="26606"/>
          <ac:spMkLst>
            <pc:docMk/>
            <pc:sldMk cId="1593241387" sldId="256"/>
            <ac:spMk id="2" creationId="{D00123CA-019B-7849-F066-1E1FDE504001}"/>
          </ac:spMkLst>
        </pc:spChg>
        <pc:spChg chg="mod">
          <ac:chgData name="Sanda-Ionela Vica (2410012)" userId="5ebcc9d0-38e7-41e3-a9db-843d381273cd" providerId="ADAL" clId="{FFBEF3AE-11B5-46F0-B774-C30B64F6DC18}" dt="2025-06-30T07:49:49.062" v="9810" actId="26606"/>
          <ac:spMkLst>
            <pc:docMk/>
            <pc:sldMk cId="1593241387" sldId="256"/>
            <ac:spMk id="3" creationId="{0AE3E9B8-7EF4-EC81-C134-C026B4A0C420}"/>
          </ac:spMkLst>
        </pc:spChg>
        <pc:spChg chg="add del">
          <ac:chgData name="Sanda-Ionela Vica (2410012)" userId="5ebcc9d0-38e7-41e3-a9db-843d381273cd" providerId="ADAL" clId="{FFBEF3AE-11B5-46F0-B774-C30B64F6DC18}" dt="2025-06-30T07:05:24.178" v="8959" actId="26606"/>
          <ac:spMkLst>
            <pc:docMk/>
            <pc:sldMk cId="1593241387" sldId="256"/>
            <ac:spMk id="7" creationId="{2668F1A4-6DBB-4F0B-A679-6EE5483638F8}"/>
          </ac:spMkLst>
        </pc:spChg>
        <pc:spChg chg="add del">
          <ac:chgData name="Sanda-Ionela Vica (2410012)" userId="5ebcc9d0-38e7-41e3-a9db-843d381273cd" providerId="ADAL" clId="{FFBEF3AE-11B5-46F0-B774-C30B64F6DC18}" dt="2025-06-30T07:05:24.178" v="8959" actId="26606"/>
          <ac:spMkLst>
            <pc:docMk/>
            <pc:sldMk cId="1593241387" sldId="256"/>
            <ac:spMk id="8" creationId="{B8DBF1C0-B8F1-4AAC-8704-256BA0E9D63B}"/>
          </ac:spMkLst>
        </pc:spChg>
        <pc:spChg chg="del">
          <ac:chgData name="Sanda-Ionela Vica (2410012)" userId="5ebcc9d0-38e7-41e3-a9db-843d381273cd" providerId="ADAL" clId="{FFBEF3AE-11B5-46F0-B774-C30B64F6DC18}" dt="2025-06-30T00:42:58.698" v="5785" actId="26606"/>
          <ac:spMkLst>
            <pc:docMk/>
            <pc:sldMk cId="1593241387" sldId="256"/>
            <ac:spMk id="9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7:05:24.178" v="8959" actId="26606"/>
          <ac:spMkLst>
            <pc:docMk/>
            <pc:sldMk cId="1593241387" sldId="256"/>
            <ac:spMk id="10" creationId="{B70F7E59-C971-4F55-8E3A-1E583B65FCB9}"/>
          </ac:spMkLst>
        </pc:spChg>
        <pc:spChg chg="del">
          <ac:chgData name="Sanda-Ionela Vica (2410012)" userId="5ebcc9d0-38e7-41e3-a9db-843d381273cd" providerId="ADAL" clId="{FFBEF3AE-11B5-46F0-B774-C30B64F6DC18}" dt="2025-06-30T00:42:58.698" v="5785" actId="26606"/>
          <ac:spMkLst>
            <pc:docMk/>
            <pc:sldMk cId="1593241387" sldId="256"/>
            <ac:spMk id="11" creationId="{05DEC45B-BA77-21C0-3869-05DE7C92376D}"/>
          </ac:spMkLst>
        </pc:spChg>
        <pc:spChg chg="add del">
          <ac:chgData name="Sanda-Ionela Vica (2410012)" userId="5ebcc9d0-38e7-41e3-a9db-843d381273cd" providerId="ADAL" clId="{FFBEF3AE-11B5-46F0-B774-C30B64F6DC18}" dt="2025-06-30T07:49:12.635" v="9789"/>
          <ac:spMkLst>
            <pc:docMk/>
            <pc:sldMk cId="1593241387" sldId="256"/>
            <ac:spMk id="12" creationId="{ED587E41-605C-A8E4-8BA5-0E0B3797C9AA}"/>
          </ac:spMkLst>
        </pc:spChg>
        <pc:spChg chg="add del">
          <ac:chgData name="Sanda-Ionela Vica (2410012)" userId="5ebcc9d0-38e7-41e3-a9db-843d381273cd" providerId="ADAL" clId="{FFBEF3AE-11B5-46F0-B774-C30B64F6DC18}" dt="2025-06-30T07:49:12.635" v="9789"/>
          <ac:spMkLst>
            <pc:docMk/>
            <pc:sldMk cId="1593241387" sldId="256"/>
            <ac:spMk id="14" creationId="{EBD48A03-0DF9-3063-CB15-1BC2AEC79F1C}"/>
          </ac:spMkLst>
        </pc:spChg>
        <pc:spChg chg="add del">
          <ac:chgData name="Sanda-Ionela Vica (2410012)" userId="5ebcc9d0-38e7-41e3-a9db-843d381273cd" providerId="ADAL" clId="{FFBEF3AE-11B5-46F0-B774-C30B64F6DC18}" dt="2025-06-30T07:05:24.146" v="8958" actId="26606"/>
          <ac:spMkLst>
            <pc:docMk/>
            <pc:sldMk cId="1593241387" sldId="256"/>
            <ac:spMk id="15" creationId="{2668F1A4-6DBB-4F0B-A679-6EE5483638F8}"/>
          </ac:spMkLst>
        </pc:spChg>
        <pc:spChg chg="add del">
          <ac:chgData name="Sanda-Ionela Vica (2410012)" userId="5ebcc9d0-38e7-41e3-a9db-843d381273cd" providerId="ADAL" clId="{FFBEF3AE-11B5-46F0-B774-C30B64F6DC18}" dt="2025-06-30T07:51:16.465" v="9822"/>
          <ac:spMkLst>
            <pc:docMk/>
            <pc:sldMk cId="1593241387" sldId="256"/>
            <ac:spMk id="16" creationId="{D1BA7680-B1FB-4B6B-2155-45DD5D6C4CF8}"/>
          </ac:spMkLst>
        </pc:spChg>
        <pc:spChg chg="add del">
          <ac:chgData name="Sanda-Ionela Vica (2410012)" userId="5ebcc9d0-38e7-41e3-a9db-843d381273cd" providerId="ADAL" clId="{FFBEF3AE-11B5-46F0-B774-C30B64F6DC18}" dt="2025-06-30T07:05:24.146" v="8958" actId="26606"/>
          <ac:spMkLst>
            <pc:docMk/>
            <pc:sldMk cId="1593241387" sldId="256"/>
            <ac:spMk id="17" creationId="{B8DBF1C0-B8F1-4AAC-8704-256BA0E9D63B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1593241387" sldId="256"/>
            <ac:spMk id="18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7:05:24.146" v="8958" actId="26606"/>
          <ac:spMkLst>
            <pc:docMk/>
            <pc:sldMk cId="1593241387" sldId="256"/>
            <ac:spMk id="19" creationId="{B70F7E59-C971-4F55-8E3A-1E583B65FCB9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1593241387" sldId="256"/>
            <ac:spMk id="20" creationId="{72E284DE-AB43-1296-3166-892F44A3A2E9}"/>
          </ac:spMkLst>
        </pc:spChg>
        <pc:spChg chg="add del">
          <ac:chgData name="Sanda-Ionela Vica (2410012)" userId="5ebcc9d0-38e7-41e3-a9db-843d381273cd" providerId="ADAL" clId="{FFBEF3AE-11B5-46F0-B774-C30B64F6DC18}" dt="2025-06-30T07:51:16.465" v="9822"/>
          <ac:spMkLst>
            <pc:docMk/>
            <pc:sldMk cId="1593241387" sldId="256"/>
            <ac:spMk id="21" creationId="{A9CCD9CD-49AE-3D3E-923B-81ECD3FBF75F}"/>
          </ac:spMkLst>
        </pc:spChg>
        <pc:picChg chg="mod ord">
          <ac:chgData name="Sanda-Ionela Vica (2410012)" userId="5ebcc9d0-38e7-41e3-a9db-843d381273cd" providerId="ADAL" clId="{FFBEF3AE-11B5-46F0-B774-C30B64F6DC18}" dt="2025-06-30T08:20:47.221" v="9828" actId="14100"/>
          <ac:picMkLst>
            <pc:docMk/>
            <pc:sldMk cId="1593241387" sldId="256"/>
            <ac:picMk id="4" creationId="{AE607E8E-243F-1C92-3BCC-D851F8DED6C8}"/>
          </ac:picMkLst>
        </pc:picChg>
        <pc:picChg chg="add del mod">
          <ac:chgData name="Sanda-Ionela Vica (2410012)" userId="5ebcc9d0-38e7-41e3-a9db-843d381273cd" providerId="ADAL" clId="{FFBEF3AE-11B5-46F0-B774-C30B64F6DC18}" dt="2025-06-30T06:44:12.671" v="8784" actId="21"/>
          <ac:picMkLst>
            <pc:docMk/>
            <pc:sldMk cId="1593241387" sldId="256"/>
            <ac:picMk id="6" creationId="{E4B76BDA-1CED-DE71-8D69-1787108C0497}"/>
          </ac:picMkLst>
        </pc:picChg>
        <pc:cxnChg chg="del">
          <ac:chgData name="Sanda-Ionela Vica (2410012)" userId="5ebcc9d0-38e7-41e3-a9db-843d381273cd" providerId="ADAL" clId="{FFBEF3AE-11B5-46F0-B774-C30B64F6DC18}" dt="2025-06-30T00:42:58.698" v="5785" actId="26606"/>
          <ac:cxnSpMkLst>
            <pc:docMk/>
            <pc:sldMk cId="1593241387" sldId="256"/>
            <ac:cxnSpMk id="13" creationId="{7A0A4642-D29D-0121-4C05-5A5559BC5F39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1593241387" sldId="256"/>
            <ac:cxnSpMk id="22" creationId="{97CC2FE6-3AD0-4131-B4BC-1F4D65E25E13}"/>
          </ac:cxnSpMkLst>
        </pc:cxnChg>
      </pc:sldChg>
      <pc:sldChg chg="delSp delDesignElem">
        <pc:chgData name="Sanda-Ionela Vica (2410012)" userId="5ebcc9d0-38e7-41e3-a9db-843d381273cd" providerId="ADAL" clId="{FFBEF3AE-11B5-46F0-B774-C30B64F6DC18}" dt="2025-06-30T03:49:03.998" v="7648"/>
        <pc:sldMkLst>
          <pc:docMk/>
          <pc:sldMk cId="1891624006" sldId="257"/>
        </pc:sldMkLst>
        <pc:spChg chg="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1891624006" sldId="257"/>
            <ac:spMk id="19" creationId="{DBDA151C-5770-45E4-AAFF-59E7F403866D}"/>
          </ac:spMkLst>
        </pc:spChg>
        <pc:cxnChg chg="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1891624006" sldId="257"/>
            <ac:cxnSpMk id="20" creationId="{E62D3963-2153-4637-96E6-E31BD2CE5D0D}"/>
          </ac:cxnSpMkLst>
        </pc:cxnChg>
      </pc:sldChg>
      <pc:sldChg chg="addSp delSp modSp del mod addAnim delAnim">
        <pc:chgData name="Sanda-Ionela Vica (2410012)" userId="5ebcc9d0-38e7-41e3-a9db-843d381273cd" providerId="ADAL" clId="{FFBEF3AE-11B5-46F0-B774-C30B64F6DC18}" dt="2025-06-28T18:12:37.825" v="475" actId="2696"/>
        <pc:sldMkLst>
          <pc:docMk/>
          <pc:sldMk cId="270630014" sldId="258"/>
        </pc:sldMkLst>
      </pc:sldChg>
      <pc:sldChg chg="modSp new del mod">
        <pc:chgData name="Sanda-Ionela Vica (2410012)" userId="5ebcc9d0-38e7-41e3-a9db-843d381273cd" providerId="ADAL" clId="{FFBEF3AE-11B5-46F0-B774-C30B64F6DC18}" dt="2025-06-28T18:35:36.865" v="1929" actId="2696"/>
        <pc:sldMkLst>
          <pc:docMk/>
          <pc:sldMk cId="2344874023" sldId="258"/>
        </pc:sldMkLst>
      </pc:sldChg>
      <pc:sldChg chg="addSp modSp new del mod modClrScheme chgLayout">
        <pc:chgData name="Sanda-Ionela Vica (2410012)" userId="5ebcc9d0-38e7-41e3-a9db-843d381273cd" providerId="ADAL" clId="{FFBEF3AE-11B5-46F0-B774-C30B64F6DC18}" dt="2025-06-28T18:15:14.072" v="511" actId="2696"/>
        <pc:sldMkLst>
          <pc:docMk/>
          <pc:sldMk cId="2536401034" sldId="258"/>
        </pc:sldMkLst>
      </pc:sldChg>
      <pc:sldChg chg="modSp new del mod">
        <pc:chgData name="Sanda-Ionela Vica (2410012)" userId="5ebcc9d0-38e7-41e3-a9db-843d381273cd" providerId="ADAL" clId="{FFBEF3AE-11B5-46F0-B774-C30B64F6DC18}" dt="2025-06-28T18:26:58.264" v="1529" actId="2696"/>
        <pc:sldMkLst>
          <pc:docMk/>
          <pc:sldMk cId="2903279812" sldId="258"/>
        </pc:sldMkLst>
      </pc:sldChg>
      <pc:sldChg chg="addSp delSp modSp new del mod">
        <pc:chgData name="Sanda-Ionela Vica (2410012)" userId="5ebcc9d0-38e7-41e3-a9db-843d381273cd" providerId="ADAL" clId="{FFBEF3AE-11B5-46F0-B774-C30B64F6DC18}" dt="2025-06-28T18:30:55.922" v="1596" actId="2696"/>
        <pc:sldMkLst>
          <pc:docMk/>
          <pc:sldMk cId="3123093378" sldId="258"/>
        </pc:sldMkLst>
      </pc:sldChg>
      <pc:sldChg chg="addSp delSp modSp new del mod setBg modClrScheme addAnim delDesignElem chgLayout">
        <pc:chgData name="Sanda-Ionela Vica (2410012)" userId="5ebcc9d0-38e7-41e3-a9db-843d381273cd" providerId="ADAL" clId="{FFBEF3AE-11B5-46F0-B774-C30B64F6DC18}" dt="2025-06-28T18:39:12.425" v="2006" actId="2696"/>
        <pc:sldMkLst>
          <pc:docMk/>
          <pc:sldMk cId="1045048049" sldId="259"/>
        </pc:sldMkLst>
      </pc:sldChg>
      <pc:sldChg chg="new del">
        <pc:chgData name="Sanda-Ionela Vica (2410012)" userId="5ebcc9d0-38e7-41e3-a9db-843d381273cd" providerId="ADAL" clId="{FFBEF3AE-11B5-46F0-B774-C30B64F6DC18}" dt="2025-06-28T18:15:18.141" v="512" actId="2696"/>
        <pc:sldMkLst>
          <pc:docMk/>
          <pc:sldMk cId="3242320391" sldId="259"/>
        </pc:sldMkLst>
      </pc:sldChg>
      <pc:sldChg chg="addSp delSp modSp new del mod setBg addAnim setClrOvrMap">
        <pc:chgData name="Sanda-Ionela Vica (2410012)" userId="5ebcc9d0-38e7-41e3-a9db-843d381273cd" providerId="ADAL" clId="{FFBEF3AE-11B5-46F0-B774-C30B64F6DC18}" dt="2025-06-28T18:41:33.281" v="2147" actId="2696"/>
        <pc:sldMkLst>
          <pc:docMk/>
          <pc:sldMk cId="3913017176" sldId="260"/>
        </pc:sldMkLst>
      </pc:sldChg>
      <pc:sldChg chg="new del">
        <pc:chgData name="Sanda-Ionela Vica (2410012)" userId="5ebcc9d0-38e7-41e3-a9db-843d381273cd" providerId="ADAL" clId="{FFBEF3AE-11B5-46F0-B774-C30B64F6DC18}" dt="2025-06-28T18:38:56.378" v="2004" actId="2696"/>
        <pc:sldMkLst>
          <pc:docMk/>
          <pc:sldMk cId="4272456403" sldId="260"/>
        </pc:sldMkLst>
      </pc:sldChg>
      <pc:sldChg chg="addSp delSp modSp new add del mod ord setBg setClrOvrMap delDesignElem">
        <pc:chgData name="Sanda-Ionela Vica (2410012)" userId="5ebcc9d0-38e7-41e3-a9db-843d381273cd" providerId="ADAL" clId="{FFBEF3AE-11B5-46F0-B774-C30B64F6DC18}" dt="2025-06-30T09:20:04.905" v="9889"/>
        <pc:sldMkLst>
          <pc:docMk/>
          <pc:sldMk cId="1535033408" sldId="261"/>
        </pc:sldMkLst>
        <pc:spChg chg="mod">
          <ac:chgData name="Sanda-Ionela Vica (2410012)" userId="5ebcc9d0-38e7-41e3-a9db-843d381273cd" providerId="ADAL" clId="{FFBEF3AE-11B5-46F0-B774-C30B64F6DC18}" dt="2025-06-30T09:19:19.208" v="9883" actId="26606"/>
          <ac:spMkLst>
            <pc:docMk/>
            <pc:sldMk cId="1535033408" sldId="261"/>
            <ac:spMk id="2" creationId="{DC503BF0-E22C-EB9A-9A13-B0596CCF6A03}"/>
          </ac:spMkLst>
        </pc:spChg>
        <pc:spChg chg="mod">
          <ac:chgData name="Sanda-Ionela Vica (2410012)" userId="5ebcc9d0-38e7-41e3-a9db-843d381273cd" providerId="ADAL" clId="{FFBEF3AE-11B5-46F0-B774-C30B64F6DC18}" dt="2025-06-30T09:19:19.208" v="9883" actId="26606"/>
          <ac:spMkLst>
            <pc:docMk/>
            <pc:sldMk cId="1535033408" sldId="261"/>
            <ac:spMk id="3" creationId="{ED938278-BA12-29A8-D20F-71E0FB68A4FB}"/>
          </ac:spMkLst>
        </pc:spChg>
        <pc:spChg chg="add del">
          <ac:chgData name="Sanda-Ionela Vica (2410012)" userId="5ebcc9d0-38e7-41e3-a9db-843d381273cd" providerId="ADAL" clId="{FFBEF3AE-11B5-46F0-B774-C30B64F6DC18}" dt="2025-06-30T07:27:00.448" v="9101" actId="26606"/>
          <ac:spMkLst>
            <pc:docMk/>
            <pc:sldMk cId="1535033408" sldId="261"/>
            <ac:spMk id="6" creationId="{39E4C68A-A4A9-48A4-9FF2-D2896B1EA01F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535033408" sldId="261"/>
            <ac:spMk id="7" creationId="{C314C310-850D-4491-AA52-C75BEA68B68C}"/>
          </ac:spMkLst>
        </pc:spChg>
        <pc:spChg chg="add del">
          <ac:chgData name="Sanda-Ionela Vica (2410012)" userId="5ebcc9d0-38e7-41e3-a9db-843d381273cd" providerId="ADAL" clId="{FFBEF3AE-11B5-46F0-B774-C30B64F6DC18}" dt="2025-06-30T04:03:01.633" v="7684"/>
          <ac:spMkLst>
            <pc:docMk/>
            <pc:sldMk cId="1535033408" sldId="261"/>
            <ac:spMk id="8" creationId="{095B79CA-1CB8-A133-67D7-E2B7AC1F9454}"/>
          </ac:spMkLst>
        </pc:spChg>
        <pc:spChg chg="add del">
          <ac:chgData name="Sanda-Ionela Vica (2410012)" userId="5ebcc9d0-38e7-41e3-a9db-843d381273cd" providerId="ADAL" clId="{FFBEF3AE-11B5-46F0-B774-C30B64F6DC18}" dt="2025-06-30T07:27:00.448" v="9101" actId="26606"/>
          <ac:spMkLst>
            <pc:docMk/>
            <pc:sldMk cId="1535033408" sldId="261"/>
            <ac:spMk id="10" creationId="{E2B9AEA5-52CB-49A6-AF8A-33502F291B91}"/>
          </ac:spMkLst>
        </pc:spChg>
        <pc:spChg chg="add del">
          <ac:chgData name="Sanda-Ionela Vica (2410012)" userId="5ebcc9d0-38e7-41e3-a9db-843d381273cd" providerId="ADAL" clId="{FFBEF3AE-11B5-46F0-B774-C30B64F6DC18}" dt="2025-06-30T09:20:04.905" v="9889"/>
          <ac:spMkLst>
            <pc:docMk/>
            <pc:sldMk cId="1535033408" sldId="261"/>
            <ac:spMk id="11" creationId="{F63C748C-967B-4A7B-A90F-3EDD0F485AC6}"/>
          </ac:spMkLst>
        </pc:spChg>
        <pc:spChg chg="add del">
          <ac:chgData name="Sanda-Ionela Vica (2410012)" userId="5ebcc9d0-38e7-41e3-a9db-843d381273cd" providerId="ADAL" clId="{FFBEF3AE-11B5-46F0-B774-C30B64F6DC18}" dt="2025-06-30T07:27:06.456" v="9104"/>
          <ac:spMkLst>
            <pc:docMk/>
            <pc:sldMk cId="1535033408" sldId="261"/>
            <ac:spMk id="12" creationId="{B0890400-BB8B-4A44-AB63-65C7CA223EBA}"/>
          </ac:spMkLst>
        </pc:spChg>
        <pc:spChg chg="add del">
          <ac:chgData name="Sanda-Ionela Vica (2410012)" userId="5ebcc9d0-38e7-41e3-a9db-843d381273cd" providerId="ADAL" clId="{FFBEF3AE-11B5-46F0-B774-C30B64F6DC18}" dt="2025-06-30T09:20:04.905" v="9889"/>
          <ac:spMkLst>
            <pc:docMk/>
            <pc:sldMk cId="1535033408" sldId="261"/>
            <ac:spMk id="15" creationId="{C0143637-4934-44E4-B909-BAF1E7B27972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1535033408" sldId="261"/>
            <ac:spMk id="54" creationId="{DBDA151C-5770-45E4-AAFF-59E7F403866D}"/>
          </ac:spMkLst>
        </pc:spChg>
        <pc:grpChg chg="add 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1535033408" sldId="261"/>
            <ac:grpSpMk id="9" creationId="{D4EC3799-3F52-48CE-85CC-83AED368EB42}"/>
          </ac:grpSpMkLst>
        </pc:grpChg>
        <pc:graphicFrameChg chg="add del modGraphic">
          <ac:chgData name="Sanda-Ionela Vica (2410012)" userId="5ebcc9d0-38e7-41e3-a9db-843d381273cd" providerId="ADAL" clId="{FFBEF3AE-11B5-46F0-B774-C30B64F6DC18}" dt="2025-06-30T06:50:36.994" v="8803" actId="27309"/>
          <ac:graphicFrameMkLst>
            <pc:docMk/>
            <pc:sldMk cId="1535033408" sldId="261"/>
            <ac:graphicFrameMk id="5" creationId="{32498DCE-0045-7910-9BA6-611F3B02064C}"/>
          </ac:graphicFrameMkLst>
        </pc:graphicFrameChg>
        <pc:cxnChg chg="add del">
          <ac:chgData name="Sanda-Ionela Vica (2410012)" userId="5ebcc9d0-38e7-41e3-a9db-843d381273cd" providerId="ADAL" clId="{FFBEF3AE-11B5-46F0-B774-C30B64F6DC18}" dt="2025-06-30T07:27:06.456" v="9104"/>
          <ac:cxnSpMkLst>
            <pc:docMk/>
            <pc:sldMk cId="1535033408" sldId="261"/>
            <ac:cxnSpMk id="13" creationId="{4D39B797-CDC6-4529-8A36-9CBFC9816337}"/>
          </ac:cxnSpMkLst>
        </pc:cxnChg>
        <pc:cxnChg chg="add del">
          <ac:chgData name="Sanda-Ionela Vica (2410012)" userId="5ebcc9d0-38e7-41e3-a9db-843d381273cd" providerId="ADAL" clId="{FFBEF3AE-11B5-46F0-B774-C30B64F6DC18}" dt="2025-06-30T07:46:44.287" v="9767"/>
          <ac:cxnSpMkLst>
            <pc:docMk/>
            <pc:sldMk cId="1535033408" sldId="261"/>
            <ac:cxnSpMk id="14" creationId="{789E20C7-BB50-4317-93C7-90C8ED80B275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1535033408" sldId="261"/>
            <ac:cxnSpMk id="55" creationId="{E62D3963-2153-4637-96E6-E31BD2CE5D0D}"/>
          </ac:cxnSpMkLst>
        </pc:cxnChg>
      </pc:sldChg>
      <pc:sldChg chg="addSp delSp modSp new add del mod setBg setClrOvrMap delDesignElem">
        <pc:chgData name="Sanda-Ionela Vica (2410012)" userId="5ebcc9d0-38e7-41e3-a9db-843d381273cd" providerId="ADAL" clId="{FFBEF3AE-11B5-46F0-B774-C30B64F6DC18}" dt="2025-06-30T09:20:24.558" v="9899" actId="27636"/>
        <pc:sldMkLst>
          <pc:docMk/>
          <pc:sldMk cId="3018875725" sldId="262"/>
        </pc:sldMkLst>
        <pc:spChg chg="mod">
          <ac:chgData name="Sanda-Ionela Vica (2410012)" userId="5ebcc9d0-38e7-41e3-a9db-843d381273cd" providerId="ADAL" clId="{FFBEF3AE-11B5-46F0-B774-C30B64F6DC18}" dt="2025-06-30T09:20:24.558" v="9899" actId="27636"/>
          <ac:spMkLst>
            <pc:docMk/>
            <pc:sldMk cId="3018875725" sldId="262"/>
            <ac:spMk id="2" creationId="{0E8BD4BB-DA2A-D63C-3AAC-49CF08AE673B}"/>
          </ac:spMkLst>
        </pc:spChg>
        <pc:spChg chg="mod">
          <ac:chgData name="Sanda-Ionela Vica (2410012)" userId="5ebcc9d0-38e7-41e3-a9db-843d381273cd" providerId="ADAL" clId="{FFBEF3AE-11B5-46F0-B774-C30B64F6DC18}" dt="2025-06-30T09:19:39.764" v="9886" actId="26606"/>
          <ac:spMkLst>
            <pc:docMk/>
            <pc:sldMk cId="3018875725" sldId="262"/>
            <ac:spMk id="4" creationId="{9F096800-D425-348C-8BB7-31D191D2A8D9}"/>
          </ac:spMkLst>
        </pc:spChg>
        <pc:spChg chg="add del">
          <ac:chgData name="Sanda-Ionela Vica (2410012)" userId="5ebcc9d0-38e7-41e3-a9db-843d381273cd" providerId="ADAL" clId="{FFBEF3AE-11B5-46F0-B774-C30B64F6DC18}" dt="2025-06-30T07:49:12.635" v="9789"/>
          <ac:spMkLst>
            <pc:docMk/>
            <pc:sldMk cId="3018875725" sldId="262"/>
            <ac:spMk id="8" creationId="{37B65277-82C6-6D08-6DCA-4A7DCC3B7136}"/>
          </ac:spMkLst>
        </pc:spChg>
        <pc:spChg chg="add del">
          <ac:chgData name="Sanda-Ionela Vica (2410012)" userId="5ebcc9d0-38e7-41e3-a9db-843d381273cd" providerId="ADAL" clId="{FFBEF3AE-11B5-46F0-B774-C30B64F6DC18}" dt="2025-06-30T09:19:39.712" v="9885" actId="26606"/>
          <ac:spMkLst>
            <pc:docMk/>
            <pc:sldMk cId="3018875725" sldId="262"/>
            <ac:spMk id="11" creationId="{0CABCAE3-64FC-4149-819F-2C1812824154}"/>
          </ac:spMkLst>
        </pc:spChg>
        <pc:spChg chg="add del">
          <ac:chgData name="Sanda-Ionela Vica (2410012)" userId="5ebcc9d0-38e7-41e3-a9db-843d381273cd" providerId="ADAL" clId="{FFBEF3AE-11B5-46F0-B774-C30B64F6DC18}" dt="2025-06-30T09:19:39.712" v="9885" actId="26606"/>
          <ac:spMkLst>
            <pc:docMk/>
            <pc:sldMk cId="3018875725" sldId="262"/>
            <ac:spMk id="19" creationId="{1C2A4B30-77D7-4FFB-8B53-A88BD68CABD2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22" creationId="{59647F54-801D-44AB-8284-EDDFF7763139}"/>
          </ac:spMkLst>
        </pc:spChg>
        <pc:spChg chg="add del">
          <ac:chgData name="Sanda-Ionela Vica (2410012)" userId="5ebcc9d0-38e7-41e3-a9db-843d381273cd" providerId="ADAL" clId="{FFBEF3AE-11B5-46F0-B774-C30B64F6DC18}" dt="2025-06-30T09:19:39.712" v="9885" actId="26606"/>
          <ac:spMkLst>
            <pc:docMk/>
            <pc:sldMk cId="3018875725" sldId="262"/>
            <ac:spMk id="23" creationId="{01E4D783-AD45-49E7-B6C7-BBACB8290688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24" creationId="{89EA2611-DCBA-4E97-A2B2-9A466E76BDA4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26" creationId="{BBC615D1-6E12-40EF-915B-316CFDB550D5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28" creationId="{B9797D36-DE1E-47CD-881A-6C1F5828261B}"/>
          </ac:spMkLst>
        </pc:spChg>
        <pc:spChg chg="add del">
          <ac:chgData name="Sanda-Ionela Vica (2410012)" userId="5ebcc9d0-38e7-41e3-a9db-843d381273cd" providerId="ADAL" clId="{FFBEF3AE-11B5-46F0-B774-C30B64F6DC18}" dt="2025-06-30T09:20:04.905" v="9889"/>
          <ac:spMkLst>
            <pc:docMk/>
            <pc:sldMk cId="3018875725" sldId="262"/>
            <ac:spMk id="29" creationId="{0CABCAE3-64FC-4149-819F-2C1812824154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30" creationId="{4A2FAF1F-F462-46AF-A9E6-CC93C4E2C359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32" creationId="{7146BED8-BAE9-42C5-A3DD-7B946445DB8C}"/>
          </ac:spMkLst>
        </pc:spChg>
        <pc:spChg chg="add del">
          <ac:chgData name="Sanda-Ionela Vica (2410012)" userId="5ebcc9d0-38e7-41e3-a9db-843d381273cd" providerId="ADAL" clId="{FFBEF3AE-11B5-46F0-B774-C30B64F6DC18}" dt="2025-06-30T07:27:57.651" v="9114" actId="26606"/>
          <ac:spMkLst>
            <pc:docMk/>
            <pc:sldMk cId="3018875725" sldId="262"/>
            <ac:spMk id="34" creationId="{15765FE8-B62F-41E4-A73C-74C91A8FD945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36" creationId="{B92F2E3C-66CD-4DEB-BA14-2A5912B65A21}"/>
          </ac:spMkLst>
        </pc:spChg>
        <pc:spChg chg="add del">
          <ac:chgData name="Sanda-Ionela Vica (2410012)" userId="5ebcc9d0-38e7-41e3-a9db-843d381273cd" providerId="ADAL" clId="{FFBEF3AE-11B5-46F0-B774-C30B64F6DC18}" dt="2025-06-30T09:20:04.905" v="9889"/>
          <ac:spMkLst>
            <pc:docMk/>
            <pc:sldMk cId="3018875725" sldId="262"/>
            <ac:spMk id="37" creationId="{35C3D674-3D59-4E93-80CA-0C0A9095E816}"/>
          </ac:spMkLst>
        </pc:spChg>
        <pc:spChg chg="add del">
          <ac:chgData name="Sanda-Ionela Vica (2410012)" userId="5ebcc9d0-38e7-41e3-a9db-843d381273cd" providerId="ADAL" clId="{FFBEF3AE-11B5-46F0-B774-C30B64F6DC18}" dt="2025-06-30T09:20:04.905" v="9889"/>
          <ac:spMkLst>
            <pc:docMk/>
            <pc:sldMk cId="3018875725" sldId="262"/>
            <ac:spMk id="39" creationId="{EF2A81E1-BCBE-426B-8C09-33274E69409D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47" creationId="{079CE317-680B-449C-A423-71C1FE069B4C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48" creationId="{38ABDB68-E3D5-448E-97D3-06FFEF680193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49" creationId="{B8DD7FEB-D9F3-4F5B-982C-36B0664D0205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50" creationId="{96BA11E4-0636-4FA9-A836-2A4FB176449A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51" creationId="{5681882E-BDD0-4311-AF62-E8019628524D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52" creationId="{EADD3260-4BDA-459B-A162-5E1B897E38FC}"/>
          </ac:spMkLst>
        </pc:spChg>
        <pc:spChg chg="add del">
          <ac:chgData name="Sanda-Ionela Vica (2410012)" userId="5ebcc9d0-38e7-41e3-a9db-843d381273cd" providerId="ADAL" clId="{FFBEF3AE-11B5-46F0-B774-C30B64F6DC18}" dt="2025-06-30T07:28:06.873" v="9116" actId="26606"/>
          <ac:spMkLst>
            <pc:docMk/>
            <pc:sldMk cId="3018875725" sldId="262"/>
            <ac:spMk id="53" creationId="{283DA7DD-CA37-4ED7-8710-48E56B063BA4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56" creationId="{59647F54-801D-44AB-8284-EDDFF7763139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57" creationId="{89EA2611-DCBA-4E97-A2B2-9A466E76BDA4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58" creationId="{BBC615D1-6E12-40EF-915B-316CFDB550D5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59" creationId="{B9797D36-DE1E-47CD-881A-6C1F5828261B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60" creationId="{4A2FAF1F-F462-46AF-A9E6-CC93C4E2C359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61" creationId="{7146BED8-BAE9-42C5-A3DD-7B946445DB8C}"/>
          </ac:spMkLst>
        </pc:spChg>
        <pc:spChg chg="add del">
          <ac:chgData name="Sanda-Ionela Vica (2410012)" userId="5ebcc9d0-38e7-41e3-a9db-843d381273cd" providerId="ADAL" clId="{FFBEF3AE-11B5-46F0-B774-C30B64F6DC18}" dt="2025-06-30T07:28:09.370" v="9118" actId="26606"/>
          <ac:spMkLst>
            <pc:docMk/>
            <pc:sldMk cId="3018875725" sldId="262"/>
            <ac:spMk id="62" creationId="{15765FE8-B62F-41E4-A73C-74C91A8FD945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4" creationId="{079CE317-680B-449C-A423-71C1FE069B4C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5" creationId="{38ABDB68-E3D5-448E-97D3-06FFEF680193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6" creationId="{B8DD7FEB-D9F3-4F5B-982C-36B0664D0205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7" creationId="{96BA11E4-0636-4FA9-A836-2A4FB176449A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8" creationId="{5681882E-BDD0-4311-AF62-E8019628524D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79" creationId="{EADD3260-4BDA-459B-A162-5E1B897E38FC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80" creationId="{283DA7DD-CA37-4ED7-8710-48E56B063BA4}"/>
          </ac:spMkLst>
        </pc:spChg>
        <pc:spChg chg="add del">
          <ac:chgData name="Sanda-Ionela Vica (2410012)" userId="5ebcc9d0-38e7-41e3-a9db-843d381273cd" providerId="ADAL" clId="{FFBEF3AE-11B5-46F0-B774-C30B64F6DC18}" dt="2025-06-30T07:28:11.462" v="9120" actId="26606"/>
          <ac:spMkLst>
            <pc:docMk/>
            <pc:sldMk cId="3018875725" sldId="262"/>
            <ac:spMk id="81" creationId="{B92F2E3C-66CD-4DEB-BA14-2A5912B65A21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4" creationId="{079CE317-680B-449C-A423-71C1FE069B4C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5" creationId="{643780CE-2BE5-46F6-97B2-60DF30217ED3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6" creationId="{61A87A49-68E6-459E-A5A6-46229FF42125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7" creationId="{F6ACD5FC-CAFE-48EB-B765-60EED2E052F0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8" creationId="{9F33B405-D785-4738-B1C0-6A0AA5E98286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89" creationId="{4233DC0E-DE6C-4FB6-A529-51B162641AB8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90" creationId="{3870477F-E451-4BC3-863F-0E2FC572884B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018875725" sldId="262"/>
            <ac:spMk id="91" creationId="{B4A81DE1-E2BC-4A31-99EE-71350421B0EA}"/>
          </ac:spMkLst>
        </pc:spChg>
        <pc:grpChg chg="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3018875725" sldId="262"/>
            <ac:grpSpMk id="83" creationId="{DDA34B8A-FA8D-4E16-AD72-7B60B1C2582A}"/>
          </ac:grpSpMkLst>
        </pc:grpChg>
        <pc:picChg chg="add mod ord">
          <ac:chgData name="Sanda-Ionela Vica (2410012)" userId="5ebcc9d0-38e7-41e3-a9db-843d381273cd" providerId="ADAL" clId="{FFBEF3AE-11B5-46F0-B774-C30B64F6DC18}" dt="2025-06-30T09:19:39.764" v="9886" actId="26606"/>
          <ac:picMkLst>
            <pc:docMk/>
            <pc:sldMk cId="3018875725" sldId="262"/>
            <ac:picMk id="6" creationId="{794D8880-7FB2-EE69-C7F1-FB0808A0AB90}"/>
          </ac:picMkLst>
        </pc:picChg>
        <pc:picChg chg="add del">
          <ac:chgData name="Sanda-Ionela Vica (2410012)" userId="5ebcc9d0-38e7-41e3-a9db-843d381273cd" providerId="ADAL" clId="{FFBEF3AE-11B5-46F0-B774-C30B64F6DC18}" dt="2025-06-30T09:19:39.712" v="9885" actId="26606"/>
          <ac:picMkLst>
            <pc:docMk/>
            <pc:sldMk cId="3018875725" sldId="262"/>
            <ac:picMk id="13" creationId="{012FDCFE-9AD2-4D8A-8CBF-B3AA37EBF6DD}"/>
          </ac:picMkLst>
        </pc:picChg>
        <pc:picChg chg="add del">
          <ac:chgData name="Sanda-Ionela Vica (2410012)" userId="5ebcc9d0-38e7-41e3-a9db-843d381273cd" providerId="ADAL" clId="{FFBEF3AE-11B5-46F0-B774-C30B64F6DC18}" dt="2025-06-30T09:20:04.905" v="9889"/>
          <ac:picMkLst>
            <pc:docMk/>
            <pc:sldMk cId="3018875725" sldId="262"/>
            <ac:picMk id="25" creationId="{39D1DDD4-5BB3-45BA-B9B3-06B62299AD79}"/>
          </ac:picMkLst>
        </pc:picChg>
        <pc:picChg chg="add del">
          <ac:chgData name="Sanda-Ionela Vica (2410012)" userId="5ebcc9d0-38e7-41e3-a9db-843d381273cd" providerId="ADAL" clId="{FFBEF3AE-11B5-46F0-B774-C30B64F6DC18}" dt="2025-06-30T09:20:04.905" v="9889"/>
          <ac:picMkLst>
            <pc:docMk/>
            <pc:sldMk cId="3018875725" sldId="262"/>
            <ac:picMk id="31" creationId="{012FDCFE-9AD2-4D8A-8CBF-B3AA37EBF6DD}"/>
          </ac:picMkLst>
        </pc:picChg>
        <pc:cxnChg chg="add del">
          <ac:chgData name="Sanda-Ionela Vica (2410012)" userId="5ebcc9d0-38e7-41e3-a9db-843d381273cd" providerId="ADAL" clId="{FFBEF3AE-11B5-46F0-B774-C30B64F6DC18}" dt="2025-06-30T09:19:39.712" v="9885" actId="26606"/>
          <ac:cxnSpMkLst>
            <pc:docMk/>
            <pc:sldMk cId="3018875725" sldId="262"/>
            <ac:cxnSpMk id="15" creationId="{FBD463FC-4CA8-4FF4-85A3-AF9F4B98D210}"/>
          </ac:cxnSpMkLst>
        </pc:cxnChg>
        <pc:cxnChg chg="add del">
          <ac:chgData name="Sanda-Ionela Vica (2410012)" userId="5ebcc9d0-38e7-41e3-a9db-843d381273cd" providerId="ADAL" clId="{FFBEF3AE-11B5-46F0-B774-C30B64F6DC18}" dt="2025-06-30T09:19:39.712" v="9885" actId="26606"/>
          <ac:cxnSpMkLst>
            <pc:docMk/>
            <pc:sldMk cId="3018875725" sldId="262"/>
            <ac:cxnSpMk id="17" creationId="{A56012FD-74A8-4C91-B318-435CF2B71927}"/>
          </ac:cxnSpMkLst>
        </pc:cxnChg>
        <pc:cxnChg chg="add del">
          <ac:chgData name="Sanda-Ionela Vica (2410012)" userId="5ebcc9d0-38e7-41e3-a9db-843d381273cd" providerId="ADAL" clId="{FFBEF3AE-11B5-46F0-B774-C30B64F6DC18}" dt="2025-06-30T09:19:39.712" v="9885" actId="26606"/>
          <ac:cxnSpMkLst>
            <pc:docMk/>
            <pc:sldMk cId="3018875725" sldId="262"/>
            <ac:cxnSpMk id="21" creationId="{373AAE2E-5D6B-4952-A4BB-546C49F8DE4B}"/>
          </ac:cxnSpMkLst>
        </pc:cxnChg>
        <pc:cxnChg chg="add del">
          <ac:chgData name="Sanda-Ionela Vica (2410012)" userId="5ebcc9d0-38e7-41e3-a9db-843d381273cd" providerId="ADAL" clId="{FFBEF3AE-11B5-46F0-B774-C30B64F6DC18}" dt="2025-06-30T09:20:04.905" v="9889"/>
          <ac:cxnSpMkLst>
            <pc:docMk/>
            <pc:sldMk cId="3018875725" sldId="262"/>
            <ac:cxnSpMk id="27" creationId="{A24DAE64-2302-42EA-8239-F2F0775CA5AD}"/>
          </ac:cxnSpMkLst>
        </pc:cxnChg>
        <pc:cxnChg chg="del">
          <ac:chgData name="Sanda-Ionela Vica (2410012)" userId="5ebcc9d0-38e7-41e3-a9db-843d381273cd" providerId="ADAL" clId="{FFBEF3AE-11B5-46F0-B774-C30B64F6DC18}" dt="2025-06-30T09:20:04.905" v="9889"/>
          <ac:cxnSpMkLst>
            <pc:docMk/>
            <pc:sldMk cId="3018875725" sldId="262"/>
            <ac:cxnSpMk id="33" creationId="{FBD463FC-4CA8-4FF4-85A3-AF9F4B98D210}"/>
          </ac:cxnSpMkLst>
        </pc:cxnChg>
        <pc:cxnChg chg="add del">
          <ac:chgData name="Sanda-Ionela Vica (2410012)" userId="5ebcc9d0-38e7-41e3-a9db-843d381273cd" providerId="ADAL" clId="{FFBEF3AE-11B5-46F0-B774-C30B64F6DC18}" dt="2025-06-30T09:20:04.905" v="9889"/>
          <ac:cxnSpMkLst>
            <pc:docMk/>
            <pc:sldMk cId="3018875725" sldId="262"/>
            <ac:cxnSpMk id="35" creationId="{A56012FD-74A8-4C91-B318-435CF2B71927}"/>
          </ac:cxnSpMkLst>
        </pc:cxnChg>
        <pc:cxnChg chg="del">
          <ac:chgData name="Sanda-Ionela Vica (2410012)" userId="5ebcc9d0-38e7-41e3-a9db-843d381273cd" providerId="ADAL" clId="{FFBEF3AE-11B5-46F0-B774-C30B64F6DC18}" dt="2025-06-30T09:20:04.905" v="9889"/>
          <ac:cxnSpMkLst>
            <pc:docMk/>
            <pc:sldMk cId="3018875725" sldId="262"/>
            <ac:cxnSpMk id="38" creationId="{C884B8F8-FDC9-498B-9960-5D7260AFCB03}"/>
          </ac:cxnSpMkLst>
        </pc:cxnChg>
      </pc:sldChg>
      <pc:sldChg chg="addSp delSp modSp new add del mod setBg setClrOvrMap delDesignElem">
        <pc:chgData name="Sanda-Ionela Vica (2410012)" userId="5ebcc9d0-38e7-41e3-a9db-843d381273cd" providerId="ADAL" clId="{FFBEF3AE-11B5-46F0-B774-C30B64F6DC18}" dt="2025-06-30T09:19:16.051" v="9876"/>
        <pc:sldMkLst>
          <pc:docMk/>
          <pc:sldMk cId="1892275207" sldId="263"/>
        </pc:sldMkLst>
        <pc:spChg chg="mod">
          <ac:chgData name="Sanda-Ionela Vica (2410012)" userId="5ebcc9d0-38e7-41e3-a9db-843d381273cd" providerId="ADAL" clId="{FFBEF3AE-11B5-46F0-B774-C30B64F6DC18}" dt="2025-06-30T09:18:35.455" v="9874" actId="26606"/>
          <ac:spMkLst>
            <pc:docMk/>
            <pc:sldMk cId="1892275207" sldId="263"/>
            <ac:spMk id="2" creationId="{53A8A803-B63C-897F-203D-5401BF4AE6FD}"/>
          </ac:spMkLst>
        </pc:spChg>
        <pc:spChg chg="mod">
          <ac:chgData name="Sanda-Ionela Vica (2410012)" userId="5ebcc9d0-38e7-41e3-a9db-843d381273cd" providerId="ADAL" clId="{FFBEF3AE-11B5-46F0-B774-C30B64F6DC18}" dt="2025-06-30T09:18:35.455" v="9874" actId="26606"/>
          <ac:spMkLst>
            <pc:docMk/>
            <pc:sldMk cId="1892275207" sldId="263"/>
            <ac:spMk id="4" creationId="{FFEFC74F-B817-4A81-2AD3-8A6E921A3819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8" creationId="{61A87A49-68E6-459E-A5A6-46229FF42125}"/>
          </ac:spMkLst>
        </pc:spChg>
        <pc:spChg chg="add del">
          <ac:chgData name="Sanda-Ionela Vica (2410012)" userId="5ebcc9d0-38e7-41e3-a9db-843d381273cd" providerId="ADAL" clId="{FFBEF3AE-11B5-46F0-B774-C30B64F6DC18}" dt="2025-06-30T09:18:32.575" v="9871" actId="26606"/>
          <ac:spMkLst>
            <pc:docMk/>
            <pc:sldMk cId="1892275207" sldId="263"/>
            <ac:spMk id="11" creationId="{DB56CED6-ACD4-43B1-BE53-1B579E8C6EFB}"/>
          </ac:spMkLst>
        </pc:spChg>
        <pc:spChg chg="add del">
          <ac:chgData name="Sanda-Ionela Vica (2410012)" userId="5ebcc9d0-38e7-41e3-a9db-843d381273cd" providerId="ADAL" clId="{FFBEF3AE-11B5-46F0-B774-C30B64F6DC18}" dt="2025-06-30T09:18:32.575" v="9871" actId="26606"/>
          <ac:spMkLst>
            <pc:docMk/>
            <pc:sldMk cId="1892275207" sldId="263"/>
            <ac:spMk id="19" creationId="{4568A54B-9065-40B2-8753-8E0288E828A3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22" creationId="{079CE317-680B-449C-A423-71C1FE069B4C}"/>
          </ac:spMkLst>
        </pc:spChg>
        <pc:spChg chg="add del">
          <ac:chgData name="Sanda-Ionela Vica (2410012)" userId="5ebcc9d0-38e7-41e3-a9db-843d381273cd" providerId="ADAL" clId="{FFBEF3AE-11B5-46F0-B774-C30B64F6DC18}" dt="2025-06-30T09:18:32.575" v="9871" actId="26606"/>
          <ac:spMkLst>
            <pc:docMk/>
            <pc:sldMk cId="1892275207" sldId="263"/>
            <ac:spMk id="23" creationId="{A2BED43D-FF5E-4233-9D4F-A509B56034A5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24" creationId="{643780CE-2BE5-46F6-97B2-60DF30217ED3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1892275207" sldId="263"/>
            <ac:spMk id="26" creationId="{744CAA32-F237-419C-A2DD-43C28D920D3C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28" creationId="{F6ACD5FC-CAFE-48EB-B765-60EED2E052F0}"/>
          </ac:spMkLst>
        </pc:spChg>
        <pc:spChg chg="add del">
          <ac:chgData name="Sanda-Ionela Vica (2410012)" userId="5ebcc9d0-38e7-41e3-a9db-843d381273cd" providerId="ADAL" clId="{FFBEF3AE-11B5-46F0-B774-C30B64F6DC18}" dt="2025-06-30T09:18:35.391" v="9873" actId="26606"/>
          <ac:spMkLst>
            <pc:docMk/>
            <pc:sldMk cId="1892275207" sldId="263"/>
            <ac:spMk id="29" creationId="{1034510A-DB30-456D-9F45-F70101243FCB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30" creationId="{9F33B405-D785-4738-B1C0-6A0AA5E98286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32" creationId="{4233DC0E-DE6C-4FB6-A529-51B162641AB8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34" creationId="{3870477F-E451-4BC3-863F-0E2FC572884B}"/>
          </ac:spMkLst>
        </pc:spChg>
        <pc:spChg chg="add del">
          <ac:chgData name="Sanda-Ionela Vica (2410012)" userId="5ebcc9d0-38e7-41e3-a9db-843d381273cd" providerId="ADAL" clId="{FFBEF3AE-11B5-46F0-B774-C30B64F6DC18}" dt="2025-06-30T07:28:20.071" v="9123" actId="26606"/>
          <ac:spMkLst>
            <pc:docMk/>
            <pc:sldMk cId="1892275207" sldId="263"/>
            <ac:spMk id="36" creationId="{B4A81DE1-E2BC-4A31-99EE-71350421B0EA}"/>
          </ac:spMkLst>
        </pc:spChg>
        <pc:spChg chg="add del">
          <ac:chgData name="Sanda-Ionela Vica (2410012)" userId="5ebcc9d0-38e7-41e3-a9db-843d381273cd" providerId="ADAL" clId="{FFBEF3AE-11B5-46F0-B774-C30B64F6DC18}" dt="2025-06-30T09:19:16.051" v="9876"/>
          <ac:spMkLst>
            <pc:docMk/>
            <pc:sldMk cId="1892275207" sldId="263"/>
            <ac:spMk id="41" creationId="{DB56CED6-ACD4-43B1-BE53-1B579E8C6EFB}"/>
          </ac:spMkLst>
        </pc:spChg>
        <pc:spChg chg="add del">
          <ac:chgData name="Sanda-Ionela Vica (2410012)" userId="5ebcc9d0-38e7-41e3-a9db-843d381273cd" providerId="ADAL" clId="{FFBEF3AE-11B5-46F0-B774-C30B64F6DC18}" dt="2025-06-30T09:19:16.051" v="9876"/>
          <ac:spMkLst>
            <pc:docMk/>
            <pc:sldMk cId="1892275207" sldId="263"/>
            <ac:spMk id="45" creationId="{4568A54B-9065-40B2-8753-8E0288E828A3}"/>
          </ac:spMkLst>
        </pc:spChg>
        <pc:spChg chg="add del">
          <ac:chgData name="Sanda-Ionela Vica (2410012)" userId="5ebcc9d0-38e7-41e3-a9db-843d381273cd" providerId="ADAL" clId="{FFBEF3AE-11B5-46F0-B774-C30B64F6DC18}" dt="2025-06-30T09:19:16.051" v="9876"/>
          <ac:spMkLst>
            <pc:docMk/>
            <pc:sldMk cId="1892275207" sldId="263"/>
            <ac:spMk id="47" creationId="{A2BED43D-FF5E-4233-9D4F-A509B56034A5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48" creationId="{079CE317-680B-449C-A423-71C1FE069B4C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49" creationId="{F70C2B8F-6B1B-46D5-86E6-40F36C695FC2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50" creationId="{DB521824-592C-476A-AB0A-CA0C6D1F3407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51" creationId="{A2749EFA-8EE4-4EB8-9424-8E593B9320AD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52" creationId="{B5C860C9-D4F9-4350-80DA-0D1CD36C7741}"/>
          </ac:spMkLst>
        </pc:spChg>
        <pc:spChg chg="add del">
          <ac:chgData name="Sanda-Ionela Vica (2410012)" userId="5ebcc9d0-38e7-41e3-a9db-843d381273cd" providerId="ADAL" clId="{FFBEF3AE-11B5-46F0-B774-C30B64F6DC18}" dt="2025-06-30T07:28:22.722" v="9125" actId="26606"/>
          <ac:spMkLst>
            <pc:docMk/>
            <pc:sldMk cId="1892275207" sldId="263"/>
            <ac:spMk id="53" creationId="{538A90C8-AE0E-4EBA-9AF8-EEDB206020E0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56" creationId="{59647F54-801D-44AB-8284-EDDFF7763139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57" creationId="{510C9632-BB6F-48EE-AB65-501878BA5DB6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58" creationId="{4EC8AAB6-953B-4D29-9967-3C44D06BB4E8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59" creationId="{C89ED458-2326-40DC-9C7B-1A717B6551AD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60" creationId="{6F9D1DE6-E368-4F07-85F9-D5B767477DDF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61" creationId="{F63B1F66-4ACE-4A01-8ADF-F175A9C358B2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62" creationId="{CF8448ED-9332-4A9B-8CAB-B1985E596E20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1892275207" sldId="263"/>
            <ac:spMk id="63" creationId="{ED3A2261-1C75-40FF-8CD6-18C5900C1C8D}"/>
          </ac:spMkLst>
        </pc:spChg>
        <pc:grpChg chg="add del">
          <ac:chgData name="Sanda-Ionela Vica (2410012)" userId="5ebcc9d0-38e7-41e3-a9db-843d381273cd" providerId="ADAL" clId="{FFBEF3AE-11B5-46F0-B774-C30B64F6DC18}" dt="2025-06-30T09:18:35.391" v="9873" actId="26606"/>
          <ac:grpSpMkLst>
            <pc:docMk/>
            <pc:sldMk cId="1892275207" sldId="263"/>
            <ac:grpSpMk id="37" creationId="{96666FD6-9A34-491A-B647-2652CD1F307B}"/>
          </ac:grpSpMkLst>
        </pc:grpChg>
        <pc:grpChg chg="add del">
          <ac:chgData name="Sanda-Ionela Vica (2410012)" userId="5ebcc9d0-38e7-41e3-a9db-843d381273cd" providerId="ADAL" clId="{FFBEF3AE-11B5-46F0-B774-C30B64F6DC18}" dt="2025-06-30T07:28:22.722" v="9125" actId="26606"/>
          <ac:grpSpMkLst>
            <pc:docMk/>
            <pc:sldMk cId="1892275207" sldId="263"/>
            <ac:grpSpMk id="38" creationId="{DDA34B8A-FA8D-4E16-AD72-7B60B1C2582A}"/>
          </ac:grpSpMkLst>
        </pc:grpChg>
        <pc:grpChg chg="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1892275207" sldId="263"/>
            <ac:grpSpMk id="55" creationId="{FAEF28A3-012D-4640-B8B8-1EF6EAF7233B}"/>
          </ac:grpSpMkLst>
        </pc:grpChg>
        <pc:picChg chg="add mod ord">
          <ac:chgData name="Sanda-Ionela Vica (2410012)" userId="5ebcc9d0-38e7-41e3-a9db-843d381273cd" providerId="ADAL" clId="{FFBEF3AE-11B5-46F0-B774-C30B64F6DC18}" dt="2025-06-30T09:18:35.455" v="9874" actId="26606"/>
          <ac:picMkLst>
            <pc:docMk/>
            <pc:sldMk cId="1892275207" sldId="263"/>
            <ac:picMk id="6" creationId="{BD84DEF3-3B63-2162-56A5-50158599FC5D}"/>
          </ac:picMkLst>
        </pc:picChg>
        <pc:picChg chg="add del">
          <ac:chgData name="Sanda-Ionela Vica (2410012)" userId="5ebcc9d0-38e7-41e3-a9db-843d381273cd" providerId="ADAL" clId="{FFBEF3AE-11B5-46F0-B774-C30B64F6DC18}" dt="2025-06-30T09:18:32.575" v="9871" actId="26606"/>
          <ac:picMkLst>
            <pc:docMk/>
            <pc:sldMk cId="1892275207" sldId="263"/>
            <ac:picMk id="9" creationId="{051D0F8B-A6FE-4009-88A1-49ABE7CEF2AC}"/>
          </ac:picMkLst>
        </pc:picChg>
        <pc:picChg chg="add del">
          <ac:chgData name="Sanda-Ionela Vica (2410012)" userId="5ebcc9d0-38e7-41e3-a9db-843d381273cd" providerId="ADAL" clId="{FFBEF3AE-11B5-46F0-B774-C30B64F6DC18}" dt="2025-06-30T09:18:32.575" v="9871" actId="26606"/>
          <ac:picMkLst>
            <pc:docMk/>
            <pc:sldMk cId="1892275207" sldId="263"/>
            <ac:picMk id="13" creationId="{5B451061-F85B-40DB-92DA-1FD61C70C3F0}"/>
          </ac:picMkLst>
        </pc:picChg>
        <pc:picChg chg="add del">
          <ac:chgData name="Sanda-Ionela Vica (2410012)" userId="5ebcc9d0-38e7-41e3-a9db-843d381273cd" providerId="ADAL" clId="{FFBEF3AE-11B5-46F0-B774-C30B64F6DC18}" dt="2025-06-30T09:18:35.391" v="9873" actId="26606"/>
          <ac:picMkLst>
            <pc:docMk/>
            <pc:sldMk cId="1892275207" sldId="263"/>
            <ac:picMk id="31" creationId="{D9E3E4AB-D495-4E09-86D0-3C3F1CD33C2A}"/>
          </ac:picMkLst>
        </pc:picChg>
        <pc:picChg chg="add del">
          <ac:chgData name="Sanda-Ionela Vica (2410012)" userId="5ebcc9d0-38e7-41e3-a9db-843d381273cd" providerId="ADAL" clId="{FFBEF3AE-11B5-46F0-B774-C30B64F6DC18}" dt="2025-06-30T09:19:16.051" v="9876"/>
          <ac:picMkLst>
            <pc:docMk/>
            <pc:sldMk cId="1892275207" sldId="263"/>
            <ac:picMk id="42" creationId="{5B451061-F85B-40DB-92DA-1FD61C70C3F0}"/>
          </ac:picMkLst>
        </pc:picChg>
        <pc:picChg chg="add del">
          <ac:chgData name="Sanda-Ionela Vica (2410012)" userId="5ebcc9d0-38e7-41e3-a9db-843d381273cd" providerId="ADAL" clId="{FFBEF3AE-11B5-46F0-B774-C30B64F6DC18}" dt="2025-06-30T09:19:16.051" v="9876"/>
          <ac:picMkLst>
            <pc:docMk/>
            <pc:sldMk cId="1892275207" sldId="263"/>
            <ac:picMk id="54" creationId="{051D0F8B-A6FE-4009-88A1-49ABE7CEF2AC}"/>
          </ac:picMkLst>
        </pc:picChg>
        <pc:cxnChg chg="add del">
          <ac:chgData name="Sanda-Ionela Vica (2410012)" userId="5ebcc9d0-38e7-41e3-a9db-843d381273cd" providerId="ADAL" clId="{FFBEF3AE-11B5-46F0-B774-C30B64F6DC18}" dt="2025-06-30T09:18:32.575" v="9871" actId="26606"/>
          <ac:cxnSpMkLst>
            <pc:docMk/>
            <pc:sldMk cId="1892275207" sldId="263"/>
            <ac:cxnSpMk id="10" creationId="{4C5057B3-E936-43A2-9EEE-514EF0434FE2}"/>
          </ac:cxnSpMkLst>
        </pc:cxnChg>
        <pc:cxnChg chg="add del">
          <ac:chgData name="Sanda-Ionela Vica (2410012)" userId="5ebcc9d0-38e7-41e3-a9db-843d381273cd" providerId="ADAL" clId="{FFBEF3AE-11B5-46F0-B774-C30B64F6DC18}" dt="2025-06-30T09:18:32.575" v="9871" actId="26606"/>
          <ac:cxnSpMkLst>
            <pc:docMk/>
            <pc:sldMk cId="1892275207" sldId="263"/>
            <ac:cxnSpMk id="15" creationId="{D1F836F1-51D4-4090-8E0D-97877F036097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1892275207" sldId="263"/>
            <ac:cxnSpMk id="25" creationId="{118E06E4-607B-144B-382B-AD3D06B1EE8C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1892275207" sldId="263"/>
            <ac:cxnSpMk id="27" creationId="{92025DBA-8780-9CA0-2826-FF6E3BD1A0C9}"/>
          </ac:cxnSpMkLst>
        </pc:cxnChg>
        <pc:cxnChg chg="add del">
          <ac:chgData name="Sanda-Ionela Vica (2410012)" userId="5ebcc9d0-38e7-41e3-a9db-843d381273cd" providerId="ADAL" clId="{FFBEF3AE-11B5-46F0-B774-C30B64F6DC18}" dt="2025-06-30T09:18:35.391" v="9873" actId="26606"/>
          <ac:cxnSpMkLst>
            <pc:docMk/>
            <pc:sldMk cId="1892275207" sldId="263"/>
            <ac:cxnSpMk id="33" creationId="{59D48945-BEE9-473E-9443-A1CE317E2D69}"/>
          </ac:cxnSpMkLst>
        </pc:cxnChg>
        <pc:cxnChg chg="add del">
          <ac:chgData name="Sanda-Ionela Vica (2410012)" userId="5ebcc9d0-38e7-41e3-a9db-843d381273cd" providerId="ADAL" clId="{FFBEF3AE-11B5-46F0-B774-C30B64F6DC18}" dt="2025-06-30T09:18:35.391" v="9873" actId="26606"/>
          <ac:cxnSpMkLst>
            <pc:docMk/>
            <pc:sldMk cId="1892275207" sldId="263"/>
            <ac:cxnSpMk id="35" creationId="{2E8FB920-D5E3-4F09-967F-5DB75441A318}"/>
          </ac:cxnSpMkLst>
        </pc:cxnChg>
        <pc:cxnChg chg="add del">
          <ac:chgData name="Sanda-Ionela Vica (2410012)" userId="5ebcc9d0-38e7-41e3-a9db-843d381273cd" providerId="ADAL" clId="{FFBEF3AE-11B5-46F0-B774-C30B64F6DC18}" dt="2025-06-30T09:19:16.051" v="9876"/>
          <ac:cxnSpMkLst>
            <pc:docMk/>
            <pc:sldMk cId="1892275207" sldId="263"/>
            <ac:cxnSpMk id="43" creationId="{D1F836F1-51D4-4090-8E0D-97877F036097}"/>
          </ac:cxnSpMkLst>
        </pc:cxnChg>
        <pc:cxnChg chg="del">
          <ac:chgData name="Sanda-Ionela Vica (2410012)" userId="5ebcc9d0-38e7-41e3-a9db-843d381273cd" providerId="ADAL" clId="{FFBEF3AE-11B5-46F0-B774-C30B64F6DC18}" dt="2025-06-30T09:19:16.051" v="9876"/>
          <ac:cxnSpMkLst>
            <pc:docMk/>
            <pc:sldMk cId="1892275207" sldId="263"/>
            <ac:cxnSpMk id="44" creationId="{6A01027E-B10F-4212-8A7C-18D3714617FA}"/>
          </ac:cxnSpMkLst>
        </pc:cxnChg>
        <pc:cxnChg chg="add del">
          <ac:chgData name="Sanda-Ionela Vica (2410012)" userId="5ebcc9d0-38e7-41e3-a9db-843d381273cd" providerId="ADAL" clId="{FFBEF3AE-11B5-46F0-B774-C30B64F6DC18}" dt="2025-06-30T09:19:16.051" v="9876"/>
          <ac:cxnSpMkLst>
            <pc:docMk/>
            <pc:sldMk cId="1892275207" sldId="263"/>
            <ac:cxnSpMk id="46" creationId="{515F3B72-790F-4B1A-90DE-5EC31C829B9E}"/>
          </ac:cxnSpMkLst>
        </pc:cxnChg>
        <pc:cxnChg chg="del">
          <ac:chgData name="Sanda-Ionela Vica (2410012)" userId="5ebcc9d0-38e7-41e3-a9db-843d381273cd" providerId="ADAL" clId="{FFBEF3AE-11B5-46F0-B774-C30B64F6DC18}" dt="2025-06-30T09:19:16.051" v="9876"/>
          <ac:cxnSpMkLst>
            <pc:docMk/>
            <pc:sldMk cId="1892275207" sldId="263"/>
            <ac:cxnSpMk id="64" creationId="{4C5057B3-E936-43A2-9EEE-514EF0434FE2}"/>
          </ac:cxnSpMkLst>
        </pc:cxnChg>
      </pc:sldChg>
      <pc:sldChg chg="new del">
        <pc:chgData name="Sanda-Ionela Vica (2410012)" userId="5ebcc9d0-38e7-41e3-a9db-843d381273cd" providerId="ADAL" clId="{FFBEF3AE-11B5-46F0-B774-C30B64F6DC18}" dt="2025-06-28T19:07:57.661" v="3175" actId="2696"/>
        <pc:sldMkLst>
          <pc:docMk/>
          <pc:sldMk cId="621922549" sldId="264"/>
        </pc:sldMkLst>
      </pc:sldChg>
      <pc:sldChg chg="new del">
        <pc:chgData name="Sanda-Ionela Vica (2410012)" userId="5ebcc9d0-38e7-41e3-a9db-843d381273cd" providerId="ADAL" clId="{FFBEF3AE-11B5-46F0-B774-C30B64F6DC18}" dt="2025-06-28T19:17:24.223" v="3230" actId="2696"/>
        <pc:sldMkLst>
          <pc:docMk/>
          <pc:sldMk cId="1299314738" sldId="264"/>
        </pc:sldMkLst>
      </pc:sldChg>
      <pc:sldChg chg="new del">
        <pc:chgData name="Sanda-Ionela Vica (2410012)" userId="5ebcc9d0-38e7-41e3-a9db-843d381273cd" providerId="ADAL" clId="{FFBEF3AE-11B5-46F0-B774-C30B64F6DC18}" dt="2025-06-29T22:46:27.891" v="5508" actId="2696"/>
        <pc:sldMkLst>
          <pc:docMk/>
          <pc:sldMk cId="513878973" sldId="265"/>
        </pc:sldMkLst>
      </pc:sldChg>
      <pc:sldChg chg="add del">
        <pc:chgData name="Sanda-Ionela Vica (2410012)" userId="5ebcc9d0-38e7-41e3-a9db-843d381273cd" providerId="ADAL" clId="{FFBEF3AE-11B5-46F0-B774-C30B64F6DC18}" dt="2025-06-29T23:08:31.600" v="5553"/>
        <pc:sldMkLst>
          <pc:docMk/>
          <pc:sldMk cId="1489565907" sldId="265"/>
        </pc:sldMkLst>
      </pc:sldChg>
      <pc:sldChg chg="new del">
        <pc:chgData name="Sanda-Ionela Vica (2410012)" userId="5ebcc9d0-38e7-41e3-a9db-843d381273cd" providerId="ADAL" clId="{FFBEF3AE-11B5-46F0-B774-C30B64F6DC18}" dt="2025-06-28T19:08:05.023" v="3176" actId="2696"/>
        <pc:sldMkLst>
          <pc:docMk/>
          <pc:sldMk cId="1950617002" sldId="265"/>
        </pc:sldMkLst>
      </pc:sldChg>
      <pc:sldChg chg="addSp delSp modSp new add del mod ord setBg setClrOvrMap delDesignElem">
        <pc:chgData name="Sanda-Ionela Vica (2410012)" userId="5ebcc9d0-38e7-41e3-a9db-843d381273cd" providerId="ADAL" clId="{FFBEF3AE-11B5-46F0-B774-C30B64F6DC18}" dt="2025-06-30T09:20:24.574" v="9900" actId="27636"/>
        <pc:sldMkLst>
          <pc:docMk/>
          <pc:sldMk cId="3805768328" sldId="266"/>
        </pc:sldMkLst>
        <pc:spChg chg="mod">
          <ac:chgData name="Sanda-Ionela Vica (2410012)" userId="5ebcc9d0-38e7-41e3-a9db-843d381273cd" providerId="ADAL" clId="{FFBEF3AE-11B5-46F0-B774-C30B64F6DC18}" dt="2025-06-30T07:49:18.358" v="9799" actId="27636"/>
          <ac:spMkLst>
            <pc:docMk/>
            <pc:sldMk cId="3805768328" sldId="266"/>
            <ac:spMk id="2" creationId="{2B0CB04C-1EAE-F9F7-895F-A3F546339B3D}"/>
          </ac:spMkLst>
        </pc:spChg>
        <pc:spChg chg="mod">
          <ac:chgData name="Sanda-Ionela Vica (2410012)" userId="5ebcc9d0-38e7-41e3-a9db-843d381273cd" providerId="ADAL" clId="{FFBEF3AE-11B5-46F0-B774-C30B64F6DC18}" dt="2025-06-30T09:20:24.574" v="9900" actId="27636"/>
          <ac:spMkLst>
            <pc:docMk/>
            <pc:sldMk cId="3805768328" sldId="266"/>
            <ac:spMk id="4" creationId="{DC78ED83-187F-AD83-8112-F867A4D54295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10" creationId="{4EB623E5-BC7C-4763-B7CD-C7D5F91F1285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3805768328" sldId="266"/>
            <ac:spMk id="24" creationId="{744CAA32-F237-419C-A2DD-43C28D920D3C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26" creationId="{D1DE3271-DD99-4DEF-AF9F-84397884C8EF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28" creationId="{E06A31CE-F9B6-4BA2-8685-60F3524D07DA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30" creationId="{8ADF14A3-1454-4B74-8B4A-CB197D7A797F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32" creationId="{EC19D556-0251-4E87-AE24-890965BAD5D9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805768328" sldId="266"/>
            <ac:spMk id="34" creationId="{CBC3C8C6-98E2-45EF-AEFC-30C0DBA0E958}"/>
          </ac:spMkLst>
        </pc:spChg>
        <pc:grpChg chg="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3805768328" sldId="266"/>
            <ac:grpSpMk id="13" creationId="{ADF228AF-822F-4819-9EB8-406258D6BB0E}"/>
          </ac:grpSpMkLst>
        </pc:grpChg>
        <pc:picChg chg="mod ord">
          <ac:chgData name="Sanda-Ionela Vica (2410012)" userId="5ebcc9d0-38e7-41e3-a9db-843d381273cd" providerId="ADAL" clId="{FFBEF3AE-11B5-46F0-B774-C30B64F6DC18}" dt="2025-06-30T07:39:40.390" v="9342" actId="26606"/>
          <ac:picMkLst>
            <pc:docMk/>
            <pc:sldMk cId="3805768328" sldId="266"/>
            <ac:picMk id="6" creationId="{3DBBD2C3-46CF-467E-E793-1A7AD5E5A030}"/>
          </ac:picMkLst>
        </pc:picChg>
        <pc:picChg chg="mod">
          <ac:chgData name="Sanda-Ionela Vica (2410012)" userId="5ebcc9d0-38e7-41e3-a9db-843d381273cd" providerId="ADAL" clId="{FFBEF3AE-11B5-46F0-B774-C30B64F6DC18}" dt="2025-06-30T07:39:40.390" v="9342" actId="26606"/>
          <ac:picMkLst>
            <pc:docMk/>
            <pc:sldMk cId="3805768328" sldId="266"/>
            <ac:picMk id="8" creationId="{B1A6AA4C-CBE2-59A7-D5ED-0E487F79E4D2}"/>
          </ac:picMkLst>
        </pc:pic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3805768328" sldId="266"/>
            <ac:cxnSpMk id="23" creationId="{118E06E4-607B-144B-382B-AD3D06B1EE8C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3805768328" sldId="266"/>
            <ac:cxnSpMk id="25" creationId="{691422F5-4221-4812-AFD9-5479C6D60AD9}"/>
          </ac:cxnSpMkLst>
        </pc:cxnChg>
      </pc:sldChg>
      <pc:sldChg chg="addSp delSp modSp new del mod ord setBg addAnim delAnim setClrOvrMap delDesignElem">
        <pc:chgData name="Sanda-Ionela Vica (2410012)" userId="5ebcc9d0-38e7-41e3-a9db-843d381273cd" providerId="ADAL" clId="{FFBEF3AE-11B5-46F0-B774-C30B64F6DC18}" dt="2025-06-30T06:50:01.591" v="8800" actId="2696"/>
        <pc:sldMkLst>
          <pc:docMk/>
          <pc:sldMk cId="3826083415" sldId="267"/>
        </pc:sldMkLst>
        <pc:spChg chg="add del mod ord">
          <ac:chgData name="Sanda-Ionela Vica (2410012)" userId="5ebcc9d0-38e7-41e3-a9db-843d381273cd" providerId="ADAL" clId="{FFBEF3AE-11B5-46F0-B774-C30B64F6DC18}" dt="2025-06-30T04:58:02.217" v="8778" actId="1076"/>
          <ac:spMkLst>
            <pc:docMk/>
            <pc:sldMk cId="3826083415" sldId="267"/>
            <ac:spMk id="2" creationId="{2DC75885-D8F6-C421-40AA-A63DC78BBF4A}"/>
          </ac:spMkLst>
        </pc:spChg>
        <pc:spChg chg="del mod">
          <ac:chgData name="Sanda-Ionela Vica (2410012)" userId="5ebcc9d0-38e7-41e3-a9db-843d381273cd" providerId="ADAL" clId="{FFBEF3AE-11B5-46F0-B774-C30B64F6DC18}" dt="2025-06-29T23:54:13.415" v="5709" actId="478"/>
          <ac:spMkLst>
            <pc:docMk/>
            <pc:sldMk cId="3826083415" sldId="267"/>
            <ac:spMk id="3" creationId="{47F9D65A-4389-73EF-4AE8-3BB036AADD73}"/>
          </ac:spMkLst>
        </pc:spChg>
        <pc:spChg chg="add mod">
          <ac:chgData name="Sanda-Ionela Vica (2410012)" userId="5ebcc9d0-38e7-41e3-a9db-843d381273cd" providerId="ADAL" clId="{FFBEF3AE-11B5-46F0-B774-C30B64F6DC18}" dt="2025-06-30T00:13:40.812" v="5750"/>
          <ac:spMkLst>
            <pc:docMk/>
            <pc:sldMk cId="3826083415" sldId="267"/>
            <ac:spMk id="4" creationId="{43E2A4BE-40EF-E78F-F313-C650E7B1D3F2}"/>
          </ac:spMkLst>
        </pc:spChg>
        <pc:spChg chg="add mod">
          <ac:chgData name="Sanda-Ionela Vica (2410012)" userId="5ebcc9d0-38e7-41e3-a9db-843d381273cd" providerId="ADAL" clId="{FFBEF3AE-11B5-46F0-B774-C30B64F6DC18}" dt="2025-06-29T23:08:32.652" v="5554" actId="571"/>
          <ac:spMkLst>
            <pc:docMk/>
            <pc:sldMk cId="3826083415" sldId="267"/>
            <ac:spMk id="4" creationId="{A064CC0A-3197-1E8F-8F6B-F3D4611A884B}"/>
          </ac:spMkLst>
        </pc:spChg>
        <pc:spChg chg="add mod">
          <ac:chgData name="Sanda-Ionela Vica (2410012)" userId="5ebcc9d0-38e7-41e3-a9db-843d381273cd" providerId="ADAL" clId="{FFBEF3AE-11B5-46F0-B774-C30B64F6DC18}" dt="2025-06-30T04:49:34.332" v="8775"/>
          <ac:spMkLst>
            <pc:docMk/>
            <pc:sldMk cId="3826083415" sldId="267"/>
            <ac:spMk id="6" creationId="{4C9AB078-8FE3-FA5D-4329-98A41F53F62F}"/>
          </ac:spMkLst>
        </pc:spChg>
        <pc:spChg chg="add mod">
          <ac:chgData name="Sanda-Ionela Vica (2410012)" userId="5ebcc9d0-38e7-41e3-a9db-843d381273cd" providerId="ADAL" clId="{FFBEF3AE-11B5-46F0-B774-C30B64F6DC18}" dt="2025-06-29T23:08:25.246" v="5549"/>
          <ac:spMkLst>
            <pc:docMk/>
            <pc:sldMk cId="3826083415" sldId="267"/>
            <ac:spMk id="7" creationId="{6F3F2879-8BF2-F255-31BA-BC51AC04068D}"/>
          </ac:spMkLst>
        </pc:spChg>
        <pc:spChg chg="add mod">
          <ac:chgData name="Sanda-Ionela Vica (2410012)" userId="5ebcc9d0-38e7-41e3-a9db-843d381273cd" providerId="ADAL" clId="{FFBEF3AE-11B5-46F0-B774-C30B64F6DC18}" dt="2025-06-29T23:08:25.039" v="5548"/>
          <ac:spMkLst>
            <pc:docMk/>
            <pc:sldMk cId="3826083415" sldId="267"/>
            <ac:spMk id="8" creationId="{3A9CFE4B-6E9A-875F-F75D-5B3C1849A951}"/>
          </ac:spMkLst>
        </pc:spChg>
        <pc:spChg chg="add del mod">
          <ac:chgData name="Sanda-Ionela Vica (2410012)" userId="5ebcc9d0-38e7-41e3-a9db-843d381273cd" providerId="ADAL" clId="{FFBEF3AE-11B5-46F0-B774-C30B64F6DC18}" dt="2025-06-29T23:08:24.789" v="5547"/>
          <ac:spMkLst>
            <pc:docMk/>
            <pc:sldMk cId="3826083415" sldId="267"/>
            <ac:spMk id="9" creationId="{44EB79F0-BEB0-0093-399F-C386C0F86725}"/>
          </ac:spMkLst>
        </pc:spChg>
        <pc:spChg chg="add del mod">
          <ac:chgData name="Sanda-Ionela Vica (2410012)" userId="5ebcc9d0-38e7-41e3-a9db-843d381273cd" providerId="ADAL" clId="{FFBEF3AE-11B5-46F0-B774-C30B64F6DC18}" dt="2025-06-29T23:08:24.566" v="5546" actId="21"/>
          <ac:spMkLst>
            <pc:docMk/>
            <pc:sldMk cId="3826083415" sldId="267"/>
            <ac:spMk id="11" creationId="{13F785C6-4F67-C801-E80A-A9592B349230}"/>
          </ac:spMkLst>
        </pc:spChg>
        <pc:spChg chg="add del mod">
          <ac:chgData name="Sanda-Ionela Vica (2410012)" userId="5ebcc9d0-38e7-41e3-a9db-843d381273cd" providerId="ADAL" clId="{FFBEF3AE-11B5-46F0-B774-C30B64F6DC18}" dt="2025-06-29T23:29:52.473" v="5646" actId="22"/>
          <ac:spMkLst>
            <pc:docMk/>
            <pc:sldMk cId="3826083415" sldId="267"/>
            <ac:spMk id="13" creationId="{D1EF3DD1-0DD7-8F83-0976-8C869552F7F9}"/>
          </ac:spMkLst>
        </pc:spChg>
        <pc:spChg chg="add del mod">
          <ac:chgData name="Sanda-Ionela Vica (2410012)" userId="5ebcc9d0-38e7-41e3-a9db-843d381273cd" providerId="ADAL" clId="{FFBEF3AE-11B5-46F0-B774-C30B64F6DC18}" dt="2025-06-29T23:29:52.186" v="5644" actId="22"/>
          <ac:spMkLst>
            <pc:docMk/>
            <pc:sldMk cId="3826083415" sldId="267"/>
            <ac:spMk id="15" creationId="{20DD2DED-399E-149A-8013-7630DE68B346}"/>
          </ac:spMkLst>
        </pc:spChg>
        <pc:spChg chg="add mod">
          <ac:chgData name="Sanda-Ionela Vica (2410012)" userId="5ebcc9d0-38e7-41e3-a9db-843d381273cd" providerId="ADAL" clId="{FFBEF3AE-11B5-46F0-B774-C30B64F6DC18}" dt="2025-06-29T23:30:25.342" v="5655"/>
          <ac:spMkLst>
            <pc:docMk/>
            <pc:sldMk cId="3826083415" sldId="267"/>
            <ac:spMk id="16" creationId="{8D430F71-BDA9-663F-16CF-8F5A8A868010}"/>
          </ac:spMkLst>
        </pc:spChg>
        <pc:spChg chg="add del mod">
          <ac:chgData name="Sanda-Ionela Vica (2410012)" userId="5ebcc9d0-38e7-41e3-a9db-843d381273cd" providerId="ADAL" clId="{FFBEF3AE-11B5-46F0-B774-C30B64F6DC18}" dt="2025-06-30T00:04:47.262" v="5714" actId="478"/>
          <ac:spMkLst>
            <pc:docMk/>
            <pc:sldMk cId="3826083415" sldId="267"/>
            <ac:spMk id="18" creationId="{B7883473-690B-189B-BF41-2CD556407F97}"/>
          </ac:spMkLst>
        </pc:spChg>
        <pc:spChg chg="add del mod">
          <ac:chgData name="Sanda-Ionela Vica (2410012)" userId="5ebcc9d0-38e7-41e3-a9db-843d381273cd" providerId="ADAL" clId="{FFBEF3AE-11B5-46F0-B774-C30B64F6DC18}" dt="2025-06-30T00:43:36.091" v="5788" actId="478"/>
          <ac:spMkLst>
            <pc:docMk/>
            <pc:sldMk cId="3826083415" sldId="267"/>
            <ac:spMk id="20" creationId="{F272DB71-2875-F951-3423-2E9B3579E27D}"/>
          </ac:spMkLst>
        </pc:spChg>
        <pc:spChg chg="add del">
          <ac:chgData name="Sanda-Ionela Vica (2410012)" userId="5ebcc9d0-38e7-41e3-a9db-843d381273cd" providerId="ADAL" clId="{FFBEF3AE-11B5-46F0-B774-C30B64F6DC18}" dt="2025-06-30T00:14:50.059" v="5760" actId="26606"/>
          <ac:spMkLst>
            <pc:docMk/>
            <pc:sldMk cId="3826083415" sldId="267"/>
            <ac:spMk id="25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4:10.820" v="5754" actId="26606"/>
          <ac:spMkLst>
            <pc:docMk/>
            <pc:sldMk cId="3826083415" sldId="267"/>
            <ac:spMk id="26" creationId="{19F9BF86-FE94-4517-B97D-026C7515E589}"/>
          </ac:spMkLst>
        </pc:spChg>
        <pc:spChg chg="add del mod">
          <ac:chgData name="Sanda-Ionela Vica (2410012)" userId="5ebcc9d0-38e7-41e3-a9db-843d381273cd" providerId="ADAL" clId="{FFBEF3AE-11B5-46F0-B774-C30B64F6DC18}" dt="2025-06-30T01:04:08.818" v="5927" actId="22"/>
          <ac:spMkLst>
            <pc:docMk/>
            <pc:sldMk cId="3826083415" sldId="267"/>
            <ac:spMk id="27" creationId="{A2FEBBC0-8C87-037A-E84D-C352EECA7C74}"/>
          </ac:spMkLst>
        </pc:spChg>
        <pc:spChg chg="add del">
          <ac:chgData name="Sanda-Ionela Vica (2410012)" userId="5ebcc9d0-38e7-41e3-a9db-843d381273cd" providerId="ADAL" clId="{FFBEF3AE-11B5-46F0-B774-C30B64F6DC18}" dt="2025-06-30T00:14:10.820" v="5754" actId="26606"/>
          <ac:spMkLst>
            <pc:docMk/>
            <pc:sldMk cId="3826083415" sldId="267"/>
            <ac:spMk id="28" creationId="{122AB34F-E75C-451A-8410-05B6C249E9D3}"/>
          </ac:spMkLst>
        </pc:spChg>
        <pc:spChg chg="add del">
          <ac:chgData name="Sanda-Ionela Vica (2410012)" userId="5ebcc9d0-38e7-41e3-a9db-843d381273cd" providerId="ADAL" clId="{FFBEF3AE-11B5-46F0-B774-C30B64F6DC18}" dt="2025-06-30T00:14:53.480" v="5762" actId="26606"/>
          <ac:spMkLst>
            <pc:docMk/>
            <pc:sldMk cId="3826083415" sldId="267"/>
            <ac:spMk id="29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1:05:15.206" v="5931" actId="22"/>
          <ac:spMkLst>
            <pc:docMk/>
            <pc:sldMk cId="3826083415" sldId="267"/>
            <ac:spMk id="29" creationId="{3144BF4B-FF7A-7721-B4C9-9243DB27EC3A}"/>
          </ac:spMkLst>
        </pc:spChg>
        <pc:spChg chg="add del">
          <ac:chgData name="Sanda-Ionela Vica (2410012)" userId="5ebcc9d0-38e7-41e3-a9db-843d381273cd" providerId="ADAL" clId="{FFBEF3AE-11B5-46F0-B774-C30B64F6DC18}" dt="2025-06-30T00:14:16.004" v="5758" actId="26606"/>
          <ac:spMkLst>
            <pc:docMk/>
            <pc:sldMk cId="3826083415" sldId="267"/>
            <ac:spMk id="32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4:54.660" v="5764" actId="26606"/>
          <ac:spMkLst>
            <pc:docMk/>
            <pc:sldMk cId="3826083415" sldId="267"/>
            <ac:spMk id="35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5:13.522" v="5766" actId="26606"/>
          <ac:spMkLst>
            <pc:docMk/>
            <pc:sldMk cId="3826083415" sldId="267"/>
            <ac:spMk id="38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5:34.880" v="5768" actId="26606"/>
          <ac:spMkLst>
            <pc:docMk/>
            <pc:sldMk cId="3826083415" sldId="267"/>
            <ac:spMk id="41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5:53.515" v="5772" actId="26606"/>
          <ac:spMkLst>
            <pc:docMk/>
            <pc:sldMk cId="3826083415" sldId="267"/>
            <ac:spMk id="44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5:54.603" v="5774" actId="26606"/>
          <ac:spMkLst>
            <pc:docMk/>
            <pc:sldMk cId="3826083415" sldId="267"/>
            <ac:spMk id="48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5:57.458" v="5776" actId="26606"/>
          <ac:spMkLst>
            <pc:docMk/>
            <pc:sldMk cId="3826083415" sldId="267"/>
            <ac:spMk id="51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16:11.747" v="5778" actId="26606"/>
          <ac:spMkLst>
            <pc:docMk/>
            <pc:sldMk cId="3826083415" sldId="267"/>
            <ac:spMk id="54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45:54.849" v="5803" actId="26606"/>
          <ac:spMkLst>
            <pc:docMk/>
            <pc:sldMk cId="3826083415" sldId="267"/>
            <ac:spMk id="57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3826083415" sldId="267"/>
            <ac:spMk id="64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3:49:03.998" v="7648"/>
          <ac:spMkLst>
            <pc:docMk/>
            <pc:sldMk cId="3826083415" sldId="267"/>
            <ac:spMk id="66" creationId="{F8B2ECD5-47B1-47AD-AC9D-045064631A65}"/>
          </ac:spMkLst>
        </pc:spChg>
        <pc:spChg chg="add del">
          <ac:chgData name="Sanda-Ionela Vica (2410012)" userId="5ebcc9d0-38e7-41e3-a9db-843d381273cd" providerId="ADAL" clId="{FFBEF3AE-11B5-46F0-B774-C30B64F6DC18}" dt="2025-06-30T02:25:16.953" v="6043" actId="26606"/>
          <ac:spMkLst>
            <pc:docMk/>
            <pc:sldMk cId="3826083415" sldId="267"/>
            <ac:spMk id="70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3:05.338" v="5844" actId="26606"/>
          <ac:spMkLst>
            <pc:docMk/>
            <pc:sldMk cId="3826083415" sldId="267"/>
            <ac:spMk id="73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7:50.243" v="5911" actId="26606"/>
          <ac:spMkLst>
            <pc:docMk/>
            <pc:sldMk cId="3826083415" sldId="267"/>
            <ac:spMk id="76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3:07.462" v="5846" actId="26606"/>
          <ac:spMkLst>
            <pc:docMk/>
            <pc:sldMk cId="3826083415" sldId="267"/>
            <ac:spMk id="78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3:07.462" v="5846" actId="26606"/>
          <ac:spMkLst>
            <pc:docMk/>
            <pc:sldMk cId="3826083415" sldId="267"/>
            <ac:spMk id="79" creationId="{F7C2A816-955C-4079-AAAB-066EBD44186B}"/>
          </ac:spMkLst>
        </pc:spChg>
        <pc:spChg chg="add del">
          <ac:chgData name="Sanda-Ionela Vica (2410012)" userId="5ebcc9d0-38e7-41e3-a9db-843d381273cd" providerId="ADAL" clId="{FFBEF3AE-11B5-46F0-B774-C30B64F6DC18}" dt="2025-06-30T00:59:39.703" v="5919" actId="26606"/>
          <ac:spMkLst>
            <pc:docMk/>
            <pc:sldMk cId="3826083415" sldId="267"/>
            <ac:spMk id="80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3:10.266" v="5848" actId="26606"/>
          <ac:spMkLst>
            <pc:docMk/>
            <pc:sldMk cId="3826083415" sldId="267"/>
            <ac:spMk id="81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4:16.794" v="5865" actId="26606"/>
          <ac:spMkLst>
            <pc:docMk/>
            <pc:sldMk cId="3826083415" sldId="267"/>
            <ac:spMk id="84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2:25:15.563" v="6036" actId="26606"/>
          <ac:spMkLst>
            <pc:docMk/>
            <pc:sldMk cId="3826083415" sldId="267"/>
            <ac:spMk id="86" creationId="{19F9BF86-FE94-4517-B97D-026C7515E589}"/>
          </ac:spMkLst>
        </pc:spChg>
        <pc:spChg chg="add del">
          <ac:chgData name="Sanda-Ionela Vica (2410012)" userId="5ebcc9d0-38e7-41e3-a9db-843d381273cd" providerId="ADAL" clId="{FFBEF3AE-11B5-46F0-B774-C30B64F6DC18}" dt="2025-06-30T00:54:12.595" v="5862" actId="26606"/>
          <ac:spMkLst>
            <pc:docMk/>
            <pc:sldMk cId="3826083415" sldId="267"/>
            <ac:spMk id="90" creationId="{19F9BF86-FE94-4517-B97D-026C7515E589}"/>
          </ac:spMkLst>
        </pc:spChg>
        <pc:grpChg chg="add del">
          <ac:chgData name="Sanda-Ionela Vica (2410012)" userId="5ebcc9d0-38e7-41e3-a9db-843d381273cd" providerId="ADAL" clId="{FFBEF3AE-11B5-46F0-B774-C30B64F6DC18}" dt="2025-06-30T04:32:39.882" v="8340" actId="26606"/>
          <ac:grpSpMkLst>
            <pc:docMk/>
            <pc:sldMk cId="3826083415" sldId="267"/>
            <ac:grpSpMk id="63" creationId="{AAD0E260-8268-4F27-BF2A-44F93B17CE6B}"/>
          </ac:grpSpMkLst>
        </pc:grpChg>
        <pc:grpChg chg="add del">
          <ac:chgData name="Sanda-Ionela Vica (2410012)" userId="5ebcc9d0-38e7-41e3-a9db-843d381273cd" providerId="ADAL" clId="{FFBEF3AE-11B5-46F0-B774-C30B64F6DC18}" dt="2025-06-30T04:32:39.882" v="8340" actId="26606"/>
          <ac:grpSpMkLst>
            <pc:docMk/>
            <pc:sldMk cId="3826083415" sldId="267"/>
            <ac:grpSpMk id="67" creationId="{AAD0E260-8268-4F27-BF2A-44F93B17CE6B}"/>
          </ac:grpSpMkLst>
        </pc:grpChg>
        <pc:graphicFrameChg chg="add del modGraphic">
          <ac:chgData name="Sanda-Ionela Vica (2410012)" userId="5ebcc9d0-38e7-41e3-a9db-843d381273cd" providerId="ADAL" clId="{FFBEF3AE-11B5-46F0-B774-C30B64F6DC18}" dt="2025-06-30T00:43:30.819" v="5787" actId="21"/>
          <ac:graphicFrameMkLst>
            <pc:docMk/>
            <pc:sldMk cId="3826083415" sldId="267"/>
            <ac:graphicFrameMk id="4" creationId="{6B61118B-046E-7A16-82FD-9E526D8DEE98}"/>
          </ac:graphicFrameMkLst>
        </pc:graphicFrameChg>
        <pc:graphicFrameChg chg="add del mod">
          <ac:chgData name="Sanda-Ionela Vica (2410012)" userId="5ebcc9d0-38e7-41e3-a9db-843d381273cd" providerId="ADAL" clId="{FFBEF3AE-11B5-46F0-B774-C30B64F6DC18}" dt="2025-06-30T00:44:09.244" v="5791" actId="21"/>
          <ac:graphicFrameMkLst>
            <pc:docMk/>
            <pc:sldMk cId="3826083415" sldId="267"/>
            <ac:graphicFrameMk id="7" creationId="{91D60DEB-8255-B3EB-EF08-84C1150D18D6}"/>
          </ac:graphicFrameMkLst>
        </pc:graphicFrameChg>
        <pc:graphicFrameChg chg="add mod">
          <ac:chgData name="Sanda-Ionela Vica (2410012)" userId="5ebcc9d0-38e7-41e3-a9db-843d381273cd" providerId="ADAL" clId="{FFBEF3AE-11B5-46F0-B774-C30B64F6DC18}" dt="2025-06-30T00:44:54.440" v="5798"/>
          <ac:graphicFrameMkLst>
            <pc:docMk/>
            <pc:sldMk cId="3826083415" sldId="267"/>
            <ac:graphicFrameMk id="8" creationId="{1BC21BCF-5ED6-05DF-68EF-9385CD85E6D6}"/>
          </ac:graphicFrameMkLst>
        </pc:graphicFrameChg>
        <pc:picChg chg="add">
          <ac:chgData name="Sanda-Ionela Vica (2410012)" userId="5ebcc9d0-38e7-41e3-a9db-843d381273cd" providerId="ADAL" clId="{FFBEF3AE-11B5-46F0-B774-C30B64F6DC18}" dt="2025-06-30T00:13:21.366" v="5748"/>
          <ac:picMkLst>
            <pc:docMk/>
            <pc:sldMk cId="3826083415" sldId="267"/>
            <ac:picMk id="3" creationId="{620C0F5C-FC4C-E659-A302-1154B6B99F01}"/>
          </ac:picMkLst>
        </pc:picChg>
        <pc:picChg chg="add">
          <ac:chgData name="Sanda-Ionela Vica (2410012)" userId="5ebcc9d0-38e7-41e3-a9db-843d381273cd" providerId="ADAL" clId="{FFBEF3AE-11B5-46F0-B774-C30B64F6DC18}" dt="2025-06-29T23:05:58.010" v="5538"/>
          <ac:picMkLst>
            <pc:docMk/>
            <pc:sldMk cId="3826083415" sldId="267"/>
            <ac:picMk id="5" creationId="{0BD51DBA-3E14-87D4-1E43-A02DACD4166B}"/>
          </ac:picMkLst>
        </pc:picChg>
        <pc:picChg chg="add">
          <ac:chgData name="Sanda-Ionela Vica (2410012)" userId="5ebcc9d0-38e7-41e3-a9db-843d381273cd" providerId="ADAL" clId="{FFBEF3AE-11B5-46F0-B774-C30B64F6DC18}" dt="2025-06-29T23:06:14.817" v="5539"/>
          <ac:picMkLst>
            <pc:docMk/>
            <pc:sldMk cId="3826083415" sldId="267"/>
            <ac:picMk id="6" creationId="{920E72DE-2B4C-43E2-4BDA-81D4FA3BE25B}"/>
          </ac:picMkLst>
        </pc:picChg>
        <pc:picChg chg="add del mod">
          <ac:chgData name="Sanda-Ionela Vica (2410012)" userId="5ebcc9d0-38e7-41e3-a9db-843d381273cd" providerId="ADAL" clId="{FFBEF3AE-11B5-46F0-B774-C30B64F6DC18}" dt="2025-06-30T00:45:34.959" v="5801" actId="21"/>
          <ac:picMkLst>
            <pc:docMk/>
            <pc:sldMk cId="3826083415" sldId="267"/>
            <ac:picMk id="9" creationId="{57A94D9D-48EB-4148-FC75-681BBC67E5D6}"/>
          </ac:picMkLst>
        </pc:picChg>
        <pc:picChg chg="add mod ord">
          <ac:chgData name="Sanda-Ionela Vica (2410012)" userId="5ebcc9d0-38e7-41e3-a9db-843d381273cd" providerId="ADAL" clId="{FFBEF3AE-11B5-46F0-B774-C30B64F6DC18}" dt="2025-06-30T04:32:37.599" v="8339"/>
          <ac:picMkLst>
            <pc:docMk/>
            <pc:sldMk cId="3826083415" sldId="267"/>
            <ac:picMk id="10" creationId="{D704CD34-99F0-721F-82FB-1E3A20E8EF16}"/>
          </ac:picMkLst>
        </pc:picChg>
        <pc:picChg chg="add del">
          <ac:chgData name="Sanda-Ionela Vica (2410012)" userId="5ebcc9d0-38e7-41e3-a9db-843d381273cd" providerId="ADAL" clId="{FFBEF3AE-11B5-46F0-B774-C30B64F6DC18}" dt="2025-06-30T00:51:27.614" v="5834" actId="21"/>
          <ac:picMkLst>
            <pc:docMk/>
            <pc:sldMk cId="3826083415" sldId="267"/>
            <ac:picMk id="11" creationId="{D5A86FF8-71A0-AF6E-611C-0BCFA01C6446}"/>
          </ac:picMkLst>
        </pc:picChg>
        <pc:picChg chg="add mod">
          <ac:chgData name="Sanda-Ionela Vica (2410012)" userId="5ebcc9d0-38e7-41e3-a9db-843d381273cd" providerId="ADAL" clId="{FFBEF3AE-11B5-46F0-B774-C30B64F6DC18}" dt="2025-06-30T00:54:18.753" v="5866" actId="962"/>
          <ac:picMkLst>
            <pc:docMk/>
            <pc:sldMk cId="3826083415" sldId="267"/>
            <ac:picMk id="12" creationId="{4AF4D96D-C871-80F4-921A-740DCB0B6AAE}"/>
          </ac:picMkLst>
        </pc:picChg>
        <pc:picChg chg="add mod">
          <ac:chgData name="Sanda-Ionela Vica (2410012)" userId="5ebcc9d0-38e7-41e3-a9db-843d381273cd" providerId="ADAL" clId="{FFBEF3AE-11B5-46F0-B774-C30B64F6DC18}" dt="2025-06-30T00:54:16.794" v="5865" actId="26606"/>
          <ac:picMkLst>
            <pc:docMk/>
            <pc:sldMk cId="3826083415" sldId="267"/>
            <ac:picMk id="13" creationId="{A4EDE0AE-B122-8B5D-57D9-15BF5F71B6E0}"/>
          </ac:picMkLst>
        </pc:picChg>
        <pc:picChg chg="add mod">
          <ac:chgData name="Sanda-Ionela Vica (2410012)" userId="5ebcc9d0-38e7-41e3-a9db-843d381273cd" providerId="ADAL" clId="{FFBEF3AE-11B5-46F0-B774-C30B64F6DC18}" dt="2025-06-30T00:54:12.595" v="5862" actId="26606"/>
          <ac:picMkLst>
            <pc:docMk/>
            <pc:sldMk cId="3826083415" sldId="267"/>
            <ac:picMk id="14" creationId="{A060F7C4-EE8D-1C42-F519-582BCF1F12E3}"/>
          </ac:picMkLst>
        </pc:picChg>
        <pc:picChg chg="add mod ord">
          <ac:chgData name="Sanda-Ionela Vica (2410012)" userId="5ebcc9d0-38e7-41e3-a9db-843d381273cd" providerId="ADAL" clId="{FFBEF3AE-11B5-46F0-B774-C30B64F6DC18}" dt="2025-06-30T02:25:16.953" v="6043" actId="26606"/>
          <ac:picMkLst>
            <pc:docMk/>
            <pc:sldMk cId="3826083415" sldId="267"/>
            <ac:picMk id="15" creationId="{24AAE542-BBC7-9AF0-4263-6BC31BAB2AF6}"/>
          </ac:picMkLst>
        </pc:picChg>
        <pc:picChg chg="add mod">
          <ac:chgData name="Sanda-Ionela Vica (2410012)" userId="5ebcc9d0-38e7-41e3-a9db-843d381273cd" providerId="ADAL" clId="{FFBEF3AE-11B5-46F0-B774-C30B64F6DC18}" dt="2025-06-30T02:25:16.953" v="6043" actId="26606"/>
          <ac:picMkLst>
            <pc:docMk/>
            <pc:sldMk cId="3826083415" sldId="267"/>
            <ac:picMk id="16" creationId="{2190ED2B-1373-7CFC-EF24-71D9D53923B9}"/>
          </ac:picMkLst>
        </pc:picChg>
        <pc:picChg chg="add mod">
          <ac:chgData name="Sanda-Ionela Vica (2410012)" userId="5ebcc9d0-38e7-41e3-a9db-843d381273cd" providerId="ADAL" clId="{FFBEF3AE-11B5-46F0-B774-C30B64F6DC18}" dt="2025-06-30T00:56:55.441" v="5905"/>
          <ac:picMkLst>
            <pc:docMk/>
            <pc:sldMk cId="3826083415" sldId="267"/>
            <ac:picMk id="17" creationId="{900001BF-7D00-D9ED-466D-C6615BFF578D}"/>
          </ac:picMkLst>
        </pc:picChg>
        <pc:picChg chg="add mod">
          <ac:chgData name="Sanda-Ionela Vica (2410012)" userId="5ebcc9d0-38e7-41e3-a9db-843d381273cd" providerId="ADAL" clId="{FFBEF3AE-11B5-46F0-B774-C30B64F6DC18}" dt="2025-06-30T00:57:11.293" v="5906"/>
          <ac:picMkLst>
            <pc:docMk/>
            <pc:sldMk cId="3826083415" sldId="267"/>
            <ac:picMk id="18" creationId="{17BD4848-9205-2629-43D1-00515EC8601C}"/>
          </ac:picMkLst>
        </pc:picChg>
        <pc:picChg chg="add">
          <ac:chgData name="Sanda-Ionela Vica (2410012)" userId="5ebcc9d0-38e7-41e3-a9db-843d381273cd" providerId="ADAL" clId="{FFBEF3AE-11B5-46F0-B774-C30B64F6DC18}" dt="2025-06-30T00:57:18.263" v="5907"/>
          <ac:picMkLst>
            <pc:docMk/>
            <pc:sldMk cId="3826083415" sldId="267"/>
            <ac:picMk id="19" creationId="{CF63B4DD-2959-D66D-AC1B-EA1DDC4266E2}"/>
          </ac:picMkLst>
        </pc:picChg>
        <pc:picChg chg="add mod">
          <ac:chgData name="Sanda-Ionela Vica (2410012)" userId="5ebcc9d0-38e7-41e3-a9db-843d381273cd" providerId="ADAL" clId="{FFBEF3AE-11B5-46F0-B774-C30B64F6DC18}" dt="2025-06-30T00:57:25.550" v="5908"/>
          <ac:picMkLst>
            <pc:docMk/>
            <pc:sldMk cId="3826083415" sldId="267"/>
            <ac:picMk id="21" creationId="{965F1D9A-6796-E9BF-D5CA-624F85279204}"/>
          </ac:picMkLst>
        </pc:picChg>
        <pc:picChg chg="add mod">
          <ac:chgData name="Sanda-Ionela Vica (2410012)" userId="5ebcc9d0-38e7-41e3-a9db-843d381273cd" providerId="ADAL" clId="{FFBEF3AE-11B5-46F0-B774-C30B64F6DC18}" dt="2025-06-30T00:57:56.670" v="5912"/>
          <ac:picMkLst>
            <pc:docMk/>
            <pc:sldMk cId="3826083415" sldId="267"/>
            <ac:picMk id="22" creationId="{76DC5572-3D49-29C0-8F5D-69ECD56C1396}"/>
          </ac:picMkLst>
        </pc:picChg>
        <pc:picChg chg="add del">
          <ac:chgData name="Sanda-Ionela Vica (2410012)" userId="5ebcc9d0-38e7-41e3-a9db-843d381273cd" providerId="ADAL" clId="{FFBEF3AE-11B5-46F0-B774-C30B64F6DC18}" dt="2025-06-30T00:14:10.820" v="5754" actId="26606"/>
          <ac:picMkLst>
            <pc:docMk/>
            <pc:sldMk cId="3826083415" sldId="267"/>
            <ac:picMk id="22" creationId="{F6BFC2E1-A5D4-C637-C5BC-24729382EB9D}"/>
          </ac:picMkLst>
        </pc:picChg>
        <pc:picChg chg="add mod">
          <ac:chgData name="Sanda-Ionela Vica (2410012)" userId="5ebcc9d0-38e7-41e3-a9db-843d381273cd" providerId="ADAL" clId="{FFBEF3AE-11B5-46F0-B774-C30B64F6DC18}" dt="2025-06-30T02:25:15.563" v="6036" actId="26606"/>
          <ac:picMkLst>
            <pc:docMk/>
            <pc:sldMk cId="3826083415" sldId="267"/>
            <ac:picMk id="23" creationId="{A6D8E3DF-1620-78B7-F219-0A5E8FAF13F0}"/>
          </ac:picMkLst>
        </pc:picChg>
        <pc:picChg chg="add mod">
          <ac:chgData name="Sanda-Ionela Vica (2410012)" userId="5ebcc9d0-38e7-41e3-a9db-843d381273cd" providerId="ADAL" clId="{FFBEF3AE-11B5-46F0-B774-C30B64F6DC18}" dt="2025-06-30T00:58:26.182" v="5916"/>
          <ac:picMkLst>
            <pc:docMk/>
            <pc:sldMk cId="3826083415" sldId="267"/>
            <ac:picMk id="24" creationId="{BFDE9329-DCF7-5644-01C1-68939C585188}"/>
          </ac:picMkLst>
        </pc:picChg>
        <pc:picChg chg="add mod">
          <ac:chgData name="Sanda-Ionela Vica (2410012)" userId="5ebcc9d0-38e7-41e3-a9db-843d381273cd" providerId="ADAL" clId="{FFBEF3AE-11B5-46F0-B774-C30B64F6DC18}" dt="2025-06-30T00:59:48.184" v="5921"/>
          <ac:picMkLst>
            <pc:docMk/>
            <pc:sldMk cId="3826083415" sldId="267"/>
            <ac:picMk id="25" creationId="{792F131A-9052-B561-1651-D4E857255888}"/>
          </ac:picMkLst>
        </pc:picChg>
        <pc:picChg chg="add del">
          <ac:chgData name="Sanda-Ionela Vica (2410012)" userId="5ebcc9d0-38e7-41e3-a9db-843d381273cd" providerId="ADAL" clId="{FFBEF3AE-11B5-46F0-B774-C30B64F6DC18}" dt="2025-06-30T00:14:16.004" v="5758" actId="26606"/>
          <ac:picMkLst>
            <pc:docMk/>
            <pc:sldMk cId="3826083415" sldId="267"/>
            <ac:picMk id="33" creationId="{F9F064D1-8F24-0A1E-E457-30034CCEE11A}"/>
          </ac:picMkLst>
        </pc:picChg>
        <pc:picChg chg="add del">
          <ac:chgData name="Sanda-Ionela Vica (2410012)" userId="5ebcc9d0-38e7-41e3-a9db-843d381273cd" providerId="ADAL" clId="{FFBEF3AE-11B5-46F0-B774-C30B64F6DC18}" dt="2025-06-30T00:15:53.515" v="5772" actId="26606"/>
          <ac:picMkLst>
            <pc:docMk/>
            <pc:sldMk cId="3826083415" sldId="267"/>
            <ac:picMk id="45" creationId="{F9F064D1-8F24-0A1E-E457-30034CCEE11A}"/>
          </ac:picMkLst>
        </pc:picChg>
        <pc:picChg chg="add mod ord">
          <ac:chgData name="Sanda-Ionela Vica (2410012)" userId="5ebcc9d0-38e7-41e3-a9db-843d381273cd" providerId="ADAL" clId="{FFBEF3AE-11B5-46F0-B774-C30B64F6DC18}" dt="2025-06-30T04:04:17.636" v="7696" actId="26606"/>
          <ac:picMkLst>
            <pc:docMk/>
            <pc:sldMk cId="3826083415" sldId="267"/>
            <ac:picMk id="58" creationId="{F9F064D1-8F24-0A1E-E457-30034CCEE11A}"/>
          </ac:picMkLst>
        </pc:picChg>
        <pc:cxnChg chg="add del">
          <ac:chgData name="Sanda-Ionela Vica (2410012)" userId="5ebcc9d0-38e7-41e3-a9db-843d381273cd" providerId="ADAL" clId="{FFBEF3AE-11B5-46F0-B774-C30B64F6DC18}" dt="2025-06-30T00:14:50.059" v="5760" actId="26606"/>
          <ac:cxnSpMkLst>
            <pc:docMk/>
            <pc:sldMk cId="3826083415" sldId="267"/>
            <ac:cxnSpMk id="27" creationId="{59D7B6BE-A4E0-4483-BEC5-493AC3E5D2AD}"/>
          </ac:cxnSpMkLst>
        </pc:cxnChg>
        <pc:cxnChg chg="add del">
          <ac:chgData name="Sanda-Ionela Vica (2410012)" userId="5ebcc9d0-38e7-41e3-a9db-843d381273cd" providerId="ADAL" clId="{FFBEF3AE-11B5-46F0-B774-C30B64F6DC18}" dt="2025-06-30T00:14:10.820" v="5754" actId="26606"/>
          <ac:cxnSpMkLst>
            <pc:docMk/>
            <pc:sldMk cId="3826083415" sldId="267"/>
            <ac:cxnSpMk id="30" creationId="{97CC2FE6-3AD0-4131-B4BC-1F4D65E25E13}"/>
          </ac:cxnSpMkLst>
        </pc:cxnChg>
        <pc:cxnChg chg="add del">
          <ac:chgData name="Sanda-Ionela Vica (2410012)" userId="5ebcc9d0-38e7-41e3-a9db-843d381273cd" providerId="ADAL" clId="{FFBEF3AE-11B5-46F0-B774-C30B64F6DC18}" dt="2025-06-30T00:14:53.480" v="5762" actId="26606"/>
          <ac:cxnSpMkLst>
            <pc:docMk/>
            <pc:sldMk cId="3826083415" sldId="267"/>
            <ac:cxnSpMk id="31" creationId="{B51019FC-0FE0-4611-B71E-C03589FB6274}"/>
          </ac:cxnSpMkLst>
        </pc:cxnChg>
        <pc:cxnChg chg="add del">
          <ac:chgData name="Sanda-Ionela Vica (2410012)" userId="5ebcc9d0-38e7-41e3-a9db-843d381273cd" providerId="ADAL" clId="{FFBEF3AE-11B5-46F0-B774-C30B64F6DC18}" dt="2025-06-30T00:14:16.004" v="5758" actId="26606"/>
          <ac:cxnSpMkLst>
            <pc:docMk/>
            <pc:sldMk cId="3826083415" sldId="267"/>
            <ac:cxnSpMk id="34" creationId="{6CA391F1-4B2C-521B-F6A5-52C74B30349D}"/>
          </ac:cxnSpMkLst>
        </pc:cxnChg>
        <pc:cxnChg chg="add del">
          <ac:chgData name="Sanda-Ionela Vica (2410012)" userId="5ebcc9d0-38e7-41e3-a9db-843d381273cd" providerId="ADAL" clId="{FFBEF3AE-11B5-46F0-B774-C30B64F6DC18}" dt="2025-06-30T00:14:54.660" v="5764" actId="26606"/>
          <ac:cxnSpMkLst>
            <pc:docMk/>
            <pc:sldMk cId="3826083415" sldId="267"/>
            <ac:cxnSpMk id="36" creationId="{84EE7F79-08E8-405E-9B6D-B1560F348480}"/>
          </ac:cxnSpMkLst>
        </pc:cxnChg>
        <pc:cxnChg chg="add del">
          <ac:chgData name="Sanda-Ionela Vica (2410012)" userId="5ebcc9d0-38e7-41e3-a9db-843d381273cd" providerId="ADAL" clId="{FFBEF3AE-11B5-46F0-B774-C30B64F6DC18}" dt="2025-06-30T00:15:13.522" v="5766" actId="26606"/>
          <ac:cxnSpMkLst>
            <pc:docMk/>
            <pc:sldMk cId="3826083415" sldId="267"/>
            <ac:cxnSpMk id="39" creationId="{F7F14D9E-87F5-4CE0-B43A-D77ACC204C23}"/>
          </ac:cxnSpMkLst>
        </pc:cxnChg>
        <pc:cxnChg chg="add del">
          <ac:chgData name="Sanda-Ionela Vica (2410012)" userId="5ebcc9d0-38e7-41e3-a9db-843d381273cd" providerId="ADAL" clId="{FFBEF3AE-11B5-46F0-B774-C30B64F6DC18}" dt="2025-06-30T00:15:34.880" v="5768" actId="26606"/>
          <ac:cxnSpMkLst>
            <pc:docMk/>
            <pc:sldMk cId="3826083415" sldId="267"/>
            <ac:cxnSpMk id="42" creationId="{59D7B6BE-A4E0-4483-BEC5-493AC3E5D2AD}"/>
          </ac:cxnSpMkLst>
        </pc:cxnChg>
        <pc:cxnChg chg="add del">
          <ac:chgData name="Sanda-Ionela Vica (2410012)" userId="5ebcc9d0-38e7-41e3-a9db-843d381273cd" providerId="ADAL" clId="{FFBEF3AE-11B5-46F0-B774-C30B64F6DC18}" dt="2025-06-30T00:15:53.515" v="5772" actId="26606"/>
          <ac:cxnSpMkLst>
            <pc:docMk/>
            <pc:sldMk cId="3826083415" sldId="267"/>
            <ac:cxnSpMk id="46" creationId="{6CA391F1-4B2C-521B-F6A5-52C74B30349D}"/>
          </ac:cxnSpMkLst>
        </pc:cxnChg>
        <pc:cxnChg chg="add del">
          <ac:chgData name="Sanda-Ionela Vica (2410012)" userId="5ebcc9d0-38e7-41e3-a9db-843d381273cd" providerId="ADAL" clId="{FFBEF3AE-11B5-46F0-B774-C30B64F6DC18}" dt="2025-06-30T00:15:54.603" v="5774" actId="26606"/>
          <ac:cxnSpMkLst>
            <pc:docMk/>
            <pc:sldMk cId="3826083415" sldId="267"/>
            <ac:cxnSpMk id="49" creationId="{F7F14D9E-87F5-4CE0-B43A-D77ACC204C23}"/>
          </ac:cxnSpMkLst>
        </pc:cxnChg>
        <pc:cxnChg chg="add del">
          <ac:chgData name="Sanda-Ionela Vica (2410012)" userId="5ebcc9d0-38e7-41e3-a9db-843d381273cd" providerId="ADAL" clId="{FFBEF3AE-11B5-46F0-B774-C30B64F6DC18}" dt="2025-06-30T00:15:57.458" v="5776" actId="26606"/>
          <ac:cxnSpMkLst>
            <pc:docMk/>
            <pc:sldMk cId="3826083415" sldId="267"/>
            <ac:cxnSpMk id="52" creationId="{84EE7F79-08E8-405E-9B6D-B1560F348480}"/>
          </ac:cxnSpMkLst>
        </pc:cxnChg>
        <pc:cxnChg chg="add del">
          <ac:chgData name="Sanda-Ionela Vica (2410012)" userId="5ebcc9d0-38e7-41e3-a9db-843d381273cd" providerId="ADAL" clId="{FFBEF3AE-11B5-46F0-B774-C30B64F6DC18}" dt="2025-06-30T00:16:11.747" v="5778" actId="26606"/>
          <ac:cxnSpMkLst>
            <pc:docMk/>
            <pc:sldMk cId="3826083415" sldId="267"/>
            <ac:cxnSpMk id="55" creationId="{B51019FC-0FE0-4611-B71E-C03589FB6274}"/>
          </ac:cxnSpMkLst>
        </pc:cxnChg>
        <pc:cxnChg chg="add del">
          <ac:chgData name="Sanda-Ionela Vica (2410012)" userId="5ebcc9d0-38e7-41e3-a9db-843d381273cd" providerId="ADAL" clId="{FFBEF3AE-11B5-46F0-B774-C30B64F6DC18}" dt="2025-06-30T00:45:54.849" v="5803" actId="26606"/>
          <ac:cxnSpMkLst>
            <pc:docMk/>
            <pc:sldMk cId="3826083415" sldId="267"/>
            <ac:cxnSpMk id="59" creationId="{6CA391F1-4B2C-521B-F6A5-52C74B30349D}"/>
          </ac:cxnSpMkLst>
        </pc:cxnChg>
        <pc:cxnChg chg="add del">
          <ac:chgData name="Sanda-Ionela Vica (2410012)" userId="5ebcc9d0-38e7-41e3-a9db-843d381273cd" providerId="ADAL" clId="{FFBEF3AE-11B5-46F0-B774-C30B64F6DC18}" dt="2025-06-30T03:49:03.998" v="7648"/>
          <ac:cxnSpMkLst>
            <pc:docMk/>
            <pc:sldMk cId="3826083415" sldId="267"/>
            <ac:cxnSpMk id="68" creationId="{97CC2FE6-3AD0-4131-B4BC-1F4D65E25E13}"/>
          </ac:cxnSpMkLst>
        </pc:cxnChg>
        <pc:cxnChg chg="add del">
          <ac:chgData name="Sanda-Ionela Vica (2410012)" userId="5ebcc9d0-38e7-41e3-a9db-843d381273cd" providerId="ADAL" clId="{FFBEF3AE-11B5-46F0-B774-C30B64F6DC18}" dt="2025-06-30T00:57:50.243" v="5911" actId="26606"/>
          <ac:cxnSpMkLst>
            <pc:docMk/>
            <pc:sldMk cId="3826083415" sldId="267"/>
            <ac:cxnSpMk id="71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0:57:50.243" v="5911" actId="26606"/>
          <ac:cxnSpMkLst>
            <pc:docMk/>
            <pc:sldMk cId="3826083415" sldId="267"/>
            <ac:cxnSpMk id="74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0:53:05.338" v="5844" actId="26606"/>
          <ac:cxnSpMkLst>
            <pc:docMk/>
            <pc:sldMk cId="3826083415" sldId="267"/>
            <ac:cxnSpMk id="75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0:53:10.266" v="5848" actId="26606"/>
          <ac:cxnSpMkLst>
            <pc:docMk/>
            <pc:sldMk cId="3826083415" sldId="267"/>
            <ac:cxnSpMk id="82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0:59:39.703" v="5919" actId="26606"/>
          <ac:cxnSpMkLst>
            <pc:docMk/>
            <pc:sldMk cId="3826083415" sldId="267"/>
            <ac:cxnSpMk id="83" creationId="{7CC73A33-65FF-41A9-A3B0-006753CD1028}"/>
          </ac:cxnSpMkLst>
        </pc:cxnChg>
        <pc:cxnChg chg="del">
          <ac:chgData name="Sanda-Ionela Vica (2410012)" userId="5ebcc9d0-38e7-41e3-a9db-843d381273cd" providerId="ADAL" clId="{FFBEF3AE-11B5-46F0-B774-C30B64F6DC18}" dt="2025-06-30T00:54:16.794" v="5865" actId="26606"/>
          <ac:cxnSpMkLst>
            <pc:docMk/>
            <pc:sldMk cId="3826083415" sldId="267"/>
            <ac:cxnSpMk id="85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2:25:15.563" v="6036" actId="26606"/>
          <ac:cxnSpMkLst>
            <pc:docMk/>
            <pc:sldMk cId="3826083415" sldId="267"/>
            <ac:cxnSpMk id="87" creationId="{08362C1D-A9AD-42FD-91C3-3328E9B2523F}"/>
          </ac:cxnSpMkLst>
        </pc:cxnChg>
        <pc:cxnChg chg="add del">
          <ac:chgData name="Sanda-Ionela Vica (2410012)" userId="5ebcc9d0-38e7-41e3-a9db-843d381273cd" providerId="ADAL" clId="{FFBEF3AE-11B5-46F0-B774-C30B64F6DC18}" dt="2025-06-30T00:54:12.595" v="5862" actId="26606"/>
          <ac:cxnSpMkLst>
            <pc:docMk/>
            <pc:sldMk cId="3826083415" sldId="267"/>
            <ac:cxnSpMk id="92" creationId="{08362C1D-A9AD-42FD-91C3-3328E9B2523F}"/>
          </ac:cxnSpMkLst>
        </pc:cxnChg>
      </pc:sldChg>
      <pc:sldChg chg="add del">
        <pc:chgData name="Sanda-Ionela Vica (2410012)" userId="5ebcc9d0-38e7-41e3-a9db-843d381273cd" providerId="ADAL" clId="{FFBEF3AE-11B5-46F0-B774-C30B64F6DC18}" dt="2025-06-30T00:49:16.021" v="5821"/>
        <pc:sldMkLst>
          <pc:docMk/>
          <pc:sldMk cId="1480825117" sldId="268"/>
        </pc:sldMkLst>
      </pc:sldChg>
      <pc:sldChg chg="add del">
        <pc:chgData name="Sanda-Ionela Vica (2410012)" userId="5ebcc9d0-38e7-41e3-a9db-843d381273cd" providerId="ADAL" clId="{FFBEF3AE-11B5-46F0-B774-C30B64F6DC18}" dt="2025-06-30T00:49:54.224" v="5827"/>
        <pc:sldMkLst>
          <pc:docMk/>
          <pc:sldMk cId="3300899748" sldId="268"/>
        </pc:sldMkLst>
      </pc:sldChg>
      <pc:sldChg chg="add del">
        <pc:chgData name="Sanda-Ionela Vica (2410012)" userId="5ebcc9d0-38e7-41e3-a9db-843d381273cd" providerId="ADAL" clId="{FFBEF3AE-11B5-46F0-B774-C30B64F6DC18}" dt="2025-06-30T00:49:28.444" v="5823"/>
        <pc:sldMkLst>
          <pc:docMk/>
          <pc:sldMk cId="3898825034" sldId="268"/>
        </pc:sldMkLst>
      </pc:sldChg>
      <pc:sldChg chg="addSp delSp modSp new add del mod setBg chgLayout">
        <pc:chgData name="Sanda-Ionela Vica (2410012)" userId="5ebcc9d0-38e7-41e3-a9db-843d381273cd" providerId="ADAL" clId="{FFBEF3AE-11B5-46F0-B774-C30B64F6DC18}" dt="2025-06-30T02:27:12.322" v="6046" actId="2696"/>
        <pc:sldMkLst>
          <pc:docMk/>
          <pc:sldMk cId="4055920842" sldId="268"/>
        </pc:sldMkLst>
        <pc:spChg chg="del mod">
          <ac:chgData name="Sanda-Ionela Vica (2410012)" userId="5ebcc9d0-38e7-41e3-a9db-843d381273cd" providerId="ADAL" clId="{FFBEF3AE-11B5-46F0-B774-C30B64F6DC18}" dt="2025-06-30T00:12:19.786" v="5744" actId="21"/>
          <ac:spMkLst>
            <pc:docMk/>
            <pc:sldMk cId="4055920842" sldId="268"/>
            <ac:spMk id="2" creationId="{2F181015-A636-F85B-6FF9-F47FA8B38019}"/>
          </ac:spMkLst>
        </pc:spChg>
        <pc:spChg chg="add del">
          <ac:chgData name="Sanda-Ionela Vica (2410012)" userId="5ebcc9d0-38e7-41e3-a9db-843d381273cd" providerId="ADAL" clId="{FFBEF3AE-11B5-46F0-B774-C30B64F6DC18}" dt="2025-06-30T00:12:28.756" v="5745" actId="21"/>
          <ac:spMkLst>
            <pc:docMk/>
            <pc:sldMk cId="4055920842" sldId="268"/>
            <ac:spMk id="3" creationId="{9AB8DE86-A725-FC0B-F902-E203FBD63662}"/>
          </ac:spMkLst>
        </pc:spChg>
        <pc:spChg chg="add del">
          <ac:chgData name="Sanda-Ionela Vica (2410012)" userId="5ebcc9d0-38e7-41e3-a9db-843d381273cd" providerId="ADAL" clId="{FFBEF3AE-11B5-46F0-B774-C30B64F6DC18}" dt="2025-06-30T00:12:39.995" v="5746" actId="6264"/>
          <ac:spMkLst>
            <pc:docMk/>
            <pc:sldMk cId="4055920842" sldId="268"/>
            <ac:spMk id="4" creationId="{B4C27C06-7F5D-0940-D85D-EAA20345CAC8}"/>
          </ac:spMkLst>
        </pc:spChg>
        <pc:spChg chg="add del mod">
          <ac:chgData name="Sanda-Ionela Vica (2410012)" userId="5ebcc9d0-38e7-41e3-a9db-843d381273cd" providerId="ADAL" clId="{FFBEF3AE-11B5-46F0-B774-C30B64F6DC18}" dt="2025-06-30T00:11:48.245" v="5740" actId="22"/>
          <ac:spMkLst>
            <pc:docMk/>
            <pc:sldMk cId="4055920842" sldId="268"/>
            <ac:spMk id="7" creationId="{2AF189E1-B93D-3858-7730-3B2CDC96D85F}"/>
          </ac:spMkLst>
        </pc:spChg>
        <pc:spChg chg="add del">
          <ac:chgData name="Sanda-Ionela Vica (2410012)" userId="5ebcc9d0-38e7-41e3-a9db-843d381273cd" providerId="ADAL" clId="{FFBEF3AE-11B5-46F0-B774-C30B64F6DC18}" dt="2025-06-30T00:12:08.986" v="5743" actId="22"/>
          <ac:spMkLst>
            <pc:docMk/>
            <pc:sldMk cId="4055920842" sldId="268"/>
            <ac:spMk id="9" creationId="{2EBE890C-97A0-CCDC-FF3D-DE40C64AEB86}"/>
          </ac:spMkLst>
        </pc:spChg>
        <pc:spChg chg="add del">
          <ac:chgData name="Sanda-Ionela Vica (2410012)" userId="5ebcc9d0-38e7-41e3-a9db-843d381273cd" providerId="ADAL" clId="{FFBEF3AE-11B5-46F0-B774-C30B64F6DC18}" dt="2025-06-30T00:11:53.584" v="5741" actId="26606"/>
          <ac:spMkLst>
            <pc:docMk/>
            <pc:sldMk cId="4055920842" sldId="268"/>
            <ac:spMk id="12" creationId="{19F9BF86-FE94-4517-B97D-026C7515E589}"/>
          </ac:spMkLst>
        </pc:spChg>
        <pc:spChg chg="add del mod">
          <ac:chgData name="Sanda-Ionela Vica (2410012)" userId="5ebcc9d0-38e7-41e3-a9db-843d381273cd" providerId="ADAL" clId="{FFBEF3AE-11B5-46F0-B774-C30B64F6DC18}" dt="2025-06-30T00:12:39.995" v="5746" actId="6264"/>
          <ac:spMkLst>
            <pc:docMk/>
            <pc:sldMk cId="4055920842" sldId="268"/>
            <ac:spMk id="13" creationId="{7B307AAE-EEC7-1664-A952-485C9EEE8F92}"/>
          </ac:spMkLst>
        </pc:spChg>
        <pc:spChg chg="add mod ord">
          <ac:chgData name="Sanda-Ionela Vica (2410012)" userId="5ebcc9d0-38e7-41e3-a9db-843d381273cd" providerId="ADAL" clId="{FFBEF3AE-11B5-46F0-B774-C30B64F6DC18}" dt="2025-06-30T00:12:39.995" v="5746" actId="6264"/>
          <ac:spMkLst>
            <pc:docMk/>
            <pc:sldMk cId="4055920842" sldId="268"/>
            <ac:spMk id="15" creationId="{E8BD49C1-3D92-7452-8788-B282B8131631}"/>
          </ac:spMkLst>
        </pc:spChg>
        <pc:spChg chg="add del mod ord">
          <ac:chgData name="Sanda-Ionela Vica (2410012)" userId="5ebcc9d0-38e7-41e3-a9db-843d381273cd" providerId="ADAL" clId="{FFBEF3AE-11B5-46F0-B774-C30B64F6DC18}" dt="2025-06-30T00:12:46.113" v="5747" actId="21"/>
          <ac:spMkLst>
            <pc:docMk/>
            <pc:sldMk cId="4055920842" sldId="268"/>
            <ac:spMk id="16" creationId="{2B4CB12E-EBDB-9DA7-D314-2D58319E6057}"/>
          </ac:spMkLst>
        </pc:spChg>
        <pc:spChg chg="add mod ord">
          <ac:chgData name="Sanda-Ionela Vica (2410012)" userId="5ebcc9d0-38e7-41e3-a9db-843d381273cd" providerId="ADAL" clId="{FFBEF3AE-11B5-46F0-B774-C30B64F6DC18}" dt="2025-06-30T00:12:39.995" v="5746" actId="6264"/>
          <ac:spMkLst>
            <pc:docMk/>
            <pc:sldMk cId="4055920842" sldId="268"/>
            <ac:spMk id="17" creationId="{B69C0E0D-F2BD-4D7C-E35C-70545E33F9A8}"/>
          </ac:spMkLst>
        </pc:spChg>
        <pc:picChg chg="add del mod">
          <ac:chgData name="Sanda-Ionela Vica (2410012)" userId="5ebcc9d0-38e7-41e3-a9db-843d381273cd" providerId="ADAL" clId="{FFBEF3AE-11B5-46F0-B774-C30B64F6DC18}" dt="2025-06-30T00:11:53.584" v="5741" actId="26606"/>
          <ac:picMkLst>
            <pc:docMk/>
            <pc:sldMk cId="4055920842" sldId="268"/>
            <ac:picMk id="6" creationId="{431CEC77-1FD3-895F-7A74-9B38C63448AE}"/>
          </ac:picMkLst>
        </pc:picChg>
        <pc:cxnChg chg="add del">
          <ac:chgData name="Sanda-Ionela Vica (2410012)" userId="5ebcc9d0-38e7-41e3-a9db-843d381273cd" providerId="ADAL" clId="{FFBEF3AE-11B5-46F0-B774-C30B64F6DC18}" dt="2025-06-30T00:11:53.584" v="5741" actId="26606"/>
          <ac:cxnSpMkLst>
            <pc:docMk/>
            <pc:sldMk cId="4055920842" sldId="268"/>
            <ac:cxnSpMk id="10" creationId="{118E06E4-607B-144B-382B-AD3D06B1EE8C}"/>
          </ac:cxnSpMkLst>
        </pc:cxnChg>
        <pc:cxnChg chg="add del">
          <ac:chgData name="Sanda-Ionela Vica (2410012)" userId="5ebcc9d0-38e7-41e3-a9db-843d381273cd" providerId="ADAL" clId="{FFBEF3AE-11B5-46F0-B774-C30B64F6DC18}" dt="2025-06-30T00:11:53.584" v="5741" actId="26606"/>
          <ac:cxnSpMkLst>
            <pc:docMk/>
            <pc:sldMk cId="4055920842" sldId="268"/>
            <ac:cxnSpMk id="14" creationId="{6CA391F1-4B2C-521B-F6A5-52C74B30349D}"/>
          </ac:cxnSpMkLst>
        </pc:cxnChg>
      </pc:sldChg>
      <pc:sldChg chg="addSp delSp modSp new add del mod ord setBg setClrOvrMap delDesignElem">
        <pc:chgData name="Sanda-Ionela Vica (2410012)" userId="5ebcc9d0-38e7-41e3-a9db-843d381273cd" providerId="ADAL" clId="{FFBEF3AE-11B5-46F0-B774-C30B64F6DC18}" dt="2025-06-30T09:20:24.433" v="9897"/>
        <pc:sldMkLst>
          <pc:docMk/>
          <pc:sldMk cId="4131286168" sldId="268"/>
        </pc:sldMkLst>
        <pc:spChg chg="mod">
          <ac:chgData name="Sanda-Ionela Vica (2410012)" userId="5ebcc9d0-38e7-41e3-a9db-843d381273cd" providerId="ADAL" clId="{FFBEF3AE-11B5-46F0-B774-C30B64F6DC18}" dt="2025-06-30T07:39:15.960" v="9339" actId="26606"/>
          <ac:spMkLst>
            <pc:docMk/>
            <pc:sldMk cId="4131286168" sldId="268"/>
            <ac:spMk id="2" creationId="{4BF3F585-4FD4-AA42-6DA6-A0932536200F}"/>
          </ac:spMkLst>
        </pc:spChg>
        <pc:spChg chg="del mod">
          <ac:chgData name="Sanda-Ionela Vica (2410012)" userId="5ebcc9d0-38e7-41e3-a9db-843d381273cd" providerId="ADAL" clId="{FFBEF3AE-11B5-46F0-B774-C30B64F6DC18}" dt="2025-06-30T03:14:36.144" v="7257" actId="22"/>
          <ac:spMkLst>
            <pc:docMk/>
            <pc:sldMk cId="4131286168" sldId="268"/>
            <ac:spMk id="3" creationId="{BB02B98A-34A8-1103-CDBB-6E57C8E50D65}"/>
          </ac:spMkLst>
        </pc:spChg>
        <pc:spChg chg="mod ord">
          <ac:chgData name="Sanda-Ionela Vica (2410012)" userId="5ebcc9d0-38e7-41e3-a9db-843d381273cd" providerId="ADAL" clId="{FFBEF3AE-11B5-46F0-B774-C30B64F6DC18}" dt="2025-06-30T09:20:10.017" v="9896" actId="27636"/>
          <ac:spMkLst>
            <pc:docMk/>
            <pc:sldMk cId="4131286168" sldId="268"/>
            <ac:spMk id="4" creationId="{88E7C182-A82F-82F5-CB7D-5A76A413077C}"/>
          </ac:spMkLst>
        </pc:spChg>
        <pc:spChg chg="add del mod">
          <ac:chgData name="Sanda-Ionela Vica (2410012)" userId="5ebcc9d0-38e7-41e3-a9db-843d381273cd" providerId="ADAL" clId="{FFBEF3AE-11B5-46F0-B774-C30B64F6DC18}" dt="2025-06-30T03:16:15.500" v="7259" actId="931"/>
          <ac:spMkLst>
            <pc:docMk/>
            <pc:sldMk cId="4131286168" sldId="268"/>
            <ac:spMk id="8" creationId="{2DCBAFA3-3A95-A71C-688D-E6C2BD358666}"/>
          </ac:spMkLst>
        </pc:spChg>
        <pc:spChg chg="add del mod">
          <ac:chgData name="Sanda-Ionela Vica (2410012)" userId="5ebcc9d0-38e7-41e3-a9db-843d381273cd" providerId="ADAL" clId="{FFBEF3AE-11B5-46F0-B774-C30B64F6DC18}" dt="2025-06-30T03:53:53.514" v="7659" actId="931"/>
          <ac:spMkLst>
            <pc:docMk/>
            <pc:sldMk cId="4131286168" sldId="268"/>
            <ac:spMk id="12" creationId="{5468B2F1-B831-1094-ACC9-18A1C3598224}"/>
          </ac:spMkLst>
        </pc:spChg>
        <pc:spChg chg="add del">
          <ac:chgData name="Sanda-Ionela Vica (2410012)" userId="5ebcc9d0-38e7-41e3-a9db-843d381273cd" providerId="ADAL" clId="{FFBEF3AE-11B5-46F0-B774-C30B64F6DC18}" dt="2025-06-30T03:54:19.385" v="7663" actId="26606"/>
          <ac:spMkLst>
            <pc:docMk/>
            <pc:sldMk cId="4131286168" sldId="268"/>
            <ac:spMk id="19" creationId="{BA2AFC67-0973-EC0D-F14E-710D701B20BD}"/>
          </ac:spMkLst>
        </pc:spChg>
        <pc:spChg chg="add del">
          <ac:chgData name="Sanda-Ionela Vica (2410012)" userId="5ebcc9d0-38e7-41e3-a9db-843d381273cd" providerId="ADAL" clId="{FFBEF3AE-11B5-46F0-B774-C30B64F6DC18}" dt="2025-06-30T03:54:21.562" v="7665" actId="26606"/>
          <ac:spMkLst>
            <pc:docMk/>
            <pc:sldMk cId="4131286168" sldId="268"/>
            <ac:spMk id="21" creationId="{C20CE451-818C-E63D-258B-234B6C543D34}"/>
          </ac:spMkLst>
        </pc:spChg>
        <pc:spChg chg="add del">
          <ac:chgData name="Sanda-Ionela Vica (2410012)" userId="5ebcc9d0-38e7-41e3-a9db-843d381273cd" providerId="ADAL" clId="{FFBEF3AE-11B5-46F0-B774-C30B64F6DC18}" dt="2025-06-30T03:54:27.309" v="7667" actId="26606"/>
          <ac:spMkLst>
            <pc:docMk/>
            <pc:sldMk cId="4131286168" sldId="268"/>
            <ac:spMk id="23" creationId="{BF8BE9A2-8956-141B-BFE6-C607C93D8ACA}"/>
          </ac:spMkLst>
        </pc:spChg>
        <pc:spChg chg="add del">
          <ac:chgData name="Sanda-Ionela Vica (2410012)" userId="5ebcc9d0-38e7-41e3-a9db-843d381273cd" providerId="ADAL" clId="{FFBEF3AE-11B5-46F0-B774-C30B64F6DC18}" dt="2025-06-30T03:57:02.618" v="7677" actId="26606"/>
          <ac:spMkLst>
            <pc:docMk/>
            <pc:sldMk cId="4131286168" sldId="268"/>
            <ac:spMk id="25" creationId="{C20CE451-818C-E63D-258B-234B6C543D34}"/>
          </ac:spMkLst>
        </pc:spChg>
        <pc:spChg chg="add del">
          <ac:chgData name="Sanda-Ionela Vica (2410012)" userId="5ebcc9d0-38e7-41e3-a9db-843d381273cd" providerId="ADAL" clId="{FFBEF3AE-11B5-46F0-B774-C30B64F6DC18}" dt="2025-06-30T03:56:54.931" v="7670" actId="26606"/>
          <ac:spMkLst>
            <pc:docMk/>
            <pc:sldMk cId="4131286168" sldId="268"/>
            <ac:spMk id="30" creationId="{92CC1E4F-F1F0-B945-BE50-C72A7103E8AC}"/>
          </ac:spMkLst>
        </pc:spChg>
        <pc:spChg chg="add del">
          <ac:chgData name="Sanda-Ionela Vica (2410012)" userId="5ebcc9d0-38e7-41e3-a9db-843d381273cd" providerId="ADAL" clId="{FFBEF3AE-11B5-46F0-B774-C30B64F6DC18}" dt="2025-06-30T07:19:33.992" v="9037"/>
          <ac:spMkLst>
            <pc:docMk/>
            <pc:sldMk cId="4131286168" sldId="268"/>
            <ac:spMk id="31" creationId="{231043D6-3B63-4398-B86D-7201B1BFAAF6}"/>
          </ac:spMkLst>
        </pc:spChg>
        <pc:spChg chg="add del">
          <ac:chgData name="Sanda-Ionela Vica (2410012)" userId="5ebcc9d0-38e7-41e3-a9db-843d381273cd" providerId="ADAL" clId="{FFBEF3AE-11B5-46F0-B774-C30B64F6DC18}" dt="2025-06-30T03:56:56.433" v="7672" actId="26606"/>
          <ac:spMkLst>
            <pc:docMk/>
            <pc:sldMk cId="4131286168" sldId="268"/>
            <ac:spMk id="32" creationId="{2961259D-605E-E200-FF9F-7C8C71D7C8E4}"/>
          </ac:spMkLst>
        </pc:spChg>
        <pc:spChg chg="add del">
          <ac:chgData name="Sanda-Ionela Vica (2410012)" userId="5ebcc9d0-38e7-41e3-a9db-843d381273cd" providerId="ADAL" clId="{FFBEF3AE-11B5-46F0-B774-C30B64F6DC18}" dt="2025-06-30T03:56:59.221" v="7674" actId="26606"/>
          <ac:spMkLst>
            <pc:docMk/>
            <pc:sldMk cId="4131286168" sldId="268"/>
            <ac:spMk id="34" creationId="{C20CE451-818C-E63D-258B-234B6C543D34}"/>
          </ac:spMkLst>
        </pc:spChg>
        <pc:spChg chg="add del">
          <ac:chgData name="Sanda-Ionela Vica (2410012)" userId="5ebcc9d0-38e7-41e3-a9db-843d381273cd" providerId="ADAL" clId="{FFBEF3AE-11B5-46F0-B774-C30B64F6DC18}" dt="2025-06-30T03:57:02.618" v="7676" actId="26606"/>
          <ac:spMkLst>
            <pc:docMk/>
            <pc:sldMk cId="4131286168" sldId="268"/>
            <ac:spMk id="36" creationId="{92CC1E4F-F1F0-B945-BE50-C72A7103E8AC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37" creationId="{59647F54-801D-44AB-8284-EDDFF7763139}"/>
          </ac:spMkLst>
        </pc:spChg>
        <pc:spChg chg="add del">
          <ac:chgData name="Sanda-Ionela Vica (2410012)" userId="5ebcc9d0-38e7-41e3-a9db-843d381273cd" providerId="ADAL" clId="{FFBEF3AE-11B5-46F0-B774-C30B64F6DC18}" dt="2025-06-30T04:03:01.633" v="7684"/>
          <ac:spMkLst>
            <pc:docMk/>
            <pc:sldMk cId="4131286168" sldId="268"/>
            <ac:spMk id="38" creationId="{BA2AFC67-0973-EC0D-F14E-710D701B20BD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39" creationId="{510C9632-BB6F-48EE-AB65-501878BA5DB6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0" creationId="{F63B1F66-4ACE-4A01-8ADF-F175A9C358B2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1" creationId="{4EC8AAB6-953B-4D29-9967-3C44D06BB4E8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2" creationId="{CF8448ED-9332-4A9B-8CAB-B1985E596E20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3" creationId="{C89ED458-2326-40DC-9C7B-1A717B6551AD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4" creationId="{ED3A2261-1C75-40FF-8CD6-18C5900C1C8D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131286168" sldId="268"/>
            <ac:spMk id="45" creationId="{6F9D1DE6-E368-4F07-85F9-D5B767477DDF}"/>
          </ac:spMkLst>
        </pc:spChg>
        <pc:spChg chg="add del">
          <ac:chgData name="Sanda-Ionela Vica (2410012)" userId="5ebcc9d0-38e7-41e3-a9db-843d381273cd" providerId="ADAL" clId="{FFBEF3AE-11B5-46F0-B774-C30B64F6DC18}" dt="2025-06-30T07:19:33.992" v="9037"/>
          <ac:spMkLst>
            <pc:docMk/>
            <pc:sldMk cId="4131286168" sldId="268"/>
            <ac:spMk id="46" creationId="{1EDC29B9-9A1E-484D-9BE4-A6BC330C6D15}"/>
          </ac:spMkLst>
        </pc:spChg>
        <pc:grpChg chg="add del">
          <ac:chgData name="Sanda-Ionela Vica (2410012)" userId="5ebcc9d0-38e7-41e3-a9db-843d381273cd" providerId="ADAL" clId="{FFBEF3AE-11B5-46F0-B774-C30B64F6DC18}" dt="2025-06-30T07:19:33.992" v="9037"/>
          <ac:grpSpMkLst>
            <pc:docMk/>
            <pc:sldMk cId="4131286168" sldId="268"/>
            <ac:grpSpMk id="16" creationId="{14FC976E-8A27-4E72-B034-071A97F68B64}"/>
          </ac:grpSpMkLst>
        </pc:grpChg>
        <pc:grpChg chg="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4131286168" sldId="268"/>
            <ac:grpSpMk id="17" creationId="{FAEF28A3-012D-4640-B8B8-1EF6EAF7233B}"/>
          </ac:grpSpMkLst>
        </pc:grpChg>
        <pc:grpChg chg="add del">
          <ac:chgData name="Sanda-Ionela Vica (2410012)" userId="5ebcc9d0-38e7-41e3-a9db-843d381273cd" providerId="ADAL" clId="{FFBEF3AE-11B5-46F0-B774-C30B64F6DC18}" dt="2025-06-30T07:19:33.992" v="9037"/>
          <ac:grpSpMkLst>
            <pc:docMk/>
            <pc:sldMk cId="4131286168" sldId="268"/>
            <ac:grpSpMk id="33" creationId="{57E8AB56-819A-49B9-B5F6-C1096F6933B2}"/>
          </ac:grpSpMkLst>
        </pc:grpChg>
        <pc:picChg chg="add del mod ord">
          <ac:chgData name="Sanda-Ionela Vica (2410012)" userId="5ebcc9d0-38e7-41e3-a9db-843d381273cd" providerId="ADAL" clId="{FFBEF3AE-11B5-46F0-B774-C30B64F6DC18}" dt="2025-06-30T03:14:50.920" v="7258" actId="21"/>
          <ac:picMkLst>
            <pc:docMk/>
            <pc:sldMk cId="4131286168" sldId="268"/>
            <ac:picMk id="6" creationId="{2597CECB-AA44-1DE1-A48E-288D395B973B}"/>
          </ac:picMkLst>
        </pc:picChg>
        <pc:picChg chg="add del mod">
          <ac:chgData name="Sanda-Ionela Vica (2410012)" userId="5ebcc9d0-38e7-41e3-a9db-843d381273cd" providerId="ADAL" clId="{FFBEF3AE-11B5-46F0-B774-C30B64F6DC18}" dt="2025-06-30T03:16:21.361" v="7263" actId="21"/>
          <ac:picMkLst>
            <pc:docMk/>
            <pc:sldMk cId="4131286168" sldId="268"/>
            <ac:picMk id="10" creationId="{65352207-7212-4470-4DAB-0F21A130955C}"/>
          </ac:picMkLst>
        </pc:picChg>
        <pc:picChg chg="add mod ord">
          <ac:chgData name="Sanda-Ionela Vica (2410012)" userId="5ebcc9d0-38e7-41e3-a9db-843d381273cd" providerId="ADAL" clId="{FFBEF3AE-11B5-46F0-B774-C30B64F6DC18}" dt="2025-06-30T09:20:24.433" v="9897"/>
          <ac:picMkLst>
            <pc:docMk/>
            <pc:sldMk cId="4131286168" sldId="268"/>
            <ac:picMk id="14" creationId="{0DD0A8E7-F90D-B26A-865A-DD8DFEF8FFAA}"/>
          </ac:picMkLst>
        </pc:picChg>
      </pc:sldChg>
      <pc:sldChg chg="modSp new del mod">
        <pc:chgData name="Sanda-Ionela Vica (2410012)" userId="5ebcc9d0-38e7-41e3-a9db-843d381273cd" providerId="ADAL" clId="{FFBEF3AE-11B5-46F0-B774-C30B64F6DC18}" dt="2025-06-30T03:47:47.353" v="7640" actId="2696"/>
        <pc:sldMkLst>
          <pc:docMk/>
          <pc:sldMk cId="129426234" sldId="269"/>
        </pc:sldMkLst>
        <pc:spChg chg="mod">
          <ac:chgData name="Sanda-Ionela Vica (2410012)" userId="5ebcc9d0-38e7-41e3-a9db-843d381273cd" providerId="ADAL" clId="{FFBEF3AE-11B5-46F0-B774-C30B64F6DC18}" dt="2025-06-30T03:45:54.026" v="7630" actId="20577"/>
          <ac:spMkLst>
            <pc:docMk/>
            <pc:sldMk cId="129426234" sldId="269"/>
            <ac:spMk id="2" creationId="{0A7AE852-825C-0F2C-DE38-1657FA1D2144}"/>
          </ac:spMkLst>
        </pc:spChg>
      </pc:sldChg>
      <pc:sldChg chg="new del">
        <pc:chgData name="Sanda-Ionela Vica (2410012)" userId="5ebcc9d0-38e7-41e3-a9db-843d381273cd" providerId="ADAL" clId="{FFBEF3AE-11B5-46F0-B774-C30B64F6DC18}" dt="2025-06-30T04:36:47.116" v="8487" actId="680"/>
        <pc:sldMkLst>
          <pc:docMk/>
          <pc:sldMk cId="731132709" sldId="269"/>
        </pc:sldMkLst>
      </pc:sldChg>
      <pc:sldChg chg="add del">
        <pc:chgData name="Sanda-Ionela Vica (2410012)" userId="5ebcc9d0-38e7-41e3-a9db-843d381273cd" providerId="ADAL" clId="{FFBEF3AE-11B5-46F0-B774-C30B64F6DC18}" dt="2025-06-30T00:49:53.141" v="5826"/>
        <pc:sldMkLst>
          <pc:docMk/>
          <pc:sldMk cId="2143192974" sldId="269"/>
        </pc:sldMkLst>
      </pc:sldChg>
      <pc:sldChg chg="addSp delSp modSp new del mod">
        <pc:chgData name="Sanda-Ionela Vica (2410012)" userId="5ebcc9d0-38e7-41e3-a9db-843d381273cd" providerId="ADAL" clId="{FFBEF3AE-11B5-46F0-B774-C30B64F6DC18}" dt="2025-06-30T07:00:40.163" v="8944" actId="2696"/>
        <pc:sldMkLst>
          <pc:docMk/>
          <pc:sldMk cId="2499446906" sldId="269"/>
        </pc:sldMkLst>
        <pc:spChg chg="mod">
          <ac:chgData name="Sanda-Ionela Vica (2410012)" userId="5ebcc9d0-38e7-41e3-a9db-843d381273cd" providerId="ADAL" clId="{FFBEF3AE-11B5-46F0-B774-C30B64F6DC18}" dt="2025-06-30T07:00:03.707" v="8943" actId="20577"/>
          <ac:spMkLst>
            <pc:docMk/>
            <pc:sldMk cId="2499446906" sldId="269"/>
            <ac:spMk id="2" creationId="{7BBFE1B4-4526-4F04-0A3C-635D2C66FB87}"/>
          </ac:spMkLst>
        </pc:spChg>
        <pc:spChg chg="add del">
          <ac:chgData name="Sanda-Ionela Vica (2410012)" userId="5ebcc9d0-38e7-41e3-a9db-843d381273cd" providerId="ADAL" clId="{FFBEF3AE-11B5-46F0-B774-C30B64F6DC18}" dt="2025-06-30T06:59:59.937" v="8931" actId="931"/>
          <ac:spMkLst>
            <pc:docMk/>
            <pc:sldMk cId="2499446906" sldId="269"/>
            <ac:spMk id="3" creationId="{ACDFD28C-AAE0-A40D-DDBF-64BB86355C9E}"/>
          </ac:spMkLst>
        </pc:spChg>
        <pc:spChg chg="mod">
          <ac:chgData name="Sanda-Ionela Vica (2410012)" userId="5ebcc9d0-38e7-41e3-a9db-843d381273cd" providerId="ADAL" clId="{FFBEF3AE-11B5-46F0-B774-C30B64F6DC18}" dt="2025-06-30T07:00:03.106" v="8939" actId="20577"/>
          <ac:spMkLst>
            <pc:docMk/>
            <pc:sldMk cId="2499446906" sldId="269"/>
            <ac:spMk id="4" creationId="{6A04A97E-D3F6-CCE8-C706-460AB61885B2}"/>
          </ac:spMkLst>
        </pc:spChg>
        <pc:spChg chg="add del mod">
          <ac:chgData name="Sanda-Ionela Vica (2410012)" userId="5ebcc9d0-38e7-41e3-a9db-843d381273cd" providerId="ADAL" clId="{FFBEF3AE-11B5-46F0-B774-C30B64F6DC18}" dt="2025-06-30T06:59:56.939" v="8926" actId="21"/>
          <ac:spMkLst>
            <pc:docMk/>
            <pc:sldMk cId="2499446906" sldId="269"/>
            <ac:spMk id="8" creationId="{CA08A5FA-E254-9193-485C-1D7BA6A34643}"/>
          </ac:spMkLst>
        </pc:spChg>
        <pc:spChg chg="add del mod">
          <ac:chgData name="Sanda-Ionela Vica (2410012)" userId="5ebcc9d0-38e7-41e3-a9db-843d381273cd" providerId="ADAL" clId="{FFBEF3AE-11B5-46F0-B774-C30B64F6DC18}" dt="2025-06-30T06:58:35.792" v="8920" actId="21"/>
          <ac:spMkLst>
            <pc:docMk/>
            <pc:sldMk cId="2499446906" sldId="269"/>
            <ac:spMk id="12" creationId="{B2A4551D-B19A-454C-CC54-3FBE3B792154}"/>
          </ac:spMkLst>
        </pc:spChg>
        <pc:spChg chg="add del mod">
          <ac:chgData name="Sanda-Ionela Vica (2410012)" userId="5ebcc9d0-38e7-41e3-a9db-843d381273cd" providerId="ADAL" clId="{FFBEF3AE-11B5-46F0-B774-C30B64F6DC18}" dt="2025-06-30T06:59:54.138" v="8922" actId="21"/>
          <ac:spMkLst>
            <pc:docMk/>
            <pc:sldMk cId="2499446906" sldId="269"/>
            <ac:spMk id="14" creationId="{02F8D14F-3E68-E7EC-9047-CC950D4AC5D7}"/>
          </ac:spMkLst>
        </pc:spChg>
        <pc:picChg chg="add del mod">
          <ac:chgData name="Sanda-Ionela Vica (2410012)" userId="5ebcc9d0-38e7-41e3-a9db-843d381273cd" providerId="ADAL" clId="{FFBEF3AE-11B5-46F0-B774-C30B64F6DC18}" dt="2025-06-30T06:59:59.937" v="8931" actId="931"/>
          <ac:picMkLst>
            <pc:docMk/>
            <pc:sldMk cId="2499446906" sldId="269"/>
            <ac:picMk id="6" creationId="{CD61E024-220A-FB3C-33BD-C43270313B89}"/>
          </ac:picMkLst>
        </pc:picChg>
        <pc:picChg chg="add del mod">
          <ac:chgData name="Sanda-Ionela Vica (2410012)" userId="5ebcc9d0-38e7-41e3-a9db-843d381273cd" providerId="ADAL" clId="{FFBEF3AE-11B5-46F0-B774-C30B64F6DC18}" dt="2025-06-30T06:59:56.100" v="8925" actId="931"/>
          <ac:picMkLst>
            <pc:docMk/>
            <pc:sldMk cId="2499446906" sldId="269"/>
            <ac:picMk id="10" creationId="{85CBD5F4-814F-0FCA-7C08-BA21CDDB7B13}"/>
          </ac:picMkLst>
        </pc:picChg>
      </pc:sldChg>
      <pc:sldChg chg="new del ord">
        <pc:chgData name="Sanda-Ionela Vica (2410012)" userId="5ebcc9d0-38e7-41e3-a9db-843d381273cd" providerId="ADAL" clId="{FFBEF3AE-11B5-46F0-B774-C30B64F6DC18}" dt="2025-06-30T03:44:15.370" v="7590" actId="2696"/>
        <pc:sldMkLst>
          <pc:docMk/>
          <pc:sldMk cId="2781362118" sldId="269"/>
        </pc:sldMkLst>
      </pc:sldChg>
      <pc:sldChg chg="modSp new del mod">
        <pc:chgData name="Sanda-Ionela Vica (2410012)" userId="5ebcc9d0-38e7-41e3-a9db-843d381273cd" providerId="ADAL" clId="{FFBEF3AE-11B5-46F0-B774-C30B64F6DC18}" dt="2025-06-30T06:49:56.520" v="8799" actId="2696"/>
        <pc:sldMkLst>
          <pc:docMk/>
          <pc:sldMk cId="3141153381" sldId="269"/>
        </pc:sldMkLst>
        <pc:spChg chg="mod">
          <ac:chgData name="Sanda-Ionela Vica (2410012)" userId="5ebcc9d0-38e7-41e3-a9db-843d381273cd" providerId="ADAL" clId="{FFBEF3AE-11B5-46F0-B774-C30B64F6DC18}" dt="2025-06-30T06:44:52.486" v="8791" actId="20577"/>
          <ac:spMkLst>
            <pc:docMk/>
            <pc:sldMk cId="3141153381" sldId="269"/>
            <ac:spMk id="2" creationId="{FC402B3B-595D-13B7-F64D-895B2AB80481}"/>
          </ac:spMkLst>
        </pc:spChg>
      </pc:sldChg>
      <pc:sldChg chg="addSp delSp modSp new mod ord setBg delAnim modAnim setClrOvrMap delDesignElem modNotesTx">
        <pc:chgData name="Sanda-Ionela Vica (2410012)" userId="5ebcc9d0-38e7-41e3-a9db-843d381273cd" providerId="ADAL" clId="{FFBEF3AE-11B5-46F0-B774-C30B64F6DC18}" dt="2025-06-30T09:20:24.542" v="9898" actId="27636"/>
        <pc:sldMkLst>
          <pc:docMk/>
          <pc:sldMk cId="3657403392" sldId="269"/>
        </pc:sldMkLst>
        <pc:spChg chg="mod ord">
          <ac:chgData name="Sanda-Ionela Vica (2410012)" userId="5ebcc9d0-38e7-41e3-a9db-843d381273cd" providerId="ADAL" clId="{FFBEF3AE-11B5-46F0-B774-C30B64F6DC18}" dt="2025-06-30T09:20:24.542" v="9898" actId="27636"/>
          <ac:spMkLst>
            <pc:docMk/>
            <pc:sldMk cId="3657403392" sldId="269"/>
            <ac:spMk id="2" creationId="{27CEF529-7805-2CFE-89FF-B3429E3FC458}"/>
          </ac:spMkLst>
        </pc:spChg>
        <pc:spChg chg="del mod">
          <ac:chgData name="Sanda-Ionela Vica (2410012)" userId="5ebcc9d0-38e7-41e3-a9db-843d381273cd" providerId="ADAL" clId="{FFBEF3AE-11B5-46F0-B774-C30B64F6DC18}" dt="2025-06-30T07:31:54.161" v="9129" actId="931"/>
          <ac:spMkLst>
            <pc:docMk/>
            <pc:sldMk cId="3657403392" sldId="269"/>
            <ac:spMk id="3" creationId="{7332F031-006B-4EE2-4582-18E8BD932CFA}"/>
          </ac:spMkLst>
        </pc:spChg>
        <pc:spChg chg="add mod">
          <ac:chgData name="Sanda-Ionela Vica (2410012)" userId="5ebcc9d0-38e7-41e3-a9db-843d381273cd" providerId="ADAL" clId="{FFBEF3AE-11B5-46F0-B774-C30B64F6DC18}" dt="2025-06-30T09:20:09.984" v="9895" actId="27636"/>
          <ac:spMkLst>
            <pc:docMk/>
            <pc:sldMk cId="3657403392" sldId="269"/>
            <ac:spMk id="4" creationId="{03FB7F7C-F519-8C28-FB4A-49D4A006B0BB}"/>
          </ac:spMkLst>
        </pc:spChg>
        <pc:spChg chg="del mod">
          <ac:chgData name="Sanda-Ionela Vica (2410012)" userId="5ebcc9d0-38e7-41e3-a9db-843d381273cd" providerId="ADAL" clId="{FFBEF3AE-11B5-46F0-B774-C30B64F6DC18}" dt="2025-06-30T07:29:25.245" v="9128"/>
          <ac:spMkLst>
            <pc:docMk/>
            <pc:sldMk cId="3657403392" sldId="269"/>
            <ac:spMk id="4" creationId="{A5157856-67BE-BE6C-BCD0-C1158BD65381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11" creationId="{55D20D20-FCA6-3A11-A3C2-484BD9BF0E47}"/>
          </ac:spMkLst>
        </pc:spChg>
        <pc:spChg chg="add del">
          <ac:chgData name="Sanda-Ionela Vica (2410012)" userId="5ebcc9d0-38e7-41e3-a9db-843d381273cd" providerId="ADAL" clId="{FFBEF3AE-11B5-46F0-B774-C30B64F6DC18}" dt="2025-06-30T07:40:10.538" v="9346" actId="26606"/>
          <ac:spMkLst>
            <pc:docMk/>
            <pc:sldMk cId="3657403392" sldId="269"/>
            <ac:spMk id="24" creationId="{9C80E52D-DE5C-4267-9C99-8741F2E42E36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25" creationId="{4EB623E5-BC7C-4763-B7CD-C7D5F91F1285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27" creationId="{FC485557-E744-401B-A251-3650FAEEAD8E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29" creationId="{986D68AF-6B45-4B98-8634-61D8C9C05662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31" creationId="{0143DE54-7BFF-4B29-8566-DF80EE4CCB07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33" creationId="{7C661810-D461-4214-A635-30A7D1714054}"/>
          </ac:spMkLst>
        </pc:spChg>
        <pc:spChg chg="add del">
          <ac:chgData name="Sanda-Ionela Vica (2410012)" userId="5ebcc9d0-38e7-41e3-a9db-843d381273cd" providerId="ADAL" clId="{FFBEF3AE-11B5-46F0-B774-C30B64F6DC18}" dt="2025-06-30T07:40:06.292" v="9344" actId="26606"/>
          <ac:spMkLst>
            <pc:docMk/>
            <pc:sldMk cId="3657403392" sldId="269"/>
            <ac:spMk id="35" creationId="{ED6475A3-FF98-4FA0-B527-600EBA9BD68F}"/>
          </ac:spMkLst>
        </pc:spChg>
        <pc:spChg chg="add del">
          <ac:chgData name="Sanda-Ionela Vica (2410012)" userId="5ebcc9d0-38e7-41e3-a9db-843d381273cd" providerId="ADAL" clId="{FFBEF3AE-11B5-46F0-B774-C30B64F6DC18}" dt="2025-06-30T07:40:10.538" v="9346" actId="26606"/>
          <ac:spMkLst>
            <pc:docMk/>
            <pc:sldMk cId="3657403392" sldId="269"/>
            <ac:spMk id="38" creationId="{F7689D68-C339-4D5B-9DAA-E13F6BD4D575}"/>
          </ac:spMkLst>
        </pc:spChg>
        <pc:spChg chg="add del">
          <ac:chgData name="Sanda-Ionela Vica (2410012)" userId="5ebcc9d0-38e7-41e3-a9db-843d381273cd" providerId="ADAL" clId="{FFBEF3AE-11B5-46F0-B774-C30B64F6DC18}" dt="2025-06-30T07:40:10.538" v="9346" actId="26606"/>
          <ac:spMkLst>
            <pc:docMk/>
            <pc:sldMk cId="3657403392" sldId="269"/>
            <ac:spMk id="39" creationId="{1B9CC3E5-EA42-4393-A2C0-5192B91BD745}"/>
          </ac:spMkLst>
        </pc:spChg>
        <pc:spChg chg="add del">
          <ac:chgData name="Sanda-Ionela Vica (2410012)" userId="5ebcc9d0-38e7-41e3-a9db-843d381273cd" providerId="ADAL" clId="{FFBEF3AE-11B5-46F0-B774-C30B64F6DC18}" dt="2025-06-30T07:40:10.538" v="9346" actId="26606"/>
          <ac:spMkLst>
            <pc:docMk/>
            <pc:sldMk cId="3657403392" sldId="269"/>
            <ac:spMk id="40" creationId="{FB8DBC8E-FBA7-466C-8D97-75B15FBE9048}"/>
          </ac:spMkLst>
        </pc:spChg>
        <pc:spChg chg="add del">
          <ac:chgData name="Sanda-Ionela Vica (2410012)" userId="5ebcc9d0-38e7-41e3-a9db-843d381273cd" providerId="ADAL" clId="{FFBEF3AE-11B5-46F0-B774-C30B64F6DC18}" dt="2025-06-30T07:40:10.538" v="9346" actId="26606"/>
          <ac:spMkLst>
            <pc:docMk/>
            <pc:sldMk cId="3657403392" sldId="269"/>
            <ac:spMk id="41" creationId="{E6FFF64E-1FE4-4AE0-9D62-567AA183C128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4" creationId="{4EB623E5-BC7C-4763-B7CD-C7D5F91F1285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5" creationId="{FC485557-E744-401B-A251-3650FAEEAD8E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6" creationId="{986D68AF-6B45-4B98-8634-61D8C9C05662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7" creationId="{0143DE54-7BFF-4B29-8566-DF80EE4CCB07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8" creationId="{7C661810-D461-4214-A635-30A7D1714054}"/>
          </ac:spMkLst>
        </pc:spChg>
        <pc:spChg chg="add del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3657403392" sldId="269"/>
            <ac:spMk id="49" creationId="{ED6475A3-FF98-4FA0-B527-600EBA9BD68F}"/>
          </ac:spMkLst>
        </pc:spChg>
        <pc:spChg chg="add mod">
          <ac:chgData name="Sanda-Ionela Vica (2410012)" userId="5ebcc9d0-38e7-41e3-a9db-843d381273cd" providerId="ADAL" clId="{FFBEF3AE-11B5-46F0-B774-C30B64F6DC18}" dt="2025-06-30T09:20:09.984" v="9894" actId="27636"/>
          <ac:spMkLst>
            <pc:docMk/>
            <pc:sldMk cId="3657403392" sldId="269"/>
            <ac:spMk id="50" creationId="{55D20D20-FCA6-3A11-A3C2-484BD9BF0E47}"/>
          </ac:spMkLst>
        </pc:spChg>
        <pc:grpChg chg="add del">
          <ac:chgData name="Sanda-Ionela Vica (2410012)" userId="5ebcc9d0-38e7-41e3-a9db-843d381273cd" providerId="ADAL" clId="{FFBEF3AE-11B5-46F0-B774-C30B64F6DC18}" dt="2025-06-30T07:40:10.538" v="9346" actId="26606"/>
          <ac:grpSpMkLst>
            <pc:docMk/>
            <pc:sldMk cId="3657403392" sldId="269"/>
            <ac:grpSpMk id="12" creationId="{EED2E2BB-3846-41EB-9F1E-92C33C4A8F46}"/>
          </ac:grpSpMkLst>
        </pc:grpChg>
        <pc:grpChg chg="del">
          <ac:chgData name="Sanda-Ionela Vica (2410012)" userId="5ebcc9d0-38e7-41e3-a9db-843d381273cd" providerId="ADAL" clId="{FFBEF3AE-11B5-46F0-B774-C30B64F6DC18}" dt="2025-06-30T07:46:44.287" v="9767"/>
          <ac:grpSpMkLst>
            <pc:docMk/>
            <pc:sldMk cId="3657403392" sldId="269"/>
            <ac:grpSpMk id="43" creationId="{ADF228AF-822F-4819-9EB8-406258D6BB0E}"/>
          </ac:grpSpMkLst>
        </pc:grpChg>
        <pc:picChg chg="add del mod">
          <ac:chgData name="Sanda-Ionela Vica (2410012)" userId="5ebcc9d0-38e7-41e3-a9db-843d381273cd" providerId="ADAL" clId="{FFBEF3AE-11B5-46F0-B774-C30B64F6DC18}" dt="2025-06-30T09:15:41.258" v="9832" actId="21"/>
          <ac:picMkLst>
            <pc:docMk/>
            <pc:sldMk cId="3657403392" sldId="269"/>
            <ac:picMk id="5" creationId="{24494570-CC15-0E47-8C51-30939F7B378B}"/>
          </ac:picMkLst>
        </pc:picChg>
        <pc:picChg chg="add mod ord">
          <ac:chgData name="Sanda-Ionela Vica (2410012)" userId="5ebcc9d0-38e7-41e3-a9db-843d381273cd" providerId="ADAL" clId="{FFBEF3AE-11B5-46F0-B774-C30B64F6DC18}" dt="2025-06-30T07:40:10.609" v="9347" actId="26606"/>
          <ac:picMkLst>
            <pc:docMk/>
            <pc:sldMk cId="3657403392" sldId="269"/>
            <ac:picMk id="7" creationId="{EF13B1B7-F93E-4B93-6379-53C54ADA8ACA}"/>
          </ac:picMkLst>
        </pc:picChg>
      </pc:sldChg>
      <pc:sldChg chg="delSp new del mod">
        <pc:chgData name="Sanda-Ionela Vica (2410012)" userId="5ebcc9d0-38e7-41e3-a9db-843d381273cd" providerId="ADAL" clId="{FFBEF3AE-11B5-46F0-B774-C30B64F6DC18}" dt="2025-06-30T03:47:40.705" v="7639" actId="2696"/>
        <pc:sldMkLst>
          <pc:docMk/>
          <pc:sldMk cId="227418278" sldId="270"/>
        </pc:sldMkLst>
        <pc:spChg chg="del">
          <ac:chgData name="Sanda-Ionela Vica (2410012)" userId="5ebcc9d0-38e7-41e3-a9db-843d381273cd" providerId="ADAL" clId="{FFBEF3AE-11B5-46F0-B774-C30B64F6DC18}" dt="2025-06-30T03:46:28.415" v="7634" actId="21"/>
          <ac:spMkLst>
            <pc:docMk/>
            <pc:sldMk cId="227418278" sldId="270"/>
            <ac:spMk id="3" creationId="{45D41D6D-C40E-2476-5F70-82285B8093FE}"/>
          </ac:spMkLst>
        </pc:spChg>
        <pc:spChg chg="del">
          <ac:chgData name="Sanda-Ionela Vica (2410012)" userId="5ebcc9d0-38e7-41e3-a9db-843d381273cd" providerId="ADAL" clId="{FFBEF3AE-11B5-46F0-B774-C30B64F6DC18}" dt="2025-06-30T03:46:34.524" v="7635" actId="21"/>
          <ac:spMkLst>
            <pc:docMk/>
            <pc:sldMk cId="227418278" sldId="270"/>
            <ac:spMk id="4" creationId="{7AC5D13B-6CEA-AF48-25B7-B9CA5B51944C}"/>
          </ac:spMkLst>
        </pc:spChg>
      </pc:sldChg>
      <pc:sldChg chg="modSp new del mod">
        <pc:chgData name="Sanda-Ionela Vica (2410012)" userId="5ebcc9d0-38e7-41e3-a9db-843d381273cd" providerId="ADAL" clId="{FFBEF3AE-11B5-46F0-B774-C30B64F6DC18}" dt="2025-06-30T06:50:14.848" v="8801" actId="2696"/>
        <pc:sldMkLst>
          <pc:docMk/>
          <pc:sldMk cId="3133113155" sldId="270"/>
        </pc:sldMkLst>
        <pc:spChg chg="mod">
          <ac:chgData name="Sanda-Ionela Vica (2410012)" userId="5ebcc9d0-38e7-41e3-a9db-843d381273cd" providerId="ADAL" clId="{FFBEF3AE-11B5-46F0-B774-C30B64F6DC18}" dt="2025-06-30T06:47:21.614" v="8797" actId="20577"/>
          <ac:spMkLst>
            <pc:docMk/>
            <pc:sldMk cId="3133113155" sldId="270"/>
            <ac:spMk id="2" creationId="{1421082D-ABB1-057A-F762-4AAB98A7AB44}"/>
          </ac:spMkLst>
        </pc:spChg>
        <pc:spChg chg="mod">
          <ac:chgData name="Sanda-Ionela Vica (2410012)" userId="5ebcc9d0-38e7-41e3-a9db-843d381273cd" providerId="ADAL" clId="{FFBEF3AE-11B5-46F0-B774-C30B64F6DC18}" dt="2025-06-30T06:47:49.764" v="8798" actId="14100"/>
          <ac:spMkLst>
            <pc:docMk/>
            <pc:sldMk cId="3133113155" sldId="270"/>
            <ac:spMk id="3" creationId="{12F6D1A4-4E0D-3C5B-D45F-2F0254325A0B}"/>
          </ac:spMkLst>
        </pc:spChg>
      </pc:sldChg>
      <pc:sldChg chg="new del">
        <pc:chgData name="Sanda-Ionela Vica (2410012)" userId="5ebcc9d0-38e7-41e3-a9db-843d381273cd" providerId="ADAL" clId="{FFBEF3AE-11B5-46F0-B774-C30B64F6DC18}" dt="2025-06-30T03:46:12.678" v="7632" actId="2696"/>
        <pc:sldMkLst>
          <pc:docMk/>
          <pc:sldMk cId="3653280780" sldId="270"/>
        </pc:sldMkLst>
      </pc:sldChg>
      <pc:sldChg chg="delSp modSp add del mod">
        <pc:chgData name="Sanda-Ionela Vica (2410012)" userId="5ebcc9d0-38e7-41e3-a9db-843d381273cd" providerId="ADAL" clId="{FFBEF3AE-11B5-46F0-B774-C30B64F6DC18}" dt="2025-06-30T07:48:27.801" v="9774" actId="2696"/>
        <pc:sldMkLst>
          <pc:docMk/>
          <pc:sldMk cId="4257616199" sldId="270"/>
        </pc:sldMkLst>
        <pc:spChg chg="mod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257616199" sldId="270"/>
            <ac:spMk id="2" creationId="{7BBFE1B4-4526-4F04-0A3C-635D2C66FB87}"/>
          </ac:spMkLst>
        </pc:spChg>
        <pc:spChg chg="del mod">
          <ac:chgData name="Sanda-Ionela Vica (2410012)" userId="5ebcc9d0-38e7-41e3-a9db-843d381273cd" providerId="ADAL" clId="{FFBEF3AE-11B5-46F0-B774-C30B64F6DC18}" dt="2025-06-30T07:47:59.067" v="9773" actId="21"/>
          <ac:spMkLst>
            <pc:docMk/>
            <pc:sldMk cId="4257616199" sldId="270"/>
            <ac:spMk id="3" creationId="{ACDFD28C-AAE0-A40D-DDBF-64BB86355C9E}"/>
          </ac:spMkLst>
        </pc:spChg>
        <pc:spChg chg="mod">
          <ac:chgData name="Sanda-Ionela Vica (2410012)" userId="5ebcc9d0-38e7-41e3-a9db-843d381273cd" providerId="ADAL" clId="{FFBEF3AE-11B5-46F0-B774-C30B64F6DC18}" dt="2025-06-30T07:46:44.287" v="9767"/>
          <ac:spMkLst>
            <pc:docMk/>
            <pc:sldMk cId="4257616199" sldId="270"/>
            <ac:spMk id="4" creationId="{6A04A97E-D3F6-CCE8-C706-460AB61885B2}"/>
          </ac:spMkLst>
        </pc:spChg>
      </pc:sldChg>
      <pc:sldChg chg="modSp new del">
        <pc:chgData name="Sanda-Ionela Vica (2410012)" userId="5ebcc9d0-38e7-41e3-a9db-843d381273cd" providerId="ADAL" clId="{FFBEF3AE-11B5-46F0-B774-C30B64F6DC18}" dt="2025-06-30T03:49:51.269" v="7656" actId="2696"/>
        <pc:sldMkLst>
          <pc:docMk/>
          <pc:sldMk cId="1131484744" sldId="271"/>
        </pc:sldMkLst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1131484744" sldId="271"/>
            <ac:spMk id="2" creationId="{436805B0-2045-F3F8-3909-3EF8C8551170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1131484744" sldId="271"/>
            <ac:spMk id="3" creationId="{A3404760-C0FA-909B-7805-37EE6177BEB1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1131484744" sldId="271"/>
            <ac:spMk id="4" creationId="{EEF91F09-99E6-2525-1B79-7D05DC8D628B}"/>
          </ac:spMkLst>
        </pc:spChg>
      </pc:sldChg>
      <pc:sldChg chg="addSp delSp modSp new mod ord setBg addAnim delAnim modAnim delDesignElem">
        <pc:chgData name="Sanda-Ionela Vica (2410012)" userId="5ebcc9d0-38e7-41e3-a9db-843d381273cd" providerId="ADAL" clId="{FFBEF3AE-11B5-46F0-B774-C30B64F6DC18}" dt="2025-06-30T08:22:07.213" v="9830"/>
        <pc:sldMkLst>
          <pc:docMk/>
          <pc:sldMk cId="3517342612" sldId="271"/>
        </pc:sldMkLst>
        <pc:spChg chg="mod">
          <ac:chgData name="Sanda-Ionela Vica (2410012)" userId="5ebcc9d0-38e7-41e3-a9db-843d381273cd" providerId="ADAL" clId="{FFBEF3AE-11B5-46F0-B774-C30B64F6DC18}" dt="2025-06-30T07:50:06.947" v="9813" actId="26606"/>
          <ac:spMkLst>
            <pc:docMk/>
            <pc:sldMk cId="3517342612" sldId="271"/>
            <ac:spMk id="2" creationId="{1B5F009D-A79E-55CE-8CC9-274EF0F528C7}"/>
          </ac:spMkLst>
        </pc:spChg>
        <pc:spChg chg="mod">
          <ac:chgData name="Sanda-Ionela Vica (2410012)" userId="5ebcc9d0-38e7-41e3-a9db-843d381273cd" providerId="ADAL" clId="{FFBEF3AE-11B5-46F0-B774-C30B64F6DC18}" dt="2025-06-30T07:50:06.947" v="9813" actId="26606"/>
          <ac:spMkLst>
            <pc:docMk/>
            <pc:sldMk cId="3517342612" sldId="271"/>
            <ac:spMk id="3" creationId="{32DFC08A-90A1-3FF8-A989-EC1483AE1787}"/>
          </ac:spMkLst>
        </pc:spChg>
        <pc:spChg chg="add mod">
          <ac:chgData name="Sanda-Ionela Vica (2410012)" userId="5ebcc9d0-38e7-41e3-a9db-843d381273cd" providerId="ADAL" clId="{FFBEF3AE-11B5-46F0-B774-C30B64F6DC18}" dt="2025-06-30T07:50:06.947" v="9813" actId="26606"/>
          <ac:spMkLst>
            <pc:docMk/>
            <pc:sldMk cId="3517342612" sldId="271"/>
            <ac:spMk id="5" creationId="{ED002269-9110-348C-DF60-5AF064F6F261}"/>
          </ac:spMkLst>
        </pc:spChg>
        <pc:spChg chg="add del">
          <ac:chgData name="Sanda-Ionela Vica (2410012)" userId="5ebcc9d0-38e7-41e3-a9db-843d381273cd" providerId="ADAL" clId="{FFBEF3AE-11B5-46F0-B774-C30B64F6DC18}" dt="2025-06-30T07:50:06.931" v="9812" actId="26606"/>
          <ac:spMkLst>
            <pc:docMk/>
            <pc:sldMk cId="3517342612" sldId="271"/>
            <ac:spMk id="7" creationId="{9F7D788E-2C1B-4EF4-8719-12613771FF98}"/>
          </ac:spMkLst>
        </pc:spChg>
        <pc:spChg chg="add del">
          <ac:chgData name="Sanda-Ionela Vica (2410012)" userId="5ebcc9d0-38e7-41e3-a9db-843d381273cd" providerId="ADAL" clId="{FFBEF3AE-11B5-46F0-B774-C30B64F6DC18}" dt="2025-06-30T07:19:33.992" v="9037"/>
          <ac:spMkLst>
            <pc:docMk/>
            <pc:sldMk cId="3517342612" sldId="271"/>
            <ac:spMk id="8" creationId="{33474BD5-5CDD-4624-B265-461D5D2FAB8D}"/>
          </ac:spMkLst>
        </pc:spChg>
        <pc:spChg chg="add del">
          <ac:chgData name="Sanda-Ionela Vica (2410012)" userId="5ebcc9d0-38e7-41e3-a9db-843d381273cd" providerId="ADAL" clId="{FFBEF3AE-11B5-46F0-B774-C30B64F6DC18}" dt="2025-06-30T07:50:06.931" v="9812" actId="26606"/>
          <ac:spMkLst>
            <pc:docMk/>
            <pc:sldMk cId="3517342612" sldId="271"/>
            <ac:spMk id="12" creationId="{7C54E824-C0F4-480B-BC88-689F50C45FBD}"/>
          </ac:spMkLst>
        </pc:spChg>
        <pc:spChg chg="add del">
          <ac:chgData name="Sanda-Ionela Vica (2410012)" userId="5ebcc9d0-38e7-41e3-a9db-843d381273cd" providerId="ADAL" clId="{FFBEF3AE-11B5-46F0-B774-C30B64F6DC18}" dt="2025-06-30T07:50:06.931" v="9812" actId="26606"/>
          <ac:spMkLst>
            <pc:docMk/>
            <pc:sldMk cId="3517342612" sldId="271"/>
            <ac:spMk id="14" creationId="{58DEA6A1-FC5C-4E6E-BBBF-7E472949B394}"/>
          </ac:spMkLst>
        </pc:spChg>
        <pc:spChg chg="add del">
          <ac:chgData name="Sanda-Ionela Vica (2410012)" userId="5ebcc9d0-38e7-41e3-a9db-843d381273cd" providerId="ADAL" clId="{FFBEF3AE-11B5-46F0-B774-C30B64F6DC18}" dt="2025-06-30T07:50:06.931" v="9812" actId="26606"/>
          <ac:spMkLst>
            <pc:docMk/>
            <pc:sldMk cId="3517342612" sldId="271"/>
            <ac:spMk id="16" creationId="{96AAAC3B-1954-46B7-BBAC-27DFF5B5295F}"/>
          </ac:spMkLst>
        </pc:spChg>
        <pc:spChg chg="add del">
          <ac:chgData name="Sanda-Ionela Vica (2410012)" userId="5ebcc9d0-38e7-41e3-a9db-843d381273cd" providerId="ADAL" clId="{FFBEF3AE-11B5-46F0-B774-C30B64F6DC18}" dt="2025-06-30T07:50:06.931" v="9812" actId="26606"/>
          <ac:spMkLst>
            <pc:docMk/>
            <pc:sldMk cId="3517342612" sldId="271"/>
            <ac:spMk id="18" creationId="{A5AD6500-BB62-4AAC-9D2F-C10DDC90CBB1}"/>
          </ac:spMkLst>
        </pc:spChg>
        <pc:spChg chg="add del">
          <ac:chgData name="Sanda-Ionela Vica (2410012)" userId="5ebcc9d0-38e7-41e3-a9db-843d381273cd" providerId="ADAL" clId="{FFBEF3AE-11B5-46F0-B774-C30B64F6DC18}" dt="2025-06-30T07:51:16.465" v="9822"/>
          <ac:spMkLst>
            <pc:docMk/>
            <pc:sldMk cId="3517342612" sldId="271"/>
            <ac:spMk id="20" creationId="{428D436F-9ACD-4C92-AFC8-C934C527A6A4}"/>
          </ac:spMkLst>
        </pc:spChg>
        <pc:spChg chg="add del">
          <ac:chgData name="Sanda-Ionela Vica (2410012)" userId="5ebcc9d0-38e7-41e3-a9db-843d381273cd" providerId="ADAL" clId="{FFBEF3AE-11B5-46F0-B774-C30B64F6DC18}" dt="2025-06-30T07:51:16.465" v="9822"/>
          <ac:spMkLst>
            <pc:docMk/>
            <pc:sldMk cId="3517342612" sldId="271"/>
            <ac:spMk id="21" creationId="{090538E0-A884-4E60-A6AB-77D830E2FCED}"/>
          </ac:spMkLst>
        </pc:spChg>
        <pc:spChg chg="add del">
          <ac:chgData name="Sanda-Ionela Vica (2410012)" userId="5ebcc9d0-38e7-41e3-a9db-843d381273cd" providerId="ADAL" clId="{FFBEF3AE-11B5-46F0-B774-C30B64F6DC18}" dt="2025-06-30T07:19:33.992" v="9037"/>
          <ac:spMkLst>
            <pc:docMk/>
            <pc:sldMk cId="3517342612" sldId="271"/>
            <ac:spMk id="22" creationId="{9E382A3D-2F90-475C-8DF2-F666FEA3425B}"/>
          </ac:spMkLst>
        </pc:spChg>
        <pc:spChg chg="add del">
          <ac:chgData name="Sanda-Ionela Vica (2410012)" userId="5ebcc9d0-38e7-41e3-a9db-843d381273cd" providerId="ADAL" clId="{FFBEF3AE-11B5-46F0-B774-C30B64F6DC18}" dt="2025-06-30T07:51:16.465" v="9822"/>
          <ac:spMkLst>
            <pc:docMk/>
            <pc:sldMk cId="3517342612" sldId="271"/>
            <ac:spMk id="23" creationId="{DB0D7DD0-1C67-4D4C-9E06-678233DB8468}"/>
          </ac:spMkLst>
        </pc:spChg>
        <pc:grpChg chg="add del">
          <ac:chgData name="Sanda-Ionela Vica (2410012)" userId="5ebcc9d0-38e7-41e3-a9db-843d381273cd" providerId="ADAL" clId="{FFBEF3AE-11B5-46F0-B774-C30B64F6DC18}" dt="2025-06-30T07:19:33.992" v="9037"/>
          <ac:grpSpMkLst>
            <pc:docMk/>
            <pc:sldMk cId="3517342612" sldId="271"/>
            <ac:grpSpMk id="10" creationId="{A31263F0-712E-46E9-B944-D0346B13642F}"/>
          </ac:grpSpMkLst>
        </pc:grpChg>
        <pc:picChg chg="add del mod">
          <ac:chgData name="Sanda-Ionela Vica (2410012)" userId="5ebcc9d0-38e7-41e3-a9db-843d381273cd" providerId="ADAL" clId="{FFBEF3AE-11B5-46F0-B774-C30B64F6DC18}" dt="2025-06-30T07:20:07.741" v="9040" actId="21"/>
          <ac:picMkLst>
            <pc:docMk/>
            <pc:sldMk cId="3517342612" sldId="271"/>
            <ac:picMk id="6" creationId="{6CA450F8-5F1C-05FE-4187-37867F763069}"/>
          </ac:picMkLst>
        </pc:picChg>
      </pc:sldChg>
      <pc:sldChg chg="modSp new del">
        <pc:chgData name="Sanda-Ionela Vica (2410012)" userId="5ebcc9d0-38e7-41e3-a9db-843d381273cd" providerId="ADAL" clId="{FFBEF3AE-11B5-46F0-B774-C30B64F6DC18}" dt="2025-06-30T03:49:55.724" v="7657" actId="2696"/>
        <pc:sldMkLst>
          <pc:docMk/>
          <pc:sldMk cId="929627147" sldId="272"/>
        </pc:sldMkLst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929627147" sldId="272"/>
            <ac:spMk id="2" creationId="{D33303E2-7035-1CCB-C2E1-6EC3D4FB74C5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929627147" sldId="272"/>
            <ac:spMk id="3" creationId="{2680B89D-EF58-BF88-EE67-0F79CB68738E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929627147" sldId="272"/>
            <ac:spMk id="4" creationId="{68145F44-E423-05D1-177A-E8F52651D0DE}"/>
          </ac:spMkLst>
        </pc:spChg>
      </pc:sldChg>
      <pc:sldChg chg="modSp new del">
        <pc:chgData name="Sanda-Ionela Vica (2410012)" userId="5ebcc9d0-38e7-41e3-a9db-843d381273cd" providerId="ADAL" clId="{FFBEF3AE-11B5-46F0-B774-C30B64F6DC18}" dt="2025-06-30T03:50:00.271" v="7658" actId="2696"/>
        <pc:sldMkLst>
          <pc:docMk/>
          <pc:sldMk cId="3588797181" sldId="273"/>
        </pc:sldMkLst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3588797181" sldId="273"/>
            <ac:spMk id="2" creationId="{59A67579-053A-D075-2662-B0E45A829DB9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3588797181" sldId="273"/>
            <ac:spMk id="3" creationId="{3098B6AA-6079-7F12-2841-A0F43835E028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3588797181" sldId="273"/>
            <ac:spMk id="4" creationId="{44A23EB0-F311-D92A-4647-B32695F3D5F0}"/>
          </ac:spMkLst>
        </pc:spChg>
      </pc:sldChg>
      <pc:sldChg chg="modSp new del">
        <pc:chgData name="Sanda-Ionela Vica (2410012)" userId="5ebcc9d0-38e7-41e3-a9db-843d381273cd" providerId="ADAL" clId="{FFBEF3AE-11B5-46F0-B774-C30B64F6DC18}" dt="2025-06-30T03:49:47.233" v="7655" actId="2696"/>
        <pc:sldMkLst>
          <pc:docMk/>
          <pc:sldMk cId="728378633" sldId="274"/>
        </pc:sldMkLst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728378633" sldId="274"/>
            <ac:spMk id="2" creationId="{745C899E-849C-48F9-F43C-926873F6C459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728378633" sldId="274"/>
            <ac:spMk id="3" creationId="{2BE1B1C0-7C4C-C925-55D2-AC4494C206BB}"/>
          </ac:spMkLst>
        </pc:spChg>
        <pc:spChg chg="mod">
          <ac:chgData name="Sanda-Ionela Vica (2410012)" userId="5ebcc9d0-38e7-41e3-a9db-843d381273cd" providerId="ADAL" clId="{FFBEF3AE-11B5-46F0-B774-C30B64F6DC18}" dt="2025-06-30T03:49:17.968" v="7652"/>
          <ac:spMkLst>
            <pc:docMk/>
            <pc:sldMk cId="728378633" sldId="274"/>
            <ac:spMk id="4" creationId="{B820F0DB-7E46-CAEA-5347-379A7E0432C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CA17CE-62FA-47C4-BEA4-81BB88D63EDE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451558F-F9E1-45B5-AD92-3D0CCB3A1CC4}">
      <dgm:prSet/>
      <dgm:spPr/>
      <dgm:t>
        <a:bodyPr/>
        <a:lstStyle/>
        <a:p>
          <a:r>
            <a:rPr lang="en-GB" dirty="0"/>
            <a:t>Hi everyone, my name is Sanda – and no, I’m not here to open a royal place, although it  might sound like it! </a:t>
          </a:r>
          <a:endParaRPr lang="en-US" dirty="0"/>
        </a:p>
      </dgm:t>
    </dgm:pt>
    <dgm:pt modelId="{B6C92789-18ED-4201-BCC8-37401E7E86EC}" type="parTrans" cxnId="{84F78846-60D4-4CEF-BF36-B4781FD26C6E}">
      <dgm:prSet/>
      <dgm:spPr/>
      <dgm:t>
        <a:bodyPr/>
        <a:lstStyle/>
        <a:p>
          <a:endParaRPr lang="en-US"/>
        </a:p>
      </dgm:t>
    </dgm:pt>
    <dgm:pt modelId="{B75318AE-DA93-41FE-AE88-F38D6D92513E}" type="sibTrans" cxnId="{84F78846-60D4-4CEF-BF36-B4781FD26C6E}">
      <dgm:prSet phldrT="01" phldr="0"/>
      <dgm:spPr/>
      <dgm:t>
        <a:bodyPr/>
        <a:lstStyle/>
        <a:p>
          <a:r>
            <a:rPr lang="en-US" dirty="0"/>
            <a:t>01</a:t>
          </a:r>
        </a:p>
      </dgm:t>
    </dgm:pt>
    <dgm:pt modelId="{FFC127C8-843E-4237-8E51-17A573BC00CA}">
      <dgm:prSet/>
      <dgm:spPr/>
      <dgm:t>
        <a:bodyPr/>
        <a:lstStyle/>
        <a:p>
          <a:r>
            <a:rPr lang="en-GB" dirty="0"/>
            <a:t>I’m here to share the story behind my business project: Royal Chair Studio – a chair rental salon for self-employed hairdressers. </a:t>
          </a:r>
          <a:endParaRPr lang="en-US" dirty="0"/>
        </a:p>
      </dgm:t>
    </dgm:pt>
    <dgm:pt modelId="{6C3E9816-826D-4145-8B47-8068D78BEC22}" type="parTrans" cxnId="{3EF2305D-32EF-4857-ACC2-A84C2898AD21}">
      <dgm:prSet/>
      <dgm:spPr/>
      <dgm:t>
        <a:bodyPr/>
        <a:lstStyle/>
        <a:p>
          <a:endParaRPr lang="en-US"/>
        </a:p>
      </dgm:t>
    </dgm:pt>
    <dgm:pt modelId="{C94C324D-45C7-417D-A4BA-E20507243F1D}" type="sibTrans" cxnId="{3EF2305D-32EF-4857-ACC2-A84C2898AD21}">
      <dgm:prSet phldrT="02" phldr="0"/>
      <dgm:spPr/>
      <dgm:t>
        <a:bodyPr/>
        <a:lstStyle/>
        <a:p>
          <a:r>
            <a:rPr lang="en-US" dirty="0"/>
            <a:t>02</a:t>
          </a:r>
        </a:p>
      </dgm:t>
    </dgm:pt>
    <dgm:pt modelId="{62518854-5692-4E3F-AABD-A4E0F81FFCF1}">
      <dgm:prSet/>
      <dgm:spPr/>
      <dgm:t>
        <a:bodyPr/>
        <a:lstStyle/>
        <a:p>
          <a:r>
            <a:rPr lang="en-GB" dirty="0"/>
            <a:t>I will walk you through my journey – the research, the flyer, the website… And don’t worry there’s no quiz at the end …unless you count guessing how many times I nearly gave up on Canva.</a:t>
          </a:r>
          <a:endParaRPr lang="en-US" dirty="0"/>
        </a:p>
      </dgm:t>
    </dgm:pt>
    <dgm:pt modelId="{89432746-2FA5-4C59-8772-301939B5D441}" type="parTrans" cxnId="{DDF14A0D-868F-48A3-9FE3-F1ED1BCA766A}">
      <dgm:prSet/>
      <dgm:spPr/>
      <dgm:t>
        <a:bodyPr/>
        <a:lstStyle/>
        <a:p>
          <a:endParaRPr lang="en-US"/>
        </a:p>
      </dgm:t>
    </dgm:pt>
    <dgm:pt modelId="{964DB2E4-512B-48FD-8F0E-E73221CB65A1}" type="sibTrans" cxnId="{DDF14A0D-868F-48A3-9FE3-F1ED1BCA766A}">
      <dgm:prSet phldrT="03" phldr="0"/>
      <dgm:spPr/>
      <dgm:t>
        <a:bodyPr/>
        <a:lstStyle/>
        <a:p>
          <a:r>
            <a:rPr lang="en-US" dirty="0"/>
            <a:t>03</a:t>
          </a:r>
        </a:p>
      </dgm:t>
    </dgm:pt>
    <dgm:pt modelId="{DDFC9C73-F636-4C7E-ACF5-42CC2F3E43B0}" type="pres">
      <dgm:prSet presAssocID="{BACA17CE-62FA-47C4-BEA4-81BB88D63EDE}" presName="Name0" presStyleCnt="0">
        <dgm:presLayoutVars>
          <dgm:animLvl val="lvl"/>
          <dgm:resizeHandles val="exact"/>
        </dgm:presLayoutVars>
      </dgm:prSet>
      <dgm:spPr/>
    </dgm:pt>
    <dgm:pt modelId="{4C41E279-02DF-4C26-8A19-56DDC07E9399}" type="pres">
      <dgm:prSet presAssocID="{C451558F-F9E1-45B5-AD92-3D0CCB3A1CC4}" presName="compositeNode" presStyleCnt="0">
        <dgm:presLayoutVars>
          <dgm:bulletEnabled val="1"/>
        </dgm:presLayoutVars>
      </dgm:prSet>
      <dgm:spPr/>
    </dgm:pt>
    <dgm:pt modelId="{3B119304-A6FA-48A4-84B8-7913BF638F84}" type="pres">
      <dgm:prSet presAssocID="{C451558F-F9E1-45B5-AD92-3D0CCB3A1CC4}" presName="bgRect" presStyleLbl="alignNode1" presStyleIdx="0" presStyleCnt="3"/>
      <dgm:spPr/>
    </dgm:pt>
    <dgm:pt modelId="{948751EE-9045-4423-A993-BF33C697F002}" type="pres">
      <dgm:prSet presAssocID="{B75318AE-DA93-41FE-AE88-F38D6D92513E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AC80019-DAB7-4201-968D-44C5412C4892}" type="pres">
      <dgm:prSet presAssocID="{C451558F-F9E1-45B5-AD92-3D0CCB3A1CC4}" presName="nodeRect" presStyleLbl="alignNode1" presStyleIdx="0" presStyleCnt="3">
        <dgm:presLayoutVars>
          <dgm:bulletEnabled val="1"/>
        </dgm:presLayoutVars>
      </dgm:prSet>
      <dgm:spPr/>
    </dgm:pt>
    <dgm:pt modelId="{1C9B0F68-BA74-4226-BF6E-1F4BC00294D7}" type="pres">
      <dgm:prSet presAssocID="{B75318AE-DA93-41FE-AE88-F38D6D92513E}" presName="sibTrans" presStyleCnt="0"/>
      <dgm:spPr/>
    </dgm:pt>
    <dgm:pt modelId="{6E2F8C1C-C9F2-425F-B763-34641766F75A}" type="pres">
      <dgm:prSet presAssocID="{FFC127C8-843E-4237-8E51-17A573BC00CA}" presName="compositeNode" presStyleCnt="0">
        <dgm:presLayoutVars>
          <dgm:bulletEnabled val="1"/>
        </dgm:presLayoutVars>
      </dgm:prSet>
      <dgm:spPr/>
    </dgm:pt>
    <dgm:pt modelId="{869758F6-0E9D-45FE-BBA1-20D3649F0B2C}" type="pres">
      <dgm:prSet presAssocID="{FFC127C8-843E-4237-8E51-17A573BC00CA}" presName="bgRect" presStyleLbl="alignNode1" presStyleIdx="1" presStyleCnt="3"/>
      <dgm:spPr/>
    </dgm:pt>
    <dgm:pt modelId="{23528F8A-2040-46A7-A710-C4DB36F14309}" type="pres">
      <dgm:prSet presAssocID="{C94C324D-45C7-417D-A4BA-E20507243F1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1842FCF0-E743-4E15-9CC4-5B3ECCA2D2F7}" type="pres">
      <dgm:prSet presAssocID="{FFC127C8-843E-4237-8E51-17A573BC00CA}" presName="nodeRect" presStyleLbl="alignNode1" presStyleIdx="1" presStyleCnt="3">
        <dgm:presLayoutVars>
          <dgm:bulletEnabled val="1"/>
        </dgm:presLayoutVars>
      </dgm:prSet>
      <dgm:spPr/>
    </dgm:pt>
    <dgm:pt modelId="{62740CBB-895B-4AEB-A8F4-CD19C6D811F6}" type="pres">
      <dgm:prSet presAssocID="{C94C324D-45C7-417D-A4BA-E20507243F1D}" presName="sibTrans" presStyleCnt="0"/>
      <dgm:spPr/>
    </dgm:pt>
    <dgm:pt modelId="{7191254A-018B-49F5-95DC-D64F5476795B}" type="pres">
      <dgm:prSet presAssocID="{62518854-5692-4E3F-AABD-A4E0F81FFCF1}" presName="compositeNode" presStyleCnt="0">
        <dgm:presLayoutVars>
          <dgm:bulletEnabled val="1"/>
        </dgm:presLayoutVars>
      </dgm:prSet>
      <dgm:spPr/>
    </dgm:pt>
    <dgm:pt modelId="{BF6C8E75-2D48-4592-85C4-73CC551B3743}" type="pres">
      <dgm:prSet presAssocID="{62518854-5692-4E3F-AABD-A4E0F81FFCF1}" presName="bgRect" presStyleLbl="alignNode1" presStyleIdx="2" presStyleCnt="3"/>
      <dgm:spPr/>
    </dgm:pt>
    <dgm:pt modelId="{5514D742-4E17-4C93-8CA0-4D84EEC2AA0A}" type="pres">
      <dgm:prSet presAssocID="{964DB2E4-512B-48FD-8F0E-E73221CB65A1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9C5BD4DC-C4FD-424F-8C43-AE06D414C7CE}" type="pres">
      <dgm:prSet presAssocID="{62518854-5692-4E3F-AABD-A4E0F81FFCF1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DDF14A0D-868F-48A3-9FE3-F1ED1BCA766A}" srcId="{BACA17CE-62FA-47C4-BEA4-81BB88D63EDE}" destId="{62518854-5692-4E3F-AABD-A4E0F81FFCF1}" srcOrd="2" destOrd="0" parTransId="{89432746-2FA5-4C59-8772-301939B5D441}" sibTransId="{964DB2E4-512B-48FD-8F0E-E73221CB65A1}"/>
    <dgm:cxn modelId="{7F02AF31-1548-4032-A6BB-EF6CE03D8557}" type="presOf" srcId="{B75318AE-DA93-41FE-AE88-F38D6D92513E}" destId="{948751EE-9045-4423-A993-BF33C697F002}" srcOrd="0" destOrd="0" presId="urn:microsoft.com/office/officeart/2016/7/layout/LinearBlockProcessNumbered"/>
    <dgm:cxn modelId="{F116F134-A05B-4C03-BE8C-F78805958B68}" type="presOf" srcId="{62518854-5692-4E3F-AABD-A4E0F81FFCF1}" destId="{9C5BD4DC-C4FD-424F-8C43-AE06D414C7CE}" srcOrd="1" destOrd="0" presId="urn:microsoft.com/office/officeart/2016/7/layout/LinearBlockProcessNumbered"/>
    <dgm:cxn modelId="{3EF2305D-32EF-4857-ACC2-A84C2898AD21}" srcId="{BACA17CE-62FA-47C4-BEA4-81BB88D63EDE}" destId="{FFC127C8-843E-4237-8E51-17A573BC00CA}" srcOrd="1" destOrd="0" parTransId="{6C3E9816-826D-4145-8B47-8068D78BEC22}" sibTransId="{C94C324D-45C7-417D-A4BA-E20507243F1D}"/>
    <dgm:cxn modelId="{D9299141-C24A-4076-ADC6-F15C6E78FA80}" type="presOf" srcId="{C451558F-F9E1-45B5-AD92-3D0CCB3A1CC4}" destId="{3B119304-A6FA-48A4-84B8-7913BF638F84}" srcOrd="0" destOrd="0" presId="urn:microsoft.com/office/officeart/2016/7/layout/LinearBlockProcessNumbered"/>
    <dgm:cxn modelId="{84F78846-60D4-4CEF-BF36-B4781FD26C6E}" srcId="{BACA17CE-62FA-47C4-BEA4-81BB88D63EDE}" destId="{C451558F-F9E1-45B5-AD92-3D0CCB3A1CC4}" srcOrd="0" destOrd="0" parTransId="{B6C92789-18ED-4201-BCC8-37401E7E86EC}" sibTransId="{B75318AE-DA93-41FE-AE88-F38D6D92513E}"/>
    <dgm:cxn modelId="{57342A49-9C06-4FDA-885C-015FECD1E904}" type="presOf" srcId="{FFC127C8-843E-4237-8E51-17A573BC00CA}" destId="{869758F6-0E9D-45FE-BBA1-20D3649F0B2C}" srcOrd="0" destOrd="0" presId="urn:microsoft.com/office/officeart/2016/7/layout/LinearBlockProcessNumbered"/>
    <dgm:cxn modelId="{CEB15B6B-F8CD-4E5B-B1E1-ECE4E780AFC0}" type="presOf" srcId="{FFC127C8-843E-4237-8E51-17A573BC00CA}" destId="{1842FCF0-E743-4E15-9CC4-5B3ECCA2D2F7}" srcOrd="1" destOrd="0" presId="urn:microsoft.com/office/officeart/2016/7/layout/LinearBlockProcessNumbered"/>
    <dgm:cxn modelId="{082A0C56-74AF-4BA4-B091-02D593DA62BD}" type="presOf" srcId="{964DB2E4-512B-48FD-8F0E-E73221CB65A1}" destId="{5514D742-4E17-4C93-8CA0-4D84EEC2AA0A}" srcOrd="0" destOrd="0" presId="urn:microsoft.com/office/officeart/2016/7/layout/LinearBlockProcessNumbered"/>
    <dgm:cxn modelId="{18160EA4-5E70-4275-8870-9FF0EDED7E39}" type="presOf" srcId="{C94C324D-45C7-417D-A4BA-E20507243F1D}" destId="{23528F8A-2040-46A7-A710-C4DB36F14309}" srcOrd="0" destOrd="0" presId="urn:microsoft.com/office/officeart/2016/7/layout/LinearBlockProcessNumbered"/>
    <dgm:cxn modelId="{3635E1B9-2EC5-4000-881F-8384A3FC403B}" type="presOf" srcId="{62518854-5692-4E3F-AABD-A4E0F81FFCF1}" destId="{BF6C8E75-2D48-4592-85C4-73CC551B3743}" srcOrd="0" destOrd="0" presId="urn:microsoft.com/office/officeart/2016/7/layout/LinearBlockProcessNumbered"/>
    <dgm:cxn modelId="{E87DFDE3-ECFE-457D-9A3A-0D1E7C2BEF3E}" type="presOf" srcId="{BACA17CE-62FA-47C4-BEA4-81BB88D63EDE}" destId="{DDFC9C73-F636-4C7E-ACF5-42CC2F3E43B0}" srcOrd="0" destOrd="0" presId="urn:microsoft.com/office/officeart/2016/7/layout/LinearBlockProcessNumbered"/>
    <dgm:cxn modelId="{24F3C4F0-C9D2-437A-9A16-E9BA092AC84E}" type="presOf" srcId="{C451558F-F9E1-45B5-AD92-3D0CCB3A1CC4}" destId="{EAC80019-DAB7-4201-968D-44C5412C4892}" srcOrd="1" destOrd="0" presId="urn:microsoft.com/office/officeart/2016/7/layout/LinearBlockProcessNumbered"/>
    <dgm:cxn modelId="{4E12D0A1-3379-4A06-904E-715C678CA809}" type="presParOf" srcId="{DDFC9C73-F636-4C7E-ACF5-42CC2F3E43B0}" destId="{4C41E279-02DF-4C26-8A19-56DDC07E9399}" srcOrd="0" destOrd="0" presId="urn:microsoft.com/office/officeart/2016/7/layout/LinearBlockProcessNumbered"/>
    <dgm:cxn modelId="{AFA5CAC6-A38F-4833-A8E5-28ECFBFFE2D2}" type="presParOf" srcId="{4C41E279-02DF-4C26-8A19-56DDC07E9399}" destId="{3B119304-A6FA-48A4-84B8-7913BF638F84}" srcOrd="0" destOrd="0" presId="urn:microsoft.com/office/officeart/2016/7/layout/LinearBlockProcessNumbered"/>
    <dgm:cxn modelId="{23F75A4C-7CD5-4357-A2FA-6D70AB796A80}" type="presParOf" srcId="{4C41E279-02DF-4C26-8A19-56DDC07E9399}" destId="{948751EE-9045-4423-A993-BF33C697F002}" srcOrd="1" destOrd="0" presId="urn:microsoft.com/office/officeart/2016/7/layout/LinearBlockProcessNumbered"/>
    <dgm:cxn modelId="{2C087C1D-7346-4208-A6C1-DD27ACF8A1BD}" type="presParOf" srcId="{4C41E279-02DF-4C26-8A19-56DDC07E9399}" destId="{EAC80019-DAB7-4201-968D-44C5412C4892}" srcOrd="2" destOrd="0" presId="urn:microsoft.com/office/officeart/2016/7/layout/LinearBlockProcessNumbered"/>
    <dgm:cxn modelId="{B1875910-5AA5-464E-8F66-9CA2E9014AC4}" type="presParOf" srcId="{DDFC9C73-F636-4C7E-ACF5-42CC2F3E43B0}" destId="{1C9B0F68-BA74-4226-BF6E-1F4BC00294D7}" srcOrd="1" destOrd="0" presId="urn:microsoft.com/office/officeart/2016/7/layout/LinearBlockProcessNumbered"/>
    <dgm:cxn modelId="{A5B3453A-30B9-4BB9-BBE6-80C99577CA26}" type="presParOf" srcId="{DDFC9C73-F636-4C7E-ACF5-42CC2F3E43B0}" destId="{6E2F8C1C-C9F2-425F-B763-34641766F75A}" srcOrd="2" destOrd="0" presId="urn:microsoft.com/office/officeart/2016/7/layout/LinearBlockProcessNumbered"/>
    <dgm:cxn modelId="{2FC82AA4-BDBB-4672-9BAD-FD25ED6ACC5F}" type="presParOf" srcId="{6E2F8C1C-C9F2-425F-B763-34641766F75A}" destId="{869758F6-0E9D-45FE-BBA1-20D3649F0B2C}" srcOrd="0" destOrd="0" presId="urn:microsoft.com/office/officeart/2016/7/layout/LinearBlockProcessNumbered"/>
    <dgm:cxn modelId="{CFFCC380-2A95-40F4-AADE-1D0A3CA9687A}" type="presParOf" srcId="{6E2F8C1C-C9F2-425F-B763-34641766F75A}" destId="{23528F8A-2040-46A7-A710-C4DB36F14309}" srcOrd="1" destOrd="0" presId="urn:microsoft.com/office/officeart/2016/7/layout/LinearBlockProcessNumbered"/>
    <dgm:cxn modelId="{EBB3A360-FB3B-476F-8190-949256E8473B}" type="presParOf" srcId="{6E2F8C1C-C9F2-425F-B763-34641766F75A}" destId="{1842FCF0-E743-4E15-9CC4-5B3ECCA2D2F7}" srcOrd="2" destOrd="0" presId="urn:microsoft.com/office/officeart/2016/7/layout/LinearBlockProcessNumbered"/>
    <dgm:cxn modelId="{85737679-F6B3-4795-9A20-E07A02D40CFC}" type="presParOf" srcId="{DDFC9C73-F636-4C7E-ACF5-42CC2F3E43B0}" destId="{62740CBB-895B-4AEB-A8F4-CD19C6D811F6}" srcOrd="3" destOrd="0" presId="urn:microsoft.com/office/officeart/2016/7/layout/LinearBlockProcessNumbered"/>
    <dgm:cxn modelId="{7E2B40A5-61E3-4D5A-B785-863E6CD182BA}" type="presParOf" srcId="{DDFC9C73-F636-4C7E-ACF5-42CC2F3E43B0}" destId="{7191254A-018B-49F5-95DC-D64F5476795B}" srcOrd="4" destOrd="0" presId="urn:microsoft.com/office/officeart/2016/7/layout/LinearBlockProcessNumbered"/>
    <dgm:cxn modelId="{B43EB9ED-7BA3-4E64-8956-D60D1D1024EC}" type="presParOf" srcId="{7191254A-018B-49F5-95DC-D64F5476795B}" destId="{BF6C8E75-2D48-4592-85C4-73CC551B3743}" srcOrd="0" destOrd="0" presId="urn:microsoft.com/office/officeart/2016/7/layout/LinearBlockProcessNumbered"/>
    <dgm:cxn modelId="{BAD7838B-EA16-458E-B6B9-B529E0750274}" type="presParOf" srcId="{7191254A-018B-49F5-95DC-D64F5476795B}" destId="{5514D742-4E17-4C93-8CA0-4D84EEC2AA0A}" srcOrd="1" destOrd="0" presId="urn:microsoft.com/office/officeart/2016/7/layout/LinearBlockProcessNumbered"/>
    <dgm:cxn modelId="{7A0B6418-6183-42B9-BC2C-8A7E82029344}" type="presParOf" srcId="{7191254A-018B-49F5-95DC-D64F5476795B}" destId="{9C5BD4DC-C4FD-424F-8C43-AE06D414C7C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119304-A6FA-48A4-84B8-7913BF638F84}">
      <dsp:nvSpPr>
        <dsp:cNvPr id="0" name=""/>
        <dsp:cNvSpPr/>
      </dsp:nvSpPr>
      <dsp:spPr>
        <a:xfrm>
          <a:off x="850" y="0"/>
          <a:ext cx="3445958" cy="37388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Hi everyone, my name is Sanda – and no, I’m not here to open a royal place, although it  might sound like it! </a:t>
          </a:r>
          <a:endParaRPr lang="en-US" sz="1700" kern="1200" dirty="0"/>
        </a:p>
      </dsp:txBody>
      <dsp:txXfrm>
        <a:off x="850" y="1495545"/>
        <a:ext cx="3445958" cy="2243317"/>
      </dsp:txXfrm>
    </dsp:sp>
    <dsp:sp modelId="{948751EE-9045-4423-A993-BF33C697F002}">
      <dsp:nvSpPr>
        <dsp:cNvPr id="0" name=""/>
        <dsp:cNvSpPr/>
      </dsp:nvSpPr>
      <dsp:spPr>
        <a:xfrm>
          <a:off x="850" y="0"/>
          <a:ext cx="3445958" cy="149554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 dirty="0"/>
            <a:t>01</a:t>
          </a:r>
        </a:p>
      </dsp:txBody>
      <dsp:txXfrm>
        <a:off x="850" y="0"/>
        <a:ext cx="3445958" cy="1495545"/>
      </dsp:txXfrm>
    </dsp:sp>
    <dsp:sp modelId="{869758F6-0E9D-45FE-BBA1-20D3649F0B2C}">
      <dsp:nvSpPr>
        <dsp:cNvPr id="0" name=""/>
        <dsp:cNvSpPr/>
      </dsp:nvSpPr>
      <dsp:spPr>
        <a:xfrm>
          <a:off x="3722485" y="0"/>
          <a:ext cx="3445958" cy="37388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I’m here to share the story behind my business project: Royal Chair Studio – a chair rental salon for self-employed hairdressers. </a:t>
          </a:r>
          <a:endParaRPr lang="en-US" sz="1700" kern="1200" dirty="0"/>
        </a:p>
      </dsp:txBody>
      <dsp:txXfrm>
        <a:off x="3722485" y="1495545"/>
        <a:ext cx="3445958" cy="2243317"/>
      </dsp:txXfrm>
    </dsp:sp>
    <dsp:sp modelId="{23528F8A-2040-46A7-A710-C4DB36F14309}">
      <dsp:nvSpPr>
        <dsp:cNvPr id="0" name=""/>
        <dsp:cNvSpPr/>
      </dsp:nvSpPr>
      <dsp:spPr>
        <a:xfrm>
          <a:off x="3722485" y="0"/>
          <a:ext cx="3445958" cy="149554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 dirty="0"/>
            <a:t>02</a:t>
          </a:r>
        </a:p>
      </dsp:txBody>
      <dsp:txXfrm>
        <a:off x="3722485" y="0"/>
        <a:ext cx="3445958" cy="1495545"/>
      </dsp:txXfrm>
    </dsp:sp>
    <dsp:sp modelId="{BF6C8E75-2D48-4592-85C4-73CC551B3743}">
      <dsp:nvSpPr>
        <dsp:cNvPr id="0" name=""/>
        <dsp:cNvSpPr/>
      </dsp:nvSpPr>
      <dsp:spPr>
        <a:xfrm>
          <a:off x="7444120" y="0"/>
          <a:ext cx="3445958" cy="37388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will walk you through my journey – the research, the flyer, the website… And don’t worry there’s no quiz at the end …unless you count guessing how many times I nearly gave up on Canva.</a:t>
          </a:r>
          <a:endParaRPr lang="en-US" sz="1700" kern="1200" dirty="0"/>
        </a:p>
      </dsp:txBody>
      <dsp:txXfrm>
        <a:off x="7444120" y="1495545"/>
        <a:ext cx="3445958" cy="2243317"/>
      </dsp:txXfrm>
    </dsp:sp>
    <dsp:sp modelId="{5514D742-4E17-4C93-8CA0-4D84EEC2AA0A}">
      <dsp:nvSpPr>
        <dsp:cNvPr id="0" name=""/>
        <dsp:cNvSpPr/>
      </dsp:nvSpPr>
      <dsp:spPr>
        <a:xfrm>
          <a:off x="7444120" y="0"/>
          <a:ext cx="3445958" cy="149554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 dirty="0"/>
            <a:t>03</a:t>
          </a:r>
        </a:p>
      </dsp:txBody>
      <dsp:txXfrm>
        <a:off x="7444120" y="0"/>
        <a:ext cx="3445958" cy="1495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F634BC-342A-4A0C-B4E4-CE4182F54E36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B1ACF-C820-4727-8259-2FA6D67ED6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76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flyer I created using Canva, also known as the place where I lost 3 hours of my life moving text 2mm to the left and then back again.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B1ACF-C820-4727-8259-2FA6D67ED6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97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99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380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924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85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64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621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840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390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920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530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262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5024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31" r:id="rId1"/>
    <p:sldLayoutId id="2147484132" r:id="rId2"/>
    <p:sldLayoutId id="2147484133" r:id="rId3"/>
    <p:sldLayoutId id="2147484134" r:id="rId4"/>
    <p:sldLayoutId id="2147484135" r:id="rId5"/>
    <p:sldLayoutId id="2147484136" r:id="rId6"/>
    <p:sldLayoutId id="2147484137" r:id="rId7"/>
    <p:sldLayoutId id="2147484138" r:id="rId8"/>
    <p:sldLayoutId id="2147484139" r:id="rId9"/>
    <p:sldLayoutId id="2147484140" r:id="rId10"/>
    <p:sldLayoutId id="214748414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legant velvet chairs in theatre">
            <a:extLst>
              <a:ext uri="{FF2B5EF4-FFF2-40B4-BE49-F238E27FC236}">
                <a16:creationId xmlns:a16="http://schemas.microsoft.com/office/drawing/2014/main" id="{AE607E8E-243F-1C92-3BCC-D851F8DED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921" r="9091" b="4471"/>
          <a:stretch>
            <a:fillRect/>
          </a:stretch>
        </p:blipFill>
        <p:spPr>
          <a:xfrm>
            <a:off x="0" y="0"/>
            <a:ext cx="12048565" cy="67773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0123CA-019B-7849-F066-1E1FDE504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506" y="3991500"/>
            <a:ext cx="8837546" cy="1870483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Royal Chair Studio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E3E9B8-7EF4-EC81-C134-C026B4A0C4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506" y="5917399"/>
            <a:ext cx="8837546" cy="644789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More than just a chair</a:t>
            </a:r>
          </a:p>
        </p:txBody>
      </p:sp>
    </p:spTree>
    <p:extLst>
      <p:ext uri="{BB962C8B-B14F-4D97-AF65-F5344CB8AC3E}">
        <p14:creationId xmlns:p14="http://schemas.microsoft.com/office/powerpoint/2010/main" val="1593241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F529-7805-2CFE-89FF-B3429E3FC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>
                <a:solidFill>
                  <a:srgbClr val="FFFFFE"/>
                </a:solidFill>
                <a:latin typeface="+mj-lt"/>
                <a:ea typeface="+mj-ea"/>
                <a:cs typeface="+mj-cs"/>
              </a:rPr>
              <a:t>Video Advert and Flyer </a:t>
            </a:r>
          </a:p>
        </p:txBody>
      </p:sp>
      <p:sp>
        <p:nvSpPr>
          <p:cNvPr id="50" name="Content Placeholder 10">
            <a:extLst>
              <a:ext uri="{FF2B5EF4-FFF2-40B4-BE49-F238E27FC236}">
                <a16:creationId xmlns:a16="http://schemas.microsoft.com/office/drawing/2014/main" id="{55D20D20-FCA6-3A11-A3C2-484BD9BF0E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dirty="0">
                <a:solidFill>
                  <a:srgbClr val="FFFFFE"/>
                </a:solidFill>
              </a:rPr>
              <a:t>Now, let’s talk about the video…</a:t>
            </a:r>
          </a:p>
          <a:p>
            <a:r>
              <a:rPr lang="en-US" dirty="0">
                <a:solidFill>
                  <a:srgbClr val="FFFFFE"/>
                </a:solidFill>
              </a:rPr>
              <a:t>It was just me , my phone, a bit of natural light, and a lot of pretending I wasn’t nervous. </a:t>
            </a:r>
          </a:p>
          <a:p>
            <a:r>
              <a:rPr lang="en-US" dirty="0">
                <a:solidFill>
                  <a:srgbClr val="FFFFFE"/>
                </a:solidFill>
              </a:rPr>
              <a:t>I may not be an actress, but I did smile, speak from the hart, and said everything before my battery died!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FB7F7C-F519-8C28-FB4A-49D4A006B0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4" y="1993900"/>
            <a:ext cx="2557178" cy="2793253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13B1B7-F93E-4B93-6379-53C54ADA8A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2236" y="2553214"/>
            <a:ext cx="3113904" cy="175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403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B7744-90B5-C5AE-5A1B-BF83265AA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Introduction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11744987-92D8-5C29-4F49-650BC7A52C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40713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1624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03BF0-E22C-EB9A-9A13-B0596CCF6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38278-BA12-29A8-D20F-71E0FB68A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/>
              <a:t>I had 10 people answer my questionnaire -  all from hair and  beauty industry. 60% were employed hairdressers, and 30%  were freelancers. So, I knew I had a good mix of people who understand both sides – working for someone else and working Independently. </a:t>
            </a:r>
          </a:p>
          <a:p>
            <a:pPr marL="0" indent="0">
              <a:buNone/>
            </a:pPr>
            <a:r>
              <a:rPr lang="en-GB"/>
              <a:t>Their feedback really helped shape not just my prices but the way I talk about the business – with real people in mind. </a:t>
            </a:r>
          </a:p>
        </p:txBody>
      </p:sp>
    </p:spTree>
    <p:extLst>
      <p:ext uri="{BB962C8B-B14F-4D97-AF65-F5344CB8AC3E}">
        <p14:creationId xmlns:p14="http://schemas.microsoft.com/office/powerpoint/2010/main" val="1535033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BD4BB-DA2A-D63C-3AAC-49CF08AE6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700"/>
              <a:t>What attracts people to chair rental?</a:t>
            </a:r>
          </a:p>
        </p:txBody>
      </p:sp>
      <p:pic>
        <p:nvPicPr>
          <p:cNvPr id="6" name="Picture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94D8880-7FB2-EE69-C7F1-FB0808A0AB9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3" r="25863"/>
          <a:stretch>
            <a:fillRect/>
          </a:stretch>
        </p:blipFill>
        <p:spPr>
          <a:xfrm>
            <a:off x="6895575" y="805583"/>
            <a:ext cx="3358113" cy="466076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096800-D425-348C-8BB7-31D191D2A8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Being your own boss and working flexible hours were the top reasons- both choses by 66%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That clearly showed me this business isn’t just about the money. It’s about independence, freedom, and being in control of your own time. </a:t>
            </a:r>
          </a:p>
        </p:txBody>
      </p:sp>
    </p:spTree>
    <p:extLst>
      <p:ext uri="{BB962C8B-B14F-4D97-AF65-F5344CB8AC3E}">
        <p14:creationId xmlns:p14="http://schemas.microsoft.com/office/powerpoint/2010/main" val="3018875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8A803-B63C-897F-203D-5401BF4AE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81" y="804520"/>
            <a:ext cx="4093310" cy="1049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Biggest concern</a:t>
            </a:r>
          </a:p>
        </p:txBody>
      </p:sp>
      <p:pic>
        <p:nvPicPr>
          <p:cNvPr id="6" name="Picture Placeholder 5" descr="A screenshot of a computer">
            <a:extLst>
              <a:ext uri="{FF2B5EF4-FFF2-40B4-BE49-F238E27FC236}">
                <a16:creationId xmlns:a16="http://schemas.microsoft.com/office/drawing/2014/main" id="{BD84DEF3-3B63-2162-56A5-50158599FC5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3" r="25863"/>
          <a:stretch>
            <a:fillRect/>
          </a:stretch>
        </p:blipFill>
        <p:spPr>
          <a:xfrm>
            <a:off x="6895575" y="805583"/>
            <a:ext cx="3358113" cy="466076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EFC74F-B817-4A81-2AD3-8A6E921A38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34695" y="2015732"/>
            <a:ext cx="4089097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The top two concerns were finding enough clients and  high rental cost – both chosen by 30%. This made it clear that while  people want independence, they still worry about how to make it work financially. That’s why I decided to offer affordable chair prices and to include help with promotion.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275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CB04C-1EAE-F9F7-895F-A3F546339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Promotion support and flexible rental options </a:t>
            </a:r>
          </a:p>
        </p:txBody>
      </p:sp>
      <p:pic>
        <p:nvPicPr>
          <p:cNvPr id="6" name="Picture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DBBD2C3-46CF-467E-E793-1A7AD5E5A03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501"/>
          <a:stretch>
            <a:fillRect/>
          </a:stretch>
        </p:blipFill>
        <p:spPr>
          <a:xfrm>
            <a:off x="7033170" y="645107"/>
            <a:ext cx="4192038" cy="271038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8ED83-187F-AD83-8112-F867A4D54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98" y="2418735"/>
            <a:ext cx="5132439" cy="3811742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Let me tell you about a girl I met during my research. Her name is Maria. She had been a hairdresser for 12 years. But when the salon she worked at closed down, she couldn’t afford to pay to rent a chair anywhere else. The deposits were too high. No one was helping her promote her work. So, she ended up working from home, in a tiny hallway, using a camping chair and a kitchen mirror. She told me: “I don’t need a palace, I just nee a chance”.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That stayed with me. And that’s when I knew – royal Chair Studio had to be more than just a place to rent a seat. It had to be  a place where stylists like Maria could walk in with nothing but their scissors and walk out with their own business.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That’s why I offer flexible rental options. No long contracts. No hidden fees and most of all – I help promote them. Flyers videos, website features.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Picture 7" descr="A screenshot of a website&#10;&#10;AI-generated content may be incorrect.">
            <a:extLst>
              <a:ext uri="{FF2B5EF4-FFF2-40B4-BE49-F238E27FC236}">
                <a16:creationId xmlns:a16="http://schemas.microsoft.com/office/drawing/2014/main" id="{B1A6AA4C-CBE2-59A7-D5ED-0E487F79E4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5" r="2" b="11220"/>
          <a:stretch>
            <a:fillRect/>
          </a:stretch>
        </p:blipFill>
        <p:spPr>
          <a:xfrm>
            <a:off x="7031245" y="3520086"/>
            <a:ext cx="4192034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768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3F585-4FD4-AA42-6DA6-A09325362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chemeClr val="tx1"/>
                </a:solidFill>
              </a:rPr>
              <a:t>What I’ve learned. </a:t>
            </a:r>
          </a:p>
        </p:txBody>
      </p:sp>
      <p:pic>
        <p:nvPicPr>
          <p:cNvPr id="14" name="Picture Placeholder 13" descr="A person getting her hair done&#10;&#10;AI-generated content may be incorrect.">
            <a:extLst>
              <a:ext uri="{FF2B5EF4-FFF2-40B4-BE49-F238E27FC236}">
                <a16:creationId xmlns:a16="http://schemas.microsoft.com/office/drawing/2014/main" id="{0DD0A8E7-F90D-B26A-865A-DD8DFEF8FFA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31" r="30831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E7C182-A82F-82F5-CB7D-5A76A4130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667000"/>
            <a:ext cx="3133726" cy="3352799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This project taught me so much – like how to make a flyer in Canva without throwing my laptop out the window. </a:t>
            </a:r>
          </a:p>
          <a:p>
            <a:pPr indent="-2286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Making the website in Wix was easy…said no one ever, one minute it looked perfect, the next minute my text was floating on the space. 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But in the end, I figured out and for someone who thought all this was impossible…I’m honestly proud of what I created. </a:t>
            </a:r>
          </a:p>
        </p:txBody>
      </p:sp>
    </p:spTree>
    <p:extLst>
      <p:ext uri="{BB962C8B-B14F-4D97-AF65-F5344CB8AC3E}">
        <p14:creationId xmlns:p14="http://schemas.microsoft.com/office/powerpoint/2010/main" val="4131286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F009D-A79E-55CE-8CC9-274EF0F528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YouTube Link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DFC08A-90A1-3FF8-A989-EC1483AE1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Promoting Royal Chair Studio in Action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002269-9110-348C-DF60-5AF064F6F261}"/>
              </a:ext>
            </a:extLst>
          </p:cNvPr>
          <p:cNvSpPr txBox="1"/>
          <p:nvPr/>
        </p:nvSpPr>
        <p:spPr>
          <a:xfrm>
            <a:off x="6570204" y="3671315"/>
            <a:ext cx="5057398" cy="25466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https://youtu.be/yXh4RkqlFHc?si=Hq5VJx6FL_uZmWLz</a:t>
            </a:r>
          </a:p>
        </p:txBody>
      </p:sp>
    </p:spTree>
    <p:extLst>
      <p:ext uri="{BB962C8B-B14F-4D97-AF65-F5344CB8AC3E}">
        <p14:creationId xmlns:p14="http://schemas.microsoft.com/office/powerpoint/2010/main" val="351734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603</TotalTime>
  <Words>680</Words>
  <Application>Microsoft Office PowerPoint</Application>
  <PresentationFormat>Widescreen</PresentationFormat>
  <Paragraphs>34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Rockwell</vt:lpstr>
      <vt:lpstr>Wingdings 3</vt:lpstr>
      <vt:lpstr>Gallery</vt:lpstr>
      <vt:lpstr>Royal Chair Studio </vt:lpstr>
      <vt:lpstr>Video Advert and Flyer </vt:lpstr>
      <vt:lpstr>Introduction </vt:lpstr>
      <vt:lpstr>Market Research</vt:lpstr>
      <vt:lpstr>What attracts people to chair rental?</vt:lpstr>
      <vt:lpstr>Biggest concern</vt:lpstr>
      <vt:lpstr>Promotion support and flexible rental options </vt:lpstr>
      <vt:lpstr>What I’ve learned. </vt:lpstr>
      <vt:lpstr>YouTube Link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Sanda-Ionela Vica (2410012)</dc:creator>
  <cp:lastModifiedBy>Sanda-Ionela Vica (2410012)</cp:lastModifiedBy>
  <cp:revision>1</cp:revision>
  <dcterms:created xsi:type="dcterms:W3CDTF">2025-06-28T17:14:21Z</dcterms:created>
  <dcterms:modified xsi:type="dcterms:W3CDTF">2025-06-30T09:20:33Z</dcterms:modified>
</cp:coreProperties>
</file>