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66" r:id="rId5"/>
    <p:sldId id="278" r:id="rId6"/>
    <p:sldId id="260" r:id="rId7"/>
    <p:sldId id="276" r:id="rId8"/>
    <p:sldId id="277" r:id="rId9"/>
    <p:sldId id="269" r:id="rId10"/>
    <p:sldId id="279" r:id="rId11"/>
    <p:sldId id="280" r:id="rId12"/>
    <p:sldId id="281" r:id="rId13"/>
    <p:sldId id="273" r:id="rId14"/>
    <p:sldId id="263"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D72CD4B-6C78-48BB-AA04-87BF55039CE8}"/>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D1E490EB-DFBD-432C-9750-48F5A196058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CBE4E91C-9A2B-4F28-96B5-24A4479995A3}" type="datetime1">
              <a:rPr lang="en-US"/>
              <a:pPr lvl="0"/>
              <a:t>3/11/2022</a:t>
            </a:fld>
            <a:endParaRPr lang="en-US"/>
          </a:p>
        </p:txBody>
      </p:sp>
      <p:sp>
        <p:nvSpPr>
          <p:cNvPr id="4" name="Slide Image Placeholder 3">
            <a:extLst>
              <a:ext uri="{FF2B5EF4-FFF2-40B4-BE49-F238E27FC236}">
                <a16:creationId xmlns:a16="http://schemas.microsoft.com/office/drawing/2014/main" id="{6BB06873-4149-4FEF-8A3A-ADD5F03C520A}"/>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9D137F3-CCAD-40F2-9176-64F86DB9AC1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1350C74B-5AC2-4591-BCFE-E3F483F7BFA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E62C1BA0-1AD8-485B-B555-ED01F6CC549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591BECD2-2977-4DE6-B20A-F06B3D59128F}" type="slidenum">
              <a:t>‹#›</a:t>
            </a:fld>
            <a:endParaRPr lang="en-US"/>
          </a:p>
        </p:txBody>
      </p:sp>
      <p:sp>
        <p:nvSpPr>
          <p:cNvPr id="8" name="Header Placeholder 1">
            <a:extLst>
              <a:ext uri="{FF2B5EF4-FFF2-40B4-BE49-F238E27FC236}">
                <a16:creationId xmlns:a16="http://schemas.microsoft.com/office/drawing/2014/main" id="{BE002723-1F24-4DFE-ABF0-560E32C3974E}"/>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179E37CF-A5DA-4412-9A95-09BE63CEB0B7}"/>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C0A64CB-ADAC-410E-9308-6961A2B2571F}" type="datetime1">
              <a:rPr lang="en-GB"/>
              <a:pPr lvl="0"/>
              <a:t>11/03/2022</a:t>
            </a:fld>
            <a:endParaRPr lang="en-GB"/>
          </a:p>
        </p:txBody>
      </p:sp>
      <p:sp>
        <p:nvSpPr>
          <p:cNvPr id="10" name="Slide Image Placeholder 3">
            <a:extLst>
              <a:ext uri="{FF2B5EF4-FFF2-40B4-BE49-F238E27FC236}">
                <a16:creationId xmlns:a16="http://schemas.microsoft.com/office/drawing/2014/main" id="{483D3D7E-73F6-4BAB-8688-C45D508F9C0C}"/>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5F047AB3-229E-47AD-A509-0ED9B63ED128}"/>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2A39D502-3DB9-4346-8BC7-BD8E3453AA7D}"/>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F6DD4203-9F64-4043-BC70-ECBE3C4E650D}"/>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5E9CE51-7D8C-4DA2-AD21-51E1BBEC53EC}" type="slidenum">
              <a:t>‹#›</a:t>
            </a:fld>
            <a:endParaRPr lang="en-GB"/>
          </a:p>
        </p:txBody>
      </p:sp>
      <p:sp>
        <p:nvSpPr>
          <p:cNvPr id="14" name="Header Placeholder 1">
            <a:extLst>
              <a:ext uri="{FF2B5EF4-FFF2-40B4-BE49-F238E27FC236}">
                <a16:creationId xmlns:a16="http://schemas.microsoft.com/office/drawing/2014/main" id="{24F6CA90-A08B-4C4E-82AE-563873FF0159}"/>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5" name="Date Placeholder 2">
            <a:extLst>
              <a:ext uri="{FF2B5EF4-FFF2-40B4-BE49-F238E27FC236}">
                <a16:creationId xmlns:a16="http://schemas.microsoft.com/office/drawing/2014/main" id="{AB2DA808-761D-4C97-B214-571A620CB56A}"/>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2501EC4-93A0-4FFF-AB7F-1B184256AA6B}" type="datetime1">
              <a:rPr lang="en-GB"/>
              <a:pPr lvl="0"/>
              <a:t>11/03/2022</a:t>
            </a:fld>
            <a:endParaRPr lang="en-GB"/>
          </a:p>
        </p:txBody>
      </p:sp>
      <p:sp>
        <p:nvSpPr>
          <p:cNvPr id="16" name="Slide Image Placeholder 3">
            <a:extLst>
              <a:ext uri="{FF2B5EF4-FFF2-40B4-BE49-F238E27FC236}">
                <a16:creationId xmlns:a16="http://schemas.microsoft.com/office/drawing/2014/main" id="{E117450A-8AA5-46CB-820E-124797E272E1}"/>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7" name="Notes Placeholder 4">
            <a:extLst>
              <a:ext uri="{FF2B5EF4-FFF2-40B4-BE49-F238E27FC236}">
                <a16:creationId xmlns:a16="http://schemas.microsoft.com/office/drawing/2014/main" id="{92F6EF88-D06E-4664-8DEF-2F1EBCCBD57D}"/>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8" name="Footer Placeholder 5">
            <a:extLst>
              <a:ext uri="{FF2B5EF4-FFF2-40B4-BE49-F238E27FC236}">
                <a16:creationId xmlns:a16="http://schemas.microsoft.com/office/drawing/2014/main" id="{EFF471E4-1D6D-4074-B2CF-09E52679759F}"/>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9" name="Slide Number Placeholder 6">
            <a:extLst>
              <a:ext uri="{FF2B5EF4-FFF2-40B4-BE49-F238E27FC236}">
                <a16:creationId xmlns:a16="http://schemas.microsoft.com/office/drawing/2014/main" id="{D8A2167A-6F3C-4FBA-BA4B-02FC8919B007}"/>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620EAD4-A9B5-4495-931C-0376C4176269}" type="slidenum">
              <a:t>‹#›</a:t>
            </a:fld>
            <a:endParaRPr lang="en-GB"/>
          </a:p>
        </p:txBody>
      </p:sp>
      <p:sp>
        <p:nvSpPr>
          <p:cNvPr id="20" name="Header Placeholder 1">
            <a:extLst>
              <a:ext uri="{FF2B5EF4-FFF2-40B4-BE49-F238E27FC236}">
                <a16:creationId xmlns:a16="http://schemas.microsoft.com/office/drawing/2014/main" id="{9D7C4CD2-1996-4837-9CD8-45924FA1084C}"/>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1" name="Date Placeholder 2">
            <a:extLst>
              <a:ext uri="{FF2B5EF4-FFF2-40B4-BE49-F238E27FC236}">
                <a16:creationId xmlns:a16="http://schemas.microsoft.com/office/drawing/2014/main" id="{CBAEFA05-6D3A-436B-9B41-58C29AD949D5}"/>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F5C7436-72D0-4428-BA05-CADE26DCE10D}" type="datetime1">
              <a:rPr lang="en-GB"/>
              <a:pPr lvl="0"/>
              <a:t>11/03/2022</a:t>
            </a:fld>
            <a:endParaRPr lang="en-GB"/>
          </a:p>
        </p:txBody>
      </p:sp>
      <p:sp>
        <p:nvSpPr>
          <p:cNvPr id="22" name="Slide Image Placeholder 3">
            <a:extLst>
              <a:ext uri="{FF2B5EF4-FFF2-40B4-BE49-F238E27FC236}">
                <a16:creationId xmlns:a16="http://schemas.microsoft.com/office/drawing/2014/main" id="{4C98860B-D19E-4405-991F-E82256C9D41E}"/>
              </a:ext>
            </a:extLst>
          </p:cNvPr>
          <p:cNvSpPr>
            <a:spLocks noGrp="1" noRot="1" noChangeAspect="1"/>
          </p:cNvSpPr>
          <p:nvPr>
            <p:ph type="sldImg" sz="quarter" idx="4294967295"/>
          </p:nvPr>
        </p:nvSpPr>
        <p:spPr>
          <a:xfrm>
            <a:off x="1371600" y="1143000"/>
            <a:ext cx="4114800" cy="3086099"/>
          </a:xfrm>
          <a:prstGeom prst="rect">
            <a:avLst/>
          </a:prstGeom>
          <a:noFill/>
          <a:ln w="12701">
            <a:solidFill>
              <a:srgbClr val="000000"/>
            </a:solidFill>
            <a:prstDash val="solid"/>
          </a:ln>
        </p:spPr>
      </p:sp>
      <p:sp>
        <p:nvSpPr>
          <p:cNvPr id="23" name="Notes Placeholder 4">
            <a:extLst>
              <a:ext uri="{FF2B5EF4-FFF2-40B4-BE49-F238E27FC236}">
                <a16:creationId xmlns:a16="http://schemas.microsoft.com/office/drawing/2014/main" id="{C96A4D89-4C28-4208-84AA-D55B153BF07C}"/>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4" name="Footer Placeholder 5">
            <a:extLst>
              <a:ext uri="{FF2B5EF4-FFF2-40B4-BE49-F238E27FC236}">
                <a16:creationId xmlns:a16="http://schemas.microsoft.com/office/drawing/2014/main" id="{3B4F3562-6F24-4CB0-AD4A-56D46A98D322}"/>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5" name="Slide Number Placeholder 6">
            <a:extLst>
              <a:ext uri="{FF2B5EF4-FFF2-40B4-BE49-F238E27FC236}">
                <a16:creationId xmlns:a16="http://schemas.microsoft.com/office/drawing/2014/main" id="{FB4DCC62-5A03-4F9C-B618-3A26C1633193}"/>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FE2BCB3-68B1-4240-9BEA-A323D4E8E7E0}" type="slidenum">
              <a:t>‹#›</a:t>
            </a:fld>
            <a:endParaRPr lang="en-GB"/>
          </a:p>
        </p:txBody>
      </p:sp>
      <p:sp>
        <p:nvSpPr>
          <p:cNvPr id="26" name="Header Placeholder 1">
            <a:extLst>
              <a:ext uri="{FF2B5EF4-FFF2-40B4-BE49-F238E27FC236}">
                <a16:creationId xmlns:a16="http://schemas.microsoft.com/office/drawing/2014/main" id="{99DA7EB6-9885-4BCE-A3D8-3F3ACB6225F6}"/>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7" name="Date Placeholder 2">
            <a:extLst>
              <a:ext uri="{FF2B5EF4-FFF2-40B4-BE49-F238E27FC236}">
                <a16:creationId xmlns:a16="http://schemas.microsoft.com/office/drawing/2014/main" id="{396411C6-8A9B-4DA7-A6EC-6E8345041B6D}"/>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7E92392-3FCA-4C88-84BB-33442CA0AE30}" type="datetime1">
              <a:rPr lang="en-GB"/>
              <a:pPr lvl="0"/>
              <a:t>11/03/2022</a:t>
            </a:fld>
            <a:endParaRPr lang="en-GB"/>
          </a:p>
        </p:txBody>
      </p:sp>
      <p:sp>
        <p:nvSpPr>
          <p:cNvPr id="28" name="Slide Image Placeholder 3">
            <a:extLst>
              <a:ext uri="{FF2B5EF4-FFF2-40B4-BE49-F238E27FC236}">
                <a16:creationId xmlns:a16="http://schemas.microsoft.com/office/drawing/2014/main" id="{5A3B65EB-61D3-4D37-93D1-79F5E9B6B31A}"/>
              </a:ext>
            </a:extLst>
          </p:cNvPr>
          <p:cNvSpPr>
            <a:spLocks noGrp="1" noRot="1" noChangeAspect="1"/>
          </p:cNvSpPr>
          <p:nvPr>
            <p:ph type="sldImg" sz="quarter" idx="4294967295"/>
          </p:nvPr>
        </p:nvSpPr>
        <p:spPr>
          <a:xfrm>
            <a:off x="1371600" y="1143000"/>
            <a:ext cx="4114800" cy="3086099"/>
          </a:xfrm>
          <a:prstGeom prst="rect">
            <a:avLst/>
          </a:prstGeom>
          <a:noFill/>
          <a:ln w="12701">
            <a:solidFill>
              <a:srgbClr val="000000"/>
            </a:solidFill>
            <a:prstDash val="solid"/>
          </a:ln>
        </p:spPr>
      </p:sp>
      <p:sp>
        <p:nvSpPr>
          <p:cNvPr id="29" name="Notes Placeholder 4">
            <a:extLst>
              <a:ext uri="{FF2B5EF4-FFF2-40B4-BE49-F238E27FC236}">
                <a16:creationId xmlns:a16="http://schemas.microsoft.com/office/drawing/2014/main" id="{7F8E6E6B-C9A8-4904-AB43-64FFF89FB4DB}"/>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 name="Footer Placeholder 5">
            <a:extLst>
              <a:ext uri="{FF2B5EF4-FFF2-40B4-BE49-F238E27FC236}">
                <a16:creationId xmlns:a16="http://schemas.microsoft.com/office/drawing/2014/main" id="{23E00D73-FA81-45D2-8D64-9BDB961050AA}"/>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1" name="Slide Number Placeholder 6">
            <a:extLst>
              <a:ext uri="{FF2B5EF4-FFF2-40B4-BE49-F238E27FC236}">
                <a16:creationId xmlns:a16="http://schemas.microsoft.com/office/drawing/2014/main" id="{ADD930F0-385A-4DB3-AEC1-9C96AA5B19C1}"/>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37FCD31-9ADE-4C3B-90A2-3A9550EEB327}" type="slidenum">
              <a:t>‹#›</a:t>
            </a:fld>
            <a:endParaRPr lang="en-GB"/>
          </a:p>
        </p:txBody>
      </p:sp>
      <p:sp>
        <p:nvSpPr>
          <p:cNvPr id="32" name="Header Placeholder 1">
            <a:extLst>
              <a:ext uri="{FF2B5EF4-FFF2-40B4-BE49-F238E27FC236}">
                <a16:creationId xmlns:a16="http://schemas.microsoft.com/office/drawing/2014/main" id="{CF38141F-D5B3-49F8-BBFA-AF8582F86C05}"/>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3" name="Date Placeholder 2">
            <a:extLst>
              <a:ext uri="{FF2B5EF4-FFF2-40B4-BE49-F238E27FC236}">
                <a16:creationId xmlns:a16="http://schemas.microsoft.com/office/drawing/2014/main" id="{F6E0A495-BC1A-4B07-8DFB-51B287E609D5}"/>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0A7E6C6-038B-4B2F-B571-86622D261B4E}" type="datetime1">
              <a:rPr lang="en-GB"/>
              <a:pPr lvl="0"/>
              <a:t>11/03/2022</a:t>
            </a:fld>
            <a:endParaRPr lang="en-GB"/>
          </a:p>
        </p:txBody>
      </p:sp>
      <p:sp>
        <p:nvSpPr>
          <p:cNvPr id="34" name="Slide Image Placeholder 3">
            <a:extLst>
              <a:ext uri="{FF2B5EF4-FFF2-40B4-BE49-F238E27FC236}">
                <a16:creationId xmlns:a16="http://schemas.microsoft.com/office/drawing/2014/main" id="{EA32EC59-2B73-472C-A3C1-B76276AB01E8}"/>
              </a:ext>
            </a:extLst>
          </p:cNvPr>
          <p:cNvSpPr>
            <a:spLocks noGrp="1" noRot="1" noChangeAspect="1"/>
          </p:cNvSpPr>
          <p:nvPr>
            <p:ph type="sldImg" sz="quarter" idx="4294967295"/>
          </p:nvPr>
        </p:nvSpPr>
        <p:spPr>
          <a:xfrm>
            <a:off x="1371600" y="1143000"/>
            <a:ext cx="4114800" cy="3086099"/>
          </a:xfrm>
          <a:prstGeom prst="rect">
            <a:avLst/>
          </a:prstGeom>
          <a:noFill/>
          <a:ln w="12701">
            <a:solidFill>
              <a:srgbClr val="000000"/>
            </a:solidFill>
            <a:prstDash val="solid"/>
          </a:ln>
        </p:spPr>
      </p:sp>
      <p:sp>
        <p:nvSpPr>
          <p:cNvPr id="35" name="Notes Placeholder 4">
            <a:extLst>
              <a:ext uri="{FF2B5EF4-FFF2-40B4-BE49-F238E27FC236}">
                <a16:creationId xmlns:a16="http://schemas.microsoft.com/office/drawing/2014/main" id="{A6D3245F-171F-4366-8FAE-D5596DE6DB9B}"/>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6" name="Footer Placeholder 5">
            <a:extLst>
              <a:ext uri="{FF2B5EF4-FFF2-40B4-BE49-F238E27FC236}">
                <a16:creationId xmlns:a16="http://schemas.microsoft.com/office/drawing/2014/main" id="{E3930532-248C-4C18-905F-2A5DA32A475B}"/>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7" name="Slide Number Placeholder 6">
            <a:extLst>
              <a:ext uri="{FF2B5EF4-FFF2-40B4-BE49-F238E27FC236}">
                <a16:creationId xmlns:a16="http://schemas.microsoft.com/office/drawing/2014/main" id="{430D6FE9-F3F4-4B67-9BBC-0876BEC4AE50}"/>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927C9A0-CA39-44CC-B1DF-1F71C92AC349}" type="slidenum">
              <a:t>‹#›</a:t>
            </a:fld>
            <a:endParaRPr lang="en-GB"/>
          </a:p>
        </p:txBody>
      </p:sp>
    </p:spTree>
    <p:extLst>
      <p:ext uri="{BB962C8B-B14F-4D97-AF65-F5344CB8AC3E}">
        <p14:creationId xmlns:p14="http://schemas.microsoft.com/office/powerpoint/2010/main" val="153158935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6FDF26-0921-4103-BED7-3973E2398F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E292BD-F179-4DF2-B62D-BEFE9BFF8351}"/>
              </a:ext>
            </a:extLst>
          </p:cNvPr>
          <p:cNvSpPr txBox="1">
            <a:spLocks noGrp="1"/>
          </p:cNvSpPr>
          <p:nvPr>
            <p:ph type="body" sz="quarter" idx="1"/>
          </p:nvPr>
        </p:nvSpPr>
        <p:spPr/>
        <p:txBody>
          <a:bodyPr/>
          <a:lstStyle/>
          <a:p>
            <a:pPr lvl="0"/>
            <a:r>
              <a:rPr lang="en-GB">
                <a:cs typeface="Calibri"/>
              </a:rPr>
              <a:t>After gathering information about the absenteeism in Mid Cheshire hospital NHS foundation, which is costing the organisation  £1 million every year. Absenteeism has been recognised worldwide as one of the key factors in staff shortages in healthcare. It gives great impact in the standard of care, residence safety, and gives bad reputation in the organisation. </a:t>
            </a:r>
          </a:p>
          <a:p>
            <a:pPr lvl="0"/>
            <a:r>
              <a:rPr lang="en-GB">
                <a:cs typeface="Calibri"/>
              </a:rPr>
              <a:t>Using PESTEL analysis gives you idea on what the companies problem and make evaluation. From there we used the fishbone analysis. It helps identify the cause and effect of the problem. And to be able to find the best solution is weigh their pros and cons on its solution gathered. The best solution gathered in this case study is recruiting more staffs.</a:t>
            </a:r>
          </a:p>
        </p:txBody>
      </p:sp>
      <p:sp>
        <p:nvSpPr>
          <p:cNvPr id="4" name="Slide Number Placeholder 3">
            <a:extLst>
              <a:ext uri="{FF2B5EF4-FFF2-40B4-BE49-F238E27FC236}">
                <a16:creationId xmlns:a16="http://schemas.microsoft.com/office/drawing/2014/main" id="{5F403A72-6022-4CA4-8CCE-1179E597C96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18D543-AF59-4A75-98D4-F008A1CBE5BD}" type="slidenum">
              <a:t>14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D1C88E-7F13-48C9-92D4-7BA5E489DC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2CB781-2905-4F15-86D5-483293E0CB35}"/>
              </a:ext>
            </a:extLst>
          </p:cNvPr>
          <p:cNvSpPr txBox="1">
            <a:spLocks noGrp="1"/>
          </p:cNvSpPr>
          <p:nvPr>
            <p:ph type="body" sz="quarter" idx="1"/>
          </p:nvPr>
        </p:nvSpPr>
        <p:spPr/>
        <p:txBody>
          <a:bodyPr/>
          <a:lstStyle/>
          <a:p>
            <a:pPr lvl="0"/>
            <a:r>
              <a:rPr lang="en-GB"/>
              <a:t>Dr. Edward Bono  developed PMI </a:t>
            </a:r>
          </a:p>
          <a:p>
            <a:pPr lvl="0"/>
            <a:r>
              <a:rPr lang="en-GB"/>
              <a:t>Ishikawa. K. Invented Fishbone Diagram </a:t>
            </a:r>
          </a:p>
          <a:p>
            <a:pPr lvl="0"/>
            <a:r>
              <a:rPr lang="en-GB"/>
              <a:t>RCN 17</a:t>
            </a:r>
            <a:r>
              <a:rPr lang="en-GB" baseline="30000"/>
              <a:t>TH</a:t>
            </a:r>
            <a:r>
              <a:rPr lang="en-GB"/>
              <a:t> JULY (2021)</a:t>
            </a:r>
          </a:p>
          <a:p>
            <a:pPr lvl="0"/>
            <a:r>
              <a:rPr lang="en-GB"/>
              <a:t>Yuksel. I.(2012). </a:t>
            </a:r>
            <a:r>
              <a:rPr lang="en-GB" i="1"/>
              <a:t>Developing a multi- criteria decision making model for pestel analysis. </a:t>
            </a:r>
            <a:r>
              <a:rPr lang="en-GB"/>
              <a:t>International journal of business and management. </a:t>
            </a:r>
            <a:endParaRPr lang="en-US"/>
          </a:p>
        </p:txBody>
      </p:sp>
      <p:sp>
        <p:nvSpPr>
          <p:cNvPr id="4" name="Slide Number Placeholder 3">
            <a:extLst>
              <a:ext uri="{FF2B5EF4-FFF2-40B4-BE49-F238E27FC236}">
                <a16:creationId xmlns:a16="http://schemas.microsoft.com/office/drawing/2014/main" id="{D21F7CBD-A974-49DF-8CBA-504D9D630FD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D024ADD-C02E-4A1F-99BD-9FFFCEB4612E}" type="slidenum">
              <a:t>15</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01A2-9FEA-48D0-AA77-79E34EA29ED4}"/>
              </a:ext>
            </a:extLst>
          </p:cNvPr>
          <p:cNvSpPr txBox="1">
            <a:spLocks noGrp="1"/>
          </p:cNvSpPr>
          <p:nvPr>
            <p:ph type="ctrTitle"/>
          </p:nvPr>
        </p:nvSpPr>
        <p:spPr>
          <a:xfrm>
            <a:off x="1155252" y="1447796"/>
            <a:ext cx="8827955"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A03B968D-AACE-4615-BB06-1CB445BA0AC6}"/>
              </a:ext>
            </a:extLst>
          </p:cNvPr>
          <p:cNvSpPr txBox="1">
            <a:spLocks noGrp="1"/>
          </p:cNvSpPr>
          <p:nvPr>
            <p:ph type="subTitle" idx="1"/>
          </p:nvPr>
        </p:nvSpPr>
        <p:spPr>
          <a:xfrm>
            <a:off x="1155252" y="4777383"/>
            <a:ext cx="8827955"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317DD00E-F146-4AFA-8394-335A23610DA4}"/>
              </a:ext>
            </a:extLst>
          </p:cNvPr>
          <p:cNvSpPr txBox="1">
            <a:spLocks noGrp="1"/>
          </p:cNvSpPr>
          <p:nvPr>
            <p:ph type="dt" sz="half" idx="7"/>
          </p:nvPr>
        </p:nvSpPr>
        <p:spPr/>
        <p:txBody>
          <a:bodyPr/>
          <a:lstStyle>
            <a:lvl1pPr>
              <a:defRPr/>
            </a:lvl1pPr>
          </a:lstStyle>
          <a:p>
            <a:pPr lvl="0"/>
            <a:fld id="{0F0E2C06-EBAD-49E4-9C5D-1BFD9D9B9E1E}" type="datetime1">
              <a:rPr lang="en-US"/>
              <a:pPr lvl="0"/>
              <a:t>3/11/2022</a:t>
            </a:fld>
            <a:endParaRPr lang="en-US"/>
          </a:p>
        </p:txBody>
      </p:sp>
      <p:sp>
        <p:nvSpPr>
          <p:cNvPr id="5" name="Footer Placeholder 4">
            <a:extLst>
              <a:ext uri="{FF2B5EF4-FFF2-40B4-BE49-F238E27FC236}">
                <a16:creationId xmlns:a16="http://schemas.microsoft.com/office/drawing/2014/main" id="{CCD222DA-9021-41C9-B22D-D9951DAAB49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8617E41-5C0E-4CC6-894B-7B040DA4E508}"/>
              </a:ext>
            </a:extLst>
          </p:cNvPr>
          <p:cNvSpPr txBox="1">
            <a:spLocks noGrp="1"/>
          </p:cNvSpPr>
          <p:nvPr>
            <p:ph type="sldNum" sz="quarter" idx="8"/>
          </p:nvPr>
        </p:nvSpPr>
        <p:spPr/>
        <p:txBody>
          <a:bodyPr/>
          <a:lstStyle>
            <a:lvl1pPr>
              <a:defRPr/>
            </a:lvl1pPr>
          </a:lstStyle>
          <a:p>
            <a:pPr lvl="0"/>
            <a:fld id="{109945FA-6702-46CF-BC93-FCE1392C4341}" type="slidenum">
              <a:t>‹#›</a:t>
            </a:fld>
            <a:endParaRPr lang="en-US"/>
          </a:p>
        </p:txBody>
      </p:sp>
    </p:spTree>
    <p:extLst>
      <p:ext uri="{BB962C8B-B14F-4D97-AF65-F5344CB8AC3E}">
        <p14:creationId xmlns:p14="http://schemas.microsoft.com/office/powerpoint/2010/main" val="4076807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D46C-5FA7-41B6-94C4-9D6844C61CF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ADE9775-9D10-45FC-9B7F-64B0E624B3A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AC83F-833B-4A20-B7F1-125547F197C0}"/>
              </a:ext>
            </a:extLst>
          </p:cNvPr>
          <p:cNvSpPr txBox="1">
            <a:spLocks noGrp="1"/>
          </p:cNvSpPr>
          <p:nvPr>
            <p:ph type="dt" sz="half" idx="7"/>
          </p:nvPr>
        </p:nvSpPr>
        <p:spPr/>
        <p:txBody>
          <a:bodyPr/>
          <a:lstStyle>
            <a:lvl1pPr>
              <a:defRPr/>
            </a:lvl1pPr>
          </a:lstStyle>
          <a:p>
            <a:pPr lvl="0"/>
            <a:fld id="{16DD4A73-5823-4212-8771-0B3F8E3667AF}" type="datetime1">
              <a:rPr lang="en-US"/>
              <a:pPr lvl="0"/>
              <a:t>3/11/2022</a:t>
            </a:fld>
            <a:endParaRPr lang="en-US"/>
          </a:p>
        </p:txBody>
      </p:sp>
      <p:sp>
        <p:nvSpPr>
          <p:cNvPr id="5" name="Footer Placeholder 4">
            <a:extLst>
              <a:ext uri="{FF2B5EF4-FFF2-40B4-BE49-F238E27FC236}">
                <a16:creationId xmlns:a16="http://schemas.microsoft.com/office/drawing/2014/main" id="{299C3372-E436-4930-9083-1470F0B2725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6DA9C69-81D3-4AF7-ACCB-F1FFAB1581C5}"/>
              </a:ext>
            </a:extLst>
          </p:cNvPr>
          <p:cNvSpPr txBox="1">
            <a:spLocks noGrp="1"/>
          </p:cNvSpPr>
          <p:nvPr>
            <p:ph type="sldNum" sz="quarter" idx="8"/>
          </p:nvPr>
        </p:nvSpPr>
        <p:spPr/>
        <p:txBody>
          <a:bodyPr/>
          <a:lstStyle>
            <a:lvl1pPr>
              <a:defRPr/>
            </a:lvl1pPr>
          </a:lstStyle>
          <a:p>
            <a:pPr lvl="0"/>
            <a:fld id="{C1CE6496-A24A-46AE-A345-CA8FA7327BFF}" type="slidenum">
              <a:t>‹#›</a:t>
            </a:fld>
            <a:endParaRPr lang="en-US"/>
          </a:p>
        </p:txBody>
      </p:sp>
    </p:spTree>
    <p:extLst>
      <p:ext uri="{BB962C8B-B14F-4D97-AF65-F5344CB8AC3E}">
        <p14:creationId xmlns:p14="http://schemas.microsoft.com/office/powerpoint/2010/main" val="1104205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B243C-EA79-448A-BDDD-0D761691EAFC}"/>
              </a:ext>
            </a:extLst>
          </p:cNvPr>
          <p:cNvSpPr txBox="1">
            <a:spLocks noGrp="1"/>
          </p:cNvSpPr>
          <p:nvPr>
            <p:ph type="title"/>
          </p:nvPr>
        </p:nvSpPr>
        <p:spPr>
          <a:xfrm>
            <a:off x="1155252" y="2861733"/>
            <a:ext cx="8827955"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EEDA8232-BECD-467B-8AAF-9B6341E3430B}"/>
              </a:ext>
            </a:extLst>
          </p:cNvPr>
          <p:cNvSpPr txBox="1">
            <a:spLocks noGrp="1"/>
          </p:cNvSpPr>
          <p:nvPr>
            <p:ph type="body" idx="1"/>
          </p:nvPr>
        </p:nvSpPr>
        <p:spPr>
          <a:xfrm>
            <a:off x="1155252" y="4777383"/>
            <a:ext cx="8827955"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E7A86A7-6AC7-4DA5-ACEE-CC6D34B639F1}"/>
              </a:ext>
            </a:extLst>
          </p:cNvPr>
          <p:cNvSpPr txBox="1">
            <a:spLocks noGrp="1"/>
          </p:cNvSpPr>
          <p:nvPr>
            <p:ph type="dt" sz="half" idx="7"/>
          </p:nvPr>
        </p:nvSpPr>
        <p:spPr/>
        <p:txBody>
          <a:bodyPr/>
          <a:lstStyle>
            <a:lvl1pPr>
              <a:defRPr/>
            </a:lvl1pPr>
          </a:lstStyle>
          <a:p>
            <a:pPr lvl="0"/>
            <a:fld id="{91B03734-E3A8-4EA2-BD65-664C3C59535A}" type="datetime1">
              <a:rPr lang="en-US"/>
              <a:pPr lvl="0"/>
              <a:t>3/11/2022</a:t>
            </a:fld>
            <a:endParaRPr lang="en-US"/>
          </a:p>
        </p:txBody>
      </p:sp>
      <p:sp>
        <p:nvSpPr>
          <p:cNvPr id="5" name="Footer Placeholder 4">
            <a:extLst>
              <a:ext uri="{FF2B5EF4-FFF2-40B4-BE49-F238E27FC236}">
                <a16:creationId xmlns:a16="http://schemas.microsoft.com/office/drawing/2014/main" id="{EB3B9EA0-ABBA-488C-ACE4-B982C730372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6A880E-0E08-40DF-9177-2D228BED994A}"/>
              </a:ext>
            </a:extLst>
          </p:cNvPr>
          <p:cNvSpPr txBox="1">
            <a:spLocks noGrp="1"/>
          </p:cNvSpPr>
          <p:nvPr>
            <p:ph type="sldNum" sz="quarter" idx="8"/>
          </p:nvPr>
        </p:nvSpPr>
        <p:spPr/>
        <p:txBody>
          <a:bodyPr/>
          <a:lstStyle>
            <a:lvl1pPr>
              <a:defRPr/>
            </a:lvl1pPr>
          </a:lstStyle>
          <a:p>
            <a:pPr lvl="0"/>
            <a:fld id="{FAC1A184-67E0-4B54-90D1-BEEDADAF9458}" type="slidenum">
              <a:t>‹#›</a:t>
            </a:fld>
            <a:endParaRPr lang="en-US"/>
          </a:p>
        </p:txBody>
      </p:sp>
    </p:spTree>
    <p:extLst>
      <p:ext uri="{BB962C8B-B14F-4D97-AF65-F5344CB8AC3E}">
        <p14:creationId xmlns:p14="http://schemas.microsoft.com/office/powerpoint/2010/main" val="3832449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2DC6-74E2-4FAD-AF81-B856E3D5217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7814117-5BE2-4A6C-9F99-B22121A8E0C4}"/>
              </a:ext>
            </a:extLst>
          </p:cNvPr>
          <p:cNvSpPr txBox="1">
            <a:spLocks noGrp="1"/>
          </p:cNvSpPr>
          <p:nvPr>
            <p:ph idx="1"/>
          </p:nvPr>
        </p:nvSpPr>
        <p:spPr>
          <a:xfrm>
            <a:off x="1103598" y="2060572"/>
            <a:ext cx="4397486"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599CDF-3754-40CE-9129-9EFC2E4C8D70}"/>
              </a:ext>
            </a:extLst>
          </p:cNvPr>
          <p:cNvSpPr txBox="1">
            <a:spLocks noGrp="1"/>
          </p:cNvSpPr>
          <p:nvPr>
            <p:ph idx="2"/>
          </p:nvPr>
        </p:nvSpPr>
        <p:spPr>
          <a:xfrm>
            <a:off x="5655966" y="2056092"/>
            <a:ext cx="4397486"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EF24732-3629-42D4-8C45-0DF59B858CEF}"/>
              </a:ext>
            </a:extLst>
          </p:cNvPr>
          <p:cNvSpPr txBox="1">
            <a:spLocks noGrp="1"/>
          </p:cNvSpPr>
          <p:nvPr>
            <p:ph type="dt" sz="half" idx="7"/>
          </p:nvPr>
        </p:nvSpPr>
        <p:spPr/>
        <p:txBody>
          <a:bodyPr/>
          <a:lstStyle>
            <a:lvl1pPr>
              <a:defRPr/>
            </a:lvl1pPr>
          </a:lstStyle>
          <a:p>
            <a:pPr lvl="0"/>
            <a:fld id="{DF5FE787-2F01-4547-A54D-68F49A498B4A}" type="datetime1">
              <a:rPr lang="en-US"/>
              <a:pPr lvl="0"/>
              <a:t>3/11/2022</a:t>
            </a:fld>
            <a:endParaRPr lang="en-US"/>
          </a:p>
        </p:txBody>
      </p:sp>
      <p:sp>
        <p:nvSpPr>
          <p:cNvPr id="6" name="Footer Placeholder 5">
            <a:extLst>
              <a:ext uri="{FF2B5EF4-FFF2-40B4-BE49-F238E27FC236}">
                <a16:creationId xmlns:a16="http://schemas.microsoft.com/office/drawing/2014/main" id="{95ABF17B-AA81-4F77-A5F8-C43E11F34AA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F19AFCA-56DF-408E-A2B9-ABF455CAF630}"/>
              </a:ext>
            </a:extLst>
          </p:cNvPr>
          <p:cNvSpPr txBox="1">
            <a:spLocks noGrp="1"/>
          </p:cNvSpPr>
          <p:nvPr>
            <p:ph type="sldNum" sz="quarter" idx="8"/>
          </p:nvPr>
        </p:nvSpPr>
        <p:spPr/>
        <p:txBody>
          <a:bodyPr/>
          <a:lstStyle>
            <a:lvl1pPr>
              <a:defRPr/>
            </a:lvl1pPr>
          </a:lstStyle>
          <a:p>
            <a:pPr lvl="0"/>
            <a:fld id="{5984B9A4-094A-46A8-832D-49C0D35EBE3D}" type="slidenum">
              <a:t>‹#›</a:t>
            </a:fld>
            <a:endParaRPr lang="en-US"/>
          </a:p>
        </p:txBody>
      </p:sp>
    </p:spTree>
    <p:extLst>
      <p:ext uri="{BB962C8B-B14F-4D97-AF65-F5344CB8AC3E}">
        <p14:creationId xmlns:p14="http://schemas.microsoft.com/office/powerpoint/2010/main" val="2261916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C6BB5-5EB3-44DE-A184-E5B220D2BF80}"/>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11D2245-732D-46ED-BE85-550D5441DDF0}"/>
              </a:ext>
            </a:extLst>
          </p:cNvPr>
          <p:cNvSpPr txBox="1">
            <a:spLocks noGrp="1"/>
          </p:cNvSpPr>
          <p:nvPr>
            <p:ph type="body" idx="1"/>
          </p:nvPr>
        </p:nvSpPr>
        <p:spPr>
          <a:xfrm>
            <a:off x="1103598" y="1904996"/>
            <a:ext cx="4397486"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C66B0BD6-E405-4B7B-A6A7-C8DF9D3BC692}"/>
              </a:ext>
            </a:extLst>
          </p:cNvPr>
          <p:cNvSpPr txBox="1">
            <a:spLocks noGrp="1"/>
          </p:cNvSpPr>
          <p:nvPr>
            <p:ph idx="2"/>
          </p:nvPr>
        </p:nvSpPr>
        <p:spPr>
          <a:xfrm>
            <a:off x="1103598" y="2514600"/>
            <a:ext cx="4397486"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7AEBD1E-2F5C-4B1E-8261-8BD8ACB9AE55}"/>
              </a:ext>
            </a:extLst>
          </p:cNvPr>
          <p:cNvSpPr txBox="1">
            <a:spLocks noGrp="1"/>
          </p:cNvSpPr>
          <p:nvPr>
            <p:ph type="body" idx="3"/>
          </p:nvPr>
        </p:nvSpPr>
        <p:spPr>
          <a:xfrm>
            <a:off x="5655966" y="1904996"/>
            <a:ext cx="4397486"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C1C18E4C-3510-45D6-8760-81E4F8BB0418}"/>
              </a:ext>
            </a:extLst>
          </p:cNvPr>
          <p:cNvSpPr txBox="1">
            <a:spLocks noGrp="1"/>
          </p:cNvSpPr>
          <p:nvPr>
            <p:ph idx="4"/>
          </p:nvPr>
        </p:nvSpPr>
        <p:spPr>
          <a:xfrm>
            <a:off x="5655966" y="2514600"/>
            <a:ext cx="4397486"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ADB9E3-A107-43BD-8E4C-1C62D6D4DF81}"/>
              </a:ext>
            </a:extLst>
          </p:cNvPr>
          <p:cNvSpPr txBox="1">
            <a:spLocks noGrp="1"/>
          </p:cNvSpPr>
          <p:nvPr>
            <p:ph type="dt" sz="half" idx="7"/>
          </p:nvPr>
        </p:nvSpPr>
        <p:spPr/>
        <p:txBody>
          <a:bodyPr/>
          <a:lstStyle>
            <a:lvl1pPr>
              <a:defRPr/>
            </a:lvl1pPr>
          </a:lstStyle>
          <a:p>
            <a:pPr lvl="0"/>
            <a:fld id="{5E7C8B00-0963-4FF0-A580-EBEAEDF540D9}" type="datetime1">
              <a:rPr lang="en-US"/>
              <a:pPr lvl="0"/>
              <a:t>3/11/2022</a:t>
            </a:fld>
            <a:endParaRPr lang="en-US"/>
          </a:p>
        </p:txBody>
      </p:sp>
      <p:sp>
        <p:nvSpPr>
          <p:cNvPr id="8" name="Footer Placeholder 7">
            <a:extLst>
              <a:ext uri="{FF2B5EF4-FFF2-40B4-BE49-F238E27FC236}">
                <a16:creationId xmlns:a16="http://schemas.microsoft.com/office/drawing/2014/main" id="{AB1280D3-BD27-48EC-99FC-77A3D17E8418}"/>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CEA69063-C6EF-40AB-98F1-193220165087}"/>
              </a:ext>
            </a:extLst>
          </p:cNvPr>
          <p:cNvSpPr txBox="1">
            <a:spLocks noGrp="1"/>
          </p:cNvSpPr>
          <p:nvPr>
            <p:ph type="sldNum" sz="quarter" idx="8"/>
          </p:nvPr>
        </p:nvSpPr>
        <p:spPr/>
        <p:txBody>
          <a:bodyPr/>
          <a:lstStyle>
            <a:lvl1pPr>
              <a:defRPr/>
            </a:lvl1pPr>
          </a:lstStyle>
          <a:p>
            <a:pPr lvl="0"/>
            <a:fld id="{32F25DAF-E7C3-41D1-9E06-E1ACF3811E53}" type="slidenum">
              <a:t>‹#›</a:t>
            </a:fld>
            <a:endParaRPr lang="en-US"/>
          </a:p>
        </p:txBody>
      </p:sp>
    </p:spTree>
    <p:extLst>
      <p:ext uri="{BB962C8B-B14F-4D97-AF65-F5344CB8AC3E}">
        <p14:creationId xmlns:p14="http://schemas.microsoft.com/office/powerpoint/2010/main" val="3648149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5FD6F-030D-42D5-B1E3-13E0265CF37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2D1A20A-0BAA-4985-B23E-7F068B4C46A6}"/>
              </a:ext>
            </a:extLst>
          </p:cNvPr>
          <p:cNvSpPr txBox="1">
            <a:spLocks noGrp="1"/>
          </p:cNvSpPr>
          <p:nvPr>
            <p:ph type="dt" sz="half" idx="7"/>
          </p:nvPr>
        </p:nvSpPr>
        <p:spPr/>
        <p:txBody>
          <a:bodyPr/>
          <a:lstStyle>
            <a:lvl1pPr>
              <a:defRPr/>
            </a:lvl1pPr>
          </a:lstStyle>
          <a:p>
            <a:pPr lvl="0"/>
            <a:fld id="{2847BD3C-2FBC-4CBC-89BF-E892EFD54563}" type="datetime1">
              <a:rPr lang="en-US"/>
              <a:pPr lvl="0"/>
              <a:t>3/11/2022</a:t>
            </a:fld>
            <a:endParaRPr lang="en-US"/>
          </a:p>
        </p:txBody>
      </p:sp>
      <p:sp>
        <p:nvSpPr>
          <p:cNvPr id="4" name="Footer Placeholder 3">
            <a:extLst>
              <a:ext uri="{FF2B5EF4-FFF2-40B4-BE49-F238E27FC236}">
                <a16:creationId xmlns:a16="http://schemas.microsoft.com/office/drawing/2014/main" id="{489461A5-91E5-4DEE-830C-B8E8857D6DA1}"/>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DB532975-B083-431E-8D77-392DFF0BB4BA}"/>
              </a:ext>
            </a:extLst>
          </p:cNvPr>
          <p:cNvSpPr txBox="1">
            <a:spLocks noGrp="1"/>
          </p:cNvSpPr>
          <p:nvPr>
            <p:ph type="sldNum" sz="quarter" idx="8"/>
          </p:nvPr>
        </p:nvSpPr>
        <p:spPr/>
        <p:txBody>
          <a:bodyPr/>
          <a:lstStyle>
            <a:lvl1pPr>
              <a:defRPr/>
            </a:lvl1pPr>
          </a:lstStyle>
          <a:p>
            <a:pPr lvl="0"/>
            <a:fld id="{C9C33597-DD88-4A8F-8A68-84535D450ACD}" type="slidenum">
              <a:t>‹#›</a:t>
            </a:fld>
            <a:endParaRPr lang="en-US"/>
          </a:p>
        </p:txBody>
      </p:sp>
    </p:spTree>
    <p:extLst>
      <p:ext uri="{BB962C8B-B14F-4D97-AF65-F5344CB8AC3E}">
        <p14:creationId xmlns:p14="http://schemas.microsoft.com/office/powerpoint/2010/main" val="3218398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3A0201-885C-4C5D-AC21-4472084EAF22}"/>
              </a:ext>
            </a:extLst>
          </p:cNvPr>
          <p:cNvSpPr txBox="1">
            <a:spLocks noGrp="1"/>
          </p:cNvSpPr>
          <p:nvPr>
            <p:ph type="dt" sz="half" idx="7"/>
          </p:nvPr>
        </p:nvSpPr>
        <p:spPr/>
        <p:txBody>
          <a:bodyPr/>
          <a:lstStyle>
            <a:lvl1pPr>
              <a:defRPr/>
            </a:lvl1pPr>
          </a:lstStyle>
          <a:p>
            <a:pPr lvl="0"/>
            <a:fld id="{11533BD7-CF11-46AB-870F-D5330CC5B8C4}" type="datetime1">
              <a:rPr lang="en-US"/>
              <a:pPr lvl="0"/>
              <a:t>3/11/2022</a:t>
            </a:fld>
            <a:endParaRPr lang="en-US"/>
          </a:p>
        </p:txBody>
      </p:sp>
      <p:sp>
        <p:nvSpPr>
          <p:cNvPr id="3" name="Footer Placeholder 2">
            <a:extLst>
              <a:ext uri="{FF2B5EF4-FFF2-40B4-BE49-F238E27FC236}">
                <a16:creationId xmlns:a16="http://schemas.microsoft.com/office/drawing/2014/main" id="{2602BC05-7F15-472F-B68D-1A6D3E1F50BF}"/>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714453B3-A73D-4F8C-A3CE-7C376E91A73C}"/>
              </a:ext>
            </a:extLst>
          </p:cNvPr>
          <p:cNvSpPr txBox="1">
            <a:spLocks noGrp="1"/>
          </p:cNvSpPr>
          <p:nvPr>
            <p:ph type="sldNum" sz="quarter" idx="8"/>
          </p:nvPr>
        </p:nvSpPr>
        <p:spPr/>
        <p:txBody>
          <a:bodyPr/>
          <a:lstStyle>
            <a:lvl1pPr>
              <a:defRPr/>
            </a:lvl1pPr>
          </a:lstStyle>
          <a:p>
            <a:pPr lvl="0"/>
            <a:fld id="{15D3FE15-A153-4421-AB53-C81288302A43}" type="slidenum">
              <a:t>‹#›</a:t>
            </a:fld>
            <a:endParaRPr lang="en-US"/>
          </a:p>
        </p:txBody>
      </p:sp>
    </p:spTree>
    <p:extLst>
      <p:ext uri="{BB962C8B-B14F-4D97-AF65-F5344CB8AC3E}">
        <p14:creationId xmlns:p14="http://schemas.microsoft.com/office/powerpoint/2010/main" val="780847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9A7F3-E64E-4159-9A25-5B0885482AC4}"/>
              </a:ext>
            </a:extLst>
          </p:cNvPr>
          <p:cNvSpPr txBox="1">
            <a:spLocks noGrp="1"/>
          </p:cNvSpPr>
          <p:nvPr>
            <p:ph type="title"/>
          </p:nvPr>
        </p:nvSpPr>
        <p:spPr>
          <a:xfrm>
            <a:off x="1155252" y="1447796"/>
            <a:ext cx="3401942"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9C245FBC-54D8-4B8A-88CC-B1829614C305}"/>
              </a:ext>
            </a:extLst>
          </p:cNvPr>
          <p:cNvSpPr txBox="1">
            <a:spLocks noGrp="1"/>
          </p:cNvSpPr>
          <p:nvPr>
            <p:ph idx="1"/>
          </p:nvPr>
        </p:nvSpPr>
        <p:spPr>
          <a:xfrm>
            <a:off x="4785859" y="1447796"/>
            <a:ext cx="5197349"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08E139-2D44-4FD0-9B76-6C65E5556830}"/>
              </a:ext>
            </a:extLst>
          </p:cNvPr>
          <p:cNvSpPr txBox="1">
            <a:spLocks noGrp="1"/>
          </p:cNvSpPr>
          <p:nvPr>
            <p:ph type="body" idx="2"/>
          </p:nvPr>
        </p:nvSpPr>
        <p:spPr>
          <a:xfrm>
            <a:off x="1155252" y="3129277"/>
            <a:ext cx="3401942"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B2A4F522-8407-41B0-A749-379D07F6D45F}"/>
              </a:ext>
            </a:extLst>
          </p:cNvPr>
          <p:cNvSpPr txBox="1">
            <a:spLocks noGrp="1"/>
          </p:cNvSpPr>
          <p:nvPr>
            <p:ph type="dt" sz="half" idx="7"/>
          </p:nvPr>
        </p:nvSpPr>
        <p:spPr/>
        <p:txBody>
          <a:bodyPr/>
          <a:lstStyle>
            <a:lvl1pPr>
              <a:defRPr/>
            </a:lvl1pPr>
          </a:lstStyle>
          <a:p>
            <a:pPr lvl="0"/>
            <a:fld id="{822CD59F-8776-495B-AE3F-A4651ED30490}" type="datetime1">
              <a:rPr lang="en-US"/>
              <a:pPr lvl="0"/>
              <a:t>3/11/2022</a:t>
            </a:fld>
            <a:endParaRPr lang="en-US"/>
          </a:p>
        </p:txBody>
      </p:sp>
      <p:sp>
        <p:nvSpPr>
          <p:cNvPr id="6" name="Footer Placeholder 5">
            <a:extLst>
              <a:ext uri="{FF2B5EF4-FFF2-40B4-BE49-F238E27FC236}">
                <a16:creationId xmlns:a16="http://schemas.microsoft.com/office/drawing/2014/main" id="{CC744B66-57F6-43F9-9713-F3DFC7BED3C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0502D84-5714-416E-9A6D-0A0875A2C815}"/>
              </a:ext>
            </a:extLst>
          </p:cNvPr>
          <p:cNvSpPr txBox="1">
            <a:spLocks noGrp="1"/>
          </p:cNvSpPr>
          <p:nvPr>
            <p:ph type="sldNum" sz="quarter" idx="8"/>
          </p:nvPr>
        </p:nvSpPr>
        <p:spPr/>
        <p:txBody>
          <a:bodyPr/>
          <a:lstStyle>
            <a:lvl1pPr>
              <a:defRPr/>
            </a:lvl1pPr>
          </a:lstStyle>
          <a:p>
            <a:pPr lvl="0"/>
            <a:fld id="{07FDBDFC-94E4-40E3-B0E4-B906DD1CE035}" type="slidenum">
              <a:t>‹#›</a:t>
            </a:fld>
            <a:endParaRPr lang="en-US"/>
          </a:p>
        </p:txBody>
      </p:sp>
    </p:spTree>
    <p:extLst>
      <p:ext uri="{BB962C8B-B14F-4D97-AF65-F5344CB8AC3E}">
        <p14:creationId xmlns:p14="http://schemas.microsoft.com/office/powerpoint/2010/main" val="1966866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E7BE5-A297-4C3A-80D1-6A37344CF03F}"/>
              </a:ext>
            </a:extLst>
          </p:cNvPr>
          <p:cNvSpPr txBox="1">
            <a:spLocks noGrp="1"/>
          </p:cNvSpPr>
          <p:nvPr>
            <p:ph type="title"/>
          </p:nvPr>
        </p:nvSpPr>
        <p:spPr>
          <a:xfrm>
            <a:off x="1154201" y="1854192"/>
            <a:ext cx="5094232"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B70A217B-1132-404D-B33A-1CAB50A41BFF}"/>
              </a:ext>
            </a:extLst>
          </p:cNvPr>
          <p:cNvSpPr txBox="1">
            <a:spLocks noGrp="1"/>
          </p:cNvSpPr>
          <p:nvPr>
            <p:ph type="pic" idx="1"/>
          </p:nvPr>
        </p:nvSpPr>
        <p:spPr>
          <a:xfrm>
            <a:off x="6951351" y="1143000"/>
            <a:ext cx="3201232" cy="4572000"/>
          </a:xfrm>
          <a:effectLst>
            <a:outerShdw dist="50804" dir="5400000" algn="tl">
              <a:srgbClr val="000000">
                <a:alpha val="43000"/>
              </a:srgbClr>
            </a:outerShdw>
          </a:effectLst>
        </p:spPr>
        <p:txBody>
          <a:bodyPr anchorCtr="1"/>
          <a:lstStyle>
            <a:lvl1pPr marL="0" indent="0" algn="ctr">
              <a:buNone/>
              <a:defRPr sz="1600"/>
            </a:lvl1pPr>
          </a:lstStyle>
          <a:p>
            <a:pPr lvl="0"/>
            <a:endParaRPr lang="en-US"/>
          </a:p>
        </p:txBody>
      </p:sp>
      <p:sp>
        <p:nvSpPr>
          <p:cNvPr id="4" name="Text Placeholder 3">
            <a:extLst>
              <a:ext uri="{FF2B5EF4-FFF2-40B4-BE49-F238E27FC236}">
                <a16:creationId xmlns:a16="http://schemas.microsoft.com/office/drawing/2014/main" id="{31F99973-42D0-4ACF-B445-AE323CB48AA7}"/>
              </a:ext>
            </a:extLst>
          </p:cNvPr>
          <p:cNvSpPr txBox="1">
            <a:spLocks noGrp="1"/>
          </p:cNvSpPr>
          <p:nvPr>
            <p:ph type="body" idx="2"/>
          </p:nvPr>
        </p:nvSpPr>
        <p:spPr>
          <a:xfrm>
            <a:off x="1155252" y="3657600"/>
            <a:ext cx="5086304"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CD4235E9-8ACF-4709-A699-C534A059DEC2}"/>
              </a:ext>
            </a:extLst>
          </p:cNvPr>
          <p:cNvSpPr txBox="1">
            <a:spLocks noGrp="1"/>
          </p:cNvSpPr>
          <p:nvPr>
            <p:ph type="dt" sz="half" idx="7"/>
          </p:nvPr>
        </p:nvSpPr>
        <p:spPr/>
        <p:txBody>
          <a:bodyPr/>
          <a:lstStyle>
            <a:lvl1pPr>
              <a:defRPr/>
            </a:lvl1pPr>
          </a:lstStyle>
          <a:p>
            <a:pPr lvl="0"/>
            <a:fld id="{0B2B3EE8-5C34-46FD-A1A0-929008607757}" type="datetime1">
              <a:rPr lang="en-US"/>
              <a:pPr lvl="0"/>
              <a:t>3/11/2022</a:t>
            </a:fld>
            <a:endParaRPr lang="en-US"/>
          </a:p>
        </p:txBody>
      </p:sp>
      <p:sp>
        <p:nvSpPr>
          <p:cNvPr id="6" name="Footer Placeholder 5">
            <a:extLst>
              <a:ext uri="{FF2B5EF4-FFF2-40B4-BE49-F238E27FC236}">
                <a16:creationId xmlns:a16="http://schemas.microsoft.com/office/drawing/2014/main" id="{24ED943A-61B5-449D-9C01-B352B013F01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87BF448-0F06-471C-A735-782B7C75A06A}"/>
              </a:ext>
            </a:extLst>
          </p:cNvPr>
          <p:cNvSpPr txBox="1">
            <a:spLocks noGrp="1"/>
          </p:cNvSpPr>
          <p:nvPr>
            <p:ph type="sldNum" sz="quarter" idx="8"/>
          </p:nvPr>
        </p:nvSpPr>
        <p:spPr/>
        <p:txBody>
          <a:bodyPr/>
          <a:lstStyle>
            <a:lvl1pPr>
              <a:defRPr/>
            </a:lvl1pPr>
          </a:lstStyle>
          <a:p>
            <a:pPr lvl="0"/>
            <a:fld id="{989C19C6-5E26-4174-9EFD-AFC8CBEFE7FA}" type="slidenum">
              <a:t>‹#›</a:t>
            </a:fld>
            <a:endParaRPr lang="en-US"/>
          </a:p>
        </p:txBody>
      </p:sp>
    </p:spTree>
    <p:extLst>
      <p:ext uri="{BB962C8B-B14F-4D97-AF65-F5344CB8AC3E}">
        <p14:creationId xmlns:p14="http://schemas.microsoft.com/office/powerpoint/2010/main" val="2026935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9CAE7-216D-449E-A4DD-170CD0ACF0EA}"/>
              </a:ext>
            </a:extLst>
          </p:cNvPr>
          <p:cNvSpPr txBox="1">
            <a:spLocks noGrp="1"/>
          </p:cNvSpPr>
          <p:nvPr>
            <p:ph type="title"/>
          </p:nvPr>
        </p:nvSpPr>
        <p:spPr>
          <a:xfrm>
            <a:off x="1155252" y="4800590"/>
            <a:ext cx="8827955"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9382E674-3BEB-430F-9D53-BA96EF9712AF}"/>
              </a:ext>
            </a:extLst>
          </p:cNvPr>
          <p:cNvSpPr txBox="1">
            <a:spLocks noGrp="1"/>
          </p:cNvSpPr>
          <p:nvPr>
            <p:ph type="pic" idx="4294967295"/>
          </p:nvPr>
        </p:nvSpPr>
        <p:spPr>
          <a:xfrm>
            <a:off x="1155252" y="685800"/>
            <a:ext cx="8827955" cy="3640665"/>
          </a:xfrm>
          <a:effectLst>
            <a:outerShdw dist="50804" dir="5400000" algn="tl">
              <a:srgbClr val="000000">
                <a:alpha val="43000"/>
              </a:srgbClr>
            </a:outerShdw>
          </a:effectLst>
        </p:spPr>
        <p:txBody>
          <a:bodyPr anchorCtr="1"/>
          <a:lstStyle>
            <a:lvl1pPr marL="0" indent="0" algn="ctr">
              <a:buNone/>
              <a:defRPr sz="1600"/>
            </a:lvl1pPr>
          </a:lstStyle>
          <a:p>
            <a:pPr lvl="0"/>
            <a:endParaRPr lang="en-US"/>
          </a:p>
        </p:txBody>
      </p:sp>
      <p:sp>
        <p:nvSpPr>
          <p:cNvPr id="4" name="Text Placeholder 3">
            <a:extLst>
              <a:ext uri="{FF2B5EF4-FFF2-40B4-BE49-F238E27FC236}">
                <a16:creationId xmlns:a16="http://schemas.microsoft.com/office/drawing/2014/main" id="{5A78DE45-D972-4C5B-8D53-9DA7C1705848}"/>
              </a:ext>
            </a:extLst>
          </p:cNvPr>
          <p:cNvSpPr txBox="1">
            <a:spLocks noGrp="1"/>
          </p:cNvSpPr>
          <p:nvPr>
            <p:ph type="body" idx="4294967295"/>
          </p:nvPr>
        </p:nvSpPr>
        <p:spPr>
          <a:xfrm>
            <a:off x="1155252" y="5367326"/>
            <a:ext cx="8827955"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90262C4C-8B3F-4D26-8C3A-EADDE81856C7}"/>
              </a:ext>
            </a:extLst>
          </p:cNvPr>
          <p:cNvSpPr txBox="1">
            <a:spLocks noGrp="1"/>
          </p:cNvSpPr>
          <p:nvPr>
            <p:ph type="dt" sz="half" idx="7"/>
          </p:nvPr>
        </p:nvSpPr>
        <p:spPr/>
        <p:txBody>
          <a:bodyPr/>
          <a:lstStyle>
            <a:lvl1pPr>
              <a:defRPr/>
            </a:lvl1pPr>
          </a:lstStyle>
          <a:p>
            <a:pPr lvl="0"/>
            <a:fld id="{78FEFEFB-3B4A-42FE-B85E-FAC1CB425F53}" type="datetime1">
              <a:rPr lang="en-US"/>
              <a:pPr lvl="0"/>
              <a:t>3/11/2022</a:t>
            </a:fld>
            <a:endParaRPr lang="en-US"/>
          </a:p>
        </p:txBody>
      </p:sp>
      <p:sp>
        <p:nvSpPr>
          <p:cNvPr id="6" name="Footer Placeholder 5">
            <a:extLst>
              <a:ext uri="{FF2B5EF4-FFF2-40B4-BE49-F238E27FC236}">
                <a16:creationId xmlns:a16="http://schemas.microsoft.com/office/drawing/2014/main" id="{3DC0BC5F-783C-4157-9C5E-BE294E14C9E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6A807E4-2D5F-4F6E-935C-27B547189004}"/>
              </a:ext>
            </a:extLst>
          </p:cNvPr>
          <p:cNvSpPr txBox="1">
            <a:spLocks noGrp="1"/>
          </p:cNvSpPr>
          <p:nvPr>
            <p:ph type="sldNum" sz="quarter" idx="8"/>
          </p:nvPr>
        </p:nvSpPr>
        <p:spPr/>
        <p:txBody>
          <a:bodyPr/>
          <a:lstStyle>
            <a:lvl1pPr>
              <a:defRPr/>
            </a:lvl1pPr>
          </a:lstStyle>
          <a:p>
            <a:pPr lvl="0"/>
            <a:fld id="{7CFA83BD-6BF4-46D5-B0C6-60050D33A4E7}" type="slidenum">
              <a:t>‹#›</a:t>
            </a:fld>
            <a:endParaRPr lang="en-US"/>
          </a:p>
        </p:txBody>
      </p:sp>
    </p:spTree>
    <p:extLst>
      <p:ext uri="{BB962C8B-B14F-4D97-AF65-F5344CB8AC3E}">
        <p14:creationId xmlns:p14="http://schemas.microsoft.com/office/powerpoint/2010/main" val="840912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94442-DADE-4B26-8383-F0D024C5D106}"/>
              </a:ext>
            </a:extLst>
          </p:cNvPr>
          <p:cNvSpPr txBox="1">
            <a:spLocks noGrp="1"/>
          </p:cNvSpPr>
          <p:nvPr>
            <p:ph type="title"/>
          </p:nvPr>
        </p:nvSpPr>
        <p:spPr>
          <a:xfrm>
            <a:off x="1155252" y="1447796"/>
            <a:ext cx="8827955"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9928625D-17D1-40B6-BCB2-FC38BC7B2B61}"/>
              </a:ext>
            </a:extLst>
          </p:cNvPr>
          <p:cNvSpPr txBox="1">
            <a:spLocks noGrp="1"/>
          </p:cNvSpPr>
          <p:nvPr>
            <p:ph type="body" idx="4294967295"/>
          </p:nvPr>
        </p:nvSpPr>
        <p:spPr>
          <a:xfrm>
            <a:off x="1155252" y="3657600"/>
            <a:ext cx="8827955"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E919DC08-E82B-414E-B9D3-8357B6CB6B09}"/>
              </a:ext>
            </a:extLst>
          </p:cNvPr>
          <p:cNvSpPr txBox="1">
            <a:spLocks noGrp="1"/>
          </p:cNvSpPr>
          <p:nvPr>
            <p:ph type="dt" sz="half" idx="7"/>
          </p:nvPr>
        </p:nvSpPr>
        <p:spPr/>
        <p:txBody>
          <a:bodyPr/>
          <a:lstStyle>
            <a:lvl1pPr>
              <a:defRPr/>
            </a:lvl1pPr>
          </a:lstStyle>
          <a:p>
            <a:pPr lvl="0"/>
            <a:fld id="{7E43390E-A85C-4FA7-82CE-34B396C0D93B}" type="datetime1">
              <a:rPr lang="en-US"/>
              <a:pPr lvl="0"/>
              <a:t>3/11/2022</a:t>
            </a:fld>
            <a:endParaRPr lang="en-US"/>
          </a:p>
        </p:txBody>
      </p:sp>
      <p:sp>
        <p:nvSpPr>
          <p:cNvPr id="5" name="Footer Placeholder 4">
            <a:extLst>
              <a:ext uri="{FF2B5EF4-FFF2-40B4-BE49-F238E27FC236}">
                <a16:creationId xmlns:a16="http://schemas.microsoft.com/office/drawing/2014/main" id="{76D1C210-6DDC-4E6D-B7CF-0CD74830BAB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1D4F063-DF61-449A-A3D8-7824ABCE593B}"/>
              </a:ext>
            </a:extLst>
          </p:cNvPr>
          <p:cNvSpPr txBox="1">
            <a:spLocks noGrp="1"/>
          </p:cNvSpPr>
          <p:nvPr>
            <p:ph type="sldNum" sz="quarter" idx="8"/>
          </p:nvPr>
        </p:nvSpPr>
        <p:spPr/>
        <p:txBody>
          <a:bodyPr/>
          <a:lstStyle>
            <a:lvl1pPr>
              <a:defRPr/>
            </a:lvl1pPr>
          </a:lstStyle>
          <a:p>
            <a:pPr lvl="0"/>
            <a:fld id="{3443AD9E-FBE4-4A9B-A46C-DE9960387E95}" type="slidenum">
              <a:t>‹#›</a:t>
            </a:fld>
            <a:endParaRPr lang="en-US"/>
          </a:p>
        </p:txBody>
      </p:sp>
    </p:spTree>
    <p:extLst>
      <p:ext uri="{BB962C8B-B14F-4D97-AF65-F5344CB8AC3E}">
        <p14:creationId xmlns:p14="http://schemas.microsoft.com/office/powerpoint/2010/main" val="4060191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542C-5676-47A9-B0B0-031BA8B56FB0}"/>
              </a:ext>
            </a:extLst>
          </p:cNvPr>
          <p:cNvSpPr txBox="1">
            <a:spLocks noGrp="1"/>
          </p:cNvSpPr>
          <p:nvPr>
            <p:ph type="title"/>
          </p:nvPr>
        </p:nvSpPr>
        <p:spPr>
          <a:xfrm>
            <a:off x="1575209" y="1447796"/>
            <a:ext cx="8001402"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CBBB20B5-0DEE-409D-A14A-50A83A22D029}"/>
              </a:ext>
            </a:extLst>
          </p:cNvPr>
          <p:cNvSpPr txBox="1">
            <a:spLocks noGrp="1"/>
          </p:cNvSpPr>
          <p:nvPr>
            <p:ph type="body" idx="4294967295"/>
          </p:nvPr>
        </p:nvSpPr>
        <p:spPr>
          <a:xfrm>
            <a:off x="1930911" y="3771177"/>
            <a:ext cx="7281550"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BDE6E405-738F-4BB5-8B7B-F6FE9E8B78B8}"/>
              </a:ext>
            </a:extLst>
          </p:cNvPr>
          <p:cNvSpPr txBox="1">
            <a:spLocks noGrp="1"/>
          </p:cNvSpPr>
          <p:nvPr>
            <p:ph type="body" idx="4294967295"/>
          </p:nvPr>
        </p:nvSpPr>
        <p:spPr>
          <a:xfrm>
            <a:off x="1155252" y="4350660"/>
            <a:ext cx="8827955"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658D906E-1387-4620-822D-F2B195948FAC}"/>
              </a:ext>
            </a:extLst>
          </p:cNvPr>
          <p:cNvSpPr txBox="1">
            <a:spLocks noGrp="1"/>
          </p:cNvSpPr>
          <p:nvPr>
            <p:ph type="dt" sz="half" idx="7"/>
          </p:nvPr>
        </p:nvSpPr>
        <p:spPr/>
        <p:txBody>
          <a:bodyPr/>
          <a:lstStyle>
            <a:lvl1pPr>
              <a:defRPr/>
            </a:lvl1pPr>
          </a:lstStyle>
          <a:p>
            <a:pPr lvl="0"/>
            <a:fld id="{D135DC69-EF65-4A7E-9C5D-C276E64C9759}" type="datetime1">
              <a:rPr lang="en-US"/>
              <a:pPr lvl="0"/>
              <a:t>3/11/2022</a:t>
            </a:fld>
            <a:endParaRPr lang="en-US"/>
          </a:p>
        </p:txBody>
      </p:sp>
      <p:sp>
        <p:nvSpPr>
          <p:cNvPr id="6" name="Footer Placeholder 4">
            <a:extLst>
              <a:ext uri="{FF2B5EF4-FFF2-40B4-BE49-F238E27FC236}">
                <a16:creationId xmlns:a16="http://schemas.microsoft.com/office/drawing/2014/main" id="{765A2EF4-AE0A-48B5-8D1E-0EDCEDE02A29}"/>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3F15B69B-71D1-4C63-A1F5-CF799410CFC7}"/>
              </a:ext>
            </a:extLst>
          </p:cNvPr>
          <p:cNvSpPr txBox="1">
            <a:spLocks noGrp="1"/>
          </p:cNvSpPr>
          <p:nvPr>
            <p:ph type="sldNum" sz="quarter" idx="8"/>
          </p:nvPr>
        </p:nvSpPr>
        <p:spPr/>
        <p:txBody>
          <a:bodyPr/>
          <a:lstStyle>
            <a:lvl1pPr>
              <a:defRPr/>
            </a:lvl1pPr>
          </a:lstStyle>
          <a:p>
            <a:pPr lvl="0"/>
            <a:fld id="{E800D9E4-4959-4AAF-8820-B572561F3436}" type="slidenum">
              <a:t>‹#›</a:t>
            </a:fld>
            <a:endParaRPr lang="en-US"/>
          </a:p>
        </p:txBody>
      </p:sp>
      <p:sp>
        <p:nvSpPr>
          <p:cNvPr id="8" name="TextBox 11">
            <a:extLst>
              <a:ext uri="{FF2B5EF4-FFF2-40B4-BE49-F238E27FC236}">
                <a16:creationId xmlns:a16="http://schemas.microsoft.com/office/drawing/2014/main" id="{4F5E1C7C-2098-4BAB-96D9-EE7956C391E0}"/>
              </a:ext>
            </a:extLst>
          </p:cNvPr>
          <p:cNvSpPr txBox="1"/>
          <p:nvPr/>
        </p:nvSpPr>
        <p:spPr>
          <a:xfrm>
            <a:off x="898526" y="971257"/>
            <a:ext cx="802120" cy="1969773"/>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1070A849-72C7-48E1-BD65-D29778D99D12}"/>
              </a:ext>
            </a:extLst>
          </p:cNvPr>
          <p:cNvSpPr txBox="1"/>
          <p:nvPr/>
        </p:nvSpPr>
        <p:spPr>
          <a:xfrm>
            <a:off x="9332915" y="2613784"/>
            <a:ext cx="802120" cy="1969773"/>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28492677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E7AAE-DD69-4C1E-9A77-32F90FDC4B41}"/>
              </a:ext>
            </a:extLst>
          </p:cNvPr>
          <p:cNvSpPr txBox="1">
            <a:spLocks noGrp="1"/>
          </p:cNvSpPr>
          <p:nvPr>
            <p:ph type="title"/>
          </p:nvPr>
        </p:nvSpPr>
        <p:spPr>
          <a:xfrm>
            <a:off x="1155252" y="3124203"/>
            <a:ext cx="8827955"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5349C091-188F-4120-BCA7-AC6FB34D00FE}"/>
              </a:ext>
            </a:extLst>
          </p:cNvPr>
          <p:cNvSpPr txBox="1">
            <a:spLocks noGrp="1"/>
          </p:cNvSpPr>
          <p:nvPr>
            <p:ph type="body" idx="4294967295"/>
          </p:nvPr>
        </p:nvSpPr>
        <p:spPr>
          <a:xfrm>
            <a:off x="1155252" y="4777383"/>
            <a:ext cx="8827955"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42C4CF1-51E6-4A0E-97E3-ED132F85FC38}"/>
              </a:ext>
            </a:extLst>
          </p:cNvPr>
          <p:cNvSpPr txBox="1">
            <a:spLocks noGrp="1"/>
          </p:cNvSpPr>
          <p:nvPr>
            <p:ph type="dt" sz="half" idx="7"/>
          </p:nvPr>
        </p:nvSpPr>
        <p:spPr/>
        <p:txBody>
          <a:bodyPr/>
          <a:lstStyle>
            <a:lvl1pPr>
              <a:defRPr/>
            </a:lvl1pPr>
          </a:lstStyle>
          <a:p>
            <a:pPr lvl="0"/>
            <a:fld id="{0E695811-D059-4BE4-B1B0-4602DB070A6D}" type="datetime1">
              <a:rPr lang="en-US"/>
              <a:pPr lvl="0"/>
              <a:t>3/11/2022</a:t>
            </a:fld>
            <a:endParaRPr lang="en-US"/>
          </a:p>
        </p:txBody>
      </p:sp>
      <p:sp>
        <p:nvSpPr>
          <p:cNvPr id="5" name="Footer Placeholder 4">
            <a:extLst>
              <a:ext uri="{FF2B5EF4-FFF2-40B4-BE49-F238E27FC236}">
                <a16:creationId xmlns:a16="http://schemas.microsoft.com/office/drawing/2014/main" id="{48ADEB1B-0B60-4E36-9FDE-94152B19B4B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7778E79-A2D8-4DC0-B049-05EC0B7C31D2}"/>
              </a:ext>
            </a:extLst>
          </p:cNvPr>
          <p:cNvSpPr txBox="1">
            <a:spLocks noGrp="1"/>
          </p:cNvSpPr>
          <p:nvPr>
            <p:ph type="sldNum" sz="quarter" idx="8"/>
          </p:nvPr>
        </p:nvSpPr>
        <p:spPr/>
        <p:txBody>
          <a:bodyPr/>
          <a:lstStyle>
            <a:lvl1pPr>
              <a:defRPr/>
            </a:lvl1pPr>
          </a:lstStyle>
          <a:p>
            <a:pPr lvl="0"/>
            <a:fld id="{9B9B7BA3-2088-493B-88AF-C4A78E745ED9}" type="slidenum">
              <a:t>‹#›</a:t>
            </a:fld>
            <a:endParaRPr lang="en-US"/>
          </a:p>
        </p:txBody>
      </p:sp>
    </p:spTree>
    <p:extLst>
      <p:ext uri="{BB962C8B-B14F-4D97-AF65-F5344CB8AC3E}">
        <p14:creationId xmlns:p14="http://schemas.microsoft.com/office/powerpoint/2010/main" val="5399640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808E-1965-4B81-8583-2D9D0FCA0151}"/>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3300B6F-B83D-4431-818E-5EADC8582D9A}"/>
              </a:ext>
            </a:extLst>
          </p:cNvPr>
          <p:cNvSpPr txBox="1">
            <a:spLocks noGrp="1"/>
          </p:cNvSpPr>
          <p:nvPr>
            <p:ph type="body" idx="4294967295"/>
          </p:nvPr>
        </p:nvSpPr>
        <p:spPr>
          <a:xfrm>
            <a:off x="633103" y="1981203"/>
            <a:ext cx="294763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433EFAF6-E26D-4B69-B19E-F9BA048CDD98}"/>
              </a:ext>
            </a:extLst>
          </p:cNvPr>
          <p:cNvSpPr txBox="1">
            <a:spLocks noGrp="1"/>
          </p:cNvSpPr>
          <p:nvPr>
            <p:ph type="body" idx="4294967295"/>
          </p:nvPr>
        </p:nvSpPr>
        <p:spPr>
          <a:xfrm>
            <a:off x="652634" y="2667003"/>
            <a:ext cx="2928119"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AEF5621E-ED07-4AC5-BF4D-8C5EE3ACA520}"/>
              </a:ext>
            </a:extLst>
          </p:cNvPr>
          <p:cNvSpPr txBox="1">
            <a:spLocks noGrp="1"/>
          </p:cNvSpPr>
          <p:nvPr>
            <p:ph type="body" idx="4294967295"/>
          </p:nvPr>
        </p:nvSpPr>
        <p:spPr>
          <a:xfrm>
            <a:off x="3884672" y="1981203"/>
            <a:ext cx="2937007"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0F9441F4-110B-4D7B-A88C-D8B03E3A00BB}"/>
              </a:ext>
            </a:extLst>
          </p:cNvPr>
          <p:cNvSpPr txBox="1">
            <a:spLocks noGrp="1"/>
          </p:cNvSpPr>
          <p:nvPr>
            <p:ph type="body" idx="4294967295"/>
          </p:nvPr>
        </p:nvSpPr>
        <p:spPr>
          <a:xfrm>
            <a:off x="3874120" y="2667003"/>
            <a:ext cx="2947559"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1B3E97A0-6907-489A-8384-67749A7DE1E6}"/>
              </a:ext>
            </a:extLst>
          </p:cNvPr>
          <p:cNvSpPr txBox="1">
            <a:spLocks noGrp="1"/>
          </p:cNvSpPr>
          <p:nvPr>
            <p:ph type="body" idx="4294967295"/>
          </p:nvPr>
        </p:nvSpPr>
        <p:spPr>
          <a:xfrm>
            <a:off x="7126550" y="1981203"/>
            <a:ext cx="293288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DC27561F-B06C-448C-9F03-8FD83295A9A4}"/>
              </a:ext>
            </a:extLst>
          </p:cNvPr>
          <p:cNvSpPr txBox="1">
            <a:spLocks noGrp="1"/>
          </p:cNvSpPr>
          <p:nvPr>
            <p:ph type="body" idx="4294967295"/>
          </p:nvPr>
        </p:nvSpPr>
        <p:spPr>
          <a:xfrm>
            <a:off x="7126550" y="2667003"/>
            <a:ext cx="2932883"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C86E7BFE-73F8-431C-AF39-80F1E9D2628F}"/>
              </a:ext>
            </a:extLst>
          </p:cNvPr>
          <p:cNvCxnSpPr/>
          <p:nvPr/>
        </p:nvCxnSpPr>
        <p:spPr>
          <a:xfrm>
            <a:off x="3727103" y="2133596"/>
            <a:ext cx="0" cy="3962407"/>
          </a:xfrm>
          <a:prstGeom prst="straightConnector1">
            <a:avLst/>
          </a:prstGeom>
          <a:noFill/>
          <a:ln w="12701" cap="rnd">
            <a:solidFill>
              <a:srgbClr val="8AD0D6">
                <a:alpha val="40000"/>
              </a:srgbClr>
            </a:solidFill>
            <a:prstDash val="solid"/>
            <a:miter/>
          </a:ln>
        </p:spPr>
      </p:cxnSp>
      <p:cxnSp>
        <p:nvCxnSpPr>
          <p:cNvPr id="10" name="Straight Connector 17">
            <a:extLst>
              <a:ext uri="{FF2B5EF4-FFF2-40B4-BE49-F238E27FC236}">
                <a16:creationId xmlns:a16="http://schemas.microsoft.com/office/drawing/2014/main" id="{8CC1799C-0F5F-4104-83E4-A59D630CA6BD}"/>
              </a:ext>
            </a:extLst>
          </p:cNvPr>
          <p:cNvCxnSpPr/>
          <p:nvPr/>
        </p:nvCxnSpPr>
        <p:spPr>
          <a:xfrm>
            <a:off x="6964042" y="2133596"/>
            <a:ext cx="0" cy="3966887"/>
          </a:xfrm>
          <a:prstGeom prst="straightConnector1">
            <a:avLst/>
          </a:prstGeom>
          <a:noFill/>
          <a:ln w="12701" cap="rnd">
            <a:solidFill>
              <a:srgbClr val="8AD0D6">
                <a:alpha val="40000"/>
              </a:srgbClr>
            </a:solidFill>
            <a:prstDash val="solid"/>
            <a:miter/>
          </a:ln>
        </p:spPr>
      </p:cxnSp>
      <p:sp>
        <p:nvSpPr>
          <p:cNvPr id="11" name="Date Placeholder 3">
            <a:extLst>
              <a:ext uri="{FF2B5EF4-FFF2-40B4-BE49-F238E27FC236}">
                <a16:creationId xmlns:a16="http://schemas.microsoft.com/office/drawing/2014/main" id="{FEDE22FF-1FE3-4B6B-A06E-12E9E9AA782F}"/>
              </a:ext>
            </a:extLst>
          </p:cNvPr>
          <p:cNvSpPr txBox="1">
            <a:spLocks noGrp="1"/>
          </p:cNvSpPr>
          <p:nvPr>
            <p:ph type="dt" sz="half" idx="7"/>
          </p:nvPr>
        </p:nvSpPr>
        <p:spPr/>
        <p:txBody>
          <a:bodyPr/>
          <a:lstStyle>
            <a:lvl1pPr>
              <a:defRPr/>
            </a:lvl1pPr>
          </a:lstStyle>
          <a:p>
            <a:pPr lvl="0"/>
            <a:fld id="{8CCAEC44-0FAB-4FED-B64D-8380FA6704AB}" type="datetime1">
              <a:rPr lang="en-US"/>
              <a:pPr lvl="0"/>
              <a:t>3/11/2022</a:t>
            </a:fld>
            <a:endParaRPr lang="en-US"/>
          </a:p>
        </p:txBody>
      </p:sp>
      <p:sp>
        <p:nvSpPr>
          <p:cNvPr id="12" name="Footer Placeholder 4">
            <a:extLst>
              <a:ext uri="{FF2B5EF4-FFF2-40B4-BE49-F238E27FC236}">
                <a16:creationId xmlns:a16="http://schemas.microsoft.com/office/drawing/2014/main" id="{FC60245E-E934-4AEA-834D-BBD016724CA4}"/>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926C513C-31D3-4181-9001-D18C83974A62}"/>
              </a:ext>
            </a:extLst>
          </p:cNvPr>
          <p:cNvSpPr txBox="1">
            <a:spLocks noGrp="1"/>
          </p:cNvSpPr>
          <p:nvPr>
            <p:ph type="sldNum" sz="quarter" idx="8"/>
          </p:nvPr>
        </p:nvSpPr>
        <p:spPr/>
        <p:txBody>
          <a:bodyPr/>
          <a:lstStyle>
            <a:lvl1pPr>
              <a:defRPr/>
            </a:lvl1pPr>
          </a:lstStyle>
          <a:p>
            <a:pPr lvl="0"/>
            <a:fld id="{3931793A-A2D5-4E5E-815D-F838DD9A8E59}" type="slidenum">
              <a:t>‹#›</a:t>
            </a:fld>
            <a:endParaRPr lang="en-US"/>
          </a:p>
        </p:txBody>
      </p:sp>
    </p:spTree>
    <p:extLst>
      <p:ext uri="{BB962C8B-B14F-4D97-AF65-F5344CB8AC3E}">
        <p14:creationId xmlns:p14="http://schemas.microsoft.com/office/powerpoint/2010/main" val="205872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1694F-F9BB-452D-899E-CF8979BD60A1}"/>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561FCF4-A252-4111-AF9D-6D900F9FE9AC}"/>
              </a:ext>
            </a:extLst>
          </p:cNvPr>
          <p:cNvSpPr txBox="1">
            <a:spLocks noGrp="1"/>
          </p:cNvSpPr>
          <p:nvPr>
            <p:ph type="body" idx="4294967295"/>
          </p:nvPr>
        </p:nvSpPr>
        <p:spPr>
          <a:xfrm>
            <a:off x="652634" y="4250945"/>
            <a:ext cx="2940820"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6DD5DD9B-5DBD-455F-A9B9-C89BD9656F91}"/>
              </a:ext>
            </a:extLst>
          </p:cNvPr>
          <p:cNvSpPr txBox="1">
            <a:spLocks noGrp="1"/>
          </p:cNvSpPr>
          <p:nvPr>
            <p:ph type="pic" idx="4294967295"/>
          </p:nvPr>
        </p:nvSpPr>
        <p:spPr>
          <a:xfrm>
            <a:off x="652634" y="2209803"/>
            <a:ext cx="2940820" cy="1524003"/>
          </a:xfrm>
          <a:effectLst>
            <a:outerShdw dist="50804" dir="5400000" algn="tl">
              <a:srgbClr val="000000">
                <a:alpha val="43000"/>
              </a:srgbClr>
            </a:outerShdw>
          </a:effectLst>
        </p:spPr>
        <p:txBody>
          <a:bodyPr anchorCtr="1"/>
          <a:lstStyle>
            <a:lvl1pPr marL="0" indent="0" algn="ctr">
              <a:buNone/>
              <a:defRPr sz="1600"/>
            </a:lvl1pPr>
          </a:lstStyle>
          <a:p>
            <a:pPr lvl="0"/>
            <a:endParaRPr lang="en-US"/>
          </a:p>
        </p:txBody>
      </p:sp>
      <p:sp>
        <p:nvSpPr>
          <p:cNvPr id="5" name="Text Placeholder 3">
            <a:extLst>
              <a:ext uri="{FF2B5EF4-FFF2-40B4-BE49-F238E27FC236}">
                <a16:creationId xmlns:a16="http://schemas.microsoft.com/office/drawing/2014/main" id="{394CE7F2-5FC2-4767-BB94-9B8E674DB1F3}"/>
              </a:ext>
            </a:extLst>
          </p:cNvPr>
          <p:cNvSpPr txBox="1">
            <a:spLocks noGrp="1"/>
          </p:cNvSpPr>
          <p:nvPr>
            <p:ph type="body" idx="4294967295"/>
          </p:nvPr>
        </p:nvSpPr>
        <p:spPr>
          <a:xfrm>
            <a:off x="652634" y="4827209"/>
            <a:ext cx="2940820"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188BB594-ADB4-4680-B014-74041FC6F13C}"/>
              </a:ext>
            </a:extLst>
          </p:cNvPr>
          <p:cNvSpPr txBox="1">
            <a:spLocks noGrp="1"/>
          </p:cNvSpPr>
          <p:nvPr>
            <p:ph type="body" idx="4294967295"/>
          </p:nvPr>
        </p:nvSpPr>
        <p:spPr>
          <a:xfrm>
            <a:off x="3890397" y="4250945"/>
            <a:ext cx="293128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15EA1A5A-188D-440A-97EA-00A0549F69F6}"/>
              </a:ext>
            </a:extLst>
          </p:cNvPr>
          <p:cNvSpPr txBox="1">
            <a:spLocks noGrp="1"/>
          </p:cNvSpPr>
          <p:nvPr>
            <p:ph type="pic" idx="4294967295"/>
          </p:nvPr>
        </p:nvSpPr>
        <p:spPr>
          <a:xfrm>
            <a:off x="3890397" y="2209803"/>
            <a:ext cx="2931282" cy="1524003"/>
          </a:xfrm>
          <a:effectLst>
            <a:outerShdw dist="50804" dir="5400000" algn="tl">
              <a:srgbClr val="000000">
                <a:alpha val="43000"/>
              </a:srgbClr>
            </a:outerShdw>
          </a:effectLst>
        </p:spPr>
        <p:txBody>
          <a:bodyPr anchorCtr="1"/>
          <a:lstStyle>
            <a:lvl1pPr marL="0" indent="0" algn="ctr">
              <a:buNone/>
              <a:defRPr sz="1600"/>
            </a:lvl1pPr>
          </a:lstStyle>
          <a:p>
            <a:pPr lvl="0"/>
            <a:endParaRPr lang="en-US"/>
          </a:p>
        </p:txBody>
      </p:sp>
      <p:sp>
        <p:nvSpPr>
          <p:cNvPr id="8" name="Text Placeholder 3">
            <a:extLst>
              <a:ext uri="{FF2B5EF4-FFF2-40B4-BE49-F238E27FC236}">
                <a16:creationId xmlns:a16="http://schemas.microsoft.com/office/drawing/2014/main" id="{CFA01FC7-3EA3-4B00-9478-01A926763ECB}"/>
              </a:ext>
            </a:extLst>
          </p:cNvPr>
          <p:cNvSpPr txBox="1">
            <a:spLocks noGrp="1"/>
          </p:cNvSpPr>
          <p:nvPr>
            <p:ph type="body" idx="4294967295"/>
          </p:nvPr>
        </p:nvSpPr>
        <p:spPr>
          <a:xfrm>
            <a:off x="3889043" y="4827209"/>
            <a:ext cx="2935178"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76EF7C10-E19B-400E-9FCD-5C9611DE1560}"/>
              </a:ext>
            </a:extLst>
          </p:cNvPr>
          <p:cNvSpPr txBox="1">
            <a:spLocks noGrp="1"/>
          </p:cNvSpPr>
          <p:nvPr>
            <p:ph type="body" idx="4294967295"/>
          </p:nvPr>
        </p:nvSpPr>
        <p:spPr>
          <a:xfrm>
            <a:off x="7126550" y="4250945"/>
            <a:ext cx="293288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048F92CE-677C-488C-A699-EEC6497C86DD}"/>
              </a:ext>
            </a:extLst>
          </p:cNvPr>
          <p:cNvSpPr txBox="1">
            <a:spLocks noGrp="1"/>
          </p:cNvSpPr>
          <p:nvPr>
            <p:ph type="pic" idx="4294967295"/>
          </p:nvPr>
        </p:nvSpPr>
        <p:spPr>
          <a:xfrm>
            <a:off x="7126550" y="2209803"/>
            <a:ext cx="2932883" cy="1524003"/>
          </a:xfrm>
          <a:effectLst>
            <a:outerShdw dist="50804" dir="5400000" algn="tl">
              <a:srgbClr val="000000">
                <a:alpha val="43000"/>
              </a:srgbClr>
            </a:outerShdw>
          </a:effectLst>
        </p:spPr>
        <p:txBody>
          <a:bodyPr anchorCtr="1"/>
          <a:lstStyle>
            <a:lvl1pPr marL="0" indent="0" algn="ctr">
              <a:buNone/>
              <a:defRPr sz="1600"/>
            </a:lvl1pPr>
          </a:lstStyle>
          <a:p>
            <a:pPr lvl="0"/>
            <a:endParaRPr lang="en-US"/>
          </a:p>
        </p:txBody>
      </p:sp>
      <p:sp>
        <p:nvSpPr>
          <p:cNvPr id="11" name="Text Placeholder 3">
            <a:extLst>
              <a:ext uri="{FF2B5EF4-FFF2-40B4-BE49-F238E27FC236}">
                <a16:creationId xmlns:a16="http://schemas.microsoft.com/office/drawing/2014/main" id="{0970B4C8-0E34-4296-97E4-14B97967502B}"/>
              </a:ext>
            </a:extLst>
          </p:cNvPr>
          <p:cNvSpPr txBox="1">
            <a:spLocks noGrp="1"/>
          </p:cNvSpPr>
          <p:nvPr>
            <p:ph type="body" idx="4294967295"/>
          </p:nvPr>
        </p:nvSpPr>
        <p:spPr>
          <a:xfrm>
            <a:off x="7126431" y="4827209"/>
            <a:ext cx="2936760" cy="659190"/>
          </a:xfrm>
        </p:spPr>
        <p:txBody>
          <a:bodyPr/>
          <a:lstStyle>
            <a:lvl1pPr marL="0" indent="0">
              <a:buNone/>
              <a:defRPr sz="1400"/>
            </a:lvl1pPr>
          </a:lstStyle>
          <a:p>
            <a:pPr lvl="0"/>
            <a:r>
              <a:rPr lang="en-US"/>
              <a:t>Click to edit Master text styles</a:t>
            </a:r>
          </a:p>
        </p:txBody>
      </p:sp>
      <p:cxnSp>
        <p:nvCxnSpPr>
          <p:cNvPr id="12" name="Straight Connector 18">
            <a:extLst>
              <a:ext uri="{FF2B5EF4-FFF2-40B4-BE49-F238E27FC236}">
                <a16:creationId xmlns:a16="http://schemas.microsoft.com/office/drawing/2014/main" id="{43E1BF2A-1295-443B-BDAA-6093AEA6B4CC}"/>
              </a:ext>
            </a:extLst>
          </p:cNvPr>
          <p:cNvCxnSpPr/>
          <p:nvPr/>
        </p:nvCxnSpPr>
        <p:spPr>
          <a:xfrm>
            <a:off x="3727103" y="2133596"/>
            <a:ext cx="0" cy="3962407"/>
          </a:xfrm>
          <a:prstGeom prst="straightConnector1">
            <a:avLst/>
          </a:prstGeom>
          <a:noFill/>
          <a:ln w="12701" cap="rnd">
            <a:solidFill>
              <a:srgbClr val="8AD0D6">
                <a:alpha val="40000"/>
              </a:srgbClr>
            </a:solidFill>
            <a:prstDash val="solid"/>
            <a:miter/>
          </a:ln>
        </p:spPr>
      </p:cxnSp>
      <p:cxnSp>
        <p:nvCxnSpPr>
          <p:cNvPr id="13" name="Straight Connector 19">
            <a:extLst>
              <a:ext uri="{FF2B5EF4-FFF2-40B4-BE49-F238E27FC236}">
                <a16:creationId xmlns:a16="http://schemas.microsoft.com/office/drawing/2014/main" id="{37D44B5C-2A51-4AEF-A6C3-DF80BF4A8E87}"/>
              </a:ext>
            </a:extLst>
          </p:cNvPr>
          <p:cNvCxnSpPr/>
          <p:nvPr/>
        </p:nvCxnSpPr>
        <p:spPr>
          <a:xfrm>
            <a:off x="6964042" y="2133596"/>
            <a:ext cx="0" cy="3966887"/>
          </a:xfrm>
          <a:prstGeom prst="straightConnector1">
            <a:avLst/>
          </a:prstGeom>
          <a:noFill/>
          <a:ln w="12701" cap="rnd">
            <a:solidFill>
              <a:srgbClr val="8AD0D6">
                <a:alpha val="40000"/>
              </a:srgbClr>
            </a:solidFill>
            <a:prstDash val="solid"/>
            <a:miter/>
          </a:ln>
        </p:spPr>
      </p:cxnSp>
      <p:sp>
        <p:nvSpPr>
          <p:cNvPr id="14" name="Date Placeholder 3">
            <a:extLst>
              <a:ext uri="{FF2B5EF4-FFF2-40B4-BE49-F238E27FC236}">
                <a16:creationId xmlns:a16="http://schemas.microsoft.com/office/drawing/2014/main" id="{219EC4A2-4717-4A07-8661-3C34EAF6BD87}"/>
              </a:ext>
            </a:extLst>
          </p:cNvPr>
          <p:cNvSpPr txBox="1">
            <a:spLocks noGrp="1"/>
          </p:cNvSpPr>
          <p:nvPr>
            <p:ph type="dt" sz="half" idx="7"/>
          </p:nvPr>
        </p:nvSpPr>
        <p:spPr/>
        <p:txBody>
          <a:bodyPr/>
          <a:lstStyle>
            <a:lvl1pPr>
              <a:defRPr/>
            </a:lvl1pPr>
          </a:lstStyle>
          <a:p>
            <a:pPr lvl="0"/>
            <a:fld id="{FB0505CE-5966-404E-885A-959AAD29B8FA}" type="datetime1">
              <a:rPr lang="en-US"/>
              <a:pPr lvl="0"/>
              <a:t>3/11/2022</a:t>
            </a:fld>
            <a:endParaRPr lang="en-US"/>
          </a:p>
        </p:txBody>
      </p:sp>
      <p:sp>
        <p:nvSpPr>
          <p:cNvPr id="15" name="Footer Placeholder 4">
            <a:extLst>
              <a:ext uri="{FF2B5EF4-FFF2-40B4-BE49-F238E27FC236}">
                <a16:creationId xmlns:a16="http://schemas.microsoft.com/office/drawing/2014/main" id="{634F190E-6FA9-4B77-BC86-56D66A5C70C4}"/>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5733944E-4BFA-4413-A8B5-C41DE93CC222}"/>
              </a:ext>
            </a:extLst>
          </p:cNvPr>
          <p:cNvSpPr txBox="1">
            <a:spLocks noGrp="1"/>
          </p:cNvSpPr>
          <p:nvPr>
            <p:ph type="sldNum" sz="quarter" idx="8"/>
          </p:nvPr>
        </p:nvSpPr>
        <p:spPr/>
        <p:txBody>
          <a:bodyPr/>
          <a:lstStyle>
            <a:lvl1pPr>
              <a:defRPr/>
            </a:lvl1pPr>
          </a:lstStyle>
          <a:p>
            <a:pPr lvl="0"/>
            <a:fld id="{8F290F84-3ED9-4E2D-ADA0-226E04D23BE7}" type="slidenum">
              <a:t>‹#›</a:t>
            </a:fld>
            <a:endParaRPr lang="en-US"/>
          </a:p>
        </p:txBody>
      </p:sp>
    </p:spTree>
    <p:extLst>
      <p:ext uri="{BB962C8B-B14F-4D97-AF65-F5344CB8AC3E}">
        <p14:creationId xmlns:p14="http://schemas.microsoft.com/office/powerpoint/2010/main" val="25641065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EF68-177D-4FF5-B02B-640B289C6B38}"/>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8F47735-1F5A-4789-AEBE-78C0541B7F2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656775-21B8-4930-8234-D9F3D0BBFB69}"/>
              </a:ext>
            </a:extLst>
          </p:cNvPr>
          <p:cNvSpPr txBox="1">
            <a:spLocks noGrp="1"/>
          </p:cNvSpPr>
          <p:nvPr>
            <p:ph type="dt" sz="half" idx="7"/>
          </p:nvPr>
        </p:nvSpPr>
        <p:spPr/>
        <p:txBody>
          <a:bodyPr/>
          <a:lstStyle>
            <a:lvl1pPr>
              <a:defRPr/>
            </a:lvl1pPr>
          </a:lstStyle>
          <a:p>
            <a:pPr lvl="0"/>
            <a:fld id="{D2912E88-B636-4C56-8E8C-BD71772C96F2}" type="datetime1">
              <a:rPr lang="en-US"/>
              <a:pPr lvl="0"/>
              <a:t>3/11/2022</a:t>
            </a:fld>
            <a:endParaRPr lang="en-US"/>
          </a:p>
        </p:txBody>
      </p:sp>
      <p:sp>
        <p:nvSpPr>
          <p:cNvPr id="5" name="Footer Placeholder 4">
            <a:extLst>
              <a:ext uri="{FF2B5EF4-FFF2-40B4-BE49-F238E27FC236}">
                <a16:creationId xmlns:a16="http://schemas.microsoft.com/office/drawing/2014/main" id="{EC8A1A7C-6EE5-4BFB-A48A-EA0F74F53D3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DE097AE-2E00-47F6-B7A6-001CD318F271}"/>
              </a:ext>
            </a:extLst>
          </p:cNvPr>
          <p:cNvSpPr txBox="1">
            <a:spLocks noGrp="1"/>
          </p:cNvSpPr>
          <p:nvPr>
            <p:ph type="sldNum" sz="quarter" idx="8"/>
          </p:nvPr>
        </p:nvSpPr>
        <p:spPr/>
        <p:txBody>
          <a:bodyPr/>
          <a:lstStyle>
            <a:lvl1pPr>
              <a:defRPr/>
            </a:lvl1pPr>
          </a:lstStyle>
          <a:p>
            <a:pPr lvl="0"/>
            <a:fld id="{5D8AAB7C-BD3B-4A43-8FC0-90E9C9FFB73D}" type="slidenum">
              <a:t>‹#›</a:t>
            </a:fld>
            <a:endParaRPr lang="en-US"/>
          </a:p>
        </p:txBody>
      </p:sp>
    </p:spTree>
    <p:extLst>
      <p:ext uri="{BB962C8B-B14F-4D97-AF65-F5344CB8AC3E}">
        <p14:creationId xmlns:p14="http://schemas.microsoft.com/office/powerpoint/2010/main" val="460937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1F60BA-8041-484A-8E38-56E2F08A781A}"/>
              </a:ext>
            </a:extLst>
          </p:cNvPr>
          <p:cNvSpPr txBox="1">
            <a:spLocks noGrp="1"/>
          </p:cNvSpPr>
          <p:nvPr>
            <p:ph type="title" orient="vert"/>
          </p:nvPr>
        </p:nvSpPr>
        <p:spPr>
          <a:xfrm>
            <a:off x="8306373" y="430216"/>
            <a:ext cx="1753060"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AD1807C-CBD2-405C-9554-BAFEFC83B345}"/>
              </a:ext>
            </a:extLst>
          </p:cNvPr>
          <p:cNvSpPr txBox="1">
            <a:spLocks noGrp="1"/>
          </p:cNvSpPr>
          <p:nvPr>
            <p:ph type="body" orient="vert" idx="1"/>
          </p:nvPr>
        </p:nvSpPr>
        <p:spPr>
          <a:xfrm>
            <a:off x="652634" y="773207"/>
            <a:ext cx="7425083" cy="5483135"/>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0C2DD0-7568-44B8-BB9C-02C640F49EE4}"/>
              </a:ext>
            </a:extLst>
          </p:cNvPr>
          <p:cNvSpPr txBox="1">
            <a:spLocks noGrp="1"/>
          </p:cNvSpPr>
          <p:nvPr>
            <p:ph type="dt" sz="half" idx="7"/>
          </p:nvPr>
        </p:nvSpPr>
        <p:spPr/>
        <p:txBody>
          <a:bodyPr/>
          <a:lstStyle>
            <a:lvl1pPr>
              <a:defRPr/>
            </a:lvl1pPr>
          </a:lstStyle>
          <a:p>
            <a:pPr lvl="0"/>
            <a:fld id="{A176B5E8-6F29-4A00-B491-095480166210}" type="datetime1">
              <a:rPr lang="en-US"/>
              <a:pPr lvl="0"/>
              <a:t>3/11/2022</a:t>
            </a:fld>
            <a:endParaRPr lang="en-US"/>
          </a:p>
        </p:txBody>
      </p:sp>
      <p:sp>
        <p:nvSpPr>
          <p:cNvPr id="5" name="Footer Placeholder 4">
            <a:extLst>
              <a:ext uri="{FF2B5EF4-FFF2-40B4-BE49-F238E27FC236}">
                <a16:creationId xmlns:a16="http://schemas.microsoft.com/office/drawing/2014/main" id="{6F0E8199-E34D-4A39-B402-0AF7EC81BB0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3834B49-DAF3-46A4-8E23-F960A18B28D4}"/>
              </a:ext>
            </a:extLst>
          </p:cNvPr>
          <p:cNvSpPr txBox="1">
            <a:spLocks noGrp="1"/>
          </p:cNvSpPr>
          <p:nvPr>
            <p:ph type="sldNum" sz="quarter" idx="8"/>
          </p:nvPr>
        </p:nvSpPr>
        <p:spPr/>
        <p:txBody>
          <a:bodyPr/>
          <a:lstStyle>
            <a:lvl1pPr>
              <a:defRPr/>
            </a:lvl1pPr>
          </a:lstStyle>
          <a:p>
            <a:pPr lvl="0"/>
            <a:fld id="{B4DD776D-2B7D-476F-979D-078630E46A5D}" type="slidenum">
              <a:t>‹#›</a:t>
            </a:fld>
            <a:endParaRPr lang="en-US"/>
          </a:p>
        </p:txBody>
      </p:sp>
    </p:spTree>
    <p:extLst>
      <p:ext uri="{BB962C8B-B14F-4D97-AF65-F5344CB8AC3E}">
        <p14:creationId xmlns:p14="http://schemas.microsoft.com/office/powerpoint/2010/main" val="13075239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9556322"/>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476899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1"/>
          <a:stretch>
            <a:fillRect/>
          </a:stretch>
        </a:blipFill>
        <a:effectLst/>
      </p:bgPr>
    </p:bg>
    <p:spTree>
      <p:nvGrpSpPr>
        <p:cNvPr id="1" name=""/>
        <p:cNvGrpSpPr/>
        <p:nvPr/>
      </p:nvGrpSpPr>
      <p:grpSpPr>
        <a:xfrm>
          <a:off x="0" y="0"/>
          <a:ext cx="0" cy="0"/>
          <a:chOff x="0" y="0"/>
          <a:chExt cx="0" cy="0"/>
        </a:xfrm>
      </p:grpSpPr>
      <p:sp>
        <p:nvSpPr>
          <p:cNvPr id="2" name="Oval 21">
            <a:extLst>
              <a:ext uri="{FF2B5EF4-FFF2-40B4-BE49-F238E27FC236}">
                <a16:creationId xmlns:a16="http://schemas.microsoft.com/office/drawing/2014/main" id="{DBC101C1-A7F8-4BAE-97FF-31FB2329814E}"/>
              </a:ext>
            </a:extLst>
          </p:cNvPr>
          <p:cNvSpPr/>
          <p:nvPr/>
        </p:nvSpPr>
        <p:spPr>
          <a:xfrm>
            <a:off x="8399239" y="1676396"/>
            <a:ext cx="3759198"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Oval 22">
            <a:extLst>
              <a:ext uri="{FF2B5EF4-FFF2-40B4-BE49-F238E27FC236}">
                <a16:creationId xmlns:a16="http://schemas.microsoft.com/office/drawing/2014/main" id="{A74CF637-D799-4C79-89E0-B3793E156EE9}"/>
              </a:ext>
            </a:extLst>
          </p:cNvPr>
          <p:cNvSpPr/>
          <p:nvPr/>
        </p:nvSpPr>
        <p:spPr>
          <a:xfrm>
            <a:off x="7586447" y="-457200"/>
            <a:ext cx="2133596"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14000"/>
                </a:srgbClr>
              </a:gs>
              <a:gs pos="100000">
                <a:srgbClr val="50B9C1">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23">
            <a:extLst>
              <a:ext uri="{FF2B5EF4-FFF2-40B4-BE49-F238E27FC236}">
                <a16:creationId xmlns:a16="http://schemas.microsoft.com/office/drawing/2014/main" id="{619C0B9C-2F0E-47C8-BB7A-A8FB2A3B9E6B}"/>
              </a:ext>
            </a:extLst>
          </p:cNvPr>
          <p:cNvSpPr/>
          <p:nvPr/>
        </p:nvSpPr>
        <p:spPr>
          <a:xfrm>
            <a:off x="8399239" y="6096003"/>
            <a:ext cx="1320795"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9000"/>
                </a:srgbClr>
              </a:gs>
              <a:gs pos="100000">
                <a:srgbClr val="50B9C1">
                  <a:alpha val="5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9">
            <a:extLst>
              <a:ext uri="{FF2B5EF4-FFF2-40B4-BE49-F238E27FC236}">
                <a16:creationId xmlns:a16="http://schemas.microsoft.com/office/drawing/2014/main" id="{C336680E-7812-4912-9EF4-FCA68DC3B47C}"/>
              </a:ext>
            </a:extLst>
          </p:cNvPr>
          <p:cNvSpPr/>
          <p:nvPr/>
        </p:nvSpPr>
        <p:spPr>
          <a:xfrm>
            <a:off x="-205310" y="2667003"/>
            <a:ext cx="5587998"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11000"/>
                </a:srgbClr>
              </a:gs>
              <a:gs pos="100000">
                <a:srgbClr val="50B9C1">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20">
            <a:extLst>
              <a:ext uri="{FF2B5EF4-FFF2-40B4-BE49-F238E27FC236}">
                <a16:creationId xmlns:a16="http://schemas.microsoft.com/office/drawing/2014/main" id="{3437058C-3C17-4F7B-A977-BE76B06038F6}"/>
              </a:ext>
            </a:extLst>
          </p:cNvPr>
          <p:cNvSpPr/>
          <p:nvPr/>
        </p:nvSpPr>
        <p:spPr>
          <a:xfrm>
            <a:off x="-1119710" y="2895603"/>
            <a:ext cx="3149595"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8000"/>
                </a:srgbClr>
              </a:gs>
              <a:gs pos="100000">
                <a:srgbClr val="50B9C1">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18">
            <a:extLst>
              <a:ext uri="{FF2B5EF4-FFF2-40B4-BE49-F238E27FC236}">
                <a16:creationId xmlns:a16="http://schemas.microsoft.com/office/drawing/2014/main" id="{317764FD-D41C-44F7-BF69-BE4827824D11}"/>
              </a:ext>
            </a:extLst>
          </p:cNvPr>
          <p:cNvSpPr/>
          <p:nvPr/>
        </p:nvSpPr>
        <p:spPr>
          <a:xfrm>
            <a:off x="10327526" y="0"/>
            <a:ext cx="914400" cy="1099456"/>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D29C2347-5D6F-400D-AC73-C6CBE1905979}"/>
              </a:ext>
            </a:extLst>
          </p:cNvPr>
          <p:cNvSpPr txBox="1">
            <a:spLocks noGrp="1"/>
          </p:cNvSpPr>
          <p:nvPr>
            <p:ph type="title"/>
          </p:nvPr>
        </p:nvSpPr>
        <p:spPr>
          <a:xfrm>
            <a:off x="646288" y="452719"/>
            <a:ext cx="9407173"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84C69C21-9FA2-44FC-8403-D20C91691F37}"/>
              </a:ext>
            </a:extLst>
          </p:cNvPr>
          <p:cNvSpPr txBox="1">
            <a:spLocks noGrp="1"/>
          </p:cNvSpPr>
          <p:nvPr>
            <p:ph type="body" idx="1"/>
          </p:nvPr>
        </p:nvSpPr>
        <p:spPr>
          <a:xfrm>
            <a:off x="1103598" y="2052928"/>
            <a:ext cx="8948867"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3B9D8E07-D0F8-401C-8B8F-5C19B027BBEE}"/>
              </a:ext>
            </a:extLst>
          </p:cNvPr>
          <p:cNvSpPr txBox="1">
            <a:spLocks noGrp="1"/>
          </p:cNvSpPr>
          <p:nvPr>
            <p:ph type="dt" sz="half" idx="2"/>
          </p:nvPr>
        </p:nvSpPr>
        <p:spPr>
          <a:xfrm rot="5400013">
            <a:off x="10158426" y="1790660"/>
            <a:ext cx="990596" cy="30487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09DFEE1D-6F4B-4712-B743-FB534C671C94}" type="datetime1">
              <a:rPr lang="en-US"/>
              <a:pPr lvl="0"/>
              <a:t>3/11/2022</a:t>
            </a:fld>
            <a:endParaRPr lang="en-US"/>
          </a:p>
        </p:txBody>
      </p:sp>
      <p:sp>
        <p:nvSpPr>
          <p:cNvPr id="11" name="Footer Placeholder 4">
            <a:extLst>
              <a:ext uri="{FF2B5EF4-FFF2-40B4-BE49-F238E27FC236}">
                <a16:creationId xmlns:a16="http://schemas.microsoft.com/office/drawing/2014/main" id="{770C2F44-0F42-4E74-B2A9-246D81C1F756}"/>
              </a:ext>
            </a:extLst>
          </p:cNvPr>
          <p:cNvSpPr txBox="1">
            <a:spLocks noGrp="1"/>
          </p:cNvSpPr>
          <p:nvPr>
            <p:ph type="ftr" sz="quarter" idx="3"/>
          </p:nvPr>
        </p:nvSpPr>
        <p:spPr>
          <a:xfrm rot="5400013">
            <a:off x="8954375" y="3225258"/>
            <a:ext cx="3859792" cy="304888"/>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5F81F467-801F-48DA-8B85-439F21048BCB}"/>
              </a:ext>
            </a:extLst>
          </p:cNvPr>
          <p:cNvSpPr txBox="1">
            <a:spLocks noGrp="1"/>
          </p:cNvSpPr>
          <p:nvPr>
            <p:ph type="sldNum" sz="quarter" idx="4"/>
          </p:nvPr>
        </p:nvSpPr>
        <p:spPr>
          <a:xfrm>
            <a:off x="10355232" y="295735"/>
            <a:ext cx="838422" cy="767684"/>
          </a:xfrm>
          <a:prstGeom prst="rect">
            <a:avLst/>
          </a:prstGeom>
          <a:noFill/>
          <a:ln>
            <a:noFill/>
          </a:ln>
        </p:spPr>
        <p:txBody>
          <a:bodyPr vert="horz" wrap="square" lIns="91440" tIns="45720" rIns="91440" bIns="45720" anchor="b" anchorCtr="1" compatLnSpc="1">
            <a:noAutofit/>
          </a:bodyPr>
          <a:lstStyle>
            <a:lvl1pPr marL="0" marR="0" lvl="0" indent="0" algn="ctr" defTabSz="914400" rtl="0" fontAlgn="auto" hangingPunct="1">
              <a:lnSpc>
                <a:spcPct val="100000"/>
              </a:lnSpc>
              <a:spcBef>
                <a:spcPts val="0"/>
              </a:spcBef>
              <a:spcAft>
                <a:spcPts val="0"/>
              </a:spcAft>
              <a:buNone/>
              <a:tabLst/>
              <a:defRPr lang="en-US" sz="2801" b="0" i="0" u="none" strike="noStrike" kern="1200" cap="none" spc="0" baseline="0">
                <a:solidFill>
                  <a:srgbClr val="FFFFFF"/>
                </a:solidFill>
                <a:uFillTx/>
                <a:latin typeface="Century Gothic"/>
              </a:defRPr>
            </a:lvl1pPr>
          </a:lstStyle>
          <a:p>
            <a:pPr lvl="0"/>
            <a:fld id="{20033156-12FF-469F-A8C7-9CD2D8AEE3A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marL="0" marR="0" lvl="0" indent="0" algn="l" defTabSz="457209"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9" marR="0" lvl="0" indent="-342909" algn="l" defTabSz="457209"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9" marR="0" lvl="1" indent="-285759" algn="l" defTabSz="457209"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18" marR="0" lvl="2" indent="-228600" algn="l" defTabSz="457209"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27" marR="0" lvl="3" indent="-228600" algn="l" defTabSz="457209"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36" marR="0" lvl="4" indent="-228600" algn="l" defTabSz="457209"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029042@student.uwtsd.ac.uk" TargetMode="Externa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3.png"/><Relationship Id="rId7"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982CC-A5F6-448F-9AAF-65A0FAA9BFD7}"/>
              </a:ext>
            </a:extLst>
          </p:cNvPr>
          <p:cNvSpPr txBox="1">
            <a:spLocks noGrp="1"/>
          </p:cNvSpPr>
          <p:nvPr>
            <p:ph type="ctrTitle"/>
          </p:nvPr>
        </p:nvSpPr>
        <p:spPr>
          <a:xfrm>
            <a:off x="1524003" y="1009653"/>
            <a:ext cx="6618290" cy="1325559"/>
          </a:xfrm>
          <a:prstGeom prst="rect">
            <a:avLst/>
          </a:prstGeom>
          <a:noFill/>
          <a:ln>
            <a:noFill/>
          </a:ln>
        </p:spPr>
        <p:txBody>
          <a:bodyPr vert="horz" wrap="square" lIns="68580" tIns="34290" rIns="68580" bIns="34290" anchor="b" anchorCtr="0" compatLnSpc="1">
            <a:noAutofit/>
          </a:bodyPr>
          <a:lstStyle/>
          <a:p>
            <a:pPr lvl="0"/>
            <a:r>
              <a:rPr lang="en-GB" sz="2400"/>
              <a:t>PROBLEM SOLVING AND DECISION MAKING</a:t>
            </a:r>
            <a:endParaRPr lang="en-GB" sz="1500"/>
          </a:p>
        </p:txBody>
      </p:sp>
      <p:sp>
        <p:nvSpPr>
          <p:cNvPr id="3" name="Subtitle 2">
            <a:extLst>
              <a:ext uri="{FF2B5EF4-FFF2-40B4-BE49-F238E27FC236}">
                <a16:creationId xmlns:a16="http://schemas.microsoft.com/office/drawing/2014/main" id="{65983B34-754A-4C02-BBD9-C8CC9D322443}"/>
              </a:ext>
            </a:extLst>
          </p:cNvPr>
          <p:cNvSpPr txBox="1">
            <a:spLocks noGrp="1"/>
          </p:cNvSpPr>
          <p:nvPr>
            <p:ph type="subTitle" idx="1"/>
          </p:nvPr>
        </p:nvSpPr>
        <p:spPr>
          <a:xfrm>
            <a:off x="1524003" y="3230566"/>
            <a:ext cx="6618290" cy="2811459"/>
          </a:xfrm>
          <a:prstGeom prst="rect">
            <a:avLst/>
          </a:prstGeom>
          <a:noFill/>
          <a:ln>
            <a:noFill/>
          </a:ln>
        </p:spPr>
        <p:txBody>
          <a:bodyPr vert="horz" wrap="square" lIns="68580" tIns="34290" rIns="68580" bIns="34290" anchor="t" anchorCtr="0" compatLnSpc="1">
            <a:normAutofit/>
          </a:bodyPr>
          <a:lstStyle/>
          <a:p>
            <a:pPr marL="0" lvl="0" indent="0">
              <a:buNone/>
            </a:pPr>
            <a:r>
              <a:rPr lang="en-GB" cap="all">
                <a:solidFill>
                  <a:srgbClr val="8AD0D6"/>
                </a:solidFill>
              </a:rPr>
              <a:t>Socorro alam</a:t>
            </a:r>
          </a:p>
          <a:p>
            <a:pPr marL="0" lvl="0" indent="0">
              <a:buNone/>
            </a:pPr>
            <a:r>
              <a:rPr lang="en-GB" cap="all">
                <a:solidFill>
                  <a:srgbClr val="8AD0D6"/>
                </a:solidFill>
                <a:hlinkClick r:id="rId2"/>
              </a:rPr>
              <a:t>2029042@student.uwtsd.ac.uk</a:t>
            </a:r>
          </a:p>
          <a:p>
            <a:pPr marL="0" lvl="0" indent="0">
              <a:buNone/>
            </a:pPr>
            <a:endParaRPr lang="en-GB" cap="all">
              <a:solidFill>
                <a:srgbClr val="8AD0D6"/>
              </a:solidFill>
            </a:endParaRPr>
          </a:p>
          <a:p>
            <a:pPr marL="0" lvl="0" indent="0">
              <a:buNone/>
            </a:pPr>
            <a:r>
              <a:rPr lang="en-GB" cap="all">
                <a:solidFill>
                  <a:srgbClr val="8AD0D6"/>
                </a:solidFill>
              </a:rPr>
              <a:t>MODULE: PROBLEM SOLVING AND DECISION MAKING</a:t>
            </a:r>
          </a:p>
          <a:p>
            <a:pPr marL="0" lvl="0" indent="0">
              <a:buNone/>
            </a:pPr>
            <a:r>
              <a:rPr lang="en-GB" cap="all">
                <a:solidFill>
                  <a:srgbClr val="8AD0D6"/>
                </a:solidFill>
              </a:rPr>
              <a:t>BMSW 4004</a:t>
            </a:r>
          </a:p>
          <a:p>
            <a:pPr marL="0" lvl="0" indent="0">
              <a:buNone/>
            </a:pPr>
            <a:endParaRPr lang="en-GB" cap="all">
              <a:solidFill>
                <a:srgbClr val="8AD0D6"/>
              </a:solidFill>
            </a:endParaRPr>
          </a:p>
          <a:p>
            <a:pPr marL="0" lvl="0" indent="0">
              <a:buNone/>
            </a:pPr>
            <a:r>
              <a:rPr lang="en-GB" cap="all">
                <a:solidFill>
                  <a:srgbClr val="8AD0D6"/>
                </a:solidFill>
              </a:rPr>
              <a:t>LECTURER:  BESTY JOSE</a:t>
            </a:r>
          </a:p>
          <a:p>
            <a:pPr marL="0" lvl="0" indent="0">
              <a:buNone/>
            </a:pPr>
            <a:endParaRPr lang="en-GB" cap="all">
              <a:solidFill>
                <a:srgbClr val="8AD0D6"/>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pic>
        <p:nvPicPr>
          <p:cNvPr id="2" name="Picture 38">
            <a:extLst>
              <a:ext uri="{FF2B5EF4-FFF2-40B4-BE49-F238E27FC236}">
                <a16:creationId xmlns:a16="http://schemas.microsoft.com/office/drawing/2014/main" id="{BA85D0A7-23A0-4644-8C8B-04855EFE24AF}"/>
              </a:ext>
            </a:extLst>
          </p:cNvPr>
          <p:cNvPicPr>
            <a:picLocks noMove="1" noResize="1"/>
          </p:cNvPicPr>
          <p:nvPr/>
        </p:nvPicPr>
        <p:blipFill>
          <a:blip r:embed="rId2"/>
          <a:srcRect l="3613"/>
          <a:stretch>
            <a:fillRect/>
          </a:stretch>
        </p:blipFill>
        <p:spPr>
          <a:xfrm>
            <a:off x="1524003" y="2859511"/>
            <a:ext cx="3027761" cy="3141238"/>
          </a:xfrm>
          <a:prstGeom prst="rect">
            <a:avLst/>
          </a:prstGeom>
          <a:noFill/>
          <a:ln cap="flat">
            <a:noFill/>
          </a:ln>
        </p:spPr>
      </p:pic>
      <p:pic>
        <p:nvPicPr>
          <p:cNvPr id="3" name="Picture 40">
            <a:extLst>
              <a:ext uri="{FF2B5EF4-FFF2-40B4-BE49-F238E27FC236}">
                <a16:creationId xmlns:a16="http://schemas.microsoft.com/office/drawing/2014/main" id="{4D96AF3B-7F50-4E8F-89D1-7863F72D0381}"/>
              </a:ext>
            </a:extLst>
          </p:cNvPr>
          <p:cNvPicPr>
            <a:picLocks noMove="1" noResize="1"/>
          </p:cNvPicPr>
          <p:nvPr/>
        </p:nvPicPr>
        <p:blipFill>
          <a:blip r:embed="rId3"/>
          <a:srcRect l="35640"/>
          <a:stretch>
            <a:fillRect/>
          </a:stretch>
        </p:blipFill>
        <p:spPr>
          <a:xfrm>
            <a:off x="1524003" y="3026508"/>
            <a:ext cx="1141811" cy="1774091"/>
          </a:xfrm>
          <a:prstGeom prst="rect">
            <a:avLst/>
          </a:prstGeom>
          <a:noFill/>
          <a:ln cap="flat">
            <a:noFill/>
          </a:ln>
        </p:spPr>
      </p:pic>
      <p:sp>
        <p:nvSpPr>
          <p:cNvPr id="4" name="Oval 42">
            <a:extLst>
              <a:ext uri="{FF2B5EF4-FFF2-40B4-BE49-F238E27FC236}">
                <a16:creationId xmlns:a16="http://schemas.microsoft.com/office/drawing/2014/main" id="{AE1B106C-0240-48FC-B065-FD6E247E1DE1}"/>
              </a:ext>
            </a:extLst>
          </p:cNvPr>
          <p:cNvSpPr>
            <a:spLocks noMove="1" noResize="1"/>
          </p:cNvSpPr>
          <p:nvPr/>
        </p:nvSpPr>
        <p:spPr>
          <a:xfrm>
            <a:off x="7980764" y="2114549"/>
            <a:ext cx="2114549" cy="211454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3F3F3">
                  <a:alpha val="7000"/>
                </a:srgbClr>
              </a:gs>
              <a:gs pos="100000">
                <a:srgbClr val="F3F3F3">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pic>
        <p:nvPicPr>
          <p:cNvPr id="5" name="Picture 44">
            <a:extLst>
              <a:ext uri="{FF2B5EF4-FFF2-40B4-BE49-F238E27FC236}">
                <a16:creationId xmlns:a16="http://schemas.microsoft.com/office/drawing/2014/main" id="{E90AA5D0-FFCE-49D6-88FB-51F0BD3B0AA4}"/>
              </a:ext>
            </a:extLst>
          </p:cNvPr>
          <p:cNvPicPr>
            <a:picLocks noMove="1" noResize="1"/>
          </p:cNvPicPr>
          <p:nvPr/>
        </p:nvPicPr>
        <p:blipFill>
          <a:blip r:embed="rId4"/>
          <a:srcRect t="28813"/>
          <a:stretch>
            <a:fillRect/>
          </a:stretch>
        </p:blipFill>
        <p:spPr>
          <a:xfrm>
            <a:off x="7523564" y="857250"/>
            <a:ext cx="1202545" cy="856052"/>
          </a:xfrm>
          <a:prstGeom prst="rect">
            <a:avLst/>
          </a:prstGeom>
          <a:noFill/>
          <a:ln cap="flat">
            <a:noFill/>
          </a:ln>
        </p:spPr>
      </p:pic>
      <p:pic>
        <p:nvPicPr>
          <p:cNvPr id="6" name="Picture 46">
            <a:extLst>
              <a:ext uri="{FF2B5EF4-FFF2-40B4-BE49-F238E27FC236}">
                <a16:creationId xmlns:a16="http://schemas.microsoft.com/office/drawing/2014/main" id="{03CD6B38-FC2F-48BE-B01F-00A92365FEE1}"/>
              </a:ext>
            </a:extLst>
          </p:cNvPr>
          <p:cNvPicPr>
            <a:picLocks noMove="1" noResize="1"/>
          </p:cNvPicPr>
          <p:nvPr/>
        </p:nvPicPr>
        <p:blipFill>
          <a:blip r:embed="rId5"/>
          <a:srcRect b="23320"/>
          <a:stretch>
            <a:fillRect/>
          </a:stretch>
        </p:blipFill>
        <p:spPr>
          <a:xfrm>
            <a:off x="7978414" y="5429250"/>
            <a:ext cx="745300" cy="571500"/>
          </a:xfrm>
          <a:prstGeom prst="rect">
            <a:avLst/>
          </a:prstGeom>
          <a:noFill/>
          <a:ln cap="flat">
            <a:noFill/>
          </a:ln>
        </p:spPr>
      </p:pic>
      <p:sp>
        <p:nvSpPr>
          <p:cNvPr id="7" name="Rectangle 48">
            <a:extLst>
              <a:ext uri="{FF2B5EF4-FFF2-40B4-BE49-F238E27FC236}">
                <a16:creationId xmlns:a16="http://schemas.microsoft.com/office/drawing/2014/main" id="{38D5AFC1-6179-4CAC-AC87-A60F7510AF13}"/>
              </a:ext>
            </a:extLst>
          </p:cNvPr>
          <p:cNvSpPr>
            <a:spLocks noMove="1" noResize="1"/>
          </p:cNvSpPr>
          <p:nvPr/>
        </p:nvSpPr>
        <p:spPr>
          <a:xfrm>
            <a:off x="9352364" y="857250"/>
            <a:ext cx="514350" cy="85725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8" name="Rectangle 50">
            <a:extLst>
              <a:ext uri="{FF2B5EF4-FFF2-40B4-BE49-F238E27FC236}">
                <a16:creationId xmlns:a16="http://schemas.microsoft.com/office/drawing/2014/main" id="{80F70056-A4E3-40EE-AF7B-4DF4E426911F}"/>
              </a:ext>
            </a:extLst>
          </p:cNvPr>
          <p:cNvSpPr>
            <a:spLocks noMove="1" noResize="1"/>
          </p:cNvSpPr>
          <p:nvPr/>
        </p:nvSpPr>
        <p:spPr>
          <a:xfrm>
            <a:off x="1524003" y="857240"/>
            <a:ext cx="9143771" cy="3548054"/>
          </a:xfrm>
          <a:prstGeom prst="rect">
            <a:avLst/>
          </a:prstGeom>
          <a:solidFill>
            <a:srgbClr val="B01513"/>
          </a:solidFill>
          <a:ln cap="flat">
            <a:noFill/>
            <a:prstDash val="solid"/>
          </a:ln>
        </p:spPr>
        <p:txBody>
          <a:bodyPr vert="horz" wrap="square" lIns="68580" tIns="34290" rIns="68580" bIns="3429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Century Gothic"/>
            </a:endParaRPr>
          </a:p>
        </p:txBody>
      </p:sp>
      <p:sp>
        <p:nvSpPr>
          <p:cNvPr id="9" name="Rectangle 52">
            <a:extLst>
              <a:ext uri="{FF2B5EF4-FFF2-40B4-BE49-F238E27FC236}">
                <a16:creationId xmlns:a16="http://schemas.microsoft.com/office/drawing/2014/main" id="{2260C163-9A2D-449C-AABB-9D4C109B0D6B}"/>
              </a:ext>
            </a:extLst>
          </p:cNvPr>
          <p:cNvSpPr>
            <a:spLocks noMove="1" noResize="1"/>
          </p:cNvSpPr>
          <p:nvPr/>
        </p:nvSpPr>
        <p:spPr>
          <a:xfrm>
            <a:off x="9352364" y="857250"/>
            <a:ext cx="514350" cy="85725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10" name="Freeform: Shape 54">
            <a:extLst>
              <a:ext uri="{FF2B5EF4-FFF2-40B4-BE49-F238E27FC236}">
                <a16:creationId xmlns:a16="http://schemas.microsoft.com/office/drawing/2014/main" id="{794EDBE4-168C-4ECB-8AD0-4438A1BBB350}"/>
              </a:ext>
            </a:extLst>
          </p:cNvPr>
          <p:cNvSpPr>
            <a:spLocks noMove="1" noResize="1"/>
          </p:cNvSpPr>
          <p:nvPr/>
        </p:nvSpPr>
        <p:spPr>
          <a:xfrm>
            <a:off x="1524003" y="3541654"/>
            <a:ext cx="9143771" cy="2459095"/>
          </a:xfrm>
          <a:custGeom>
            <a:avLst/>
            <a:gdLst>
              <a:gd name="f0" fmla="val 10800000"/>
              <a:gd name="f1" fmla="val 5400000"/>
              <a:gd name="f2" fmla="val 180"/>
              <a:gd name="f3" fmla="val w"/>
              <a:gd name="f4" fmla="val h"/>
              <a:gd name="f5" fmla="val 0"/>
              <a:gd name="f6" fmla="val 12191696"/>
              <a:gd name="f7" fmla="val 3278793"/>
              <a:gd name="f8" fmla="val 1"/>
              <a:gd name="f9" fmla="val 71932"/>
              <a:gd name="f10" fmla="val 12261"/>
              <a:gd name="f11" fmla="val 282849"/>
              <a:gd name="f12" fmla="val 48343"/>
              <a:gd name="f13" fmla="val 436464"/>
              <a:gd name="f14" fmla="val 73565"/>
              <a:gd name="f15" fmla="val 619339"/>
              <a:gd name="f16" fmla="val 100188"/>
              <a:gd name="f17" fmla="val 836351"/>
              <a:gd name="f18" fmla="val 132066"/>
              <a:gd name="f19" fmla="val 1076528"/>
              <a:gd name="f20" fmla="val 165696"/>
              <a:gd name="f21" fmla="val 1347183"/>
              <a:gd name="f22" fmla="val 201077"/>
              <a:gd name="f23" fmla="val 1642223"/>
              <a:gd name="f24" fmla="val 238560"/>
              <a:gd name="f25" fmla="val 1962864"/>
              <a:gd name="f26" fmla="val 276043"/>
              <a:gd name="f27" fmla="val 2304232"/>
              <a:gd name="f28" fmla="val 314227"/>
              <a:gd name="f29" fmla="val 2672421"/>
              <a:gd name="f30" fmla="val 349608"/>
              <a:gd name="f31" fmla="val 3057678"/>
              <a:gd name="f32" fmla="val 383588"/>
              <a:gd name="f33" fmla="val 3464881"/>
              <a:gd name="f34" fmla="val 414415"/>
              <a:gd name="f35" fmla="val 3889152"/>
              <a:gd name="f36" fmla="val 443841"/>
              <a:gd name="f37" fmla="val 4331710"/>
              <a:gd name="f38" fmla="val 471515"/>
              <a:gd name="f39" fmla="val 4558476"/>
              <a:gd name="f40" fmla="val 481324"/>
              <a:gd name="f41" fmla="val 4790118"/>
              <a:gd name="f42" fmla="val 492183"/>
              <a:gd name="f43" fmla="val 5025418"/>
              <a:gd name="f44" fmla="val 502342"/>
              <a:gd name="f45" fmla="val 5261937"/>
              <a:gd name="f46" fmla="val 508998"/>
              <a:gd name="f47" fmla="val 5503333"/>
              <a:gd name="f48" fmla="val 514953"/>
              <a:gd name="f49" fmla="val 5747166"/>
              <a:gd name="f50" fmla="val 521259"/>
              <a:gd name="f51" fmla="val 5995877"/>
              <a:gd name="f52" fmla="val 525463"/>
              <a:gd name="f53" fmla="val 6247026"/>
              <a:gd name="f54" fmla="val 6500613"/>
              <a:gd name="f55" fmla="val 527565"/>
              <a:gd name="f56" fmla="val 6756639"/>
              <a:gd name="f57" fmla="val 7016322"/>
              <a:gd name="f58" fmla="val 7276005"/>
              <a:gd name="f59" fmla="val 517406"/>
              <a:gd name="f60" fmla="val 7539345"/>
              <a:gd name="f61" fmla="val 7805124"/>
              <a:gd name="f62" fmla="val 500241"/>
              <a:gd name="f63" fmla="val 8070903"/>
              <a:gd name="f64" fmla="val 490082"/>
              <a:gd name="f65" fmla="val 8339121"/>
              <a:gd name="f66" fmla="val 475719"/>
              <a:gd name="f67" fmla="val 8609776"/>
              <a:gd name="f68" fmla="val 458554"/>
              <a:gd name="f69" fmla="val 8881651"/>
              <a:gd name="f70" fmla="val 442089"/>
              <a:gd name="f71" fmla="val 9153526"/>
              <a:gd name="f72" fmla="val 421071"/>
              <a:gd name="f73" fmla="val 9429058"/>
              <a:gd name="f74" fmla="val 395849"/>
              <a:gd name="f75" fmla="val 9700933"/>
              <a:gd name="f76" fmla="val 370626"/>
              <a:gd name="f77" fmla="val 9977684"/>
              <a:gd name="f78" fmla="val 341551"/>
              <a:gd name="f79" fmla="val 10255655"/>
              <a:gd name="f80" fmla="val 309673"/>
              <a:gd name="f81" fmla="val 10529968"/>
              <a:gd name="f82" fmla="val 10807939"/>
              <a:gd name="f83" fmla="val 236809"/>
              <a:gd name="f84" fmla="val 11084690"/>
              <a:gd name="f85" fmla="val 194772"/>
              <a:gd name="f86" fmla="val 11362661"/>
              <a:gd name="f87" fmla="val 153085"/>
              <a:gd name="f88" fmla="val 11639412"/>
              <a:gd name="f89" fmla="val 104392"/>
              <a:gd name="f90" fmla="val 11914945"/>
              <a:gd name="f91" fmla="val 54648"/>
              <a:gd name="f92" fmla="val 2452"/>
              <a:gd name="f93" fmla="val 2802467"/>
              <a:gd name="f94" fmla="val 12191695"/>
              <a:gd name="f95" fmla="val 2134639"/>
              <a:gd name="f96" fmla="+- 0 0 -90"/>
              <a:gd name="f97" fmla="*/ f3 1 12191696"/>
              <a:gd name="f98" fmla="*/ f4 1 3278793"/>
              <a:gd name="f99" fmla="+- f7 0 f5"/>
              <a:gd name="f100" fmla="+- f6 0 f5"/>
              <a:gd name="f101" fmla="*/ f96 f0 1"/>
              <a:gd name="f102" fmla="*/ f100 1 12191696"/>
              <a:gd name="f103" fmla="*/ f99 1 3278793"/>
              <a:gd name="f104" fmla="*/ 1 f100 1"/>
              <a:gd name="f105" fmla="*/ 0 f99 1"/>
              <a:gd name="f106" fmla="*/ 71932 f100 1"/>
              <a:gd name="f107" fmla="*/ 12261 f99 1"/>
              <a:gd name="f108" fmla="*/ 282849 f100 1"/>
              <a:gd name="f109" fmla="*/ 48343 f99 1"/>
              <a:gd name="f110" fmla="*/ 436464 f100 1"/>
              <a:gd name="f111" fmla="*/ 73565 f99 1"/>
              <a:gd name="f112" fmla="*/ 619339 f100 1"/>
              <a:gd name="f113" fmla="*/ 100188 f99 1"/>
              <a:gd name="f114" fmla="*/ 836351 f100 1"/>
              <a:gd name="f115" fmla="*/ 132066 f99 1"/>
              <a:gd name="f116" fmla="*/ 1076528 f100 1"/>
              <a:gd name="f117" fmla="*/ 165696 f99 1"/>
              <a:gd name="f118" fmla="*/ 1347183 f100 1"/>
              <a:gd name="f119" fmla="*/ 201077 f99 1"/>
              <a:gd name="f120" fmla="*/ 1642223 f100 1"/>
              <a:gd name="f121" fmla="*/ 238560 f99 1"/>
              <a:gd name="f122" fmla="*/ 1962864 f100 1"/>
              <a:gd name="f123" fmla="*/ 276043 f99 1"/>
              <a:gd name="f124" fmla="*/ 2304232 f100 1"/>
              <a:gd name="f125" fmla="*/ 314227 f99 1"/>
              <a:gd name="f126" fmla="*/ 2672421 f100 1"/>
              <a:gd name="f127" fmla="*/ 349608 f99 1"/>
              <a:gd name="f128" fmla="*/ 3057678 f100 1"/>
              <a:gd name="f129" fmla="*/ 383588 f99 1"/>
              <a:gd name="f130" fmla="*/ 3464881 f100 1"/>
              <a:gd name="f131" fmla="*/ 414415 f99 1"/>
              <a:gd name="f132" fmla="*/ 3889152 f100 1"/>
              <a:gd name="f133" fmla="*/ 443841 f99 1"/>
              <a:gd name="f134" fmla="*/ 4331710 f100 1"/>
              <a:gd name="f135" fmla="*/ 471515 f99 1"/>
              <a:gd name="f136" fmla="*/ 4558476 f100 1"/>
              <a:gd name="f137" fmla="*/ 481324 f99 1"/>
              <a:gd name="f138" fmla="*/ 4790118 f100 1"/>
              <a:gd name="f139" fmla="*/ 492183 f99 1"/>
              <a:gd name="f140" fmla="*/ 5025418 f100 1"/>
              <a:gd name="f141" fmla="*/ 502342 f99 1"/>
              <a:gd name="f142" fmla="*/ 5261937 f100 1"/>
              <a:gd name="f143" fmla="*/ 508998 f99 1"/>
              <a:gd name="f144" fmla="*/ 5503333 f100 1"/>
              <a:gd name="f145" fmla="*/ 514953 f99 1"/>
              <a:gd name="f146" fmla="*/ 5747166 f100 1"/>
              <a:gd name="f147" fmla="*/ 521259 f99 1"/>
              <a:gd name="f148" fmla="*/ 5995877 f100 1"/>
              <a:gd name="f149" fmla="*/ 525463 f99 1"/>
              <a:gd name="f150" fmla="*/ 6247026 f100 1"/>
              <a:gd name="f151" fmla="*/ 6500613 f100 1"/>
              <a:gd name="f152" fmla="*/ 527565 f99 1"/>
              <a:gd name="f153" fmla="*/ 6756639 f100 1"/>
              <a:gd name="f154" fmla="*/ 7016322 f100 1"/>
              <a:gd name="f155" fmla="*/ 7276005 f100 1"/>
              <a:gd name="f156" fmla="*/ 517406 f99 1"/>
              <a:gd name="f157" fmla="*/ 7539345 f100 1"/>
              <a:gd name="f158" fmla="*/ 7805124 f100 1"/>
              <a:gd name="f159" fmla="*/ 500241 f99 1"/>
              <a:gd name="f160" fmla="*/ 8070903 f100 1"/>
              <a:gd name="f161" fmla="*/ 490082 f99 1"/>
              <a:gd name="f162" fmla="*/ 8339121 f100 1"/>
              <a:gd name="f163" fmla="*/ 475719 f99 1"/>
              <a:gd name="f164" fmla="*/ 8609776 f100 1"/>
              <a:gd name="f165" fmla="*/ 458554 f99 1"/>
              <a:gd name="f166" fmla="*/ 8881651 f100 1"/>
              <a:gd name="f167" fmla="*/ 442089 f99 1"/>
              <a:gd name="f168" fmla="*/ 9153526 f100 1"/>
              <a:gd name="f169" fmla="*/ 421071 f99 1"/>
              <a:gd name="f170" fmla="*/ 9429058 f100 1"/>
              <a:gd name="f171" fmla="*/ 395849 f99 1"/>
              <a:gd name="f172" fmla="*/ 9700933 f100 1"/>
              <a:gd name="f173" fmla="*/ 370626 f99 1"/>
              <a:gd name="f174" fmla="*/ 9977684 f100 1"/>
              <a:gd name="f175" fmla="*/ 341551 f99 1"/>
              <a:gd name="f176" fmla="*/ 10255655 f100 1"/>
              <a:gd name="f177" fmla="*/ 309673 f99 1"/>
              <a:gd name="f178" fmla="*/ 10529968 f100 1"/>
              <a:gd name="f179" fmla="*/ 10807939 f100 1"/>
              <a:gd name="f180" fmla="*/ 236809 f99 1"/>
              <a:gd name="f181" fmla="*/ 11084690 f100 1"/>
              <a:gd name="f182" fmla="*/ 194772 f99 1"/>
              <a:gd name="f183" fmla="*/ 11362661 f100 1"/>
              <a:gd name="f184" fmla="*/ 153085 f99 1"/>
              <a:gd name="f185" fmla="*/ 11639412 f100 1"/>
              <a:gd name="f186" fmla="*/ 104392 f99 1"/>
              <a:gd name="f187" fmla="*/ 11914945 f100 1"/>
              <a:gd name="f188" fmla="*/ 54648 f99 1"/>
              <a:gd name="f189" fmla="*/ 12191696 f100 1"/>
              <a:gd name="f190" fmla="*/ 2452 f99 1"/>
              <a:gd name="f191" fmla="*/ 2802467 f99 1"/>
              <a:gd name="f192" fmla="*/ 12191695 f100 1"/>
              <a:gd name="f193" fmla="*/ 3278793 f99 1"/>
              <a:gd name="f194" fmla="*/ 0 f100 1"/>
              <a:gd name="f195" fmla="*/ 2134639 f99 1"/>
              <a:gd name="f196" fmla="*/ f101 1 f2"/>
              <a:gd name="f197" fmla="*/ f104 1 12191696"/>
              <a:gd name="f198" fmla="*/ f105 1 3278793"/>
              <a:gd name="f199" fmla="*/ f106 1 12191696"/>
              <a:gd name="f200" fmla="*/ f107 1 3278793"/>
              <a:gd name="f201" fmla="*/ f108 1 12191696"/>
              <a:gd name="f202" fmla="*/ f109 1 3278793"/>
              <a:gd name="f203" fmla="*/ f110 1 12191696"/>
              <a:gd name="f204" fmla="*/ f111 1 3278793"/>
              <a:gd name="f205" fmla="*/ f112 1 12191696"/>
              <a:gd name="f206" fmla="*/ f113 1 3278793"/>
              <a:gd name="f207" fmla="*/ f114 1 12191696"/>
              <a:gd name="f208" fmla="*/ f115 1 3278793"/>
              <a:gd name="f209" fmla="*/ f116 1 12191696"/>
              <a:gd name="f210" fmla="*/ f117 1 3278793"/>
              <a:gd name="f211" fmla="*/ f118 1 12191696"/>
              <a:gd name="f212" fmla="*/ f119 1 3278793"/>
              <a:gd name="f213" fmla="*/ f120 1 12191696"/>
              <a:gd name="f214" fmla="*/ f121 1 3278793"/>
              <a:gd name="f215" fmla="*/ f122 1 12191696"/>
              <a:gd name="f216" fmla="*/ f123 1 3278793"/>
              <a:gd name="f217" fmla="*/ f124 1 12191696"/>
              <a:gd name="f218" fmla="*/ f125 1 3278793"/>
              <a:gd name="f219" fmla="*/ f126 1 12191696"/>
              <a:gd name="f220" fmla="*/ f127 1 3278793"/>
              <a:gd name="f221" fmla="*/ f128 1 12191696"/>
              <a:gd name="f222" fmla="*/ f129 1 3278793"/>
              <a:gd name="f223" fmla="*/ f130 1 12191696"/>
              <a:gd name="f224" fmla="*/ f131 1 3278793"/>
              <a:gd name="f225" fmla="*/ f132 1 12191696"/>
              <a:gd name="f226" fmla="*/ f133 1 3278793"/>
              <a:gd name="f227" fmla="*/ f134 1 12191696"/>
              <a:gd name="f228" fmla="*/ f135 1 3278793"/>
              <a:gd name="f229" fmla="*/ f136 1 12191696"/>
              <a:gd name="f230" fmla="*/ f137 1 3278793"/>
              <a:gd name="f231" fmla="*/ f138 1 12191696"/>
              <a:gd name="f232" fmla="*/ f139 1 3278793"/>
              <a:gd name="f233" fmla="*/ f140 1 12191696"/>
              <a:gd name="f234" fmla="*/ f141 1 3278793"/>
              <a:gd name="f235" fmla="*/ f142 1 12191696"/>
              <a:gd name="f236" fmla="*/ f143 1 3278793"/>
              <a:gd name="f237" fmla="*/ f144 1 12191696"/>
              <a:gd name="f238" fmla="*/ f145 1 3278793"/>
              <a:gd name="f239" fmla="*/ f146 1 12191696"/>
              <a:gd name="f240" fmla="*/ f147 1 3278793"/>
              <a:gd name="f241" fmla="*/ f148 1 12191696"/>
              <a:gd name="f242" fmla="*/ f149 1 3278793"/>
              <a:gd name="f243" fmla="*/ f150 1 12191696"/>
              <a:gd name="f244" fmla="*/ f151 1 12191696"/>
              <a:gd name="f245" fmla="*/ f152 1 3278793"/>
              <a:gd name="f246" fmla="*/ f153 1 12191696"/>
              <a:gd name="f247" fmla="*/ f154 1 12191696"/>
              <a:gd name="f248" fmla="*/ f155 1 12191696"/>
              <a:gd name="f249" fmla="*/ f156 1 3278793"/>
              <a:gd name="f250" fmla="*/ f157 1 12191696"/>
              <a:gd name="f251" fmla="*/ f158 1 12191696"/>
              <a:gd name="f252" fmla="*/ f159 1 3278793"/>
              <a:gd name="f253" fmla="*/ f160 1 12191696"/>
              <a:gd name="f254" fmla="*/ f161 1 3278793"/>
              <a:gd name="f255" fmla="*/ f162 1 12191696"/>
              <a:gd name="f256" fmla="*/ f163 1 3278793"/>
              <a:gd name="f257" fmla="*/ f164 1 12191696"/>
              <a:gd name="f258" fmla="*/ f165 1 3278793"/>
              <a:gd name="f259" fmla="*/ f166 1 12191696"/>
              <a:gd name="f260" fmla="*/ f167 1 3278793"/>
              <a:gd name="f261" fmla="*/ f168 1 12191696"/>
              <a:gd name="f262" fmla="*/ f169 1 3278793"/>
              <a:gd name="f263" fmla="*/ f170 1 12191696"/>
              <a:gd name="f264" fmla="*/ f171 1 3278793"/>
              <a:gd name="f265" fmla="*/ f172 1 12191696"/>
              <a:gd name="f266" fmla="*/ f173 1 3278793"/>
              <a:gd name="f267" fmla="*/ f174 1 12191696"/>
              <a:gd name="f268" fmla="*/ f175 1 3278793"/>
              <a:gd name="f269" fmla="*/ f176 1 12191696"/>
              <a:gd name="f270" fmla="*/ f177 1 3278793"/>
              <a:gd name="f271" fmla="*/ f178 1 12191696"/>
              <a:gd name="f272" fmla="*/ f179 1 12191696"/>
              <a:gd name="f273" fmla="*/ f180 1 3278793"/>
              <a:gd name="f274" fmla="*/ f181 1 12191696"/>
              <a:gd name="f275" fmla="*/ f182 1 3278793"/>
              <a:gd name="f276" fmla="*/ f183 1 12191696"/>
              <a:gd name="f277" fmla="*/ f184 1 3278793"/>
              <a:gd name="f278" fmla="*/ f185 1 12191696"/>
              <a:gd name="f279" fmla="*/ f186 1 3278793"/>
              <a:gd name="f280" fmla="*/ f187 1 12191696"/>
              <a:gd name="f281" fmla="*/ f188 1 3278793"/>
              <a:gd name="f282" fmla="*/ f189 1 12191696"/>
              <a:gd name="f283" fmla="*/ f190 1 3278793"/>
              <a:gd name="f284" fmla="*/ f191 1 3278793"/>
              <a:gd name="f285" fmla="*/ f192 1 12191696"/>
              <a:gd name="f286" fmla="*/ f193 1 3278793"/>
              <a:gd name="f287" fmla="*/ f194 1 12191696"/>
              <a:gd name="f288" fmla="*/ f195 1 3278793"/>
              <a:gd name="f289" fmla="*/ f5 1 f102"/>
              <a:gd name="f290" fmla="*/ f6 1 f102"/>
              <a:gd name="f291" fmla="*/ f5 1 f103"/>
              <a:gd name="f292" fmla="*/ f7 1 f103"/>
              <a:gd name="f293" fmla="+- f196 0 f1"/>
              <a:gd name="f294" fmla="*/ f197 1 f102"/>
              <a:gd name="f295" fmla="*/ f198 1 f103"/>
              <a:gd name="f296" fmla="*/ f199 1 f102"/>
              <a:gd name="f297" fmla="*/ f200 1 f103"/>
              <a:gd name="f298" fmla="*/ f201 1 f102"/>
              <a:gd name="f299" fmla="*/ f202 1 f103"/>
              <a:gd name="f300" fmla="*/ f203 1 f102"/>
              <a:gd name="f301" fmla="*/ f204 1 f103"/>
              <a:gd name="f302" fmla="*/ f205 1 f102"/>
              <a:gd name="f303" fmla="*/ f206 1 f103"/>
              <a:gd name="f304" fmla="*/ f207 1 f102"/>
              <a:gd name="f305" fmla="*/ f208 1 f103"/>
              <a:gd name="f306" fmla="*/ f209 1 f102"/>
              <a:gd name="f307" fmla="*/ f210 1 f103"/>
              <a:gd name="f308" fmla="*/ f211 1 f102"/>
              <a:gd name="f309" fmla="*/ f212 1 f103"/>
              <a:gd name="f310" fmla="*/ f213 1 f102"/>
              <a:gd name="f311" fmla="*/ f214 1 f103"/>
              <a:gd name="f312" fmla="*/ f215 1 f102"/>
              <a:gd name="f313" fmla="*/ f216 1 f103"/>
              <a:gd name="f314" fmla="*/ f217 1 f102"/>
              <a:gd name="f315" fmla="*/ f218 1 f103"/>
              <a:gd name="f316" fmla="*/ f219 1 f102"/>
              <a:gd name="f317" fmla="*/ f220 1 f103"/>
              <a:gd name="f318" fmla="*/ f221 1 f102"/>
              <a:gd name="f319" fmla="*/ f222 1 f103"/>
              <a:gd name="f320" fmla="*/ f223 1 f102"/>
              <a:gd name="f321" fmla="*/ f224 1 f103"/>
              <a:gd name="f322" fmla="*/ f225 1 f102"/>
              <a:gd name="f323" fmla="*/ f226 1 f103"/>
              <a:gd name="f324" fmla="*/ f227 1 f102"/>
              <a:gd name="f325" fmla="*/ f228 1 f103"/>
              <a:gd name="f326" fmla="*/ f229 1 f102"/>
              <a:gd name="f327" fmla="*/ f230 1 f103"/>
              <a:gd name="f328" fmla="*/ f231 1 f102"/>
              <a:gd name="f329" fmla="*/ f232 1 f103"/>
              <a:gd name="f330" fmla="*/ f233 1 f102"/>
              <a:gd name="f331" fmla="*/ f234 1 f103"/>
              <a:gd name="f332" fmla="*/ f235 1 f102"/>
              <a:gd name="f333" fmla="*/ f236 1 f103"/>
              <a:gd name="f334" fmla="*/ f237 1 f102"/>
              <a:gd name="f335" fmla="*/ f238 1 f103"/>
              <a:gd name="f336" fmla="*/ f239 1 f102"/>
              <a:gd name="f337" fmla="*/ f240 1 f103"/>
              <a:gd name="f338" fmla="*/ f241 1 f102"/>
              <a:gd name="f339" fmla="*/ f242 1 f103"/>
              <a:gd name="f340" fmla="*/ f243 1 f102"/>
              <a:gd name="f341" fmla="*/ f244 1 f102"/>
              <a:gd name="f342" fmla="*/ f245 1 f103"/>
              <a:gd name="f343" fmla="*/ f246 1 f102"/>
              <a:gd name="f344" fmla="*/ f247 1 f102"/>
              <a:gd name="f345" fmla="*/ f248 1 f102"/>
              <a:gd name="f346" fmla="*/ f249 1 f103"/>
              <a:gd name="f347" fmla="*/ f250 1 f102"/>
              <a:gd name="f348" fmla="*/ f251 1 f102"/>
              <a:gd name="f349" fmla="*/ f252 1 f103"/>
              <a:gd name="f350" fmla="*/ f253 1 f102"/>
              <a:gd name="f351" fmla="*/ f254 1 f103"/>
              <a:gd name="f352" fmla="*/ f255 1 f102"/>
              <a:gd name="f353" fmla="*/ f256 1 f103"/>
              <a:gd name="f354" fmla="*/ f257 1 f102"/>
              <a:gd name="f355" fmla="*/ f258 1 f103"/>
              <a:gd name="f356" fmla="*/ f259 1 f102"/>
              <a:gd name="f357" fmla="*/ f260 1 f103"/>
              <a:gd name="f358" fmla="*/ f261 1 f102"/>
              <a:gd name="f359" fmla="*/ f262 1 f103"/>
              <a:gd name="f360" fmla="*/ f263 1 f102"/>
              <a:gd name="f361" fmla="*/ f264 1 f103"/>
              <a:gd name="f362" fmla="*/ f265 1 f102"/>
              <a:gd name="f363" fmla="*/ f266 1 f103"/>
              <a:gd name="f364" fmla="*/ f267 1 f102"/>
              <a:gd name="f365" fmla="*/ f268 1 f103"/>
              <a:gd name="f366" fmla="*/ f269 1 f102"/>
              <a:gd name="f367" fmla="*/ f270 1 f103"/>
              <a:gd name="f368" fmla="*/ f271 1 f102"/>
              <a:gd name="f369" fmla="*/ f272 1 f102"/>
              <a:gd name="f370" fmla="*/ f273 1 f103"/>
              <a:gd name="f371" fmla="*/ f274 1 f102"/>
              <a:gd name="f372" fmla="*/ f275 1 f103"/>
              <a:gd name="f373" fmla="*/ f276 1 f102"/>
              <a:gd name="f374" fmla="*/ f277 1 f103"/>
              <a:gd name="f375" fmla="*/ f278 1 f102"/>
              <a:gd name="f376" fmla="*/ f279 1 f103"/>
              <a:gd name="f377" fmla="*/ f280 1 f102"/>
              <a:gd name="f378" fmla="*/ f281 1 f103"/>
              <a:gd name="f379" fmla="*/ f282 1 f102"/>
              <a:gd name="f380" fmla="*/ f283 1 f103"/>
              <a:gd name="f381" fmla="*/ f284 1 f103"/>
              <a:gd name="f382" fmla="*/ f285 1 f102"/>
              <a:gd name="f383" fmla="*/ f286 1 f103"/>
              <a:gd name="f384" fmla="*/ f287 1 f102"/>
              <a:gd name="f385" fmla="*/ f288 1 f103"/>
              <a:gd name="f386" fmla="*/ f289 f97 1"/>
              <a:gd name="f387" fmla="*/ f290 f97 1"/>
              <a:gd name="f388" fmla="*/ f292 f98 1"/>
              <a:gd name="f389" fmla="*/ f291 f98 1"/>
              <a:gd name="f390" fmla="*/ f294 f97 1"/>
              <a:gd name="f391" fmla="*/ f295 f98 1"/>
              <a:gd name="f392" fmla="*/ f296 f97 1"/>
              <a:gd name="f393" fmla="*/ f297 f98 1"/>
              <a:gd name="f394" fmla="*/ f298 f97 1"/>
              <a:gd name="f395" fmla="*/ f299 f98 1"/>
              <a:gd name="f396" fmla="*/ f300 f97 1"/>
              <a:gd name="f397" fmla="*/ f301 f98 1"/>
              <a:gd name="f398" fmla="*/ f302 f97 1"/>
              <a:gd name="f399" fmla="*/ f303 f98 1"/>
              <a:gd name="f400" fmla="*/ f304 f97 1"/>
              <a:gd name="f401" fmla="*/ f305 f98 1"/>
              <a:gd name="f402" fmla="*/ f306 f97 1"/>
              <a:gd name="f403" fmla="*/ f307 f98 1"/>
              <a:gd name="f404" fmla="*/ f308 f97 1"/>
              <a:gd name="f405" fmla="*/ f309 f98 1"/>
              <a:gd name="f406" fmla="*/ f310 f97 1"/>
              <a:gd name="f407" fmla="*/ f311 f98 1"/>
              <a:gd name="f408" fmla="*/ f312 f97 1"/>
              <a:gd name="f409" fmla="*/ f313 f98 1"/>
              <a:gd name="f410" fmla="*/ f314 f97 1"/>
              <a:gd name="f411" fmla="*/ f315 f98 1"/>
              <a:gd name="f412" fmla="*/ f316 f97 1"/>
              <a:gd name="f413" fmla="*/ f317 f98 1"/>
              <a:gd name="f414" fmla="*/ f318 f97 1"/>
              <a:gd name="f415" fmla="*/ f319 f98 1"/>
              <a:gd name="f416" fmla="*/ f320 f97 1"/>
              <a:gd name="f417" fmla="*/ f321 f98 1"/>
              <a:gd name="f418" fmla="*/ f322 f97 1"/>
              <a:gd name="f419" fmla="*/ f323 f98 1"/>
              <a:gd name="f420" fmla="*/ f324 f97 1"/>
              <a:gd name="f421" fmla="*/ f325 f98 1"/>
              <a:gd name="f422" fmla="*/ f326 f97 1"/>
              <a:gd name="f423" fmla="*/ f327 f98 1"/>
              <a:gd name="f424" fmla="*/ f328 f97 1"/>
              <a:gd name="f425" fmla="*/ f329 f98 1"/>
              <a:gd name="f426" fmla="*/ f330 f97 1"/>
              <a:gd name="f427" fmla="*/ f331 f98 1"/>
              <a:gd name="f428" fmla="*/ f332 f97 1"/>
              <a:gd name="f429" fmla="*/ f333 f98 1"/>
              <a:gd name="f430" fmla="*/ f334 f97 1"/>
              <a:gd name="f431" fmla="*/ f335 f98 1"/>
              <a:gd name="f432" fmla="*/ f336 f97 1"/>
              <a:gd name="f433" fmla="*/ f337 f98 1"/>
              <a:gd name="f434" fmla="*/ f338 f97 1"/>
              <a:gd name="f435" fmla="*/ f339 f98 1"/>
              <a:gd name="f436" fmla="*/ f340 f97 1"/>
              <a:gd name="f437" fmla="*/ f341 f97 1"/>
              <a:gd name="f438" fmla="*/ f342 f98 1"/>
              <a:gd name="f439" fmla="*/ f343 f97 1"/>
              <a:gd name="f440" fmla="*/ f344 f97 1"/>
              <a:gd name="f441" fmla="*/ f345 f97 1"/>
              <a:gd name="f442" fmla="*/ f346 f98 1"/>
              <a:gd name="f443" fmla="*/ f347 f97 1"/>
              <a:gd name="f444" fmla="*/ f348 f97 1"/>
              <a:gd name="f445" fmla="*/ f349 f98 1"/>
              <a:gd name="f446" fmla="*/ f350 f97 1"/>
              <a:gd name="f447" fmla="*/ f351 f98 1"/>
              <a:gd name="f448" fmla="*/ f352 f97 1"/>
              <a:gd name="f449" fmla="*/ f353 f98 1"/>
              <a:gd name="f450" fmla="*/ f354 f97 1"/>
              <a:gd name="f451" fmla="*/ f355 f98 1"/>
              <a:gd name="f452" fmla="*/ f356 f97 1"/>
              <a:gd name="f453" fmla="*/ f357 f98 1"/>
              <a:gd name="f454" fmla="*/ f358 f97 1"/>
              <a:gd name="f455" fmla="*/ f359 f98 1"/>
              <a:gd name="f456" fmla="*/ f360 f97 1"/>
              <a:gd name="f457" fmla="*/ f361 f98 1"/>
              <a:gd name="f458" fmla="*/ f362 f97 1"/>
              <a:gd name="f459" fmla="*/ f363 f98 1"/>
              <a:gd name="f460" fmla="*/ f364 f97 1"/>
              <a:gd name="f461" fmla="*/ f365 f98 1"/>
              <a:gd name="f462" fmla="*/ f366 f97 1"/>
              <a:gd name="f463" fmla="*/ f367 f98 1"/>
              <a:gd name="f464" fmla="*/ f368 f97 1"/>
              <a:gd name="f465" fmla="*/ f369 f97 1"/>
              <a:gd name="f466" fmla="*/ f370 f98 1"/>
              <a:gd name="f467" fmla="*/ f371 f97 1"/>
              <a:gd name="f468" fmla="*/ f372 f98 1"/>
              <a:gd name="f469" fmla="*/ f373 f97 1"/>
              <a:gd name="f470" fmla="*/ f374 f98 1"/>
              <a:gd name="f471" fmla="*/ f375 f97 1"/>
              <a:gd name="f472" fmla="*/ f376 f98 1"/>
              <a:gd name="f473" fmla="*/ f377 f97 1"/>
              <a:gd name="f474" fmla="*/ f378 f98 1"/>
              <a:gd name="f475" fmla="*/ f379 f97 1"/>
              <a:gd name="f476" fmla="*/ f380 f98 1"/>
              <a:gd name="f477" fmla="*/ f381 f98 1"/>
              <a:gd name="f478" fmla="*/ f382 f97 1"/>
              <a:gd name="f479" fmla="*/ f383 f98 1"/>
              <a:gd name="f480" fmla="*/ f384 f97 1"/>
              <a:gd name="f481" fmla="*/ f385 f98 1"/>
            </a:gdLst>
            <a:ahLst/>
            <a:cxnLst>
              <a:cxn ang="3cd4">
                <a:pos x="hc" y="t"/>
              </a:cxn>
              <a:cxn ang="0">
                <a:pos x="r" y="vc"/>
              </a:cxn>
              <a:cxn ang="cd4">
                <a:pos x="hc" y="b"/>
              </a:cxn>
              <a:cxn ang="cd2">
                <a:pos x="l" y="vc"/>
              </a:cxn>
              <a:cxn ang="f293">
                <a:pos x="f390" y="f391"/>
              </a:cxn>
              <a:cxn ang="f293">
                <a:pos x="f392" y="f393"/>
              </a:cxn>
              <a:cxn ang="f293">
                <a:pos x="f394" y="f395"/>
              </a:cxn>
              <a:cxn ang="f293">
                <a:pos x="f396" y="f397"/>
              </a:cxn>
              <a:cxn ang="f293">
                <a:pos x="f398" y="f399"/>
              </a:cxn>
              <a:cxn ang="f293">
                <a:pos x="f400" y="f401"/>
              </a:cxn>
              <a:cxn ang="f293">
                <a:pos x="f402" y="f403"/>
              </a:cxn>
              <a:cxn ang="f293">
                <a:pos x="f404" y="f405"/>
              </a:cxn>
              <a:cxn ang="f293">
                <a:pos x="f406" y="f407"/>
              </a:cxn>
              <a:cxn ang="f293">
                <a:pos x="f408" y="f409"/>
              </a:cxn>
              <a:cxn ang="f293">
                <a:pos x="f410" y="f411"/>
              </a:cxn>
              <a:cxn ang="f293">
                <a:pos x="f412" y="f413"/>
              </a:cxn>
              <a:cxn ang="f293">
                <a:pos x="f414" y="f415"/>
              </a:cxn>
              <a:cxn ang="f293">
                <a:pos x="f416" y="f417"/>
              </a:cxn>
              <a:cxn ang="f293">
                <a:pos x="f418" y="f419"/>
              </a:cxn>
              <a:cxn ang="f293">
                <a:pos x="f420" y="f421"/>
              </a:cxn>
              <a:cxn ang="f293">
                <a:pos x="f422" y="f423"/>
              </a:cxn>
              <a:cxn ang="f293">
                <a:pos x="f424" y="f425"/>
              </a:cxn>
              <a:cxn ang="f293">
                <a:pos x="f426" y="f427"/>
              </a:cxn>
              <a:cxn ang="f293">
                <a:pos x="f428" y="f429"/>
              </a:cxn>
              <a:cxn ang="f293">
                <a:pos x="f430" y="f431"/>
              </a:cxn>
              <a:cxn ang="f293">
                <a:pos x="f432" y="f433"/>
              </a:cxn>
              <a:cxn ang="f293">
                <a:pos x="f434" y="f435"/>
              </a:cxn>
              <a:cxn ang="f293">
                <a:pos x="f436" y="f435"/>
              </a:cxn>
              <a:cxn ang="f293">
                <a:pos x="f437" y="f438"/>
              </a:cxn>
              <a:cxn ang="f293">
                <a:pos x="f439" y="f435"/>
              </a:cxn>
              <a:cxn ang="f293">
                <a:pos x="f440" y="f433"/>
              </a:cxn>
              <a:cxn ang="f293">
                <a:pos x="f441" y="f442"/>
              </a:cxn>
              <a:cxn ang="f293">
                <a:pos x="f443" y="f429"/>
              </a:cxn>
              <a:cxn ang="f293">
                <a:pos x="f444" y="f445"/>
              </a:cxn>
              <a:cxn ang="f293">
                <a:pos x="f446" y="f447"/>
              </a:cxn>
              <a:cxn ang="f293">
                <a:pos x="f448" y="f449"/>
              </a:cxn>
              <a:cxn ang="f293">
                <a:pos x="f450" y="f451"/>
              </a:cxn>
              <a:cxn ang="f293">
                <a:pos x="f452" y="f453"/>
              </a:cxn>
              <a:cxn ang="f293">
                <a:pos x="f454" y="f455"/>
              </a:cxn>
              <a:cxn ang="f293">
                <a:pos x="f456" y="f457"/>
              </a:cxn>
              <a:cxn ang="f293">
                <a:pos x="f458" y="f459"/>
              </a:cxn>
              <a:cxn ang="f293">
                <a:pos x="f460" y="f461"/>
              </a:cxn>
              <a:cxn ang="f293">
                <a:pos x="f462" y="f463"/>
              </a:cxn>
              <a:cxn ang="f293">
                <a:pos x="f464" y="f409"/>
              </a:cxn>
              <a:cxn ang="f293">
                <a:pos x="f465" y="f466"/>
              </a:cxn>
              <a:cxn ang="f293">
                <a:pos x="f467" y="f468"/>
              </a:cxn>
              <a:cxn ang="f293">
                <a:pos x="f469" y="f470"/>
              </a:cxn>
              <a:cxn ang="f293">
                <a:pos x="f471" y="f472"/>
              </a:cxn>
              <a:cxn ang="f293">
                <a:pos x="f473" y="f474"/>
              </a:cxn>
              <a:cxn ang="f293">
                <a:pos x="f475" y="f476"/>
              </a:cxn>
              <a:cxn ang="f293">
                <a:pos x="f475" y="f477"/>
              </a:cxn>
              <a:cxn ang="f293">
                <a:pos x="f478" y="f477"/>
              </a:cxn>
              <a:cxn ang="f293">
                <a:pos x="f478" y="f479"/>
              </a:cxn>
              <a:cxn ang="f293">
                <a:pos x="f480" y="f479"/>
              </a:cxn>
              <a:cxn ang="f293">
                <a:pos x="f480" y="f481"/>
              </a:cxn>
              <a:cxn ang="f293">
                <a:pos x="f390" y="f481"/>
              </a:cxn>
            </a:cxnLst>
            <a:rect l="f386" t="f389" r="f387" b="f388"/>
            <a:pathLst>
              <a:path w="12191696" h="3278793">
                <a:moveTo>
                  <a:pt x="f8" y="f5"/>
                </a:move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2"/>
                </a:lnTo>
                <a:lnTo>
                  <a:pt x="f54" y="f55"/>
                </a:lnTo>
                <a:lnTo>
                  <a:pt x="f56" y="f52"/>
                </a:lnTo>
                <a:lnTo>
                  <a:pt x="f57" y="f50"/>
                </a:lnTo>
                <a:lnTo>
                  <a:pt x="f58" y="f59"/>
                </a:lnTo>
                <a:lnTo>
                  <a:pt x="f60" y="f46"/>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26"/>
                </a:lnTo>
                <a:lnTo>
                  <a:pt x="f82" y="f83"/>
                </a:lnTo>
                <a:lnTo>
                  <a:pt x="f84" y="f85"/>
                </a:lnTo>
                <a:lnTo>
                  <a:pt x="f86" y="f87"/>
                </a:lnTo>
                <a:lnTo>
                  <a:pt x="f88" y="f89"/>
                </a:lnTo>
                <a:lnTo>
                  <a:pt x="f90" y="f91"/>
                </a:lnTo>
                <a:lnTo>
                  <a:pt x="f6" y="f92"/>
                </a:lnTo>
                <a:lnTo>
                  <a:pt x="f6" y="f93"/>
                </a:lnTo>
                <a:lnTo>
                  <a:pt x="f94" y="f93"/>
                </a:lnTo>
                <a:lnTo>
                  <a:pt x="f94" y="f7"/>
                </a:lnTo>
                <a:lnTo>
                  <a:pt x="f5" y="f7"/>
                </a:lnTo>
                <a:lnTo>
                  <a:pt x="f5" y="f95"/>
                </a:lnTo>
                <a:lnTo>
                  <a:pt x="f8" y="f95"/>
                </a:lnTo>
                <a:close/>
              </a:path>
            </a:pathLst>
          </a:custGeom>
          <a:blipFill>
            <a:blip r:embed="rId6">
              <a:alphaModFix/>
            </a:blip>
            <a:stretch>
              <a:fillRect/>
            </a:stretch>
          </a:blipFill>
          <a:ln cap="flat">
            <a:noFill/>
            <a:prstDash val="solid"/>
          </a:ln>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11" name="Title 1">
            <a:extLst>
              <a:ext uri="{FF2B5EF4-FFF2-40B4-BE49-F238E27FC236}">
                <a16:creationId xmlns:a16="http://schemas.microsoft.com/office/drawing/2014/main" id="{4B6BCB87-DC55-475C-9E9A-821A61B33727}"/>
              </a:ext>
            </a:extLst>
          </p:cNvPr>
          <p:cNvSpPr txBox="1">
            <a:spLocks noGrp="1"/>
          </p:cNvSpPr>
          <p:nvPr>
            <p:ph type="title"/>
          </p:nvPr>
        </p:nvSpPr>
        <p:spPr>
          <a:xfrm>
            <a:off x="1524003" y="4137029"/>
            <a:ext cx="6862764" cy="1012826"/>
          </a:xfrm>
          <a:prstGeom prst="rect">
            <a:avLst/>
          </a:prstGeom>
          <a:noFill/>
          <a:ln>
            <a:noFill/>
          </a:ln>
        </p:spPr>
        <p:txBody>
          <a:bodyPr vert="horz" wrap="square" lIns="68580" tIns="34290" rIns="68580" bIns="34290" anchor="b" anchorCtr="0" compatLnSpc="1">
            <a:normAutofit/>
          </a:bodyPr>
          <a:lstStyle/>
          <a:p>
            <a:pPr lvl="0">
              <a:lnSpc>
                <a:spcPct val="90000"/>
              </a:lnSpc>
            </a:pPr>
            <a:r>
              <a:rPr lang="en-US"/>
              <a:t>INTRODUCTION</a:t>
            </a:r>
            <a:br>
              <a:rPr lang="en-US"/>
            </a:br>
            <a:endParaRPr lang="en-US"/>
          </a:p>
        </p:txBody>
      </p:sp>
      <p:sp>
        <p:nvSpPr>
          <p:cNvPr id="12" name="Content Placeholder 3">
            <a:extLst>
              <a:ext uri="{FF2B5EF4-FFF2-40B4-BE49-F238E27FC236}">
                <a16:creationId xmlns:a16="http://schemas.microsoft.com/office/drawing/2014/main" id="{1109F4CC-9AEB-4707-8DF7-CECC6536B82B}"/>
              </a:ext>
            </a:extLst>
          </p:cNvPr>
          <p:cNvSpPr txBox="1">
            <a:spLocks noGrp="1"/>
          </p:cNvSpPr>
          <p:nvPr>
            <p:ph idx="1"/>
          </p:nvPr>
        </p:nvSpPr>
        <p:spPr>
          <a:xfrm>
            <a:off x="1524003" y="1460497"/>
            <a:ext cx="7566029" cy="2416173"/>
          </a:xfrm>
          <a:prstGeom prst="rect">
            <a:avLst/>
          </a:prstGeom>
          <a:noFill/>
          <a:ln>
            <a:noFill/>
          </a:ln>
        </p:spPr>
        <p:txBody>
          <a:bodyPr vert="horz" wrap="square" lIns="68580" tIns="34290" rIns="68580" bIns="34290" anchor="t" anchorCtr="0" compatLnSpc="1">
            <a:normAutofit/>
          </a:bodyPr>
          <a:lstStyle/>
          <a:p>
            <a:pPr lvl="0">
              <a:buClr>
                <a:srgbClr val="F7F7F7"/>
              </a:buClr>
            </a:pPr>
            <a:endParaRPr lang="en-GB">
              <a:solidFill>
                <a:srgbClr val="000000"/>
              </a:solidFill>
            </a:endParaRPr>
          </a:p>
          <a:p>
            <a:pPr lvl="0">
              <a:buClr>
                <a:srgbClr val="F7F7F7"/>
              </a:buClr>
            </a:pPr>
            <a:endParaRPr lang="en-GB">
              <a:solidFill>
                <a:srgbClr val="000000"/>
              </a:solidFill>
            </a:endParaRPr>
          </a:p>
          <a:p>
            <a:pPr lvl="0">
              <a:buClr>
                <a:srgbClr val="F7F7F7"/>
              </a:buClr>
            </a:pPr>
            <a:r>
              <a:rPr lang="en-GB" sz="2700">
                <a:solidFill>
                  <a:srgbClr val="000000"/>
                </a:solidFill>
              </a:rPr>
              <a:t>IDENTIFYING MEASURES  TO REDUCE ABSENTEEISM IN MID CHESHIRE HOSPITALS </a:t>
            </a:r>
          </a:p>
        </p:txBody>
      </p:sp>
      <p:sp>
        <p:nvSpPr>
          <p:cNvPr id="13" name="Freeform 16">
            <a:extLst>
              <a:ext uri="{FF2B5EF4-FFF2-40B4-BE49-F238E27FC236}">
                <a16:creationId xmlns:a16="http://schemas.microsoft.com/office/drawing/2014/main" id="{9E0CCFA0-887D-422A-B2DA-F4FA7E89A834}"/>
              </a:ext>
            </a:extLst>
          </p:cNvPr>
          <p:cNvSpPr>
            <a:spLocks noMove="1" noResize="1"/>
          </p:cNvSpPr>
          <p:nvPr/>
        </p:nvSpPr>
        <p:spPr>
          <a:xfrm>
            <a:off x="8063956" y="3317260"/>
            <a:ext cx="2604046" cy="619451"/>
          </a:xfrm>
          <a:custGeom>
            <a:avLst/>
            <a:gdLst>
              <a:gd name="f0" fmla="val 10800000"/>
              <a:gd name="f1" fmla="val 5400000"/>
              <a:gd name="f2" fmla="val 180"/>
              <a:gd name="f3" fmla="val w"/>
              <a:gd name="f4" fmla="val h"/>
              <a:gd name="f5" fmla="val 0"/>
              <a:gd name="f6" fmla="val 3472060"/>
              <a:gd name="f7" fmla="val 825932"/>
              <a:gd name="f8" fmla="val 3470310"/>
              <a:gd name="f9" fmla="val 12850"/>
              <a:gd name="f10" fmla="val 480529"/>
              <a:gd name="f11" fmla="val 3363699"/>
              <a:gd name="f12" fmla="val 498471"/>
              <a:gd name="f13" fmla="val 2435623"/>
              <a:gd name="f14" fmla="val 645518"/>
              <a:gd name="f15" fmla="val 603076"/>
              <a:gd name="f16" fmla="val 844866"/>
              <a:gd name="f17" fmla="val 42060"/>
              <a:gd name="f18" fmla="val 824486"/>
              <a:gd name="f19" fmla="val 28151"/>
              <a:gd name="f20" fmla="val 802425"/>
              <a:gd name="f21" fmla="val 13909"/>
              <a:gd name="f22" fmla="val 780513"/>
              <a:gd name="f23" fmla="val 758452"/>
              <a:gd name="f24" fmla="val 188014"/>
              <a:gd name="f25" fmla="val 735602"/>
              <a:gd name="f26" fmla="val 284087"/>
              <a:gd name="f27" fmla="val 722590"/>
              <a:gd name="f28" fmla="val 382288"/>
              <a:gd name="f29" fmla="val 709392"/>
              <a:gd name="f30" fmla="val 481858"/>
              <a:gd name="f31" fmla="val 695774"/>
              <a:gd name="f32" fmla="val 581897"/>
              <a:gd name="f33" fmla="val 680711"/>
              <a:gd name="f34" fmla="val 683670"/>
              <a:gd name="f35" fmla="val 665256"/>
              <a:gd name="f36" fmla="val 787206"/>
              <a:gd name="f37" fmla="val 649587"/>
              <a:gd name="f38" fmla="val 892019"/>
              <a:gd name="f39" fmla="val 632968"/>
              <a:gd name="f40" fmla="val 997620"/>
              <a:gd name="f41" fmla="val 614667"/>
              <a:gd name="f42" fmla="val 1104727"/>
              <a:gd name="f43" fmla="val 596741"/>
              <a:gd name="f44" fmla="val 1212669"/>
              <a:gd name="f45" fmla="val 577397"/>
              <a:gd name="f46" fmla="val 1321506"/>
              <a:gd name="f47" fmla="val 556988"/>
              <a:gd name="f48" fmla="val 1430709"/>
              <a:gd name="f49" fmla="val 536607"/>
              <a:gd name="f50" fmla="val 1541050"/>
              <a:gd name="f51" fmla="val 514481"/>
              <a:gd name="f52" fmla="val 1652805"/>
              <a:gd name="f53" fmla="val 492202"/>
              <a:gd name="f54" fmla="val 1763708"/>
              <a:gd name="f55" fmla="val 469161"/>
              <a:gd name="f56" fmla="val 1875795"/>
              <a:gd name="f57" fmla="val 444641"/>
              <a:gd name="f58" fmla="val 1989128"/>
              <a:gd name="f59" fmla="val 418995"/>
              <a:gd name="f60" fmla="val 2102476"/>
              <a:gd name="f61" fmla="val 393438"/>
              <a:gd name="f62" fmla="val 2215549"/>
              <a:gd name="f63" fmla="val 366291"/>
              <a:gd name="f64" fmla="val 2330490"/>
              <a:gd name="f65" fmla="val 337455"/>
              <a:gd name="f66" fmla="val 2443333"/>
              <a:gd name="f67" fmla="val 308983"/>
              <a:gd name="f68" fmla="val 2558014"/>
              <a:gd name="f69" fmla="val 278646"/>
              <a:gd name="f70" fmla="val 2673621"/>
              <a:gd name="f71" fmla="val 247421"/>
              <a:gd name="f72" fmla="val 2787008"/>
              <a:gd name="f73" fmla="val 215853"/>
              <a:gd name="f74" fmla="val 2901442"/>
              <a:gd name="f75" fmla="val 182011"/>
              <a:gd name="f76" fmla="val 3015722"/>
              <a:gd name="f77" fmla="val 147286"/>
              <a:gd name="f78" fmla="val 3130018"/>
              <a:gd name="f79" fmla="val 112649"/>
              <a:gd name="f80" fmla="val 3243551"/>
              <a:gd name="f81" fmla="val 75688"/>
              <a:gd name="f82" fmla="val 3356992"/>
              <a:gd name="f83" fmla="val 38197"/>
              <a:gd name="f84" fmla="+- 0 0 -90"/>
              <a:gd name="f85" fmla="*/ f3 1 3472060"/>
              <a:gd name="f86" fmla="*/ f4 1 825932"/>
              <a:gd name="f87" fmla="+- f7 0 f5"/>
              <a:gd name="f88" fmla="+- f6 0 f5"/>
              <a:gd name="f89" fmla="*/ f84 f0 1"/>
              <a:gd name="f90" fmla="*/ f88 1 3472060"/>
              <a:gd name="f91" fmla="*/ f87 1 825932"/>
              <a:gd name="f92" fmla="*/ 3470310 f88 1"/>
              <a:gd name="f93" fmla="*/ 0 f87 1"/>
              <a:gd name="f94" fmla="*/ 3472060 f88 1"/>
              <a:gd name="f95" fmla="*/ 12850 f87 1"/>
              <a:gd name="f96" fmla="*/ 480529 f87 1"/>
              <a:gd name="f97" fmla="*/ 3363699 f88 1"/>
              <a:gd name="f98" fmla="*/ 498471 f87 1"/>
              <a:gd name="f99" fmla="*/ 42060 f88 1"/>
              <a:gd name="f100" fmla="*/ 824486 f87 1"/>
              <a:gd name="f101" fmla="*/ 0 f88 1"/>
              <a:gd name="f102" fmla="*/ 758452 f87 1"/>
              <a:gd name="f103" fmla="*/ 188014 f88 1"/>
              <a:gd name="f104" fmla="*/ 735602 f87 1"/>
              <a:gd name="f105" fmla="*/ 284087 f88 1"/>
              <a:gd name="f106" fmla="*/ 722590 f87 1"/>
              <a:gd name="f107" fmla="*/ 382288 f88 1"/>
              <a:gd name="f108" fmla="*/ 709392 f87 1"/>
              <a:gd name="f109" fmla="*/ 481858 f88 1"/>
              <a:gd name="f110" fmla="*/ 695774 f87 1"/>
              <a:gd name="f111" fmla="*/ 581897 f88 1"/>
              <a:gd name="f112" fmla="*/ 680711 f87 1"/>
              <a:gd name="f113" fmla="*/ 683670 f88 1"/>
              <a:gd name="f114" fmla="*/ 665256 f87 1"/>
              <a:gd name="f115" fmla="*/ 787206 f88 1"/>
              <a:gd name="f116" fmla="*/ 649587 f87 1"/>
              <a:gd name="f117" fmla="*/ 892019 f88 1"/>
              <a:gd name="f118" fmla="*/ 632968 f87 1"/>
              <a:gd name="f119" fmla="*/ 997620 f88 1"/>
              <a:gd name="f120" fmla="*/ 614667 f87 1"/>
              <a:gd name="f121" fmla="*/ 1104727 f88 1"/>
              <a:gd name="f122" fmla="*/ 596741 f87 1"/>
              <a:gd name="f123" fmla="*/ 1212669 f88 1"/>
              <a:gd name="f124" fmla="*/ 577397 f87 1"/>
              <a:gd name="f125" fmla="*/ 1321506 f88 1"/>
              <a:gd name="f126" fmla="*/ 556988 f87 1"/>
              <a:gd name="f127" fmla="*/ 1430709 f88 1"/>
              <a:gd name="f128" fmla="*/ 536607 f87 1"/>
              <a:gd name="f129" fmla="*/ 1541050 f88 1"/>
              <a:gd name="f130" fmla="*/ 514481 f87 1"/>
              <a:gd name="f131" fmla="*/ 1652805 f88 1"/>
              <a:gd name="f132" fmla="*/ 492202 f87 1"/>
              <a:gd name="f133" fmla="*/ 1763708 f88 1"/>
              <a:gd name="f134" fmla="*/ 469161 f87 1"/>
              <a:gd name="f135" fmla="*/ 1875795 f88 1"/>
              <a:gd name="f136" fmla="*/ 444641 f87 1"/>
              <a:gd name="f137" fmla="*/ 1989128 f88 1"/>
              <a:gd name="f138" fmla="*/ 418995 f87 1"/>
              <a:gd name="f139" fmla="*/ 2102476 f88 1"/>
              <a:gd name="f140" fmla="*/ 393438 f87 1"/>
              <a:gd name="f141" fmla="*/ 2215549 f88 1"/>
              <a:gd name="f142" fmla="*/ 366291 f87 1"/>
              <a:gd name="f143" fmla="*/ 2330490 f88 1"/>
              <a:gd name="f144" fmla="*/ 337455 f87 1"/>
              <a:gd name="f145" fmla="*/ 2443333 f88 1"/>
              <a:gd name="f146" fmla="*/ 308983 f87 1"/>
              <a:gd name="f147" fmla="*/ 2558014 f88 1"/>
              <a:gd name="f148" fmla="*/ 278646 f87 1"/>
              <a:gd name="f149" fmla="*/ 2673621 f88 1"/>
              <a:gd name="f150" fmla="*/ 247421 f87 1"/>
              <a:gd name="f151" fmla="*/ 2787008 f88 1"/>
              <a:gd name="f152" fmla="*/ 215853 f87 1"/>
              <a:gd name="f153" fmla="*/ 2901442 f88 1"/>
              <a:gd name="f154" fmla="*/ 182011 f87 1"/>
              <a:gd name="f155" fmla="*/ 3015722 f88 1"/>
              <a:gd name="f156" fmla="*/ 147286 f87 1"/>
              <a:gd name="f157" fmla="*/ 3130018 f88 1"/>
              <a:gd name="f158" fmla="*/ 112649 f87 1"/>
              <a:gd name="f159" fmla="*/ 3243551 f88 1"/>
              <a:gd name="f160" fmla="*/ 75688 f87 1"/>
              <a:gd name="f161" fmla="*/ 3356992 f88 1"/>
              <a:gd name="f162" fmla="*/ 38197 f87 1"/>
              <a:gd name="f163" fmla="*/ f89 1 f2"/>
              <a:gd name="f164" fmla="*/ f92 1 3472060"/>
              <a:gd name="f165" fmla="*/ f93 1 825932"/>
              <a:gd name="f166" fmla="*/ f94 1 3472060"/>
              <a:gd name="f167" fmla="*/ f95 1 825932"/>
              <a:gd name="f168" fmla="*/ f96 1 825932"/>
              <a:gd name="f169" fmla="*/ f97 1 3472060"/>
              <a:gd name="f170" fmla="*/ f98 1 825932"/>
              <a:gd name="f171" fmla="*/ f99 1 3472060"/>
              <a:gd name="f172" fmla="*/ f100 1 825932"/>
              <a:gd name="f173" fmla="*/ f101 1 3472060"/>
              <a:gd name="f174" fmla="*/ f102 1 825932"/>
              <a:gd name="f175" fmla="*/ f103 1 3472060"/>
              <a:gd name="f176" fmla="*/ f104 1 825932"/>
              <a:gd name="f177" fmla="*/ f105 1 3472060"/>
              <a:gd name="f178" fmla="*/ f106 1 825932"/>
              <a:gd name="f179" fmla="*/ f107 1 3472060"/>
              <a:gd name="f180" fmla="*/ f108 1 825932"/>
              <a:gd name="f181" fmla="*/ f109 1 3472060"/>
              <a:gd name="f182" fmla="*/ f110 1 825932"/>
              <a:gd name="f183" fmla="*/ f111 1 3472060"/>
              <a:gd name="f184" fmla="*/ f112 1 825932"/>
              <a:gd name="f185" fmla="*/ f113 1 3472060"/>
              <a:gd name="f186" fmla="*/ f114 1 825932"/>
              <a:gd name="f187" fmla="*/ f115 1 3472060"/>
              <a:gd name="f188" fmla="*/ f116 1 825932"/>
              <a:gd name="f189" fmla="*/ f117 1 3472060"/>
              <a:gd name="f190" fmla="*/ f118 1 825932"/>
              <a:gd name="f191" fmla="*/ f119 1 3472060"/>
              <a:gd name="f192" fmla="*/ f120 1 825932"/>
              <a:gd name="f193" fmla="*/ f121 1 3472060"/>
              <a:gd name="f194" fmla="*/ f122 1 825932"/>
              <a:gd name="f195" fmla="*/ f123 1 3472060"/>
              <a:gd name="f196" fmla="*/ f124 1 825932"/>
              <a:gd name="f197" fmla="*/ f125 1 3472060"/>
              <a:gd name="f198" fmla="*/ f126 1 825932"/>
              <a:gd name="f199" fmla="*/ f127 1 3472060"/>
              <a:gd name="f200" fmla="*/ f128 1 825932"/>
              <a:gd name="f201" fmla="*/ f129 1 3472060"/>
              <a:gd name="f202" fmla="*/ f130 1 825932"/>
              <a:gd name="f203" fmla="*/ f131 1 3472060"/>
              <a:gd name="f204" fmla="*/ f132 1 825932"/>
              <a:gd name="f205" fmla="*/ f133 1 3472060"/>
              <a:gd name="f206" fmla="*/ f134 1 825932"/>
              <a:gd name="f207" fmla="*/ f135 1 3472060"/>
              <a:gd name="f208" fmla="*/ f136 1 825932"/>
              <a:gd name="f209" fmla="*/ f137 1 3472060"/>
              <a:gd name="f210" fmla="*/ f138 1 825932"/>
              <a:gd name="f211" fmla="*/ f139 1 3472060"/>
              <a:gd name="f212" fmla="*/ f140 1 825932"/>
              <a:gd name="f213" fmla="*/ f141 1 3472060"/>
              <a:gd name="f214" fmla="*/ f142 1 825932"/>
              <a:gd name="f215" fmla="*/ f143 1 3472060"/>
              <a:gd name="f216" fmla="*/ f144 1 825932"/>
              <a:gd name="f217" fmla="*/ f145 1 3472060"/>
              <a:gd name="f218" fmla="*/ f146 1 825932"/>
              <a:gd name="f219" fmla="*/ f147 1 3472060"/>
              <a:gd name="f220" fmla="*/ f148 1 825932"/>
              <a:gd name="f221" fmla="*/ f149 1 3472060"/>
              <a:gd name="f222" fmla="*/ f150 1 825932"/>
              <a:gd name="f223" fmla="*/ f151 1 3472060"/>
              <a:gd name="f224" fmla="*/ f152 1 825932"/>
              <a:gd name="f225" fmla="*/ f153 1 3472060"/>
              <a:gd name="f226" fmla="*/ f154 1 825932"/>
              <a:gd name="f227" fmla="*/ f155 1 3472060"/>
              <a:gd name="f228" fmla="*/ f156 1 825932"/>
              <a:gd name="f229" fmla="*/ f157 1 3472060"/>
              <a:gd name="f230" fmla="*/ f158 1 825932"/>
              <a:gd name="f231" fmla="*/ f159 1 3472060"/>
              <a:gd name="f232" fmla="*/ f160 1 825932"/>
              <a:gd name="f233" fmla="*/ f161 1 3472060"/>
              <a:gd name="f234" fmla="*/ f162 1 825932"/>
              <a:gd name="f235" fmla="*/ f5 1 f90"/>
              <a:gd name="f236" fmla="*/ f6 1 f90"/>
              <a:gd name="f237" fmla="*/ f5 1 f91"/>
              <a:gd name="f238" fmla="*/ f7 1 f91"/>
              <a:gd name="f239" fmla="+- f163 0 f1"/>
              <a:gd name="f240" fmla="*/ f164 1 f90"/>
              <a:gd name="f241" fmla="*/ f165 1 f91"/>
              <a:gd name="f242" fmla="*/ f166 1 f90"/>
              <a:gd name="f243" fmla="*/ f167 1 f91"/>
              <a:gd name="f244" fmla="*/ f168 1 f91"/>
              <a:gd name="f245" fmla="*/ f169 1 f90"/>
              <a:gd name="f246" fmla="*/ f170 1 f91"/>
              <a:gd name="f247" fmla="*/ f171 1 f90"/>
              <a:gd name="f248" fmla="*/ f172 1 f91"/>
              <a:gd name="f249" fmla="*/ f173 1 f90"/>
              <a:gd name="f250" fmla="*/ f174 1 f91"/>
              <a:gd name="f251" fmla="*/ f175 1 f90"/>
              <a:gd name="f252" fmla="*/ f176 1 f91"/>
              <a:gd name="f253" fmla="*/ f177 1 f90"/>
              <a:gd name="f254" fmla="*/ f178 1 f91"/>
              <a:gd name="f255" fmla="*/ f179 1 f90"/>
              <a:gd name="f256" fmla="*/ f180 1 f91"/>
              <a:gd name="f257" fmla="*/ f181 1 f90"/>
              <a:gd name="f258" fmla="*/ f182 1 f91"/>
              <a:gd name="f259" fmla="*/ f183 1 f90"/>
              <a:gd name="f260" fmla="*/ f184 1 f91"/>
              <a:gd name="f261" fmla="*/ f185 1 f90"/>
              <a:gd name="f262" fmla="*/ f186 1 f91"/>
              <a:gd name="f263" fmla="*/ f187 1 f90"/>
              <a:gd name="f264" fmla="*/ f188 1 f91"/>
              <a:gd name="f265" fmla="*/ f189 1 f90"/>
              <a:gd name="f266" fmla="*/ f190 1 f91"/>
              <a:gd name="f267" fmla="*/ f191 1 f90"/>
              <a:gd name="f268" fmla="*/ f192 1 f91"/>
              <a:gd name="f269" fmla="*/ f193 1 f90"/>
              <a:gd name="f270" fmla="*/ f194 1 f91"/>
              <a:gd name="f271" fmla="*/ f195 1 f90"/>
              <a:gd name="f272" fmla="*/ f196 1 f91"/>
              <a:gd name="f273" fmla="*/ f197 1 f90"/>
              <a:gd name="f274" fmla="*/ f198 1 f91"/>
              <a:gd name="f275" fmla="*/ f199 1 f90"/>
              <a:gd name="f276" fmla="*/ f200 1 f91"/>
              <a:gd name="f277" fmla="*/ f201 1 f90"/>
              <a:gd name="f278" fmla="*/ f202 1 f91"/>
              <a:gd name="f279" fmla="*/ f203 1 f90"/>
              <a:gd name="f280" fmla="*/ f204 1 f91"/>
              <a:gd name="f281" fmla="*/ f205 1 f90"/>
              <a:gd name="f282" fmla="*/ f206 1 f91"/>
              <a:gd name="f283" fmla="*/ f207 1 f90"/>
              <a:gd name="f284" fmla="*/ f208 1 f91"/>
              <a:gd name="f285" fmla="*/ f209 1 f90"/>
              <a:gd name="f286" fmla="*/ f210 1 f91"/>
              <a:gd name="f287" fmla="*/ f211 1 f90"/>
              <a:gd name="f288" fmla="*/ f212 1 f91"/>
              <a:gd name="f289" fmla="*/ f213 1 f90"/>
              <a:gd name="f290" fmla="*/ f214 1 f91"/>
              <a:gd name="f291" fmla="*/ f215 1 f90"/>
              <a:gd name="f292" fmla="*/ f216 1 f91"/>
              <a:gd name="f293" fmla="*/ f217 1 f90"/>
              <a:gd name="f294" fmla="*/ f218 1 f91"/>
              <a:gd name="f295" fmla="*/ f219 1 f90"/>
              <a:gd name="f296" fmla="*/ f220 1 f91"/>
              <a:gd name="f297" fmla="*/ f221 1 f90"/>
              <a:gd name="f298" fmla="*/ f222 1 f91"/>
              <a:gd name="f299" fmla="*/ f223 1 f90"/>
              <a:gd name="f300" fmla="*/ f224 1 f91"/>
              <a:gd name="f301" fmla="*/ f225 1 f90"/>
              <a:gd name="f302" fmla="*/ f226 1 f91"/>
              <a:gd name="f303" fmla="*/ f227 1 f90"/>
              <a:gd name="f304" fmla="*/ f228 1 f91"/>
              <a:gd name="f305" fmla="*/ f229 1 f90"/>
              <a:gd name="f306" fmla="*/ f230 1 f91"/>
              <a:gd name="f307" fmla="*/ f231 1 f90"/>
              <a:gd name="f308" fmla="*/ f232 1 f91"/>
              <a:gd name="f309" fmla="*/ f233 1 f90"/>
              <a:gd name="f310" fmla="*/ f234 1 f91"/>
              <a:gd name="f311" fmla="*/ f235 f85 1"/>
              <a:gd name="f312" fmla="*/ f236 f85 1"/>
              <a:gd name="f313" fmla="*/ f238 f86 1"/>
              <a:gd name="f314" fmla="*/ f237 f86 1"/>
              <a:gd name="f315" fmla="*/ f240 f85 1"/>
              <a:gd name="f316" fmla="*/ f241 f86 1"/>
              <a:gd name="f317" fmla="*/ f242 f85 1"/>
              <a:gd name="f318" fmla="*/ f243 f86 1"/>
              <a:gd name="f319" fmla="*/ f244 f86 1"/>
              <a:gd name="f320" fmla="*/ f245 f85 1"/>
              <a:gd name="f321" fmla="*/ f246 f86 1"/>
              <a:gd name="f322" fmla="*/ f247 f85 1"/>
              <a:gd name="f323" fmla="*/ f248 f86 1"/>
              <a:gd name="f324" fmla="*/ f249 f85 1"/>
              <a:gd name="f325" fmla="*/ f250 f86 1"/>
              <a:gd name="f326" fmla="*/ f251 f85 1"/>
              <a:gd name="f327" fmla="*/ f252 f86 1"/>
              <a:gd name="f328" fmla="*/ f253 f85 1"/>
              <a:gd name="f329" fmla="*/ f254 f86 1"/>
              <a:gd name="f330" fmla="*/ f255 f85 1"/>
              <a:gd name="f331" fmla="*/ f256 f86 1"/>
              <a:gd name="f332" fmla="*/ f257 f85 1"/>
              <a:gd name="f333" fmla="*/ f258 f86 1"/>
              <a:gd name="f334" fmla="*/ f259 f85 1"/>
              <a:gd name="f335" fmla="*/ f260 f86 1"/>
              <a:gd name="f336" fmla="*/ f261 f85 1"/>
              <a:gd name="f337" fmla="*/ f262 f86 1"/>
              <a:gd name="f338" fmla="*/ f263 f85 1"/>
              <a:gd name="f339" fmla="*/ f264 f86 1"/>
              <a:gd name="f340" fmla="*/ f265 f85 1"/>
              <a:gd name="f341" fmla="*/ f266 f86 1"/>
              <a:gd name="f342" fmla="*/ f267 f85 1"/>
              <a:gd name="f343" fmla="*/ f268 f86 1"/>
              <a:gd name="f344" fmla="*/ f269 f85 1"/>
              <a:gd name="f345" fmla="*/ f270 f86 1"/>
              <a:gd name="f346" fmla="*/ f271 f85 1"/>
              <a:gd name="f347" fmla="*/ f272 f86 1"/>
              <a:gd name="f348" fmla="*/ f273 f85 1"/>
              <a:gd name="f349" fmla="*/ f274 f86 1"/>
              <a:gd name="f350" fmla="*/ f275 f85 1"/>
              <a:gd name="f351" fmla="*/ f276 f86 1"/>
              <a:gd name="f352" fmla="*/ f277 f85 1"/>
              <a:gd name="f353" fmla="*/ f278 f86 1"/>
              <a:gd name="f354" fmla="*/ f279 f85 1"/>
              <a:gd name="f355" fmla="*/ f280 f86 1"/>
              <a:gd name="f356" fmla="*/ f281 f85 1"/>
              <a:gd name="f357" fmla="*/ f282 f86 1"/>
              <a:gd name="f358" fmla="*/ f283 f85 1"/>
              <a:gd name="f359" fmla="*/ f284 f86 1"/>
              <a:gd name="f360" fmla="*/ f285 f85 1"/>
              <a:gd name="f361" fmla="*/ f286 f86 1"/>
              <a:gd name="f362" fmla="*/ f287 f85 1"/>
              <a:gd name="f363" fmla="*/ f288 f86 1"/>
              <a:gd name="f364" fmla="*/ f289 f85 1"/>
              <a:gd name="f365" fmla="*/ f290 f86 1"/>
              <a:gd name="f366" fmla="*/ f291 f85 1"/>
              <a:gd name="f367" fmla="*/ f292 f86 1"/>
              <a:gd name="f368" fmla="*/ f293 f85 1"/>
              <a:gd name="f369" fmla="*/ f294 f86 1"/>
              <a:gd name="f370" fmla="*/ f295 f85 1"/>
              <a:gd name="f371" fmla="*/ f296 f86 1"/>
              <a:gd name="f372" fmla="*/ f297 f85 1"/>
              <a:gd name="f373" fmla="*/ f298 f86 1"/>
              <a:gd name="f374" fmla="*/ f299 f85 1"/>
              <a:gd name="f375" fmla="*/ f300 f86 1"/>
              <a:gd name="f376" fmla="*/ f301 f85 1"/>
              <a:gd name="f377" fmla="*/ f302 f86 1"/>
              <a:gd name="f378" fmla="*/ f303 f85 1"/>
              <a:gd name="f379" fmla="*/ f304 f86 1"/>
              <a:gd name="f380" fmla="*/ f305 f85 1"/>
              <a:gd name="f381" fmla="*/ f306 f86 1"/>
              <a:gd name="f382" fmla="*/ f307 f85 1"/>
              <a:gd name="f383" fmla="*/ f308 f86 1"/>
              <a:gd name="f384" fmla="*/ f309 f85 1"/>
              <a:gd name="f385" fmla="*/ f310 f86 1"/>
            </a:gdLst>
            <a:ahLst/>
            <a:cxnLst>
              <a:cxn ang="3cd4">
                <a:pos x="hc" y="t"/>
              </a:cxn>
              <a:cxn ang="0">
                <a:pos x="r" y="vc"/>
              </a:cxn>
              <a:cxn ang="cd4">
                <a:pos x="hc" y="b"/>
              </a:cxn>
              <a:cxn ang="cd2">
                <a:pos x="l" y="vc"/>
              </a:cxn>
              <a:cxn ang="f239">
                <a:pos x="f315" y="f316"/>
              </a:cxn>
              <a:cxn ang="f239">
                <a:pos x="f317" y="f318"/>
              </a:cxn>
              <a:cxn ang="f239">
                <a:pos x="f317" y="f319"/>
              </a:cxn>
              <a:cxn ang="f239">
                <a:pos x="f320" y="f321"/>
              </a:cxn>
              <a:cxn ang="f239">
                <a:pos x="f322" y="f323"/>
              </a:cxn>
              <a:cxn ang="f239">
                <a:pos x="f324" y="f325"/>
              </a:cxn>
              <a:cxn ang="f239">
                <a:pos x="f326" y="f327"/>
              </a:cxn>
              <a:cxn ang="f239">
                <a:pos x="f328" y="f329"/>
              </a:cxn>
              <a:cxn ang="f239">
                <a:pos x="f330" y="f331"/>
              </a:cxn>
              <a:cxn ang="f239">
                <a:pos x="f332" y="f333"/>
              </a:cxn>
              <a:cxn ang="f239">
                <a:pos x="f334" y="f335"/>
              </a:cxn>
              <a:cxn ang="f239">
                <a:pos x="f336" y="f337"/>
              </a:cxn>
              <a:cxn ang="f239">
                <a:pos x="f338" y="f339"/>
              </a:cxn>
              <a:cxn ang="f239">
                <a:pos x="f340" y="f341"/>
              </a:cxn>
              <a:cxn ang="f239">
                <a:pos x="f342" y="f343"/>
              </a:cxn>
              <a:cxn ang="f239">
                <a:pos x="f344" y="f345"/>
              </a:cxn>
              <a:cxn ang="f239">
                <a:pos x="f346" y="f347"/>
              </a:cxn>
              <a:cxn ang="f239">
                <a:pos x="f348" y="f349"/>
              </a:cxn>
              <a:cxn ang="f239">
                <a:pos x="f350" y="f351"/>
              </a:cxn>
              <a:cxn ang="f239">
                <a:pos x="f352" y="f353"/>
              </a:cxn>
              <a:cxn ang="f239">
                <a:pos x="f354" y="f355"/>
              </a:cxn>
              <a:cxn ang="f239">
                <a:pos x="f356" y="f357"/>
              </a:cxn>
              <a:cxn ang="f239">
                <a:pos x="f358" y="f359"/>
              </a:cxn>
              <a:cxn ang="f239">
                <a:pos x="f360" y="f361"/>
              </a:cxn>
              <a:cxn ang="f239">
                <a:pos x="f362" y="f363"/>
              </a:cxn>
              <a:cxn ang="f239">
                <a:pos x="f364" y="f365"/>
              </a:cxn>
              <a:cxn ang="f239">
                <a:pos x="f366" y="f367"/>
              </a:cxn>
              <a:cxn ang="f239">
                <a:pos x="f368" y="f369"/>
              </a:cxn>
              <a:cxn ang="f239">
                <a:pos x="f370" y="f371"/>
              </a:cxn>
              <a:cxn ang="f239">
                <a:pos x="f372" y="f373"/>
              </a:cxn>
              <a:cxn ang="f239">
                <a:pos x="f374" y="f375"/>
              </a:cxn>
              <a:cxn ang="f239">
                <a:pos x="f376" y="f377"/>
              </a:cxn>
              <a:cxn ang="f239">
                <a:pos x="f378" y="f379"/>
              </a:cxn>
              <a:cxn ang="f239">
                <a:pos x="f380" y="f381"/>
              </a:cxn>
              <a:cxn ang="f239">
                <a:pos x="f382" y="f383"/>
              </a:cxn>
              <a:cxn ang="f239">
                <a:pos x="f384" y="f385"/>
              </a:cxn>
              <a:cxn ang="f239">
                <a:pos x="f315" y="f316"/>
              </a:cxn>
            </a:cxnLst>
            <a:rect l="f311" t="f314" r="f312" b="f313"/>
            <a:pathLst>
              <a:path w="3472060" h="825932">
                <a:moveTo>
                  <a:pt x="f8" y="f5"/>
                </a:moveTo>
                <a:lnTo>
                  <a:pt x="f6" y="f9"/>
                </a:lnTo>
                <a:lnTo>
                  <a:pt x="f6" y="f10"/>
                </a:lnTo>
                <a:lnTo>
                  <a:pt x="f11" y="f12"/>
                </a:lnTo>
                <a:cubicBezTo>
                  <a:pt x="f13" y="f14"/>
                  <a:pt x="f15" y="f16"/>
                  <a:pt x="f17" y="f18"/>
                </a:cubicBezTo>
                <a:cubicBezTo>
                  <a:pt x="f19" y="f20"/>
                  <a:pt x="f21" y="f22"/>
                  <a:pt x="f5" y="f23"/>
                </a:cubicBez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 y="f5"/>
                </a:lnTo>
                <a:close/>
              </a:path>
            </a:pathLst>
          </a:custGeom>
          <a:solidFill>
            <a:srgbClr val="1E5155">
              <a:alpha val="20000"/>
            </a:srgbClr>
          </a:solidFill>
          <a:ln cap="flat">
            <a:noFill/>
            <a:prstDash val="solid"/>
          </a:ln>
        </p:spPr>
        <p:txBody>
          <a:bodyPr vert="horz" wrap="square" lIns="68580" tIns="34290" rIns="68580" bIns="3429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000000"/>
              </a:solidFill>
              <a:uFillTx/>
              <a:latin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5BC6E96C-E643-4CA2-90B4-00D710009772}"/>
              </a:ext>
            </a:extLst>
          </p:cNvPr>
          <p:cNvPicPr>
            <a:picLocks noMove="1" noResize="1"/>
          </p:cNvPicPr>
          <p:nvPr/>
        </p:nvPicPr>
        <p:blipFill>
          <a:blip r:embed="rId2"/>
          <a:srcRect l="3613"/>
          <a:stretch>
            <a:fillRect/>
          </a:stretch>
        </p:blipFill>
        <p:spPr>
          <a:xfrm>
            <a:off x="1524003" y="2859511"/>
            <a:ext cx="3027761" cy="3141238"/>
          </a:xfrm>
          <a:prstGeom prst="rect">
            <a:avLst/>
          </a:prstGeom>
          <a:noFill/>
          <a:ln cap="flat">
            <a:noFill/>
          </a:ln>
        </p:spPr>
      </p:pic>
      <p:pic>
        <p:nvPicPr>
          <p:cNvPr id="3" name="Picture 11">
            <a:extLst>
              <a:ext uri="{FF2B5EF4-FFF2-40B4-BE49-F238E27FC236}">
                <a16:creationId xmlns:a16="http://schemas.microsoft.com/office/drawing/2014/main" id="{10D9B8B0-5DB0-4CFA-865C-9FF1C685450F}"/>
              </a:ext>
            </a:extLst>
          </p:cNvPr>
          <p:cNvPicPr>
            <a:picLocks noMove="1" noResize="1"/>
          </p:cNvPicPr>
          <p:nvPr/>
        </p:nvPicPr>
        <p:blipFill>
          <a:blip r:embed="rId3"/>
          <a:srcRect l="35640"/>
          <a:stretch>
            <a:fillRect/>
          </a:stretch>
        </p:blipFill>
        <p:spPr>
          <a:xfrm>
            <a:off x="1524003" y="3026508"/>
            <a:ext cx="1141811" cy="1774091"/>
          </a:xfrm>
          <a:prstGeom prst="rect">
            <a:avLst/>
          </a:prstGeom>
          <a:noFill/>
          <a:ln cap="flat">
            <a:noFill/>
          </a:ln>
        </p:spPr>
      </p:pic>
      <p:sp>
        <p:nvSpPr>
          <p:cNvPr id="4" name="Oval 13">
            <a:extLst>
              <a:ext uri="{FF2B5EF4-FFF2-40B4-BE49-F238E27FC236}">
                <a16:creationId xmlns:a16="http://schemas.microsoft.com/office/drawing/2014/main" id="{9E57EE1A-0BCA-4470-9778-456725CC78CE}"/>
              </a:ext>
            </a:extLst>
          </p:cNvPr>
          <p:cNvSpPr>
            <a:spLocks noMove="1" noResize="1"/>
          </p:cNvSpPr>
          <p:nvPr/>
        </p:nvSpPr>
        <p:spPr>
          <a:xfrm>
            <a:off x="7980764" y="2114549"/>
            <a:ext cx="2114549" cy="211454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3F3F3">
                  <a:alpha val="7000"/>
                </a:srgbClr>
              </a:gs>
              <a:gs pos="100000">
                <a:srgbClr val="F3F3F3">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pic>
        <p:nvPicPr>
          <p:cNvPr id="5" name="Picture 15">
            <a:extLst>
              <a:ext uri="{FF2B5EF4-FFF2-40B4-BE49-F238E27FC236}">
                <a16:creationId xmlns:a16="http://schemas.microsoft.com/office/drawing/2014/main" id="{9C326696-D9D5-4195-A22E-A9B0DFA9C3FD}"/>
              </a:ext>
            </a:extLst>
          </p:cNvPr>
          <p:cNvPicPr>
            <a:picLocks noMove="1" noResize="1"/>
          </p:cNvPicPr>
          <p:nvPr/>
        </p:nvPicPr>
        <p:blipFill>
          <a:blip r:embed="rId4"/>
          <a:srcRect t="28813"/>
          <a:stretch>
            <a:fillRect/>
          </a:stretch>
        </p:blipFill>
        <p:spPr>
          <a:xfrm>
            <a:off x="7523564" y="857250"/>
            <a:ext cx="1202545" cy="856052"/>
          </a:xfrm>
          <a:prstGeom prst="rect">
            <a:avLst/>
          </a:prstGeom>
          <a:noFill/>
          <a:ln cap="flat">
            <a:noFill/>
          </a:ln>
        </p:spPr>
      </p:pic>
      <p:pic>
        <p:nvPicPr>
          <p:cNvPr id="6" name="Picture 17">
            <a:extLst>
              <a:ext uri="{FF2B5EF4-FFF2-40B4-BE49-F238E27FC236}">
                <a16:creationId xmlns:a16="http://schemas.microsoft.com/office/drawing/2014/main" id="{8985FD7F-8919-4E30-8C55-884D345AC6BB}"/>
              </a:ext>
            </a:extLst>
          </p:cNvPr>
          <p:cNvPicPr>
            <a:picLocks noMove="1" noResize="1"/>
          </p:cNvPicPr>
          <p:nvPr/>
        </p:nvPicPr>
        <p:blipFill>
          <a:blip r:embed="rId5"/>
          <a:srcRect b="23320"/>
          <a:stretch>
            <a:fillRect/>
          </a:stretch>
        </p:blipFill>
        <p:spPr>
          <a:xfrm>
            <a:off x="7978414" y="5429250"/>
            <a:ext cx="745300" cy="571500"/>
          </a:xfrm>
          <a:prstGeom prst="rect">
            <a:avLst/>
          </a:prstGeom>
          <a:noFill/>
          <a:ln cap="flat">
            <a:noFill/>
          </a:ln>
        </p:spPr>
      </p:pic>
      <p:sp>
        <p:nvSpPr>
          <p:cNvPr id="7" name="Rectangle 19">
            <a:extLst>
              <a:ext uri="{FF2B5EF4-FFF2-40B4-BE49-F238E27FC236}">
                <a16:creationId xmlns:a16="http://schemas.microsoft.com/office/drawing/2014/main" id="{3E225DD8-1D3D-45F5-8391-43187FBA6E97}"/>
              </a:ext>
            </a:extLst>
          </p:cNvPr>
          <p:cNvSpPr>
            <a:spLocks noMove="1" noResize="1"/>
          </p:cNvSpPr>
          <p:nvPr/>
        </p:nvSpPr>
        <p:spPr>
          <a:xfrm>
            <a:off x="9352364" y="857250"/>
            <a:ext cx="514350" cy="85725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8" name="Rectangle 21">
            <a:extLst>
              <a:ext uri="{FF2B5EF4-FFF2-40B4-BE49-F238E27FC236}">
                <a16:creationId xmlns:a16="http://schemas.microsoft.com/office/drawing/2014/main" id="{A364C658-940A-408D-B7C0-DECD1AC9D7D6}"/>
              </a:ext>
            </a:extLst>
          </p:cNvPr>
          <p:cNvSpPr>
            <a:spLocks noMove="1" noResize="1"/>
          </p:cNvSpPr>
          <p:nvPr/>
        </p:nvSpPr>
        <p:spPr>
          <a:xfrm>
            <a:off x="1524003" y="857240"/>
            <a:ext cx="9143771" cy="3548054"/>
          </a:xfrm>
          <a:prstGeom prst="rect">
            <a:avLst/>
          </a:prstGeom>
          <a:solidFill>
            <a:srgbClr val="B01513"/>
          </a:solidFill>
          <a:ln cap="flat">
            <a:noFill/>
            <a:prstDash val="solid"/>
          </a:ln>
        </p:spPr>
        <p:txBody>
          <a:bodyPr vert="horz" wrap="square" lIns="68580" tIns="34290" rIns="68580" bIns="3429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Century Gothic"/>
            </a:endParaRPr>
          </a:p>
        </p:txBody>
      </p:sp>
      <p:sp>
        <p:nvSpPr>
          <p:cNvPr id="9" name="Rectangle 23">
            <a:extLst>
              <a:ext uri="{FF2B5EF4-FFF2-40B4-BE49-F238E27FC236}">
                <a16:creationId xmlns:a16="http://schemas.microsoft.com/office/drawing/2014/main" id="{A788947E-11F3-4744-A462-D49FE829F38D}"/>
              </a:ext>
            </a:extLst>
          </p:cNvPr>
          <p:cNvSpPr>
            <a:spLocks noMove="1" noResize="1"/>
          </p:cNvSpPr>
          <p:nvPr/>
        </p:nvSpPr>
        <p:spPr>
          <a:xfrm rot="300012">
            <a:off x="9352364" y="857250"/>
            <a:ext cx="514350" cy="85725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10" name="Freeform: Shape 25">
            <a:extLst>
              <a:ext uri="{FF2B5EF4-FFF2-40B4-BE49-F238E27FC236}">
                <a16:creationId xmlns:a16="http://schemas.microsoft.com/office/drawing/2014/main" id="{1CC30868-E502-4FE0-8897-89DFF21CAC57}"/>
              </a:ext>
            </a:extLst>
          </p:cNvPr>
          <p:cNvSpPr>
            <a:spLocks noMove="1" noResize="1"/>
          </p:cNvSpPr>
          <p:nvPr/>
        </p:nvSpPr>
        <p:spPr>
          <a:xfrm>
            <a:off x="1524003" y="3541654"/>
            <a:ext cx="9143771" cy="2459095"/>
          </a:xfrm>
          <a:custGeom>
            <a:avLst/>
            <a:gdLst>
              <a:gd name="f0" fmla="val 10800000"/>
              <a:gd name="f1" fmla="val 5400000"/>
              <a:gd name="f2" fmla="val 180"/>
              <a:gd name="f3" fmla="val w"/>
              <a:gd name="f4" fmla="val h"/>
              <a:gd name="f5" fmla="val 0"/>
              <a:gd name="f6" fmla="val 12191696"/>
              <a:gd name="f7" fmla="val 3278793"/>
              <a:gd name="f8" fmla="val 1"/>
              <a:gd name="f9" fmla="val 71932"/>
              <a:gd name="f10" fmla="val 12261"/>
              <a:gd name="f11" fmla="val 282849"/>
              <a:gd name="f12" fmla="val 48343"/>
              <a:gd name="f13" fmla="val 436464"/>
              <a:gd name="f14" fmla="val 73565"/>
              <a:gd name="f15" fmla="val 619339"/>
              <a:gd name="f16" fmla="val 100188"/>
              <a:gd name="f17" fmla="val 836351"/>
              <a:gd name="f18" fmla="val 132066"/>
              <a:gd name="f19" fmla="val 1076528"/>
              <a:gd name="f20" fmla="val 165696"/>
              <a:gd name="f21" fmla="val 1347183"/>
              <a:gd name="f22" fmla="val 201077"/>
              <a:gd name="f23" fmla="val 1642223"/>
              <a:gd name="f24" fmla="val 238560"/>
              <a:gd name="f25" fmla="val 1962864"/>
              <a:gd name="f26" fmla="val 276043"/>
              <a:gd name="f27" fmla="val 2304232"/>
              <a:gd name="f28" fmla="val 314227"/>
              <a:gd name="f29" fmla="val 2672421"/>
              <a:gd name="f30" fmla="val 349608"/>
              <a:gd name="f31" fmla="val 3057678"/>
              <a:gd name="f32" fmla="val 383588"/>
              <a:gd name="f33" fmla="val 3464881"/>
              <a:gd name="f34" fmla="val 414415"/>
              <a:gd name="f35" fmla="val 3889152"/>
              <a:gd name="f36" fmla="val 443841"/>
              <a:gd name="f37" fmla="val 4331710"/>
              <a:gd name="f38" fmla="val 471515"/>
              <a:gd name="f39" fmla="val 4558476"/>
              <a:gd name="f40" fmla="val 481324"/>
              <a:gd name="f41" fmla="val 4790118"/>
              <a:gd name="f42" fmla="val 492183"/>
              <a:gd name="f43" fmla="val 5025418"/>
              <a:gd name="f44" fmla="val 502342"/>
              <a:gd name="f45" fmla="val 5261937"/>
              <a:gd name="f46" fmla="val 508998"/>
              <a:gd name="f47" fmla="val 5503333"/>
              <a:gd name="f48" fmla="val 514953"/>
              <a:gd name="f49" fmla="val 5747166"/>
              <a:gd name="f50" fmla="val 521259"/>
              <a:gd name="f51" fmla="val 5995877"/>
              <a:gd name="f52" fmla="val 525463"/>
              <a:gd name="f53" fmla="val 6247026"/>
              <a:gd name="f54" fmla="val 6500613"/>
              <a:gd name="f55" fmla="val 527565"/>
              <a:gd name="f56" fmla="val 6756639"/>
              <a:gd name="f57" fmla="val 7016322"/>
              <a:gd name="f58" fmla="val 7276005"/>
              <a:gd name="f59" fmla="val 517406"/>
              <a:gd name="f60" fmla="val 7539345"/>
              <a:gd name="f61" fmla="val 7805124"/>
              <a:gd name="f62" fmla="val 500241"/>
              <a:gd name="f63" fmla="val 8070903"/>
              <a:gd name="f64" fmla="val 490082"/>
              <a:gd name="f65" fmla="val 8339121"/>
              <a:gd name="f66" fmla="val 475719"/>
              <a:gd name="f67" fmla="val 8609776"/>
              <a:gd name="f68" fmla="val 458554"/>
              <a:gd name="f69" fmla="val 8881651"/>
              <a:gd name="f70" fmla="val 442089"/>
              <a:gd name="f71" fmla="val 9153526"/>
              <a:gd name="f72" fmla="val 421071"/>
              <a:gd name="f73" fmla="val 9429058"/>
              <a:gd name="f74" fmla="val 395849"/>
              <a:gd name="f75" fmla="val 9700933"/>
              <a:gd name="f76" fmla="val 370626"/>
              <a:gd name="f77" fmla="val 9977684"/>
              <a:gd name="f78" fmla="val 341551"/>
              <a:gd name="f79" fmla="val 10255655"/>
              <a:gd name="f80" fmla="val 309673"/>
              <a:gd name="f81" fmla="val 10529968"/>
              <a:gd name="f82" fmla="val 10807939"/>
              <a:gd name="f83" fmla="val 236809"/>
              <a:gd name="f84" fmla="val 11084690"/>
              <a:gd name="f85" fmla="val 194772"/>
              <a:gd name="f86" fmla="val 11362661"/>
              <a:gd name="f87" fmla="val 153085"/>
              <a:gd name="f88" fmla="val 11639412"/>
              <a:gd name="f89" fmla="val 104392"/>
              <a:gd name="f90" fmla="val 11914945"/>
              <a:gd name="f91" fmla="val 54648"/>
              <a:gd name="f92" fmla="val 2452"/>
              <a:gd name="f93" fmla="val 2802467"/>
              <a:gd name="f94" fmla="val 12191695"/>
              <a:gd name="f95" fmla="val 2134639"/>
              <a:gd name="f96" fmla="+- 0 0 -90"/>
              <a:gd name="f97" fmla="*/ f3 1 12191696"/>
              <a:gd name="f98" fmla="*/ f4 1 3278793"/>
              <a:gd name="f99" fmla="+- f7 0 f5"/>
              <a:gd name="f100" fmla="+- f6 0 f5"/>
              <a:gd name="f101" fmla="*/ f96 f0 1"/>
              <a:gd name="f102" fmla="*/ f100 1 12191696"/>
              <a:gd name="f103" fmla="*/ f99 1 3278793"/>
              <a:gd name="f104" fmla="*/ 1 f100 1"/>
              <a:gd name="f105" fmla="*/ 0 f99 1"/>
              <a:gd name="f106" fmla="*/ 71932 f100 1"/>
              <a:gd name="f107" fmla="*/ 12261 f99 1"/>
              <a:gd name="f108" fmla="*/ 282849 f100 1"/>
              <a:gd name="f109" fmla="*/ 48343 f99 1"/>
              <a:gd name="f110" fmla="*/ 436464 f100 1"/>
              <a:gd name="f111" fmla="*/ 73565 f99 1"/>
              <a:gd name="f112" fmla="*/ 619339 f100 1"/>
              <a:gd name="f113" fmla="*/ 100188 f99 1"/>
              <a:gd name="f114" fmla="*/ 836351 f100 1"/>
              <a:gd name="f115" fmla="*/ 132066 f99 1"/>
              <a:gd name="f116" fmla="*/ 1076528 f100 1"/>
              <a:gd name="f117" fmla="*/ 165696 f99 1"/>
              <a:gd name="f118" fmla="*/ 1347183 f100 1"/>
              <a:gd name="f119" fmla="*/ 201077 f99 1"/>
              <a:gd name="f120" fmla="*/ 1642223 f100 1"/>
              <a:gd name="f121" fmla="*/ 238560 f99 1"/>
              <a:gd name="f122" fmla="*/ 1962864 f100 1"/>
              <a:gd name="f123" fmla="*/ 276043 f99 1"/>
              <a:gd name="f124" fmla="*/ 2304232 f100 1"/>
              <a:gd name="f125" fmla="*/ 314227 f99 1"/>
              <a:gd name="f126" fmla="*/ 2672421 f100 1"/>
              <a:gd name="f127" fmla="*/ 349608 f99 1"/>
              <a:gd name="f128" fmla="*/ 3057678 f100 1"/>
              <a:gd name="f129" fmla="*/ 383588 f99 1"/>
              <a:gd name="f130" fmla="*/ 3464881 f100 1"/>
              <a:gd name="f131" fmla="*/ 414415 f99 1"/>
              <a:gd name="f132" fmla="*/ 3889152 f100 1"/>
              <a:gd name="f133" fmla="*/ 443841 f99 1"/>
              <a:gd name="f134" fmla="*/ 4331710 f100 1"/>
              <a:gd name="f135" fmla="*/ 471515 f99 1"/>
              <a:gd name="f136" fmla="*/ 4558476 f100 1"/>
              <a:gd name="f137" fmla="*/ 481324 f99 1"/>
              <a:gd name="f138" fmla="*/ 4790118 f100 1"/>
              <a:gd name="f139" fmla="*/ 492183 f99 1"/>
              <a:gd name="f140" fmla="*/ 5025418 f100 1"/>
              <a:gd name="f141" fmla="*/ 502342 f99 1"/>
              <a:gd name="f142" fmla="*/ 5261937 f100 1"/>
              <a:gd name="f143" fmla="*/ 508998 f99 1"/>
              <a:gd name="f144" fmla="*/ 5503333 f100 1"/>
              <a:gd name="f145" fmla="*/ 514953 f99 1"/>
              <a:gd name="f146" fmla="*/ 5747166 f100 1"/>
              <a:gd name="f147" fmla="*/ 521259 f99 1"/>
              <a:gd name="f148" fmla="*/ 5995877 f100 1"/>
              <a:gd name="f149" fmla="*/ 525463 f99 1"/>
              <a:gd name="f150" fmla="*/ 6247026 f100 1"/>
              <a:gd name="f151" fmla="*/ 6500613 f100 1"/>
              <a:gd name="f152" fmla="*/ 527565 f99 1"/>
              <a:gd name="f153" fmla="*/ 6756639 f100 1"/>
              <a:gd name="f154" fmla="*/ 7016322 f100 1"/>
              <a:gd name="f155" fmla="*/ 7276005 f100 1"/>
              <a:gd name="f156" fmla="*/ 517406 f99 1"/>
              <a:gd name="f157" fmla="*/ 7539345 f100 1"/>
              <a:gd name="f158" fmla="*/ 7805124 f100 1"/>
              <a:gd name="f159" fmla="*/ 500241 f99 1"/>
              <a:gd name="f160" fmla="*/ 8070903 f100 1"/>
              <a:gd name="f161" fmla="*/ 490082 f99 1"/>
              <a:gd name="f162" fmla="*/ 8339121 f100 1"/>
              <a:gd name="f163" fmla="*/ 475719 f99 1"/>
              <a:gd name="f164" fmla="*/ 8609776 f100 1"/>
              <a:gd name="f165" fmla="*/ 458554 f99 1"/>
              <a:gd name="f166" fmla="*/ 8881651 f100 1"/>
              <a:gd name="f167" fmla="*/ 442089 f99 1"/>
              <a:gd name="f168" fmla="*/ 9153526 f100 1"/>
              <a:gd name="f169" fmla="*/ 421071 f99 1"/>
              <a:gd name="f170" fmla="*/ 9429058 f100 1"/>
              <a:gd name="f171" fmla="*/ 395849 f99 1"/>
              <a:gd name="f172" fmla="*/ 9700933 f100 1"/>
              <a:gd name="f173" fmla="*/ 370626 f99 1"/>
              <a:gd name="f174" fmla="*/ 9977684 f100 1"/>
              <a:gd name="f175" fmla="*/ 341551 f99 1"/>
              <a:gd name="f176" fmla="*/ 10255655 f100 1"/>
              <a:gd name="f177" fmla="*/ 309673 f99 1"/>
              <a:gd name="f178" fmla="*/ 10529968 f100 1"/>
              <a:gd name="f179" fmla="*/ 10807939 f100 1"/>
              <a:gd name="f180" fmla="*/ 236809 f99 1"/>
              <a:gd name="f181" fmla="*/ 11084690 f100 1"/>
              <a:gd name="f182" fmla="*/ 194772 f99 1"/>
              <a:gd name="f183" fmla="*/ 11362661 f100 1"/>
              <a:gd name="f184" fmla="*/ 153085 f99 1"/>
              <a:gd name="f185" fmla="*/ 11639412 f100 1"/>
              <a:gd name="f186" fmla="*/ 104392 f99 1"/>
              <a:gd name="f187" fmla="*/ 11914945 f100 1"/>
              <a:gd name="f188" fmla="*/ 54648 f99 1"/>
              <a:gd name="f189" fmla="*/ 12191696 f100 1"/>
              <a:gd name="f190" fmla="*/ 2452 f99 1"/>
              <a:gd name="f191" fmla="*/ 2802467 f99 1"/>
              <a:gd name="f192" fmla="*/ 12191695 f100 1"/>
              <a:gd name="f193" fmla="*/ 3278793 f99 1"/>
              <a:gd name="f194" fmla="*/ 0 f100 1"/>
              <a:gd name="f195" fmla="*/ 2134639 f99 1"/>
              <a:gd name="f196" fmla="*/ f101 1 f2"/>
              <a:gd name="f197" fmla="*/ f104 1 12191696"/>
              <a:gd name="f198" fmla="*/ f105 1 3278793"/>
              <a:gd name="f199" fmla="*/ f106 1 12191696"/>
              <a:gd name="f200" fmla="*/ f107 1 3278793"/>
              <a:gd name="f201" fmla="*/ f108 1 12191696"/>
              <a:gd name="f202" fmla="*/ f109 1 3278793"/>
              <a:gd name="f203" fmla="*/ f110 1 12191696"/>
              <a:gd name="f204" fmla="*/ f111 1 3278793"/>
              <a:gd name="f205" fmla="*/ f112 1 12191696"/>
              <a:gd name="f206" fmla="*/ f113 1 3278793"/>
              <a:gd name="f207" fmla="*/ f114 1 12191696"/>
              <a:gd name="f208" fmla="*/ f115 1 3278793"/>
              <a:gd name="f209" fmla="*/ f116 1 12191696"/>
              <a:gd name="f210" fmla="*/ f117 1 3278793"/>
              <a:gd name="f211" fmla="*/ f118 1 12191696"/>
              <a:gd name="f212" fmla="*/ f119 1 3278793"/>
              <a:gd name="f213" fmla="*/ f120 1 12191696"/>
              <a:gd name="f214" fmla="*/ f121 1 3278793"/>
              <a:gd name="f215" fmla="*/ f122 1 12191696"/>
              <a:gd name="f216" fmla="*/ f123 1 3278793"/>
              <a:gd name="f217" fmla="*/ f124 1 12191696"/>
              <a:gd name="f218" fmla="*/ f125 1 3278793"/>
              <a:gd name="f219" fmla="*/ f126 1 12191696"/>
              <a:gd name="f220" fmla="*/ f127 1 3278793"/>
              <a:gd name="f221" fmla="*/ f128 1 12191696"/>
              <a:gd name="f222" fmla="*/ f129 1 3278793"/>
              <a:gd name="f223" fmla="*/ f130 1 12191696"/>
              <a:gd name="f224" fmla="*/ f131 1 3278793"/>
              <a:gd name="f225" fmla="*/ f132 1 12191696"/>
              <a:gd name="f226" fmla="*/ f133 1 3278793"/>
              <a:gd name="f227" fmla="*/ f134 1 12191696"/>
              <a:gd name="f228" fmla="*/ f135 1 3278793"/>
              <a:gd name="f229" fmla="*/ f136 1 12191696"/>
              <a:gd name="f230" fmla="*/ f137 1 3278793"/>
              <a:gd name="f231" fmla="*/ f138 1 12191696"/>
              <a:gd name="f232" fmla="*/ f139 1 3278793"/>
              <a:gd name="f233" fmla="*/ f140 1 12191696"/>
              <a:gd name="f234" fmla="*/ f141 1 3278793"/>
              <a:gd name="f235" fmla="*/ f142 1 12191696"/>
              <a:gd name="f236" fmla="*/ f143 1 3278793"/>
              <a:gd name="f237" fmla="*/ f144 1 12191696"/>
              <a:gd name="f238" fmla="*/ f145 1 3278793"/>
              <a:gd name="f239" fmla="*/ f146 1 12191696"/>
              <a:gd name="f240" fmla="*/ f147 1 3278793"/>
              <a:gd name="f241" fmla="*/ f148 1 12191696"/>
              <a:gd name="f242" fmla="*/ f149 1 3278793"/>
              <a:gd name="f243" fmla="*/ f150 1 12191696"/>
              <a:gd name="f244" fmla="*/ f151 1 12191696"/>
              <a:gd name="f245" fmla="*/ f152 1 3278793"/>
              <a:gd name="f246" fmla="*/ f153 1 12191696"/>
              <a:gd name="f247" fmla="*/ f154 1 12191696"/>
              <a:gd name="f248" fmla="*/ f155 1 12191696"/>
              <a:gd name="f249" fmla="*/ f156 1 3278793"/>
              <a:gd name="f250" fmla="*/ f157 1 12191696"/>
              <a:gd name="f251" fmla="*/ f158 1 12191696"/>
              <a:gd name="f252" fmla="*/ f159 1 3278793"/>
              <a:gd name="f253" fmla="*/ f160 1 12191696"/>
              <a:gd name="f254" fmla="*/ f161 1 3278793"/>
              <a:gd name="f255" fmla="*/ f162 1 12191696"/>
              <a:gd name="f256" fmla="*/ f163 1 3278793"/>
              <a:gd name="f257" fmla="*/ f164 1 12191696"/>
              <a:gd name="f258" fmla="*/ f165 1 3278793"/>
              <a:gd name="f259" fmla="*/ f166 1 12191696"/>
              <a:gd name="f260" fmla="*/ f167 1 3278793"/>
              <a:gd name="f261" fmla="*/ f168 1 12191696"/>
              <a:gd name="f262" fmla="*/ f169 1 3278793"/>
              <a:gd name="f263" fmla="*/ f170 1 12191696"/>
              <a:gd name="f264" fmla="*/ f171 1 3278793"/>
              <a:gd name="f265" fmla="*/ f172 1 12191696"/>
              <a:gd name="f266" fmla="*/ f173 1 3278793"/>
              <a:gd name="f267" fmla="*/ f174 1 12191696"/>
              <a:gd name="f268" fmla="*/ f175 1 3278793"/>
              <a:gd name="f269" fmla="*/ f176 1 12191696"/>
              <a:gd name="f270" fmla="*/ f177 1 3278793"/>
              <a:gd name="f271" fmla="*/ f178 1 12191696"/>
              <a:gd name="f272" fmla="*/ f179 1 12191696"/>
              <a:gd name="f273" fmla="*/ f180 1 3278793"/>
              <a:gd name="f274" fmla="*/ f181 1 12191696"/>
              <a:gd name="f275" fmla="*/ f182 1 3278793"/>
              <a:gd name="f276" fmla="*/ f183 1 12191696"/>
              <a:gd name="f277" fmla="*/ f184 1 3278793"/>
              <a:gd name="f278" fmla="*/ f185 1 12191696"/>
              <a:gd name="f279" fmla="*/ f186 1 3278793"/>
              <a:gd name="f280" fmla="*/ f187 1 12191696"/>
              <a:gd name="f281" fmla="*/ f188 1 3278793"/>
              <a:gd name="f282" fmla="*/ f189 1 12191696"/>
              <a:gd name="f283" fmla="*/ f190 1 3278793"/>
              <a:gd name="f284" fmla="*/ f191 1 3278793"/>
              <a:gd name="f285" fmla="*/ f192 1 12191696"/>
              <a:gd name="f286" fmla="*/ f193 1 3278793"/>
              <a:gd name="f287" fmla="*/ f194 1 12191696"/>
              <a:gd name="f288" fmla="*/ f195 1 3278793"/>
              <a:gd name="f289" fmla="*/ f5 1 f102"/>
              <a:gd name="f290" fmla="*/ f6 1 f102"/>
              <a:gd name="f291" fmla="*/ f5 1 f103"/>
              <a:gd name="f292" fmla="*/ f7 1 f103"/>
              <a:gd name="f293" fmla="+- f196 0 f1"/>
              <a:gd name="f294" fmla="*/ f197 1 f102"/>
              <a:gd name="f295" fmla="*/ f198 1 f103"/>
              <a:gd name="f296" fmla="*/ f199 1 f102"/>
              <a:gd name="f297" fmla="*/ f200 1 f103"/>
              <a:gd name="f298" fmla="*/ f201 1 f102"/>
              <a:gd name="f299" fmla="*/ f202 1 f103"/>
              <a:gd name="f300" fmla="*/ f203 1 f102"/>
              <a:gd name="f301" fmla="*/ f204 1 f103"/>
              <a:gd name="f302" fmla="*/ f205 1 f102"/>
              <a:gd name="f303" fmla="*/ f206 1 f103"/>
              <a:gd name="f304" fmla="*/ f207 1 f102"/>
              <a:gd name="f305" fmla="*/ f208 1 f103"/>
              <a:gd name="f306" fmla="*/ f209 1 f102"/>
              <a:gd name="f307" fmla="*/ f210 1 f103"/>
              <a:gd name="f308" fmla="*/ f211 1 f102"/>
              <a:gd name="f309" fmla="*/ f212 1 f103"/>
              <a:gd name="f310" fmla="*/ f213 1 f102"/>
              <a:gd name="f311" fmla="*/ f214 1 f103"/>
              <a:gd name="f312" fmla="*/ f215 1 f102"/>
              <a:gd name="f313" fmla="*/ f216 1 f103"/>
              <a:gd name="f314" fmla="*/ f217 1 f102"/>
              <a:gd name="f315" fmla="*/ f218 1 f103"/>
              <a:gd name="f316" fmla="*/ f219 1 f102"/>
              <a:gd name="f317" fmla="*/ f220 1 f103"/>
              <a:gd name="f318" fmla="*/ f221 1 f102"/>
              <a:gd name="f319" fmla="*/ f222 1 f103"/>
              <a:gd name="f320" fmla="*/ f223 1 f102"/>
              <a:gd name="f321" fmla="*/ f224 1 f103"/>
              <a:gd name="f322" fmla="*/ f225 1 f102"/>
              <a:gd name="f323" fmla="*/ f226 1 f103"/>
              <a:gd name="f324" fmla="*/ f227 1 f102"/>
              <a:gd name="f325" fmla="*/ f228 1 f103"/>
              <a:gd name="f326" fmla="*/ f229 1 f102"/>
              <a:gd name="f327" fmla="*/ f230 1 f103"/>
              <a:gd name="f328" fmla="*/ f231 1 f102"/>
              <a:gd name="f329" fmla="*/ f232 1 f103"/>
              <a:gd name="f330" fmla="*/ f233 1 f102"/>
              <a:gd name="f331" fmla="*/ f234 1 f103"/>
              <a:gd name="f332" fmla="*/ f235 1 f102"/>
              <a:gd name="f333" fmla="*/ f236 1 f103"/>
              <a:gd name="f334" fmla="*/ f237 1 f102"/>
              <a:gd name="f335" fmla="*/ f238 1 f103"/>
              <a:gd name="f336" fmla="*/ f239 1 f102"/>
              <a:gd name="f337" fmla="*/ f240 1 f103"/>
              <a:gd name="f338" fmla="*/ f241 1 f102"/>
              <a:gd name="f339" fmla="*/ f242 1 f103"/>
              <a:gd name="f340" fmla="*/ f243 1 f102"/>
              <a:gd name="f341" fmla="*/ f244 1 f102"/>
              <a:gd name="f342" fmla="*/ f245 1 f103"/>
              <a:gd name="f343" fmla="*/ f246 1 f102"/>
              <a:gd name="f344" fmla="*/ f247 1 f102"/>
              <a:gd name="f345" fmla="*/ f248 1 f102"/>
              <a:gd name="f346" fmla="*/ f249 1 f103"/>
              <a:gd name="f347" fmla="*/ f250 1 f102"/>
              <a:gd name="f348" fmla="*/ f251 1 f102"/>
              <a:gd name="f349" fmla="*/ f252 1 f103"/>
              <a:gd name="f350" fmla="*/ f253 1 f102"/>
              <a:gd name="f351" fmla="*/ f254 1 f103"/>
              <a:gd name="f352" fmla="*/ f255 1 f102"/>
              <a:gd name="f353" fmla="*/ f256 1 f103"/>
              <a:gd name="f354" fmla="*/ f257 1 f102"/>
              <a:gd name="f355" fmla="*/ f258 1 f103"/>
              <a:gd name="f356" fmla="*/ f259 1 f102"/>
              <a:gd name="f357" fmla="*/ f260 1 f103"/>
              <a:gd name="f358" fmla="*/ f261 1 f102"/>
              <a:gd name="f359" fmla="*/ f262 1 f103"/>
              <a:gd name="f360" fmla="*/ f263 1 f102"/>
              <a:gd name="f361" fmla="*/ f264 1 f103"/>
              <a:gd name="f362" fmla="*/ f265 1 f102"/>
              <a:gd name="f363" fmla="*/ f266 1 f103"/>
              <a:gd name="f364" fmla="*/ f267 1 f102"/>
              <a:gd name="f365" fmla="*/ f268 1 f103"/>
              <a:gd name="f366" fmla="*/ f269 1 f102"/>
              <a:gd name="f367" fmla="*/ f270 1 f103"/>
              <a:gd name="f368" fmla="*/ f271 1 f102"/>
              <a:gd name="f369" fmla="*/ f272 1 f102"/>
              <a:gd name="f370" fmla="*/ f273 1 f103"/>
              <a:gd name="f371" fmla="*/ f274 1 f102"/>
              <a:gd name="f372" fmla="*/ f275 1 f103"/>
              <a:gd name="f373" fmla="*/ f276 1 f102"/>
              <a:gd name="f374" fmla="*/ f277 1 f103"/>
              <a:gd name="f375" fmla="*/ f278 1 f102"/>
              <a:gd name="f376" fmla="*/ f279 1 f103"/>
              <a:gd name="f377" fmla="*/ f280 1 f102"/>
              <a:gd name="f378" fmla="*/ f281 1 f103"/>
              <a:gd name="f379" fmla="*/ f282 1 f102"/>
              <a:gd name="f380" fmla="*/ f283 1 f103"/>
              <a:gd name="f381" fmla="*/ f284 1 f103"/>
              <a:gd name="f382" fmla="*/ f285 1 f102"/>
              <a:gd name="f383" fmla="*/ f286 1 f103"/>
              <a:gd name="f384" fmla="*/ f287 1 f102"/>
              <a:gd name="f385" fmla="*/ f288 1 f103"/>
              <a:gd name="f386" fmla="*/ f289 f97 1"/>
              <a:gd name="f387" fmla="*/ f290 f97 1"/>
              <a:gd name="f388" fmla="*/ f292 f98 1"/>
              <a:gd name="f389" fmla="*/ f291 f98 1"/>
              <a:gd name="f390" fmla="*/ f294 f97 1"/>
              <a:gd name="f391" fmla="*/ f295 f98 1"/>
              <a:gd name="f392" fmla="*/ f296 f97 1"/>
              <a:gd name="f393" fmla="*/ f297 f98 1"/>
              <a:gd name="f394" fmla="*/ f298 f97 1"/>
              <a:gd name="f395" fmla="*/ f299 f98 1"/>
              <a:gd name="f396" fmla="*/ f300 f97 1"/>
              <a:gd name="f397" fmla="*/ f301 f98 1"/>
              <a:gd name="f398" fmla="*/ f302 f97 1"/>
              <a:gd name="f399" fmla="*/ f303 f98 1"/>
              <a:gd name="f400" fmla="*/ f304 f97 1"/>
              <a:gd name="f401" fmla="*/ f305 f98 1"/>
              <a:gd name="f402" fmla="*/ f306 f97 1"/>
              <a:gd name="f403" fmla="*/ f307 f98 1"/>
              <a:gd name="f404" fmla="*/ f308 f97 1"/>
              <a:gd name="f405" fmla="*/ f309 f98 1"/>
              <a:gd name="f406" fmla="*/ f310 f97 1"/>
              <a:gd name="f407" fmla="*/ f311 f98 1"/>
              <a:gd name="f408" fmla="*/ f312 f97 1"/>
              <a:gd name="f409" fmla="*/ f313 f98 1"/>
              <a:gd name="f410" fmla="*/ f314 f97 1"/>
              <a:gd name="f411" fmla="*/ f315 f98 1"/>
              <a:gd name="f412" fmla="*/ f316 f97 1"/>
              <a:gd name="f413" fmla="*/ f317 f98 1"/>
              <a:gd name="f414" fmla="*/ f318 f97 1"/>
              <a:gd name="f415" fmla="*/ f319 f98 1"/>
              <a:gd name="f416" fmla="*/ f320 f97 1"/>
              <a:gd name="f417" fmla="*/ f321 f98 1"/>
              <a:gd name="f418" fmla="*/ f322 f97 1"/>
              <a:gd name="f419" fmla="*/ f323 f98 1"/>
              <a:gd name="f420" fmla="*/ f324 f97 1"/>
              <a:gd name="f421" fmla="*/ f325 f98 1"/>
              <a:gd name="f422" fmla="*/ f326 f97 1"/>
              <a:gd name="f423" fmla="*/ f327 f98 1"/>
              <a:gd name="f424" fmla="*/ f328 f97 1"/>
              <a:gd name="f425" fmla="*/ f329 f98 1"/>
              <a:gd name="f426" fmla="*/ f330 f97 1"/>
              <a:gd name="f427" fmla="*/ f331 f98 1"/>
              <a:gd name="f428" fmla="*/ f332 f97 1"/>
              <a:gd name="f429" fmla="*/ f333 f98 1"/>
              <a:gd name="f430" fmla="*/ f334 f97 1"/>
              <a:gd name="f431" fmla="*/ f335 f98 1"/>
              <a:gd name="f432" fmla="*/ f336 f97 1"/>
              <a:gd name="f433" fmla="*/ f337 f98 1"/>
              <a:gd name="f434" fmla="*/ f338 f97 1"/>
              <a:gd name="f435" fmla="*/ f339 f98 1"/>
              <a:gd name="f436" fmla="*/ f340 f97 1"/>
              <a:gd name="f437" fmla="*/ f341 f97 1"/>
              <a:gd name="f438" fmla="*/ f342 f98 1"/>
              <a:gd name="f439" fmla="*/ f343 f97 1"/>
              <a:gd name="f440" fmla="*/ f344 f97 1"/>
              <a:gd name="f441" fmla="*/ f345 f97 1"/>
              <a:gd name="f442" fmla="*/ f346 f98 1"/>
              <a:gd name="f443" fmla="*/ f347 f97 1"/>
              <a:gd name="f444" fmla="*/ f348 f97 1"/>
              <a:gd name="f445" fmla="*/ f349 f98 1"/>
              <a:gd name="f446" fmla="*/ f350 f97 1"/>
              <a:gd name="f447" fmla="*/ f351 f98 1"/>
              <a:gd name="f448" fmla="*/ f352 f97 1"/>
              <a:gd name="f449" fmla="*/ f353 f98 1"/>
              <a:gd name="f450" fmla="*/ f354 f97 1"/>
              <a:gd name="f451" fmla="*/ f355 f98 1"/>
              <a:gd name="f452" fmla="*/ f356 f97 1"/>
              <a:gd name="f453" fmla="*/ f357 f98 1"/>
              <a:gd name="f454" fmla="*/ f358 f97 1"/>
              <a:gd name="f455" fmla="*/ f359 f98 1"/>
              <a:gd name="f456" fmla="*/ f360 f97 1"/>
              <a:gd name="f457" fmla="*/ f361 f98 1"/>
              <a:gd name="f458" fmla="*/ f362 f97 1"/>
              <a:gd name="f459" fmla="*/ f363 f98 1"/>
              <a:gd name="f460" fmla="*/ f364 f97 1"/>
              <a:gd name="f461" fmla="*/ f365 f98 1"/>
              <a:gd name="f462" fmla="*/ f366 f97 1"/>
              <a:gd name="f463" fmla="*/ f367 f98 1"/>
              <a:gd name="f464" fmla="*/ f368 f97 1"/>
              <a:gd name="f465" fmla="*/ f369 f97 1"/>
              <a:gd name="f466" fmla="*/ f370 f98 1"/>
              <a:gd name="f467" fmla="*/ f371 f97 1"/>
              <a:gd name="f468" fmla="*/ f372 f98 1"/>
              <a:gd name="f469" fmla="*/ f373 f97 1"/>
              <a:gd name="f470" fmla="*/ f374 f98 1"/>
              <a:gd name="f471" fmla="*/ f375 f97 1"/>
              <a:gd name="f472" fmla="*/ f376 f98 1"/>
              <a:gd name="f473" fmla="*/ f377 f97 1"/>
              <a:gd name="f474" fmla="*/ f378 f98 1"/>
              <a:gd name="f475" fmla="*/ f379 f97 1"/>
              <a:gd name="f476" fmla="*/ f380 f98 1"/>
              <a:gd name="f477" fmla="*/ f381 f98 1"/>
              <a:gd name="f478" fmla="*/ f382 f97 1"/>
              <a:gd name="f479" fmla="*/ f383 f98 1"/>
              <a:gd name="f480" fmla="*/ f384 f97 1"/>
              <a:gd name="f481" fmla="*/ f385 f98 1"/>
            </a:gdLst>
            <a:ahLst/>
            <a:cxnLst>
              <a:cxn ang="3cd4">
                <a:pos x="hc" y="t"/>
              </a:cxn>
              <a:cxn ang="0">
                <a:pos x="r" y="vc"/>
              </a:cxn>
              <a:cxn ang="cd4">
                <a:pos x="hc" y="b"/>
              </a:cxn>
              <a:cxn ang="cd2">
                <a:pos x="l" y="vc"/>
              </a:cxn>
              <a:cxn ang="f293">
                <a:pos x="f390" y="f391"/>
              </a:cxn>
              <a:cxn ang="f293">
                <a:pos x="f392" y="f393"/>
              </a:cxn>
              <a:cxn ang="f293">
                <a:pos x="f394" y="f395"/>
              </a:cxn>
              <a:cxn ang="f293">
                <a:pos x="f396" y="f397"/>
              </a:cxn>
              <a:cxn ang="f293">
                <a:pos x="f398" y="f399"/>
              </a:cxn>
              <a:cxn ang="f293">
                <a:pos x="f400" y="f401"/>
              </a:cxn>
              <a:cxn ang="f293">
                <a:pos x="f402" y="f403"/>
              </a:cxn>
              <a:cxn ang="f293">
                <a:pos x="f404" y="f405"/>
              </a:cxn>
              <a:cxn ang="f293">
                <a:pos x="f406" y="f407"/>
              </a:cxn>
              <a:cxn ang="f293">
                <a:pos x="f408" y="f409"/>
              </a:cxn>
              <a:cxn ang="f293">
                <a:pos x="f410" y="f411"/>
              </a:cxn>
              <a:cxn ang="f293">
                <a:pos x="f412" y="f413"/>
              </a:cxn>
              <a:cxn ang="f293">
                <a:pos x="f414" y="f415"/>
              </a:cxn>
              <a:cxn ang="f293">
                <a:pos x="f416" y="f417"/>
              </a:cxn>
              <a:cxn ang="f293">
                <a:pos x="f418" y="f419"/>
              </a:cxn>
              <a:cxn ang="f293">
                <a:pos x="f420" y="f421"/>
              </a:cxn>
              <a:cxn ang="f293">
                <a:pos x="f422" y="f423"/>
              </a:cxn>
              <a:cxn ang="f293">
                <a:pos x="f424" y="f425"/>
              </a:cxn>
              <a:cxn ang="f293">
                <a:pos x="f426" y="f427"/>
              </a:cxn>
              <a:cxn ang="f293">
                <a:pos x="f428" y="f429"/>
              </a:cxn>
              <a:cxn ang="f293">
                <a:pos x="f430" y="f431"/>
              </a:cxn>
              <a:cxn ang="f293">
                <a:pos x="f432" y="f433"/>
              </a:cxn>
              <a:cxn ang="f293">
                <a:pos x="f434" y="f435"/>
              </a:cxn>
              <a:cxn ang="f293">
                <a:pos x="f436" y="f435"/>
              </a:cxn>
              <a:cxn ang="f293">
                <a:pos x="f437" y="f438"/>
              </a:cxn>
              <a:cxn ang="f293">
                <a:pos x="f439" y="f435"/>
              </a:cxn>
              <a:cxn ang="f293">
                <a:pos x="f440" y="f433"/>
              </a:cxn>
              <a:cxn ang="f293">
                <a:pos x="f441" y="f442"/>
              </a:cxn>
              <a:cxn ang="f293">
                <a:pos x="f443" y="f429"/>
              </a:cxn>
              <a:cxn ang="f293">
                <a:pos x="f444" y="f445"/>
              </a:cxn>
              <a:cxn ang="f293">
                <a:pos x="f446" y="f447"/>
              </a:cxn>
              <a:cxn ang="f293">
                <a:pos x="f448" y="f449"/>
              </a:cxn>
              <a:cxn ang="f293">
                <a:pos x="f450" y="f451"/>
              </a:cxn>
              <a:cxn ang="f293">
                <a:pos x="f452" y="f453"/>
              </a:cxn>
              <a:cxn ang="f293">
                <a:pos x="f454" y="f455"/>
              </a:cxn>
              <a:cxn ang="f293">
                <a:pos x="f456" y="f457"/>
              </a:cxn>
              <a:cxn ang="f293">
                <a:pos x="f458" y="f459"/>
              </a:cxn>
              <a:cxn ang="f293">
                <a:pos x="f460" y="f461"/>
              </a:cxn>
              <a:cxn ang="f293">
                <a:pos x="f462" y="f463"/>
              </a:cxn>
              <a:cxn ang="f293">
                <a:pos x="f464" y="f409"/>
              </a:cxn>
              <a:cxn ang="f293">
                <a:pos x="f465" y="f466"/>
              </a:cxn>
              <a:cxn ang="f293">
                <a:pos x="f467" y="f468"/>
              </a:cxn>
              <a:cxn ang="f293">
                <a:pos x="f469" y="f470"/>
              </a:cxn>
              <a:cxn ang="f293">
                <a:pos x="f471" y="f472"/>
              </a:cxn>
              <a:cxn ang="f293">
                <a:pos x="f473" y="f474"/>
              </a:cxn>
              <a:cxn ang="f293">
                <a:pos x="f475" y="f476"/>
              </a:cxn>
              <a:cxn ang="f293">
                <a:pos x="f475" y="f477"/>
              </a:cxn>
              <a:cxn ang="f293">
                <a:pos x="f478" y="f477"/>
              </a:cxn>
              <a:cxn ang="f293">
                <a:pos x="f478" y="f479"/>
              </a:cxn>
              <a:cxn ang="f293">
                <a:pos x="f480" y="f479"/>
              </a:cxn>
              <a:cxn ang="f293">
                <a:pos x="f480" y="f481"/>
              </a:cxn>
              <a:cxn ang="f293">
                <a:pos x="f390" y="f481"/>
              </a:cxn>
            </a:cxnLst>
            <a:rect l="f386" t="f389" r="f387" b="f388"/>
            <a:pathLst>
              <a:path w="12191696" h="3278793">
                <a:moveTo>
                  <a:pt x="f8" y="f5"/>
                </a:move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2"/>
                </a:lnTo>
                <a:lnTo>
                  <a:pt x="f54" y="f55"/>
                </a:lnTo>
                <a:lnTo>
                  <a:pt x="f56" y="f52"/>
                </a:lnTo>
                <a:lnTo>
                  <a:pt x="f57" y="f50"/>
                </a:lnTo>
                <a:lnTo>
                  <a:pt x="f58" y="f59"/>
                </a:lnTo>
                <a:lnTo>
                  <a:pt x="f60" y="f46"/>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26"/>
                </a:lnTo>
                <a:lnTo>
                  <a:pt x="f82" y="f83"/>
                </a:lnTo>
                <a:lnTo>
                  <a:pt x="f84" y="f85"/>
                </a:lnTo>
                <a:lnTo>
                  <a:pt x="f86" y="f87"/>
                </a:lnTo>
                <a:lnTo>
                  <a:pt x="f88" y="f89"/>
                </a:lnTo>
                <a:lnTo>
                  <a:pt x="f90" y="f91"/>
                </a:lnTo>
                <a:lnTo>
                  <a:pt x="f6" y="f92"/>
                </a:lnTo>
                <a:lnTo>
                  <a:pt x="f6" y="f93"/>
                </a:lnTo>
                <a:lnTo>
                  <a:pt x="f94" y="f93"/>
                </a:lnTo>
                <a:lnTo>
                  <a:pt x="f94" y="f7"/>
                </a:lnTo>
                <a:lnTo>
                  <a:pt x="f5" y="f7"/>
                </a:lnTo>
                <a:lnTo>
                  <a:pt x="f5" y="f95"/>
                </a:lnTo>
                <a:lnTo>
                  <a:pt x="f8" y="f95"/>
                </a:lnTo>
                <a:close/>
              </a:path>
            </a:pathLst>
          </a:custGeom>
          <a:blipFill>
            <a:blip r:embed="rId6">
              <a:alphaModFix/>
            </a:blip>
            <a:stretch>
              <a:fillRect/>
            </a:stretch>
          </a:blipFill>
          <a:ln cap="flat">
            <a:noFill/>
            <a:prstDash val="solid"/>
          </a:ln>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11" name="Title 1">
            <a:extLst>
              <a:ext uri="{FF2B5EF4-FFF2-40B4-BE49-F238E27FC236}">
                <a16:creationId xmlns:a16="http://schemas.microsoft.com/office/drawing/2014/main" id="{D6851544-2D85-4DD6-B1C5-6F7294FAAAE5}"/>
              </a:ext>
            </a:extLst>
          </p:cNvPr>
          <p:cNvSpPr txBox="1">
            <a:spLocks noGrp="1"/>
          </p:cNvSpPr>
          <p:nvPr>
            <p:ph type="title"/>
          </p:nvPr>
        </p:nvSpPr>
        <p:spPr>
          <a:xfrm>
            <a:off x="1524003" y="4137029"/>
            <a:ext cx="6862764" cy="1012826"/>
          </a:xfrm>
          <a:prstGeom prst="rect">
            <a:avLst/>
          </a:prstGeom>
          <a:noFill/>
          <a:ln>
            <a:noFill/>
          </a:ln>
        </p:spPr>
        <p:txBody>
          <a:bodyPr vert="horz" wrap="square" lIns="68580" tIns="34290" rIns="68580" bIns="34290" anchor="b" anchorCtr="0" compatLnSpc="1">
            <a:normAutofit/>
          </a:bodyPr>
          <a:lstStyle/>
          <a:p>
            <a:pPr lvl="0"/>
            <a:r>
              <a:rPr lang="en-US" sz="4500"/>
              <a:t>SCOPE OF PROBLEM</a:t>
            </a:r>
          </a:p>
        </p:txBody>
      </p:sp>
      <p:sp>
        <p:nvSpPr>
          <p:cNvPr id="12" name="Content Placeholder 5">
            <a:extLst>
              <a:ext uri="{FF2B5EF4-FFF2-40B4-BE49-F238E27FC236}">
                <a16:creationId xmlns:a16="http://schemas.microsoft.com/office/drawing/2014/main" id="{BE6DB281-4E29-499A-BA48-6EFAA00774C8}"/>
              </a:ext>
            </a:extLst>
          </p:cNvPr>
          <p:cNvSpPr txBox="1">
            <a:spLocks noGrp="1"/>
          </p:cNvSpPr>
          <p:nvPr>
            <p:ph idx="1"/>
          </p:nvPr>
        </p:nvSpPr>
        <p:spPr>
          <a:xfrm>
            <a:off x="1524003" y="930273"/>
            <a:ext cx="6700842" cy="4613276"/>
          </a:xfrm>
          <a:prstGeom prst="rect">
            <a:avLst/>
          </a:prstGeom>
          <a:noFill/>
          <a:ln>
            <a:noFill/>
          </a:ln>
        </p:spPr>
        <p:txBody>
          <a:bodyPr vert="horz" wrap="square" lIns="68580" tIns="34290" rIns="68580" bIns="34290" anchor="t" anchorCtr="0" compatLnSpc="1">
            <a:normAutofit/>
          </a:bodyPr>
          <a:lstStyle/>
          <a:p>
            <a:pPr lvl="0">
              <a:buClr>
                <a:srgbClr val="F7F7F7"/>
              </a:buClr>
            </a:pPr>
            <a:endParaRPr lang="en-GB">
              <a:solidFill>
                <a:srgbClr val="000000"/>
              </a:solidFill>
            </a:endParaRPr>
          </a:p>
          <a:p>
            <a:pPr lvl="0">
              <a:buClr>
                <a:srgbClr val="F7F7F7"/>
              </a:buClr>
            </a:pPr>
            <a:endParaRPr lang="en-GB">
              <a:solidFill>
                <a:srgbClr val="000000"/>
              </a:solidFill>
            </a:endParaRPr>
          </a:p>
          <a:p>
            <a:pPr lvl="0">
              <a:buClr>
                <a:srgbClr val="F7F7F7"/>
              </a:buClr>
            </a:pPr>
            <a:r>
              <a:rPr lang="en-GB">
                <a:solidFill>
                  <a:srgbClr val="000000"/>
                </a:solidFill>
              </a:rPr>
              <a:t>*  QUALITY OF CARE</a:t>
            </a:r>
          </a:p>
          <a:p>
            <a:pPr lvl="0">
              <a:buClr>
                <a:srgbClr val="F7F7F7"/>
              </a:buClr>
            </a:pPr>
            <a:endParaRPr lang="en-GB">
              <a:solidFill>
                <a:srgbClr val="000000"/>
              </a:solidFill>
            </a:endParaRPr>
          </a:p>
          <a:p>
            <a:pPr lvl="0">
              <a:buClr>
                <a:srgbClr val="F7F7F7"/>
              </a:buClr>
            </a:pPr>
            <a:r>
              <a:rPr lang="en-GB">
                <a:solidFill>
                  <a:srgbClr val="000000"/>
                </a:solidFill>
              </a:rPr>
              <a:t>*  PATIENT SAFETY</a:t>
            </a:r>
          </a:p>
          <a:p>
            <a:pPr lvl="0">
              <a:buClr>
                <a:srgbClr val="F7F7F7"/>
              </a:buClr>
            </a:pPr>
            <a:endParaRPr lang="en-GB">
              <a:solidFill>
                <a:srgbClr val="000000"/>
              </a:solidFill>
            </a:endParaRPr>
          </a:p>
          <a:p>
            <a:pPr lvl="0">
              <a:buClr>
                <a:srgbClr val="F7F7F7"/>
              </a:buClr>
            </a:pPr>
            <a:r>
              <a:rPr lang="en-GB">
                <a:solidFill>
                  <a:srgbClr val="000000"/>
                </a:solidFill>
              </a:rPr>
              <a:t>* FINANCE</a:t>
            </a:r>
          </a:p>
        </p:txBody>
      </p:sp>
      <p:sp>
        <p:nvSpPr>
          <p:cNvPr id="13" name="Freeform 16">
            <a:extLst>
              <a:ext uri="{FF2B5EF4-FFF2-40B4-BE49-F238E27FC236}">
                <a16:creationId xmlns:a16="http://schemas.microsoft.com/office/drawing/2014/main" id="{D1E608B6-B70B-4023-8297-E22C94FDB4A6}"/>
              </a:ext>
            </a:extLst>
          </p:cNvPr>
          <p:cNvSpPr>
            <a:spLocks noMove="1" noResize="1"/>
          </p:cNvSpPr>
          <p:nvPr/>
        </p:nvSpPr>
        <p:spPr>
          <a:xfrm>
            <a:off x="8063956" y="3317260"/>
            <a:ext cx="2604046" cy="619451"/>
          </a:xfrm>
          <a:custGeom>
            <a:avLst/>
            <a:gdLst>
              <a:gd name="f0" fmla="val 10800000"/>
              <a:gd name="f1" fmla="val 5400000"/>
              <a:gd name="f2" fmla="val 180"/>
              <a:gd name="f3" fmla="val w"/>
              <a:gd name="f4" fmla="val h"/>
              <a:gd name="f5" fmla="val 0"/>
              <a:gd name="f6" fmla="val 3472060"/>
              <a:gd name="f7" fmla="val 825932"/>
              <a:gd name="f8" fmla="val 3470310"/>
              <a:gd name="f9" fmla="val 12850"/>
              <a:gd name="f10" fmla="val 480529"/>
              <a:gd name="f11" fmla="val 3363699"/>
              <a:gd name="f12" fmla="val 498471"/>
              <a:gd name="f13" fmla="val 2435623"/>
              <a:gd name="f14" fmla="val 645518"/>
              <a:gd name="f15" fmla="val 603076"/>
              <a:gd name="f16" fmla="val 844866"/>
              <a:gd name="f17" fmla="val 42060"/>
              <a:gd name="f18" fmla="val 824486"/>
              <a:gd name="f19" fmla="val 28151"/>
              <a:gd name="f20" fmla="val 802425"/>
              <a:gd name="f21" fmla="val 13909"/>
              <a:gd name="f22" fmla="val 780513"/>
              <a:gd name="f23" fmla="val 758452"/>
              <a:gd name="f24" fmla="val 188014"/>
              <a:gd name="f25" fmla="val 735602"/>
              <a:gd name="f26" fmla="val 284087"/>
              <a:gd name="f27" fmla="val 722590"/>
              <a:gd name="f28" fmla="val 382288"/>
              <a:gd name="f29" fmla="val 709392"/>
              <a:gd name="f30" fmla="val 481858"/>
              <a:gd name="f31" fmla="val 695774"/>
              <a:gd name="f32" fmla="val 581897"/>
              <a:gd name="f33" fmla="val 680711"/>
              <a:gd name="f34" fmla="val 683670"/>
              <a:gd name="f35" fmla="val 665256"/>
              <a:gd name="f36" fmla="val 787206"/>
              <a:gd name="f37" fmla="val 649587"/>
              <a:gd name="f38" fmla="val 892019"/>
              <a:gd name="f39" fmla="val 632968"/>
              <a:gd name="f40" fmla="val 997620"/>
              <a:gd name="f41" fmla="val 614667"/>
              <a:gd name="f42" fmla="val 1104727"/>
              <a:gd name="f43" fmla="val 596741"/>
              <a:gd name="f44" fmla="val 1212669"/>
              <a:gd name="f45" fmla="val 577397"/>
              <a:gd name="f46" fmla="val 1321506"/>
              <a:gd name="f47" fmla="val 556988"/>
              <a:gd name="f48" fmla="val 1430709"/>
              <a:gd name="f49" fmla="val 536607"/>
              <a:gd name="f50" fmla="val 1541050"/>
              <a:gd name="f51" fmla="val 514481"/>
              <a:gd name="f52" fmla="val 1652805"/>
              <a:gd name="f53" fmla="val 492202"/>
              <a:gd name="f54" fmla="val 1763708"/>
              <a:gd name="f55" fmla="val 469161"/>
              <a:gd name="f56" fmla="val 1875795"/>
              <a:gd name="f57" fmla="val 444641"/>
              <a:gd name="f58" fmla="val 1989128"/>
              <a:gd name="f59" fmla="val 418995"/>
              <a:gd name="f60" fmla="val 2102476"/>
              <a:gd name="f61" fmla="val 393438"/>
              <a:gd name="f62" fmla="val 2215549"/>
              <a:gd name="f63" fmla="val 366291"/>
              <a:gd name="f64" fmla="val 2330490"/>
              <a:gd name="f65" fmla="val 337455"/>
              <a:gd name="f66" fmla="val 2443333"/>
              <a:gd name="f67" fmla="val 308983"/>
              <a:gd name="f68" fmla="val 2558014"/>
              <a:gd name="f69" fmla="val 278646"/>
              <a:gd name="f70" fmla="val 2673621"/>
              <a:gd name="f71" fmla="val 247421"/>
              <a:gd name="f72" fmla="val 2787008"/>
              <a:gd name="f73" fmla="val 215853"/>
              <a:gd name="f74" fmla="val 2901442"/>
              <a:gd name="f75" fmla="val 182011"/>
              <a:gd name="f76" fmla="val 3015722"/>
              <a:gd name="f77" fmla="val 147286"/>
              <a:gd name="f78" fmla="val 3130018"/>
              <a:gd name="f79" fmla="val 112649"/>
              <a:gd name="f80" fmla="val 3243551"/>
              <a:gd name="f81" fmla="val 75688"/>
              <a:gd name="f82" fmla="val 3356992"/>
              <a:gd name="f83" fmla="val 38197"/>
              <a:gd name="f84" fmla="+- 0 0 -90"/>
              <a:gd name="f85" fmla="*/ f3 1 3472060"/>
              <a:gd name="f86" fmla="*/ f4 1 825932"/>
              <a:gd name="f87" fmla="+- f7 0 f5"/>
              <a:gd name="f88" fmla="+- f6 0 f5"/>
              <a:gd name="f89" fmla="*/ f84 f0 1"/>
              <a:gd name="f90" fmla="*/ f88 1 3472060"/>
              <a:gd name="f91" fmla="*/ f87 1 825932"/>
              <a:gd name="f92" fmla="*/ 3470310 f88 1"/>
              <a:gd name="f93" fmla="*/ 0 f87 1"/>
              <a:gd name="f94" fmla="*/ 3472060 f88 1"/>
              <a:gd name="f95" fmla="*/ 12850 f87 1"/>
              <a:gd name="f96" fmla="*/ 480529 f87 1"/>
              <a:gd name="f97" fmla="*/ 3363699 f88 1"/>
              <a:gd name="f98" fmla="*/ 498471 f87 1"/>
              <a:gd name="f99" fmla="*/ 42060 f88 1"/>
              <a:gd name="f100" fmla="*/ 824486 f87 1"/>
              <a:gd name="f101" fmla="*/ 0 f88 1"/>
              <a:gd name="f102" fmla="*/ 758452 f87 1"/>
              <a:gd name="f103" fmla="*/ 188014 f88 1"/>
              <a:gd name="f104" fmla="*/ 735602 f87 1"/>
              <a:gd name="f105" fmla="*/ 284087 f88 1"/>
              <a:gd name="f106" fmla="*/ 722590 f87 1"/>
              <a:gd name="f107" fmla="*/ 382288 f88 1"/>
              <a:gd name="f108" fmla="*/ 709392 f87 1"/>
              <a:gd name="f109" fmla="*/ 481858 f88 1"/>
              <a:gd name="f110" fmla="*/ 695774 f87 1"/>
              <a:gd name="f111" fmla="*/ 581897 f88 1"/>
              <a:gd name="f112" fmla="*/ 680711 f87 1"/>
              <a:gd name="f113" fmla="*/ 683670 f88 1"/>
              <a:gd name="f114" fmla="*/ 665256 f87 1"/>
              <a:gd name="f115" fmla="*/ 787206 f88 1"/>
              <a:gd name="f116" fmla="*/ 649587 f87 1"/>
              <a:gd name="f117" fmla="*/ 892019 f88 1"/>
              <a:gd name="f118" fmla="*/ 632968 f87 1"/>
              <a:gd name="f119" fmla="*/ 997620 f88 1"/>
              <a:gd name="f120" fmla="*/ 614667 f87 1"/>
              <a:gd name="f121" fmla="*/ 1104727 f88 1"/>
              <a:gd name="f122" fmla="*/ 596741 f87 1"/>
              <a:gd name="f123" fmla="*/ 1212669 f88 1"/>
              <a:gd name="f124" fmla="*/ 577397 f87 1"/>
              <a:gd name="f125" fmla="*/ 1321506 f88 1"/>
              <a:gd name="f126" fmla="*/ 556988 f87 1"/>
              <a:gd name="f127" fmla="*/ 1430709 f88 1"/>
              <a:gd name="f128" fmla="*/ 536607 f87 1"/>
              <a:gd name="f129" fmla="*/ 1541050 f88 1"/>
              <a:gd name="f130" fmla="*/ 514481 f87 1"/>
              <a:gd name="f131" fmla="*/ 1652805 f88 1"/>
              <a:gd name="f132" fmla="*/ 492202 f87 1"/>
              <a:gd name="f133" fmla="*/ 1763708 f88 1"/>
              <a:gd name="f134" fmla="*/ 469161 f87 1"/>
              <a:gd name="f135" fmla="*/ 1875795 f88 1"/>
              <a:gd name="f136" fmla="*/ 444641 f87 1"/>
              <a:gd name="f137" fmla="*/ 1989128 f88 1"/>
              <a:gd name="f138" fmla="*/ 418995 f87 1"/>
              <a:gd name="f139" fmla="*/ 2102476 f88 1"/>
              <a:gd name="f140" fmla="*/ 393438 f87 1"/>
              <a:gd name="f141" fmla="*/ 2215549 f88 1"/>
              <a:gd name="f142" fmla="*/ 366291 f87 1"/>
              <a:gd name="f143" fmla="*/ 2330490 f88 1"/>
              <a:gd name="f144" fmla="*/ 337455 f87 1"/>
              <a:gd name="f145" fmla="*/ 2443333 f88 1"/>
              <a:gd name="f146" fmla="*/ 308983 f87 1"/>
              <a:gd name="f147" fmla="*/ 2558014 f88 1"/>
              <a:gd name="f148" fmla="*/ 278646 f87 1"/>
              <a:gd name="f149" fmla="*/ 2673621 f88 1"/>
              <a:gd name="f150" fmla="*/ 247421 f87 1"/>
              <a:gd name="f151" fmla="*/ 2787008 f88 1"/>
              <a:gd name="f152" fmla="*/ 215853 f87 1"/>
              <a:gd name="f153" fmla="*/ 2901442 f88 1"/>
              <a:gd name="f154" fmla="*/ 182011 f87 1"/>
              <a:gd name="f155" fmla="*/ 3015722 f88 1"/>
              <a:gd name="f156" fmla="*/ 147286 f87 1"/>
              <a:gd name="f157" fmla="*/ 3130018 f88 1"/>
              <a:gd name="f158" fmla="*/ 112649 f87 1"/>
              <a:gd name="f159" fmla="*/ 3243551 f88 1"/>
              <a:gd name="f160" fmla="*/ 75688 f87 1"/>
              <a:gd name="f161" fmla="*/ 3356992 f88 1"/>
              <a:gd name="f162" fmla="*/ 38197 f87 1"/>
              <a:gd name="f163" fmla="*/ f89 1 f2"/>
              <a:gd name="f164" fmla="*/ f92 1 3472060"/>
              <a:gd name="f165" fmla="*/ f93 1 825932"/>
              <a:gd name="f166" fmla="*/ f94 1 3472060"/>
              <a:gd name="f167" fmla="*/ f95 1 825932"/>
              <a:gd name="f168" fmla="*/ f96 1 825932"/>
              <a:gd name="f169" fmla="*/ f97 1 3472060"/>
              <a:gd name="f170" fmla="*/ f98 1 825932"/>
              <a:gd name="f171" fmla="*/ f99 1 3472060"/>
              <a:gd name="f172" fmla="*/ f100 1 825932"/>
              <a:gd name="f173" fmla="*/ f101 1 3472060"/>
              <a:gd name="f174" fmla="*/ f102 1 825932"/>
              <a:gd name="f175" fmla="*/ f103 1 3472060"/>
              <a:gd name="f176" fmla="*/ f104 1 825932"/>
              <a:gd name="f177" fmla="*/ f105 1 3472060"/>
              <a:gd name="f178" fmla="*/ f106 1 825932"/>
              <a:gd name="f179" fmla="*/ f107 1 3472060"/>
              <a:gd name="f180" fmla="*/ f108 1 825932"/>
              <a:gd name="f181" fmla="*/ f109 1 3472060"/>
              <a:gd name="f182" fmla="*/ f110 1 825932"/>
              <a:gd name="f183" fmla="*/ f111 1 3472060"/>
              <a:gd name="f184" fmla="*/ f112 1 825932"/>
              <a:gd name="f185" fmla="*/ f113 1 3472060"/>
              <a:gd name="f186" fmla="*/ f114 1 825932"/>
              <a:gd name="f187" fmla="*/ f115 1 3472060"/>
              <a:gd name="f188" fmla="*/ f116 1 825932"/>
              <a:gd name="f189" fmla="*/ f117 1 3472060"/>
              <a:gd name="f190" fmla="*/ f118 1 825932"/>
              <a:gd name="f191" fmla="*/ f119 1 3472060"/>
              <a:gd name="f192" fmla="*/ f120 1 825932"/>
              <a:gd name="f193" fmla="*/ f121 1 3472060"/>
              <a:gd name="f194" fmla="*/ f122 1 825932"/>
              <a:gd name="f195" fmla="*/ f123 1 3472060"/>
              <a:gd name="f196" fmla="*/ f124 1 825932"/>
              <a:gd name="f197" fmla="*/ f125 1 3472060"/>
              <a:gd name="f198" fmla="*/ f126 1 825932"/>
              <a:gd name="f199" fmla="*/ f127 1 3472060"/>
              <a:gd name="f200" fmla="*/ f128 1 825932"/>
              <a:gd name="f201" fmla="*/ f129 1 3472060"/>
              <a:gd name="f202" fmla="*/ f130 1 825932"/>
              <a:gd name="f203" fmla="*/ f131 1 3472060"/>
              <a:gd name="f204" fmla="*/ f132 1 825932"/>
              <a:gd name="f205" fmla="*/ f133 1 3472060"/>
              <a:gd name="f206" fmla="*/ f134 1 825932"/>
              <a:gd name="f207" fmla="*/ f135 1 3472060"/>
              <a:gd name="f208" fmla="*/ f136 1 825932"/>
              <a:gd name="f209" fmla="*/ f137 1 3472060"/>
              <a:gd name="f210" fmla="*/ f138 1 825932"/>
              <a:gd name="f211" fmla="*/ f139 1 3472060"/>
              <a:gd name="f212" fmla="*/ f140 1 825932"/>
              <a:gd name="f213" fmla="*/ f141 1 3472060"/>
              <a:gd name="f214" fmla="*/ f142 1 825932"/>
              <a:gd name="f215" fmla="*/ f143 1 3472060"/>
              <a:gd name="f216" fmla="*/ f144 1 825932"/>
              <a:gd name="f217" fmla="*/ f145 1 3472060"/>
              <a:gd name="f218" fmla="*/ f146 1 825932"/>
              <a:gd name="f219" fmla="*/ f147 1 3472060"/>
              <a:gd name="f220" fmla="*/ f148 1 825932"/>
              <a:gd name="f221" fmla="*/ f149 1 3472060"/>
              <a:gd name="f222" fmla="*/ f150 1 825932"/>
              <a:gd name="f223" fmla="*/ f151 1 3472060"/>
              <a:gd name="f224" fmla="*/ f152 1 825932"/>
              <a:gd name="f225" fmla="*/ f153 1 3472060"/>
              <a:gd name="f226" fmla="*/ f154 1 825932"/>
              <a:gd name="f227" fmla="*/ f155 1 3472060"/>
              <a:gd name="f228" fmla="*/ f156 1 825932"/>
              <a:gd name="f229" fmla="*/ f157 1 3472060"/>
              <a:gd name="f230" fmla="*/ f158 1 825932"/>
              <a:gd name="f231" fmla="*/ f159 1 3472060"/>
              <a:gd name="f232" fmla="*/ f160 1 825932"/>
              <a:gd name="f233" fmla="*/ f161 1 3472060"/>
              <a:gd name="f234" fmla="*/ f162 1 825932"/>
              <a:gd name="f235" fmla="*/ f5 1 f90"/>
              <a:gd name="f236" fmla="*/ f6 1 f90"/>
              <a:gd name="f237" fmla="*/ f5 1 f91"/>
              <a:gd name="f238" fmla="*/ f7 1 f91"/>
              <a:gd name="f239" fmla="+- f163 0 f1"/>
              <a:gd name="f240" fmla="*/ f164 1 f90"/>
              <a:gd name="f241" fmla="*/ f165 1 f91"/>
              <a:gd name="f242" fmla="*/ f166 1 f90"/>
              <a:gd name="f243" fmla="*/ f167 1 f91"/>
              <a:gd name="f244" fmla="*/ f168 1 f91"/>
              <a:gd name="f245" fmla="*/ f169 1 f90"/>
              <a:gd name="f246" fmla="*/ f170 1 f91"/>
              <a:gd name="f247" fmla="*/ f171 1 f90"/>
              <a:gd name="f248" fmla="*/ f172 1 f91"/>
              <a:gd name="f249" fmla="*/ f173 1 f90"/>
              <a:gd name="f250" fmla="*/ f174 1 f91"/>
              <a:gd name="f251" fmla="*/ f175 1 f90"/>
              <a:gd name="f252" fmla="*/ f176 1 f91"/>
              <a:gd name="f253" fmla="*/ f177 1 f90"/>
              <a:gd name="f254" fmla="*/ f178 1 f91"/>
              <a:gd name="f255" fmla="*/ f179 1 f90"/>
              <a:gd name="f256" fmla="*/ f180 1 f91"/>
              <a:gd name="f257" fmla="*/ f181 1 f90"/>
              <a:gd name="f258" fmla="*/ f182 1 f91"/>
              <a:gd name="f259" fmla="*/ f183 1 f90"/>
              <a:gd name="f260" fmla="*/ f184 1 f91"/>
              <a:gd name="f261" fmla="*/ f185 1 f90"/>
              <a:gd name="f262" fmla="*/ f186 1 f91"/>
              <a:gd name="f263" fmla="*/ f187 1 f90"/>
              <a:gd name="f264" fmla="*/ f188 1 f91"/>
              <a:gd name="f265" fmla="*/ f189 1 f90"/>
              <a:gd name="f266" fmla="*/ f190 1 f91"/>
              <a:gd name="f267" fmla="*/ f191 1 f90"/>
              <a:gd name="f268" fmla="*/ f192 1 f91"/>
              <a:gd name="f269" fmla="*/ f193 1 f90"/>
              <a:gd name="f270" fmla="*/ f194 1 f91"/>
              <a:gd name="f271" fmla="*/ f195 1 f90"/>
              <a:gd name="f272" fmla="*/ f196 1 f91"/>
              <a:gd name="f273" fmla="*/ f197 1 f90"/>
              <a:gd name="f274" fmla="*/ f198 1 f91"/>
              <a:gd name="f275" fmla="*/ f199 1 f90"/>
              <a:gd name="f276" fmla="*/ f200 1 f91"/>
              <a:gd name="f277" fmla="*/ f201 1 f90"/>
              <a:gd name="f278" fmla="*/ f202 1 f91"/>
              <a:gd name="f279" fmla="*/ f203 1 f90"/>
              <a:gd name="f280" fmla="*/ f204 1 f91"/>
              <a:gd name="f281" fmla="*/ f205 1 f90"/>
              <a:gd name="f282" fmla="*/ f206 1 f91"/>
              <a:gd name="f283" fmla="*/ f207 1 f90"/>
              <a:gd name="f284" fmla="*/ f208 1 f91"/>
              <a:gd name="f285" fmla="*/ f209 1 f90"/>
              <a:gd name="f286" fmla="*/ f210 1 f91"/>
              <a:gd name="f287" fmla="*/ f211 1 f90"/>
              <a:gd name="f288" fmla="*/ f212 1 f91"/>
              <a:gd name="f289" fmla="*/ f213 1 f90"/>
              <a:gd name="f290" fmla="*/ f214 1 f91"/>
              <a:gd name="f291" fmla="*/ f215 1 f90"/>
              <a:gd name="f292" fmla="*/ f216 1 f91"/>
              <a:gd name="f293" fmla="*/ f217 1 f90"/>
              <a:gd name="f294" fmla="*/ f218 1 f91"/>
              <a:gd name="f295" fmla="*/ f219 1 f90"/>
              <a:gd name="f296" fmla="*/ f220 1 f91"/>
              <a:gd name="f297" fmla="*/ f221 1 f90"/>
              <a:gd name="f298" fmla="*/ f222 1 f91"/>
              <a:gd name="f299" fmla="*/ f223 1 f90"/>
              <a:gd name="f300" fmla="*/ f224 1 f91"/>
              <a:gd name="f301" fmla="*/ f225 1 f90"/>
              <a:gd name="f302" fmla="*/ f226 1 f91"/>
              <a:gd name="f303" fmla="*/ f227 1 f90"/>
              <a:gd name="f304" fmla="*/ f228 1 f91"/>
              <a:gd name="f305" fmla="*/ f229 1 f90"/>
              <a:gd name="f306" fmla="*/ f230 1 f91"/>
              <a:gd name="f307" fmla="*/ f231 1 f90"/>
              <a:gd name="f308" fmla="*/ f232 1 f91"/>
              <a:gd name="f309" fmla="*/ f233 1 f90"/>
              <a:gd name="f310" fmla="*/ f234 1 f91"/>
              <a:gd name="f311" fmla="*/ f235 f85 1"/>
              <a:gd name="f312" fmla="*/ f236 f85 1"/>
              <a:gd name="f313" fmla="*/ f238 f86 1"/>
              <a:gd name="f314" fmla="*/ f237 f86 1"/>
              <a:gd name="f315" fmla="*/ f240 f85 1"/>
              <a:gd name="f316" fmla="*/ f241 f86 1"/>
              <a:gd name="f317" fmla="*/ f242 f85 1"/>
              <a:gd name="f318" fmla="*/ f243 f86 1"/>
              <a:gd name="f319" fmla="*/ f244 f86 1"/>
              <a:gd name="f320" fmla="*/ f245 f85 1"/>
              <a:gd name="f321" fmla="*/ f246 f86 1"/>
              <a:gd name="f322" fmla="*/ f247 f85 1"/>
              <a:gd name="f323" fmla="*/ f248 f86 1"/>
              <a:gd name="f324" fmla="*/ f249 f85 1"/>
              <a:gd name="f325" fmla="*/ f250 f86 1"/>
              <a:gd name="f326" fmla="*/ f251 f85 1"/>
              <a:gd name="f327" fmla="*/ f252 f86 1"/>
              <a:gd name="f328" fmla="*/ f253 f85 1"/>
              <a:gd name="f329" fmla="*/ f254 f86 1"/>
              <a:gd name="f330" fmla="*/ f255 f85 1"/>
              <a:gd name="f331" fmla="*/ f256 f86 1"/>
              <a:gd name="f332" fmla="*/ f257 f85 1"/>
              <a:gd name="f333" fmla="*/ f258 f86 1"/>
              <a:gd name="f334" fmla="*/ f259 f85 1"/>
              <a:gd name="f335" fmla="*/ f260 f86 1"/>
              <a:gd name="f336" fmla="*/ f261 f85 1"/>
              <a:gd name="f337" fmla="*/ f262 f86 1"/>
              <a:gd name="f338" fmla="*/ f263 f85 1"/>
              <a:gd name="f339" fmla="*/ f264 f86 1"/>
              <a:gd name="f340" fmla="*/ f265 f85 1"/>
              <a:gd name="f341" fmla="*/ f266 f86 1"/>
              <a:gd name="f342" fmla="*/ f267 f85 1"/>
              <a:gd name="f343" fmla="*/ f268 f86 1"/>
              <a:gd name="f344" fmla="*/ f269 f85 1"/>
              <a:gd name="f345" fmla="*/ f270 f86 1"/>
              <a:gd name="f346" fmla="*/ f271 f85 1"/>
              <a:gd name="f347" fmla="*/ f272 f86 1"/>
              <a:gd name="f348" fmla="*/ f273 f85 1"/>
              <a:gd name="f349" fmla="*/ f274 f86 1"/>
              <a:gd name="f350" fmla="*/ f275 f85 1"/>
              <a:gd name="f351" fmla="*/ f276 f86 1"/>
              <a:gd name="f352" fmla="*/ f277 f85 1"/>
              <a:gd name="f353" fmla="*/ f278 f86 1"/>
              <a:gd name="f354" fmla="*/ f279 f85 1"/>
              <a:gd name="f355" fmla="*/ f280 f86 1"/>
              <a:gd name="f356" fmla="*/ f281 f85 1"/>
              <a:gd name="f357" fmla="*/ f282 f86 1"/>
              <a:gd name="f358" fmla="*/ f283 f85 1"/>
              <a:gd name="f359" fmla="*/ f284 f86 1"/>
              <a:gd name="f360" fmla="*/ f285 f85 1"/>
              <a:gd name="f361" fmla="*/ f286 f86 1"/>
              <a:gd name="f362" fmla="*/ f287 f85 1"/>
              <a:gd name="f363" fmla="*/ f288 f86 1"/>
              <a:gd name="f364" fmla="*/ f289 f85 1"/>
              <a:gd name="f365" fmla="*/ f290 f86 1"/>
              <a:gd name="f366" fmla="*/ f291 f85 1"/>
              <a:gd name="f367" fmla="*/ f292 f86 1"/>
              <a:gd name="f368" fmla="*/ f293 f85 1"/>
              <a:gd name="f369" fmla="*/ f294 f86 1"/>
              <a:gd name="f370" fmla="*/ f295 f85 1"/>
              <a:gd name="f371" fmla="*/ f296 f86 1"/>
              <a:gd name="f372" fmla="*/ f297 f85 1"/>
              <a:gd name="f373" fmla="*/ f298 f86 1"/>
              <a:gd name="f374" fmla="*/ f299 f85 1"/>
              <a:gd name="f375" fmla="*/ f300 f86 1"/>
              <a:gd name="f376" fmla="*/ f301 f85 1"/>
              <a:gd name="f377" fmla="*/ f302 f86 1"/>
              <a:gd name="f378" fmla="*/ f303 f85 1"/>
              <a:gd name="f379" fmla="*/ f304 f86 1"/>
              <a:gd name="f380" fmla="*/ f305 f85 1"/>
              <a:gd name="f381" fmla="*/ f306 f86 1"/>
              <a:gd name="f382" fmla="*/ f307 f85 1"/>
              <a:gd name="f383" fmla="*/ f308 f86 1"/>
              <a:gd name="f384" fmla="*/ f309 f85 1"/>
              <a:gd name="f385" fmla="*/ f310 f86 1"/>
            </a:gdLst>
            <a:ahLst/>
            <a:cxnLst>
              <a:cxn ang="3cd4">
                <a:pos x="hc" y="t"/>
              </a:cxn>
              <a:cxn ang="0">
                <a:pos x="r" y="vc"/>
              </a:cxn>
              <a:cxn ang="cd4">
                <a:pos x="hc" y="b"/>
              </a:cxn>
              <a:cxn ang="cd2">
                <a:pos x="l" y="vc"/>
              </a:cxn>
              <a:cxn ang="f239">
                <a:pos x="f315" y="f316"/>
              </a:cxn>
              <a:cxn ang="f239">
                <a:pos x="f317" y="f318"/>
              </a:cxn>
              <a:cxn ang="f239">
                <a:pos x="f317" y="f319"/>
              </a:cxn>
              <a:cxn ang="f239">
                <a:pos x="f320" y="f321"/>
              </a:cxn>
              <a:cxn ang="f239">
                <a:pos x="f322" y="f323"/>
              </a:cxn>
              <a:cxn ang="f239">
                <a:pos x="f324" y="f325"/>
              </a:cxn>
              <a:cxn ang="f239">
                <a:pos x="f326" y="f327"/>
              </a:cxn>
              <a:cxn ang="f239">
                <a:pos x="f328" y="f329"/>
              </a:cxn>
              <a:cxn ang="f239">
                <a:pos x="f330" y="f331"/>
              </a:cxn>
              <a:cxn ang="f239">
                <a:pos x="f332" y="f333"/>
              </a:cxn>
              <a:cxn ang="f239">
                <a:pos x="f334" y="f335"/>
              </a:cxn>
              <a:cxn ang="f239">
                <a:pos x="f336" y="f337"/>
              </a:cxn>
              <a:cxn ang="f239">
                <a:pos x="f338" y="f339"/>
              </a:cxn>
              <a:cxn ang="f239">
                <a:pos x="f340" y="f341"/>
              </a:cxn>
              <a:cxn ang="f239">
                <a:pos x="f342" y="f343"/>
              </a:cxn>
              <a:cxn ang="f239">
                <a:pos x="f344" y="f345"/>
              </a:cxn>
              <a:cxn ang="f239">
                <a:pos x="f346" y="f347"/>
              </a:cxn>
              <a:cxn ang="f239">
                <a:pos x="f348" y="f349"/>
              </a:cxn>
              <a:cxn ang="f239">
                <a:pos x="f350" y="f351"/>
              </a:cxn>
              <a:cxn ang="f239">
                <a:pos x="f352" y="f353"/>
              </a:cxn>
              <a:cxn ang="f239">
                <a:pos x="f354" y="f355"/>
              </a:cxn>
              <a:cxn ang="f239">
                <a:pos x="f356" y="f357"/>
              </a:cxn>
              <a:cxn ang="f239">
                <a:pos x="f358" y="f359"/>
              </a:cxn>
              <a:cxn ang="f239">
                <a:pos x="f360" y="f361"/>
              </a:cxn>
              <a:cxn ang="f239">
                <a:pos x="f362" y="f363"/>
              </a:cxn>
              <a:cxn ang="f239">
                <a:pos x="f364" y="f365"/>
              </a:cxn>
              <a:cxn ang="f239">
                <a:pos x="f366" y="f367"/>
              </a:cxn>
              <a:cxn ang="f239">
                <a:pos x="f368" y="f369"/>
              </a:cxn>
              <a:cxn ang="f239">
                <a:pos x="f370" y="f371"/>
              </a:cxn>
              <a:cxn ang="f239">
                <a:pos x="f372" y="f373"/>
              </a:cxn>
              <a:cxn ang="f239">
                <a:pos x="f374" y="f375"/>
              </a:cxn>
              <a:cxn ang="f239">
                <a:pos x="f376" y="f377"/>
              </a:cxn>
              <a:cxn ang="f239">
                <a:pos x="f378" y="f379"/>
              </a:cxn>
              <a:cxn ang="f239">
                <a:pos x="f380" y="f381"/>
              </a:cxn>
              <a:cxn ang="f239">
                <a:pos x="f382" y="f383"/>
              </a:cxn>
              <a:cxn ang="f239">
                <a:pos x="f384" y="f385"/>
              </a:cxn>
              <a:cxn ang="f239">
                <a:pos x="f315" y="f316"/>
              </a:cxn>
            </a:cxnLst>
            <a:rect l="f311" t="f314" r="f312" b="f313"/>
            <a:pathLst>
              <a:path w="3472060" h="825932">
                <a:moveTo>
                  <a:pt x="f8" y="f5"/>
                </a:moveTo>
                <a:lnTo>
                  <a:pt x="f6" y="f9"/>
                </a:lnTo>
                <a:lnTo>
                  <a:pt x="f6" y="f10"/>
                </a:lnTo>
                <a:lnTo>
                  <a:pt x="f11" y="f12"/>
                </a:lnTo>
                <a:cubicBezTo>
                  <a:pt x="f13" y="f14"/>
                  <a:pt x="f15" y="f16"/>
                  <a:pt x="f17" y="f18"/>
                </a:cubicBezTo>
                <a:cubicBezTo>
                  <a:pt x="f19" y="f20"/>
                  <a:pt x="f21" y="f22"/>
                  <a:pt x="f5" y="f23"/>
                </a:cubicBez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 y="f5"/>
                </a:lnTo>
                <a:close/>
              </a:path>
            </a:pathLst>
          </a:custGeom>
          <a:solidFill>
            <a:srgbClr val="1E5155">
              <a:alpha val="20000"/>
            </a:srgbClr>
          </a:solidFill>
          <a:ln cap="flat">
            <a:noFill/>
            <a:prstDash val="solid"/>
          </a:ln>
        </p:spPr>
        <p:txBody>
          <a:bodyPr vert="horz" wrap="square" lIns="68580" tIns="34290" rIns="68580" bIns="3429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000000"/>
              </a:solidFill>
              <a:uFillTx/>
              <a:latin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8B4A0-3637-413C-952B-ABFD04409D65}"/>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WHAT ARE THE IMPACTS OF THE PROBLEM </a:t>
            </a:r>
          </a:p>
        </p:txBody>
      </p:sp>
      <p:sp>
        <p:nvSpPr>
          <p:cNvPr id="3" name="Content Placeholder 2">
            <a:extLst>
              <a:ext uri="{FF2B5EF4-FFF2-40B4-BE49-F238E27FC236}">
                <a16:creationId xmlns:a16="http://schemas.microsoft.com/office/drawing/2014/main" id="{F653F66C-C8C9-4F4F-890C-45FA0D738E5E}"/>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endParaRPr lang="en-GB"/>
          </a:p>
          <a:p>
            <a:pPr lvl="0"/>
            <a:r>
              <a:rPr lang="en-GB"/>
              <a:t>*  MEDICAL ERRORS</a:t>
            </a:r>
          </a:p>
          <a:p>
            <a:pPr lvl="0"/>
            <a:endParaRPr lang="en-GB"/>
          </a:p>
          <a:p>
            <a:pPr lvl="0"/>
            <a:r>
              <a:rPr lang="en-GB"/>
              <a:t>* TEAMS ARE STRAINED</a:t>
            </a:r>
          </a:p>
          <a:p>
            <a:pPr lvl="0"/>
            <a:endParaRPr lang="en-GB"/>
          </a:p>
          <a:p>
            <a:pPr lvl="0"/>
            <a:r>
              <a:rPr lang="en-GB"/>
              <a:t>STRESS IN THE ENVIRONMENT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C020-3A99-4BFF-91E1-BD06E90C6319}"/>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PESTEL ANALYSIS </a:t>
            </a:r>
            <a:endParaRPr lang="en-US"/>
          </a:p>
        </p:txBody>
      </p:sp>
      <p:sp>
        <p:nvSpPr>
          <p:cNvPr id="3" name="Content Placeholder 2">
            <a:extLst>
              <a:ext uri="{FF2B5EF4-FFF2-40B4-BE49-F238E27FC236}">
                <a16:creationId xmlns:a16="http://schemas.microsoft.com/office/drawing/2014/main" id="{4A43BEF6-FF57-4684-8139-A7B18F8F4F92}"/>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r>
              <a:rPr lang="en-GB"/>
              <a:t>POLITICAL:  NHS FOUNDATION TRUST,  CLINICAL COMMISSION GROUPS , NHS NORTWEST</a:t>
            </a:r>
          </a:p>
          <a:p>
            <a:pPr lvl="0"/>
            <a:r>
              <a:rPr lang="en-GB"/>
              <a:t>ECONOMIC: TRUST ROLLING AVERAGE, £1 MILLION SPENDING EVERY YEAR FOR STAFF ABSENTEEISM. </a:t>
            </a:r>
          </a:p>
          <a:p>
            <a:pPr lvl="0"/>
            <a:r>
              <a:rPr lang="en-GB"/>
              <a:t>SOCIAL:  CAREER ATTITUDE, AGENCY STAFF.</a:t>
            </a:r>
          </a:p>
          <a:p>
            <a:pPr lvl="0"/>
            <a:r>
              <a:rPr lang="en-GB"/>
              <a:t>TECHNOGICAL:  AWARENESS OF TECHNOLOGY AND EQUIPMENT. </a:t>
            </a:r>
          </a:p>
          <a:p>
            <a:pPr lvl="0"/>
            <a:r>
              <a:rPr lang="en-GB"/>
              <a:t>ENVIRONMENT: WEATHER, CLIMATE CHANGE, PANDEMIC</a:t>
            </a:r>
          </a:p>
          <a:p>
            <a:pPr lvl="0"/>
            <a:r>
              <a:rPr lang="en-GB"/>
              <a:t>LEGAL: HEALTH AND SAFETY AT WORK, CARE ACT 2014</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6173844B-E1FA-4A75-9FDF-C1FF82F1C06E}"/>
              </a:ext>
            </a:extLst>
          </p:cNvPr>
          <p:cNvPicPr>
            <a:picLocks noMove="1" noResize="1"/>
          </p:cNvPicPr>
          <p:nvPr/>
        </p:nvPicPr>
        <p:blipFill>
          <a:blip r:embed="rId2"/>
          <a:srcRect l="3613"/>
          <a:stretch>
            <a:fillRect/>
          </a:stretch>
        </p:blipFill>
        <p:spPr>
          <a:xfrm>
            <a:off x="1524003" y="2859511"/>
            <a:ext cx="3027761" cy="3141238"/>
          </a:xfrm>
          <a:prstGeom prst="rect">
            <a:avLst/>
          </a:prstGeom>
          <a:noFill/>
          <a:ln cap="flat">
            <a:noFill/>
          </a:ln>
        </p:spPr>
      </p:pic>
      <p:pic>
        <p:nvPicPr>
          <p:cNvPr id="3" name="Picture 11">
            <a:extLst>
              <a:ext uri="{FF2B5EF4-FFF2-40B4-BE49-F238E27FC236}">
                <a16:creationId xmlns:a16="http://schemas.microsoft.com/office/drawing/2014/main" id="{4C20B8BC-C054-4AD2-9159-863DA8AC8CAF}"/>
              </a:ext>
            </a:extLst>
          </p:cNvPr>
          <p:cNvPicPr>
            <a:picLocks noMove="1" noResize="1"/>
          </p:cNvPicPr>
          <p:nvPr/>
        </p:nvPicPr>
        <p:blipFill>
          <a:blip r:embed="rId3"/>
          <a:srcRect l="35640"/>
          <a:stretch>
            <a:fillRect/>
          </a:stretch>
        </p:blipFill>
        <p:spPr>
          <a:xfrm>
            <a:off x="1524003" y="3026508"/>
            <a:ext cx="1141811" cy="1774091"/>
          </a:xfrm>
          <a:prstGeom prst="rect">
            <a:avLst/>
          </a:prstGeom>
          <a:noFill/>
          <a:ln cap="flat">
            <a:noFill/>
          </a:ln>
        </p:spPr>
      </p:pic>
      <p:sp>
        <p:nvSpPr>
          <p:cNvPr id="4" name="Oval 13">
            <a:extLst>
              <a:ext uri="{FF2B5EF4-FFF2-40B4-BE49-F238E27FC236}">
                <a16:creationId xmlns:a16="http://schemas.microsoft.com/office/drawing/2014/main" id="{0BF0F3E0-02E6-487A-8692-149E95B6403A}"/>
              </a:ext>
            </a:extLst>
          </p:cNvPr>
          <p:cNvSpPr>
            <a:spLocks noMove="1" noResize="1"/>
          </p:cNvSpPr>
          <p:nvPr/>
        </p:nvSpPr>
        <p:spPr>
          <a:xfrm>
            <a:off x="7980764" y="2114549"/>
            <a:ext cx="2114549" cy="211454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3F3F3">
                  <a:alpha val="7000"/>
                </a:srgbClr>
              </a:gs>
              <a:gs pos="100000">
                <a:srgbClr val="F3F3F3">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pic>
        <p:nvPicPr>
          <p:cNvPr id="5" name="Picture 15">
            <a:extLst>
              <a:ext uri="{FF2B5EF4-FFF2-40B4-BE49-F238E27FC236}">
                <a16:creationId xmlns:a16="http://schemas.microsoft.com/office/drawing/2014/main" id="{F432404D-E5A7-4079-BE37-C5A654EDAE26}"/>
              </a:ext>
            </a:extLst>
          </p:cNvPr>
          <p:cNvPicPr>
            <a:picLocks noMove="1" noResize="1"/>
          </p:cNvPicPr>
          <p:nvPr/>
        </p:nvPicPr>
        <p:blipFill>
          <a:blip r:embed="rId4"/>
          <a:srcRect t="28813"/>
          <a:stretch>
            <a:fillRect/>
          </a:stretch>
        </p:blipFill>
        <p:spPr>
          <a:xfrm>
            <a:off x="7523564" y="857250"/>
            <a:ext cx="1202545" cy="856052"/>
          </a:xfrm>
          <a:prstGeom prst="rect">
            <a:avLst/>
          </a:prstGeom>
          <a:noFill/>
          <a:ln cap="flat">
            <a:noFill/>
          </a:ln>
        </p:spPr>
      </p:pic>
      <p:pic>
        <p:nvPicPr>
          <p:cNvPr id="6" name="Picture 17">
            <a:extLst>
              <a:ext uri="{FF2B5EF4-FFF2-40B4-BE49-F238E27FC236}">
                <a16:creationId xmlns:a16="http://schemas.microsoft.com/office/drawing/2014/main" id="{D0C9220E-2B4B-406A-B720-C0DAD4D172EA}"/>
              </a:ext>
            </a:extLst>
          </p:cNvPr>
          <p:cNvPicPr>
            <a:picLocks noMove="1" noResize="1"/>
          </p:cNvPicPr>
          <p:nvPr/>
        </p:nvPicPr>
        <p:blipFill>
          <a:blip r:embed="rId5"/>
          <a:srcRect b="23320"/>
          <a:stretch>
            <a:fillRect/>
          </a:stretch>
        </p:blipFill>
        <p:spPr>
          <a:xfrm>
            <a:off x="7978414" y="5429250"/>
            <a:ext cx="745300" cy="571500"/>
          </a:xfrm>
          <a:prstGeom prst="rect">
            <a:avLst/>
          </a:prstGeom>
          <a:noFill/>
          <a:ln cap="flat">
            <a:noFill/>
          </a:ln>
        </p:spPr>
      </p:pic>
      <p:sp>
        <p:nvSpPr>
          <p:cNvPr id="7" name="Rectangle 19">
            <a:extLst>
              <a:ext uri="{FF2B5EF4-FFF2-40B4-BE49-F238E27FC236}">
                <a16:creationId xmlns:a16="http://schemas.microsoft.com/office/drawing/2014/main" id="{AC87911D-DCC5-4F04-BCEA-D91C417EB42A}"/>
              </a:ext>
            </a:extLst>
          </p:cNvPr>
          <p:cNvSpPr>
            <a:spLocks noMove="1" noResize="1"/>
          </p:cNvSpPr>
          <p:nvPr/>
        </p:nvSpPr>
        <p:spPr>
          <a:xfrm>
            <a:off x="9352364" y="857250"/>
            <a:ext cx="514350" cy="85725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8" name="Rectangle 21">
            <a:extLst>
              <a:ext uri="{FF2B5EF4-FFF2-40B4-BE49-F238E27FC236}">
                <a16:creationId xmlns:a16="http://schemas.microsoft.com/office/drawing/2014/main" id="{EF43C0B2-D6B2-4ECB-AE63-2F316B2D12DA}"/>
              </a:ext>
            </a:extLst>
          </p:cNvPr>
          <p:cNvSpPr>
            <a:spLocks noMove="1" noResize="1"/>
          </p:cNvSpPr>
          <p:nvPr/>
        </p:nvSpPr>
        <p:spPr>
          <a:xfrm>
            <a:off x="1524003" y="857250"/>
            <a:ext cx="9144000" cy="5143499"/>
          </a:xfrm>
          <a:prstGeom prst="rect">
            <a:avLst/>
          </a:prstGeom>
          <a:blipFill>
            <a:blip r:embed="rId6">
              <a:alphaModFix/>
            </a:blip>
            <a:stretch>
              <a:fillRect/>
            </a:stretch>
          </a:blipFill>
          <a:ln cap="flat">
            <a:noFill/>
            <a:prstDash val="solid"/>
          </a:ln>
        </p:spPr>
        <p:txBody>
          <a:bodyPr vert="horz" wrap="square" lIns="68580" tIns="34290" rIns="68580" bIns="3429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Century Gothic"/>
            </a:endParaRPr>
          </a:p>
        </p:txBody>
      </p:sp>
      <p:sp>
        <p:nvSpPr>
          <p:cNvPr id="9" name="Title 1">
            <a:extLst>
              <a:ext uri="{FF2B5EF4-FFF2-40B4-BE49-F238E27FC236}">
                <a16:creationId xmlns:a16="http://schemas.microsoft.com/office/drawing/2014/main" id="{02AEF523-B0AB-4F0B-A77E-DD69806E7FC9}"/>
              </a:ext>
            </a:extLst>
          </p:cNvPr>
          <p:cNvSpPr txBox="1">
            <a:spLocks noGrp="1"/>
          </p:cNvSpPr>
          <p:nvPr>
            <p:ph type="title"/>
          </p:nvPr>
        </p:nvSpPr>
        <p:spPr>
          <a:xfrm>
            <a:off x="8153403" y="1851029"/>
            <a:ext cx="2514600" cy="3921120"/>
          </a:xfrm>
          <a:prstGeom prst="rect">
            <a:avLst/>
          </a:prstGeom>
          <a:noFill/>
          <a:ln>
            <a:noFill/>
          </a:ln>
        </p:spPr>
        <p:txBody>
          <a:bodyPr vert="horz" wrap="square" lIns="68580" tIns="34290" rIns="68580" bIns="34290" anchor="b" anchorCtr="0" compatLnSpc="1">
            <a:normAutofit/>
          </a:bodyPr>
          <a:lstStyle/>
          <a:p>
            <a:pPr lvl="0"/>
            <a:r>
              <a:rPr lang="en-GB" sz="4050"/>
              <a:t>FISHBONE ANALYSIS </a:t>
            </a:r>
            <a:endParaRPr lang="en-US" sz="4050"/>
          </a:p>
        </p:txBody>
      </p:sp>
      <p:pic>
        <p:nvPicPr>
          <p:cNvPr id="10" name="Picture 3">
            <a:extLst>
              <a:ext uri="{FF2B5EF4-FFF2-40B4-BE49-F238E27FC236}">
                <a16:creationId xmlns:a16="http://schemas.microsoft.com/office/drawing/2014/main" id="{2CAC9DC6-DF25-47E5-AC3A-3FBC0C282B98}"/>
              </a:ext>
            </a:extLst>
          </p:cNvPr>
          <p:cNvPicPr>
            <a:picLocks noGrp="1" noChangeAspect="1"/>
          </p:cNvPicPr>
          <p:nvPr>
            <p:ph idx="1"/>
          </p:nvPr>
        </p:nvPicPr>
        <p:blipFill>
          <a:blip r:embed="rId7"/>
          <a:stretch>
            <a:fillRect/>
          </a:stretch>
        </p:blipFill>
        <p:spPr>
          <a:xfrm>
            <a:off x="1524003" y="1441451"/>
            <a:ext cx="5084758" cy="3925884"/>
          </a:xfrm>
          <a:prstGeom prst="rect">
            <a:avLst/>
          </a:prstGeom>
          <a:noFill/>
          <a:ln>
            <a:noFill/>
          </a:ln>
        </p:spPr>
      </p:pic>
      <p:sp>
        <p:nvSpPr>
          <p:cNvPr id="11" name="Freeform 36">
            <a:extLst>
              <a:ext uri="{FF2B5EF4-FFF2-40B4-BE49-F238E27FC236}">
                <a16:creationId xmlns:a16="http://schemas.microsoft.com/office/drawing/2014/main" id="{2C7152E2-D054-4C50-B5E0-D18D9C2684B6}"/>
              </a:ext>
            </a:extLst>
          </p:cNvPr>
          <p:cNvSpPr>
            <a:spLocks noMove="1" noResize="1"/>
          </p:cNvSpPr>
          <p:nvPr/>
        </p:nvSpPr>
        <p:spPr>
          <a:xfrm flipH="1">
            <a:off x="7121767" y="857250"/>
            <a:ext cx="419609" cy="2782226"/>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 f7 0 f5"/>
              <a:gd name="f86" fmla="+- f6 0 f5"/>
              <a:gd name="f87" fmla="*/ f82 f0 1"/>
              <a:gd name="f88" fmla="*/ f86 1 559472"/>
              <a:gd name="f89" fmla="*/ f85 1 3709642"/>
              <a:gd name="f90" fmla="*/ 0 f86 1"/>
              <a:gd name="f91" fmla="*/ 0 f85 1"/>
              <a:gd name="f92" fmla="*/ 473952 f86 1"/>
              <a:gd name="f93" fmla="*/ 485840 f86 1"/>
              <a:gd name="f94" fmla="*/ 161194 f85 1"/>
              <a:gd name="f95" fmla="*/ 523949 f86 1"/>
              <a:gd name="f96" fmla="*/ 3672197 f85 1"/>
              <a:gd name="f97" fmla="*/ 454748 f86 1"/>
              <a:gd name="f98" fmla="*/ 3709642 f85 1"/>
              <a:gd name="f99" fmla="*/ 448224 f86 1"/>
              <a:gd name="f100" fmla="*/ 3510471 f85 1"/>
              <a:gd name="f101" fmla="*/ 443564 f86 1"/>
              <a:gd name="f102" fmla="*/ 3408563 f85 1"/>
              <a:gd name="f103" fmla="*/ 438902 f86 1"/>
              <a:gd name="f104" fmla="*/ 3304407 f85 1"/>
              <a:gd name="f105" fmla="*/ 433941 f86 1"/>
              <a:gd name="f106" fmla="*/ 3198777 f85 1"/>
              <a:gd name="f107" fmla="*/ 427584 f86 1"/>
              <a:gd name="f108" fmla="*/ 3092510 f85 1"/>
              <a:gd name="f109" fmla="*/ 420988 f86 1"/>
              <a:gd name="f110" fmla="*/ 2984390 f85 1"/>
              <a:gd name="f111" fmla="*/ 414330 f86 1"/>
              <a:gd name="f112" fmla="*/ 2874401 f85 1"/>
              <a:gd name="f113" fmla="*/ 406840 f86 1"/>
              <a:gd name="f114" fmla="*/ 2762980 f85 1"/>
              <a:gd name="f115" fmla="*/ 397745 f86 1"/>
              <a:gd name="f116" fmla="*/ 2650566 f85 1"/>
              <a:gd name="f117" fmla="*/ 389154 f86 1"/>
              <a:gd name="f118" fmla="*/ 2536612 f85 1"/>
              <a:gd name="f119" fmla="*/ 379225 f86 1"/>
              <a:gd name="f120" fmla="*/ 2421642 f85 1"/>
              <a:gd name="f121" fmla="*/ 368316 f86 1"/>
              <a:gd name="f122" fmla="*/ 2305627 f85 1"/>
              <a:gd name="f123" fmla="*/ 357466 f86 1"/>
              <a:gd name="f124" fmla="*/ 2189233 f85 1"/>
              <a:gd name="f125" fmla="*/ 344982 f86 1"/>
              <a:gd name="f126" fmla="*/ 2071473 f85 1"/>
              <a:gd name="f127" fmla="*/ 332466 f86 1"/>
              <a:gd name="f128" fmla="*/ 1952216 f85 1"/>
              <a:gd name="f129" fmla="*/ 319121 f86 1"/>
              <a:gd name="f130" fmla="*/ 1833776 f85 1"/>
              <a:gd name="f131" fmla="*/ 304408 f86 1"/>
              <a:gd name="f132" fmla="*/ 1713948 f85 1"/>
              <a:gd name="f133" fmla="*/ 288685 f86 1"/>
              <a:gd name="f134" fmla="*/ 1592703 f85 1"/>
              <a:gd name="f135" fmla="*/ 273050 f86 1"/>
              <a:gd name="f136" fmla="*/ 1471451 f85 1"/>
              <a:gd name="f137" fmla="*/ 255813 f86 1"/>
              <a:gd name="f138" fmla="*/ 1350328 f85 1"/>
              <a:gd name="f139" fmla="*/ 237060 f86 1"/>
              <a:gd name="f140" fmla="*/ 1227080 f85 1"/>
              <a:gd name="f141" fmla="*/ 218488 f86 1"/>
              <a:gd name="f142" fmla="*/ 1106065 f85 1"/>
              <a:gd name="f143" fmla="*/ 198221 f86 1"/>
              <a:gd name="f144" fmla="*/ 982940 f85 1"/>
              <a:gd name="f145" fmla="*/ 177152 f86 1"/>
              <a:gd name="f146" fmla="*/ 858755 f85 1"/>
              <a:gd name="f147" fmla="*/ 155551 f86 1"/>
              <a:gd name="f148" fmla="*/ 736861 f85 1"/>
              <a:gd name="f149" fmla="*/ 131782 f86 1"/>
              <a:gd name="f150" fmla="*/ 613645 f85 1"/>
              <a:gd name="f151" fmla="*/ 107123 f86 1"/>
              <a:gd name="f152" fmla="*/ 490500 f85 1"/>
              <a:gd name="f153" fmla="*/ 82552 f86 1"/>
              <a:gd name="f154" fmla="*/ 367348 f85 1"/>
              <a:gd name="f155" fmla="*/ 55608 f86 1"/>
              <a:gd name="f156" fmla="*/ 244762 f85 1"/>
              <a:gd name="f157" fmla="*/ 28130 f86 1"/>
              <a:gd name="f158" fmla="*/ 122220 f85 1"/>
              <a:gd name="f159" fmla="*/ f87 1 f2"/>
              <a:gd name="f160" fmla="*/ f90 1 559472"/>
              <a:gd name="f161" fmla="*/ f91 1 3709642"/>
              <a:gd name="f162" fmla="*/ f92 1 559472"/>
              <a:gd name="f163" fmla="*/ f93 1 559472"/>
              <a:gd name="f164" fmla="*/ f94 1 3709642"/>
              <a:gd name="f165" fmla="*/ f95 1 559472"/>
              <a:gd name="f166" fmla="*/ f96 1 370964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5 1 f88"/>
              <a:gd name="f230" fmla="*/ f6 1 f88"/>
              <a:gd name="f231" fmla="*/ f5 1 f89"/>
              <a:gd name="f232" fmla="*/ f7 1 f89"/>
              <a:gd name="f233" fmla="+- f159 0 f1"/>
              <a:gd name="f234" fmla="*/ f160 1 f88"/>
              <a:gd name="f235" fmla="*/ f161 1 f89"/>
              <a:gd name="f236" fmla="*/ f162 1 f88"/>
              <a:gd name="f237" fmla="*/ f163 1 f88"/>
              <a:gd name="f238" fmla="*/ f164 1 f89"/>
              <a:gd name="f239" fmla="*/ f165 1 f88"/>
              <a:gd name="f240" fmla="*/ f166 1 f89"/>
              <a:gd name="f241" fmla="*/ f167 1 f88"/>
              <a:gd name="f242" fmla="*/ f168 1 f89"/>
              <a:gd name="f243" fmla="*/ f169 1 f88"/>
              <a:gd name="f244" fmla="*/ f170 1 f89"/>
              <a:gd name="f245" fmla="*/ f171 1 f88"/>
              <a:gd name="f246" fmla="*/ f172 1 f89"/>
              <a:gd name="f247" fmla="*/ f173 1 f88"/>
              <a:gd name="f248" fmla="*/ f174 1 f89"/>
              <a:gd name="f249" fmla="*/ f175 1 f88"/>
              <a:gd name="f250" fmla="*/ f176 1 f89"/>
              <a:gd name="f251" fmla="*/ f177 1 f88"/>
              <a:gd name="f252" fmla="*/ f178 1 f89"/>
              <a:gd name="f253" fmla="*/ f179 1 f88"/>
              <a:gd name="f254" fmla="*/ f180 1 f89"/>
              <a:gd name="f255" fmla="*/ f181 1 f88"/>
              <a:gd name="f256" fmla="*/ f182 1 f89"/>
              <a:gd name="f257" fmla="*/ f183 1 f88"/>
              <a:gd name="f258" fmla="*/ f184 1 f89"/>
              <a:gd name="f259" fmla="*/ f185 1 f88"/>
              <a:gd name="f260" fmla="*/ f186 1 f89"/>
              <a:gd name="f261" fmla="*/ f187 1 f88"/>
              <a:gd name="f262" fmla="*/ f188 1 f89"/>
              <a:gd name="f263" fmla="*/ f189 1 f88"/>
              <a:gd name="f264" fmla="*/ f190 1 f89"/>
              <a:gd name="f265" fmla="*/ f191 1 f88"/>
              <a:gd name="f266" fmla="*/ f192 1 f89"/>
              <a:gd name="f267" fmla="*/ f193 1 f88"/>
              <a:gd name="f268" fmla="*/ f194 1 f89"/>
              <a:gd name="f269" fmla="*/ f195 1 f88"/>
              <a:gd name="f270" fmla="*/ f196 1 f89"/>
              <a:gd name="f271" fmla="*/ f197 1 f88"/>
              <a:gd name="f272" fmla="*/ f198 1 f89"/>
              <a:gd name="f273" fmla="*/ f199 1 f88"/>
              <a:gd name="f274" fmla="*/ f200 1 f89"/>
              <a:gd name="f275" fmla="*/ f201 1 f88"/>
              <a:gd name="f276" fmla="*/ f202 1 f89"/>
              <a:gd name="f277" fmla="*/ f203 1 f88"/>
              <a:gd name="f278" fmla="*/ f204 1 f89"/>
              <a:gd name="f279" fmla="*/ f205 1 f88"/>
              <a:gd name="f280" fmla="*/ f206 1 f89"/>
              <a:gd name="f281" fmla="*/ f207 1 f88"/>
              <a:gd name="f282" fmla="*/ f208 1 f89"/>
              <a:gd name="f283" fmla="*/ f209 1 f88"/>
              <a:gd name="f284" fmla="*/ f210 1 f89"/>
              <a:gd name="f285" fmla="*/ f211 1 f88"/>
              <a:gd name="f286" fmla="*/ f212 1 f89"/>
              <a:gd name="f287" fmla="*/ f213 1 f88"/>
              <a:gd name="f288" fmla="*/ f214 1 f89"/>
              <a:gd name="f289" fmla="*/ f215 1 f88"/>
              <a:gd name="f290" fmla="*/ f216 1 f89"/>
              <a:gd name="f291" fmla="*/ f217 1 f88"/>
              <a:gd name="f292" fmla="*/ f218 1 f89"/>
              <a:gd name="f293" fmla="*/ f219 1 f88"/>
              <a:gd name="f294" fmla="*/ f220 1 f89"/>
              <a:gd name="f295" fmla="*/ f221 1 f88"/>
              <a:gd name="f296" fmla="*/ f222 1 f89"/>
              <a:gd name="f297" fmla="*/ f223 1 f88"/>
              <a:gd name="f298" fmla="*/ f224 1 f89"/>
              <a:gd name="f299" fmla="*/ f225 1 f88"/>
              <a:gd name="f300" fmla="*/ f226 1 f89"/>
              <a:gd name="f301" fmla="*/ f227 1 f88"/>
              <a:gd name="f302" fmla="*/ f228 1 f89"/>
              <a:gd name="f303" fmla="*/ f229 f83 1"/>
              <a:gd name="f304" fmla="*/ f230 f83 1"/>
              <a:gd name="f305" fmla="*/ f232 f84 1"/>
              <a:gd name="f306" fmla="*/ f231 f84 1"/>
              <a:gd name="f307" fmla="*/ f234 f83 1"/>
              <a:gd name="f308" fmla="*/ f235 f84 1"/>
              <a:gd name="f309" fmla="*/ f236 f83 1"/>
              <a:gd name="f310" fmla="*/ f237 f83 1"/>
              <a:gd name="f311" fmla="*/ f238 f84 1"/>
              <a:gd name="f312" fmla="*/ f239 f83 1"/>
              <a:gd name="f313" fmla="*/ f240 f84 1"/>
              <a:gd name="f314" fmla="*/ f241 f83 1"/>
              <a:gd name="f315" fmla="*/ f242 f84 1"/>
              <a:gd name="f316" fmla="*/ f243 f83 1"/>
              <a:gd name="f317" fmla="*/ f244 f84 1"/>
              <a:gd name="f318" fmla="*/ f245 f83 1"/>
              <a:gd name="f319" fmla="*/ f246 f84 1"/>
              <a:gd name="f320" fmla="*/ f247 f83 1"/>
              <a:gd name="f321" fmla="*/ f248 f84 1"/>
              <a:gd name="f322" fmla="*/ f249 f83 1"/>
              <a:gd name="f323" fmla="*/ f250 f84 1"/>
              <a:gd name="f324" fmla="*/ f251 f83 1"/>
              <a:gd name="f325" fmla="*/ f252 f84 1"/>
              <a:gd name="f326" fmla="*/ f253 f83 1"/>
              <a:gd name="f327" fmla="*/ f254 f84 1"/>
              <a:gd name="f328" fmla="*/ f255 f83 1"/>
              <a:gd name="f329" fmla="*/ f256 f84 1"/>
              <a:gd name="f330" fmla="*/ f257 f83 1"/>
              <a:gd name="f331" fmla="*/ f258 f84 1"/>
              <a:gd name="f332" fmla="*/ f259 f83 1"/>
              <a:gd name="f333" fmla="*/ f260 f84 1"/>
              <a:gd name="f334" fmla="*/ f261 f83 1"/>
              <a:gd name="f335" fmla="*/ f262 f84 1"/>
              <a:gd name="f336" fmla="*/ f263 f83 1"/>
              <a:gd name="f337" fmla="*/ f264 f84 1"/>
              <a:gd name="f338" fmla="*/ f265 f83 1"/>
              <a:gd name="f339" fmla="*/ f266 f84 1"/>
              <a:gd name="f340" fmla="*/ f267 f83 1"/>
              <a:gd name="f341" fmla="*/ f268 f84 1"/>
              <a:gd name="f342" fmla="*/ f269 f83 1"/>
              <a:gd name="f343" fmla="*/ f270 f84 1"/>
              <a:gd name="f344" fmla="*/ f271 f83 1"/>
              <a:gd name="f345" fmla="*/ f272 f84 1"/>
              <a:gd name="f346" fmla="*/ f273 f83 1"/>
              <a:gd name="f347" fmla="*/ f274 f84 1"/>
              <a:gd name="f348" fmla="*/ f275 f83 1"/>
              <a:gd name="f349" fmla="*/ f276 f84 1"/>
              <a:gd name="f350" fmla="*/ f277 f83 1"/>
              <a:gd name="f351" fmla="*/ f278 f84 1"/>
              <a:gd name="f352" fmla="*/ f279 f83 1"/>
              <a:gd name="f353" fmla="*/ f280 f84 1"/>
              <a:gd name="f354" fmla="*/ f281 f83 1"/>
              <a:gd name="f355" fmla="*/ f282 f84 1"/>
              <a:gd name="f356" fmla="*/ f283 f83 1"/>
              <a:gd name="f357" fmla="*/ f284 f84 1"/>
              <a:gd name="f358" fmla="*/ f285 f83 1"/>
              <a:gd name="f359" fmla="*/ f286 f84 1"/>
              <a:gd name="f360" fmla="*/ f287 f83 1"/>
              <a:gd name="f361" fmla="*/ f288 f84 1"/>
              <a:gd name="f362" fmla="*/ f289 f83 1"/>
              <a:gd name="f363" fmla="*/ f290 f84 1"/>
              <a:gd name="f364" fmla="*/ f291 f83 1"/>
              <a:gd name="f365" fmla="*/ f292 f84 1"/>
              <a:gd name="f366" fmla="*/ f293 f83 1"/>
              <a:gd name="f367" fmla="*/ f294 f84 1"/>
              <a:gd name="f368" fmla="*/ f295 f83 1"/>
              <a:gd name="f369" fmla="*/ f296 f84 1"/>
              <a:gd name="f370" fmla="*/ f297 f83 1"/>
              <a:gd name="f371" fmla="*/ f298 f84 1"/>
              <a:gd name="f372" fmla="*/ f299 f83 1"/>
              <a:gd name="f373" fmla="*/ f300 f84 1"/>
              <a:gd name="f374" fmla="*/ f301 f83 1"/>
              <a:gd name="f375" fmla="*/ f302 f84 1"/>
            </a:gdLst>
            <a:ahLst/>
            <a:cxnLst>
              <a:cxn ang="3cd4">
                <a:pos x="hc" y="t"/>
              </a:cxn>
              <a:cxn ang="0">
                <a:pos x="r" y="vc"/>
              </a:cxn>
              <a:cxn ang="cd4">
                <a:pos x="hc" y="b"/>
              </a:cxn>
              <a:cxn ang="cd2">
                <a:pos x="l" y="vc"/>
              </a:cxn>
              <a:cxn ang="f233">
                <a:pos x="f307" y="f308"/>
              </a:cxn>
              <a:cxn ang="f233">
                <a:pos x="f309" y="f308"/>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 ang="f233">
                <a:pos x="f326" y="f327"/>
              </a:cxn>
              <a:cxn ang="f233">
                <a:pos x="f328" y="f329"/>
              </a:cxn>
              <a:cxn ang="f233">
                <a:pos x="f330" y="f331"/>
              </a:cxn>
              <a:cxn ang="f233">
                <a:pos x="f332" y="f333"/>
              </a:cxn>
              <a:cxn ang="f233">
                <a:pos x="f334" y="f335"/>
              </a:cxn>
              <a:cxn ang="f233">
                <a:pos x="f336" y="f337"/>
              </a:cxn>
              <a:cxn ang="f233">
                <a:pos x="f338" y="f339"/>
              </a:cxn>
              <a:cxn ang="f233">
                <a:pos x="f340" y="f341"/>
              </a:cxn>
              <a:cxn ang="f233">
                <a:pos x="f342" y="f343"/>
              </a:cxn>
              <a:cxn ang="f233">
                <a:pos x="f344" y="f345"/>
              </a:cxn>
              <a:cxn ang="f233">
                <a:pos x="f346" y="f347"/>
              </a:cxn>
              <a:cxn ang="f233">
                <a:pos x="f348" y="f349"/>
              </a:cxn>
              <a:cxn ang="f233">
                <a:pos x="f350" y="f351"/>
              </a:cxn>
              <a:cxn ang="f233">
                <a:pos x="f352" y="f353"/>
              </a:cxn>
              <a:cxn ang="f233">
                <a:pos x="f354" y="f355"/>
              </a:cxn>
              <a:cxn ang="f233">
                <a:pos x="f356" y="f357"/>
              </a:cxn>
              <a:cxn ang="f233">
                <a:pos x="f358" y="f359"/>
              </a:cxn>
              <a:cxn ang="f233">
                <a:pos x="f360" y="f361"/>
              </a:cxn>
              <a:cxn ang="f233">
                <a:pos x="f362" y="f363"/>
              </a:cxn>
              <a:cxn ang="f233">
                <a:pos x="f364" y="f365"/>
              </a:cxn>
              <a:cxn ang="f233">
                <a:pos x="f366" y="f367"/>
              </a:cxn>
              <a:cxn ang="f233">
                <a:pos x="f368" y="f369"/>
              </a:cxn>
              <a:cxn ang="f233">
                <a:pos x="f370" y="f371"/>
              </a:cxn>
              <a:cxn ang="f233">
                <a:pos x="f372" y="f373"/>
              </a:cxn>
              <a:cxn ang="f233">
                <a:pos x="f374" y="f375"/>
              </a:cxn>
              <a:cxn ang="f233">
                <a:pos x="f307" y="f308"/>
              </a:cxn>
            </a:cxnLst>
            <a:rect l="f303" t="f306" r="f304" b="f305"/>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000"/>
            </a:srgbClr>
          </a:solidFill>
          <a:ln cap="flat">
            <a:noFill/>
            <a:prstDash val="solid"/>
          </a:ln>
        </p:spPr>
        <p:txBody>
          <a:bodyPr vert="horz" wrap="square" lIns="68580" tIns="34290" rIns="68580" bIns="3429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000000"/>
              </a:solidFill>
              <a:uFillTx/>
              <a:latin typeface="Century Gothic"/>
            </a:endParaRPr>
          </a:p>
        </p:txBody>
      </p:sp>
      <p:sp>
        <p:nvSpPr>
          <p:cNvPr id="12" name="Freeform: Shape 25">
            <a:extLst>
              <a:ext uri="{FF2B5EF4-FFF2-40B4-BE49-F238E27FC236}">
                <a16:creationId xmlns:a16="http://schemas.microsoft.com/office/drawing/2014/main" id="{F35D6B77-F372-4124-99EA-F50FBEE4E723}"/>
              </a:ext>
            </a:extLst>
          </p:cNvPr>
          <p:cNvSpPr>
            <a:spLocks noMove="1" noResize="1"/>
          </p:cNvSpPr>
          <p:nvPr/>
        </p:nvSpPr>
        <p:spPr>
          <a:xfrm>
            <a:off x="1524003" y="857250"/>
            <a:ext cx="5857463" cy="5143499"/>
          </a:xfrm>
          <a:custGeom>
            <a:avLst/>
            <a:gdLst>
              <a:gd name="f0" fmla="val 10800000"/>
              <a:gd name="f1" fmla="val 5400000"/>
              <a:gd name="f2" fmla="val 180"/>
              <a:gd name="f3" fmla="val w"/>
              <a:gd name="f4" fmla="val h"/>
              <a:gd name="f5" fmla="val 0"/>
              <a:gd name="f6" fmla="val 7809954"/>
              <a:gd name="f7" fmla="val 6858000"/>
              <a:gd name="f8" fmla="val 6465239"/>
              <a:gd name="f9" fmla="val 7808777"/>
              <a:gd name="f10" fmla="val 7783732"/>
              <a:gd name="f11" fmla="val 155676"/>
              <a:gd name="f12" fmla="val 7759863"/>
              <a:gd name="f13" fmla="val 310667"/>
              <a:gd name="f14" fmla="val 7736499"/>
              <a:gd name="f15" fmla="val 466344"/>
              <a:gd name="f16" fmla="val 7716496"/>
              <a:gd name="f17" fmla="val 622706"/>
              <a:gd name="f18" fmla="val 7696325"/>
              <a:gd name="f19" fmla="val 778383"/>
              <a:gd name="f20" fmla="val 7677499"/>
              <a:gd name="f21" fmla="val 934745"/>
              <a:gd name="f22" fmla="val 7661363"/>
              <a:gd name="f23" fmla="val 1089050"/>
              <a:gd name="f24" fmla="val 7646067"/>
              <a:gd name="f25" fmla="val 1245413"/>
              <a:gd name="f26" fmla="val 7632115"/>
              <a:gd name="f27" fmla="val 1401089"/>
              <a:gd name="f28" fmla="val 7620013"/>
              <a:gd name="f29" fmla="val 1554023"/>
              <a:gd name="f30" fmla="val 7607910"/>
              <a:gd name="f31" fmla="val 1709013"/>
              <a:gd name="f32" fmla="val 7597825"/>
              <a:gd name="f33" fmla="val 1861947"/>
              <a:gd name="f34" fmla="val 7589925"/>
              <a:gd name="f35" fmla="val 2014880"/>
              <a:gd name="f36" fmla="val 7581688"/>
              <a:gd name="f37" fmla="val 2167128"/>
              <a:gd name="f38" fmla="val 7574797"/>
              <a:gd name="f39" fmla="val 2318004"/>
              <a:gd name="f40" fmla="val 7569922"/>
              <a:gd name="f41" fmla="val 2467508"/>
              <a:gd name="f42" fmla="val 7565720"/>
              <a:gd name="f43" fmla="val 2617013"/>
              <a:gd name="f44" fmla="val 7561686"/>
              <a:gd name="f45" fmla="val 2765145"/>
              <a:gd name="f46" fmla="val 7559837"/>
              <a:gd name="f47" fmla="val 2911221"/>
              <a:gd name="f48" fmla="val 7557820"/>
              <a:gd name="f49" fmla="val 3057296"/>
              <a:gd name="f50" fmla="val 7556811"/>
              <a:gd name="f51" fmla="val 3201314"/>
              <a:gd name="f52" fmla="val 3343960"/>
              <a:gd name="f53" fmla="val 3485235"/>
              <a:gd name="f54" fmla="val 3625138"/>
              <a:gd name="f55" fmla="val 7562862"/>
              <a:gd name="f56" fmla="val 3762298"/>
              <a:gd name="f57" fmla="val 3898087"/>
              <a:gd name="f58" fmla="val 7568914"/>
              <a:gd name="f59" fmla="val 4031132"/>
              <a:gd name="f60" fmla="val 7573788"/>
              <a:gd name="f61" fmla="val 4163491"/>
              <a:gd name="f62" fmla="val 7578999"/>
              <a:gd name="f63" fmla="val 4293793"/>
              <a:gd name="f64" fmla="val 7583705"/>
              <a:gd name="f65" fmla="val 4421352"/>
              <a:gd name="f66" fmla="val 7596985"/>
              <a:gd name="f67" fmla="val 4670298"/>
              <a:gd name="f68" fmla="val 7611104"/>
              <a:gd name="f69" fmla="val 4908956"/>
              <a:gd name="f70" fmla="val 7625896"/>
              <a:gd name="f71" fmla="val 5138013"/>
              <a:gd name="f72" fmla="val 7642201"/>
              <a:gd name="f73" fmla="val 5354726"/>
              <a:gd name="f74" fmla="val 7659178"/>
              <a:gd name="f75" fmla="val 5561838"/>
              <a:gd name="f76" fmla="val 5753862"/>
              <a:gd name="f77" fmla="val 7695485"/>
              <a:gd name="f78" fmla="val 5934227"/>
              <a:gd name="f79" fmla="val 7713470"/>
              <a:gd name="f80" fmla="val 6100191"/>
              <a:gd name="f81" fmla="val 7730447"/>
              <a:gd name="f82" fmla="val 6252438"/>
              <a:gd name="f83" fmla="val 7746584"/>
              <a:gd name="f84" fmla="val 6387541"/>
              <a:gd name="f85" fmla="val 7761880"/>
              <a:gd name="f86" fmla="val 6509613"/>
              <a:gd name="f87" fmla="val 7774655"/>
              <a:gd name="f88" fmla="val 6612483"/>
              <a:gd name="f89" fmla="val 7786757"/>
              <a:gd name="f90" fmla="val 6698894"/>
              <a:gd name="f91" fmla="val 7804071"/>
              <a:gd name="f92" fmla="val 6817538"/>
              <a:gd name="f93" fmla="val 7157124"/>
              <a:gd name="f94" fmla="+- 0 0 -90"/>
              <a:gd name="f95" fmla="*/ f3 1 7809954"/>
              <a:gd name="f96" fmla="*/ f4 1 6858000"/>
              <a:gd name="f97" fmla="+- f7 0 f5"/>
              <a:gd name="f98" fmla="+- f6 0 f5"/>
              <a:gd name="f99" fmla="*/ f94 f0 1"/>
              <a:gd name="f100" fmla="*/ f98 1 7809954"/>
              <a:gd name="f101" fmla="*/ f97 1 6858000"/>
              <a:gd name="f102" fmla="*/ 6465239 f98 1"/>
              <a:gd name="f103" fmla="*/ 0 f97 1"/>
              <a:gd name="f104" fmla="*/ 7808777 f98 1"/>
              <a:gd name="f105" fmla="*/ 7783732 f98 1"/>
              <a:gd name="f106" fmla="*/ 155676 f97 1"/>
              <a:gd name="f107" fmla="*/ 7759863 f98 1"/>
              <a:gd name="f108" fmla="*/ 310667 f97 1"/>
              <a:gd name="f109" fmla="*/ 7736499 f98 1"/>
              <a:gd name="f110" fmla="*/ 466344 f97 1"/>
              <a:gd name="f111" fmla="*/ 7716496 f98 1"/>
              <a:gd name="f112" fmla="*/ 622706 f97 1"/>
              <a:gd name="f113" fmla="*/ 7696325 f98 1"/>
              <a:gd name="f114" fmla="*/ 778383 f97 1"/>
              <a:gd name="f115" fmla="*/ 7677499 f98 1"/>
              <a:gd name="f116" fmla="*/ 934745 f97 1"/>
              <a:gd name="f117" fmla="*/ 7661363 f98 1"/>
              <a:gd name="f118" fmla="*/ 1089050 f97 1"/>
              <a:gd name="f119" fmla="*/ 7646067 f98 1"/>
              <a:gd name="f120" fmla="*/ 1245413 f97 1"/>
              <a:gd name="f121" fmla="*/ 7632115 f98 1"/>
              <a:gd name="f122" fmla="*/ 1401089 f97 1"/>
              <a:gd name="f123" fmla="*/ 7620013 f98 1"/>
              <a:gd name="f124" fmla="*/ 1554023 f97 1"/>
              <a:gd name="f125" fmla="*/ 7607910 f98 1"/>
              <a:gd name="f126" fmla="*/ 1709013 f97 1"/>
              <a:gd name="f127" fmla="*/ 7597825 f98 1"/>
              <a:gd name="f128" fmla="*/ 1861947 f97 1"/>
              <a:gd name="f129" fmla="*/ 7589925 f98 1"/>
              <a:gd name="f130" fmla="*/ 2014880 f97 1"/>
              <a:gd name="f131" fmla="*/ 7581688 f98 1"/>
              <a:gd name="f132" fmla="*/ 2167128 f97 1"/>
              <a:gd name="f133" fmla="*/ 7574797 f98 1"/>
              <a:gd name="f134" fmla="*/ 2318004 f97 1"/>
              <a:gd name="f135" fmla="*/ 7569922 f98 1"/>
              <a:gd name="f136" fmla="*/ 2467508 f97 1"/>
              <a:gd name="f137" fmla="*/ 7565720 f98 1"/>
              <a:gd name="f138" fmla="*/ 2617013 f97 1"/>
              <a:gd name="f139" fmla="*/ 7561686 f98 1"/>
              <a:gd name="f140" fmla="*/ 2765145 f97 1"/>
              <a:gd name="f141" fmla="*/ 7559837 f98 1"/>
              <a:gd name="f142" fmla="*/ 2911221 f97 1"/>
              <a:gd name="f143" fmla="*/ 7557820 f98 1"/>
              <a:gd name="f144" fmla="*/ 3057296 f97 1"/>
              <a:gd name="f145" fmla="*/ 7556811 f98 1"/>
              <a:gd name="f146" fmla="*/ 3201314 f97 1"/>
              <a:gd name="f147" fmla="*/ 3343960 f97 1"/>
              <a:gd name="f148" fmla="*/ 3485235 f97 1"/>
              <a:gd name="f149" fmla="*/ 3625138 f97 1"/>
              <a:gd name="f150" fmla="*/ 7562862 f98 1"/>
              <a:gd name="f151" fmla="*/ 3762298 f97 1"/>
              <a:gd name="f152" fmla="*/ 3898087 f97 1"/>
              <a:gd name="f153" fmla="*/ 7568914 f98 1"/>
              <a:gd name="f154" fmla="*/ 4031132 f97 1"/>
              <a:gd name="f155" fmla="*/ 7573788 f98 1"/>
              <a:gd name="f156" fmla="*/ 4163491 f97 1"/>
              <a:gd name="f157" fmla="*/ 7578999 f98 1"/>
              <a:gd name="f158" fmla="*/ 4293793 f97 1"/>
              <a:gd name="f159" fmla="*/ 7583705 f98 1"/>
              <a:gd name="f160" fmla="*/ 4421352 f97 1"/>
              <a:gd name="f161" fmla="*/ 7596985 f98 1"/>
              <a:gd name="f162" fmla="*/ 4670298 f97 1"/>
              <a:gd name="f163" fmla="*/ 7611104 f98 1"/>
              <a:gd name="f164" fmla="*/ 4908956 f97 1"/>
              <a:gd name="f165" fmla="*/ 7625896 f98 1"/>
              <a:gd name="f166" fmla="*/ 5138013 f97 1"/>
              <a:gd name="f167" fmla="*/ 7642201 f98 1"/>
              <a:gd name="f168" fmla="*/ 5354726 f97 1"/>
              <a:gd name="f169" fmla="*/ 7659178 f98 1"/>
              <a:gd name="f170" fmla="*/ 5561838 f97 1"/>
              <a:gd name="f171" fmla="*/ 5753862 f97 1"/>
              <a:gd name="f172" fmla="*/ 7695485 f98 1"/>
              <a:gd name="f173" fmla="*/ 5934227 f97 1"/>
              <a:gd name="f174" fmla="*/ 7713470 f98 1"/>
              <a:gd name="f175" fmla="*/ 6100191 f97 1"/>
              <a:gd name="f176" fmla="*/ 7730447 f98 1"/>
              <a:gd name="f177" fmla="*/ 6252438 f97 1"/>
              <a:gd name="f178" fmla="*/ 7746584 f98 1"/>
              <a:gd name="f179" fmla="*/ 6387541 f97 1"/>
              <a:gd name="f180" fmla="*/ 7761880 f98 1"/>
              <a:gd name="f181" fmla="*/ 6509613 f97 1"/>
              <a:gd name="f182" fmla="*/ 7774655 f98 1"/>
              <a:gd name="f183" fmla="*/ 6612483 f97 1"/>
              <a:gd name="f184" fmla="*/ 7786757 f98 1"/>
              <a:gd name="f185" fmla="*/ 6698894 f97 1"/>
              <a:gd name="f186" fmla="*/ 7804071 f98 1"/>
              <a:gd name="f187" fmla="*/ 6817538 f97 1"/>
              <a:gd name="f188" fmla="*/ 7809954 f98 1"/>
              <a:gd name="f189" fmla="*/ 6858000 f97 1"/>
              <a:gd name="f190" fmla="*/ 7157124 f98 1"/>
              <a:gd name="f191" fmla="*/ 0 f98 1"/>
              <a:gd name="f192" fmla="*/ f99 1 f2"/>
              <a:gd name="f193" fmla="*/ f102 1 7809954"/>
              <a:gd name="f194" fmla="*/ f103 1 6858000"/>
              <a:gd name="f195" fmla="*/ f104 1 7809954"/>
              <a:gd name="f196" fmla="*/ f105 1 7809954"/>
              <a:gd name="f197" fmla="*/ f106 1 6858000"/>
              <a:gd name="f198" fmla="*/ f107 1 7809954"/>
              <a:gd name="f199" fmla="*/ f108 1 6858000"/>
              <a:gd name="f200" fmla="*/ f109 1 7809954"/>
              <a:gd name="f201" fmla="*/ f110 1 6858000"/>
              <a:gd name="f202" fmla="*/ f111 1 7809954"/>
              <a:gd name="f203" fmla="*/ f112 1 6858000"/>
              <a:gd name="f204" fmla="*/ f113 1 7809954"/>
              <a:gd name="f205" fmla="*/ f114 1 6858000"/>
              <a:gd name="f206" fmla="*/ f115 1 7809954"/>
              <a:gd name="f207" fmla="*/ f116 1 6858000"/>
              <a:gd name="f208" fmla="*/ f117 1 7809954"/>
              <a:gd name="f209" fmla="*/ f118 1 6858000"/>
              <a:gd name="f210" fmla="*/ f119 1 7809954"/>
              <a:gd name="f211" fmla="*/ f120 1 6858000"/>
              <a:gd name="f212" fmla="*/ f121 1 7809954"/>
              <a:gd name="f213" fmla="*/ f122 1 6858000"/>
              <a:gd name="f214" fmla="*/ f123 1 7809954"/>
              <a:gd name="f215" fmla="*/ f124 1 6858000"/>
              <a:gd name="f216" fmla="*/ f125 1 7809954"/>
              <a:gd name="f217" fmla="*/ f126 1 6858000"/>
              <a:gd name="f218" fmla="*/ f127 1 7809954"/>
              <a:gd name="f219" fmla="*/ f128 1 6858000"/>
              <a:gd name="f220" fmla="*/ f129 1 7809954"/>
              <a:gd name="f221" fmla="*/ f130 1 6858000"/>
              <a:gd name="f222" fmla="*/ f131 1 7809954"/>
              <a:gd name="f223" fmla="*/ f132 1 6858000"/>
              <a:gd name="f224" fmla="*/ f133 1 7809954"/>
              <a:gd name="f225" fmla="*/ f134 1 6858000"/>
              <a:gd name="f226" fmla="*/ f135 1 7809954"/>
              <a:gd name="f227" fmla="*/ f136 1 6858000"/>
              <a:gd name="f228" fmla="*/ f137 1 7809954"/>
              <a:gd name="f229" fmla="*/ f138 1 6858000"/>
              <a:gd name="f230" fmla="*/ f139 1 7809954"/>
              <a:gd name="f231" fmla="*/ f140 1 6858000"/>
              <a:gd name="f232" fmla="*/ f141 1 7809954"/>
              <a:gd name="f233" fmla="*/ f142 1 6858000"/>
              <a:gd name="f234" fmla="*/ f143 1 7809954"/>
              <a:gd name="f235" fmla="*/ f144 1 6858000"/>
              <a:gd name="f236" fmla="*/ f145 1 7809954"/>
              <a:gd name="f237" fmla="*/ f146 1 6858000"/>
              <a:gd name="f238" fmla="*/ f147 1 6858000"/>
              <a:gd name="f239" fmla="*/ f148 1 6858000"/>
              <a:gd name="f240" fmla="*/ f149 1 6858000"/>
              <a:gd name="f241" fmla="*/ f150 1 7809954"/>
              <a:gd name="f242" fmla="*/ f151 1 6858000"/>
              <a:gd name="f243" fmla="*/ f152 1 6858000"/>
              <a:gd name="f244" fmla="*/ f153 1 7809954"/>
              <a:gd name="f245" fmla="*/ f154 1 6858000"/>
              <a:gd name="f246" fmla="*/ f155 1 7809954"/>
              <a:gd name="f247" fmla="*/ f156 1 6858000"/>
              <a:gd name="f248" fmla="*/ f157 1 7809954"/>
              <a:gd name="f249" fmla="*/ f158 1 6858000"/>
              <a:gd name="f250" fmla="*/ f159 1 7809954"/>
              <a:gd name="f251" fmla="*/ f160 1 6858000"/>
              <a:gd name="f252" fmla="*/ f161 1 7809954"/>
              <a:gd name="f253" fmla="*/ f162 1 6858000"/>
              <a:gd name="f254" fmla="*/ f163 1 7809954"/>
              <a:gd name="f255" fmla="*/ f164 1 6858000"/>
              <a:gd name="f256" fmla="*/ f165 1 7809954"/>
              <a:gd name="f257" fmla="*/ f166 1 6858000"/>
              <a:gd name="f258" fmla="*/ f167 1 7809954"/>
              <a:gd name="f259" fmla="*/ f168 1 6858000"/>
              <a:gd name="f260" fmla="*/ f169 1 7809954"/>
              <a:gd name="f261" fmla="*/ f170 1 6858000"/>
              <a:gd name="f262" fmla="*/ f171 1 6858000"/>
              <a:gd name="f263" fmla="*/ f172 1 7809954"/>
              <a:gd name="f264" fmla="*/ f173 1 6858000"/>
              <a:gd name="f265" fmla="*/ f174 1 7809954"/>
              <a:gd name="f266" fmla="*/ f175 1 6858000"/>
              <a:gd name="f267" fmla="*/ f176 1 7809954"/>
              <a:gd name="f268" fmla="*/ f177 1 6858000"/>
              <a:gd name="f269" fmla="*/ f178 1 7809954"/>
              <a:gd name="f270" fmla="*/ f179 1 6858000"/>
              <a:gd name="f271" fmla="*/ f180 1 7809954"/>
              <a:gd name="f272" fmla="*/ f181 1 6858000"/>
              <a:gd name="f273" fmla="*/ f182 1 7809954"/>
              <a:gd name="f274" fmla="*/ f183 1 6858000"/>
              <a:gd name="f275" fmla="*/ f184 1 7809954"/>
              <a:gd name="f276" fmla="*/ f185 1 6858000"/>
              <a:gd name="f277" fmla="*/ f186 1 7809954"/>
              <a:gd name="f278" fmla="*/ f187 1 6858000"/>
              <a:gd name="f279" fmla="*/ f188 1 7809954"/>
              <a:gd name="f280" fmla="*/ f189 1 6858000"/>
              <a:gd name="f281" fmla="*/ f190 1 7809954"/>
              <a:gd name="f282" fmla="*/ f191 1 7809954"/>
              <a:gd name="f283" fmla="*/ f5 1 f100"/>
              <a:gd name="f284" fmla="*/ f6 1 f100"/>
              <a:gd name="f285" fmla="*/ f5 1 f101"/>
              <a:gd name="f286" fmla="*/ f7 1 f101"/>
              <a:gd name="f287" fmla="+- f192 0 f1"/>
              <a:gd name="f288" fmla="*/ f193 1 f100"/>
              <a:gd name="f289" fmla="*/ f194 1 f101"/>
              <a:gd name="f290" fmla="*/ f195 1 f100"/>
              <a:gd name="f291" fmla="*/ f196 1 f100"/>
              <a:gd name="f292" fmla="*/ f197 1 f101"/>
              <a:gd name="f293" fmla="*/ f198 1 f100"/>
              <a:gd name="f294" fmla="*/ f199 1 f101"/>
              <a:gd name="f295" fmla="*/ f200 1 f100"/>
              <a:gd name="f296" fmla="*/ f201 1 f101"/>
              <a:gd name="f297" fmla="*/ f202 1 f100"/>
              <a:gd name="f298" fmla="*/ f203 1 f101"/>
              <a:gd name="f299" fmla="*/ f204 1 f100"/>
              <a:gd name="f300" fmla="*/ f205 1 f101"/>
              <a:gd name="f301" fmla="*/ f206 1 f100"/>
              <a:gd name="f302" fmla="*/ f207 1 f101"/>
              <a:gd name="f303" fmla="*/ f208 1 f100"/>
              <a:gd name="f304" fmla="*/ f209 1 f101"/>
              <a:gd name="f305" fmla="*/ f210 1 f100"/>
              <a:gd name="f306" fmla="*/ f211 1 f101"/>
              <a:gd name="f307" fmla="*/ f212 1 f100"/>
              <a:gd name="f308" fmla="*/ f213 1 f101"/>
              <a:gd name="f309" fmla="*/ f214 1 f100"/>
              <a:gd name="f310" fmla="*/ f215 1 f101"/>
              <a:gd name="f311" fmla="*/ f216 1 f100"/>
              <a:gd name="f312" fmla="*/ f217 1 f101"/>
              <a:gd name="f313" fmla="*/ f218 1 f100"/>
              <a:gd name="f314" fmla="*/ f219 1 f101"/>
              <a:gd name="f315" fmla="*/ f220 1 f100"/>
              <a:gd name="f316" fmla="*/ f221 1 f101"/>
              <a:gd name="f317" fmla="*/ f222 1 f100"/>
              <a:gd name="f318" fmla="*/ f223 1 f101"/>
              <a:gd name="f319" fmla="*/ f224 1 f100"/>
              <a:gd name="f320" fmla="*/ f225 1 f101"/>
              <a:gd name="f321" fmla="*/ f226 1 f100"/>
              <a:gd name="f322" fmla="*/ f227 1 f101"/>
              <a:gd name="f323" fmla="*/ f228 1 f100"/>
              <a:gd name="f324" fmla="*/ f229 1 f101"/>
              <a:gd name="f325" fmla="*/ f230 1 f100"/>
              <a:gd name="f326" fmla="*/ f231 1 f101"/>
              <a:gd name="f327" fmla="*/ f232 1 f100"/>
              <a:gd name="f328" fmla="*/ f233 1 f101"/>
              <a:gd name="f329" fmla="*/ f234 1 f100"/>
              <a:gd name="f330" fmla="*/ f235 1 f101"/>
              <a:gd name="f331" fmla="*/ f236 1 f100"/>
              <a:gd name="f332" fmla="*/ f237 1 f101"/>
              <a:gd name="f333" fmla="*/ f238 1 f101"/>
              <a:gd name="f334" fmla="*/ f239 1 f101"/>
              <a:gd name="f335" fmla="*/ f240 1 f101"/>
              <a:gd name="f336" fmla="*/ f241 1 f100"/>
              <a:gd name="f337" fmla="*/ f242 1 f101"/>
              <a:gd name="f338" fmla="*/ f243 1 f101"/>
              <a:gd name="f339" fmla="*/ f244 1 f100"/>
              <a:gd name="f340" fmla="*/ f245 1 f101"/>
              <a:gd name="f341" fmla="*/ f246 1 f100"/>
              <a:gd name="f342" fmla="*/ f247 1 f101"/>
              <a:gd name="f343" fmla="*/ f248 1 f100"/>
              <a:gd name="f344" fmla="*/ f249 1 f101"/>
              <a:gd name="f345" fmla="*/ f250 1 f100"/>
              <a:gd name="f346" fmla="*/ f251 1 f101"/>
              <a:gd name="f347" fmla="*/ f252 1 f100"/>
              <a:gd name="f348" fmla="*/ f253 1 f101"/>
              <a:gd name="f349" fmla="*/ f254 1 f100"/>
              <a:gd name="f350" fmla="*/ f255 1 f101"/>
              <a:gd name="f351" fmla="*/ f256 1 f100"/>
              <a:gd name="f352" fmla="*/ f257 1 f101"/>
              <a:gd name="f353" fmla="*/ f258 1 f100"/>
              <a:gd name="f354" fmla="*/ f259 1 f101"/>
              <a:gd name="f355" fmla="*/ f260 1 f100"/>
              <a:gd name="f356" fmla="*/ f261 1 f101"/>
              <a:gd name="f357" fmla="*/ f262 1 f101"/>
              <a:gd name="f358" fmla="*/ f263 1 f100"/>
              <a:gd name="f359" fmla="*/ f264 1 f101"/>
              <a:gd name="f360" fmla="*/ f265 1 f100"/>
              <a:gd name="f361" fmla="*/ f266 1 f101"/>
              <a:gd name="f362" fmla="*/ f267 1 f100"/>
              <a:gd name="f363" fmla="*/ f268 1 f101"/>
              <a:gd name="f364" fmla="*/ f269 1 f100"/>
              <a:gd name="f365" fmla="*/ f270 1 f101"/>
              <a:gd name="f366" fmla="*/ f271 1 f100"/>
              <a:gd name="f367" fmla="*/ f272 1 f101"/>
              <a:gd name="f368" fmla="*/ f273 1 f100"/>
              <a:gd name="f369" fmla="*/ f274 1 f101"/>
              <a:gd name="f370" fmla="*/ f275 1 f100"/>
              <a:gd name="f371" fmla="*/ f276 1 f101"/>
              <a:gd name="f372" fmla="*/ f277 1 f100"/>
              <a:gd name="f373" fmla="*/ f278 1 f101"/>
              <a:gd name="f374" fmla="*/ f279 1 f100"/>
              <a:gd name="f375" fmla="*/ f280 1 f101"/>
              <a:gd name="f376" fmla="*/ f281 1 f100"/>
              <a:gd name="f377" fmla="*/ f282 1 f100"/>
              <a:gd name="f378" fmla="*/ f283 f95 1"/>
              <a:gd name="f379" fmla="*/ f284 f95 1"/>
              <a:gd name="f380" fmla="*/ f286 f96 1"/>
              <a:gd name="f381" fmla="*/ f285 f96 1"/>
              <a:gd name="f382" fmla="*/ f288 f95 1"/>
              <a:gd name="f383" fmla="*/ f289 f96 1"/>
              <a:gd name="f384" fmla="*/ f290 f95 1"/>
              <a:gd name="f385" fmla="*/ f291 f95 1"/>
              <a:gd name="f386" fmla="*/ f292 f96 1"/>
              <a:gd name="f387" fmla="*/ f293 f95 1"/>
              <a:gd name="f388" fmla="*/ f294 f96 1"/>
              <a:gd name="f389" fmla="*/ f295 f95 1"/>
              <a:gd name="f390" fmla="*/ f296 f96 1"/>
              <a:gd name="f391" fmla="*/ f297 f95 1"/>
              <a:gd name="f392" fmla="*/ f298 f96 1"/>
              <a:gd name="f393" fmla="*/ f299 f95 1"/>
              <a:gd name="f394" fmla="*/ f300 f96 1"/>
              <a:gd name="f395" fmla="*/ f301 f95 1"/>
              <a:gd name="f396" fmla="*/ f302 f96 1"/>
              <a:gd name="f397" fmla="*/ f303 f95 1"/>
              <a:gd name="f398" fmla="*/ f304 f96 1"/>
              <a:gd name="f399" fmla="*/ f305 f95 1"/>
              <a:gd name="f400" fmla="*/ f306 f96 1"/>
              <a:gd name="f401" fmla="*/ f307 f95 1"/>
              <a:gd name="f402" fmla="*/ f308 f96 1"/>
              <a:gd name="f403" fmla="*/ f309 f95 1"/>
              <a:gd name="f404" fmla="*/ f310 f96 1"/>
              <a:gd name="f405" fmla="*/ f311 f95 1"/>
              <a:gd name="f406" fmla="*/ f312 f96 1"/>
              <a:gd name="f407" fmla="*/ f313 f95 1"/>
              <a:gd name="f408" fmla="*/ f314 f96 1"/>
              <a:gd name="f409" fmla="*/ f315 f95 1"/>
              <a:gd name="f410" fmla="*/ f316 f96 1"/>
              <a:gd name="f411" fmla="*/ f317 f95 1"/>
              <a:gd name="f412" fmla="*/ f318 f96 1"/>
              <a:gd name="f413" fmla="*/ f319 f95 1"/>
              <a:gd name="f414" fmla="*/ f320 f96 1"/>
              <a:gd name="f415" fmla="*/ f321 f95 1"/>
              <a:gd name="f416" fmla="*/ f322 f96 1"/>
              <a:gd name="f417" fmla="*/ f323 f95 1"/>
              <a:gd name="f418" fmla="*/ f324 f96 1"/>
              <a:gd name="f419" fmla="*/ f325 f95 1"/>
              <a:gd name="f420" fmla="*/ f326 f96 1"/>
              <a:gd name="f421" fmla="*/ f327 f95 1"/>
              <a:gd name="f422" fmla="*/ f328 f96 1"/>
              <a:gd name="f423" fmla="*/ f329 f95 1"/>
              <a:gd name="f424" fmla="*/ f330 f96 1"/>
              <a:gd name="f425" fmla="*/ f331 f95 1"/>
              <a:gd name="f426" fmla="*/ f332 f96 1"/>
              <a:gd name="f427" fmla="*/ f333 f96 1"/>
              <a:gd name="f428" fmla="*/ f334 f96 1"/>
              <a:gd name="f429" fmla="*/ f335 f96 1"/>
              <a:gd name="f430" fmla="*/ f336 f95 1"/>
              <a:gd name="f431" fmla="*/ f337 f96 1"/>
              <a:gd name="f432" fmla="*/ f338 f96 1"/>
              <a:gd name="f433" fmla="*/ f339 f95 1"/>
              <a:gd name="f434" fmla="*/ f340 f96 1"/>
              <a:gd name="f435" fmla="*/ f341 f95 1"/>
              <a:gd name="f436" fmla="*/ f342 f96 1"/>
              <a:gd name="f437" fmla="*/ f343 f95 1"/>
              <a:gd name="f438" fmla="*/ f344 f96 1"/>
              <a:gd name="f439" fmla="*/ f345 f95 1"/>
              <a:gd name="f440" fmla="*/ f346 f96 1"/>
              <a:gd name="f441" fmla="*/ f347 f95 1"/>
              <a:gd name="f442" fmla="*/ f348 f96 1"/>
              <a:gd name="f443" fmla="*/ f349 f95 1"/>
              <a:gd name="f444" fmla="*/ f350 f96 1"/>
              <a:gd name="f445" fmla="*/ f351 f95 1"/>
              <a:gd name="f446" fmla="*/ f352 f96 1"/>
              <a:gd name="f447" fmla="*/ f353 f95 1"/>
              <a:gd name="f448" fmla="*/ f354 f96 1"/>
              <a:gd name="f449" fmla="*/ f355 f95 1"/>
              <a:gd name="f450" fmla="*/ f356 f96 1"/>
              <a:gd name="f451" fmla="*/ f357 f96 1"/>
              <a:gd name="f452" fmla="*/ f358 f95 1"/>
              <a:gd name="f453" fmla="*/ f359 f96 1"/>
              <a:gd name="f454" fmla="*/ f360 f95 1"/>
              <a:gd name="f455" fmla="*/ f361 f96 1"/>
              <a:gd name="f456" fmla="*/ f362 f95 1"/>
              <a:gd name="f457" fmla="*/ f363 f96 1"/>
              <a:gd name="f458" fmla="*/ f364 f95 1"/>
              <a:gd name="f459" fmla="*/ f365 f96 1"/>
              <a:gd name="f460" fmla="*/ f366 f95 1"/>
              <a:gd name="f461" fmla="*/ f367 f96 1"/>
              <a:gd name="f462" fmla="*/ f368 f95 1"/>
              <a:gd name="f463" fmla="*/ f369 f96 1"/>
              <a:gd name="f464" fmla="*/ f370 f95 1"/>
              <a:gd name="f465" fmla="*/ f371 f96 1"/>
              <a:gd name="f466" fmla="*/ f372 f95 1"/>
              <a:gd name="f467" fmla="*/ f373 f96 1"/>
              <a:gd name="f468" fmla="*/ f374 f95 1"/>
              <a:gd name="f469" fmla="*/ f375 f96 1"/>
              <a:gd name="f470" fmla="*/ f376 f95 1"/>
              <a:gd name="f471" fmla="*/ f377 f95 1"/>
            </a:gdLst>
            <a:ahLst/>
            <a:cxnLst>
              <a:cxn ang="3cd4">
                <a:pos x="hc" y="t"/>
              </a:cxn>
              <a:cxn ang="0">
                <a:pos x="r" y="vc"/>
              </a:cxn>
              <a:cxn ang="cd4">
                <a:pos x="hc" y="b"/>
              </a:cxn>
              <a:cxn ang="cd2">
                <a:pos x="l" y="vc"/>
              </a:cxn>
              <a:cxn ang="f287">
                <a:pos x="f382" y="f383"/>
              </a:cxn>
              <a:cxn ang="f287">
                <a:pos x="f384" y="f383"/>
              </a:cxn>
              <a:cxn ang="f287">
                <a:pos x="f385" y="f386"/>
              </a:cxn>
              <a:cxn ang="f287">
                <a:pos x="f387" y="f388"/>
              </a:cxn>
              <a:cxn ang="f287">
                <a:pos x="f389" y="f390"/>
              </a:cxn>
              <a:cxn ang="f287">
                <a:pos x="f391" y="f392"/>
              </a:cxn>
              <a:cxn ang="f287">
                <a:pos x="f393" y="f394"/>
              </a:cxn>
              <a:cxn ang="f287">
                <a:pos x="f395" y="f396"/>
              </a:cxn>
              <a:cxn ang="f287">
                <a:pos x="f397" y="f398"/>
              </a:cxn>
              <a:cxn ang="f287">
                <a:pos x="f399" y="f400"/>
              </a:cxn>
              <a:cxn ang="f287">
                <a:pos x="f401" y="f402"/>
              </a:cxn>
              <a:cxn ang="f287">
                <a:pos x="f403" y="f404"/>
              </a:cxn>
              <a:cxn ang="f287">
                <a:pos x="f405" y="f406"/>
              </a:cxn>
              <a:cxn ang="f287">
                <a:pos x="f407" y="f408"/>
              </a:cxn>
              <a:cxn ang="f287">
                <a:pos x="f409" y="f410"/>
              </a:cxn>
              <a:cxn ang="f287">
                <a:pos x="f411" y="f412"/>
              </a:cxn>
              <a:cxn ang="f287">
                <a:pos x="f413" y="f414"/>
              </a:cxn>
              <a:cxn ang="f287">
                <a:pos x="f415" y="f416"/>
              </a:cxn>
              <a:cxn ang="f287">
                <a:pos x="f417" y="f418"/>
              </a:cxn>
              <a:cxn ang="f287">
                <a:pos x="f419" y="f420"/>
              </a:cxn>
              <a:cxn ang="f287">
                <a:pos x="f421" y="f422"/>
              </a:cxn>
              <a:cxn ang="f287">
                <a:pos x="f423" y="f424"/>
              </a:cxn>
              <a:cxn ang="f287">
                <a:pos x="f425" y="f426"/>
              </a:cxn>
              <a:cxn ang="f287">
                <a:pos x="f423" y="f427"/>
              </a:cxn>
              <a:cxn ang="f287">
                <a:pos x="f423" y="f428"/>
              </a:cxn>
              <a:cxn ang="f287">
                <a:pos x="f421" y="f429"/>
              </a:cxn>
              <a:cxn ang="f287">
                <a:pos x="f430" y="f431"/>
              </a:cxn>
              <a:cxn ang="f287">
                <a:pos x="f417" y="f432"/>
              </a:cxn>
              <a:cxn ang="f287">
                <a:pos x="f433" y="f434"/>
              </a:cxn>
              <a:cxn ang="f287">
                <a:pos x="f435" y="f436"/>
              </a:cxn>
              <a:cxn ang="f287">
                <a:pos x="f437" y="f438"/>
              </a:cxn>
              <a:cxn ang="f287">
                <a:pos x="f439" y="f440"/>
              </a:cxn>
              <a:cxn ang="f287">
                <a:pos x="f441" y="f442"/>
              </a:cxn>
              <a:cxn ang="f287">
                <a:pos x="f443" y="f444"/>
              </a:cxn>
              <a:cxn ang="f287">
                <a:pos x="f445" y="f446"/>
              </a:cxn>
              <a:cxn ang="f287">
                <a:pos x="f447" y="f448"/>
              </a:cxn>
              <a:cxn ang="f287">
                <a:pos x="f449" y="f450"/>
              </a:cxn>
              <a:cxn ang="f287">
                <a:pos x="f395" y="f451"/>
              </a:cxn>
              <a:cxn ang="f287">
                <a:pos x="f452" y="f453"/>
              </a:cxn>
              <a:cxn ang="f287">
                <a:pos x="f454" y="f455"/>
              </a:cxn>
              <a:cxn ang="f287">
                <a:pos x="f456" y="f457"/>
              </a:cxn>
              <a:cxn ang="f287">
                <a:pos x="f458" y="f459"/>
              </a:cxn>
              <a:cxn ang="f287">
                <a:pos x="f460" y="f461"/>
              </a:cxn>
              <a:cxn ang="f287">
                <a:pos x="f462" y="f463"/>
              </a:cxn>
              <a:cxn ang="f287">
                <a:pos x="f464" y="f465"/>
              </a:cxn>
              <a:cxn ang="f287">
                <a:pos x="f466" y="f467"/>
              </a:cxn>
              <a:cxn ang="f287">
                <a:pos x="f468" y="f469"/>
              </a:cxn>
              <a:cxn ang="f287">
                <a:pos x="f470" y="f469"/>
              </a:cxn>
              <a:cxn ang="f287">
                <a:pos x="f470" y="f469"/>
              </a:cxn>
              <a:cxn ang="f287">
                <a:pos x="f471" y="f469"/>
              </a:cxn>
              <a:cxn ang="f287">
                <a:pos x="f471" y="f383"/>
              </a:cxn>
              <a:cxn ang="f287">
                <a:pos x="f382" y="f383"/>
              </a:cxn>
            </a:cxnLst>
            <a:rect l="f378" t="f381" r="f379" b="f380"/>
            <a:pathLst>
              <a:path w="7809954" h="6858000">
                <a:moveTo>
                  <a:pt x="f8" y="f5"/>
                </a:moveTo>
                <a:lnTo>
                  <a:pt x="f9" y="f5"/>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48" y="f52"/>
                </a:lnTo>
                <a:lnTo>
                  <a:pt x="f48" y="f53"/>
                </a:lnTo>
                <a:lnTo>
                  <a:pt x="f46" y="f54"/>
                </a:lnTo>
                <a:lnTo>
                  <a:pt x="f55" y="f56"/>
                </a:lnTo>
                <a:lnTo>
                  <a:pt x="f42" y="f57"/>
                </a:lnTo>
                <a:lnTo>
                  <a:pt x="f58" y="f59"/>
                </a:lnTo>
                <a:lnTo>
                  <a:pt x="f60" y="f61"/>
                </a:lnTo>
                <a:lnTo>
                  <a:pt x="f62" y="f63"/>
                </a:lnTo>
                <a:lnTo>
                  <a:pt x="f64" y="f65"/>
                </a:lnTo>
                <a:lnTo>
                  <a:pt x="f66" y="f67"/>
                </a:lnTo>
                <a:lnTo>
                  <a:pt x="f68" y="f69"/>
                </a:lnTo>
                <a:lnTo>
                  <a:pt x="f70" y="f71"/>
                </a:lnTo>
                <a:lnTo>
                  <a:pt x="f72" y="f73"/>
                </a:lnTo>
                <a:lnTo>
                  <a:pt x="f74" y="f75"/>
                </a:lnTo>
                <a:lnTo>
                  <a:pt x="f20" y="f76"/>
                </a:lnTo>
                <a:lnTo>
                  <a:pt x="f77" y="f78"/>
                </a:lnTo>
                <a:lnTo>
                  <a:pt x="f79" y="f80"/>
                </a:lnTo>
                <a:lnTo>
                  <a:pt x="f81" y="f82"/>
                </a:lnTo>
                <a:lnTo>
                  <a:pt x="f83" y="f84"/>
                </a:lnTo>
                <a:lnTo>
                  <a:pt x="f85" y="f86"/>
                </a:lnTo>
                <a:lnTo>
                  <a:pt x="f87" y="f88"/>
                </a:lnTo>
                <a:lnTo>
                  <a:pt x="f89" y="f90"/>
                </a:lnTo>
                <a:lnTo>
                  <a:pt x="f91" y="f92"/>
                </a:lnTo>
                <a:lnTo>
                  <a:pt x="f6" y="f7"/>
                </a:lnTo>
                <a:lnTo>
                  <a:pt x="f93" y="f7"/>
                </a:lnTo>
                <a:lnTo>
                  <a:pt x="f93" y="f7"/>
                </a:lnTo>
                <a:lnTo>
                  <a:pt x="f5" y="f7"/>
                </a:lnTo>
                <a:lnTo>
                  <a:pt x="f5" y="f5"/>
                </a:lnTo>
                <a:lnTo>
                  <a:pt x="f8" y="f5"/>
                </a:lnTo>
                <a:close/>
              </a:path>
            </a:pathLst>
          </a:custGeom>
          <a:solidFill>
            <a:srgbClr val="B01513"/>
          </a:solidFill>
          <a:ln cap="flat">
            <a:noFill/>
            <a:prstDash val="solid"/>
          </a:ln>
        </p:spPr>
        <p:txBody>
          <a:bodyPr vert="horz" wrap="square" lIns="68580" tIns="34290" rIns="68580" bIns="34290" anchor="ctr" anchorCtr="1" compatLnSpc="1">
            <a:noAutofit/>
          </a:body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1200" cap="none" spc="0" baseline="0">
              <a:solidFill>
                <a:srgbClr val="FFFFFF"/>
              </a:solidFill>
              <a:uFillTx/>
              <a:latin typeface="Century Gothic"/>
            </a:endParaRPr>
          </a:p>
        </p:txBody>
      </p:sp>
      <p:sp>
        <p:nvSpPr>
          <p:cNvPr id="13" name="Rectangle 27">
            <a:extLst>
              <a:ext uri="{FF2B5EF4-FFF2-40B4-BE49-F238E27FC236}">
                <a16:creationId xmlns:a16="http://schemas.microsoft.com/office/drawing/2014/main" id="{9A088231-52A6-48C9-9919-8AC1863A331C}"/>
              </a:ext>
            </a:extLst>
          </p:cNvPr>
          <p:cNvSpPr>
            <a:spLocks noMove="1" noResize="1"/>
          </p:cNvSpPr>
          <p:nvPr/>
        </p:nvSpPr>
        <p:spPr>
          <a:xfrm>
            <a:off x="9352364" y="857250"/>
            <a:ext cx="514350" cy="85725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pic>
        <p:nvPicPr>
          <p:cNvPr id="14" name="Picture 14" descr="Diagram&#10;&#10;Description automatically generated">
            <a:extLst>
              <a:ext uri="{FF2B5EF4-FFF2-40B4-BE49-F238E27FC236}">
                <a16:creationId xmlns:a16="http://schemas.microsoft.com/office/drawing/2014/main" id="{3673BA3F-7AEF-474A-B3C8-22C6CCFC617F}"/>
              </a:ext>
            </a:extLst>
          </p:cNvPr>
          <p:cNvPicPr>
            <a:picLocks noChangeAspect="1"/>
          </p:cNvPicPr>
          <p:nvPr/>
        </p:nvPicPr>
        <p:blipFill>
          <a:blip r:embed="rId8"/>
          <a:stretch>
            <a:fillRect/>
          </a:stretch>
        </p:blipFill>
        <p:spPr>
          <a:xfrm>
            <a:off x="1865394" y="1439037"/>
            <a:ext cx="5242017" cy="3731940"/>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042CF-A980-4818-9659-A4CC5BEFE9E9}"/>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SOLUTION FOR STAFF ABSENTEEISM </a:t>
            </a:r>
            <a:endParaRPr lang="en-US"/>
          </a:p>
        </p:txBody>
      </p:sp>
      <p:sp>
        <p:nvSpPr>
          <p:cNvPr id="3" name="Content Placeholder 2">
            <a:extLst>
              <a:ext uri="{FF2B5EF4-FFF2-40B4-BE49-F238E27FC236}">
                <a16:creationId xmlns:a16="http://schemas.microsoft.com/office/drawing/2014/main" id="{9E342619-7174-4576-B5D6-884268666317}"/>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r>
              <a:rPr lang="en-GB"/>
              <a:t>SOLUTION 1: RECRUITING MORE STAFFS</a:t>
            </a:r>
          </a:p>
          <a:p>
            <a:pPr lvl="0"/>
            <a:r>
              <a:rPr lang="en-GB"/>
              <a:t>SOLUTION 2:  EQUIPMENT NEEDS REPLACING </a:t>
            </a:r>
          </a:p>
          <a:p>
            <a:pPr lvl="0"/>
            <a:r>
              <a:rPr lang="en-GB"/>
              <a:t>SOLUTION  3:  AGENCY WORKER</a:t>
            </a:r>
          </a:p>
          <a:p>
            <a:pPr lvl="0"/>
            <a:r>
              <a:rPr lang="en-GB"/>
              <a:t>SOLUTION  4:  REWARDS FOR GOOD PERFORMANCE AT WORK </a:t>
            </a: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9FD87-CCF1-4309-B6E4-7B91B914029D}"/>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PMI DECISION MAKING TOOL </a:t>
            </a:r>
            <a:endParaRPr lang="en-US"/>
          </a:p>
        </p:txBody>
      </p:sp>
      <p:sp>
        <p:nvSpPr>
          <p:cNvPr id="3" name="Content Placeholder 2">
            <a:extLst>
              <a:ext uri="{FF2B5EF4-FFF2-40B4-BE49-F238E27FC236}">
                <a16:creationId xmlns:a16="http://schemas.microsoft.com/office/drawing/2014/main" id="{945F1F56-FE1A-4BC0-B1F5-4E2927E8C69F}"/>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r>
              <a:rPr lang="en-GB"/>
              <a:t>BRAINSTORMING IDEAS</a:t>
            </a:r>
          </a:p>
          <a:p>
            <a:pPr lvl="0"/>
            <a:r>
              <a:rPr lang="en-GB"/>
              <a:t>PROS AND CONS</a:t>
            </a:r>
          </a:p>
          <a:p>
            <a:pPr lvl="0"/>
            <a:r>
              <a:rPr lang="en-GB"/>
              <a:t>DR. EDWRD BONO</a:t>
            </a: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6997E-80ED-4964-AFDD-841D803DB8C2}"/>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PMI SOLUTION 1</a:t>
            </a:r>
          </a:p>
        </p:txBody>
      </p:sp>
      <p:sp>
        <p:nvSpPr>
          <p:cNvPr id="3" name="Content Placeholder 2">
            <a:extLst>
              <a:ext uri="{FF2B5EF4-FFF2-40B4-BE49-F238E27FC236}">
                <a16:creationId xmlns:a16="http://schemas.microsoft.com/office/drawing/2014/main" id="{C32028F7-C438-465A-992B-09601536C7E7}"/>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r>
              <a:rPr lang="en-GB"/>
              <a:t>Solution 1: Recruiting more staffs</a:t>
            </a:r>
          </a:p>
        </p:txBody>
      </p:sp>
      <p:graphicFrame>
        <p:nvGraphicFramePr>
          <p:cNvPr id="4" name="Table 4">
            <a:extLst>
              <a:ext uri="{FF2B5EF4-FFF2-40B4-BE49-F238E27FC236}">
                <a16:creationId xmlns:a16="http://schemas.microsoft.com/office/drawing/2014/main" id="{E8540BEE-24BE-4F5D-8826-7FFABE1ECE41}"/>
              </a:ext>
            </a:extLst>
          </p:cNvPr>
          <p:cNvGraphicFramePr>
            <a:graphicFrameLocks noGrp="1"/>
          </p:cNvGraphicFramePr>
          <p:nvPr/>
        </p:nvGraphicFramePr>
        <p:xfrm>
          <a:off x="2595725" y="3011805"/>
          <a:ext cx="6095993" cy="1735101"/>
        </p:xfrm>
        <a:graphic>
          <a:graphicData uri="http://schemas.openxmlformats.org/drawingml/2006/table">
            <a:tbl>
              <a:tblPr firstRow="1" bandRow="1">
                <a:effectLst/>
                <a:tableStyleId>{5C22544A-7EE6-4342-B048-85BDC9FD1C3A}</a:tableStyleId>
              </a:tblPr>
              <a:tblGrid>
                <a:gridCol w="2031997">
                  <a:extLst>
                    <a:ext uri="{9D8B030D-6E8A-4147-A177-3AD203B41FA5}">
                      <a16:colId xmlns:a16="http://schemas.microsoft.com/office/drawing/2014/main" val="3613506689"/>
                    </a:ext>
                  </a:extLst>
                </a:gridCol>
                <a:gridCol w="2031997">
                  <a:extLst>
                    <a:ext uri="{9D8B030D-6E8A-4147-A177-3AD203B41FA5}">
                      <a16:colId xmlns:a16="http://schemas.microsoft.com/office/drawing/2014/main" val="1286036288"/>
                    </a:ext>
                  </a:extLst>
                </a:gridCol>
                <a:gridCol w="2031997">
                  <a:extLst>
                    <a:ext uri="{9D8B030D-6E8A-4147-A177-3AD203B41FA5}">
                      <a16:colId xmlns:a16="http://schemas.microsoft.com/office/drawing/2014/main" val="2816777899"/>
                    </a:ext>
                  </a:extLst>
                </a:gridCol>
              </a:tblGrid>
              <a:tr h="578367">
                <a:tc>
                  <a:txBody>
                    <a:bodyPr/>
                    <a:lstStyle/>
                    <a:p>
                      <a:pPr lvl="0"/>
                      <a:r>
                        <a:rPr lang="en-GB" sz="1400"/>
                        <a:t>PLUS</a:t>
                      </a:r>
                      <a:endParaRPr lang="en-US" sz="1400"/>
                    </a:p>
                  </a:txBody>
                  <a:tcPr marL="68580" marR="68580" marT="34290" marB="34290"/>
                </a:tc>
                <a:tc>
                  <a:txBody>
                    <a:bodyPr/>
                    <a:lstStyle/>
                    <a:p>
                      <a:pPr lvl="0"/>
                      <a:r>
                        <a:rPr lang="en-GB" sz="1400"/>
                        <a:t>Minus</a:t>
                      </a:r>
                      <a:endParaRPr lang="en-US" sz="1400"/>
                    </a:p>
                  </a:txBody>
                  <a:tcPr marL="68580" marR="68580" marT="34290" marB="34290"/>
                </a:tc>
                <a:tc>
                  <a:txBody>
                    <a:bodyPr/>
                    <a:lstStyle/>
                    <a:p>
                      <a:pPr lvl="0"/>
                      <a:r>
                        <a:rPr lang="en-GB" sz="1400"/>
                        <a:t>Interesting </a:t>
                      </a:r>
                      <a:endParaRPr lang="en-US" sz="1400"/>
                    </a:p>
                  </a:txBody>
                  <a:tcPr marL="68580" marR="68580" marT="34290" marB="34290"/>
                </a:tc>
                <a:extLst>
                  <a:ext uri="{0D108BD9-81ED-4DB2-BD59-A6C34878D82A}">
                    <a16:rowId xmlns:a16="http://schemas.microsoft.com/office/drawing/2014/main" val="3616188807"/>
                  </a:ext>
                </a:extLst>
              </a:tr>
              <a:tr h="578367">
                <a:tc>
                  <a:txBody>
                    <a:bodyPr/>
                    <a:lstStyle/>
                    <a:p>
                      <a:pPr lvl="0"/>
                      <a:r>
                        <a:rPr lang="en-GB" sz="1400"/>
                        <a:t>Less work           10</a:t>
                      </a:r>
                    </a:p>
                    <a:p>
                      <a:pPr lvl="0"/>
                      <a:endParaRPr lang="en-US" sz="1400"/>
                    </a:p>
                  </a:txBody>
                  <a:tcPr marL="68580" marR="68580" marT="34290" marB="34290"/>
                </a:tc>
                <a:tc>
                  <a:txBody>
                    <a:bodyPr/>
                    <a:lstStyle/>
                    <a:p>
                      <a:pPr lvl="0"/>
                      <a:r>
                        <a:rPr lang="en-GB" sz="1400"/>
                        <a:t>Cost money           2</a:t>
                      </a:r>
                      <a:endParaRPr lang="en-US" sz="1400"/>
                    </a:p>
                  </a:txBody>
                  <a:tcPr marL="68580" marR="68580" marT="34290" marB="34290"/>
                </a:tc>
                <a:tc>
                  <a:txBody>
                    <a:bodyPr/>
                    <a:lstStyle/>
                    <a:p>
                      <a:pPr lvl="0"/>
                      <a:r>
                        <a:rPr lang="en-GB" sz="1400"/>
                        <a:t>Less absenteeism      8</a:t>
                      </a:r>
                      <a:endParaRPr lang="en-US" sz="1400"/>
                    </a:p>
                  </a:txBody>
                  <a:tcPr marL="68580" marR="68580" marT="34290" marB="34290"/>
                </a:tc>
                <a:extLst>
                  <a:ext uri="{0D108BD9-81ED-4DB2-BD59-A6C34878D82A}">
                    <a16:rowId xmlns:a16="http://schemas.microsoft.com/office/drawing/2014/main" val="430614953"/>
                  </a:ext>
                </a:extLst>
              </a:tr>
              <a:tr h="578367">
                <a:tc>
                  <a:txBody>
                    <a:bodyPr/>
                    <a:lstStyle/>
                    <a:p>
                      <a:pPr lvl="0"/>
                      <a:r>
                        <a:rPr lang="en-GB" sz="1400"/>
                        <a:t>Less stress           10</a:t>
                      </a:r>
                      <a:endParaRPr lang="en-US" sz="1400"/>
                    </a:p>
                  </a:txBody>
                  <a:tcPr marL="68580" marR="68580" marT="34290" marB="34290"/>
                </a:tc>
                <a:tc>
                  <a:txBody>
                    <a:bodyPr/>
                    <a:lstStyle/>
                    <a:p>
                      <a:pPr lvl="0"/>
                      <a:r>
                        <a:rPr lang="en-GB" sz="1400"/>
                        <a:t>Training                    5</a:t>
                      </a:r>
                      <a:endParaRPr lang="en-US" sz="1400"/>
                    </a:p>
                  </a:txBody>
                  <a:tcPr marL="68580" marR="68580" marT="34290" marB="34290"/>
                </a:tc>
                <a:tc>
                  <a:txBody>
                    <a:bodyPr/>
                    <a:lstStyle/>
                    <a:p>
                      <a:pPr lvl="0"/>
                      <a:r>
                        <a:rPr lang="en-GB" sz="1400"/>
                        <a:t>Good environment    8</a:t>
                      </a:r>
                      <a:endParaRPr lang="en-US" sz="1400"/>
                    </a:p>
                  </a:txBody>
                  <a:tcPr marL="68580" marR="68580" marT="34290" marB="34290"/>
                </a:tc>
                <a:extLst>
                  <a:ext uri="{0D108BD9-81ED-4DB2-BD59-A6C34878D82A}">
                    <a16:rowId xmlns:a16="http://schemas.microsoft.com/office/drawing/2014/main" val="2099405815"/>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3CD65-2A92-4C3F-BAC4-A145B5D4D942}"/>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PMI SOLUTION 2</a:t>
            </a:r>
            <a:endParaRPr lang="en-US"/>
          </a:p>
        </p:txBody>
      </p:sp>
      <p:sp>
        <p:nvSpPr>
          <p:cNvPr id="3" name="Content Placeholder 2">
            <a:extLst>
              <a:ext uri="{FF2B5EF4-FFF2-40B4-BE49-F238E27FC236}">
                <a16:creationId xmlns:a16="http://schemas.microsoft.com/office/drawing/2014/main" id="{45ED68C9-1230-48D2-BEE5-70931CF981E1}"/>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r>
              <a:rPr lang="en-GB"/>
              <a:t>Equipment needs replacing. </a:t>
            </a:r>
          </a:p>
          <a:p>
            <a:pPr marL="0" lvl="0" indent="0">
              <a:buNone/>
            </a:pPr>
            <a:endParaRPr lang="en-GB"/>
          </a:p>
        </p:txBody>
      </p:sp>
      <p:graphicFrame>
        <p:nvGraphicFramePr>
          <p:cNvPr id="4" name="Table 4">
            <a:extLst>
              <a:ext uri="{FF2B5EF4-FFF2-40B4-BE49-F238E27FC236}">
                <a16:creationId xmlns:a16="http://schemas.microsoft.com/office/drawing/2014/main" id="{11FBB823-9046-423D-832B-A623BE0B1D86}"/>
              </a:ext>
            </a:extLst>
          </p:cNvPr>
          <p:cNvGraphicFramePr>
            <a:graphicFrameLocks noGrp="1"/>
          </p:cNvGraphicFramePr>
          <p:nvPr/>
        </p:nvGraphicFramePr>
        <p:xfrm>
          <a:off x="2560932" y="3011805"/>
          <a:ext cx="6095993" cy="1505468"/>
        </p:xfrm>
        <a:graphic>
          <a:graphicData uri="http://schemas.openxmlformats.org/drawingml/2006/table">
            <a:tbl>
              <a:tblPr firstRow="1" bandRow="1">
                <a:effectLst/>
                <a:tableStyleId>{5C22544A-7EE6-4342-B048-85BDC9FD1C3A}</a:tableStyleId>
              </a:tblPr>
              <a:tblGrid>
                <a:gridCol w="2031997">
                  <a:extLst>
                    <a:ext uri="{9D8B030D-6E8A-4147-A177-3AD203B41FA5}">
                      <a16:colId xmlns:a16="http://schemas.microsoft.com/office/drawing/2014/main" val="908644603"/>
                    </a:ext>
                  </a:extLst>
                </a:gridCol>
                <a:gridCol w="2031997">
                  <a:extLst>
                    <a:ext uri="{9D8B030D-6E8A-4147-A177-3AD203B41FA5}">
                      <a16:colId xmlns:a16="http://schemas.microsoft.com/office/drawing/2014/main" val="3434908106"/>
                    </a:ext>
                  </a:extLst>
                </a:gridCol>
                <a:gridCol w="2031997">
                  <a:extLst>
                    <a:ext uri="{9D8B030D-6E8A-4147-A177-3AD203B41FA5}">
                      <a16:colId xmlns:a16="http://schemas.microsoft.com/office/drawing/2014/main" val="1566199123"/>
                    </a:ext>
                  </a:extLst>
                </a:gridCol>
              </a:tblGrid>
              <a:tr h="501822">
                <a:tc>
                  <a:txBody>
                    <a:bodyPr/>
                    <a:lstStyle/>
                    <a:p>
                      <a:pPr lvl="0"/>
                      <a:r>
                        <a:rPr lang="en-GB" sz="1400"/>
                        <a:t>PLUS </a:t>
                      </a:r>
                      <a:endParaRPr lang="en-US" sz="1400"/>
                    </a:p>
                  </a:txBody>
                  <a:tcPr marL="68580" marR="68580" marT="34290" marB="34290"/>
                </a:tc>
                <a:tc>
                  <a:txBody>
                    <a:bodyPr/>
                    <a:lstStyle/>
                    <a:p>
                      <a:pPr lvl="0"/>
                      <a:r>
                        <a:rPr lang="en-GB" sz="1400"/>
                        <a:t>MINUS</a:t>
                      </a:r>
                      <a:endParaRPr lang="en-US" sz="1400"/>
                    </a:p>
                  </a:txBody>
                  <a:tcPr marL="68580" marR="68580" marT="34290" marB="34290"/>
                </a:tc>
                <a:tc>
                  <a:txBody>
                    <a:bodyPr/>
                    <a:lstStyle/>
                    <a:p>
                      <a:pPr lvl="0"/>
                      <a:r>
                        <a:rPr lang="en-GB" sz="1400"/>
                        <a:t>INTERESTING </a:t>
                      </a:r>
                      <a:endParaRPr lang="en-US" sz="1400"/>
                    </a:p>
                  </a:txBody>
                  <a:tcPr marL="68580" marR="68580" marT="34290" marB="34290"/>
                </a:tc>
                <a:extLst>
                  <a:ext uri="{0D108BD9-81ED-4DB2-BD59-A6C34878D82A}">
                    <a16:rowId xmlns:a16="http://schemas.microsoft.com/office/drawing/2014/main" val="3122954551"/>
                  </a:ext>
                </a:extLst>
              </a:tr>
              <a:tr h="501822">
                <a:tc>
                  <a:txBody>
                    <a:bodyPr/>
                    <a:lstStyle/>
                    <a:p>
                      <a:pPr lvl="0"/>
                      <a:r>
                        <a:rPr lang="en-GB" sz="1400"/>
                        <a:t>Safety at work      9</a:t>
                      </a:r>
                      <a:endParaRPr lang="en-US" sz="1400"/>
                    </a:p>
                  </a:txBody>
                  <a:tcPr marL="68580" marR="68580" marT="34290" marB="34290"/>
                </a:tc>
                <a:tc>
                  <a:txBody>
                    <a:bodyPr/>
                    <a:lstStyle/>
                    <a:p>
                      <a:pPr lvl="0"/>
                      <a:r>
                        <a:rPr lang="en-GB" sz="1400"/>
                        <a:t>Training             3</a:t>
                      </a:r>
                      <a:endParaRPr lang="en-US" sz="1400"/>
                    </a:p>
                  </a:txBody>
                  <a:tcPr marL="68580" marR="68580" marT="34290" marB="34290"/>
                </a:tc>
                <a:tc>
                  <a:txBody>
                    <a:bodyPr/>
                    <a:lstStyle/>
                    <a:p>
                      <a:pPr lvl="0"/>
                      <a:r>
                        <a:rPr lang="en-GB" sz="1400"/>
                        <a:t>Less accident      6</a:t>
                      </a:r>
                      <a:endParaRPr lang="en-US" sz="1400"/>
                    </a:p>
                  </a:txBody>
                  <a:tcPr marL="68580" marR="68580" marT="34290" marB="34290"/>
                </a:tc>
                <a:extLst>
                  <a:ext uri="{0D108BD9-81ED-4DB2-BD59-A6C34878D82A}">
                    <a16:rowId xmlns:a16="http://schemas.microsoft.com/office/drawing/2014/main" val="1827186529"/>
                  </a:ext>
                </a:extLst>
              </a:tr>
              <a:tr h="501822">
                <a:tc>
                  <a:txBody>
                    <a:bodyPr/>
                    <a:lstStyle/>
                    <a:p>
                      <a:pPr lvl="0"/>
                      <a:r>
                        <a:rPr lang="en-GB" sz="1400"/>
                        <a:t>Patient Safety       9</a:t>
                      </a:r>
                      <a:endParaRPr lang="en-US" sz="1400"/>
                    </a:p>
                  </a:txBody>
                  <a:tcPr marL="68580" marR="68580" marT="34290" marB="34290"/>
                </a:tc>
                <a:tc>
                  <a:txBody>
                    <a:bodyPr/>
                    <a:lstStyle/>
                    <a:p>
                      <a:pPr lvl="0"/>
                      <a:r>
                        <a:rPr lang="en-GB" sz="1400"/>
                        <a:t>Cost money       2</a:t>
                      </a:r>
                      <a:endParaRPr lang="en-US" sz="1400"/>
                    </a:p>
                  </a:txBody>
                  <a:tcPr marL="68580" marR="68580" marT="34290" marB="34290"/>
                </a:tc>
                <a:tc>
                  <a:txBody>
                    <a:bodyPr/>
                    <a:lstStyle/>
                    <a:p>
                      <a:pPr lvl="0"/>
                      <a:r>
                        <a:rPr lang="en-GB" sz="1400"/>
                        <a:t>Less workload       6</a:t>
                      </a:r>
                      <a:endParaRPr lang="en-US" sz="1400"/>
                    </a:p>
                  </a:txBody>
                  <a:tcPr marL="68580" marR="68580" marT="34290" marB="34290"/>
                </a:tc>
                <a:extLst>
                  <a:ext uri="{0D108BD9-81ED-4DB2-BD59-A6C34878D82A}">
                    <a16:rowId xmlns:a16="http://schemas.microsoft.com/office/drawing/2014/main" val="146489394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065CF-83DF-4F16-AA66-2EDFD2AC14FF}"/>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PMI SOLUTION 3</a:t>
            </a:r>
            <a:endParaRPr lang="en-US"/>
          </a:p>
        </p:txBody>
      </p:sp>
      <p:sp>
        <p:nvSpPr>
          <p:cNvPr id="3" name="Content Placeholder 2">
            <a:extLst>
              <a:ext uri="{FF2B5EF4-FFF2-40B4-BE49-F238E27FC236}">
                <a16:creationId xmlns:a16="http://schemas.microsoft.com/office/drawing/2014/main" id="{6930A507-2F98-4679-AD1E-F678EB8A5034}"/>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r>
              <a:rPr lang="en-GB"/>
              <a:t>Solution 3: Agency temporary work.</a:t>
            </a:r>
            <a:endParaRPr lang="en-US"/>
          </a:p>
        </p:txBody>
      </p:sp>
      <p:graphicFrame>
        <p:nvGraphicFramePr>
          <p:cNvPr id="4" name="Table 4">
            <a:extLst>
              <a:ext uri="{FF2B5EF4-FFF2-40B4-BE49-F238E27FC236}">
                <a16:creationId xmlns:a16="http://schemas.microsoft.com/office/drawing/2014/main" id="{EE030497-92BF-4222-AF9F-1706B3A3332B}"/>
              </a:ext>
            </a:extLst>
          </p:cNvPr>
          <p:cNvGraphicFramePr>
            <a:graphicFrameLocks noGrp="1"/>
          </p:cNvGraphicFramePr>
          <p:nvPr/>
        </p:nvGraphicFramePr>
        <p:xfrm>
          <a:off x="2351489" y="3011805"/>
          <a:ext cx="6095993" cy="1874648"/>
        </p:xfrm>
        <a:graphic>
          <a:graphicData uri="http://schemas.openxmlformats.org/drawingml/2006/table">
            <a:tbl>
              <a:tblPr firstRow="1" bandRow="1">
                <a:effectLst/>
                <a:tableStyleId>{5C22544A-7EE6-4342-B048-85BDC9FD1C3A}</a:tableStyleId>
              </a:tblPr>
              <a:tblGrid>
                <a:gridCol w="2031997">
                  <a:extLst>
                    <a:ext uri="{9D8B030D-6E8A-4147-A177-3AD203B41FA5}">
                      <a16:colId xmlns:a16="http://schemas.microsoft.com/office/drawing/2014/main" val="2164390617"/>
                    </a:ext>
                  </a:extLst>
                </a:gridCol>
                <a:gridCol w="2031997">
                  <a:extLst>
                    <a:ext uri="{9D8B030D-6E8A-4147-A177-3AD203B41FA5}">
                      <a16:colId xmlns:a16="http://schemas.microsoft.com/office/drawing/2014/main" val="2256987769"/>
                    </a:ext>
                  </a:extLst>
                </a:gridCol>
                <a:gridCol w="2031997">
                  <a:extLst>
                    <a:ext uri="{9D8B030D-6E8A-4147-A177-3AD203B41FA5}">
                      <a16:colId xmlns:a16="http://schemas.microsoft.com/office/drawing/2014/main" val="304899565"/>
                    </a:ext>
                  </a:extLst>
                </a:gridCol>
              </a:tblGrid>
              <a:tr h="582994">
                <a:tc>
                  <a:txBody>
                    <a:bodyPr/>
                    <a:lstStyle/>
                    <a:p>
                      <a:pPr lvl="0"/>
                      <a:r>
                        <a:rPr lang="en-GB" sz="1400"/>
                        <a:t>PLUS</a:t>
                      </a:r>
                      <a:endParaRPr lang="en-US" sz="1400"/>
                    </a:p>
                  </a:txBody>
                  <a:tcPr marL="68580" marR="68580" marT="34290" marB="34290"/>
                </a:tc>
                <a:tc>
                  <a:txBody>
                    <a:bodyPr/>
                    <a:lstStyle/>
                    <a:p>
                      <a:pPr lvl="0"/>
                      <a:r>
                        <a:rPr lang="en-GB" sz="1400"/>
                        <a:t>MINUS</a:t>
                      </a:r>
                      <a:endParaRPr lang="en-US" sz="1400"/>
                    </a:p>
                  </a:txBody>
                  <a:tcPr marL="68580" marR="68580" marT="34290" marB="34290"/>
                </a:tc>
                <a:tc>
                  <a:txBody>
                    <a:bodyPr/>
                    <a:lstStyle/>
                    <a:p>
                      <a:pPr lvl="0"/>
                      <a:r>
                        <a:rPr lang="en-GB" sz="1400"/>
                        <a:t>INTERESTING </a:t>
                      </a:r>
                      <a:endParaRPr lang="en-US" sz="1400"/>
                    </a:p>
                  </a:txBody>
                  <a:tcPr marL="68580" marR="68580" marT="34290" marB="34290"/>
                </a:tc>
                <a:extLst>
                  <a:ext uri="{0D108BD9-81ED-4DB2-BD59-A6C34878D82A}">
                    <a16:rowId xmlns:a16="http://schemas.microsoft.com/office/drawing/2014/main" val="755003090"/>
                  </a:ext>
                </a:extLst>
              </a:tr>
              <a:tr h="582994">
                <a:tc>
                  <a:txBody>
                    <a:bodyPr/>
                    <a:lstStyle/>
                    <a:p>
                      <a:pPr lvl="0"/>
                      <a:r>
                        <a:rPr lang="en-GB" sz="1400"/>
                        <a:t>Less work            3</a:t>
                      </a:r>
                      <a:endParaRPr lang="en-US" sz="1400"/>
                    </a:p>
                  </a:txBody>
                  <a:tcPr marL="68580" marR="68580" marT="34290" marB="34290"/>
                </a:tc>
                <a:tc>
                  <a:txBody>
                    <a:bodyPr/>
                    <a:lstStyle/>
                    <a:p>
                      <a:pPr lvl="0"/>
                      <a:r>
                        <a:rPr lang="en-GB" sz="1400"/>
                        <a:t>Cost money       1</a:t>
                      </a:r>
                      <a:endParaRPr lang="en-US" sz="1400"/>
                    </a:p>
                  </a:txBody>
                  <a:tcPr marL="68580" marR="68580" marT="34290" marB="34290"/>
                </a:tc>
                <a:tc>
                  <a:txBody>
                    <a:bodyPr/>
                    <a:lstStyle/>
                    <a:p>
                      <a:pPr lvl="0"/>
                      <a:r>
                        <a:rPr lang="en-GB" sz="1400"/>
                        <a:t>Full staff           6</a:t>
                      </a:r>
                      <a:endParaRPr lang="en-US" sz="1400"/>
                    </a:p>
                  </a:txBody>
                  <a:tcPr marL="68580" marR="68580" marT="34290" marB="34290"/>
                </a:tc>
                <a:extLst>
                  <a:ext uri="{0D108BD9-81ED-4DB2-BD59-A6C34878D82A}">
                    <a16:rowId xmlns:a16="http://schemas.microsoft.com/office/drawing/2014/main" val="836024488"/>
                  </a:ext>
                </a:extLst>
              </a:tr>
              <a:tr h="685800">
                <a:tc>
                  <a:txBody>
                    <a:bodyPr/>
                    <a:lstStyle/>
                    <a:p>
                      <a:pPr lvl="0"/>
                      <a:r>
                        <a:rPr lang="en-GB" sz="1400"/>
                        <a:t>Less stress             3</a:t>
                      </a:r>
                      <a:endParaRPr lang="en-US" sz="1400"/>
                    </a:p>
                  </a:txBody>
                  <a:tcPr marL="68580" marR="68580" marT="34290" marB="34290"/>
                </a:tc>
                <a:tc>
                  <a:txBody>
                    <a:bodyPr/>
                    <a:lstStyle/>
                    <a:p>
                      <a:pPr lvl="0"/>
                      <a:r>
                        <a:rPr lang="en-GB" sz="1400"/>
                        <a:t>Don’t know the routine and the patient                   1</a:t>
                      </a:r>
                      <a:endParaRPr lang="en-US" sz="1400"/>
                    </a:p>
                  </a:txBody>
                  <a:tcPr marL="68580" marR="68580" marT="34290" marB="34290"/>
                </a:tc>
                <a:tc>
                  <a:txBody>
                    <a:bodyPr/>
                    <a:lstStyle/>
                    <a:p>
                      <a:pPr lvl="0"/>
                      <a:r>
                        <a:rPr lang="en-GB" sz="1400"/>
                        <a:t>Good help for full time staff                   5</a:t>
                      </a:r>
                      <a:endParaRPr lang="en-US" sz="1400"/>
                    </a:p>
                  </a:txBody>
                  <a:tcPr marL="68580" marR="68580" marT="34290" marB="34290"/>
                </a:tc>
                <a:extLst>
                  <a:ext uri="{0D108BD9-81ED-4DB2-BD59-A6C34878D82A}">
                    <a16:rowId xmlns:a16="http://schemas.microsoft.com/office/drawing/2014/main" val="236392056"/>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BAE0D-D57C-4AE7-9A1D-51255CFEB9AD}"/>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PMI SOLUTION 4</a:t>
            </a:r>
            <a:endParaRPr lang="en-US"/>
          </a:p>
        </p:txBody>
      </p:sp>
      <p:sp>
        <p:nvSpPr>
          <p:cNvPr id="3" name="Content Placeholder 2">
            <a:extLst>
              <a:ext uri="{FF2B5EF4-FFF2-40B4-BE49-F238E27FC236}">
                <a16:creationId xmlns:a16="http://schemas.microsoft.com/office/drawing/2014/main" id="{AE6CCC5D-268A-4963-95E5-E46906DFF070}"/>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r>
              <a:rPr lang="en-GB"/>
              <a:t>Solution 4: Rewards for a good performance at work. </a:t>
            </a:r>
            <a:endParaRPr lang="en-US"/>
          </a:p>
        </p:txBody>
      </p:sp>
      <p:graphicFrame>
        <p:nvGraphicFramePr>
          <p:cNvPr id="4" name="Table 4">
            <a:extLst>
              <a:ext uri="{FF2B5EF4-FFF2-40B4-BE49-F238E27FC236}">
                <a16:creationId xmlns:a16="http://schemas.microsoft.com/office/drawing/2014/main" id="{396A020C-752C-4550-B8B8-A2743A35B601}"/>
              </a:ext>
            </a:extLst>
          </p:cNvPr>
          <p:cNvGraphicFramePr>
            <a:graphicFrameLocks noGrp="1"/>
          </p:cNvGraphicFramePr>
          <p:nvPr/>
        </p:nvGraphicFramePr>
        <p:xfrm>
          <a:off x="2487360" y="3135852"/>
          <a:ext cx="6095993" cy="1624961"/>
        </p:xfrm>
        <a:graphic>
          <a:graphicData uri="http://schemas.openxmlformats.org/drawingml/2006/table">
            <a:tbl>
              <a:tblPr firstRow="1" bandRow="1">
                <a:effectLst/>
                <a:tableStyleId>{5C22544A-7EE6-4342-B048-85BDC9FD1C3A}</a:tableStyleId>
              </a:tblPr>
              <a:tblGrid>
                <a:gridCol w="2031997">
                  <a:extLst>
                    <a:ext uri="{9D8B030D-6E8A-4147-A177-3AD203B41FA5}">
                      <a16:colId xmlns:a16="http://schemas.microsoft.com/office/drawing/2014/main" val="3652805820"/>
                    </a:ext>
                  </a:extLst>
                </a:gridCol>
                <a:gridCol w="2031997">
                  <a:extLst>
                    <a:ext uri="{9D8B030D-6E8A-4147-A177-3AD203B41FA5}">
                      <a16:colId xmlns:a16="http://schemas.microsoft.com/office/drawing/2014/main" val="3281775661"/>
                    </a:ext>
                  </a:extLst>
                </a:gridCol>
                <a:gridCol w="2031997">
                  <a:extLst>
                    <a:ext uri="{9D8B030D-6E8A-4147-A177-3AD203B41FA5}">
                      <a16:colId xmlns:a16="http://schemas.microsoft.com/office/drawing/2014/main" val="1439511032"/>
                    </a:ext>
                  </a:extLst>
                </a:gridCol>
              </a:tblGrid>
              <a:tr h="541653">
                <a:tc>
                  <a:txBody>
                    <a:bodyPr/>
                    <a:lstStyle/>
                    <a:p>
                      <a:pPr lvl="0"/>
                      <a:r>
                        <a:rPr lang="en-GB" sz="1400"/>
                        <a:t>PLUS</a:t>
                      </a:r>
                      <a:endParaRPr lang="en-US" sz="1400"/>
                    </a:p>
                  </a:txBody>
                  <a:tcPr marL="68580" marR="68580" marT="34290" marB="34290"/>
                </a:tc>
                <a:tc>
                  <a:txBody>
                    <a:bodyPr/>
                    <a:lstStyle/>
                    <a:p>
                      <a:pPr lvl="0"/>
                      <a:r>
                        <a:rPr lang="en-GB" sz="1400"/>
                        <a:t>MINUS</a:t>
                      </a:r>
                      <a:endParaRPr lang="en-US" sz="1400"/>
                    </a:p>
                  </a:txBody>
                  <a:tcPr marL="68580" marR="68580" marT="34290" marB="34290"/>
                </a:tc>
                <a:tc>
                  <a:txBody>
                    <a:bodyPr/>
                    <a:lstStyle/>
                    <a:p>
                      <a:pPr lvl="0"/>
                      <a:r>
                        <a:rPr lang="en-GB" sz="1400"/>
                        <a:t>INTERESTING </a:t>
                      </a:r>
                      <a:endParaRPr lang="en-US" sz="1400"/>
                    </a:p>
                  </a:txBody>
                  <a:tcPr marL="68580" marR="68580" marT="34290" marB="34290"/>
                </a:tc>
                <a:extLst>
                  <a:ext uri="{0D108BD9-81ED-4DB2-BD59-A6C34878D82A}">
                    <a16:rowId xmlns:a16="http://schemas.microsoft.com/office/drawing/2014/main" val="2970187810"/>
                  </a:ext>
                </a:extLst>
              </a:tr>
              <a:tr h="541653">
                <a:tc>
                  <a:txBody>
                    <a:bodyPr/>
                    <a:lstStyle/>
                    <a:p>
                      <a:pPr lvl="0"/>
                      <a:r>
                        <a:rPr lang="en-GB" sz="1400"/>
                        <a:t>Staff feels appreciated         7</a:t>
                      </a:r>
                      <a:endParaRPr lang="en-US" sz="1400"/>
                    </a:p>
                  </a:txBody>
                  <a:tcPr marL="68580" marR="68580" marT="34290" marB="34290"/>
                </a:tc>
                <a:tc>
                  <a:txBody>
                    <a:bodyPr/>
                    <a:lstStyle/>
                    <a:p>
                      <a:pPr lvl="0"/>
                      <a:r>
                        <a:rPr lang="en-GB" sz="1400"/>
                        <a:t>Cost money         2</a:t>
                      </a:r>
                      <a:endParaRPr lang="en-US" sz="1400"/>
                    </a:p>
                  </a:txBody>
                  <a:tcPr marL="68580" marR="68580" marT="34290" marB="34290"/>
                </a:tc>
                <a:tc>
                  <a:txBody>
                    <a:bodyPr/>
                    <a:lstStyle/>
                    <a:p>
                      <a:pPr lvl="0"/>
                      <a:r>
                        <a:rPr lang="en-GB" sz="1400"/>
                        <a:t>Staff is happy      7</a:t>
                      </a:r>
                      <a:endParaRPr lang="en-US" sz="1400"/>
                    </a:p>
                  </a:txBody>
                  <a:tcPr marL="68580" marR="68580" marT="34290" marB="34290"/>
                </a:tc>
                <a:extLst>
                  <a:ext uri="{0D108BD9-81ED-4DB2-BD59-A6C34878D82A}">
                    <a16:rowId xmlns:a16="http://schemas.microsoft.com/office/drawing/2014/main" val="909359466"/>
                  </a:ext>
                </a:extLst>
              </a:tr>
              <a:tr h="541653">
                <a:tc>
                  <a:txBody>
                    <a:bodyPr/>
                    <a:lstStyle/>
                    <a:p>
                      <a:pPr lvl="0"/>
                      <a:r>
                        <a:rPr lang="en-GB" sz="1400"/>
                        <a:t>Gives motivation    7</a:t>
                      </a:r>
                      <a:endParaRPr lang="en-US" sz="1400"/>
                    </a:p>
                  </a:txBody>
                  <a:tcPr marL="68580" marR="68580" marT="34290" marB="34290"/>
                </a:tc>
                <a:tc>
                  <a:txBody>
                    <a:bodyPr/>
                    <a:lstStyle/>
                    <a:p>
                      <a:pPr lvl="0"/>
                      <a:r>
                        <a:rPr lang="en-GB" sz="1400"/>
                        <a:t>Jealousy               1</a:t>
                      </a:r>
                      <a:endParaRPr lang="en-US" sz="1400"/>
                    </a:p>
                  </a:txBody>
                  <a:tcPr marL="68580" marR="68580" marT="34290" marB="34290"/>
                </a:tc>
                <a:tc>
                  <a:txBody>
                    <a:bodyPr/>
                    <a:lstStyle/>
                    <a:p>
                      <a:pPr lvl="0"/>
                      <a:r>
                        <a:rPr lang="en-GB" sz="1400"/>
                        <a:t>Focus on their work  6</a:t>
                      </a:r>
                      <a:endParaRPr lang="en-US" sz="1400"/>
                    </a:p>
                  </a:txBody>
                  <a:tcPr marL="68580" marR="68580" marT="34290" marB="34290"/>
                </a:tc>
                <a:extLst>
                  <a:ext uri="{0D108BD9-81ED-4DB2-BD59-A6C34878D82A}">
                    <a16:rowId xmlns:a16="http://schemas.microsoft.com/office/drawing/2014/main" val="3153172068"/>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B5CF1-601B-493E-B916-1D8BFB7DC487}"/>
              </a:ext>
            </a:extLst>
          </p:cNvPr>
          <p:cNvSpPr txBox="1">
            <a:spLocks noGrp="1"/>
          </p:cNvSpPr>
          <p:nvPr>
            <p:ph type="title"/>
          </p:nvPr>
        </p:nvSpPr>
        <p:spPr>
          <a:xfrm>
            <a:off x="1524003" y="1196977"/>
            <a:ext cx="7053260" cy="1049338"/>
          </a:xfrm>
          <a:prstGeom prst="rect">
            <a:avLst/>
          </a:prstGeom>
          <a:noFill/>
          <a:ln>
            <a:noFill/>
          </a:ln>
        </p:spPr>
        <p:txBody>
          <a:bodyPr vert="horz" wrap="square" lIns="68580" tIns="34290" rIns="68580" bIns="34290" anchor="t" anchorCtr="0" compatLnSpc="1">
            <a:noAutofit/>
          </a:bodyPr>
          <a:lstStyle/>
          <a:p>
            <a:pPr lvl="0"/>
            <a:r>
              <a:rPr lang="en-GB"/>
              <a:t>Best solution</a:t>
            </a:r>
          </a:p>
        </p:txBody>
      </p:sp>
      <p:sp>
        <p:nvSpPr>
          <p:cNvPr id="3" name="Content Placeholder 2">
            <a:extLst>
              <a:ext uri="{FF2B5EF4-FFF2-40B4-BE49-F238E27FC236}">
                <a16:creationId xmlns:a16="http://schemas.microsoft.com/office/drawing/2014/main" id="{246ABE9A-E6C8-4FAB-B21D-7F65653ECDFB}"/>
              </a:ext>
            </a:extLst>
          </p:cNvPr>
          <p:cNvSpPr txBox="1">
            <a:spLocks noGrp="1"/>
          </p:cNvSpPr>
          <p:nvPr>
            <p:ph idx="1"/>
          </p:nvPr>
        </p:nvSpPr>
        <p:spPr>
          <a:xfrm>
            <a:off x="1524003" y="2397127"/>
            <a:ext cx="6710360" cy="3146422"/>
          </a:xfrm>
          <a:prstGeom prst="rect">
            <a:avLst/>
          </a:prstGeom>
          <a:noFill/>
          <a:ln>
            <a:noFill/>
          </a:ln>
        </p:spPr>
        <p:txBody>
          <a:bodyPr vert="horz" wrap="square" lIns="68580" tIns="34290" rIns="68580" bIns="34290" anchor="t" anchorCtr="0" compatLnSpc="1">
            <a:normAutofit/>
          </a:bodyPr>
          <a:lstStyle/>
          <a:p>
            <a:pPr lvl="0"/>
            <a:r>
              <a:rPr lang="en-GB"/>
              <a:t>RECRUITING MORE STAFFS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8">
    <p:bg>
      <p:bgPr>
        <a:blipFill>
          <a:blip r:embed="rId3"/>
          <a:stretch>
            <a:fillRect/>
          </a:stretch>
        </a:blip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081094CE-EC1F-4705-AAC6-432542467AC2}"/>
              </a:ext>
            </a:extLst>
          </p:cNvPr>
          <p:cNvPicPr>
            <a:picLocks noMove="1" noResize="1"/>
          </p:cNvPicPr>
          <p:nvPr/>
        </p:nvPicPr>
        <p:blipFill>
          <a:blip r:embed="rId4"/>
          <a:srcRect l="3613"/>
          <a:stretch>
            <a:fillRect/>
          </a:stretch>
        </p:blipFill>
        <p:spPr>
          <a:xfrm>
            <a:off x="1524003" y="2859511"/>
            <a:ext cx="3027761" cy="3141238"/>
          </a:xfrm>
          <a:prstGeom prst="rect">
            <a:avLst/>
          </a:prstGeom>
          <a:noFill/>
          <a:ln cap="flat">
            <a:noFill/>
          </a:ln>
        </p:spPr>
      </p:pic>
      <p:pic>
        <p:nvPicPr>
          <p:cNvPr id="3" name="Picture 10">
            <a:extLst>
              <a:ext uri="{FF2B5EF4-FFF2-40B4-BE49-F238E27FC236}">
                <a16:creationId xmlns:a16="http://schemas.microsoft.com/office/drawing/2014/main" id="{4B3E908C-AC2D-4000-B50E-ECC0827352AC}"/>
              </a:ext>
            </a:extLst>
          </p:cNvPr>
          <p:cNvPicPr>
            <a:picLocks noMove="1" noResize="1"/>
          </p:cNvPicPr>
          <p:nvPr/>
        </p:nvPicPr>
        <p:blipFill>
          <a:blip r:embed="rId5"/>
          <a:srcRect l="35640"/>
          <a:stretch>
            <a:fillRect/>
          </a:stretch>
        </p:blipFill>
        <p:spPr>
          <a:xfrm>
            <a:off x="1524003" y="3026508"/>
            <a:ext cx="1141811" cy="1774091"/>
          </a:xfrm>
          <a:prstGeom prst="rect">
            <a:avLst/>
          </a:prstGeom>
          <a:noFill/>
          <a:ln cap="flat">
            <a:noFill/>
          </a:ln>
        </p:spPr>
      </p:pic>
      <p:sp>
        <p:nvSpPr>
          <p:cNvPr id="4" name="Oval 12">
            <a:extLst>
              <a:ext uri="{FF2B5EF4-FFF2-40B4-BE49-F238E27FC236}">
                <a16:creationId xmlns:a16="http://schemas.microsoft.com/office/drawing/2014/main" id="{50FCB8CA-0720-496F-96E0-F46010A4201A}"/>
              </a:ext>
            </a:extLst>
          </p:cNvPr>
          <p:cNvSpPr>
            <a:spLocks noMove="1" noResize="1"/>
          </p:cNvSpPr>
          <p:nvPr/>
        </p:nvSpPr>
        <p:spPr>
          <a:xfrm>
            <a:off x="7980764" y="2114549"/>
            <a:ext cx="2114549" cy="211454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pic>
        <p:nvPicPr>
          <p:cNvPr id="5" name="Picture 14">
            <a:extLst>
              <a:ext uri="{FF2B5EF4-FFF2-40B4-BE49-F238E27FC236}">
                <a16:creationId xmlns:a16="http://schemas.microsoft.com/office/drawing/2014/main" id="{4FF521FC-B2E0-4198-B81E-D09E51DD02B5}"/>
              </a:ext>
            </a:extLst>
          </p:cNvPr>
          <p:cNvPicPr>
            <a:picLocks noMove="1" noResize="1"/>
          </p:cNvPicPr>
          <p:nvPr/>
        </p:nvPicPr>
        <p:blipFill>
          <a:blip r:embed="rId6"/>
          <a:srcRect t="28813"/>
          <a:stretch>
            <a:fillRect/>
          </a:stretch>
        </p:blipFill>
        <p:spPr>
          <a:xfrm>
            <a:off x="7523564" y="857250"/>
            <a:ext cx="1202545" cy="856052"/>
          </a:xfrm>
          <a:prstGeom prst="rect">
            <a:avLst/>
          </a:prstGeom>
          <a:noFill/>
          <a:ln cap="flat">
            <a:noFill/>
          </a:ln>
        </p:spPr>
      </p:pic>
      <p:pic>
        <p:nvPicPr>
          <p:cNvPr id="6" name="Picture 16">
            <a:extLst>
              <a:ext uri="{FF2B5EF4-FFF2-40B4-BE49-F238E27FC236}">
                <a16:creationId xmlns:a16="http://schemas.microsoft.com/office/drawing/2014/main" id="{7AE76413-1B22-4C1F-A4D3-747736BE2EA6}"/>
              </a:ext>
            </a:extLst>
          </p:cNvPr>
          <p:cNvPicPr>
            <a:picLocks noMove="1" noResize="1"/>
          </p:cNvPicPr>
          <p:nvPr/>
        </p:nvPicPr>
        <p:blipFill>
          <a:blip r:embed="rId7"/>
          <a:srcRect b="23320"/>
          <a:stretch>
            <a:fillRect/>
          </a:stretch>
        </p:blipFill>
        <p:spPr>
          <a:xfrm>
            <a:off x="7978414" y="5429250"/>
            <a:ext cx="745300" cy="571500"/>
          </a:xfrm>
          <a:prstGeom prst="rect">
            <a:avLst/>
          </a:prstGeom>
          <a:noFill/>
          <a:ln cap="flat">
            <a:noFill/>
          </a:ln>
        </p:spPr>
      </p:pic>
      <p:sp>
        <p:nvSpPr>
          <p:cNvPr id="7" name="Rectangle 18">
            <a:extLst>
              <a:ext uri="{FF2B5EF4-FFF2-40B4-BE49-F238E27FC236}">
                <a16:creationId xmlns:a16="http://schemas.microsoft.com/office/drawing/2014/main" id="{D96108D4-430F-4196-8BBA-BBEF90B96071}"/>
              </a:ext>
            </a:extLst>
          </p:cNvPr>
          <p:cNvSpPr>
            <a:spLocks noMove="1" noResize="1"/>
          </p:cNvSpPr>
          <p:nvPr/>
        </p:nvSpPr>
        <p:spPr>
          <a:xfrm>
            <a:off x="9352364" y="857250"/>
            <a:ext cx="514350" cy="85725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8" name="Title 1">
            <a:extLst>
              <a:ext uri="{FF2B5EF4-FFF2-40B4-BE49-F238E27FC236}">
                <a16:creationId xmlns:a16="http://schemas.microsoft.com/office/drawing/2014/main" id="{6108A14A-26CD-4DE3-9B97-AA5260233044}"/>
              </a:ext>
            </a:extLst>
          </p:cNvPr>
          <p:cNvSpPr txBox="1">
            <a:spLocks noGrp="1"/>
          </p:cNvSpPr>
          <p:nvPr>
            <p:ph type="title"/>
          </p:nvPr>
        </p:nvSpPr>
        <p:spPr>
          <a:xfrm>
            <a:off x="4049713" y="1904996"/>
            <a:ext cx="6618290" cy="3810003"/>
          </a:xfrm>
          <a:prstGeom prst="rect">
            <a:avLst/>
          </a:prstGeom>
          <a:noFill/>
          <a:ln>
            <a:noFill/>
          </a:ln>
        </p:spPr>
        <p:txBody>
          <a:bodyPr vert="horz" wrap="square" lIns="68580" tIns="34290" rIns="68580" bIns="34290" anchor="b" anchorCtr="0" compatLnSpc="1">
            <a:normAutofit/>
          </a:bodyPr>
          <a:lstStyle/>
          <a:p>
            <a:pPr lvl="0"/>
            <a:r>
              <a:rPr lang="en-GB" sz="3600"/>
              <a:t>CONCLUSION</a:t>
            </a:r>
            <a:r>
              <a:rPr lang="en-US" sz="3600"/>
              <a:t>:</a:t>
            </a:r>
          </a:p>
        </p:txBody>
      </p:sp>
      <p:pic>
        <p:nvPicPr>
          <p:cNvPr id="9" name="Picture 4" descr="Pen placed on top of a signature line">
            <a:extLst>
              <a:ext uri="{FF2B5EF4-FFF2-40B4-BE49-F238E27FC236}">
                <a16:creationId xmlns:a16="http://schemas.microsoft.com/office/drawing/2014/main" id="{A91B9F7A-4870-42BC-A3C2-45C5992CF4F2}"/>
              </a:ext>
            </a:extLst>
          </p:cNvPr>
          <p:cNvPicPr>
            <a:picLocks noChangeAspect="1"/>
          </p:cNvPicPr>
          <p:nvPr/>
        </p:nvPicPr>
        <p:blipFill>
          <a:blip r:embed="rId8"/>
          <a:srcRect r="-3" b="27490"/>
          <a:stretch>
            <a:fillRect/>
          </a:stretch>
        </p:blipFill>
        <p:spPr>
          <a:xfrm>
            <a:off x="717977" y="330564"/>
            <a:ext cx="7261753" cy="3936226"/>
          </a:xfrm>
          <a:prstGeom prst="rect">
            <a:avLst/>
          </a:prstGeom>
          <a:noFill/>
          <a:ln cap="flat">
            <a:noFill/>
          </a:ln>
          <a:effectLst>
            <a:outerShdw dist="50804" dir="5400000" algn="tl">
              <a:srgbClr val="000000">
                <a:alpha val="43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9">
    <p:bg>
      <p:bgPr>
        <a:blipFill>
          <a:blip r:embed="rId3"/>
          <a:stretch>
            <a:fillRect/>
          </a:stretch>
        </a:blip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BD0BBCD4-0A5C-470A-B77B-96518C45E0D0}"/>
              </a:ext>
            </a:extLst>
          </p:cNvPr>
          <p:cNvPicPr>
            <a:picLocks noMove="1" noResize="1"/>
          </p:cNvPicPr>
          <p:nvPr/>
        </p:nvPicPr>
        <p:blipFill>
          <a:blip r:embed="rId4"/>
          <a:srcRect l="3613"/>
          <a:stretch>
            <a:fillRect/>
          </a:stretch>
        </p:blipFill>
        <p:spPr>
          <a:xfrm>
            <a:off x="1524003" y="2859511"/>
            <a:ext cx="3027761" cy="3141238"/>
          </a:xfrm>
          <a:prstGeom prst="rect">
            <a:avLst/>
          </a:prstGeom>
          <a:noFill/>
          <a:ln cap="flat">
            <a:noFill/>
          </a:ln>
        </p:spPr>
      </p:pic>
      <p:pic>
        <p:nvPicPr>
          <p:cNvPr id="3" name="Picture 10">
            <a:extLst>
              <a:ext uri="{FF2B5EF4-FFF2-40B4-BE49-F238E27FC236}">
                <a16:creationId xmlns:a16="http://schemas.microsoft.com/office/drawing/2014/main" id="{6A94DE74-0358-41F9-8BFC-94A12E70A218}"/>
              </a:ext>
            </a:extLst>
          </p:cNvPr>
          <p:cNvPicPr>
            <a:picLocks noMove="1" noResize="1"/>
          </p:cNvPicPr>
          <p:nvPr/>
        </p:nvPicPr>
        <p:blipFill>
          <a:blip r:embed="rId5"/>
          <a:srcRect l="35640"/>
          <a:stretch>
            <a:fillRect/>
          </a:stretch>
        </p:blipFill>
        <p:spPr>
          <a:xfrm>
            <a:off x="1524003" y="3026508"/>
            <a:ext cx="1141811" cy="1774091"/>
          </a:xfrm>
          <a:prstGeom prst="rect">
            <a:avLst/>
          </a:prstGeom>
          <a:noFill/>
          <a:ln cap="flat">
            <a:noFill/>
          </a:ln>
        </p:spPr>
      </p:pic>
      <p:sp>
        <p:nvSpPr>
          <p:cNvPr id="4" name="Oval 12">
            <a:extLst>
              <a:ext uri="{FF2B5EF4-FFF2-40B4-BE49-F238E27FC236}">
                <a16:creationId xmlns:a16="http://schemas.microsoft.com/office/drawing/2014/main" id="{15E86743-3CC1-4F64-8931-58DD6B68E1F8}"/>
              </a:ext>
            </a:extLst>
          </p:cNvPr>
          <p:cNvSpPr>
            <a:spLocks noMove="1" noResize="1"/>
          </p:cNvSpPr>
          <p:nvPr/>
        </p:nvSpPr>
        <p:spPr>
          <a:xfrm>
            <a:off x="7980764" y="2114549"/>
            <a:ext cx="2114549" cy="211454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pic>
        <p:nvPicPr>
          <p:cNvPr id="5" name="Picture 14">
            <a:extLst>
              <a:ext uri="{FF2B5EF4-FFF2-40B4-BE49-F238E27FC236}">
                <a16:creationId xmlns:a16="http://schemas.microsoft.com/office/drawing/2014/main" id="{D819ACC1-159F-476A-B46C-FBE0DFB16342}"/>
              </a:ext>
            </a:extLst>
          </p:cNvPr>
          <p:cNvPicPr>
            <a:picLocks noMove="1" noResize="1"/>
          </p:cNvPicPr>
          <p:nvPr/>
        </p:nvPicPr>
        <p:blipFill>
          <a:blip r:embed="rId6"/>
          <a:srcRect t="28813"/>
          <a:stretch>
            <a:fillRect/>
          </a:stretch>
        </p:blipFill>
        <p:spPr>
          <a:xfrm>
            <a:off x="7523564" y="857250"/>
            <a:ext cx="1202545" cy="856052"/>
          </a:xfrm>
          <a:prstGeom prst="rect">
            <a:avLst/>
          </a:prstGeom>
          <a:noFill/>
          <a:ln cap="flat">
            <a:noFill/>
          </a:ln>
        </p:spPr>
      </p:pic>
      <p:pic>
        <p:nvPicPr>
          <p:cNvPr id="6" name="Picture 16">
            <a:extLst>
              <a:ext uri="{FF2B5EF4-FFF2-40B4-BE49-F238E27FC236}">
                <a16:creationId xmlns:a16="http://schemas.microsoft.com/office/drawing/2014/main" id="{D02BE270-DE8C-48EA-AA57-BF584C5F53EC}"/>
              </a:ext>
            </a:extLst>
          </p:cNvPr>
          <p:cNvPicPr>
            <a:picLocks noMove="1" noResize="1"/>
          </p:cNvPicPr>
          <p:nvPr/>
        </p:nvPicPr>
        <p:blipFill>
          <a:blip r:embed="rId7"/>
          <a:srcRect b="23320"/>
          <a:stretch>
            <a:fillRect/>
          </a:stretch>
        </p:blipFill>
        <p:spPr>
          <a:xfrm>
            <a:off x="7978414" y="5429250"/>
            <a:ext cx="745300" cy="571500"/>
          </a:xfrm>
          <a:prstGeom prst="rect">
            <a:avLst/>
          </a:prstGeom>
          <a:noFill/>
          <a:ln cap="flat">
            <a:noFill/>
          </a:ln>
        </p:spPr>
      </p:pic>
      <p:sp>
        <p:nvSpPr>
          <p:cNvPr id="7" name="Rectangle 18">
            <a:extLst>
              <a:ext uri="{FF2B5EF4-FFF2-40B4-BE49-F238E27FC236}">
                <a16:creationId xmlns:a16="http://schemas.microsoft.com/office/drawing/2014/main" id="{87EB079B-D122-4BE3-AB19-37279C45B40A}"/>
              </a:ext>
            </a:extLst>
          </p:cNvPr>
          <p:cNvSpPr>
            <a:spLocks noMove="1" noResize="1"/>
          </p:cNvSpPr>
          <p:nvPr/>
        </p:nvSpPr>
        <p:spPr>
          <a:xfrm>
            <a:off x="9352364" y="857250"/>
            <a:ext cx="514350" cy="85725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8" name="Title 1">
            <a:extLst>
              <a:ext uri="{FF2B5EF4-FFF2-40B4-BE49-F238E27FC236}">
                <a16:creationId xmlns:a16="http://schemas.microsoft.com/office/drawing/2014/main" id="{B3C606BD-014B-4C54-907F-DF518E5EC43E}"/>
              </a:ext>
            </a:extLst>
          </p:cNvPr>
          <p:cNvSpPr txBox="1">
            <a:spLocks noGrp="1"/>
          </p:cNvSpPr>
          <p:nvPr>
            <p:ph type="title"/>
          </p:nvPr>
        </p:nvSpPr>
        <p:spPr>
          <a:xfrm>
            <a:off x="4048131" y="4629149"/>
            <a:ext cx="6619871" cy="1314449"/>
          </a:xfrm>
          <a:prstGeom prst="rect">
            <a:avLst/>
          </a:prstGeom>
          <a:noFill/>
          <a:ln>
            <a:noFill/>
          </a:ln>
        </p:spPr>
        <p:txBody>
          <a:bodyPr vert="horz" wrap="square" lIns="68580" tIns="34290" rIns="68580" bIns="34290" anchor="b" anchorCtr="0" compatLnSpc="1">
            <a:normAutofit/>
          </a:bodyPr>
          <a:lstStyle/>
          <a:p>
            <a:pPr lvl="0"/>
            <a:r>
              <a:rPr lang="en-US" sz="3600"/>
              <a:t>REFERENCE:</a:t>
            </a:r>
          </a:p>
        </p:txBody>
      </p:sp>
      <p:pic>
        <p:nvPicPr>
          <p:cNvPr id="9" name="Picture 4" descr="A person clasping its hands">
            <a:extLst>
              <a:ext uri="{FF2B5EF4-FFF2-40B4-BE49-F238E27FC236}">
                <a16:creationId xmlns:a16="http://schemas.microsoft.com/office/drawing/2014/main" id="{6BE5890E-59C1-4A8F-82A3-32C39BE77600}"/>
              </a:ext>
            </a:extLst>
          </p:cNvPr>
          <p:cNvPicPr>
            <a:picLocks noChangeAspect="1"/>
          </p:cNvPicPr>
          <p:nvPr/>
        </p:nvPicPr>
        <p:blipFill>
          <a:blip r:embed="rId8"/>
          <a:srcRect t="4829" r="-3" b="22502"/>
          <a:stretch>
            <a:fillRect/>
          </a:stretch>
        </p:blipFill>
        <p:spPr>
          <a:xfrm>
            <a:off x="3188393" y="952658"/>
            <a:ext cx="5864385" cy="3676491"/>
          </a:xfrm>
          <a:prstGeom prst="rect">
            <a:avLst/>
          </a:prstGeom>
          <a:noFill/>
          <a:ln cap="flat">
            <a:noFill/>
          </a:ln>
          <a:effectLst>
            <a:outerShdw dist="50804" dir="5400000" algn="tl">
              <a:srgbClr val="000000">
                <a:alpha val="43000"/>
              </a:srgbClr>
            </a:outerShdw>
          </a:effectLst>
        </p:spPr>
      </p:pic>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0</TotalTime>
  <Words>498</Words>
  <Application>Microsoft Office PowerPoint</Application>
  <PresentationFormat>Widescreen</PresentationFormat>
  <Paragraphs>100</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vt:lpstr>
      <vt:lpstr>PROBLEM SOLVING AND DECISION MAKING</vt:lpstr>
      <vt:lpstr>INTRODUCTION </vt:lpstr>
      <vt:lpstr>SCOPE OF PROBLEM</vt:lpstr>
      <vt:lpstr>WHAT ARE THE IMPACTS OF THE PROBLEM </vt:lpstr>
      <vt:lpstr>PESTEL ANALYSIS </vt:lpstr>
      <vt:lpstr>FISHBONE ANALYSIS </vt:lpstr>
      <vt:lpstr>SOLUTION FOR STAFF ABSENTEEISM </vt:lpstr>
      <vt:lpstr>PMI DECISION MAKING TOOL </vt:lpstr>
      <vt:lpstr>PMI SOLUTION 1</vt:lpstr>
      <vt:lpstr>PMI SOLUTION 2</vt:lpstr>
      <vt:lpstr>PMI SOLUTION 3</vt:lpstr>
      <vt:lpstr>PMI SOLUTION 4</vt:lpstr>
      <vt:lpstr>Best solution</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Williams</dc:creator>
  <cp:lastModifiedBy>Caroline Williams</cp:lastModifiedBy>
  <cp:revision>21</cp:revision>
  <dcterms:created xsi:type="dcterms:W3CDTF">2022-03-06T15:30:46Z</dcterms:created>
  <dcterms:modified xsi:type="dcterms:W3CDTF">2022-03-11T11:17:42Z</dcterms:modified>
</cp:coreProperties>
</file>