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256" r:id="rId3"/>
    <p:sldId id="262" r:id="rId4"/>
    <p:sldId id="267" r:id="rId5"/>
    <p:sldId id="261" r:id="rId6"/>
    <p:sldId id="258" r:id="rId7"/>
    <p:sldId id="272" r:id="rId8"/>
    <p:sldId id="265" r:id="rId9"/>
    <p:sldId id="257" r:id="rId10"/>
    <p:sldId id="260" r:id="rId11"/>
    <p:sldId id="270" r:id="rId12"/>
    <p:sldId id="273" r:id="rId13"/>
    <p:sldId id="279" r:id="rId14"/>
    <p:sldId id="280" r:id="rId15"/>
    <p:sldId id="28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274"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9ADF44-56D8-4B61-A0A1-9EED653E5082}" type="datetimeFigureOut">
              <a:rPr lang="en-GB" smtClean="0"/>
              <a:t>20/11/2023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3D8F6F-EE3A-45C3-8C39-DA3437BE12A0}" type="slidenum">
              <a:rPr lang="en-GB" smtClean="0"/>
              <a:t>‹#›</a:t>
            </a:fld>
            <a:endParaRPr lang="en-GB"/>
          </a:p>
        </p:txBody>
      </p:sp>
    </p:spTree>
    <p:extLst>
      <p:ext uri="{BB962C8B-B14F-4D97-AF65-F5344CB8AC3E}">
        <p14:creationId xmlns:p14="http://schemas.microsoft.com/office/powerpoint/2010/main" val="2949622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63da1a438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63da1a438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6320de4b7d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6320de4b7d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l">
              <a:lnSpc>
                <a:spcPct val="150000"/>
              </a:lnSpc>
              <a:spcBef>
                <a:spcPts val="600"/>
              </a:spcBef>
              <a:spcAft>
                <a:spcPts val="800"/>
              </a:spcAft>
              <a:buNone/>
            </a:pPr>
            <a:r>
              <a:rPr lang="en-IN" sz="1800" kern="100" dirty="0">
                <a:effectLst/>
                <a:latin typeface="Times New Roman" panose="02020603050405020304" pitchFamily="18" charset="0"/>
                <a:ea typeface="Calibri" panose="020F0502020204030204" pitchFamily="34" charset="0"/>
              </a:rPr>
              <a:t>Online training programmes are cost effective since the companies do not have to spend more monetary resources on the training programmes and hiring trainers for the purposes of teaching their employees about organisational practises since online platforms are more efficient (</a:t>
            </a:r>
            <a:r>
              <a:rPr lang="en-IN" sz="1800" kern="100" dirty="0" err="1">
                <a:effectLst/>
                <a:latin typeface="Times New Roman" panose="02020603050405020304" pitchFamily="18" charset="0"/>
                <a:ea typeface="Calibri" panose="020F0502020204030204" pitchFamily="34" charset="0"/>
              </a:rPr>
              <a:t>Mezzalira</a:t>
            </a:r>
            <a:r>
              <a:rPr lang="en-IN" sz="1800" kern="100" dirty="0">
                <a:effectLst/>
                <a:latin typeface="Times New Roman" panose="02020603050405020304" pitchFamily="18" charset="0"/>
                <a:ea typeface="Calibri" panose="020F0502020204030204" pitchFamily="34" charset="0"/>
              </a:rPr>
              <a:t>, 2021). Along with that these training sessions are also advantages for providing the flexibility and accessibility to the employees due to which it is appreciated by the workers of an organisation who are technical savvy. Following that, for the employees who are not technical savvy the organisation is inclined to develop more user-friendly dashboards and interactive interfaces so that they can learn without any interruptions.</a:t>
            </a:r>
            <a:br>
              <a:rPr lang="en-IN" dirty="0">
                <a:effectLst/>
              </a:rPr>
            </a:br>
            <a:r>
              <a:rPr lang="en-IN" sz="1800" kern="100" dirty="0">
                <a:effectLst/>
                <a:latin typeface="Times New Roman" panose="02020603050405020304" pitchFamily="18" charset="0"/>
                <a:ea typeface="Calibri" panose="020F0502020204030204" pitchFamily="34" charset="0"/>
              </a:rPr>
              <a:t> </a:t>
            </a:r>
          </a:p>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6320de4b7d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6320de4b7d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l">
              <a:lnSpc>
                <a:spcPct val="150000"/>
              </a:lnSpc>
              <a:spcBef>
                <a:spcPts val="600"/>
              </a:spcBef>
              <a:spcAft>
                <a:spcPts val="800"/>
              </a:spcAft>
              <a:buNone/>
            </a:pPr>
            <a:r>
              <a:rPr lang="en-IN" sz="1800" dirty="0">
                <a:effectLst/>
                <a:latin typeface="Times New Roman" panose="02020603050405020304" pitchFamily="18" charset="0"/>
                <a:ea typeface="Calibri" panose="020F0502020204030204" pitchFamily="34" charset="0"/>
              </a:rPr>
              <a:t>There are several factors that make the online platforms more feasible and beneficial for organising the training sessions and skill enhancing programmes rather than on offline platforms (Buckman, 2021). One of the benefits provided by the online platforms for training sessions is that it has availability of data more than offline once since the technologies like search engine optimization and big data analysis provide the digital platforms more information. </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6320de4b7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6320de4b7d_0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Online classroom and digital channels provided by Google to train the employees are famous all around the world that are known for providing regular classes for improving the skill set of workers along with enhancing their productivity (Ketut, 2019). Furthermore, a learning management system (LMS) established by Google is also an inspiration for the newly emerging IT companies.</a:t>
            </a: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70c12e5f0d_1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70c12e5f0d_1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The training programmes in contest of virtual training and augmented reality are helpful for the employees to learn since it is beneficial for them to learn about technical nuances along with digital developments (</a:t>
            </a:r>
            <a:r>
              <a:rPr lang="en-IN" sz="1800" kern="100" dirty="0" err="1">
                <a:effectLst/>
                <a:latin typeface="Times New Roman" panose="02020603050405020304" pitchFamily="18" charset="0"/>
                <a:ea typeface="Calibri" panose="020F0502020204030204" pitchFamily="34" charset="0"/>
              </a:rPr>
              <a:t>Jackobsen</a:t>
            </a:r>
            <a:r>
              <a:rPr lang="en-IN" sz="1800" kern="100" dirty="0">
                <a:effectLst/>
                <a:latin typeface="Times New Roman" panose="02020603050405020304" pitchFamily="18" charset="0"/>
                <a:ea typeface="Calibri" panose="020F0502020204030204" pitchFamily="34" charset="0"/>
              </a:rPr>
              <a:t>, 2022). Furthermore, the E learning platforms are also convenient and user friendly for the employees since they are not too complex for the workers who are not technical savvy. </a:t>
            </a: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6321c206cc_0_4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9" name="Google Shape;409;g6321c206cc_0_4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Adobe itself is a software development establishment which focuses on providing application and web development to its clients that are known all around the world. Therefore, to sustain this international image of the organisation along with enhancing the productivity of employees the organisation announces e-learning sessions and software development classes that are dedicated to enhance the potential of employees. Furthermore, adobe connect is a platform which focuses on sharing the skill sets of employees between each other and encouraging the colleagues to learn new software skills. </a:t>
            </a:r>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6320de4b7d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6320de4b7d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Virtual assistants on online platforms is one of the most prominent and appreciated service provided by digital developments, since it helps the individuals with learning new subjects without any human assistance (</a:t>
            </a:r>
            <a:r>
              <a:rPr lang="en-IN" sz="1800" kern="100" dirty="0" err="1">
                <a:effectLst/>
                <a:latin typeface="Times New Roman" panose="02020603050405020304" pitchFamily="18" charset="0"/>
                <a:ea typeface="Calibri" panose="020F0502020204030204" pitchFamily="34" charset="0"/>
              </a:rPr>
              <a:t>Maity</a:t>
            </a:r>
            <a:r>
              <a:rPr lang="en-IN" sz="1800" kern="100" dirty="0">
                <a:effectLst/>
                <a:latin typeface="Times New Roman" panose="02020603050405020304" pitchFamily="18" charset="0"/>
                <a:ea typeface="Calibri" panose="020F0502020204030204" pitchFamily="34" charset="0"/>
              </a:rPr>
              <a:t>, 2019). Furthermore, IBM also provides cloud training programmes that are dedicated to the avail the learning sessions on a prior basis and which can be accessed by the employees whenever they want in remote areas.</a:t>
            </a:r>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63da1a4385_0_163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63da1a4385_0_163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l">
              <a:lnSpc>
                <a:spcPct val="150000"/>
              </a:lnSpc>
              <a:spcBef>
                <a:spcPts val="600"/>
              </a:spcBef>
              <a:spcAft>
                <a:spcPts val="800"/>
              </a:spcAft>
              <a:buNone/>
            </a:pPr>
            <a:r>
              <a:rPr lang="en-IN" sz="1800" kern="100" dirty="0">
                <a:effectLst/>
                <a:latin typeface="Times New Roman" panose="02020603050405020304" pitchFamily="18" charset="0"/>
                <a:ea typeface="Calibri" panose="020F0502020204030204" pitchFamily="34" charset="0"/>
              </a:rPr>
              <a:t>There are several reasons and leading forces that are responsible for enhancing the requirement of training programmes and technological platforms provided to the employers and recruiters of an organisation. The employers and recruiters need to be accountable and responsible about the organisational activities along with the distribution of workforce revealed in the professional institution. Therefore, it is essential for training them on digital channels and making more aware about the organisational regulations and policies</a:t>
            </a:r>
          </a:p>
          <a:p>
            <a:pPr marL="158750" indent="0" algn="l">
              <a:lnSpc>
                <a:spcPct val="107000"/>
              </a:lnSpc>
              <a:spcBef>
                <a:spcPts val="600"/>
              </a:spcBef>
              <a:spcAft>
                <a:spcPts val="800"/>
              </a:spcAft>
              <a:buNone/>
            </a:pPr>
            <a:br>
              <a:rPr lang="en-IN" dirty="0">
                <a:effectLst/>
              </a:rPr>
            </a:br>
            <a:r>
              <a:rPr lang="en-IN" sz="1800" kern="100" dirty="0">
                <a:effectLst/>
                <a:latin typeface="Times New Roman" panose="02020603050405020304" pitchFamily="18" charset="0"/>
                <a:ea typeface="Calibri" panose="020F0502020204030204" pitchFamily="34" charset="0"/>
              </a:rPr>
              <a:t> </a:t>
            </a: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6320de4b7d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6320de4b7d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600"/>
              </a:spcBef>
              <a:spcAft>
                <a:spcPts val="600"/>
              </a:spcAft>
              <a:buNone/>
            </a:pPr>
            <a:r>
              <a:rPr lang="en-IN" sz="1800" kern="100" dirty="0">
                <a:effectLst/>
                <a:latin typeface="Times New Roman" panose="02020603050405020304" pitchFamily="18" charset="0"/>
                <a:ea typeface="Calibri" panose="020F0502020204030204" pitchFamily="34" charset="0"/>
              </a:rPr>
              <a:t>Since Bank of America is one of the renowned organisations that are precursors of financial establishments in the world therefore it can conveniently afford exceedingly remarkable monetary resources to train its employees (Garg, 2021). Following that the higher authorities of training programmes along with human resource management focuses on specialised scale programmes that are dedicated to train the employees accordingly their designation and specialities. The specialised training programmes are beneficial for training the employers on the basis of their expertise.</a:t>
            </a:r>
          </a:p>
          <a:p>
            <a:pPr marL="158750" indent="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70c12e5f0d_1_4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70c12e5f0d_1_4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Salesforce provides the training programmes and learning sessions to the employees that are focused on the format of gaming styles and enjoyable sessions rather than boring and monotonous. These formats and interfaces are beneficial for keeping the employees engaged in enhancing their skill sets and improving their potential to work in the organisation and make attractive software. Along with that, the personalised sessions and customised experiences also beneficial for enhancing the understanding of employees towards organisational operations by resolving their queries that occur frequently on a routine basis.</a:t>
            </a:r>
          </a:p>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70c12e5f0d_1_4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70c12e5f0d_1_4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N" sz="1800" kern="100" dirty="0">
                <a:effectLst/>
                <a:latin typeface="Times New Roman" panose="02020603050405020304" pitchFamily="18" charset="0"/>
                <a:ea typeface="Calibri" panose="020F0502020204030204" pitchFamily="34" charset="0"/>
              </a:rPr>
              <a:t>Salesforce provides the training programmes and learning sessions to the employees that are focused on the format of gaming styles and enjoyable sessions rather than boring and monotonous. These formats and interfaces are beneficial for keeping the employees engaged in enhancing their skill sets and improving their potential to work in the organisation and make attractive software. Along with that, the personalised sessions and customised experiences also beneficial for enhancing the understanding of employees towards organisational operations by resolving their queries that occur frequently on a routine basis.</a:t>
            </a:r>
          </a:p>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5"/>
        <p:cNvGrpSpPr/>
        <p:nvPr/>
      </p:nvGrpSpPr>
      <p:grpSpPr>
        <a:xfrm>
          <a:off x="0" y="0"/>
          <a:ext cx="0" cy="0"/>
          <a:chOff x="0" y="0"/>
          <a:chExt cx="0" cy="0"/>
        </a:xfrm>
      </p:grpSpPr>
      <p:sp>
        <p:nvSpPr>
          <p:cNvPr id="786" name="Google Shape;786;g6409c117da_1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7" name="Google Shape;787;g6409c117da_1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l">
              <a:lnSpc>
                <a:spcPct val="150000"/>
              </a:lnSpc>
              <a:spcBef>
                <a:spcPts val="600"/>
              </a:spcBef>
              <a:spcAft>
                <a:spcPts val="800"/>
              </a:spcAft>
              <a:buNone/>
            </a:pPr>
            <a:r>
              <a:rPr lang="en-IN" sz="1800" kern="100" dirty="0">
                <a:effectLst/>
                <a:latin typeface="Times New Roman" panose="02020603050405020304" pitchFamily="18" charset="0"/>
                <a:ea typeface="Calibri" panose="020F0502020204030204" pitchFamily="34" charset="0"/>
              </a:rPr>
              <a:t>Since Microsoft is renowned organisation in the field of software development and web portal designing; therefore, the establishment now focuses more on offering soft skill training to the employees to improve their interpersonal skills. Following that, the technological platforms are used to provide recorded sessions and cloud training programmes that are dedicated to enhance their scale and context of interpersonal collaborations.</a:t>
            </a:r>
          </a:p>
          <a:p>
            <a:pPr marL="158750" indent="0" algn="l">
              <a:lnSpc>
                <a:spcPct val="107000"/>
              </a:lnSpc>
              <a:spcBef>
                <a:spcPts val="600"/>
              </a:spcBef>
              <a:spcAft>
                <a:spcPts val="800"/>
              </a:spcAft>
              <a:buNone/>
            </a:pPr>
            <a:endParaRPr lang="en-IN" sz="1800" kern="100" dirty="0">
              <a:effectLst/>
              <a:latin typeface="Times New Roman" panose="02020603050405020304" pitchFamily="18" charset="0"/>
              <a:ea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33277-A316-4666-B4DA-A7A5F0958A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C20E0B-0582-4354-896F-3BAFF8F72E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5B2B6B-6B16-4652-AA39-DE27B4DCA622}"/>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27C29B3C-68CF-4F57-990E-08335F4D98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D346A0-AEA4-42CE-B457-738C19FE7DF0}"/>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1676158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560F3-CA05-49C9-A810-871DABA438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875720-1DEE-4B36-B493-70D57830370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C1B3C9-0D71-46A5-9502-5DC227B307CD}"/>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19BA3E55-7EEA-4C11-9CCF-E9B173944A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B818D9-CF53-4365-B13E-AEC34FC3A207}"/>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76075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B1FD8-186E-4C43-8933-EFF1C3B6E8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6195FA-76AD-459F-9D62-18B95DC339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4B1F343-E845-4562-98F0-B858D54B03F5}"/>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65B0E4D9-0FDD-4ACC-A74A-44BDF7495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DFA40B-8A53-470E-AFA6-88F6355F11F3}"/>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3751417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D3B6F-10AA-4026-82B2-E05F9986AB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2734FE-ABC2-4388-BEBB-4D54B444F00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3BE290-D99A-41D0-8CE0-3B5053C07C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139D52-8881-4363-9623-53303852682C}"/>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6" name="Footer Placeholder 5">
            <a:extLst>
              <a:ext uri="{FF2B5EF4-FFF2-40B4-BE49-F238E27FC236}">
                <a16:creationId xmlns:a16="http://schemas.microsoft.com/office/drawing/2014/main" id="{081570EE-8776-4905-8E06-C02FF6F6FF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AB926E-2B41-4BDD-8F0B-5CB03D45C038}"/>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3007762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63E0A-84C1-47AB-A1A7-79A05C9F77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BF9BC4-F945-4020-819F-FB1A06346B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4B9F427-7393-4910-B1F8-92E7ACA4E2D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66744A1-4B17-42A2-A458-8C859732A4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B63C794-66BA-4CCB-AD09-03ED8127B2B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A39976-BA3B-4F5D-86CB-A66D567F86C9}"/>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8" name="Footer Placeholder 7">
            <a:extLst>
              <a:ext uri="{FF2B5EF4-FFF2-40B4-BE49-F238E27FC236}">
                <a16:creationId xmlns:a16="http://schemas.microsoft.com/office/drawing/2014/main" id="{D8125247-AE60-442F-AC39-9818B1668B5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A10716-484F-42D1-A90C-2527DB533705}"/>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141777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2F3A1-C235-4BFE-8D2E-9EB1BFE5F1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E5B1C50-7C49-4181-927A-2543304BF1D3}"/>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4" name="Footer Placeholder 3">
            <a:extLst>
              <a:ext uri="{FF2B5EF4-FFF2-40B4-BE49-F238E27FC236}">
                <a16:creationId xmlns:a16="http://schemas.microsoft.com/office/drawing/2014/main" id="{729549C9-488E-445D-A967-7CB00C4067E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DD9B89-E2AA-4C81-B7CE-D4912E796EF6}"/>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426107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DA6CE3-1611-445D-AC7B-06F2A8F6CC59}"/>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3" name="Footer Placeholder 2">
            <a:extLst>
              <a:ext uri="{FF2B5EF4-FFF2-40B4-BE49-F238E27FC236}">
                <a16:creationId xmlns:a16="http://schemas.microsoft.com/office/drawing/2014/main" id="{276C4722-B1D4-4F6C-9660-B8352D87E3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72E3166-90EE-46DA-9316-D0EE4DB3B999}"/>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852431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E684-1B3F-4BD4-8FCC-7039216D11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8C02FA-FCDC-4879-B04D-E221CE7D0C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336D50-A366-47BF-80B6-731D8C2F8C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F844F2B-68F2-494C-AE08-77849AF71138}"/>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6" name="Footer Placeholder 5">
            <a:extLst>
              <a:ext uri="{FF2B5EF4-FFF2-40B4-BE49-F238E27FC236}">
                <a16:creationId xmlns:a16="http://schemas.microsoft.com/office/drawing/2014/main" id="{737EEAFF-95B6-4FB9-99F3-9C246D52AA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7816C3-1180-4EA3-AD09-122BF6CD219E}"/>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462564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64BB7-62D7-4EA8-8E73-BCD49ACA7E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AB7E83-8688-4370-A082-3DDDD79589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225658F-4E75-446D-8E77-9A2A6E2BED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085BB77-8842-49B1-B53D-68960EA9C45C}"/>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6" name="Footer Placeholder 5">
            <a:extLst>
              <a:ext uri="{FF2B5EF4-FFF2-40B4-BE49-F238E27FC236}">
                <a16:creationId xmlns:a16="http://schemas.microsoft.com/office/drawing/2014/main" id="{DB3D537D-EB1E-48BF-B5EA-0EB39C02F8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1FFB71-E641-402C-9430-4AF2CFFC4FB5}"/>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024139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9478-1FB4-428B-AC2F-4579E69554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877E1C-5510-49F2-B079-0E7A2571316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07D984-E9DB-4269-AC01-340EA2E19053}"/>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ADC46284-DC66-4091-9D01-6D4380C66D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D84059-5A25-48DA-BE56-64D8EF964576}"/>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3768521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365ABD-1886-4AAD-84F8-BFAEAB7C404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E96B4F-0F37-4C26-B805-DC1520A9EBB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F45734-CC12-41DB-9D75-3ADF632ACED6}"/>
              </a:ext>
            </a:extLst>
          </p:cNvPr>
          <p:cNvSpPr>
            <a:spLocks noGrp="1"/>
          </p:cNvSpPr>
          <p:nvPr>
            <p:ph type="dt" sz="half" idx="10"/>
          </p:nvPr>
        </p:nvSpPr>
        <p:spPr/>
        <p:txBody>
          <a:body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B36891C6-699F-4D32-A452-1E6322F8C8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801267-3F07-4574-BF0F-B1AA2424DDE0}"/>
              </a:ext>
            </a:extLst>
          </p:cNvPr>
          <p:cNvSpPr>
            <a:spLocks noGrp="1"/>
          </p:cNvSpPr>
          <p:nvPr>
            <p:ph type="sldNum" sz="quarter" idx="12"/>
          </p:nvPr>
        </p:nvSpPr>
        <p:spPr/>
        <p:txBody>
          <a:bodyPr/>
          <a:lstStyle/>
          <a:p>
            <a:fld id="{675FEAD0-588D-4014-B340-1090344834B5}" type="slidenum">
              <a:rPr lang="en-GB" smtClean="0"/>
              <a:t>‹#›</a:t>
            </a:fld>
            <a:endParaRPr lang="en-GB"/>
          </a:p>
        </p:txBody>
      </p:sp>
    </p:spTree>
    <p:extLst>
      <p:ext uri="{BB962C8B-B14F-4D97-AF65-F5344CB8AC3E}">
        <p14:creationId xmlns:p14="http://schemas.microsoft.com/office/powerpoint/2010/main" val="271265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3308967" y="1775267"/>
            <a:ext cx="5574000" cy="23268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2"/>
              </a:buClr>
              <a:buSzPts val="5200"/>
              <a:buNone/>
              <a:defRPr sz="8000"/>
            </a:lvl1pPr>
            <a:lvl2pPr lvl="1" algn="ctr">
              <a:spcBef>
                <a:spcPts val="0"/>
              </a:spcBef>
              <a:spcAft>
                <a:spcPts val="0"/>
              </a:spcAft>
              <a:buClr>
                <a:schemeClr val="lt2"/>
              </a:buClr>
              <a:buSzPts val="5200"/>
              <a:buNone/>
              <a:defRPr sz="6933">
                <a:solidFill>
                  <a:schemeClr val="lt2"/>
                </a:solidFill>
              </a:defRPr>
            </a:lvl2pPr>
            <a:lvl3pPr lvl="2" algn="ctr">
              <a:spcBef>
                <a:spcPts val="0"/>
              </a:spcBef>
              <a:spcAft>
                <a:spcPts val="0"/>
              </a:spcAft>
              <a:buClr>
                <a:schemeClr val="lt2"/>
              </a:buClr>
              <a:buSzPts val="5200"/>
              <a:buNone/>
              <a:defRPr sz="6933">
                <a:solidFill>
                  <a:schemeClr val="lt2"/>
                </a:solidFill>
              </a:defRPr>
            </a:lvl3pPr>
            <a:lvl4pPr lvl="3" algn="ctr">
              <a:spcBef>
                <a:spcPts val="0"/>
              </a:spcBef>
              <a:spcAft>
                <a:spcPts val="0"/>
              </a:spcAft>
              <a:buClr>
                <a:schemeClr val="lt2"/>
              </a:buClr>
              <a:buSzPts val="5200"/>
              <a:buNone/>
              <a:defRPr sz="6933">
                <a:solidFill>
                  <a:schemeClr val="lt2"/>
                </a:solidFill>
              </a:defRPr>
            </a:lvl4pPr>
            <a:lvl5pPr lvl="4" algn="ctr">
              <a:spcBef>
                <a:spcPts val="0"/>
              </a:spcBef>
              <a:spcAft>
                <a:spcPts val="0"/>
              </a:spcAft>
              <a:buClr>
                <a:schemeClr val="lt2"/>
              </a:buClr>
              <a:buSzPts val="5200"/>
              <a:buNone/>
              <a:defRPr sz="6933">
                <a:solidFill>
                  <a:schemeClr val="lt2"/>
                </a:solidFill>
              </a:defRPr>
            </a:lvl5pPr>
            <a:lvl6pPr lvl="5" algn="ctr">
              <a:spcBef>
                <a:spcPts val="0"/>
              </a:spcBef>
              <a:spcAft>
                <a:spcPts val="0"/>
              </a:spcAft>
              <a:buClr>
                <a:schemeClr val="lt2"/>
              </a:buClr>
              <a:buSzPts val="5200"/>
              <a:buNone/>
              <a:defRPr sz="6933">
                <a:solidFill>
                  <a:schemeClr val="lt2"/>
                </a:solidFill>
              </a:defRPr>
            </a:lvl6pPr>
            <a:lvl7pPr lvl="6" algn="ctr">
              <a:spcBef>
                <a:spcPts val="0"/>
              </a:spcBef>
              <a:spcAft>
                <a:spcPts val="0"/>
              </a:spcAft>
              <a:buClr>
                <a:schemeClr val="lt2"/>
              </a:buClr>
              <a:buSzPts val="5200"/>
              <a:buNone/>
              <a:defRPr sz="6933">
                <a:solidFill>
                  <a:schemeClr val="lt2"/>
                </a:solidFill>
              </a:defRPr>
            </a:lvl7pPr>
            <a:lvl8pPr lvl="7" algn="ctr">
              <a:spcBef>
                <a:spcPts val="0"/>
              </a:spcBef>
              <a:spcAft>
                <a:spcPts val="0"/>
              </a:spcAft>
              <a:buClr>
                <a:schemeClr val="lt2"/>
              </a:buClr>
              <a:buSzPts val="5200"/>
              <a:buNone/>
              <a:defRPr sz="6933">
                <a:solidFill>
                  <a:schemeClr val="lt2"/>
                </a:solidFill>
              </a:defRPr>
            </a:lvl8pPr>
            <a:lvl9pPr lvl="8" algn="ctr">
              <a:spcBef>
                <a:spcPts val="0"/>
              </a:spcBef>
              <a:spcAft>
                <a:spcPts val="0"/>
              </a:spcAft>
              <a:buClr>
                <a:schemeClr val="lt2"/>
              </a:buClr>
              <a:buSzPts val="5200"/>
              <a:buNone/>
              <a:defRPr sz="6933">
                <a:solidFill>
                  <a:schemeClr val="lt2"/>
                </a:solidFill>
              </a:defRPr>
            </a:lvl9pPr>
          </a:lstStyle>
          <a:p>
            <a:endParaRPr/>
          </a:p>
        </p:txBody>
      </p:sp>
      <p:sp>
        <p:nvSpPr>
          <p:cNvPr id="10" name="Google Shape;10;p2"/>
          <p:cNvSpPr txBox="1">
            <a:spLocks noGrp="1"/>
          </p:cNvSpPr>
          <p:nvPr>
            <p:ph type="subTitle" idx="1"/>
          </p:nvPr>
        </p:nvSpPr>
        <p:spPr>
          <a:xfrm>
            <a:off x="4446667" y="4343401"/>
            <a:ext cx="3298400" cy="6364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1867"/>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3934935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4"/>
          <p:cNvSpPr txBox="1">
            <a:spLocks noGrp="1"/>
          </p:cNvSpPr>
          <p:nvPr>
            <p:ph type="body" idx="1"/>
          </p:nvPr>
        </p:nvSpPr>
        <p:spPr>
          <a:xfrm>
            <a:off x="949973" y="1730333"/>
            <a:ext cx="4170800" cy="3878400"/>
          </a:xfrm>
          <a:prstGeom prst="rect">
            <a:avLst/>
          </a:prstGeom>
        </p:spPr>
        <p:txBody>
          <a:bodyPr spcFirstLastPara="1" wrap="square" lIns="91425" tIns="91425" rIns="91425" bIns="91425" anchor="b" anchorCtr="0">
            <a:noAutofit/>
          </a:bodyPr>
          <a:lstStyle>
            <a:lvl1pPr marL="609585" lvl="0" indent="-440256">
              <a:lnSpc>
                <a:spcPct val="100000"/>
              </a:lnSpc>
              <a:spcBef>
                <a:spcPts val="0"/>
              </a:spcBef>
              <a:spcAft>
                <a:spcPts val="0"/>
              </a:spcAft>
              <a:buSzPts val="1600"/>
              <a:buFont typeface="Nunito Light"/>
              <a:buChar char="●"/>
              <a:defRPr/>
            </a:lvl1pPr>
            <a:lvl2pPr marL="1219170" lvl="1" indent="-440256">
              <a:spcBef>
                <a:spcPts val="2133"/>
              </a:spcBef>
              <a:spcAft>
                <a:spcPts val="0"/>
              </a:spcAft>
              <a:buSzPts val="1600"/>
              <a:buFont typeface="Nunito Light"/>
              <a:buChar char="○"/>
              <a:defRPr/>
            </a:lvl2pPr>
            <a:lvl3pPr marL="1828754" lvl="2" indent="-431789">
              <a:spcBef>
                <a:spcPts val="2133"/>
              </a:spcBef>
              <a:spcAft>
                <a:spcPts val="0"/>
              </a:spcAft>
              <a:buSzPts val="1500"/>
              <a:buFont typeface="Nunito Light"/>
              <a:buChar char="■"/>
              <a:defRPr/>
            </a:lvl3pPr>
            <a:lvl4pPr marL="2438339" lvl="3" indent="-431789">
              <a:spcBef>
                <a:spcPts val="2133"/>
              </a:spcBef>
              <a:spcAft>
                <a:spcPts val="0"/>
              </a:spcAft>
              <a:buSzPts val="1500"/>
              <a:buFont typeface="Nunito Light"/>
              <a:buChar char="●"/>
              <a:defRPr/>
            </a:lvl4pPr>
            <a:lvl5pPr marL="3047924" lvl="4" indent="-406390">
              <a:spcBef>
                <a:spcPts val="2133"/>
              </a:spcBef>
              <a:spcAft>
                <a:spcPts val="0"/>
              </a:spcAft>
              <a:buSzPts val="1200"/>
              <a:buFont typeface="Nunito Light"/>
              <a:buChar char="○"/>
              <a:defRPr/>
            </a:lvl5pPr>
            <a:lvl6pPr marL="3657509" lvl="5" indent="-406390">
              <a:spcBef>
                <a:spcPts val="2133"/>
              </a:spcBef>
              <a:spcAft>
                <a:spcPts val="0"/>
              </a:spcAft>
              <a:buSzPts val="1200"/>
              <a:buFont typeface="Nunito Light"/>
              <a:buChar char="■"/>
              <a:defRPr/>
            </a:lvl6pPr>
            <a:lvl7pPr marL="4267093" lvl="6" indent="-414856">
              <a:spcBef>
                <a:spcPts val="2133"/>
              </a:spcBef>
              <a:spcAft>
                <a:spcPts val="0"/>
              </a:spcAft>
              <a:buSzPts val="1300"/>
              <a:buFont typeface="Nunito Light"/>
              <a:buChar char="●"/>
              <a:defRPr/>
            </a:lvl7pPr>
            <a:lvl8pPr marL="4876678" lvl="7" indent="-414856">
              <a:spcBef>
                <a:spcPts val="2133"/>
              </a:spcBef>
              <a:spcAft>
                <a:spcPts val="0"/>
              </a:spcAft>
              <a:buSzPts val="1300"/>
              <a:buFont typeface="Nunito Light"/>
              <a:buChar char="○"/>
              <a:defRPr/>
            </a:lvl8pPr>
            <a:lvl9pPr marL="5486263" lvl="8" indent="-406390">
              <a:spcBef>
                <a:spcPts val="2133"/>
              </a:spcBef>
              <a:spcAft>
                <a:spcPts val="2133"/>
              </a:spcAft>
              <a:buSzPts val="1200"/>
              <a:buFont typeface="Nunito Light"/>
              <a:buChar char="■"/>
              <a:defRPr/>
            </a:lvl9pPr>
          </a:lstStyle>
          <a:p>
            <a:endParaRPr/>
          </a:p>
        </p:txBody>
      </p:sp>
      <p:sp>
        <p:nvSpPr>
          <p:cNvPr id="17" name="Google Shape;17;p4"/>
          <p:cNvSpPr txBox="1">
            <a:spLocks noGrp="1"/>
          </p:cNvSpPr>
          <p:nvPr>
            <p:ph type="title"/>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1455011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3150904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blipFill>
          <a:blip r:embed="rId2">
            <a:alphaModFix/>
          </a:blip>
          <a:stretch>
            <a:fillRect/>
          </a:stretch>
        </a:blipFill>
        <a:effectLst/>
      </p:bgPr>
    </p:bg>
    <p:spTree>
      <p:nvGrpSpPr>
        <p:cNvPr id="1" name="Shape 26"/>
        <p:cNvGrpSpPr/>
        <p:nvPr/>
      </p:nvGrpSpPr>
      <p:grpSpPr>
        <a:xfrm>
          <a:off x="0" y="0"/>
          <a:ext cx="0" cy="0"/>
          <a:chOff x="0" y="0"/>
          <a:chExt cx="0" cy="0"/>
        </a:xfrm>
      </p:grpSpPr>
      <p:sp>
        <p:nvSpPr>
          <p:cNvPr id="27" name="Google Shape;27;p7"/>
          <p:cNvSpPr txBox="1">
            <a:spLocks noGrp="1"/>
          </p:cNvSpPr>
          <p:nvPr>
            <p:ph type="subTitle" idx="1"/>
          </p:nvPr>
        </p:nvSpPr>
        <p:spPr>
          <a:xfrm flipH="1">
            <a:off x="728767" y="3357633"/>
            <a:ext cx="10734400" cy="2507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434343"/>
              </a:buClr>
              <a:buSzPts val="1200"/>
              <a:buFont typeface="Raleway"/>
              <a:buAutoNum type="arabicPeriod"/>
              <a:defRPr sz="1600"/>
            </a:lvl1pPr>
            <a:lvl2pPr lvl="1" algn="ctr" rtl="0">
              <a:lnSpc>
                <a:spcPct val="100000"/>
              </a:lnSpc>
              <a:spcBef>
                <a:spcPts val="0"/>
              </a:spcBef>
              <a:spcAft>
                <a:spcPts val="0"/>
              </a:spcAft>
              <a:buClr>
                <a:srgbClr val="434343"/>
              </a:buClr>
              <a:buSzPts val="1200"/>
              <a:buFont typeface="Roboto Condensed Light"/>
              <a:buAutoNum type="alphaLcPeriod"/>
              <a:defRPr sz="1600"/>
            </a:lvl2pPr>
            <a:lvl3pPr lvl="2" algn="ctr" rtl="0">
              <a:lnSpc>
                <a:spcPct val="100000"/>
              </a:lnSpc>
              <a:spcBef>
                <a:spcPts val="0"/>
              </a:spcBef>
              <a:spcAft>
                <a:spcPts val="0"/>
              </a:spcAft>
              <a:buClr>
                <a:srgbClr val="434343"/>
              </a:buClr>
              <a:buSzPts val="1200"/>
              <a:buFont typeface="Roboto Condensed Light"/>
              <a:buAutoNum type="romanLcPeriod"/>
              <a:defRPr sz="1600"/>
            </a:lvl3pPr>
            <a:lvl4pPr lvl="3" algn="ctr" rtl="0">
              <a:lnSpc>
                <a:spcPct val="100000"/>
              </a:lnSpc>
              <a:spcBef>
                <a:spcPts val="0"/>
              </a:spcBef>
              <a:spcAft>
                <a:spcPts val="0"/>
              </a:spcAft>
              <a:buClr>
                <a:srgbClr val="434343"/>
              </a:buClr>
              <a:buSzPts val="1200"/>
              <a:buFont typeface="Roboto Condensed Light"/>
              <a:buAutoNum type="arabicPeriod"/>
              <a:defRPr sz="1600"/>
            </a:lvl4pPr>
            <a:lvl5pPr lvl="4" algn="ctr" rtl="0">
              <a:lnSpc>
                <a:spcPct val="100000"/>
              </a:lnSpc>
              <a:spcBef>
                <a:spcPts val="0"/>
              </a:spcBef>
              <a:spcAft>
                <a:spcPts val="0"/>
              </a:spcAft>
              <a:buClr>
                <a:srgbClr val="434343"/>
              </a:buClr>
              <a:buSzPts val="1200"/>
              <a:buFont typeface="Roboto Condensed Light"/>
              <a:buAutoNum type="alphaLcPeriod"/>
              <a:defRPr sz="1600"/>
            </a:lvl5pPr>
            <a:lvl6pPr lvl="5" algn="ctr" rtl="0">
              <a:lnSpc>
                <a:spcPct val="100000"/>
              </a:lnSpc>
              <a:spcBef>
                <a:spcPts val="0"/>
              </a:spcBef>
              <a:spcAft>
                <a:spcPts val="0"/>
              </a:spcAft>
              <a:buClr>
                <a:srgbClr val="434343"/>
              </a:buClr>
              <a:buSzPts val="1200"/>
              <a:buFont typeface="Roboto Condensed Light"/>
              <a:buAutoNum type="romanLcPeriod"/>
              <a:defRPr sz="1600"/>
            </a:lvl6pPr>
            <a:lvl7pPr lvl="6" algn="ctr" rtl="0">
              <a:lnSpc>
                <a:spcPct val="100000"/>
              </a:lnSpc>
              <a:spcBef>
                <a:spcPts val="0"/>
              </a:spcBef>
              <a:spcAft>
                <a:spcPts val="0"/>
              </a:spcAft>
              <a:buClr>
                <a:srgbClr val="434343"/>
              </a:buClr>
              <a:buSzPts val="1200"/>
              <a:buFont typeface="Roboto Condensed Light"/>
              <a:buAutoNum type="arabicPeriod"/>
              <a:defRPr sz="1600"/>
            </a:lvl7pPr>
            <a:lvl8pPr lvl="7" algn="ctr" rtl="0">
              <a:lnSpc>
                <a:spcPct val="100000"/>
              </a:lnSpc>
              <a:spcBef>
                <a:spcPts val="0"/>
              </a:spcBef>
              <a:spcAft>
                <a:spcPts val="0"/>
              </a:spcAft>
              <a:buClr>
                <a:srgbClr val="434343"/>
              </a:buClr>
              <a:buSzPts val="1200"/>
              <a:buFont typeface="Roboto Condensed Light"/>
              <a:buAutoNum type="alphaLcPeriod"/>
              <a:defRPr sz="1600"/>
            </a:lvl8pPr>
            <a:lvl9pPr lvl="8" algn="ctr" rtl="0">
              <a:lnSpc>
                <a:spcPct val="100000"/>
              </a:lnSpc>
              <a:spcBef>
                <a:spcPts val="0"/>
              </a:spcBef>
              <a:spcAft>
                <a:spcPts val="0"/>
              </a:spcAft>
              <a:buClr>
                <a:srgbClr val="434343"/>
              </a:buClr>
              <a:buSzPts val="1200"/>
              <a:buFont typeface="Roboto Condensed Light"/>
              <a:buAutoNum type="romanLcPeriod"/>
              <a:defRPr sz="1600"/>
            </a:lvl9pPr>
          </a:lstStyle>
          <a:p>
            <a:endParaRPr/>
          </a:p>
        </p:txBody>
      </p:sp>
      <p:sp>
        <p:nvSpPr>
          <p:cNvPr id="28" name="Google Shape;28;p7"/>
          <p:cNvSpPr txBox="1">
            <a:spLocks noGrp="1"/>
          </p:cNvSpPr>
          <p:nvPr>
            <p:ph type="title"/>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2736874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9"/>
          <p:cNvSpPr txBox="1">
            <a:spLocks noGrp="1"/>
          </p:cNvSpPr>
          <p:nvPr>
            <p:ph type="title"/>
          </p:nvPr>
        </p:nvSpPr>
        <p:spPr>
          <a:xfrm>
            <a:off x="833367" y="47377"/>
            <a:ext cx="5393600" cy="19764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9600">
                <a:solidFill>
                  <a:schemeClr val="accent1"/>
                </a:solidFill>
              </a:defRPr>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3" name="Google Shape;33;p9"/>
          <p:cNvSpPr txBox="1">
            <a:spLocks noGrp="1"/>
          </p:cNvSpPr>
          <p:nvPr>
            <p:ph type="subTitle" idx="1"/>
          </p:nvPr>
        </p:nvSpPr>
        <p:spPr>
          <a:xfrm>
            <a:off x="833367" y="1774920"/>
            <a:ext cx="4500400" cy="1908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100"/>
              <a:buNone/>
              <a:defRPr sz="1867"/>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Tree>
    <p:extLst>
      <p:ext uri="{BB962C8B-B14F-4D97-AF65-F5344CB8AC3E}">
        <p14:creationId xmlns:p14="http://schemas.microsoft.com/office/powerpoint/2010/main" val="3623738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bg>
      <p:bgPr>
        <a:blipFill>
          <a:blip r:embed="rId2">
            <a:alphaModFix/>
          </a:blip>
          <a:stretch>
            <a:fillRect/>
          </a:stretch>
        </a:blipFill>
        <a:effectLst/>
      </p:bgPr>
    </p:bg>
    <p:spTree>
      <p:nvGrpSpPr>
        <p:cNvPr id="1" name="Shape 34"/>
        <p:cNvGrpSpPr/>
        <p:nvPr/>
      </p:nvGrpSpPr>
      <p:grpSpPr>
        <a:xfrm>
          <a:off x="0" y="0"/>
          <a:ext cx="0" cy="0"/>
          <a:chOff x="0" y="0"/>
          <a:chExt cx="0" cy="0"/>
        </a:xfrm>
      </p:grpSpPr>
      <p:sp>
        <p:nvSpPr>
          <p:cNvPr id="35" name="Google Shape;35;p10"/>
          <p:cNvSpPr txBox="1">
            <a:spLocks noGrp="1"/>
          </p:cNvSpPr>
          <p:nvPr>
            <p:ph type="ctrTitle"/>
          </p:nvPr>
        </p:nvSpPr>
        <p:spPr>
          <a:xfrm flipH="1">
            <a:off x="822464" y="2118823"/>
            <a:ext cx="4402400" cy="1767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4000">
                <a:solidFill>
                  <a:schemeClr val="accent1"/>
                </a:solidFill>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36" name="Google Shape;36;p10"/>
          <p:cNvSpPr txBox="1">
            <a:spLocks noGrp="1"/>
          </p:cNvSpPr>
          <p:nvPr>
            <p:ph type="subTitle" idx="1"/>
          </p:nvPr>
        </p:nvSpPr>
        <p:spPr>
          <a:xfrm flipH="1">
            <a:off x="822597" y="3775693"/>
            <a:ext cx="3108400" cy="116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2763153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blipFill>
          <a:blip r:embed="rId2">
            <a:alphaModFix/>
          </a:blip>
          <a:stretch>
            <a:fillRect/>
          </a:stretch>
        </a:blipFill>
        <a:effectLst/>
      </p:bgPr>
    </p:bg>
    <p:spTree>
      <p:nvGrpSpPr>
        <p:cNvPr id="1" name="Shape 39"/>
        <p:cNvGrpSpPr/>
        <p:nvPr/>
      </p:nvGrpSpPr>
      <p:grpSpPr>
        <a:xfrm>
          <a:off x="0" y="0"/>
          <a:ext cx="0" cy="0"/>
          <a:chOff x="0" y="0"/>
          <a:chExt cx="0" cy="0"/>
        </a:xfrm>
      </p:grpSpPr>
      <p:sp>
        <p:nvSpPr>
          <p:cNvPr id="40" name="Google Shape;40;p12"/>
          <p:cNvSpPr txBox="1">
            <a:spLocks noGrp="1"/>
          </p:cNvSpPr>
          <p:nvPr>
            <p:ph type="ctrTitle"/>
          </p:nvPr>
        </p:nvSpPr>
        <p:spPr>
          <a:xfrm flipH="1">
            <a:off x="1031000" y="2314295"/>
            <a:ext cx="3338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1"/>
                </a:solidFill>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41" name="Google Shape;41;p12"/>
          <p:cNvSpPr txBox="1">
            <a:spLocks noGrp="1"/>
          </p:cNvSpPr>
          <p:nvPr>
            <p:ph type="subTitle" idx="1"/>
          </p:nvPr>
        </p:nvSpPr>
        <p:spPr>
          <a:xfrm flipH="1">
            <a:off x="1031000" y="2991928"/>
            <a:ext cx="3338800" cy="99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42" name="Google Shape;42;p12"/>
          <p:cNvSpPr txBox="1">
            <a:spLocks noGrp="1"/>
          </p:cNvSpPr>
          <p:nvPr>
            <p:ph type="title" idx="2" hasCustomPrompt="1"/>
          </p:nvPr>
        </p:nvSpPr>
        <p:spPr>
          <a:xfrm>
            <a:off x="2347632" y="1651468"/>
            <a:ext cx="705600" cy="77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4800"/>
            </a:lvl1pPr>
            <a:lvl2pPr lvl="1"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9pPr>
          </a:lstStyle>
          <a:p>
            <a:r>
              <a:t>xx%</a:t>
            </a:r>
          </a:p>
        </p:txBody>
      </p:sp>
      <p:sp>
        <p:nvSpPr>
          <p:cNvPr id="43" name="Google Shape;43;p12"/>
          <p:cNvSpPr txBox="1">
            <a:spLocks noGrp="1"/>
          </p:cNvSpPr>
          <p:nvPr>
            <p:ph type="ctrTitle" idx="3"/>
          </p:nvPr>
        </p:nvSpPr>
        <p:spPr>
          <a:xfrm flipH="1">
            <a:off x="4506201" y="2314385"/>
            <a:ext cx="31796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1"/>
                </a:solidFill>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44" name="Google Shape;44;p12"/>
          <p:cNvSpPr txBox="1">
            <a:spLocks noGrp="1"/>
          </p:cNvSpPr>
          <p:nvPr>
            <p:ph type="subTitle" idx="4"/>
          </p:nvPr>
        </p:nvSpPr>
        <p:spPr>
          <a:xfrm flipH="1">
            <a:off x="4369800" y="2991932"/>
            <a:ext cx="3452400" cy="99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45" name="Google Shape;45;p12"/>
          <p:cNvSpPr txBox="1">
            <a:spLocks noGrp="1"/>
          </p:cNvSpPr>
          <p:nvPr>
            <p:ph type="title" idx="5" hasCustomPrompt="1"/>
          </p:nvPr>
        </p:nvSpPr>
        <p:spPr>
          <a:xfrm>
            <a:off x="5464399" y="1651483"/>
            <a:ext cx="1263200" cy="77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4800"/>
            </a:lvl1pPr>
            <a:lvl2pPr lvl="1"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9pPr>
          </a:lstStyle>
          <a:p>
            <a:r>
              <a:t>xx%</a:t>
            </a:r>
          </a:p>
        </p:txBody>
      </p:sp>
      <p:sp>
        <p:nvSpPr>
          <p:cNvPr id="46" name="Google Shape;46;p12"/>
          <p:cNvSpPr txBox="1">
            <a:spLocks noGrp="1"/>
          </p:cNvSpPr>
          <p:nvPr>
            <p:ph type="ctrTitle" idx="6"/>
          </p:nvPr>
        </p:nvSpPr>
        <p:spPr>
          <a:xfrm flipH="1">
            <a:off x="7723616" y="2322796"/>
            <a:ext cx="327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1"/>
                </a:solidFill>
              </a:defRPr>
            </a:lvl1pPr>
            <a:lvl2pPr lvl="1" rtl="0">
              <a:spcBef>
                <a:spcPts val="0"/>
              </a:spcBef>
              <a:spcAft>
                <a:spcPts val="0"/>
              </a:spcAft>
              <a:buClr>
                <a:srgbClr val="434343"/>
              </a:buClr>
              <a:buSzPts val="1800"/>
              <a:buNone/>
              <a:defRPr sz="2400">
                <a:solidFill>
                  <a:srgbClr val="434343"/>
                </a:solidFill>
              </a:defRPr>
            </a:lvl2pPr>
            <a:lvl3pPr lvl="2" rtl="0">
              <a:spcBef>
                <a:spcPts val="0"/>
              </a:spcBef>
              <a:spcAft>
                <a:spcPts val="0"/>
              </a:spcAft>
              <a:buClr>
                <a:srgbClr val="434343"/>
              </a:buClr>
              <a:buSzPts val="1800"/>
              <a:buNone/>
              <a:defRPr sz="2400">
                <a:solidFill>
                  <a:srgbClr val="434343"/>
                </a:solidFill>
              </a:defRPr>
            </a:lvl3pPr>
            <a:lvl4pPr lvl="3" rtl="0">
              <a:spcBef>
                <a:spcPts val="0"/>
              </a:spcBef>
              <a:spcAft>
                <a:spcPts val="0"/>
              </a:spcAft>
              <a:buClr>
                <a:srgbClr val="434343"/>
              </a:buClr>
              <a:buSzPts val="1800"/>
              <a:buNone/>
              <a:defRPr sz="2400">
                <a:solidFill>
                  <a:srgbClr val="434343"/>
                </a:solidFill>
              </a:defRPr>
            </a:lvl4pPr>
            <a:lvl5pPr lvl="4" rtl="0">
              <a:spcBef>
                <a:spcPts val="0"/>
              </a:spcBef>
              <a:spcAft>
                <a:spcPts val="0"/>
              </a:spcAft>
              <a:buClr>
                <a:srgbClr val="434343"/>
              </a:buClr>
              <a:buSzPts val="1800"/>
              <a:buNone/>
              <a:defRPr sz="2400">
                <a:solidFill>
                  <a:srgbClr val="434343"/>
                </a:solidFill>
              </a:defRPr>
            </a:lvl5pPr>
            <a:lvl6pPr lvl="5" rtl="0">
              <a:spcBef>
                <a:spcPts val="0"/>
              </a:spcBef>
              <a:spcAft>
                <a:spcPts val="0"/>
              </a:spcAft>
              <a:buClr>
                <a:srgbClr val="434343"/>
              </a:buClr>
              <a:buSzPts val="1800"/>
              <a:buNone/>
              <a:defRPr sz="2400">
                <a:solidFill>
                  <a:srgbClr val="434343"/>
                </a:solidFill>
              </a:defRPr>
            </a:lvl6pPr>
            <a:lvl7pPr lvl="6" rtl="0">
              <a:spcBef>
                <a:spcPts val="0"/>
              </a:spcBef>
              <a:spcAft>
                <a:spcPts val="0"/>
              </a:spcAft>
              <a:buClr>
                <a:srgbClr val="434343"/>
              </a:buClr>
              <a:buSzPts val="1800"/>
              <a:buNone/>
              <a:defRPr sz="2400">
                <a:solidFill>
                  <a:srgbClr val="434343"/>
                </a:solidFill>
              </a:defRPr>
            </a:lvl7pPr>
            <a:lvl8pPr lvl="7" rtl="0">
              <a:spcBef>
                <a:spcPts val="0"/>
              </a:spcBef>
              <a:spcAft>
                <a:spcPts val="0"/>
              </a:spcAft>
              <a:buClr>
                <a:srgbClr val="434343"/>
              </a:buClr>
              <a:buSzPts val="1800"/>
              <a:buNone/>
              <a:defRPr sz="2400">
                <a:solidFill>
                  <a:srgbClr val="434343"/>
                </a:solidFill>
              </a:defRPr>
            </a:lvl8pPr>
            <a:lvl9pPr lvl="8" rtl="0">
              <a:spcBef>
                <a:spcPts val="0"/>
              </a:spcBef>
              <a:spcAft>
                <a:spcPts val="0"/>
              </a:spcAft>
              <a:buClr>
                <a:srgbClr val="434343"/>
              </a:buClr>
              <a:buSzPts val="1800"/>
              <a:buNone/>
              <a:defRPr sz="2400">
                <a:solidFill>
                  <a:srgbClr val="434343"/>
                </a:solidFill>
              </a:defRPr>
            </a:lvl9pPr>
          </a:lstStyle>
          <a:p>
            <a:endParaRPr/>
          </a:p>
        </p:txBody>
      </p:sp>
      <p:sp>
        <p:nvSpPr>
          <p:cNvPr id="47" name="Google Shape;47;p12"/>
          <p:cNvSpPr txBox="1">
            <a:spLocks noGrp="1"/>
          </p:cNvSpPr>
          <p:nvPr>
            <p:ph type="subTitle" idx="7"/>
          </p:nvPr>
        </p:nvSpPr>
        <p:spPr>
          <a:xfrm flipH="1">
            <a:off x="7632817" y="2991920"/>
            <a:ext cx="3452400" cy="99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48" name="Google Shape;48;p12"/>
          <p:cNvSpPr txBox="1">
            <a:spLocks noGrp="1"/>
          </p:cNvSpPr>
          <p:nvPr>
            <p:ph type="title" idx="8" hasCustomPrompt="1"/>
          </p:nvPr>
        </p:nvSpPr>
        <p:spPr>
          <a:xfrm>
            <a:off x="8656816" y="1652093"/>
            <a:ext cx="1404400" cy="77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4800"/>
            </a:lvl1pPr>
            <a:lvl2pPr lvl="1"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9pPr>
          </a:lstStyle>
          <a:p>
            <a:r>
              <a:t>xx%</a:t>
            </a:r>
          </a:p>
        </p:txBody>
      </p:sp>
      <p:sp>
        <p:nvSpPr>
          <p:cNvPr id="49" name="Google Shape;49;p12"/>
          <p:cNvSpPr txBox="1">
            <a:spLocks noGrp="1"/>
          </p:cNvSpPr>
          <p:nvPr>
            <p:ph type="ctrTitle" idx="9"/>
          </p:nvPr>
        </p:nvSpPr>
        <p:spPr>
          <a:xfrm flipH="1">
            <a:off x="2723141" y="4543985"/>
            <a:ext cx="327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1"/>
                </a:solidFill>
              </a:defRPr>
            </a:lvl1pPr>
            <a:lvl2pPr lvl="1" rtl="0">
              <a:spcBef>
                <a:spcPts val="0"/>
              </a:spcBef>
              <a:spcAft>
                <a:spcPts val="0"/>
              </a:spcAft>
              <a:buClr>
                <a:srgbClr val="434343"/>
              </a:buClr>
              <a:buSzPts val="1800"/>
              <a:buNone/>
              <a:defRPr sz="2400">
                <a:solidFill>
                  <a:srgbClr val="434343"/>
                </a:solidFill>
              </a:defRPr>
            </a:lvl2pPr>
            <a:lvl3pPr lvl="2" rtl="0">
              <a:spcBef>
                <a:spcPts val="0"/>
              </a:spcBef>
              <a:spcAft>
                <a:spcPts val="0"/>
              </a:spcAft>
              <a:buClr>
                <a:srgbClr val="434343"/>
              </a:buClr>
              <a:buSzPts val="1800"/>
              <a:buNone/>
              <a:defRPr sz="2400">
                <a:solidFill>
                  <a:srgbClr val="434343"/>
                </a:solidFill>
              </a:defRPr>
            </a:lvl3pPr>
            <a:lvl4pPr lvl="3" rtl="0">
              <a:spcBef>
                <a:spcPts val="0"/>
              </a:spcBef>
              <a:spcAft>
                <a:spcPts val="0"/>
              </a:spcAft>
              <a:buClr>
                <a:srgbClr val="434343"/>
              </a:buClr>
              <a:buSzPts val="1800"/>
              <a:buNone/>
              <a:defRPr sz="2400">
                <a:solidFill>
                  <a:srgbClr val="434343"/>
                </a:solidFill>
              </a:defRPr>
            </a:lvl4pPr>
            <a:lvl5pPr lvl="4" rtl="0">
              <a:spcBef>
                <a:spcPts val="0"/>
              </a:spcBef>
              <a:spcAft>
                <a:spcPts val="0"/>
              </a:spcAft>
              <a:buClr>
                <a:srgbClr val="434343"/>
              </a:buClr>
              <a:buSzPts val="1800"/>
              <a:buNone/>
              <a:defRPr sz="2400">
                <a:solidFill>
                  <a:srgbClr val="434343"/>
                </a:solidFill>
              </a:defRPr>
            </a:lvl5pPr>
            <a:lvl6pPr lvl="5" rtl="0">
              <a:spcBef>
                <a:spcPts val="0"/>
              </a:spcBef>
              <a:spcAft>
                <a:spcPts val="0"/>
              </a:spcAft>
              <a:buClr>
                <a:srgbClr val="434343"/>
              </a:buClr>
              <a:buSzPts val="1800"/>
              <a:buNone/>
              <a:defRPr sz="2400">
                <a:solidFill>
                  <a:srgbClr val="434343"/>
                </a:solidFill>
              </a:defRPr>
            </a:lvl6pPr>
            <a:lvl7pPr lvl="6" rtl="0">
              <a:spcBef>
                <a:spcPts val="0"/>
              </a:spcBef>
              <a:spcAft>
                <a:spcPts val="0"/>
              </a:spcAft>
              <a:buClr>
                <a:srgbClr val="434343"/>
              </a:buClr>
              <a:buSzPts val="1800"/>
              <a:buNone/>
              <a:defRPr sz="2400">
                <a:solidFill>
                  <a:srgbClr val="434343"/>
                </a:solidFill>
              </a:defRPr>
            </a:lvl7pPr>
            <a:lvl8pPr lvl="7" rtl="0">
              <a:spcBef>
                <a:spcPts val="0"/>
              </a:spcBef>
              <a:spcAft>
                <a:spcPts val="0"/>
              </a:spcAft>
              <a:buClr>
                <a:srgbClr val="434343"/>
              </a:buClr>
              <a:buSzPts val="1800"/>
              <a:buNone/>
              <a:defRPr sz="2400">
                <a:solidFill>
                  <a:srgbClr val="434343"/>
                </a:solidFill>
              </a:defRPr>
            </a:lvl8pPr>
            <a:lvl9pPr lvl="8" rtl="0">
              <a:spcBef>
                <a:spcPts val="0"/>
              </a:spcBef>
              <a:spcAft>
                <a:spcPts val="0"/>
              </a:spcAft>
              <a:buClr>
                <a:srgbClr val="434343"/>
              </a:buClr>
              <a:buSzPts val="1800"/>
              <a:buNone/>
              <a:defRPr sz="2400">
                <a:solidFill>
                  <a:srgbClr val="434343"/>
                </a:solidFill>
              </a:defRPr>
            </a:lvl9pPr>
          </a:lstStyle>
          <a:p>
            <a:endParaRPr/>
          </a:p>
        </p:txBody>
      </p:sp>
      <p:sp>
        <p:nvSpPr>
          <p:cNvPr id="50" name="Google Shape;50;p12"/>
          <p:cNvSpPr txBox="1">
            <a:spLocks noGrp="1"/>
          </p:cNvSpPr>
          <p:nvPr>
            <p:ph type="subTitle" idx="13"/>
          </p:nvPr>
        </p:nvSpPr>
        <p:spPr>
          <a:xfrm flipH="1">
            <a:off x="2723141" y="5225021"/>
            <a:ext cx="32708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51" name="Google Shape;51;p12"/>
          <p:cNvSpPr txBox="1">
            <a:spLocks noGrp="1"/>
          </p:cNvSpPr>
          <p:nvPr>
            <p:ph type="title" idx="14" hasCustomPrompt="1"/>
          </p:nvPr>
        </p:nvSpPr>
        <p:spPr>
          <a:xfrm>
            <a:off x="3726941" y="3870779"/>
            <a:ext cx="1263200" cy="77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4800"/>
            </a:lvl1pPr>
            <a:lvl2pPr lvl="1"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9pPr>
          </a:lstStyle>
          <a:p>
            <a:r>
              <a:t>xx%</a:t>
            </a:r>
          </a:p>
        </p:txBody>
      </p:sp>
      <p:sp>
        <p:nvSpPr>
          <p:cNvPr id="52" name="Google Shape;52;p12"/>
          <p:cNvSpPr txBox="1">
            <a:spLocks noGrp="1"/>
          </p:cNvSpPr>
          <p:nvPr>
            <p:ph type="ctrTitle" idx="15"/>
          </p:nvPr>
        </p:nvSpPr>
        <p:spPr>
          <a:xfrm flipH="1">
            <a:off x="6094861" y="4543985"/>
            <a:ext cx="327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1"/>
                </a:solidFill>
              </a:defRPr>
            </a:lvl1pPr>
            <a:lvl2pPr lvl="1" rtl="0">
              <a:spcBef>
                <a:spcPts val="0"/>
              </a:spcBef>
              <a:spcAft>
                <a:spcPts val="0"/>
              </a:spcAft>
              <a:buClr>
                <a:srgbClr val="434343"/>
              </a:buClr>
              <a:buSzPts val="1800"/>
              <a:buNone/>
              <a:defRPr sz="2400">
                <a:solidFill>
                  <a:srgbClr val="434343"/>
                </a:solidFill>
              </a:defRPr>
            </a:lvl2pPr>
            <a:lvl3pPr lvl="2" rtl="0">
              <a:spcBef>
                <a:spcPts val="0"/>
              </a:spcBef>
              <a:spcAft>
                <a:spcPts val="0"/>
              </a:spcAft>
              <a:buClr>
                <a:srgbClr val="434343"/>
              </a:buClr>
              <a:buSzPts val="1800"/>
              <a:buNone/>
              <a:defRPr sz="2400">
                <a:solidFill>
                  <a:srgbClr val="434343"/>
                </a:solidFill>
              </a:defRPr>
            </a:lvl3pPr>
            <a:lvl4pPr lvl="3" rtl="0">
              <a:spcBef>
                <a:spcPts val="0"/>
              </a:spcBef>
              <a:spcAft>
                <a:spcPts val="0"/>
              </a:spcAft>
              <a:buClr>
                <a:srgbClr val="434343"/>
              </a:buClr>
              <a:buSzPts val="1800"/>
              <a:buNone/>
              <a:defRPr sz="2400">
                <a:solidFill>
                  <a:srgbClr val="434343"/>
                </a:solidFill>
              </a:defRPr>
            </a:lvl4pPr>
            <a:lvl5pPr lvl="4" rtl="0">
              <a:spcBef>
                <a:spcPts val="0"/>
              </a:spcBef>
              <a:spcAft>
                <a:spcPts val="0"/>
              </a:spcAft>
              <a:buClr>
                <a:srgbClr val="434343"/>
              </a:buClr>
              <a:buSzPts val="1800"/>
              <a:buNone/>
              <a:defRPr sz="2400">
                <a:solidFill>
                  <a:srgbClr val="434343"/>
                </a:solidFill>
              </a:defRPr>
            </a:lvl5pPr>
            <a:lvl6pPr lvl="5" rtl="0">
              <a:spcBef>
                <a:spcPts val="0"/>
              </a:spcBef>
              <a:spcAft>
                <a:spcPts val="0"/>
              </a:spcAft>
              <a:buClr>
                <a:srgbClr val="434343"/>
              </a:buClr>
              <a:buSzPts val="1800"/>
              <a:buNone/>
              <a:defRPr sz="2400">
                <a:solidFill>
                  <a:srgbClr val="434343"/>
                </a:solidFill>
              </a:defRPr>
            </a:lvl6pPr>
            <a:lvl7pPr lvl="6" rtl="0">
              <a:spcBef>
                <a:spcPts val="0"/>
              </a:spcBef>
              <a:spcAft>
                <a:spcPts val="0"/>
              </a:spcAft>
              <a:buClr>
                <a:srgbClr val="434343"/>
              </a:buClr>
              <a:buSzPts val="1800"/>
              <a:buNone/>
              <a:defRPr sz="2400">
                <a:solidFill>
                  <a:srgbClr val="434343"/>
                </a:solidFill>
              </a:defRPr>
            </a:lvl7pPr>
            <a:lvl8pPr lvl="7" rtl="0">
              <a:spcBef>
                <a:spcPts val="0"/>
              </a:spcBef>
              <a:spcAft>
                <a:spcPts val="0"/>
              </a:spcAft>
              <a:buClr>
                <a:srgbClr val="434343"/>
              </a:buClr>
              <a:buSzPts val="1800"/>
              <a:buNone/>
              <a:defRPr sz="2400">
                <a:solidFill>
                  <a:srgbClr val="434343"/>
                </a:solidFill>
              </a:defRPr>
            </a:lvl8pPr>
            <a:lvl9pPr lvl="8" rtl="0">
              <a:spcBef>
                <a:spcPts val="0"/>
              </a:spcBef>
              <a:spcAft>
                <a:spcPts val="0"/>
              </a:spcAft>
              <a:buClr>
                <a:srgbClr val="434343"/>
              </a:buClr>
              <a:buSzPts val="1800"/>
              <a:buNone/>
              <a:defRPr sz="2400">
                <a:solidFill>
                  <a:srgbClr val="434343"/>
                </a:solidFill>
              </a:defRPr>
            </a:lvl9pPr>
          </a:lstStyle>
          <a:p>
            <a:endParaRPr/>
          </a:p>
        </p:txBody>
      </p:sp>
      <p:sp>
        <p:nvSpPr>
          <p:cNvPr id="53" name="Google Shape;53;p12"/>
          <p:cNvSpPr txBox="1">
            <a:spLocks noGrp="1"/>
          </p:cNvSpPr>
          <p:nvPr>
            <p:ph type="subTitle" idx="16"/>
          </p:nvPr>
        </p:nvSpPr>
        <p:spPr>
          <a:xfrm flipH="1">
            <a:off x="6140461" y="5225021"/>
            <a:ext cx="31796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54" name="Google Shape;54;p12"/>
          <p:cNvSpPr txBox="1">
            <a:spLocks noGrp="1"/>
          </p:cNvSpPr>
          <p:nvPr>
            <p:ph type="title" idx="17" hasCustomPrompt="1"/>
          </p:nvPr>
        </p:nvSpPr>
        <p:spPr>
          <a:xfrm>
            <a:off x="7098661" y="3870779"/>
            <a:ext cx="1263200" cy="77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5500"/>
              <a:buNone/>
              <a:defRPr sz="4800"/>
            </a:lvl1pPr>
            <a:lvl2pPr lvl="1"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5500"/>
              <a:buFont typeface="Fira Sans Extra Condensed Medium"/>
              <a:buNone/>
              <a:defRPr sz="7333">
                <a:latin typeface="Fira Sans Extra Condensed Medium"/>
                <a:ea typeface="Fira Sans Extra Condensed Medium"/>
                <a:cs typeface="Fira Sans Extra Condensed Medium"/>
                <a:sym typeface="Fira Sans Extra Condensed Medium"/>
              </a:defRPr>
            </a:lvl9pPr>
          </a:lstStyle>
          <a:p>
            <a:r>
              <a:t>xx%</a:t>
            </a:r>
          </a:p>
        </p:txBody>
      </p:sp>
      <p:sp>
        <p:nvSpPr>
          <p:cNvPr id="55" name="Google Shape;55;p12"/>
          <p:cNvSpPr txBox="1">
            <a:spLocks noGrp="1"/>
          </p:cNvSpPr>
          <p:nvPr>
            <p:ph type="title" idx="18"/>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11298189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3"/>
          <p:cNvSpPr txBox="1">
            <a:spLocks noGrp="1"/>
          </p:cNvSpPr>
          <p:nvPr>
            <p:ph type="ctrTitle"/>
          </p:nvPr>
        </p:nvSpPr>
        <p:spPr>
          <a:xfrm flipH="1">
            <a:off x="8736573" y="2681143"/>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58" name="Google Shape;58;p13"/>
          <p:cNvSpPr txBox="1">
            <a:spLocks noGrp="1"/>
          </p:cNvSpPr>
          <p:nvPr>
            <p:ph type="subTitle" idx="1"/>
          </p:nvPr>
        </p:nvSpPr>
        <p:spPr>
          <a:xfrm flipH="1">
            <a:off x="8630275" y="3297433"/>
            <a:ext cx="22932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59" name="Google Shape;59;p13"/>
          <p:cNvSpPr txBox="1">
            <a:spLocks noGrp="1"/>
          </p:cNvSpPr>
          <p:nvPr>
            <p:ph type="ctrTitle" idx="2"/>
          </p:nvPr>
        </p:nvSpPr>
        <p:spPr>
          <a:xfrm flipH="1">
            <a:off x="5055599" y="3284771"/>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60" name="Google Shape;60;p13"/>
          <p:cNvSpPr txBox="1">
            <a:spLocks noGrp="1"/>
          </p:cNvSpPr>
          <p:nvPr>
            <p:ph type="subTitle" idx="3"/>
          </p:nvPr>
        </p:nvSpPr>
        <p:spPr>
          <a:xfrm flipH="1">
            <a:off x="5055599" y="3917895"/>
            <a:ext cx="20808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61" name="Google Shape;61;p13"/>
          <p:cNvSpPr txBox="1">
            <a:spLocks noGrp="1"/>
          </p:cNvSpPr>
          <p:nvPr>
            <p:ph type="ctrTitle" idx="4"/>
          </p:nvPr>
        </p:nvSpPr>
        <p:spPr>
          <a:xfrm flipH="1">
            <a:off x="1428799" y="2681143"/>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62" name="Google Shape;62;p13"/>
          <p:cNvSpPr txBox="1">
            <a:spLocks noGrp="1"/>
          </p:cNvSpPr>
          <p:nvPr>
            <p:ph type="subTitle" idx="5"/>
          </p:nvPr>
        </p:nvSpPr>
        <p:spPr>
          <a:xfrm flipH="1">
            <a:off x="1428800" y="3297433"/>
            <a:ext cx="20808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63" name="Google Shape;63;p13"/>
          <p:cNvSpPr txBox="1">
            <a:spLocks noGrp="1"/>
          </p:cNvSpPr>
          <p:nvPr>
            <p:ph type="title" idx="6"/>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3628505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four columns">
  <p:cSld name="Title and four columns">
    <p:bg>
      <p:bgPr>
        <a:blipFill>
          <a:blip r:embed="rId2">
            <a:alphaModFix/>
          </a:blip>
          <a:stretch>
            <a:fillRect/>
          </a:stretch>
        </a:blipFill>
        <a:effectLst/>
      </p:bgPr>
    </p:bg>
    <p:spTree>
      <p:nvGrpSpPr>
        <p:cNvPr id="1" name="Shape 64"/>
        <p:cNvGrpSpPr/>
        <p:nvPr/>
      </p:nvGrpSpPr>
      <p:grpSpPr>
        <a:xfrm>
          <a:off x="0" y="0"/>
          <a:ext cx="0" cy="0"/>
          <a:chOff x="0" y="0"/>
          <a:chExt cx="0" cy="0"/>
        </a:xfrm>
      </p:grpSpPr>
      <p:sp>
        <p:nvSpPr>
          <p:cNvPr id="65" name="Google Shape;65;p14"/>
          <p:cNvSpPr txBox="1">
            <a:spLocks noGrp="1"/>
          </p:cNvSpPr>
          <p:nvPr>
            <p:ph type="ctrTitle"/>
          </p:nvPr>
        </p:nvSpPr>
        <p:spPr>
          <a:xfrm flipH="1">
            <a:off x="6834891" y="4712109"/>
            <a:ext cx="2492400" cy="770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66" name="Google Shape;66;p14"/>
          <p:cNvSpPr txBox="1">
            <a:spLocks noGrp="1"/>
          </p:cNvSpPr>
          <p:nvPr>
            <p:ph type="subTitle" idx="1"/>
          </p:nvPr>
        </p:nvSpPr>
        <p:spPr>
          <a:xfrm flipH="1">
            <a:off x="6834891" y="3955800"/>
            <a:ext cx="2492400" cy="85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67" name="Google Shape;67;p14"/>
          <p:cNvSpPr txBox="1">
            <a:spLocks noGrp="1"/>
          </p:cNvSpPr>
          <p:nvPr>
            <p:ph type="ctrTitle" idx="2"/>
          </p:nvPr>
        </p:nvSpPr>
        <p:spPr>
          <a:xfrm flipH="1">
            <a:off x="6867091" y="2780581"/>
            <a:ext cx="2428000" cy="61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68" name="Google Shape;68;p14"/>
          <p:cNvSpPr txBox="1">
            <a:spLocks noGrp="1"/>
          </p:cNvSpPr>
          <p:nvPr>
            <p:ph type="subTitle" idx="3"/>
          </p:nvPr>
        </p:nvSpPr>
        <p:spPr>
          <a:xfrm flipH="1">
            <a:off x="6834891" y="2022867"/>
            <a:ext cx="2492400" cy="85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69" name="Google Shape;69;p14"/>
          <p:cNvSpPr txBox="1">
            <a:spLocks noGrp="1"/>
          </p:cNvSpPr>
          <p:nvPr>
            <p:ph type="ctrTitle" idx="4"/>
          </p:nvPr>
        </p:nvSpPr>
        <p:spPr>
          <a:xfrm flipH="1">
            <a:off x="2989289" y="2785248"/>
            <a:ext cx="2391600" cy="61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70" name="Google Shape;70;p14"/>
          <p:cNvSpPr txBox="1">
            <a:spLocks noGrp="1"/>
          </p:cNvSpPr>
          <p:nvPr>
            <p:ph type="subTitle" idx="5"/>
          </p:nvPr>
        </p:nvSpPr>
        <p:spPr>
          <a:xfrm flipH="1">
            <a:off x="2938889" y="2022880"/>
            <a:ext cx="2492400" cy="85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71" name="Google Shape;71;p14"/>
          <p:cNvSpPr txBox="1">
            <a:spLocks noGrp="1"/>
          </p:cNvSpPr>
          <p:nvPr>
            <p:ph type="ctrTitle" idx="6"/>
          </p:nvPr>
        </p:nvSpPr>
        <p:spPr>
          <a:xfrm flipH="1">
            <a:off x="2938889" y="4712109"/>
            <a:ext cx="2492400" cy="770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72" name="Google Shape;72;p14"/>
          <p:cNvSpPr txBox="1">
            <a:spLocks noGrp="1"/>
          </p:cNvSpPr>
          <p:nvPr>
            <p:ph type="subTitle" idx="7"/>
          </p:nvPr>
        </p:nvSpPr>
        <p:spPr>
          <a:xfrm flipH="1">
            <a:off x="2938889" y="3955800"/>
            <a:ext cx="2492400" cy="85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73" name="Google Shape;73;p14"/>
          <p:cNvSpPr txBox="1">
            <a:spLocks noGrp="1"/>
          </p:cNvSpPr>
          <p:nvPr>
            <p:ph type="title" idx="8"/>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5163745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hree columms 2">
  <p:cSld name="Title and three columms 2">
    <p:bg>
      <p:bgPr>
        <a:blipFill>
          <a:blip r:embed="rId2">
            <a:alphaModFix/>
          </a:blip>
          <a:stretch>
            <a:fillRect/>
          </a:stretch>
        </a:blipFill>
        <a:effectLst/>
      </p:bgPr>
    </p:bg>
    <p:spTree>
      <p:nvGrpSpPr>
        <p:cNvPr id="1" name="Shape 74"/>
        <p:cNvGrpSpPr/>
        <p:nvPr/>
      </p:nvGrpSpPr>
      <p:grpSpPr>
        <a:xfrm>
          <a:off x="0" y="0"/>
          <a:ext cx="0" cy="0"/>
          <a:chOff x="0" y="0"/>
          <a:chExt cx="0" cy="0"/>
        </a:xfrm>
      </p:grpSpPr>
      <p:sp>
        <p:nvSpPr>
          <p:cNvPr id="75" name="Google Shape;75;p15"/>
          <p:cNvSpPr txBox="1">
            <a:spLocks noGrp="1"/>
          </p:cNvSpPr>
          <p:nvPr>
            <p:ph type="ctrTitle"/>
          </p:nvPr>
        </p:nvSpPr>
        <p:spPr>
          <a:xfrm flipH="1">
            <a:off x="1318973" y="3242252"/>
            <a:ext cx="26828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933"/>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76" name="Google Shape;76;p15"/>
          <p:cNvSpPr txBox="1">
            <a:spLocks noGrp="1"/>
          </p:cNvSpPr>
          <p:nvPr>
            <p:ph type="subTitle" idx="1"/>
          </p:nvPr>
        </p:nvSpPr>
        <p:spPr>
          <a:xfrm flipH="1">
            <a:off x="954173" y="3771319"/>
            <a:ext cx="3047600" cy="1167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77" name="Google Shape;77;p15"/>
          <p:cNvSpPr txBox="1">
            <a:spLocks noGrp="1"/>
          </p:cNvSpPr>
          <p:nvPr>
            <p:ph type="ctrTitle" idx="2"/>
          </p:nvPr>
        </p:nvSpPr>
        <p:spPr>
          <a:xfrm flipH="1">
            <a:off x="7672343" y="4333121"/>
            <a:ext cx="2080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933"/>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78" name="Google Shape;78;p15"/>
          <p:cNvSpPr txBox="1">
            <a:spLocks noGrp="1"/>
          </p:cNvSpPr>
          <p:nvPr>
            <p:ph type="subTitle" idx="3"/>
          </p:nvPr>
        </p:nvSpPr>
        <p:spPr>
          <a:xfrm flipH="1">
            <a:off x="7672343" y="4861831"/>
            <a:ext cx="3047600" cy="116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79" name="Google Shape;79;p15"/>
          <p:cNvSpPr txBox="1">
            <a:spLocks noGrp="1"/>
          </p:cNvSpPr>
          <p:nvPr>
            <p:ph type="ctrTitle" idx="4"/>
          </p:nvPr>
        </p:nvSpPr>
        <p:spPr>
          <a:xfrm flipH="1">
            <a:off x="8127113" y="1864105"/>
            <a:ext cx="2080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933"/>
            </a:lvl1pPr>
            <a:lvl2pPr lvl="1" algn="ctr" rtl="0">
              <a:spcBef>
                <a:spcPts val="0"/>
              </a:spcBef>
              <a:spcAft>
                <a:spcPts val="0"/>
              </a:spcAft>
              <a:buClr>
                <a:srgbClr val="434343"/>
              </a:buClr>
              <a:buSzPts val="1800"/>
              <a:buNone/>
              <a:defRPr sz="2400">
                <a:solidFill>
                  <a:srgbClr val="434343"/>
                </a:solidFill>
              </a:defRPr>
            </a:lvl2pPr>
            <a:lvl3pPr lvl="2" algn="ctr" rtl="0">
              <a:spcBef>
                <a:spcPts val="0"/>
              </a:spcBef>
              <a:spcAft>
                <a:spcPts val="0"/>
              </a:spcAft>
              <a:buClr>
                <a:srgbClr val="434343"/>
              </a:buClr>
              <a:buSzPts val="1800"/>
              <a:buNone/>
              <a:defRPr sz="2400">
                <a:solidFill>
                  <a:srgbClr val="434343"/>
                </a:solidFill>
              </a:defRPr>
            </a:lvl3pPr>
            <a:lvl4pPr lvl="3" algn="ctr" rtl="0">
              <a:spcBef>
                <a:spcPts val="0"/>
              </a:spcBef>
              <a:spcAft>
                <a:spcPts val="0"/>
              </a:spcAft>
              <a:buClr>
                <a:srgbClr val="434343"/>
              </a:buClr>
              <a:buSzPts val="1800"/>
              <a:buNone/>
              <a:defRPr sz="2400">
                <a:solidFill>
                  <a:srgbClr val="434343"/>
                </a:solidFill>
              </a:defRPr>
            </a:lvl4pPr>
            <a:lvl5pPr lvl="4" algn="ctr" rtl="0">
              <a:spcBef>
                <a:spcPts val="0"/>
              </a:spcBef>
              <a:spcAft>
                <a:spcPts val="0"/>
              </a:spcAft>
              <a:buClr>
                <a:srgbClr val="434343"/>
              </a:buClr>
              <a:buSzPts val="1800"/>
              <a:buNone/>
              <a:defRPr sz="2400">
                <a:solidFill>
                  <a:srgbClr val="434343"/>
                </a:solidFill>
              </a:defRPr>
            </a:lvl5pPr>
            <a:lvl6pPr lvl="5" algn="ctr" rtl="0">
              <a:spcBef>
                <a:spcPts val="0"/>
              </a:spcBef>
              <a:spcAft>
                <a:spcPts val="0"/>
              </a:spcAft>
              <a:buClr>
                <a:srgbClr val="434343"/>
              </a:buClr>
              <a:buSzPts val="1800"/>
              <a:buNone/>
              <a:defRPr sz="2400">
                <a:solidFill>
                  <a:srgbClr val="434343"/>
                </a:solidFill>
              </a:defRPr>
            </a:lvl6pPr>
            <a:lvl7pPr lvl="6" algn="ctr" rtl="0">
              <a:spcBef>
                <a:spcPts val="0"/>
              </a:spcBef>
              <a:spcAft>
                <a:spcPts val="0"/>
              </a:spcAft>
              <a:buClr>
                <a:srgbClr val="434343"/>
              </a:buClr>
              <a:buSzPts val="1800"/>
              <a:buNone/>
              <a:defRPr sz="2400">
                <a:solidFill>
                  <a:srgbClr val="434343"/>
                </a:solidFill>
              </a:defRPr>
            </a:lvl7pPr>
            <a:lvl8pPr lvl="7" algn="ctr" rtl="0">
              <a:spcBef>
                <a:spcPts val="0"/>
              </a:spcBef>
              <a:spcAft>
                <a:spcPts val="0"/>
              </a:spcAft>
              <a:buClr>
                <a:srgbClr val="434343"/>
              </a:buClr>
              <a:buSzPts val="1800"/>
              <a:buNone/>
              <a:defRPr sz="2400">
                <a:solidFill>
                  <a:srgbClr val="434343"/>
                </a:solidFill>
              </a:defRPr>
            </a:lvl8pPr>
            <a:lvl9pPr lvl="8" algn="ctr" rtl="0">
              <a:spcBef>
                <a:spcPts val="0"/>
              </a:spcBef>
              <a:spcAft>
                <a:spcPts val="0"/>
              </a:spcAft>
              <a:buClr>
                <a:srgbClr val="434343"/>
              </a:buClr>
              <a:buSzPts val="1800"/>
              <a:buNone/>
              <a:defRPr sz="2400">
                <a:solidFill>
                  <a:srgbClr val="434343"/>
                </a:solidFill>
              </a:defRPr>
            </a:lvl9pPr>
          </a:lstStyle>
          <a:p>
            <a:endParaRPr/>
          </a:p>
        </p:txBody>
      </p:sp>
      <p:sp>
        <p:nvSpPr>
          <p:cNvPr id="80" name="Google Shape;80;p15"/>
          <p:cNvSpPr txBox="1">
            <a:spLocks noGrp="1"/>
          </p:cNvSpPr>
          <p:nvPr>
            <p:ph type="subTitle" idx="5"/>
          </p:nvPr>
        </p:nvSpPr>
        <p:spPr>
          <a:xfrm flipH="1">
            <a:off x="8127113" y="2392815"/>
            <a:ext cx="3047600" cy="116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1" name="Google Shape;81;p15"/>
          <p:cNvSpPr txBox="1">
            <a:spLocks noGrp="1"/>
          </p:cNvSpPr>
          <p:nvPr>
            <p:ph type="title" idx="6"/>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7293884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bg>
      <p:bgPr>
        <a:blipFill>
          <a:blip r:embed="rId2">
            <a:alphaModFix/>
          </a:blip>
          <a:stretch>
            <a:fillRect/>
          </a:stretch>
        </a:blipFill>
        <a:effectLst/>
      </p:bgPr>
    </p:bg>
    <p:spTree>
      <p:nvGrpSpPr>
        <p:cNvPr id="1" name="Shape 82"/>
        <p:cNvGrpSpPr/>
        <p:nvPr/>
      </p:nvGrpSpPr>
      <p:grpSpPr>
        <a:xfrm>
          <a:off x="0" y="0"/>
          <a:ext cx="0" cy="0"/>
          <a:chOff x="0" y="0"/>
          <a:chExt cx="0" cy="0"/>
        </a:xfrm>
      </p:grpSpPr>
      <p:sp>
        <p:nvSpPr>
          <p:cNvPr id="83" name="Google Shape;83;p16"/>
          <p:cNvSpPr txBox="1">
            <a:spLocks noGrp="1"/>
          </p:cNvSpPr>
          <p:nvPr>
            <p:ph type="ctrTitle"/>
          </p:nvPr>
        </p:nvSpPr>
        <p:spPr>
          <a:xfrm flipH="1">
            <a:off x="3391537" y="1661273"/>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84" name="Google Shape;84;p16"/>
          <p:cNvSpPr txBox="1">
            <a:spLocks noGrp="1"/>
          </p:cNvSpPr>
          <p:nvPr>
            <p:ph type="subTitle" idx="1"/>
          </p:nvPr>
        </p:nvSpPr>
        <p:spPr>
          <a:xfrm flipH="1">
            <a:off x="3022137" y="2170380"/>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5" name="Google Shape;85;p16"/>
          <p:cNvSpPr txBox="1">
            <a:spLocks noGrp="1"/>
          </p:cNvSpPr>
          <p:nvPr>
            <p:ph type="ctrTitle" idx="2"/>
          </p:nvPr>
        </p:nvSpPr>
        <p:spPr>
          <a:xfrm flipH="1">
            <a:off x="3391537" y="4767044"/>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86" name="Google Shape;86;p16"/>
          <p:cNvSpPr txBox="1">
            <a:spLocks noGrp="1"/>
          </p:cNvSpPr>
          <p:nvPr>
            <p:ph type="subTitle" idx="3"/>
          </p:nvPr>
        </p:nvSpPr>
        <p:spPr>
          <a:xfrm flipH="1">
            <a:off x="3022144" y="5277733"/>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7" name="Google Shape;87;p16"/>
          <p:cNvSpPr txBox="1">
            <a:spLocks noGrp="1"/>
          </p:cNvSpPr>
          <p:nvPr>
            <p:ph type="ctrTitle" idx="4"/>
          </p:nvPr>
        </p:nvSpPr>
        <p:spPr>
          <a:xfrm flipH="1">
            <a:off x="3391537" y="3213796"/>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88" name="Google Shape;88;p16"/>
          <p:cNvSpPr txBox="1">
            <a:spLocks noGrp="1"/>
          </p:cNvSpPr>
          <p:nvPr>
            <p:ph type="subTitle" idx="5"/>
          </p:nvPr>
        </p:nvSpPr>
        <p:spPr>
          <a:xfrm flipH="1">
            <a:off x="3022144" y="3722900"/>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9" name="Google Shape;89;p16"/>
          <p:cNvSpPr txBox="1">
            <a:spLocks noGrp="1"/>
          </p:cNvSpPr>
          <p:nvPr>
            <p:ph type="ctrTitle" idx="6"/>
          </p:nvPr>
        </p:nvSpPr>
        <p:spPr>
          <a:xfrm flipH="1">
            <a:off x="6719663" y="3213795"/>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90" name="Google Shape;90;p16"/>
          <p:cNvSpPr txBox="1">
            <a:spLocks noGrp="1"/>
          </p:cNvSpPr>
          <p:nvPr>
            <p:ph type="subTitle" idx="7"/>
          </p:nvPr>
        </p:nvSpPr>
        <p:spPr>
          <a:xfrm flipH="1">
            <a:off x="6350263" y="3724475"/>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91" name="Google Shape;91;p16"/>
          <p:cNvSpPr txBox="1">
            <a:spLocks noGrp="1"/>
          </p:cNvSpPr>
          <p:nvPr>
            <p:ph type="ctrTitle" idx="8"/>
          </p:nvPr>
        </p:nvSpPr>
        <p:spPr>
          <a:xfrm flipH="1">
            <a:off x="6719663" y="4767044"/>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92" name="Google Shape;92;p16"/>
          <p:cNvSpPr txBox="1">
            <a:spLocks noGrp="1"/>
          </p:cNvSpPr>
          <p:nvPr>
            <p:ph type="subTitle" idx="9"/>
          </p:nvPr>
        </p:nvSpPr>
        <p:spPr>
          <a:xfrm flipH="1">
            <a:off x="6350263" y="5277724"/>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93" name="Google Shape;93;p16"/>
          <p:cNvSpPr txBox="1">
            <a:spLocks noGrp="1"/>
          </p:cNvSpPr>
          <p:nvPr>
            <p:ph type="ctrTitle" idx="13"/>
          </p:nvPr>
        </p:nvSpPr>
        <p:spPr>
          <a:xfrm flipH="1">
            <a:off x="6719663" y="1661273"/>
            <a:ext cx="2080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a:solidFill>
                  <a:schemeClr val="accent1"/>
                </a:solidFill>
              </a:defRPr>
            </a:lvl1pPr>
            <a:lvl2pPr lvl="1" algn="ctr" rtl="0">
              <a:spcBef>
                <a:spcPts val="0"/>
              </a:spcBef>
              <a:spcAft>
                <a:spcPts val="0"/>
              </a:spcAft>
              <a:buClr>
                <a:srgbClr val="434343"/>
              </a:buClr>
              <a:buSzPts val="1400"/>
              <a:buNone/>
              <a:defRPr sz="1867">
                <a:solidFill>
                  <a:srgbClr val="434343"/>
                </a:solidFill>
              </a:defRPr>
            </a:lvl2pPr>
            <a:lvl3pPr lvl="2" algn="ctr" rtl="0">
              <a:spcBef>
                <a:spcPts val="0"/>
              </a:spcBef>
              <a:spcAft>
                <a:spcPts val="0"/>
              </a:spcAft>
              <a:buClr>
                <a:srgbClr val="434343"/>
              </a:buClr>
              <a:buSzPts val="1400"/>
              <a:buNone/>
              <a:defRPr sz="1867">
                <a:solidFill>
                  <a:srgbClr val="434343"/>
                </a:solidFill>
              </a:defRPr>
            </a:lvl3pPr>
            <a:lvl4pPr lvl="3" algn="ctr" rtl="0">
              <a:spcBef>
                <a:spcPts val="0"/>
              </a:spcBef>
              <a:spcAft>
                <a:spcPts val="0"/>
              </a:spcAft>
              <a:buClr>
                <a:srgbClr val="434343"/>
              </a:buClr>
              <a:buSzPts val="1400"/>
              <a:buNone/>
              <a:defRPr sz="1867">
                <a:solidFill>
                  <a:srgbClr val="434343"/>
                </a:solidFill>
              </a:defRPr>
            </a:lvl4pPr>
            <a:lvl5pPr lvl="4" algn="ctr" rtl="0">
              <a:spcBef>
                <a:spcPts val="0"/>
              </a:spcBef>
              <a:spcAft>
                <a:spcPts val="0"/>
              </a:spcAft>
              <a:buClr>
                <a:srgbClr val="434343"/>
              </a:buClr>
              <a:buSzPts val="1400"/>
              <a:buNone/>
              <a:defRPr sz="1867">
                <a:solidFill>
                  <a:srgbClr val="434343"/>
                </a:solidFill>
              </a:defRPr>
            </a:lvl5pPr>
            <a:lvl6pPr lvl="5" algn="ctr" rtl="0">
              <a:spcBef>
                <a:spcPts val="0"/>
              </a:spcBef>
              <a:spcAft>
                <a:spcPts val="0"/>
              </a:spcAft>
              <a:buClr>
                <a:srgbClr val="434343"/>
              </a:buClr>
              <a:buSzPts val="1400"/>
              <a:buNone/>
              <a:defRPr sz="1867">
                <a:solidFill>
                  <a:srgbClr val="434343"/>
                </a:solidFill>
              </a:defRPr>
            </a:lvl6pPr>
            <a:lvl7pPr lvl="6" algn="ctr" rtl="0">
              <a:spcBef>
                <a:spcPts val="0"/>
              </a:spcBef>
              <a:spcAft>
                <a:spcPts val="0"/>
              </a:spcAft>
              <a:buClr>
                <a:srgbClr val="434343"/>
              </a:buClr>
              <a:buSzPts val="1400"/>
              <a:buNone/>
              <a:defRPr sz="1867">
                <a:solidFill>
                  <a:srgbClr val="434343"/>
                </a:solidFill>
              </a:defRPr>
            </a:lvl7pPr>
            <a:lvl8pPr lvl="7" algn="ctr" rtl="0">
              <a:spcBef>
                <a:spcPts val="0"/>
              </a:spcBef>
              <a:spcAft>
                <a:spcPts val="0"/>
              </a:spcAft>
              <a:buClr>
                <a:srgbClr val="434343"/>
              </a:buClr>
              <a:buSzPts val="1400"/>
              <a:buNone/>
              <a:defRPr sz="1867">
                <a:solidFill>
                  <a:srgbClr val="434343"/>
                </a:solidFill>
              </a:defRPr>
            </a:lvl8pPr>
            <a:lvl9pPr lvl="8" algn="ctr" rtl="0">
              <a:spcBef>
                <a:spcPts val="0"/>
              </a:spcBef>
              <a:spcAft>
                <a:spcPts val="0"/>
              </a:spcAft>
              <a:buClr>
                <a:srgbClr val="434343"/>
              </a:buClr>
              <a:buSzPts val="1400"/>
              <a:buNone/>
              <a:defRPr sz="1867">
                <a:solidFill>
                  <a:srgbClr val="434343"/>
                </a:solidFill>
              </a:defRPr>
            </a:lvl9pPr>
          </a:lstStyle>
          <a:p>
            <a:endParaRPr/>
          </a:p>
        </p:txBody>
      </p:sp>
      <p:sp>
        <p:nvSpPr>
          <p:cNvPr id="94" name="Google Shape;94;p16"/>
          <p:cNvSpPr txBox="1">
            <a:spLocks noGrp="1"/>
          </p:cNvSpPr>
          <p:nvPr>
            <p:ph type="subTitle" idx="14"/>
          </p:nvPr>
        </p:nvSpPr>
        <p:spPr>
          <a:xfrm flipH="1">
            <a:off x="6350263" y="2170380"/>
            <a:ext cx="2819600" cy="116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867"/>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95" name="Google Shape;95;p16"/>
          <p:cNvSpPr txBox="1">
            <a:spLocks noGrp="1"/>
          </p:cNvSpPr>
          <p:nvPr>
            <p:ph type="title" idx="15"/>
          </p:nvPr>
        </p:nvSpPr>
        <p:spPr>
          <a:xfrm>
            <a:off x="3228000" y="378144"/>
            <a:ext cx="5736000" cy="840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800"/>
            </a:lvl1pPr>
            <a:lvl2pPr lvl="1" algn="ctr" rtl="0">
              <a:spcBef>
                <a:spcPts val="0"/>
              </a:spcBef>
              <a:spcAft>
                <a:spcPts val="0"/>
              </a:spcAft>
              <a:buNone/>
              <a:defRPr sz="4800">
                <a:solidFill>
                  <a:schemeClr val="accent2"/>
                </a:solidFill>
              </a:defRPr>
            </a:lvl2pPr>
            <a:lvl3pPr lvl="2" algn="ctr" rtl="0">
              <a:spcBef>
                <a:spcPts val="0"/>
              </a:spcBef>
              <a:spcAft>
                <a:spcPts val="0"/>
              </a:spcAft>
              <a:buNone/>
              <a:defRPr sz="4800">
                <a:solidFill>
                  <a:schemeClr val="accent2"/>
                </a:solidFill>
              </a:defRPr>
            </a:lvl3pPr>
            <a:lvl4pPr lvl="3" algn="ctr" rtl="0">
              <a:spcBef>
                <a:spcPts val="0"/>
              </a:spcBef>
              <a:spcAft>
                <a:spcPts val="0"/>
              </a:spcAft>
              <a:buNone/>
              <a:defRPr sz="4800">
                <a:solidFill>
                  <a:schemeClr val="accent2"/>
                </a:solidFill>
              </a:defRPr>
            </a:lvl4pPr>
            <a:lvl5pPr lvl="4" algn="ctr" rtl="0">
              <a:spcBef>
                <a:spcPts val="0"/>
              </a:spcBef>
              <a:spcAft>
                <a:spcPts val="0"/>
              </a:spcAft>
              <a:buNone/>
              <a:defRPr sz="4800">
                <a:solidFill>
                  <a:schemeClr val="accent2"/>
                </a:solidFill>
              </a:defRPr>
            </a:lvl5pPr>
            <a:lvl6pPr lvl="5" algn="ctr" rtl="0">
              <a:spcBef>
                <a:spcPts val="0"/>
              </a:spcBef>
              <a:spcAft>
                <a:spcPts val="0"/>
              </a:spcAft>
              <a:buNone/>
              <a:defRPr sz="4800">
                <a:solidFill>
                  <a:schemeClr val="accent2"/>
                </a:solidFill>
              </a:defRPr>
            </a:lvl6pPr>
            <a:lvl7pPr lvl="6" algn="ctr" rtl="0">
              <a:spcBef>
                <a:spcPts val="0"/>
              </a:spcBef>
              <a:spcAft>
                <a:spcPts val="0"/>
              </a:spcAft>
              <a:buNone/>
              <a:defRPr sz="4800">
                <a:solidFill>
                  <a:schemeClr val="accent2"/>
                </a:solidFill>
              </a:defRPr>
            </a:lvl7pPr>
            <a:lvl8pPr lvl="7" algn="ctr" rtl="0">
              <a:spcBef>
                <a:spcPts val="0"/>
              </a:spcBef>
              <a:spcAft>
                <a:spcPts val="0"/>
              </a:spcAft>
              <a:buNone/>
              <a:defRPr sz="4800">
                <a:solidFill>
                  <a:schemeClr val="accent2"/>
                </a:solidFill>
              </a:defRPr>
            </a:lvl8pPr>
            <a:lvl9pPr lvl="8" algn="ctr" rtl="0">
              <a:spcBef>
                <a:spcPts val="0"/>
              </a:spcBef>
              <a:spcAft>
                <a:spcPts val="0"/>
              </a:spcAft>
              <a:buNone/>
              <a:defRPr sz="4800">
                <a:solidFill>
                  <a:schemeClr val="accent2"/>
                </a:solidFill>
              </a:defRPr>
            </a:lvl9pPr>
          </a:lstStyle>
          <a:p>
            <a:endParaRPr/>
          </a:p>
        </p:txBody>
      </p:sp>
    </p:spTree>
    <p:extLst>
      <p:ext uri="{BB962C8B-B14F-4D97-AF65-F5344CB8AC3E}">
        <p14:creationId xmlns:p14="http://schemas.microsoft.com/office/powerpoint/2010/main" val="9490493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ackground">
  <p:cSld name="Background">
    <p:bg>
      <p:bgPr>
        <a:solidFill>
          <a:schemeClr val="lt2"/>
        </a:solidFill>
        <a:effectLst/>
      </p:bgPr>
    </p:bg>
    <p:spTree>
      <p:nvGrpSpPr>
        <p:cNvPr id="1" name="Shape 119"/>
        <p:cNvGrpSpPr/>
        <p:nvPr/>
      </p:nvGrpSpPr>
      <p:grpSpPr>
        <a:xfrm>
          <a:off x="0" y="0"/>
          <a:ext cx="0" cy="0"/>
          <a:chOff x="0" y="0"/>
          <a:chExt cx="0" cy="0"/>
        </a:xfrm>
      </p:grpSpPr>
    </p:spTree>
    <p:extLst>
      <p:ext uri="{BB962C8B-B14F-4D97-AF65-F5344CB8AC3E}">
        <p14:creationId xmlns:p14="http://schemas.microsoft.com/office/powerpoint/2010/main" val="36365295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20"/>
        <p:cNvGrpSpPr/>
        <p:nvPr/>
      </p:nvGrpSpPr>
      <p:grpSpPr>
        <a:xfrm>
          <a:off x="0" y="0"/>
          <a:ext cx="0" cy="0"/>
          <a:chOff x="0" y="0"/>
          <a:chExt cx="0" cy="0"/>
        </a:xfrm>
      </p:grpSpPr>
    </p:spTree>
    <p:extLst>
      <p:ext uri="{BB962C8B-B14F-4D97-AF65-F5344CB8AC3E}">
        <p14:creationId xmlns:p14="http://schemas.microsoft.com/office/powerpoint/2010/main" val="187080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99809E-C05E-4DAD-AE8D-CE15FEC745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408460-84E7-4E09-853A-2852F7791F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6AA44A-3DF6-4CE7-89AA-BF02735A49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A2F95E-1451-4896-8A98-51A4FF0DE30C}" type="datetimeFigureOut">
              <a:rPr lang="en-GB" smtClean="0"/>
              <a:t>20/11/2023</a:t>
            </a:fld>
            <a:endParaRPr lang="en-GB"/>
          </a:p>
        </p:txBody>
      </p:sp>
      <p:sp>
        <p:nvSpPr>
          <p:cNvPr id="5" name="Footer Placeholder 4">
            <a:extLst>
              <a:ext uri="{FF2B5EF4-FFF2-40B4-BE49-F238E27FC236}">
                <a16:creationId xmlns:a16="http://schemas.microsoft.com/office/drawing/2014/main" id="{D393BBEC-CCEB-4EA7-B0DD-0F043C5BCB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11F1D68-7E86-49C0-99CF-2898E15F42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FEAD0-588D-4014-B340-1090344834B5}" type="slidenum">
              <a:rPr lang="en-GB" smtClean="0"/>
              <a:t>‹#›</a:t>
            </a:fld>
            <a:endParaRPr lang="en-GB"/>
          </a:p>
        </p:txBody>
      </p:sp>
    </p:spTree>
    <p:extLst>
      <p:ext uri="{BB962C8B-B14F-4D97-AF65-F5344CB8AC3E}">
        <p14:creationId xmlns:p14="http://schemas.microsoft.com/office/powerpoint/2010/main" val="1695895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1pPr>
            <a:lvl2pPr lvl="1">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2pPr>
            <a:lvl3pPr lvl="2">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3pPr>
            <a:lvl4pPr lvl="3">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4pPr>
            <a:lvl5pPr lvl="4">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5pPr>
            <a:lvl6pPr lvl="5">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6pPr>
            <a:lvl7pPr lvl="6">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7pPr>
            <a:lvl8pPr lvl="7">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8pPr>
            <a:lvl9pPr lvl="8">
              <a:spcBef>
                <a:spcPts val="0"/>
              </a:spcBef>
              <a:spcAft>
                <a:spcPts val="0"/>
              </a:spcAft>
              <a:buClr>
                <a:schemeClr val="dk1"/>
              </a:buClr>
              <a:buSzPts val="2400"/>
              <a:buFont typeface="Teko Light"/>
              <a:buNone/>
              <a:defRPr sz="2400">
                <a:solidFill>
                  <a:schemeClr val="dk1"/>
                </a:solidFill>
                <a:latin typeface="Teko Light"/>
                <a:ea typeface="Teko Light"/>
                <a:cs typeface="Teko Light"/>
                <a:sym typeface="Teko Light"/>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Hind Vadodara Light"/>
              <a:buChar char="●"/>
              <a:defRPr sz="1800">
                <a:solidFill>
                  <a:schemeClr val="dk1"/>
                </a:solidFill>
                <a:latin typeface="Hind Vadodara Light"/>
                <a:ea typeface="Hind Vadodara Light"/>
                <a:cs typeface="Hind Vadodara Light"/>
                <a:sym typeface="Hind Vadodara Light"/>
              </a:defRPr>
            </a:lvl1pPr>
            <a:lvl2pPr marL="914400" lvl="1" indent="-317500">
              <a:lnSpc>
                <a:spcPct val="115000"/>
              </a:lnSpc>
              <a:spcBef>
                <a:spcPts val="1600"/>
              </a:spcBef>
              <a:spcAft>
                <a:spcPts val="0"/>
              </a:spcAft>
              <a:buClr>
                <a:schemeClr val="dk1"/>
              </a:buClr>
              <a:buSzPts val="1400"/>
              <a:buFont typeface="Hind Vadodara Light"/>
              <a:buChar char="○"/>
              <a:defRPr>
                <a:solidFill>
                  <a:schemeClr val="dk1"/>
                </a:solidFill>
                <a:latin typeface="Hind Vadodara Light"/>
                <a:ea typeface="Hind Vadodara Light"/>
                <a:cs typeface="Hind Vadodara Light"/>
                <a:sym typeface="Hind Vadodara Light"/>
              </a:defRPr>
            </a:lvl2pPr>
            <a:lvl3pPr marL="1371600" lvl="2"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3pPr>
            <a:lvl4pPr marL="1828800" lvl="3"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4pPr>
            <a:lvl5pPr marL="2286000" lvl="4"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5pPr>
            <a:lvl6pPr marL="2743200" lvl="5"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6pPr>
            <a:lvl7pPr marL="3200400" lvl="6"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7pPr>
            <a:lvl8pPr marL="3657600" lvl="7" indent="-304800">
              <a:lnSpc>
                <a:spcPct val="115000"/>
              </a:lnSpc>
              <a:spcBef>
                <a:spcPts val="1600"/>
              </a:spcBef>
              <a:spcAft>
                <a:spcPts val="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8pPr>
            <a:lvl9pPr marL="4114800" lvl="8" indent="-304800">
              <a:lnSpc>
                <a:spcPct val="115000"/>
              </a:lnSpc>
              <a:spcBef>
                <a:spcPts val="1600"/>
              </a:spcBef>
              <a:spcAft>
                <a:spcPts val="1600"/>
              </a:spcAft>
              <a:buClr>
                <a:schemeClr val="dk1"/>
              </a:buClr>
              <a:buSzPts val="1200"/>
              <a:buFont typeface="Hind Vadodara Light"/>
              <a:buChar char="■"/>
              <a:defRPr sz="1200">
                <a:solidFill>
                  <a:schemeClr val="dk1"/>
                </a:solidFill>
                <a:latin typeface="Hind Vadodara Light"/>
                <a:ea typeface="Hind Vadodara Light"/>
                <a:cs typeface="Hind Vadodara Light"/>
                <a:sym typeface="Hind Vadodara Light"/>
              </a:defRPr>
            </a:lvl9pPr>
          </a:lstStyle>
          <a:p>
            <a:endParaRPr/>
          </a:p>
        </p:txBody>
      </p:sp>
    </p:spTree>
    <p:extLst>
      <p:ext uri="{BB962C8B-B14F-4D97-AF65-F5344CB8AC3E}">
        <p14:creationId xmlns:p14="http://schemas.microsoft.com/office/powerpoint/2010/main" val="378269900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7"/>
          <p:cNvSpPr txBox="1">
            <a:spLocks noGrp="1"/>
          </p:cNvSpPr>
          <p:nvPr>
            <p:ph type="ctrTitle"/>
          </p:nvPr>
        </p:nvSpPr>
        <p:spPr>
          <a:xfrm>
            <a:off x="3268360" y="2351646"/>
            <a:ext cx="6241400" cy="2836727"/>
          </a:xfrm>
          <a:prstGeom prst="rect">
            <a:avLst/>
          </a:prstGeom>
        </p:spPr>
        <p:txBody>
          <a:bodyPr spcFirstLastPara="1" wrap="square" lIns="121900" tIns="121900" rIns="121900" bIns="121900" anchor="b" anchorCtr="0">
            <a:noAutofit/>
          </a:bodyPr>
          <a:lstStyle/>
          <a:p>
            <a:r>
              <a:rPr lang="en-IN" sz="4800" b="1" dirty="0">
                <a:solidFill>
                  <a:srgbClr val="000000"/>
                </a:solidFill>
                <a:latin typeface="Arial" panose="020B0604020202020204" pitchFamily="34" charset="0"/>
                <a:ea typeface="Arial" panose="020B0604020202020204" pitchFamily="34" charset="0"/>
              </a:rPr>
              <a:t>Managing People </a:t>
            </a:r>
            <a:br>
              <a:rPr lang="en" sz="4800" b="1" dirty="0">
                <a:solidFill>
                  <a:srgbClr val="000000"/>
                </a:solidFill>
                <a:latin typeface="Arial" panose="020B0604020202020204" pitchFamily="34" charset="0"/>
                <a:ea typeface="Arial" panose="020B0604020202020204" pitchFamily="34" charset="0"/>
              </a:rPr>
            </a:br>
            <a:r>
              <a:rPr lang="en" sz="4800" b="1" dirty="0">
                <a:solidFill>
                  <a:srgbClr val="000000"/>
                </a:solidFill>
                <a:latin typeface="Arial" panose="020B0604020202020204" pitchFamily="34" charset="0"/>
                <a:ea typeface="Arial" panose="020B0604020202020204" pitchFamily="34" charset="0"/>
              </a:rPr>
              <a:t>: The </a:t>
            </a:r>
            <a:r>
              <a:rPr lang="en-IN" sz="4800" b="1" dirty="0">
                <a:solidFill>
                  <a:srgbClr val="000000"/>
                </a:solidFill>
                <a:latin typeface="Arial" panose="020B0604020202020204" pitchFamily="34" charset="0"/>
                <a:ea typeface="Arial" panose="020B0604020202020204" pitchFamily="34" charset="0"/>
              </a:rPr>
              <a:t>importance of technology in training </a:t>
            </a:r>
            <a:r>
              <a:rPr lang="en" sz="4800" b="1" dirty="0">
                <a:solidFill>
                  <a:srgbClr val="000000"/>
                </a:solidFill>
                <a:latin typeface="Arial" panose="020B0604020202020204" pitchFamily="34" charset="0"/>
                <a:ea typeface="Arial" panose="020B0604020202020204" pitchFamily="34" charset="0"/>
              </a:rPr>
              <a:t>employers and employees</a:t>
            </a:r>
            <a:endParaRPr sz="4800" b="1" dirty="0"/>
          </a:p>
        </p:txBody>
      </p:sp>
      <p:sp>
        <p:nvSpPr>
          <p:cNvPr id="2" name="Rectangle 2">
            <a:extLst>
              <a:ext uri="{FF2B5EF4-FFF2-40B4-BE49-F238E27FC236}">
                <a16:creationId xmlns:a16="http://schemas.microsoft.com/office/drawing/2014/main" id="{0AC7F6BB-1366-4478-9BF0-30EAFEC0496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1025" name="Picture 7">
            <a:extLst>
              <a:ext uri="{FF2B5EF4-FFF2-40B4-BE49-F238E27FC236}">
                <a16:creationId xmlns:a16="http://schemas.microsoft.com/office/drawing/2014/main" id="{DDD00CB2-8F28-4C0B-BB6F-29FB927F75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0" y="20595"/>
            <a:ext cx="3641725" cy="18129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3E652541-15E9-4494-89F4-ED29FF782510}"/>
              </a:ext>
            </a:extLst>
          </p:cNvPr>
          <p:cNvSpPr>
            <a:spLocks noChangeArrowheads="1"/>
          </p:cNvSpPr>
          <p:nvPr/>
        </p:nvSpPr>
        <p:spPr bwMode="auto">
          <a:xfrm>
            <a:off x="1" y="4866747"/>
            <a:ext cx="6096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1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GB" altLang="zh-CN"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Name : Petrica Dana</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zh-CN"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Student ID -2215984</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zh-CN"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Module code –LCBB 5004</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zh-CN"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Module name – Managing People</a:t>
            </a:r>
            <a:endParaRPr kumimoji="0" lang="en-GB" altLang="zh-CN" sz="800" b="0" i="0" u="none" strike="noStrike" cap="none" normalizeH="0" baseline="0" dirty="0">
              <a:ln>
                <a:noFill/>
              </a:ln>
              <a:solidFill>
                <a:schemeClr val="tx1"/>
              </a:solidFill>
              <a:effectLst/>
            </a:endParaRPr>
          </a:p>
          <a:p>
            <a:pPr lvl="0">
              <a:buFontTx/>
              <a:buChar char="•"/>
            </a:pPr>
            <a:r>
              <a:rPr kumimoji="0" lang="en-GB" altLang="zh-CN"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Lecturer-</a:t>
            </a:r>
            <a:r>
              <a:rPr lang="en-GB" dirty="0">
                <a:solidFill>
                  <a:srgbClr val="1D2125"/>
                </a:solidFill>
                <a:latin typeface="-apple-system"/>
              </a:rPr>
              <a:t>Dr </a:t>
            </a:r>
            <a:r>
              <a:rPr lang="en-GB" dirty="0" err="1">
                <a:solidFill>
                  <a:srgbClr val="1D2125"/>
                </a:solidFill>
                <a:latin typeface="-apple-system"/>
              </a:rPr>
              <a:t>Mushfiqur</a:t>
            </a:r>
            <a:r>
              <a:rPr lang="en-GB" dirty="0">
                <a:solidFill>
                  <a:srgbClr val="1D2125"/>
                </a:solidFill>
                <a:latin typeface="-apple-system"/>
              </a:rPr>
              <a:t> Rahman</a:t>
            </a:r>
            <a:endParaRPr kumimoji="0" lang="en-GB" altLang="zh-CN"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3"/>
          <p:cNvSpPr/>
          <p:nvPr/>
        </p:nvSpPr>
        <p:spPr>
          <a:xfrm rot="-7658695">
            <a:off x="3785882" y="4390578"/>
            <a:ext cx="15440573" cy="5276389"/>
          </a:xfrm>
          <a:custGeom>
            <a:avLst/>
            <a:gdLst/>
            <a:ahLst/>
            <a:cxnLst/>
            <a:rect l="l" t="t" r="r" b="b"/>
            <a:pathLst>
              <a:path w="83363" h="28487" extrusionOk="0">
                <a:moveTo>
                  <a:pt x="8782" y="9751"/>
                </a:moveTo>
                <a:cubicBezTo>
                  <a:pt x="9904" y="9751"/>
                  <a:pt x="11008" y="10189"/>
                  <a:pt x="11833" y="11014"/>
                </a:cubicBezTo>
                <a:cubicBezTo>
                  <a:pt x="13059" y="12240"/>
                  <a:pt x="13428" y="14096"/>
                  <a:pt x="12762" y="15705"/>
                </a:cubicBezTo>
                <a:cubicBezTo>
                  <a:pt x="12096" y="17313"/>
                  <a:pt x="10530" y="18362"/>
                  <a:pt x="8787" y="18362"/>
                </a:cubicBezTo>
                <a:cubicBezTo>
                  <a:pt x="6406" y="18362"/>
                  <a:pt x="4478" y="16435"/>
                  <a:pt x="4478" y="14054"/>
                </a:cubicBezTo>
                <a:cubicBezTo>
                  <a:pt x="4478" y="12318"/>
                  <a:pt x="5527" y="10745"/>
                  <a:pt x="7136" y="10079"/>
                </a:cubicBezTo>
                <a:cubicBezTo>
                  <a:pt x="7668" y="9858"/>
                  <a:pt x="8227" y="9751"/>
                  <a:pt x="8782" y="9751"/>
                </a:cubicBezTo>
                <a:close/>
                <a:moveTo>
                  <a:pt x="68293" y="3038"/>
                </a:moveTo>
                <a:cubicBezTo>
                  <a:pt x="69712" y="3038"/>
                  <a:pt x="71143" y="3313"/>
                  <a:pt x="72507" y="3879"/>
                </a:cubicBezTo>
                <a:cubicBezTo>
                  <a:pt x="76624" y="5586"/>
                  <a:pt x="79309" y="9604"/>
                  <a:pt x="79309" y="14054"/>
                </a:cubicBezTo>
                <a:cubicBezTo>
                  <a:pt x="79309" y="20140"/>
                  <a:pt x="74378" y="25072"/>
                  <a:pt x="68298" y="25072"/>
                </a:cubicBezTo>
                <a:cubicBezTo>
                  <a:pt x="63842" y="25072"/>
                  <a:pt x="59824" y="22386"/>
                  <a:pt x="58116" y="18270"/>
                </a:cubicBezTo>
                <a:cubicBezTo>
                  <a:pt x="56409" y="14153"/>
                  <a:pt x="57351" y="9420"/>
                  <a:pt x="60504" y="6267"/>
                </a:cubicBezTo>
                <a:cubicBezTo>
                  <a:pt x="62613" y="4158"/>
                  <a:pt x="65428" y="3038"/>
                  <a:pt x="68293" y="3038"/>
                </a:cubicBezTo>
                <a:close/>
                <a:moveTo>
                  <a:pt x="69116" y="1"/>
                </a:moveTo>
                <a:cubicBezTo>
                  <a:pt x="67760" y="1"/>
                  <a:pt x="66394" y="195"/>
                  <a:pt x="65060" y="591"/>
                </a:cubicBezTo>
                <a:cubicBezTo>
                  <a:pt x="64458" y="697"/>
                  <a:pt x="63863" y="839"/>
                  <a:pt x="63275" y="1038"/>
                </a:cubicBezTo>
                <a:cubicBezTo>
                  <a:pt x="60618" y="1895"/>
                  <a:pt x="58201" y="3595"/>
                  <a:pt x="55573" y="5388"/>
                </a:cubicBezTo>
                <a:cubicBezTo>
                  <a:pt x="51215" y="8364"/>
                  <a:pt x="46241" y="11574"/>
                  <a:pt x="38504" y="11574"/>
                </a:cubicBezTo>
                <a:cubicBezTo>
                  <a:pt x="35209" y="11574"/>
                  <a:pt x="27315" y="10837"/>
                  <a:pt x="20492" y="10128"/>
                </a:cubicBezTo>
                <a:cubicBezTo>
                  <a:pt x="19046" y="9980"/>
                  <a:pt x="17644" y="9824"/>
                  <a:pt x="16347" y="9682"/>
                </a:cubicBezTo>
                <a:cubicBezTo>
                  <a:pt x="14753" y="6941"/>
                  <a:pt x="11848" y="5331"/>
                  <a:pt x="8792" y="5331"/>
                </a:cubicBezTo>
                <a:cubicBezTo>
                  <a:pt x="8016" y="5331"/>
                  <a:pt x="7231" y="5435"/>
                  <a:pt x="6455" y="5650"/>
                </a:cubicBezTo>
                <a:cubicBezTo>
                  <a:pt x="2629" y="6713"/>
                  <a:pt x="0" y="10228"/>
                  <a:pt x="64" y="14203"/>
                </a:cubicBezTo>
                <a:cubicBezTo>
                  <a:pt x="128" y="18178"/>
                  <a:pt x="2863" y="21607"/>
                  <a:pt x="6725" y="22542"/>
                </a:cubicBezTo>
                <a:cubicBezTo>
                  <a:pt x="7415" y="22711"/>
                  <a:pt x="8109" y="22792"/>
                  <a:pt x="8796" y="22792"/>
                </a:cubicBezTo>
                <a:cubicBezTo>
                  <a:pt x="11951" y="22792"/>
                  <a:pt x="14933" y="21074"/>
                  <a:pt x="16481" y="18199"/>
                </a:cubicBezTo>
                <a:cubicBezTo>
                  <a:pt x="17629" y="18078"/>
                  <a:pt x="18855" y="17944"/>
                  <a:pt x="20123" y="17816"/>
                </a:cubicBezTo>
                <a:cubicBezTo>
                  <a:pt x="27032" y="17108"/>
                  <a:pt x="35152" y="16342"/>
                  <a:pt x="38504" y="16342"/>
                </a:cubicBezTo>
                <a:cubicBezTo>
                  <a:pt x="49422" y="16342"/>
                  <a:pt x="54829" y="22719"/>
                  <a:pt x="60795" y="25802"/>
                </a:cubicBezTo>
                <a:cubicBezTo>
                  <a:pt x="63258" y="27575"/>
                  <a:pt x="66177" y="28486"/>
                  <a:pt x="69121" y="28486"/>
                </a:cubicBezTo>
                <a:cubicBezTo>
                  <a:pt x="70987" y="28486"/>
                  <a:pt x="72864" y="28120"/>
                  <a:pt x="74640" y="27375"/>
                </a:cubicBezTo>
                <a:cubicBezTo>
                  <a:pt x="79210" y="25455"/>
                  <a:pt x="82455" y="21295"/>
                  <a:pt x="83207" y="16392"/>
                </a:cubicBezTo>
                <a:cubicBezTo>
                  <a:pt x="83313" y="15683"/>
                  <a:pt x="83362" y="14968"/>
                  <a:pt x="83362" y="14252"/>
                </a:cubicBezTo>
                <a:cubicBezTo>
                  <a:pt x="83362" y="9951"/>
                  <a:pt x="81428" y="5891"/>
                  <a:pt x="78091" y="3184"/>
                </a:cubicBezTo>
                <a:cubicBezTo>
                  <a:pt x="75521" y="1099"/>
                  <a:pt x="72345" y="1"/>
                  <a:pt x="6911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9" name="Google Shape;239;p33"/>
          <p:cNvSpPr/>
          <p:nvPr/>
        </p:nvSpPr>
        <p:spPr>
          <a:xfrm>
            <a:off x="6436700" y="1083000"/>
            <a:ext cx="4066000" cy="4066800"/>
          </a:xfrm>
          <a:prstGeom prst="ellipse">
            <a:avLst/>
          </a:prstGeom>
          <a:solidFill>
            <a:schemeClr val="lt1"/>
          </a:solidFill>
          <a:ln w="1143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 name="TextBox 6">
            <a:extLst>
              <a:ext uri="{FF2B5EF4-FFF2-40B4-BE49-F238E27FC236}">
                <a16:creationId xmlns:a16="http://schemas.microsoft.com/office/drawing/2014/main" id="{850DC568-D6D7-FE90-0F85-077336F5B113}"/>
              </a:ext>
            </a:extLst>
          </p:cNvPr>
          <p:cNvSpPr txBox="1"/>
          <p:nvPr/>
        </p:nvSpPr>
        <p:spPr>
          <a:xfrm>
            <a:off x="156804" y="1414885"/>
            <a:ext cx="5412509" cy="5943935"/>
          </a:xfrm>
          <a:prstGeom prst="rect">
            <a:avLst/>
          </a:prstGeom>
          <a:noFill/>
        </p:spPr>
        <p:txBody>
          <a:bodyPr wrap="square">
            <a:spAutoFit/>
          </a:bodyPr>
          <a:lstStyle/>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Flexibility and convenience: The offline platforms for training and development sessions are do not provide flexibility to learn from remote areas or arbitrary hours (</a:t>
            </a:r>
            <a:r>
              <a:rPr lang="en-IN" sz="1867" kern="100" dirty="0" err="1">
                <a:solidFill>
                  <a:srgbClr val="000000"/>
                </a:solidFill>
                <a:latin typeface="Times New Roman" panose="02020603050405020304" pitchFamily="18" charset="0"/>
                <a:ea typeface="Calibri" panose="020F0502020204030204" pitchFamily="34" charset="0"/>
                <a:cs typeface="Arial"/>
                <a:sym typeface="Arial"/>
              </a:rPr>
              <a:t>Isibika</a:t>
            </a:r>
            <a:r>
              <a:rPr lang="en-IN" sz="1867" kern="100" dirty="0">
                <a:solidFill>
                  <a:srgbClr val="000000"/>
                </a:solidFill>
                <a:latin typeface="Times New Roman" panose="02020603050405020304" pitchFamily="18" charset="0"/>
                <a:ea typeface="Calibri" panose="020F0502020204030204" pitchFamily="34" charset="0"/>
                <a:cs typeface="Arial"/>
                <a:sym typeface="Arial"/>
              </a:rPr>
              <a:t>, 2023)</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Accessibility: The online platforms are accessible to a large range of individuals who are working in professional organisations unlike the offline ones</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Personalised experience: Latest drastically inconvenient on offline platforms to provide personalised experience to the employees which is more feasible on online platforms. </a:t>
            </a:r>
          </a:p>
          <a:p>
            <a:pPr defTabSz="1219170">
              <a:lnSpc>
                <a:spcPct val="150000"/>
              </a:lnSpc>
              <a:spcBef>
                <a:spcPts val="800"/>
              </a:spcBef>
              <a:spcAft>
                <a:spcPts val="1067"/>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 </a:t>
            </a:r>
          </a:p>
        </p:txBody>
      </p:sp>
      <p:sp>
        <p:nvSpPr>
          <p:cNvPr id="9" name="TextBox 8">
            <a:extLst>
              <a:ext uri="{FF2B5EF4-FFF2-40B4-BE49-F238E27FC236}">
                <a16:creationId xmlns:a16="http://schemas.microsoft.com/office/drawing/2014/main" id="{05909CF0-0FD4-29CE-AD27-CFD5D2B1586A}"/>
              </a:ext>
            </a:extLst>
          </p:cNvPr>
          <p:cNvSpPr txBox="1"/>
          <p:nvPr/>
        </p:nvSpPr>
        <p:spPr>
          <a:xfrm>
            <a:off x="2231076" y="208525"/>
            <a:ext cx="8411248" cy="634341"/>
          </a:xfrm>
          <a:prstGeom prst="rect">
            <a:avLst/>
          </a:prstGeom>
          <a:noFill/>
        </p:spPr>
        <p:txBody>
          <a:bodyPr wrap="square">
            <a:spAutoFit/>
          </a:bodyPr>
          <a:lstStyle/>
          <a:p>
            <a:pPr defTabSz="1219170">
              <a:lnSpc>
                <a:spcPct val="150000"/>
              </a:lnSpc>
              <a:spcBef>
                <a:spcPts val="800"/>
              </a:spcBef>
              <a:spcAft>
                <a:spcPts val="1067"/>
              </a:spcAft>
              <a:buClr>
                <a:srgbClr val="000000"/>
              </a:buClr>
            </a:pPr>
            <a:r>
              <a:rPr lang="en-IN" sz="2667" b="1" kern="100" dirty="0">
                <a:solidFill>
                  <a:srgbClr val="000000"/>
                </a:solidFill>
                <a:latin typeface="Times New Roman" panose="02020603050405020304" pitchFamily="18" charset="0"/>
                <a:ea typeface="Calibri" panose="020F0502020204030204" pitchFamily="34" charset="0"/>
                <a:cs typeface="Arial"/>
                <a:sym typeface="Arial"/>
              </a:rPr>
              <a:t>Importance of technology in training and development </a:t>
            </a:r>
          </a:p>
        </p:txBody>
      </p:sp>
      <p:pic>
        <p:nvPicPr>
          <p:cNvPr id="9222" name="Picture 6" descr="Instructional Design Principles for Remote Teaching and Learning ...">
            <a:extLst>
              <a:ext uri="{FF2B5EF4-FFF2-40B4-BE49-F238E27FC236}">
                <a16:creationId xmlns:a16="http://schemas.microsoft.com/office/drawing/2014/main" id="{1B727C29-C6B4-BC1E-4593-CD480B3096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2282" y="1028982"/>
            <a:ext cx="4174836" cy="41748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8"/>
        <p:cNvGrpSpPr/>
        <p:nvPr/>
      </p:nvGrpSpPr>
      <p:grpSpPr>
        <a:xfrm>
          <a:off x="0" y="0"/>
          <a:ext cx="0" cy="0"/>
          <a:chOff x="0" y="0"/>
          <a:chExt cx="0" cy="0"/>
        </a:xfrm>
      </p:grpSpPr>
      <p:sp>
        <p:nvSpPr>
          <p:cNvPr id="27" name="Title 26">
            <a:extLst>
              <a:ext uri="{FF2B5EF4-FFF2-40B4-BE49-F238E27FC236}">
                <a16:creationId xmlns:a16="http://schemas.microsoft.com/office/drawing/2014/main" id="{67F4DC88-2960-D664-8F12-EB2BE461E9AA}"/>
              </a:ext>
            </a:extLst>
          </p:cNvPr>
          <p:cNvSpPr>
            <a:spLocks noGrp="1"/>
          </p:cNvSpPr>
          <p:nvPr>
            <p:ph type="title" idx="15"/>
          </p:nvPr>
        </p:nvSpPr>
        <p:spPr>
          <a:xfrm>
            <a:off x="678761" y="156471"/>
            <a:ext cx="11291564" cy="840000"/>
          </a:xfrm>
        </p:spPr>
        <p:txBody>
          <a:bodyPr/>
          <a:lstStyle/>
          <a:p>
            <a:r>
              <a:rPr lang="en-IN" b="1" kern="100" dirty="0">
                <a:latin typeface="Times New Roman" panose="02020603050405020304" pitchFamily="18" charset="0"/>
                <a:ea typeface="Calibri" panose="020F0502020204030204" pitchFamily="34" charset="0"/>
              </a:rPr>
              <a:t>Importance of technology in training and development </a:t>
            </a:r>
            <a:br>
              <a:rPr lang="en-IN" b="1" kern="100" dirty="0">
                <a:latin typeface="Times New Roman" panose="02020603050405020304" pitchFamily="18" charset="0"/>
                <a:ea typeface="Calibri" panose="020F0502020204030204" pitchFamily="34" charset="0"/>
              </a:rPr>
            </a:br>
            <a:endParaRPr lang="en-IN" dirty="0"/>
          </a:p>
        </p:txBody>
      </p:sp>
      <p:sp>
        <p:nvSpPr>
          <p:cNvPr id="29" name="TextBox 28">
            <a:extLst>
              <a:ext uri="{FF2B5EF4-FFF2-40B4-BE49-F238E27FC236}">
                <a16:creationId xmlns:a16="http://schemas.microsoft.com/office/drawing/2014/main" id="{C7566B1E-8150-4C4C-B906-6045A45C8E77}"/>
              </a:ext>
            </a:extLst>
          </p:cNvPr>
          <p:cNvSpPr txBox="1"/>
          <p:nvPr/>
        </p:nvSpPr>
        <p:spPr>
          <a:xfrm>
            <a:off x="2058060" y="1857946"/>
            <a:ext cx="8532969" cy="5688160"/>
          </a:xfrm>
          <a:prstGeom prst="rect">
            <a:avLst/>
          </a:prstGeom>
          <a:noFill/>
        </p:spPr>
        <p:txBody>
          <a:bodyPr wrap="square">
            <a:spAutoFit/>
          </a:bodyPr>
          <a:lstStyle/>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Cost effective: Online platforms are more cost effective than offline channels since they are in excess of five range of employees working in professional organisations (</a:t>
            </a:r>
            <a:r>
              <a:rPr lang="en-IN" sz="2133" kern="100" dirty="0" err="1">
                <a:solidFill>
                  <a:srgbClr val="000000"/>
                </a:solidFill>
                <a:latin typeface="Times New Roman" panose="02020603050405020304" pitchFamily="18" charset="0"/>
                <a:ea typeface="Calibri" panose="020F0502020204030204" pitchFamily="34" charset="0"/>
                <a:cs typeface="Arial"/>
                <a:sym typeface="Arial"/>
              </a:rPr>
              <a:t>Madavi</a:t>
            </a:r>
            <a:r>
              <a:rPr lang="en-IN" sz="2133" kern="100" dirty="0">
                <a:solidFill>
                  <a:srgbClr val="000000"/>
                </a:solidFill>
                <a:latin typeface="Times New Roman" panose="02020603050405020304" pitchFamily="18" charset="0"/>
                <a:ea typeface="Calibri" panose="020F0502020204030204" pitchFamily="34" charset="0"/>
                <a:cs typeface="Arial"/>
                <a:sym typeface="Arial"/>
              </a:rPr>
              <a:t>, 2022)</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Engaging learning facilities: Online platforms can be accessed arbitrarily and from remote areas. Therefore, they are not monotonous and tend to be more engaging. </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Improved data availability: Due to the technologies like search engine optimization (SEO) and big data analysis, the data availability has been enhanced on online platforms</a:t>
            </a:r>
          </a:p>
          <a:p>
            <a:pPr defTabSz="1219170">
              <a:lnSpc>
                <a:spcPct val="150000"/>
              </a:lnSpc>
              <a:spcBef>
                <a:spcPts val="800"/>
              </a:spcBef>
              <a:spcAft>
                <a:spcPts val="1067"/>
              </a:spcAft>
              <a:buClr>
                <a:srgbClr val="000000"/>
              </a:buClr>
            </a:pPr>
            <a:endParaRPr lang="en-IN" sz="2133" kern="100" dirty="0">
              <a:solidFill>
                <a:srgbClr val="000000"/>
              </a:solidFill>
              <a:latin typeface="Times New Roman" panose="02020603050405020304" pitchFamily="18" charset="0"/>
              <a:ea typeface="Calibri" panose="020F0502020204030204" pitchFamily="34" charset="0"/>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1026" name="Picture 2" descr="google-logo-icon-PNG-Transparent-Background | Salesforce Ben">
            <a:extLst>
              <a:ext uri="{FF2B5EF4-FFF2-40B4-BE49-F238E27FC236}">
                <a16:creationId xmlns:a16="http://schemas.microsoft.com/office/drawing/2014/main" id="{F650DD10-8757-A356-7A24-8E509F370A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8653" y="1381699"/>
            <a:ext cx="4080720" cy="4080720"/>
          </a:xfrm>
          <a:prstGeom prst="rect">
            <a:avLst/>
          </a:prstGeom>
          <a:noFill/>
          <a:extLst>
            <a:ext uri="{909E8E84-426E-40DD-AFC4-6F175D3DCCD1}">
              <a14:hiddenFill xmlns:a14="http://schemas.microsoft.com/office/drawing/2010/main">
                <a:solidFill>
                  <a:srgbClr val="FFFFFF"/>
                </a:solidFill>
              </a14:hiddenFill>
            </a:ext>
          </a:extLst>
        </p:spPr>
      </p:pic>
      <p:sp>
        <p:nvSpPr>
          <p:cNvPr id="217" name="Google Shape;217;p32"/>
          <p:cNvSpPr txBox="1">
            <a:spLocks noGrp="1"/>
          </p:cNvSpPr>
          <p:nvPr>
            <p:ph type="title" idx="6"/>
          </p:nvPr>
        </p:nvSpPr>
        <p:spPr>
          <a:xfrm>
            <a:off x="3051013" y="273619"/>
            <a:ext cx="5736000" cy="840000"/>
          </a:xfrm>
          <a:prstGeom prst="rect">
            <a:avLst/>
          </a:prstGeom>
        </p:spPr>
        <p:txBody>
          <a:bodyPr spcFirstLastPara="1" wrap="square" lIns="121900" tIns="121900" rIns="121900" bIns="121900" anchor="t" anchorCtr="0">
            <a:noAutofit/>
          </a:bodyPr>
          <a:lstStyle/>
          <a:p>
            <a:r>
              <a:rPr lang="en-IN" dirty="0"/>
              <a:t>Google</a:t>
            </a:r>
            <a:endParaRPr dirty="0"/>
          </a:p>
        </p:txBody>
      </p:sp>
      <p:sp>
        <p:nvSpPr>
          <p:cNvPr id="218" name="Google Shape;218;p32"/>
          <p:cNvSpPr/>
          <p:nvPr/>
        </p:nvSpPr>
        <p:spPr>
          <a:xfrm rot="5990292">
            <a:off x="5644996" y="3815039"/>
            <a:ext cx="2575953" cy="1175543"/>
          </a:xfrm>
          <a:custGeom>
            <a:avLst/>
            <a:gdLst/>
            <a:ahLst/>
            <a:cxnLst/>
            <a:rect l="l" t="t" r="r" b="b"/>
            <a:pathLst>
              <a:path w="91506" h="41759" extrusionOk="0">
                <a:moveTo>
                  <a:pt x="68494" y="4454"/>
                </a:moveTo>
                <a:cubicBezTo>
                  <a:pt x="72710" y="4454"/>
                  <a:pt x="76855" y="6104"/>
                  <a:pt x="79946" y="9204"/>
                </a:cubicBezTo>
                <a:cubicBezTo>
                  <a:pt x="84553" y="13825"/>
                  <a:pt x="85923" y="20778"/>
                  <a:pt x="83408" y="26812"/>
                </a:cubicBezTo>
                <a:cubicBezTo>
                  <a:pt x="80911" y="32836"/>
                  <a:pt x="75021" y="36747"/>
                  <a:pt x="68506" y="36747"/>
                </a:cubicBezTo>
                <a:cubicBezTo>
                  <a:pt x="68494" y="36747"/>
                  <a:pt x="68482" y="36747"/>
                  <a:pt x="68470" y="36747"/>
                </a:cubicBezTo>
                <a:cubicBezTo>
                  <a:pt x="59553" y="36733"/>
                  <a:pt x="52346" y="29497"/>
                  <a:pt x="52360" y="20580"/>
                </a:cubicBezTo>
                <a:cubicBezTo>
                  <a:pt x="52360" y="14037"/>
                  <a:pt x="56317" y="8158"/>
                  <a:pt x="62351" y="5671"/>
                </a:cubicBezTo>
                <a:cubicBezTo>
                  <a:pt x="64338" y="4852"/>
                  <a:pt x="66425" y="4454"/>
                  <a:pt x="68494" y="4454"/>
                </a:cubicBezTo>
                <a:close/>
                <a:moveTo>
                  <a:pt x="69707" y="1"/>
                </a:moveTo>
                <a:cubicBezTo>
                  <a:pt x="67735" y="1"/>
                  <a:pt x="65749" y="280"/>
                  <a:pt x="63807" y="852"/>
                </a:cubicBezTo>
                <a:cubicBezTo>
                  <a:pt x="52010" y="2757"/>
                  <a:pt x="44539" y="16878"/>
                  <a:pt x="24919" y="16878"/>
                </a:cubicBezTo>
                <a:cubicBezTo>
                  <a:pt x="24889" y="16878"/>
                  <a:pt x="24860" y="16878"/>
                  <a:pt x="24831" y="16878"/>
                </a:cubicBezTo>
                <a:cubicBezTo>
                  <a:pt x="20520" y="16863"/>
                  <a:pt x="10826" y="15987"/>
                  <a:pt x="1682" y="15040"/>
                </a:cubicBezTo>
                <a:lnTo>
                  <a:pt x="1682" y="15040"/>
                </a:lnTo>
                <a:cubicBezTo>
                  <a:pt x="1795" y="16143"/>
                  <a:pt x="1824" y="17245"/>
                  <a:pt x="1781" y="18347"/>
                </a:cubicBezTo>
                <a:cubicBezTo>
                  <a:pt x="1640" y="20919"/>
                  <a:pt x="1046" y="23435"/>
                  <a:pt x="1" y="25767"/>
                </a:cubicBezTo>
                <a:cubicBezTo>
                  <a:pt x="9610" y="24820"/>
                  <a:pt x="20252" y="23873"/>
                  <a:pt x="24816" y="23873"/>
                </a:cubicBezTo>
                <a:cubicBezTo>
                  <a:pt x="40828" y="23915"/>
                  <a:pt x="48742" y="33257"/>
                  <a:pt x="57476" y="37807"/>
                </a:cubicBezTo>
                <a:cubicBezTo>
                  <a:pt x="61097" y="40414"/>
                  <a:pt x="65389" y="41759"/>
                  <a:pt x="69716" y="41759"/>
                </a:cubicBezTo>
                <a:cubicBezTo>
                  <a:pt x="72380" y="41759"/>
                  <a:pt x="75058" y="41249"/>
                  <a:pt x="77600" y="40210"/>
                </a:cubicBezTo>
                <a:cubicBezTo>
                  <a:pt x="84270" y="37482"/>
                  <a:pt x="89061" y="31504"/>
                  <a:pt x="90290" y="24396"/>
                </a:cubicBezTo>
                <a:cubicBezTo>
                  <a:pt x="91506" y="17302"/>
                  <a:pt x="88962" y="10066"/>
                  <a:pt x="83577" y="5275"/>
                </a:cubicBezTo>
                <a:cubicBezTo>
                  <a:pt x="79706" y="1831"/>
                  <a:pt x="74753" y="1"/>
                  <a:pt x="6970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9" name="Google Shape;219;p32"/>
          <p:cNvSpPr/>
          <p:nvPr/>
        </p:nvSpPr>
        <p:spPr>
          <a:xfrm rot="-1853308">
            <a:off x="4082435" y="2621670"/>
            <a:ext cx="3988819" cy="1281033"/>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0" name="Google Shape;220;p32"/>
          <p:cNvSpPr/>
          <p:nvPr/>
        </p:nvSpPr>
        <p:spPr>
          <a:xfrm rot="-207137">
            <a:off x="6352393" y="4562251"/>
            <a:ext cx="956536" cy="956536"/>
          </a:xfrm>
          <a:prstGeom prst="ellipse">
            <a:avLst/>
          </a:prstGeom>
          <a:solidFill>
            <a:schemeClr val="accent4"/>
          </a:solidFill>
          <a:ln w="381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1" name="Google Shape;221;p32"/>
          <p:cNvSpPr/>
          <p:nvPr/>
        </p:nvSpPr>
        <p:spPr>
          <a:xfrm>
            <a:off x="4486551" y="3439700"/>
            <a:ext cx="956400" cy="956400"/>
          </a:xfrm>
          <a:prstGeom prst="ellipse">
            <a:avLst/>
          </a:prstGeom>
          <a:solidFill>
            <a:schemeClr val="accent1"/>
          </a:solidFill>
          <a:ln w="381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2" name="Google Shape;222;p32"/>
          <p:cNvSpPr/>
          <p:nvPr/>
        </p:nvSpPr>
        <p:spPr>
          <a:xfrm>
            <a:off x="6771251" y="2082133"/>
            <a:ext cx="956400" cy="956400"/>
          </a:xfrm>
          <a:prstGeom prst="ellipse">
            <a:avLst/>
          </a:prstGeom>
          <a:solidFill>
            <a:schemeClr val="accent2"/>
          </a:solidFill>
          <a:ln w="381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3" name="Google Shape;223;p32"/>
          <p:cNvSpPr txBox="1">
            <a:spLocks noGrp="1"/>
          </p:cNvSpPr>
          <p:nvPr>
            <p:ph type="ctrTitle"/>
          </p:nvPr>
        </p:nvSpPr>
        <p:spPr>
          <a:xfrm flipH="1">
            <a:off x="1318973" y="3242252"/>
            <a:ext cx="2682800" cy="770400"/>
          </a:xfrm>
          <a:prstGeom prst="rect">
            <a:avLst/>
          </a:prstGeom>
        </p:spPr>
        <p:txBody>
          <a:bodyPr spcFirstLastPara="1" wrap="square" lIns="121900" tIns="121900" rIns="121900" bIns="121900" anchor="b" anchorCtr="0">
            <a:noAutofit/>
          </a:bodyPr>
          <a:lstStyle/>
          <a:p>
            <a:r>
              <a:rPr lang="en" dirty="0"/>
              <a:t>Google amplify</a:t>
            </a:r>
            <a:endParaRPr dirty="0"/>
          </a:p>
        </p:txBody>
      </p:sp>
      <p:sp>
        <p:nvSpPr>
          <p:cNvPr id="224" name="Google Shape;224;p32"/>
          <p:cNvSpPr txBox="1">
            <a:spLocks noGrp="1"/>
          </p:cNvSpPr>
          <p:nvPr>
            <p:ph type="subTitle" idx="1"/>
          </p:nvPr>
        </p:nvSpPr>
        <p:spPr>
          <a:xfrm flipH="1">
            <a:off x="954173" y="3771319"/>
            <a:ext cx="3047600" cy="1167200"/>
          </a:xfrm>
          <a:prstGeom prst="rect">
            <a:avLst/>
          </a:prstGeom>
        </p:spPr>
        <p:txBody>
          <a:bodyPr spcFirstLastPara="1" wrap="square" lIns="121900" tIns="121900" rIns="121900" bIns="121900" anchor="t" anchorCtr="0">
            <a:noAutofit/>
          </a:bodyPr>
          <a:lstStyle/>
          <a:p>
            <a:pPr marL="0" indent="0"/>
            <a:r>
              <a:rPr lang="en-IN" kern="100" dirty="0">
                <a:latin typeface="Times New Roman" panose="02020603050405020304" pitchFamily="18" charset="0"/>
                <a:ea typeface="Calibri" panose="020F0502020204030204" pitchFamily="34" charset="0"/>
              </a:rPr>
              <a:t>Google amplifier is an online channel which is dedicated to circulate the training content within the employees quite frequently (</a:t>
            </a:r>
            <a:r>
              <a:rPr lang="en-IN" kern="100" dirty="0" err="1">
                <a:latin typeface="Times New Roman" panose="02020603050405020304" pitchFamily="18" charset="0"/>
                <a:ea typeface="Calibri" panose="020F0502020204030204" pitchFamily="34" charset="0"/>
              </a:rPr>
              <a:t>Sukmawati</a:t>
            </a:r>
            <a:r>
              <a:rPr lang="en-IN" kern="100" dirty="0">
                <a:latin typeface="Times New Roman" panose="02020603050405020304" pitchFamily="18" charset="0"/>
                <a:ea typeface="Calibri" panose="020F0502020204030204" pitchFamily="34" charset="0"/>
              </a:rPr>
              <a:t>, 2019)</a:t>
            </a:r>
            <a:endParaRPr lang="en-US" dirty="0"/>
          </a:p>
        </p:txBody>
      </p:sp>
      <p:sp>
        <p:nvSpPr>
          <p:cNvPr id="225" name="Google Shape;225;p32"/>
          <p:cNvSpPr txBox="1">
            <a:spLocks noGrp="1"/>
          </p:cNvSpPr>
          <p:nvPr>
            <p:ph type="ctrTitle" idx="2"/>
          </p:nvPr>
        </p:nvSpPr>
        <p:spPr>
          <a:xfrm flipH="1">
            <a:off x="7672343" y="4350773"/>
            <a:ext cx="2080800" cy="770400"/>
          </a:xfrm>
          <a:prstGeom prst="rect">
            <a:avLst/>
          </a:prstGeom>
        </p:spPr>
        <p:txBody>
          <a:bodyPr spcFirstLastPara="1" wrap="square" lIns="121900" tIns="121900" rIns="121900" bIns="121900" anchor="b" anchorCtr="0">
            <a:noAutofit/>
          </a:bodyPr>
          <a:lstStyle/>
          <a:p>
            <a:r>
              <a:rPr lang="en-IN" dirty="0"/>
              <a:t>Code-labs</a:t>
            </a:r>
            <a:endParaRPr dirty="0"/>
          </a:p>
        </p:txBody>
      </p:sp>
      <p:sp>
        <p:nvSpPr>
          <p:cNvPr id="226" name="Google Shape;226;p32"/>
          <p:cNvSpPr txBox="1">
            <a:spLocks noGrp="1"/>
          </p:cNvSpPr>
          <p:nvPr>
            <p:ph type="subTitle" idx="3"/>
          </p:nvPr>
        </p:nvSpPr>
        <p:spPr>
          <a:xfrm flipH="1">
            <a:off x="7672343" y="4879483"/>
            <a:ext cx="3047600" cy="1167200"/>
          </a:xfrm>
          <a:prstGeom prst="rect">
            <a:avLst/>
          </a:prstGeom>
        </p:spPr>
        <p:txBody>
          <a:bodyPr spcFirstLastPara="1" wrap="square" lIns="121900" tIns="121900" rIns="121900" bIns="121900" anchor="t" anchorCtr="0">
            <a:noAutofit/>
          </a:bodyPr>
          <a:lstStyle/>
          <a:p>
            <a:pPr marL="0" indent="0"/>
            <a:r>
              <a:rPr lang="en-IN" dirty="0">
                <a:effectLst/>
                <a:latin typeface="Times New Roman" panose="02020603050405020304" pitchFamily="18" charset="0"/>
                <a:ea typeface="Calibri" panose="020F0502020204030204" pitchFamily="34" charset="0"/>
              </a:rPr>
              <a:t>Code-labs is a platform developed by the programmers of Google to help the employees learn more about coding nuances</a:t>
            </a:r>
            <a:endParaRPr dirty="0"/>
          </a:p>
        </p:txBody>
      </p:sp>
      <p:sp>
        <p:nvSpPr>
          <p:cNvPr id="227" name="Google Shape;227;p32"/>
          <p:cNvSpPr txBox="1">
            <a:spLocks noGrp="1"/>
          </p:cNvSpPr>
          <p:nvPr>
            <p:ph type="ctrTitle"/>
          </p:nvPr>
        </p:nvSpPr>
        <p:spPr>
          <a:xfrm flipH="1">
            <a:off x="4458551" y="3652333"/>
            <a:ext cx="1012400" cy="531200"/>
          </a:xfrm>
          <a:prstGeom prst="rect">
            <a:avLst/>
          </a:prstGeom>
        </p:spPr>
        <p:txBody>
          <a:bodyPr spcFirstLastPara="1" wrap="square" lIns="121900" tIns="121900" rIns="121900" bIns="121900" anchor="ctr" anchorCtr="0">
            <a:noAutofit/>
          </a:bodyPr>
          <a:lstStyle/>
          <a:p>
            <a:pPr algn="ctr"/>
            <a:r>
              <a:rPr lang="en" sz="4000">
                <a:solidFill>
                  <a:schemeClr val="lt1"/>
                </a:solidFill>
              </a:rPr>
              <a:t>01</a:t>
            </a:r>
            <a:endParaRPr sz="4000">
              <a:solidFill>
                <a:schemeClr val="lt1"/>
              </a:solidFill>
            </a:endParaRPr>
          </a:p>
        </p:txBody>
      </p:sp>
      <p:sp>
        <p:nvSpPr>
          <p:cNvPr id="228" name="Google Shape;228;p32"/>
          <p:cNvSpPr txBox="1">
            <a:spLocks noGrp="1"/>
          </p:cNvSpPr>
          <p:nvPr>
            <p:ph type="ctrTitle"/>
          </p:nvPr>
        </p:nvSpPr>
        <p:spPr>
          <a:xfrm flipH="1">
            <a:off x="6729551" y="2237788"/>
            <a:ext cx="1039600" cy="632000"/>
          </a:xfrm>
          <a:prstGeom prst="rect">
            <a:avLst/>
          </a:prstGeom>
        </p:spPr>
        <p:txBody>
          <a:bodyPr spcFirstLastPara="1" wrap="square" lIns="121900" tIns="121900" rIns="121900" bIns="121900" anchor="ctr" anchorCtr="0">
            <a:noAutofit/>
          </a:bodyPr>
          <a:lstStyle/>
          <a:p>
            <a:pPr algn="ctr"/>
            <a:r>
              <a:rPr lang="en" sz="4000">
                <a:solidFill>
                  <a:schemeClr val="lt1"/>
                </a:solidFill>
              </a:rPr>
              <a:t>02</a:t>
            </a:r>
            <a:endParaRPr sz="4000">
              <a:solidFill>
                <a:schemeClr val="lt1"/>
              </a:solidFill>
            </a:endParaRPr>
          </a:p>
        </p:txBody>
      </p:sp>
      <p:sp>
        <p:nvSpPr>
          <p:cNvPr id="229" name="Google Shape;229;p32"/>
          <p:cNvSpPr txBox="1">
            <a:spLocks noGrp="1"/>
          </p:cNvSpPr>
          <p:nvPr>
            <p:ph type="ctrTitle"/>
          </p:nvPr>
        </p:nvSpPr>
        <p:spPr>
          <a:xfrm flipH="1">
            <a:off x="6445851" y="4717000"/>
            <a:ext cx="769200" cy="632000"/>
          </a:xfrm>
          <a:prstGeom prst="rect">
            <a:avLst/>
          </a:prstGeom>
        </p:spPr>
        <p:txBody>
          <a:bodyPr spcFirstLastPara="1" wrap="square" lIns="121900" tIns="121900" rIns="121900" bIns="121900" anchor="ctr" anchorCtr="0">
            <a:noAutofit/>
          </a:bodyPr>
          <a:lstStyle/>
          <a:p>
            <a:pPr algn="ctr"/>
            <a:r>
              <a:rPr lang="en" sz="4000">
                <a:solidFill>
                  <a:schemeClr val="lt1"/>
                </a:solidFill>
              </a:rPr>
              <a:t>03</a:t>
            </a:r>
            <a:endParaRPr sz="4000">
              <a:solidFill>
                <a:schemeClr val="lt1"/>
              </a:solidFill>
            </a:endParaRPr>
          </a:p>
        </p:txBody>
      </p:sp>
      <p:sp>
        <p:nvSpPr>
          <p:cNvPr id="230" name="Google Shape;230;p32"/>
          <p:cNvSpPr txBox="1">
            <a:spLocks noGrp="1"/>
          </p:cNvSpPr>
          <p:nvPr>
            <p:ph type="ctrTitle" idx="4"/>
          </p:nvPr>
        </p:nvSpPr>
        <p:spPr>
          <a:xfrm flipH="1">
            <a:off x="8127113" y="1864105"/>
            <a:ext cx="2080800" cy="770400"/>
          </a:xfrm>
          <a:prstGeom prst="rect">
            <a:avLst/>
          </a:prstGeom>
        </p:spPr>
        <p:txBody>
          <a:bodyPr spcFirstLastPara="1" wrap="square" lIns="121900" tIns="121900" rIns="121900" bIns="121900" anchor="b" anchorCtr="0">
            <a:noAutofit/>
          </a:bodyPr>
          <a:lstStyle/>
          <a:p>
            <a:r>
              <a:rPr lang="en-IN" dirty="0"/>
              <a:t>Online classrooms</a:t>
            </a:r>
            <a:endParaRPr dirty="0"/>
          </a:p>
        </p:txBody>
      </p:sp>
      <p:sp>
        <p:nvSpPr>
          <p:cNvPr id="231" name="Google Shape;231;p32"/>
          <p:cNvSpPr txBox="1">
            <a:spLocks noGrp="1"/>
          </p:cNvSpPr>
          <p:nvPr>
            <p:ph type="subTitle" idx="5"/>
          </p:nvPr>
        </p:nvSpPr>
        <p:spPr>
          <a:xfrm flipH="1">
            <a:off x="8127113" y="2392815"/>
            <a:ext cx="3047600" cy="1167200"/>
          </a:xfrm>
          <a:prstGeom prst="rect">
            <a:avLst/>
          </a:prstGeom>
        </p:spPr>
        <p:txBody>
          <a:bodyPr spcFirstLastPara="1" wrap="square" lIns="121900" tIns="121900" rIns="121900" bIns="121900" anchor="t" anchorCtr="0">
            <a:noAutofit/>
          </a:bodyPr>
          <a:lstStyle/>
          <a:p>
            <a:pPr marL="0" indent="0"/>
            <a:r>
              <a:rPr lang="en-IN" dirty="0">
                <a:effectLst/>
                <a:latin typeface="Times New Roman" panose="02020603050405020304" pitchFamily="18" charset="0"/>
                <a:ea typeface="Calibri" panose="020F0502020204030204" pitchFamily="34" charset="0"/>
              </a:rPr>
              <a:t>Google is a renowned organisation which has observed to focus on using technological platforms and online classrooms to train the employees</a:t>
            </a:r>
            <a:r>
              <a:rPr lang="en-IN" sz="2400" kern="100" dirty="0">
                <a:latin typeface="Times New Roman" panose="02020603050405020304" pitchFamily="18" charset="0"/>
                <a:ea typeface="Calibri" panose="020F0502020204030204" pitchFamily="34" charset="0"/>
              </a:rPr>
              <a:t>. </a:t>
            </a:r>
          </a:p>
          <a:p>
            <a:pPr marL="0" indent="0"/>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0"/>
        <p:cNvGrpSpPr/>
        <p:nvPr/>
      </p:nvGrpSpPr>
      <p:grpSpPr>
        <a:xfrm>
          <a:off x="0" y="0"/>
          <a:ext cx="0" cy="0"/>
          <a:chOff x="0" y="0"/>
          <a:chExt cx="0" cy="0"/>
        </a:xfrm>
      </p:grpSpPr>
      <p:sp>
        <p:nvSpPr>
          <p:cNvPr id="141" name="Google Shape;141;p29"/>
          <p:cNvSpPr txBox="1">
            <a:spLocks noGrp="1"/>
          </p:cNvSpPr>
          <p:nvPr>
            <p:ph type="title" idx="18"/>
          </p:nvPr>
        </p:nvSpPr>
        <p:spPr>
          <a:xfrm>
            <a:off x="3228000" y="363212"/>
            <a:ext cx="5736000" cy="840000"/>
          </a:xfrm>
          <a:prstGeom prst="rect">
            <a:avLst/>
          </a:prstGeom>
        </p:spPr>
        <p:txBody>
          <a:bodyPr spcFirstLastPara="1" wrap="square" lIns="121900" tIns="121900" rIns="121900" bIns="121900" anchor="t" anchorCtr="0">
            <a:noAutofit/>
          </a:bodyPr>
          <a:lstStyle/>
          <a:p>
            <a:r>
              <a:rPr lang="en-IN" sz="5333" kern="100" dirty="0">
                <a:latin typeface="Times New Roman" panose="02020603050405020304" pitchFamily="18" charset="0"/>
                <a:ea typeface="Calibri" panose="020F0502020204030204" pitchFamily="34" charset="0"/>
              </a:rPr>
              <a:t>Maersk</a:t>
            </a:r>
            <a:br>
              <a:rPr lang="en-IN" sz="5333" kern="100" dirty="0">
                <a:latin typeface="Times New Roman" panose="02020603050405020304" pitchFamily="18" charset="0"/>
                <a:ea typeface="Calibri" panose="020F0502020204030204" pitchFamily="34" charset="0"/>
              </a:rPr>
            </a:br>
            <a:endParaRPr lang="en-IN" sz="5333" dirty="0"/>
          </a:p>
        </p:txBody>
      </p:sp>
      <p:sp>
        <p:nvSpPr>
          <p:cNvPr id="142" name="Google Shape;142;p29"/>
          <p:cNvSpPr txBox="1">
            <a:spLocks noGrp="1"/>
          </p:cNvSpPr>
          <p:nvPr>
            <p:ph type="ctrTitle"/>
          </p:nvPr>
        </p:nvSpPr>
        <p:spPr>
          <a:xfrm flipH="1">
            <a:off x="279777" y="2111231"/>
            <a:ext cx="3338800" cy="770400"/>
          </a:xfrm>
          <a:prstGeom prst="rect">
            <a:avLst/>
          </a:prstGeom>
        </p:spPr>
        <p:txBody>
          <a:bodyPr spcFirstLastPara="1" wrap="square" lIns="121900" tIns="121900" rIns="121900" bIns="121900" anchor="b" anchorCtr="0">
            <a:noAutofit/>
          </a:bodyPr>
          <a:lstStyle/>
          <a:p>
            <a:r>
              <a:rPr lang="en-IN" dirty="0">
                <a:latin typeface="Times New Roman" panose="02020603050405020304" pitchFamily="18" charset="0"/>
                <a:ea typeface="Calibri" panose="020F0502020204030204" pitchFamily="34" charset="0"/>
              </a:rPr>
              <a:t>Virtual training programs</a:t>
            </a:r>
            <a:endParaRPr dirty="0"/>
          </a:p>
        </p:txBody>
      </p:sp>
      <p:sp>
        <p:nvSpPr>
          <p:cNvPr id="143" name="Google Shape;143;p29"/>
          <p:cNvSpPr txBox="1">
            <a:spLocks noGrp="1"/>
          </p:cNvSpPr>
          <p:nvPr>
            <p:ph type="subTitle" idx="1"/>
          </p:nvPr>
        </p:nvSpPr>
        <p:spPr>
          <a:xfrm flipH="1">
            <a:off x="149099" y="3026803"/>
            <a:ext cx="3338800" cy="994400"/>
          </a:xfrm>
          <a:prstGeom prst="rect">
            <a:avLst/>
          </a:prstGeom>
        </p:spPr>
        <p:txBody>
          <a:bodyPr spcFirstLastPara="1" wrap="square" lIns="121900" tIns="121900" rIns="121900" bIns="121900" anchor="t" anchorCtr="0">
            <a:noAutofit/>
          </a:bodyPr>
          <a:lstStyle/>
          <a:p>
            <a:pPr marL="0" indent="0"/>
            <a:r>
              <a:rPr lang="en-IN" sz="2400" kern="100" dirty="0">
                <a:latin typeface="Times New Roman" panose="02020603050405020304" pitchFamily="18" charset="0"/>
                <a:ea typeface="Calibri" panose="020F0502020204030204" pitchFamily="34" charset="0"/>
              </a:rPr>
              <a:t>The training programmes provided on virtual platforms are excellent quality focused on virtual reality (VR) (</a:t>
            </a:r>
            <a:r>
              <a:rPr lang="en-IN" sz="2400" kern="100" dirty="0" err="1">
                <a:latin typeface="Times New Roman" panose="02020603050405020304" pitchFamily="18" charset="0"/>
                <a:ea typeface="Calibri" panose="020F0502020204030204" pitchFamily="34" charset="0"/>
              </a:rPr>
              <a:t>SsenKungu</a:t>
            </a:r>
            <a:r>
              <a:rPr lang="en-IN" sz="2400" kern="100" dirty="0">
                <a:latin typeface="Times New Roman" panose="02020603050405020304" pitchFamily="18" charset="0"/>
                <a:ea typeface="Calibri" panose="020F0502020204030204" pitchFamily="34" charset="0"/>
              </a:rPr>
              <a:t>, 2021)</a:t>
            </a:r>
          </a:p>
          <a:p>
            <a:pPr marL="0" indent="0"/>
            <a:endParaRPr lang="en-US" dirty="0"/>
          </a:p>
        </p:txBody>
      </p:sp>
      <p:sp>
        <p:nvSpPr>
          <p:cNvPr id="144" name="Google Shape;144;p29"/>
          <p:cNvSpPr txBox="1">
            <a:spLocks noGrp="1"/>
          </p:cNvSpPr>
          <p:nvPr>
            <p:ph type="ctrTitle" idx="3"/>
          </p:nvPr>
        </p:nvSpPr>
        <p:spPr>
          <a:xfrm flipH="1">
            <a:off x="4506200" y="3844828"/>
            <a:ext cx="3179600" cy="770400"/>
          </a:xfrm>
          <a:prstGeom prst="rect">
            <a:avLst/>
          </a:prstGeom>
        </p:spPr>
        <p:txBody>
          <a:bodyPr spcFirstLastPara="1" wrap="square" lIns="121900" tIns="121900" rIns="121900" bIns="121900" anchor="b" anchorCtr="0">
            <a:noAutofit/>
          </a:bodyPr>
          <a:lstStyle/>
          <a:p>
            <a:r>
              <a:rPr lang="en-IN" dirty="0">
                <a:latin typeface="Times New Roman" panose="02020603050405020304" pitchFamily="18" charset="0"/>
                <a:ea typeface="Calibri" panose="020F0502020204030204" pitchFamily="34" charset="0"/>
              </a:rPr>
              <a:t>Augmented reality</a:t>
            </a:r>
            <a:endParaRPr dirty="0"/>
          </a:p>
        </p:txBody>
      </p:sp>
      <p:sp>
        <p:nvSpPr>
          <p:cNvPr id="145" name="Google Shape;145;p29"/>
          <p:cNvSpPr txBox="1">
            <a:spLocks noGrp="1"/>
          </p:cNvSpPr>
          <p:nvPr>
            <p:ph type="subTitle" idx="4"/>
          </p:nvPr>
        </p:nvSpPr>
        <p:spPr>
          <a:xfrm flipH="1">
            <a:off x="4369800" y="4615228"/>
            <a:ext cx="3452400" cy="994400"/>
          </a:xfrm>
          <a:prstGeom prst="rect">
            <a:avLst/>
          </a:prstGeom>
        </p:spPr>
        <p:txBody>
          <a:bodyPr spcFirstLastPara="1" wrap="square" lIns="121900" tIns="121900" rIns="121900" bIns="121900" anchor="t" anchorCtr="0">
            <a:noAutofit/>
          </a:bodyPr>
          <a:lstStyle/>
          <a:p>
            <a:pPr marL="0" indent="0"/>
            <a:r>
              <a:rPr lang="en-IN" sz="2400" kern="100" dirty="0">
                <a:latin typeface="Times New Roman" panose="02020603050405020304" pitchFamily="18" charset="0"/>
                <a:ea typeface="Calibri" panose="020F0502020204030204" pitchFamily="34" charset="0"/>
              </a:rPr>
              <a:t>The augmented reality (AR) and virtual sessions help the employees to learn about technical nuances. </a:t>
            </a:r>
          </a:p>
          <a:p>
            <a:pPr marL="0" indent="0"/>
            <a:endParaRPr dirty="0"/>
          </a:p>
        </p:txBody>
      </p:sp>
      <p:sp>
        <p:nvSpPr>
          <p:cNvPr id="146" name="Google Shape;146;p29"/>
          <p:cNvSpPr txBox="1">
            <a:spLocks noGrp="1"/>
          </p:cNvSpPr>
          <p:nvPr>
            <p:ph type="ctrTitle" idx="6"/>
          </p:nvPr>
        </p:nvSpPr>
        <p:spPr>
          <a:xfrm flipH="1">
            <a:off x="8459823" y="1433897"/>
            <a:ext cx="3270800" cy="770400"/>
          </a:xfrm>
          <a:prstGeom prst="rect">
            <a:avLst/>
          </a:prstGeom>
        </p:spPr>
        <p:txBody>
          <a:bodyPr spcFirstLastPara="1" wrap="square" lIns="121900" tIns="121900" rIns="121900" bIns="121900" anchor="b" anchorCtr="0">
            <a:noAutofit/>
          </a:bodyPr>
          <a:lstStyle/>
          <a:p>
            <a:r>
              <a:rPr lang="en-IN" dirty="0">
                <a:latin typeface="Times New Roman" panose="02020603050405020304" pitchFamily="18" charset="0"/>
                <a:ea typeface="Calibri" panose="020F0502020204030204" pitchFamily="34" charset="0"/>
              </a:rPr>
              <a:t>E-learning</a:t>
            </a:r>
            <a:endParaRPr dirty="0"/>
          </a:p>
        </p:txBody>
      </p:sp>
      <p:sp>
        <p:nvSpPr>
          <p:cNvPr id="147" name="Google Shape;147;p29"/>
          <p:cNvSpPr txBox="1">
            <a:spLocks noGrp="1"/>
          </p:cNvSpPr>
          <p:nvPr>
            <p:ph type="subTitle" idx="7"/>
          </p:nvPr>
        </p:nvSpPr>
        <p:spPr>
          <a:xfrm flipH="1">
            <a:off x="8459823" y="2204297"/>
            <a:ext cx="3452400" cy="994400"/>
          </a:xfrm>
          <a:prstGeom prst="rect">
            <a:avLst/>
          </a:prstGeom>
        </p:spPr>
        <p:txBody>
          <a:bodyPr spcFirstLastPara="1" wrap="square" lIns="121900" tIns="121900" rIns="121900" bIns="121900" anchor="t" anchorCtr="0">
            <a:noAutofit/>
          </a:bodyPr>
          <a:lstStyle/>
          <a:p>
            <a:pPr marL="0" indent="0"/>
            <a:r>
              <a:rPr lang="en-IN" sz="2400" dirty="0">
                <a:latin typeface="Times New Roman" panose="02020603050405020304" pitchFamily="18" charset="0"/>
                <a:ea typeface="Calibri" panose="020F0502020204030204" pitchFamily="34" charset="0"/>
              </a:rPr>
              <a:t>There are several prepared courses and customised training programmes that have been fed in the cloud memory of this organisation’s portals.</a:t>
            </a:r>
            <a:endParaRPr dirty="0"/>
          </a:p>
        </p:txBody>
      </p:sp>
      <p:pic>
        <p:nvPicPr>
          <p:cNvPr id="2050" name="Picture 2" descr="maersk-logo-1 – PNG e Vetor - Download de Logo">
            <a:extLst>
              <a:ext uri="{FF2B5EF4-FFF2-40B4-BE49-F238E27FC236}">
                <a16:creationId xmlns:a16="http://schemas.microsoft.com/office/drawing/2014/main" id="{66111A61-06C7-5D79-9EEE-C5F16C3EE3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9003" y="1623513"/>
            <a:ext cx="2505836" cy="22213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10"/>
        <p:cNvGrpSpPr/>
        <p:nvPr/>
      </p:nvGrpSpPr>
      <p:grpSpPr>
        <a:xfrm>
          <a:off x="0" y="0"/>
          <a:ext cx="0" cy="0"/>
          <a:chOff x="0" y="0"/>
          <a:chExt cx="0" cy="0"/>
        </a:xfrm>
      </p:grpSpPr>
      <p:sp>
        <p:nvSpPr>
          <p:cNvPr id="412" name="Google Shape;412;p43"/>
          <p:cNvSpPr txBox="1">
            <a:spLocks noGrp="1"/>
          </p:cNvSpPr>
          <p:nvPr>
            <p:ph type="ctrTitle" idx="4294967295"/>
          </p:nvPr>
        </p:nvSpPr>
        <p:spPr>
          <a:xfrm>
            <a:off x="3477329" y="2780800"/>
            <a:ext cx="2261747" cy="777200"/>
          </a:xfrm>
          <a:prstGeom prst="rect">
            <a:avLst/>
          </a:prstGeom>
        </p:spPr>
        <p:txBody>
          <a:bodyPr spcFirstLastPara="1" wrap="square" lIns="121900" tIns="121900" rIns="121900" bIns="121900" anchor="t" anchorCtr="0">
            <a:noAutofit/>
          </a:bodyPr>
          <a:lstStyle/>
          <a:p>
            <a:r>
              <a:rPr lang="en-IN" b="1" dirty="0">
                <a:latin typeface="Times New Roman" panose="02020603050405020304" pitchFamily="18" charset="0"/>
                <a:ea typeface="Calibri" panose="020F0502020204030204" pitchFamily="34" charset="0"/>
              </a:rPr>
              <a:t>Software development</a:t>
            </a:r>
            <a:endParaRPr b="1" dirty="0"/>
          </a:p>
        </p:txBody>
      </p:sp>
      <p:sp>
        <p:nvSpPr>
          <p:cNvPr id="414" name="Google Shape;414;p43"/>
          <p:cNvSpPr txBox="1">
            <a:spLocks noGrp="1"/>
          </p:cNvSpPr>
          <p:nvPr>
            <p:ph type="ctrTitle" idx="4294967295"/>
          </p:nvPr>
        </p:nvSpPr>
        <p:spPr>
          <a:xfrm>
            <a:off x="7589176" y="1451421"/>
            <a:ext cx="1715600" cy="777200"/>
          </a:xfrm>
          <a:prstGeom prst="rect">
            <a:avLst/>
          </a:prstGeom>
        </p:spPr>
        <p:txBody>
          <a:bodyPr spcFirstLastPara="1" wrap="square" lIns="121900" tIns="121900" rIns="121900" bIns="121900" anchor="t" anchorCtr="0">
            <a:noAutofit/>
          </a:bodyPr>
          <a:lstStyle/>
          <a:p>
            <a:pPr algn="r"/>
            <a:r>
              <a:rPr lang="en-IN" b="1" dirty="0">
                <a:latin typeface="Times New Roman" panose="02020603050405020304" pitchFamily="18" charset="0"/>
                <a:ea typeface="Calibri" panose="020F0502020204030204" pitchFamily="34" charset="0"/>
              </a:rPr>
              <a:t>Adobe connects</a:t>
            </a:r>
            <a:endParaRPr b="1" dirty="0"/>
          </a:p>
        </p:txBody>
      </p:sp>
      <p:sp>
        <p:nvSpPr>
          <p:cNvPr id="416" name="Google Shape;416;p43"/>
          <p:cNvSpPr txBox="1">
            <a:spLocks noGrp="1"/>
          </p:cNvSpPr>
          <p:nvPr>
            <p:ph type="ctrTitle" idx="4294967295"/>
          </p:nvPr>
        </p:nvSpPr>
        <p:spPr>
          <a:xfrm>
            <a:off x="7627432" y="4226951"/>
            <a:ext cx="1806400" cy="777200"/>
          </a:xfrm>
          <a:prstGeom prst="rect">
            <a:avLst/>
          </a:prstGeom>
        </p:spPr>
        <p:txBody>
          <a:bodyPr spcFirstLastPara="1" wrap="square" lIns="121900" tIns="121900" rIns="121900" bIns="121900" anchor="t" anchorCtr="0">
            <a:noAutofit/>
          </a:bodyPr>
          <a:lstStyle/>
          <a:p>
            <a:pPr algn="r"/>
            <a:r>
              <a:rPr lang="en-IN" b="1" dirty="0">
                <a:latin typeface="Times New Roman" panose="02020603050405020304" pitchFamily="18" charset="0"/>
                <a:ea typeface="Calibri" panose="020F0502020204030204" pitchFamily="34" charset="0"/>
              </a:rPr>
              <a:t>E-learning</a:t>
            </a:r>
            <a:endParaRPr b="1" dirty="0"/>
          </a:p>
        </p:txBody>
      </p:sp>
      <p:sp>
        <p:nvSpPr>
          <p:cNvPr id="418" name="Google Shape;418;p43"/>
          <p:cNvSpPr/>
          <p:nvPr/>
        </p:nvSpPr>
        <p:spPr>
          <a:xfrm rot="10800000">
            <a:off x="-1218942" y="3194821"/>
            <a:ext cx="3574409" cy="1147944"/>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9" name="Google Shape;419;p43"/>
          <p:cNvSpPr/>
          <p:nvPr/>
        </p:nvSpPr>
        <p:spPr>
          <a:xfrm>
            <a:off x="1093400" y="2971800"/>
            <a:ext cx="1611600" cy="1594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0" name="Google Shape;420;p43"/>
          <p:cNvSpPr/>
          <p:nvPr/>
        </p:nvSpPr>
        <p:spPr>
          <a:xfrm>
            <a:off x="1293181" y="3169400"/>
            <a:ext cx="1212000" cy="1198800"/>
          </a:xfrm>
          <a:prstGeom prst="ellipse">
            <a:avLst/>
          </a:prstGeom>
          <a:solidFill>
            <a:schemeClr val="accent1"/>
          </a:solidFill>
          <a:ln w="762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1" name="Google Shape;421;p43"/>
          <p:cNvSpPr/>
          <p:nvPr/>
        </p:nvSpPr>
        <p:spPr>
          <a:xfrm rot="10800000" flipH="1">
            <a:off x="9854092" y="1835321"/>
            <a:ext cx="3574409" cy="1147944"/>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2" name="Google Shape;422;p43"/>
          <p:cNvSpPr/>
          <p:nvPr/>
        </p:nvSpPr>
        <p:spPr>
          <a:xfrm flipH="1">
            <a:off x="9504557" y="1612300"/>
            <a:ext cx="1611600" cy="1594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3" name="Google Shape;423;p43"/>
          <p:cNvSpPr/>
          <p:nvPr/>
        </p:nvSpPr>
        <p:spPr>
          <a:xfrm flipH="1">
            <a:off x="9704376" y="1809900"/>
            <a:ext cx="1212000" cy="1198800"/>
          </a:xfrm>
          <a:prstGeom prst="ellipse">
            <a:avLst/>
          </a:prstGeom>
          <a:solidFill>
            <a:schemeClr val="accent2"/>
          </a:solidFill>
          <a:ln w="762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4" name="Google Shape;424;p43"/>
          <p:cNvSpPr/>
          <p:nvPr/>
        </p:nvSpPr>
        <p:spPr>
          <a:xfrm rot="10800000" flipH="1">
            <a:off x="9854092" y="4382421"/>
            <a:ext cx="3574409" cy="1147944"/>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5" name="Google Shape;425;p43"/>
          <p:cNvSpPr/>
          <p:nvPr/>
        </p:nvSpPr>
        <p:spPr>
          <a:xfrm flipH="1">
            <a:off x="9504557" y="4159400"/>
            <a:ext cx="1611600" cy="1594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6" name="Google Shape;426;p43"/>
          <p:cNvSpPr/>
          <p:nvPr/>
        </p:nvSpPr>
        <p:spPr>
          <a:xfrm flipH="1">
            <a:off x="9704376" y="4357000"/>
            <a:ext cx="1212000" cy="1198800"/>
          </a:xfrm>
          <a:prstGeom prst="ellipse">
            <a:avLst/>
          </a:prstGeom>
          <a:solidFill>
            <a:schemeClr val="accent4"/>
          </a:solidFill>
          <a:ln w="7620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427" name="Google Shape;427;p43"/>
          <p:cNvGrpSpPr/>
          <p:nvPr/>
        </p:nvGrpSpPr>
        <p:grpSpPr>
          <a:xfrm>
            <a:off x="10063052" y="4711118"/>
            <a:ext cx="494633" cy="490567"/>
            <a:chOff x="1679325" y="831100"/>
            <a:chExt cx="370975" cy="367925"/>
          </a:xfrm>
        </p:grpSpPr>
        <p:sp>
          <p:nvSpPr>
            <p:cNvPr id="428" name="Google Shape;428;p43"/>
            <p:cNvSpPr/>
            <p:nvPr/>
          </p:nvSpPr>
          <p:spPr>
            <a:xfrm>
              <a:off x="1679325" y="1050875"/>
              <a:ext cx="151225" cy="148150"/>
            </a:xfrm>
            <a:custGeom>
              <a:avLst/>
              <a:gdLst/>
              <a:ahLst/>
              <a:cxnLst/>
              <a:rect l="l" t="t" r="r" b="b"/>
              <a:pathLst>
                <a:path w="6049" h="5926" extrusionOk="0">
                  <a:moveTo>
                    <a:pt x="5448" y="1"/>
                  </a:moveTo>
                  <a:lnTo>
                    <a:pt x="4691" y="757"/>
                  </a:lnTo>
                  <a:lnTo>
                    <a:pt x="4621" y="683"/>
                  </a:lnTo>
                  <a:cubicBezTo>
                    <a:pt x="4372" y="434"/>
                    <a:pt x="4045" y="309"/>
                    <a:pt x="3718" y="309"/>
                  </a:cubicBezTo>
                  <a:cubicBezTo>
                    <a:pt x="3392" y="309"/>
                    <a:pt x="3065" y="434"/>
                    <a:pt x="2816" y="683"/>
                  </a:cubicBezTo>
                  <a:lnTo>
                    <a:pt x="495" y="3007"/>
                  </a:lnTo>
                  <a:cubicBezTo>
                    <a:pt x="0" y="3506"/>
                    <a:pt x="0" y="4310"/>
                    <a:pt x="495" y="4809"/>
                  </a:cubicBezTo>
                  <a:lnTo>
                    <a:pt x="1240" y="5554"/>
                  </a:lnTo>
                  <a:cubicBezTo>
                    <a:pt x="1490" y="5801"/>
                    <a:pt x="1815" y="5925"/>
                    <a:pt x="2141" y="5925"/>
                  </a:cubicBezTo>
                  <a:cubicBezTo>
                    <a:pt x="2467" y="5925"/>
                    <a:pt x="2792" y="5801"/>
                    <a:pt x="3042" y="5554"/>
                  </a:cubicBezTo>
                  <a:lnTo>
                    <a:pt x="5366" y="3230"/>
                  </a:lnTo>
                  <a:cubicBezTo>
                    <a:pt x="5861" y="2730"/>
                    <a:pt x="5861" y="1923"/>
                    <a:pt x="5366" y="1428"/>
                  </a:cubicBezTo>
                  <a:lnTo>
                    <a:pt x="5292" y="1354"/>
                  </a:lnTo>
                  <a:lnTo>
                    <a:pt x="6048" y="601"/>
                  </a:lnTo>
                  <a:cubicBezTo>
                    <a:pt x="5939" y="508"/>
                    <a:pt x="5838" y="414"/>
                    <a:pt x="5736" y="313"/>
                  </a:cubicBezTo>
                  <a:cubicBezTo>
                    <a:pt x="5635" y="211"/>
                    <a:pt x="5541" y="106"/>
                    <a:pt x="544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29" name="Google Shape;429;p43"/>
            <p:cNvSpPr/>
            <p:nvPr/>
          </p:nvSpPr>
          <p:spPr>
            <a:xfrm>
              <a:off x="1788025" y="831100"/>
              <a:ext cx="262275" cy="249025"/>
            </a:xfrm>
            <a:custGeom>
              <a:avLst/>
              <a:gdLst/>
              <a:ahLst/>
              <a:cxnLst/>
              <a:rect l="l" t="t" r="r" b="b"/>
              <a:pathLst>
                <a:path w="10491" h="9961" extrusionOk="0">
                  <a:moveTo>
                    <a:pt x="5227" y="2575"/>
                  </a:moveTo>
                  <a:cubicBezTo>
                    <a:pt x="5336" y="2575"/>
                    <a:pt x="5444" y="2617"/>
                    <a:pt x="5526" y="2701"/>
                  </a:cubicBezTo>
                  <a:lnTo>
                    <a:pt x="6095" y="3270"/>
                  </a:lnTo>
                  <a:cubicBezTo>
                    <a:pt x="6259" y="3434"/>
                    <a:pt x="6259" y="3703"/>
                    <a:pt x="6095" y="3866"/>
                  </a:cubicBezTo>
                  <a:lnTo>
                    <a:pt x="6095" y="3870"/>
                  </a:lnTo>
                  <a:cubicBezTo>
                    <a:pt x="6011" y="3952"/>
                    <a:pt x="5902" y="3993"/>
                    <a:pt x="5793" y="3993"/>
                  </a:cubicBezTo>
                  <a:cubicBezTo>
                    <a:pt x="5685" y="3993"/>
                    <a:pt x="5577" y="3952"/>
                    <a:pt x="5495" y="3870"/>
                  </a:cubicBezTo>
                  <a:lnTo>
                    <a:pt x="4925" y="3301"/>
                  </a:lnTo>
                  <a:cubicBezTo>
                    <a:pt x="4762" y="3133"/>
                    <a:pt x="4762" y="2864"/>
                    <a:pt x="4925" y="2701"/>
                  </a:cubicBezTo>
                  <a:cubicBezTo>
                    <a:pt x="5009" y="2617"/>
                    <a:pt x="5118" y="2575"/>
                    <a:pt x="5227" y="2575"/>
                  </a:cubicBezTo>
                  <a:close/>
                  <a:moveTo>
                    <a:pt x="4096" y="4274"/>
                  </a:moveTo>
                  <a:cubicBezTo>
                    <a:pt x="4205" y="4274"/>
                    <a:pt x="4313" y="4315"/>
                    <a:pt x="4395" y="4397"/>
                  </a:cubicBezTo>
                  <a:cubicBezTo>
                    <a:pt x="4559" y="4565"/>
                    <a:pt x="4559" y="4834"/>
                    <a:pt x="4395" y="4997"/>
                  </a:cubicBezTo>
                  <a:lnTo>
                    <a:pt x="3830" y="5567"/>
                  </a:lnTo>
                  <a:cubicBezTo>
                    <a:pt x="3747" y="5653"/>
                    <a:pt x="3636" y="5696"/>
                    <a:pt x="3525" y="5696"/>
                  </a:cubicBezTo>
                  <a:cubicBezTo>
                    <a:pt x="3415" y="5696"/>
                    <a:pt x="3305" y="5654"/>
                    <a:pt x="3221" y="5571"/>
                  </a:cubicBezTo>
                  <a:cubicBezTo>
                    <a:pt x="3054" y="5403"/>
                    <a:pt x="3057" y="5130"/>
                    <a:pt x="3229" y="4966"/>
                  </a:cubicBezTo>
                  <a:lnTo>
                    <a:pt x="3794" y="4397"/>
                  </a:lnTo>
                  <a:cubicBezTo>
                    <a:pt x="3878" y="4315"/>
                    <a:pt x="3987" y="4274"/>
                    <a:pt x="4096" y="4274"/>
                  </a:cubicBezTo>
                  <a:close/>
                  <a:moveTo>
                    <a:pt x="7498" y="4270"/>
                  </a:moveTo>
                  <a:cubicBezTo>
                    <a:pt x="7606" y="4270"/>
                    <a:pt x="7715" y="4311"/>
                    <a:pt x="7799" y="4393"/>
                  </a:cubicBezTo>
                  <a:cubicBezTo>
                    <a:pt x="7967" y="4561"/>
                    <a:pt x="7963" y="4837"/>
                    <a:pt x="7792" y="5001"/>
                  </a:cubicBezTo>
                  <a:lnTo>
                    <a:pt x="7226" y="5567"/>
                  </a:lnTo>
                  <a:cubicBezTo>
                    <a:pt x="7143" y="5654"/>
                    <a:pt x="7030" y="5698"/>
                    <a:pt x="6918" y="5698"/>
                  </a:cubicBezTo>
                  <a:cubicBezTo>
                    <a:pt x="6809" y="5698"/>
                    <a:pt x="6700" y="5657"/>
                    <a:pt x="6618" y="5575"/>
                  </a:cubicBezTo>
                  <a:cubicBezTo>
                    <a:pt x="6450" y="5407"/>
                    <a:pt x="6454" y="5130"/>
                    <a:pt x="6626" y="4966"/>
                  </a:cubicBezTo>
                  <a:lnTo>
                    <a:pt x="7191" y="4401"/>
                  </a:lnTo>
                  <a:cubicBezTo>
                    <a:pt x="7274" y="4313"/>
                    <a:pt x="7386" y="4270"/>
                    <a:pt x="7498" y="4270"/>
                  </a:cubicBezTo>
                  <a:close/>
                  <a:moveTo>
                    <a:pt x="5226" y="5971"/>
                  </a:moveTo>
                  <a:cubicBezTo>
                    <a:pt x="5335" y="5971"/>
                    <a:pt x="5444" y="6013"/>
                    <a:pt x="5526" y="6097"/>
                  </a:cubicBezTo>
                  <a:lnTo>
                    <a:pt x="6095" y="6662"/>
                  </a:lnTo>
                  <a:cubicBezTo>
                    <a:pt x="6263" y="6826"/>
                    <a:pt x="6263" y="7099"/>
                    <a:pt x="6095" y="7267"/>
                  </a:cubicBezTo>
                  <a:cubicBezTo>
                    <a:pt x="6011" y="7349"/>
                    <a:pt x="5902" y="7390"/>
                    <a:pt x="5793" y="7390"/>
                  </a:cubicBezTo>
                  <a:cubicBezTo>
                    <a:pt x="5685" y="7390"/>
                    <a:pt x="5577" y="7349"/>
                    <a:pt x="5495" y="7267"/>
                  </a:cubicBezTo>
                  <a:lnTo>
                    <a:pt x="4925" y="6698"/>
                  </a:lnTo>
                  <a:cubicBezTo>
                    <a:pt x="4762" y="6534"/>
                    <a:pt x="4758" y="6265"/>
                    <a:pt x="4925" y="6097"/>
                  </a:cubicBezTo>
                  <a:cubicBezTo>
                    <a:pt x="5007" y="6013"/>
                    <a:pt x="5116" y="5971"/>
                    <a:pt x="5226" y="5971"/>
                  </a:cubicBezTo>
                  <a:close/>
                  <a:moveTo>
                    <a:pt x="5508" y="0"/>
                  </a:moveTo>
                  <a:cubicBezTo>
                    <a:pt x="4550" y="0"/>
                    <a:pt x="3588" y="276"/>
                    <a:pt x="2745" y="840"/>
                  </a:cubicBezTo>
                  <a:cubicBezTo>
                    <a:pt x="768" y="2158"/>
                    <a:pt x="0" y="4689"/>
                    <a:pt x="909" y="6885"/>
                  </a:cubicBezTo>
                  <a:cubicBezTo>
                    <a:pt x="1690" y="8770"/>
                    <a:pt x="3526" y="9960"/>
                    <a:pt x="5506" y="9960"/>
                  </a:cubicBezTo>
                  <a:cubicBezTo>
                    <a:pt x="5827" y="9960"/>
                    <a:pt x="6152" y="9929"/>
                    <a:pt x="6477" y="9864"/>
                  </a:cubicBezTo>
                  <a:cubicBezTo>
                    <a:pt x="8809" y="9400"/>
                    <a:pt x="10486" y="7357"/>
                    <a:pt x="10490" y="4982"/>
                  </a:cubicBezTo>
                  <a:cubicBezTo>
                    <a:pt x="10486" y="3660"/>
                    <a:pt x="9964" y="2396"/>
                    <a:pt x="9032" y="1460"/>
                  </a:cubicBezTo>
                  <a:cubicBezTo>
                    <a:pt x="8068" y="497"/>
                    <a:pt x="6793" y="0"/>
                    <a:pt x="5508"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grpSp>
      <p:grpSp>
        <p:nvGrpSpPr>
          <p:cNvPr id="430" name="Google Shape;430;p43"/>
          <p:cNvGrpSpPr/>
          <p:nvPr/>
        </p:nvGrpSpPr>
        <p:grpSpPr>
          <a:xfrm>
            <a:off x="1653867" y="3565985"/>
            <a:ext cx="490600" cy="405633"/>
            <a:chOff x="1666925" y="1999525"/>
            <a:chExt cx="367950" cy="304225"/>
          </a:xfrm>
        </p:grpSpPr>
        <p:sp>
          <p:nvSpPr>
            <p:cNvPr id="431" name="Google Shape;431;p43"/>
            <p:cNvSpPr/>
            <p:nvPr/>
          </p:nvSpPr>
          <p:spPr>
            <a:xfrm>
              <a:off x="1974700" y="2126875"/>
              <a:ext cx="60075" cy="42525"/>
            </a:xfrm>
            <a:custGeom>
              <a:avLst/>
              <a:gdLst/>
              <a:ahLst/>
              <a:cxnLst/>
              <a:rect l="l" t="t" r="r" b="b"/>
              <a:pathLst>
                <a:path w="2403" h="1701" extrusionOk="0">
                  <a:moveTo>
                    <a:pt x="1" y="0"/>
                  </a:moveTo>
                  <a:lnTo>
                    <a:pt x="1" y="1276"/>
                  </a:lnTo>
                  <a:cubicBezTo>
                    <a:pt x="1" y="1509"/>
                    <a:pt x="188" y="1701"/>
                    <a:pt x="422" y="1701"/>
                  </a:cubicBezTo>
                  <a:lnTo>
                    <a:pt x="2403" y="1701"/>
                  </a:lnTo>
                  <a:lnTo>
                    <a:pt x="2403" y="425"/>
                  </a:lnTo>
                  <a:cubicBezTo>
                    <a:pt x="2403" y="191"/>
                    <a:pt x="2216" y="0"/>
                    <a:pt x="1982"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2" name="Google Shape;432;p43"/>
            <p:cNvSpPr/>
            <p:nvPr/>
          </p:nvSpPr>
          <p:spPr>
            <a:xfrm>
              <a:off x="1666925" y="2126875"/>
              <a:ext cx="367950" cy="176875"/>
            </a:xfrm>
            <a:custGeom>
              <a:avLst/>
              <a:gdLst/>
              <a:ahLst/>
              <a:cxnLst/>
              <a:rect l="l" t="t" r="r" b="b"/>
              <a:pathLst>
                <a:path w="14718" h="7075" extrusionOk="0">
                  <a:moveTo>
                    <a:pt x="3257" y="0"/>
                  </a:moveTo>
                  <a:lnTo>
                    <a:pt x="3257" y="1276"/>
                  </a:lnTo>
                  <a:cubicBezTo>
                    <a:pt x="3257" y="1977"/>
                    <a:pt x="2688" y="2547"/>
                    <a:pt x="1982" y="2547"/>
                  </a:cubicBezTo>
                  <a:lnTo>
                    <a:pt x="1" y="2547"/>
                  </a:lnTo>
                  <a:lnTo>
                    <a:pt x="1" y="4820"/>
                  </a:lnTo>
                  <a:cubicBezTo>
                    <a:pt x="5" y="6064"/>
                    <a:pt x="1015" y="7074"/>
                    <a:pt x="2259" y="7074"/>
                  </a:cubicBezTo>
                  <a:lnTo>
                    <a:pt x="3963" y="7074"/>
                  </a:lnTo>
                  <a:cubicBezTo>
                    <a:pt x="3966" y="7074"/>
                    <a:pt x="3970" y="7074"/>
                    <a:pt x="3973" y="7074"/>
                  </a:cubicBezTo>
                  <a:cubicBezTo>
                    <a:pt x="4827" y="7074"/>
                    <a:pt x="5602" y="6591"/>
                    <a:pt x="5983" y="5826"/>
                  </a:cubicBezTo>
                  <a:lnTo>
                    <a:pt x="6100" y="5588"/>
                  </a:lnTo>
                  <a:cubicBezTo>
                    <a:pt x="6359" y="5070"/>
                    <a:pt x="6859" y="4810"/>
                    <a:pt x="7359" y="4810"/>
                  </a:cubicBezTo>
                  <a:cubicBezTo>
                    <a:pt x="7859" y="4810"/>
                    <a:pt x="8360" y="5070"/>
                    <a:pt x="8619" y="5588"/>
                  </a:cubicBezTo>
                  <a:lnTo>
                    <a:pt x="8740" y="5826"/>
                  </a:lnTo>
                  <a:cubicBezTo>
                    <a:pt x="9117" y="6591"/>
                    <a:pt x="9896" y="7074"/>
                    <a:pt x="10746" y="7074"/>
                  </a:cubicBezTo>
                  <a:cubicBezTo>
                    <a:pt x="10749" y="7074"/>
                    <a:pt x="10752" y="7074"/>
                    <a:pt x="10756" y="7074"/>
                  </a:cubicBezTo>
                  <a:lnTo>
                    <a:pt x="12460" y="7074"/>
                  </a:lnTo>
                  <a:cubicBezTo>
                    <a:pt x="13708" y="7074"/>
                    <a:pt x="14714" y="6064"/>
                    <a:pt x="14718" y="4820"/>
                  </a:cubicBezTo>
                  <a:lnTo>
                    <a:pt x="14718" y="2547"/>
                  </a:lnTo>
                  <a:lnTo>
                    <a:pt x="12737" y="2547"/>
                  </a:lnTo>
                  <a:cubicBezTo>
                    <a:pt x="12031" y="2547"/>
                    <a:pt x="11462" y="1977"/>
                    <a:pt x="11462" y="1276"/>
                  </a:cubicBezTo>
                  <a:lnTo>
                    <a:pt x="11462"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3" name="Google Shape;433;p43"/>
            <p:cNvSpPr/>
            <p:nvPr/>
          </p:nvSpPr>
          <p:spPr>
            <a:xfrm>
              <a:off x="1666925" y="2126875"/>
              <a:ext cx="60175" cy="42525"/>
            </a:xfrm>
            <a:custGeom>
              <a:avLst/>
              <a:gdLst/>
              <a:ahLst/>
              <a:cxnLst/>
              <a:rect l="l" t="t" r="r" b="b"/>
              <a:pathLst>
                <a:path w="2407" h="1701" extrusionOk="0">
                  <a:moveTo>
                    <a:pt x="426" y="0"/>
                  </a:moveTo>
                  <a:cubicBezTo>
                    <a:pt x="192" y="0"/>
                    <a:pt x="1" y="191"/>
                    <a:pt x="1" y="425"/>
                  </a:cubicBezTo>
                  <a:lnTo>
                    <a:pt x="1" y="1701"/>
                  </a:lnTo>
                  <a:lnTo>
                    <a:pt x="1982" y="1701"/>
                  </a:lnTo>
                  <a:cubicBezTo>
                    <a:pt x="2216" y="1701"/>
                    <a:pt x="2407" y="1509"/>
                    <a:pt x="2407" y="1276"/>
                  </a:cubicBezTo>
                  <a:lnTo>
                    <a:pt x="2407"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4" name="Google Shape;434;p43"/>
            <p:cNvSpPr/>
            <p:nvPr/>
          </p:nvSpPr>
          <p:spPr>
            <a:xfrm>
              <a:off x="1882675" y="1999525"/>
              <a:ext cx="129600" cy="106225"/>
            </a:xfrm>
            <a:custGeom>
              <a:avLst/>
              <a:gdLst/>
              <a:ahLst/>
              <a:cxnLst/>
              <a:rect l="l" t="t" r="r" b="b"/>
              <a:pathLst>
                <a:path w="5184" h="4249" extrusionOk="0">
                  <a:moveTo>
                    <a:pt x="1190" y="0"/>
                  </a:moveTo>
                  <a:cubicBezTo>
                    <a:pt x="1058" y="0"/>
                    <a:pt x="925" y="22"/>
                    <a:pt x="796" y="68"/>
                  </a:cubicBezTo>
                  <a:cubicBezTo>
                    <a:pt x="320" y="235"/>
                    <a:pt x="1" y="688"/>
                    <a:pt x="5" y="1191"/>
                  </a:cubicBezTo>
                  <a:lnTo>
                    <a:pt x="5" y="1557"/>
                  </a:lnTo>
                  <a:cubicBezTo>
                    <a:pt x="1" y="1791"/>
                    <a:pt x="192" y="1982"/>
                    <a:pt x="426" y="1982"/>
                  </a:cubicBezTo>
                  <a:cubicBezTo>
                    <a:pt x="664" y="1982"/>
                    <a:pt x="851" y="1791"/>
                    <a:pt x="851" y="1557"/>
                  </a:cubicBezTo>
                  <a:lnTo>
                    <a:pt x="851" y="1191"/>
                  </a:lnTo>
                  <a:cubicBezTo>
                    <a:pt x="851" y="984"/>
                    <a:pt x="1020" y="851"/>
                    <a:pt x="1195" y="851"/>
                  </a:cubicBezTo>
                  <a:cubicBezTo>
                    <a:pt x="1290" y="851"/>
                    <a:pt x="1387" y="891"/>
                    <a:pt x="1459" y="980"/>
                  </a:cubicBezTo>
                  <a:lnTo>
                    <a:pt x="4091" y="4248"/>
                  </a:lnTo>
                  <a:lnTo>
                    <a:pt x="5183" y="4248"/>
                  </a:lnTo>
                  <a:lnTo>
                    <a:pt x="2118" y="446"/>
                  </a:lnTo>
                  <a:cubicBezTo>
                    <a:pt x="1888" y="159"/>
                    <a:pt x="1544" y="0"/>
                    <a:pt x="119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5" name="Google Shape;435;p43"/>
            <p:cNvSpPr/>
            <p:nvPr/>
          </p:nvSpPr>
          <p:spPr>
            <a:xfrm>
              <a:off x="1689650" y="1999550"/>
              <a:ext cx="129500" cy="106200"/>
            </a:xfrm>
            <a:custGeom>
              <a:avLst/>
              <a:gdLst/>
              <a:ahLst/>
              <a:cxnLst/>
              <a:rect l="l" t="t" r="r" b="b"/>
              <a:pathLst>
                <a:path w="5180" h="4248" extrusionOk="0">
                  <a:moveTo>
                    <a:pt x="3985" y="1"/>
                  </a:moveTo>
                  <a:cubicBezTo>
                    <a:pt x="3633" y="1"/>
                    <a:pt x="3291" y="159"/>
                    <a:pt x="3062" y="445"/>
                  </a:cubicBezTo>
                  <a:lnTo>
                    <a:pt x="0" y="4247"/>
                  </a:lnTo>
                  <a:lnTo>
                    <a:pt x="1088" y="4247"/>
                  </a:lnTo>
                  <a:lnTo>
                    <a:pt x="3721" y="979"/>
                  </a:lnTo>
                  <a:cubicBezTo>
                    <a:pt x="3792" y="890"/>
                    <a:pt x="3889" y="850"/>
                    <a:pt x="3985" y="850"/>
                  </a:cubicBezTo>
                  <a:cubicBezTo>
                    <a:pt x="4160" y="850"/>
                    <a:pt x="4329" y="983"/>
                    <a:pt x="4329" y="1190"/>
                  </a:cubicBezTo>
                  <a:lnTo>
                    <a:pt x="4329" y="1556"/>
                  </a:lnTo>
                  <a:cubicBezTo>
                    <a:pt x="4329" y="1790"/>
                    <a:pt x="4516" y="1981"/>
                    <a:pt x="4754" y="1981"/>
                  </a:cubicBezTo>
                  <a:cubicBezTo>
                    <a:pt x="4988" y="1981"/>
                    <a:pt x="5179" y="1790"/>
                    <a:pt x="5179" y="1556"/>
                  </a:cubicBezTo>
                  <a:lnTo>
                    <a:pt x="5179" y="1190"/>
                  </a:lnTo>
                  <a:cubicBezTo>
                    <a:pt x="5179" y="687"/>
                    <a:pt x="4859" y="238"/>
                    <a:pt x="4384" y="71"/>
                  </a:cubicBezTo>
                  <a:cubicBezTo>
                    <a:pt x="4253" y="24"/>
                    <a:pt x="4118" y="1"/>
                    <a:pt x="3985"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grpSp>
      <p:grpSp>
        <p:nvGrpSpPr>
          <p:cNvPr id="436" name="Google Shape;436;p43"/>
          <p:cNvGrpSpPr/>
          <p:nvPr/>
        </p:nvGrpSpPr>
        <p:grpSpPr>
          <a:xfrm>
            <a:off x="10117333" y="2164018"/>
            <a:ext cx="386067" cy="490533"/>
            <a:chOff x="1105600" y="2545250"/>
            <a:chExt cx="289550" cy="367900"/>
          </a:xfrm>
        </p:grpSpPr>
        <p:sp>
          <p:nvSpPr>
            <p:cNvPr id="437" name="Google Shape;437;p43"/>
            <p:cNvSpPr/>
            <p:nvPr/>
          </p:nvSpPr>
          <p:spPr>
            <a:xfrm>
              <a:off x="1319475" y="2545250"/>
              <a:ext cx="51025" cy="48025"/>
            </a:xfrm>
            <a:custGeom>
              <a:avLst/>
              <a:gdLst/>
              <a:ahLst/>
              <a:cxnLst/>
              <a:rect l="l" t="t" r="r" b="b"/>
              <a:pathLst>
                <a:path w="2041" h="1921" extrusionOk="0">
                  <a:moveTo>
                    <a:pt x="648" y="1"/>
                  </a:moveTo>
                  <a:cubicBezTo>
                    <a:pt x="425" y="1"/>
                    <a:pt x="202" y="59"/>
                    <a:pt x="1" y="178"/>
                  </a:cubicBezTo>
                  <a:cubicBezTo>
                    <a:pt x="204" y="279"/>
                    <a:pt x="387" y="412"/>
                    <a:pt x="547" y="572"/>
                  </a:cubicBezTo>
                  <a:lnTo>
                    <a:pt x="1350" y="1375"/>
                  </a:lnTo>
                  <a:cubicBezTo>
                    <a:pt x="1510" y="1535"/>
                    <a:pt x="1642" y="1718"/>
                    <a:pt x="1744" y="1921"/>
                  </a:cubicBezTo>
                  <a:cubicBezTo>
                    <a:pt x="2040" y="1422"/>
                    <a:pt x="1958" y="782"/>
                    <a:pt x="1549" y="373"/>
                  </a:cubicBezTo>
                  <a:cubicBezTo>
                    <a:pt x="1304" y="128"/>
                    <a:pt x="978" y="1"/>
                    <a:pt x="64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8" name="Google Shape;438;p43"/>
            <p:cNvSpPr/>
            <p:nvPr/>
          </p:nvSpPr>
          <p:spPr>
            <a:xfrm>
              <a:off x="1191575" y="2565250"/>
              <a:ext cx="158925" cy="153225"/>
            </a:xfrm>
            <a:custGeom>
              <a:avLst/>
              <a:gdLst/>
              <a:ahLst/>
              <a:cxnLst/>
              <a:rect l="l" t="t" r="r" b="b"/>
              <a:pathLst>
                <a:path w="6357" h="6129" extrusionOk="0">
                  <a:moveTo>
                    <a:pt x="4157" y="1"/>
                  </a:moveTo>
                  <a:cubicBezTo>
                    <a:pt x="3832" y="1"/>
                    <a:pt x="3506" y="125"/>
                    <a:pt x="3257" y="372"/>
                  </a:cubicBezTo>
                  <a:lnTo>
                    <a:pt x="1256" y="2373"/>
                  </a:lnTo>
                  <a:cubicBezTo>
                    <a:pt x="921" y="2708"/>
                    <a:pt x="800" y="3199"/>
                    <a:pt x="940" y="3652"/>
                  </a:cubicBezTo>
                  <a:lnTo>
                    <a:pt x="531" y="4003"/>
                  </a:lnTo>
                  <a:cubicBezTo>
                    <a:pt x="145" y="4326"/>
                    <a:pt x="0" y="4861"/>
                    <a:pt x="176" y="5336"/>
                  </a:cubicBezTo>
                  <a:cubicBezTo>
                    <a:pt x="351" y="5812"/>
                    <a:pt x="804" y="6128"/>
                    <a:pt x="1311" y="6128"/>
                  </a:cubicBezTo>
                  <a:lnTo>
                    <a:pt x="1361" y="6128"/>
                  </a:lnTo>
                  <a:cubicBezTo>
                    <a:pt x="1697" y="6112"/>
                    <a:pt x="2013" y="5960"/>
                    <a:pt x="2231" y="5703"/>
                  </a:cubicBezTo>
                  <a:lnTo>
                    <a:pt x="2578" y="5290"/>
                  </a:lnTo>
                  <a:cubicBezTo>
                    <a:pt x="2703" y="5330"/>
                    <a:pt x="2832" y="5349"/>
                    <a:pt x="2960" y="5349"/>
                  </a:cubicBezTo>
                  <a:cubicBezTo>
                    <a:pt x="3293" y="5349"/>
                    <a:pt x="3619" y="5217"/>
                    <a:pt x="3861" y="4978"/>
                  </a:cubicBezTo>
                  <a:lnTo>
                    <a:pt x="5858" y="2977"/>
                  </a:lnTo>
                  <a:cubicBezTo>
                    <a:pt x="6357" y="2478"/>
                    <a:pt x="6357" y="1671"/>
                    <a:pt x="5858" y="1176"/>
                  </a:cubicBezTo>
                  <a:lnTo>
                    <a:pt x="5058" y="372"/>
                  </a:lnTo>
                  <a:cubicBezTo>
                    <a:pt x="4809" y="125"/>
                    <a:pt x="4483" y="1"/>
                    <a:pt x="415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39" name="Google Shape;439;p43"/>
            <p:cNvSpPr/>
            <p:nvPr/>
          </p:nvSpPr>
          <p:spPr>
            <a:xfrm>
              <a:off x="1304950" y="2646875"/>
              <a:ext cx="83875" cy="175800"/>
            </a:xfrm>
            <a:custGeom>
              <a:avLst/>
              <a:gdLst/>
              <a:ahLst/>
              <a:cxnLst/>
              <a:rect l="l" t="t" r="r" b="b"/>
              <a:pathLst>
                <a:path w="3355" h="7032" extrusionOk="0">
                  <a:moveTo>
                    <a:pt x="2184" y="1"/>
                  </a:moveTo>
                  <a:cubicBezTo>
                    <a:pt x="2106" y="110"/>
                    <a:pt x="2025" y="215"/>
                    <a:pt x="1931" y="309"/>
                  </a:cubicBezTo>
                  <a:lnTo>
                    <a:pt x="184" y="2056"/>
                  </a:lnTo>
                  <a:cubicBezTo>
                    <a:pt x="695" y="2918"/>
                    <a:pt x="621" y="4002"/>
                    <a:pt x="1" y="4786"/>
                  </a:cubicBezTo>
                  <a:cubicBezTo>
                    <a:pt x="79" y="4832"/>
                    <a:pt x="157" y="4883"/>
                    <a:pt x="235" y="4934"/>
                  </a:cubicBezTo>
                  <a:cubicBezTo>
                    <a:pt x="862" y="5355"/>
                    <a:pt x="1346" y="5955"/>
                    <a:pt x="1627" y="6661"/>
                  </a:cubicBezTo>
                  <a:lnTo>
                    <a:pt x="1775" y="7032"/>
                  </a:lnTo>
                  <a:cubicBezTo>
                    <a:pt x="2785" y="6049"/>
                    <a:pt x="3350" y="4700"/>
                    <a:pt x="3350" y="3292"/>
                  </a:cubicBezTo>
                  <a:cubicBezTo>
                    <a:pt x="3354" y="2465"/>
                    <a:pt x="3155" y="1646"/>
                    <a:pt x="2777" y="909"/>
                  </a:cubicBezTo>
                  <a:cubicBezTo>
                    <a:pt x="2613" y="586"/>
                    <a:pt x="2411" y="282"/>
                    <a:pt x="2184"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40" name="Google Shape;440;p43"/>
            <p:cNvSpPr/>
            <p:nvPr/>
          </p:nvSpPr>
          <p:spPr>
            <a:xfrm>
              <a:off x="1105600" y="2746800"/>
              <a:ext cx="126450" cy="77925"/>
            </a:xfrm>
            <a:custGeom>
              <a:avLst/>
              <a:gdLst/>
              <a:ahLst/>
              <a:cxnLst/>
              <a:rect l="l" t="t" r="r" b="b"/>
              <a:pathLst>
                <a:path w="5058" h="3117" extrusionOk="0">
                  <a:moveTo>
                    <a:pt x="1275" y="1"/>
                  </a:moveTo>
                  <a:cubicBezTo>
                    <a:pt x="573" y="1"/>
                    <a:pt x="4" y="570"/>
                    <a:pt x="4" y="1276"/>
                  </a:cubicBezTo>
                  <a:lnTo>
                    <a:pt x="4" y="1841"/>
                  </a:lnTo>
                  <a:cubicBezTo>
                    <a:pt x="0" y="2543"/>
                    <a:pt x="573" y="3113"/>
                    <a:pt x="1275" y="3117"/>
                  </a:cubicBezTo>
                  <a:lnTo>
                    <a:pt x="2398" y="3117"/>
                  </a:lnTo>
                  <a:lnTo>
                    <a:pt x="2578" y="2664"/>
                  </a:lnTo>
                  <a:cubicBezTo>
                    <a:pt x="3014" y="1572"/>
                    <a:pt x="3927" y="750"/>
                    <a:pt x="5058" y="430"/>
                  </a:cubicBezTo>
                  <a:cubicBezTo>
                    <a:pt x="4816" y="157"/>
                    <a:pt x="4469" y="1"/>
                    <a:pt x="410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sp>
          <p:nvSpPr>
            <p:cNvPr id="441" name="Google Shape;441;p43"/>
            <p:cNvSpPr/>
            <p:nvPr/>
          </p:nvSpPr>
          <p:spPr>
            <a:xfrm>
              <a:off x="1119225" y="2775175"/>
              <a:ext cx="275925" cy="137975"/>
            </a:xfrm>
            <a:custGeom>
              <a:avLst/>
              <a:gdLst/>
              <a:ahLst/>
              <a:cxnLst/>
              <a:rect l="l" t="t" r="r" b="b"/>
              <a:pathLst>
                <a:path w="11037" h="5519" extrusionOk="0">
                  <a:moveTo>
                    <a:pt x="6108" y="1697"/>
                  </a:moveTo>
                  <a:cubicBezTo>
                    <a:pt x="6342" y="1697"/>
                    <a:pt x="6533" y="1888"/>
                    <a:pt x="6533" y="2122"/>
                  </a:cubicBezTo>
                  <a:cubicBezTo>
                    <a:pt x="6533" y="2356"/>
                    <a:pt x="6342" y="2547"/>
                    <a:pt x="6108" y="2547"/>
                  </a:cubicBezTo>
                  <a:lnTo>
                    <a:pt x="4977" y="2547"/>
                  </a:lnTo>
                  <a:cubicBezTo>
                    <a:pt x="4743" y="2547"/>
                    <a:pt x="4552" y="2356"/>
                    <a:pt x="4552" y="2122"/>
                  </a:cubicBezTo>
                  <a:cubicBezTo>
                    <a:pt x="4552" y="1888"/>
                    <a:pt x="4743" y="1697"/>
                    <a:pt x="4977" y="1697"/>
                  </a:cubicBezTo>
                  <a:close/>
                  <a:moveTo>
                    <a:pt x="5542" y="1"/>
                  </a:moveTo>
                  <a:cubicBezTo>
                    <a:pt x="4345" y="1"/>
                    <a:pt x="3265" y="730"/>
                    <a:pt x="2820" y="1841"/>
                  </a:cubicBezTo>
                  <a:lnTo>
                    <a:pt x="2427" y="2828"/>
                  </a:lnTo>
                  <a:lnTo>
                    <a:pt x="1370" y="2828"/>
                  </a:lnTo>
                  <a:cubicBezTo>
                    <a:pt x="1363" y="2828"/>
                    <a:pt x="1355" y="2828"/>
                    <a:pt x="1348" y="2828"/>
                  </a:cubicBezTo>
                  <a:cubicBezTo>
                    <a:pt x="605" y="2828"/>
                    <a:pt x="1" y="3428"/>
                    <a:pt x="1" y="4173"/>
                  </a:cubicBezTo>
                  <a:cubicBezTo>
                    <a:pt x="1" y="4919"/>
                    <a:pt x="605" y="5519"/>
                    <a:pt x="1348" y="5519"/>
                  </a:cubicBezTo>
                  <a:cubicBezTo>
                    <a:pt x="1355" y="5519"/>
                    <a:pt x="1363" y="5519"/>
                    <a:pt x="1370" y="5518"/>
                  </a:cubicBezTo>
                  <a:lnTo>
                    <a:pt x="9719" y="5518"/>
                  </a:lnTo>
                  <a:cubicBezTo>
                    <a:pt x="10448" y="5503"/>
                    <a:pt x="11037" y="4906"/>
                    <a:pt x="11037" y="4173"/>
                  </a:cubicBezTo>
                  <a:cubicBezTo>
                    <a:pt x="11037" y="3440"/>
                    <a:pt x="10448" y="2843"/>
                    <a:pt x="9719" y="2828"/>
                  </a:cubicBezTo>
                  <a:lnTo>
                    <a:pt x="8662" y="2828"/>
                  </a:lnTo>
                  <a:lnTo>
                    <a:pt x="8264" y="1841"/>
                  </a:lnTo>
                  <a:cubicBezTo>
                    <a:pt x="7820" y="730"/>
                    <a:pt x="6743" y="1"/>
                    <a:pt x="5542"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383536"/>
                </a:solidFill>
                <a:latin typeface="Arial"/>
                <a:cs typeface="Arial"/>
                <a:sym typeface="Arial"/>
              </a:endParaRPr>
            </a:p>
          </p:txBody>
        </p:sp>
      </p:grpSp>
      <p:sp>
        <p:nvSpPr>
          <p:cNvPr id="3" name="TextBox 2">
            <a:extLst>
              <a:ext uri="{FF2B5EF4-FFF2-40B4-BE49-F238E27FC236}">
                <a16:creationId xmlns:a16="http://schemas.microsoft.com/office/drawing/2014/main" id="{2196E297-B629-073A-BC7B-285FAC1EB1DE}"/>
              </a:ext>
            </a:extLst>
          </p:cNvPr>
          <p:cNvSpPr txBox="1"/>
          <p:nvPr/>
        </p:nvSpPr>
        <p:spPr>
          <a:xfrm>
            <a:off x="2757304" y="3636801"/>
            <a:ext cx="2877600" cy="2678234"/>
          </a:xfrm>
          <a:prstGeom prst="rect">
            <a:avLst/>
          </a:prstGeom>
          <a:noFill/>
        </p:spPr>
        <p:txBody>
          <a:bodyPr wrap="square">
            <a:spAutoFit/>
          </a:bodyPr>
          <a:lstStyle/>
          <a:p>
            <a:pPr algn="ctr" defTabSz="1219170">
              <a:spcBef>
                <a:spcPts val="800"/>
              </a:spcBef>
              <a:spcAft>
                <a:spcPts val="800"/>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Software development: Since Adobe is an organisation which is running its businesses in software industry it provides employees relevant sessions and training programmes in remote areas (Astuti, 2019)</a:t>
            </a:r>
          </a:p>
        </p:txBody>
      </p:sp>
      <p:sp>
        <p:nvSpPr>
          <p:cNvPr id="5" name="TextBox 4">
            <a:extLst>
              <a:ext uri="{FF2B5EF4-FFF2-40B4-BE49-F238E27FC236}">
                <a16:creationId xmlns:a16="http://schemas.microsoft.com/office/drawing/2014/main" id="{8BEBFB36-AEDC-BD24-E47E-DB1561348AA6}"/>
              </a:ext>
            </a:extLst>
          </p:cNvPr>
          <p:cNvSpPr txBox="1"/>
          <p:nvPr/>
        </p:nvSpPr>
        <p:spPr>
          <a:xfrm>
            <a:off x="6407234" y="2271491"/>
            <a:ext cx="3371273" cy="1816266"/>
          </a:xfrm>
          <a:prstGeom prst="rect">
            <a:avLst/>
          </a:prstGeom>
          <a:noFill/>
        </p:spPr>
        <p:txBody>
          <a:bodyPr wrap="square">
            <a:spAutoFit/>
          </a:bodyPr>
          <a:lstStyle/>
          <a:p>
            <a:pPr algn="ctr" defTabSz="1219170">
              <a:spcBef>
                <a:spcPts val="800"/>
              </a:spcBef>
              <a:spcAft>
                <a:spcPts val="800"/>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The organisation focuses on collaborating and sharing the skill sets of employees to each other for improving their technical skills along with professionalism and soft skills</a:t>
            </a:r>
          </a:p>
        </p:txBody>
      </p:sp>
      <p:sp>
        <p:nvSpPr>
          <p:cNvPr id="7" name="TextBox 6">
            <a:extLst>
              <a:ext uri="{FF2B5EF4-FFF2-40B4-BE49-F238E27FC236}">
                <a16:creationId xmlns:a16="http://schemas.microsoft.com/office/drawing/2014/main" id="{08C35D98-8101-FE51-9AC4-7A0363E3B335}"/>
              </a:ext>
            </a:extLst>
          </p:cNvPr>
          <p:cNvSpPr txBox="1"/>
          <p:nvPr/>
        </p:nvSpPr>
        <p:spPr>
          <a:xfrm>
            <a:off x="6204823" y="4777341"/>
            <a:ext cx="3574411" cy="1816266"/>
          </a:xfrm>
          <a:prstGeom prst="rect">
            <a:avLst/>
          </a:prstGeom>
          <a:noFill/>
        </p:spPr>
        <p:txBody>
          <a:bodyPr wrap="square">
            <a:spAutoFit/>
          </a:bodyPr>
          <a:lstStyle/>
          <a:p>
            <a:pPr algn="ctr" defTabSz="1219170">
              <a:spcBef>
                <a:spcPts val="800"/>
              </a:spcBef>
              <a:spcAft>
                <a:spcPts val="800"/>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The E-learning platforms developed by Adobe are essential for the employees to be updated about the new training programmes and unfamiliar projects that have to be assigned to the employees.</a:t>
            </a:r>
          </a:p>
        </p:txBody>
      </p:sp>
      <p:pic>
        <p:nvPicPr>
          <p:cNvPr id="4098" name="Picture 2" descr="Adobe Logo | Symbol, History, PNG (3840*2160)">
            <a:extLst>
              <a:ext uri="{FF2B5EF4-FFF2-40B4-BE49-F238E27FC236}">
                <a16:creationId xmlns:a16="http://schemas.microsoft.com/office/drawing/2014/main" id="{344D4A49-744F-EE65-41DC-9E193EDB6F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2780" y="-620566"/>
            <a:ext cx="4987225" cy="30482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3074" name="Picture 2" descr="Ibm Work From Home Jobs">
            <a:extLst>
              <a:ext uri="{FF2B5EF4-FFF2-40B4-BE49-F238E27FC236}">
                <a16:creationId xmlns:a16="http://schemas.microsoft.com/office/drawing/2014/main" id="{01BC862D-C66E-8648-1CCF-1DF6E26CF7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8481" y="-72930"/>
            <a:ext cx="5353711" cy="2810699"/>
          </a:xfrm>
          <a:prstGeom prst="rect">
            <a:avLst/>
          </a:prstGeom>
          <a:noFill/>
          <a:extLst>
            <a:ext uri="{909E8E84-426E-40DD-AFC4-6F175D3DCCD1}">
              <a14:hiddenFill xmlns:a14="http://schemas.microsoft.com/office/drawing/2010/main">
                <a:solidFill>
                  <a:srgbClr val="FFFFFF"/>
                </a:solidFill>
              </a14:hiddenFill>
            </a:ext>
          </a:extLst>
        </p:spPr>
      </p:pic>
      <p:sp>
        <p:nvSpPr>
          <p:cNvPr id="259" name="Google Shape;259;p36"/>
          <p:cNvSpPr/>
          <p:nvPr/>
        </p:nvSpPr>
        <p:spPr>
          <a:xfrm rot="-4352175" flipH="1">
            <a:off x="8588153" y="2131869"/>
            <a:ext cx="2967279" cy="952960"/>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0" name="Google Shape;260;p36"/>
          <p:cNvSpPr/>
          <p:nvPr/>
        </p:nvSpPr>
        <p:spPr>
          <a:xfrm rot="-3668310" flipH="1">
            <a:off x="5127042" y="2461897"/>
            <a:ext cx="2967337" cy="952979"/>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1" name="Google Shape;261;p36"/>
          <p:cNvSpPr/>
          <p:nvPr/>
        </p:nvSpPr>
        <p:spPr>
          <a:xfrm rot="3668310">
            <a:off x="326496" y="2039128"/>
            <a:ext cx="2967337" cy="952979"/>
          </a:xfrm>
          <a:custGeom>
            <a:avLst/>
            <a:gdLst/>
            <a:ahLst/>
            <a:cxnLst/>
            <a:rect l="l" t="t" r="r" b="b"/>
            <a:pathLst>
              <a:path w="89019" h="28589" extrusionOk="0">
                <a:moveTo>
                  <a:pt x="74558" y="1"/>
                </a:moveTo>
                <a:cubicBezTo>
                  <a:pt x="67992" y="1"/>
                  <a:pt x="62168" y="4518"/>
                  <a:pt x="60655" y="11043"/>
                </a:cubicBezTo>
                <a:cubicBezTo>
                  <a:pt x="59369" y="11170"/>
                  <a:pt x="58069" y="11297"/>
                  <a:pt x="56783" y="11424"/>
                </a:cubicBezTo>
                <a:cubicBezTo>
                  <a:pt x="54833" y="11594"/>
                  <a:pt x="52967" y="11764"/>
                  <a:pt x="51258" y="11891"/>
                </a:cubicBezTo>
                <a:cubicBezTo>
                  <a:pt x="48784" y="12089"/>
                  <a:pt x="46665" y="12216"/>
                  <a:pt x="45336" y="12216"/>
                </a:cubicBezTo>
                <a:cubicBezTo>
                  <a:pt x="43315" y="12216"/>
                  <a:pt x="41309" y="11976"/>
                  <a:pt x="39344" y="11509"/>
                </a:cubicBezTo>
                <a:cubicBezTo>
                  <a:pt x="36504" y="10817"/>
                  <a:pt x="34101" y="9672"/>
                  <a:pt x="31939" y="8400"/>
                </a:cubicBezTo>
                <a:cubicBezTo>
                  <a:pt x="29014" y="6676"/>
                  <a:pt x="26526" y="4712"/>
                  <a:pt x="23983" y="3270"/>
                </a:cubicBezTo>
                <a:cubicBezTo>
                  <a:pt x="21387" y="1140"/>
                  <a:pt x="18178" y="26"/>
                  <a:pt x="14925" y="26"/>
                </a:cubicBezTo>
                <a:cubicBezTo>
                  <a:pt x="13238" y="26"/>
                  <a:pt x="11539" y="325"/>
                  <a:pt x="9907" y="939"/>
                </a:cubicBezTo>
                <a:cubicBezTo>
                  <a:pt x="5131" y="2719"/>
                  <a:pt x="1682" y="6916"/>
                  <a:pt x="834" y="11947"/>
                </a:cubicBezTo>
                <a:cubicBezTo>
                  <a:pt x="1" y="16978"/>
                  <a:pt x="1894" y="22080"/>
                  <a:pt x="5823" y="25316"/>
                </a:cubicBezTo>
                <a:cubicBezTo>
                  <a:pt x="8430" y="27465"/>
                  <a:pt x="11655" y="28589"/>
                  <a:pt x="14921" y="28589"/>
                </a:cubicBezTo>
                <a:cubicBezTo>
                  <a:pt x="16595" y="28589"/>
                  <a:pt x="18280" y="28294"/>
                  <a:pt x="19898" y="27690"/>
                </a:cubicBezTo>
                <a:cubicBezTo>
                  <a:pt x="23954" y="26631"/>
                  <a:pt x="27346" y="23550"/>
                  <a:pt x="31656" y="20964"/>
                </a:cubicBezTo>
                <a:cubicBezTo>
                  <a:pt x="33903" y="19607"/>
                  <a:pt x="36391" y="18406"/>
                  <a:pt x="39344" y="17685"/>
                </a:cubicBezTo>
                <a:cubicBezTo>
                  <a:pt x="41254" y="17218"/>
                  <a:pt x="43204" y="16978"/>
                  <a:pt x="45168" y="16978"/>
                </a:cubicBezTo>
                <a:cubicBezTo>
                  <a:pt x="45224" y="16978"/>
                  <a:pt x="45280" y="16978"/>
                  <a:pt x="45336" y="16978"/>
                </a:cubicBezTo>
                <a:cubicBezTo>
                  <a:pt x="46622" y="16978"/>
                  <a:pt x="48643" y="17091"/>
                  <a:pt x="51031" y="17275"/>
                </a:cubicBezTo>
                <a:cubicBezTo>
                  <a:pt x="52826" y="17402"/>
                  <a:pt x="54833" y="17586"/>
                  <a:pt x="56896" y="17784"/>
                </a:cubicBezTo>
                <a:cubicBezTo>
                  <a:pt x="58196" y="17897"/>
                  <a:pt x="59511" y="18038"/>
                  <a:pt x="60825" y="18165"/>
                </a:cubicBezTo>
                <a:cubicBezTo>
                  <a:pt x="62578" y="24391"/>
                  <a:pt x="68250" y="28572"/>
                  <a:pt x="74543" y="28572"/>
                </a:cubicBezTo>
                <a:cubicBezTo>
                  <a:pt x="75249" y="28572"/>
                  <a:pt x="75964" y="28520"/>
                  <a:pt x="76681" y="28411"/>
                </a:cubicBezTo>
                <a:cubicBezTo>
                  <a:pt x="83804" y="27351"/>
                  <a:pt x="89018" y="21147"/>
                  <a:pt x="88849" y="13954"/>
                </a:cubicBezTo>
                <a:cubicBezTo>
                  <a:pt x="88679" y="6761"/>
                  <a:pt x="83196" y="811"/>
                  <a:pt x="76031" y="76"/>
                </a:cubicBezTo>
                <a:cubicBezTo>
                  <a:pt x="75537" y="26"/>
                  <a:pt x="75046" y="1"/>
                  <a:pt x="74558"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2" name="Google Shape;262;p36"/>
          <p:cNvSpPr/>
          <p:nvPr/>
        </p:nvSpPr>
        <p:spPr>
          <a:xfrm>
            <a:off x="823200" y="2212167"/>
            <a:ext cx="3292000" cy="3292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3" name="Google Shape;263;p36"/>
          <p:cNvSpPr/>
          <p:nvPr/>
        </p:nvSpPr>
        <p:spPr>
          <a:xfrm>
            <a:off x="4440419" y="3883567"/>
            <a:ext cx="3292000" cy="3292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4" name="Google Shape;264;p36"/>
          <p:cNvSpPr/>
          <p:nvPr/>
        </p:nvSpPr>
        <p:spPr>
          <a:xfrm>
            <a:off x="8069392" y="2237567"/>
            <a:ext cx="3292000" cy="32920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5" name="Google Shape;265;p36"/>
          <p:cNvSpPr txBox="1">
            <a:spLocks noGrp="1"/>
          </p:cNvSpPr>
          <p:nvPr>
            <p:ph type="ctrTitle" idx="4"/>
          </p:nvPr>
        </p:nvSpPr>
        <p:spPr>
          <a:xfrm flipH="1">
            <a:off x="1428799" y="2681143"/>
            <a:ext cx="2080800" cy="770400"/>
          </a:xfrm>
          <a:prstGeom prst="rect">
            <a:avLst/>
          </a:prstGeom>
        </p:spPr>
        <p:txBody>
          <a:bodyPr spcFirstLastPara="1" wrap="square" lIns="121900" tIns="121900" rIns="121900" bIns="121900" anchor="b" anchorCtr="0">
            <a:noAutofit/>
          </a:bodyPr>
          <a:lstStyle/>
          <a:p>
            <a:r>
              <a:rPr lang="en" dirty="0"/>
              <a:t>Virtual assitance</a:t>
            </a:r>
            <a:endParaRPr dirty="0"/>
          </a:p>
        </p:txBody>
      </p:sp>
      <p:sp>
        <p:nvSpPr>
          <p:cNvPr id="266" name="Google Shape;266;p36"/>
          <p:cNvSpPr txBox="1">
            <a:spLocks noGrp="1"/>
          </p:cNvSpPr>
          <p:nvPr>
            <p:ph type="ctrTitle"/>
          </p:nvPr>
        </p:nvSpPr>
        <p:spPr>
          <a:xfrm flipH="1">
            <a:off x="8736573" y="2681143"/>
            <a:ext cx="2080800" cy="770400"/>
          </a:xfrm>
          <a:prstGeom prst="rect">
            <a:avLst/>
          </a:prstGeom>
        </p:spPr>
        <p:txBody>
          <a:bodyPr spcFirstLastPara="1" wrap="square" lIns="121900" tIns="121900" rIns="121900" bIns="121900" anchor="b" anchorCtr="0">
            <a:noAutofit/>
          </a:bodyPr>
          <a:lstStyle/>
          <a:p>
            <a:r>
              <a:rPr lang="en-IN" dirty="0"/>
              <a:t>Skill builder</a:t>
            </a:r>
            <a:endParaRPr dirty="0"/>
          </a:p>
        </p:txBody>
      </p:sp>
      <p:sp>
        <p:nvSpPr>
          <p:cNvPr id="268" name="Google Shape;268;p36"/>
          <p:cNvSpPr txBox="1">
            <a:spLocks noGrp="1"/>
          </p:cNvSpPr>
          <p:nvPr>
            <p:ph type="subTitle" idx="5"/>
          </p:nvPr>
        </p:nvSpPr>
        <p:spPr>
          <a:xfrm flipH="1">
            <a:off x="628621" y="3450256"/>
            <a:ext cx="3650779" cy="1167200"/>
          </a:xfrm>
          <a:prstGeom prst="rect">
            <a:avLst/>
          </a:prstGeom>
        </p:spPr>
        <p:txBody>
          <a:bodyPr spcFirstLastPara="1" wrap="square" lIns="121900" tIns="121900" rIns="121900" bIns="121900" anchor="t" anchorCtr="0">
            <a:noAutofit/>
          </a:bodyPr>
          <a:lstStyle/>
          <a:p>
            <a:pPr marL="0" indent="0"/>
            <a:r>
              <a:rPr lang="en-IN" sz="2400" kern="100" dirty="0">
                <a:latin typeface="Times New Roman" panose="02020603050405020304" pitchFamily="18" charset="0"/>
                <a:ea typeface="Calibri" panose="020F0502020204030204" pitchFamily="34" charset="0"/>
              </a:rPr>
              <a:t>The virtual assistants and automatic chat boards are beneficial for the employees to learn without causing inconvenience to authorities (Yang, 2022). </a:t>
            </a:r>
          </a:p>
          <a:p>
            <a:pPr marL="0" indent="0"/>
            <a:endParaRPr lang="en-US" dirty="0"/>
          </a:p>
        </p:txBody>
      </p:sp>
      <p:sp>
        <p:nvSpPr>
          <p:cNvPr id="269" name="Google Shape;269;p36"/>
          <p:cNvSpPr txBox="1">
            <a:spLocks noGrp="1"/>
          </p:cNvSpPr>
          <p:nvPr>
            <p:ph type="ctrTitle" idx="2"/>
          </p:nvPr>
        </p:nvSpPr>
        <p:spPr>
          <a:xfrm flipH="1">
            <a:off x="5092784" y="3603107"/>
            <a:ext cx="2080800" cy="770400"/>
          </a:xfrm>
          <a:prstGeom prst="rect">
            <a:avLst/>
          </a:prstGeom>
        </p:spPr>
        <p:txBody>
          <a:bodyPr spcFirstLastPara="1" wrap="square" lIns="121900" tIns="121900" rIns="121900" bIns="121900" anchor="b" anchorCtr="0">
            <a:noAutofit/>
          </a:bodyPr>
          <a:lstStyle/>
          <a:p>
            <a:r>
              <a:rPr lang="en" dirty="0"/>
              <a:t>Cloud training</a:t>
            </a:r>
            <a:endParaRPr dirty="0"/>
          </a:p>
        </p:txBody>
      </p:sp>
      <p:sp>
        <p:nvSpPr>
          <p:cNvPr id="270" name="Google Shape;270;p36"/>
          <p:cNvSpPr txBox="1">
            <a:spLocks noGrp="1"/>
          </p:cNvSpPr>
          <p:nvPr>
            <p:ph type="subTitle" idx="3"/>
          </p:nvPr>
        </p:nvSpPr>
        <p:spPr>
          <a:xfrm flipH="1">
            <a:off x="4337927" y="4037135"/>
            <a:ext cx="3574676" cy="1167200"/>
          </a:xfrm>
          <a:prstGeom prst="rect">
            <a:avLst/>
          </a:prstGeom>
        </p:spPr>
        <p:txBody>
          <a:bodyPr spcFirstLastPara="1" wrap="square" lIns="121900" tIns="121900" rIns="121900" bIns="121900" anchor="t" anchorCtr="0">
            <a:noAutofit/>
          </a:bodyPr>
          <a:lstStyle/>
          <a:p>
            <a:pPr marL="0" indent="0"/>
            <a:r>
              <a:rPr lang="en-IN" sz="2400" kern="100" dirty="0">
                <a:latin typeface="Times New Roman" panose="02020603050405020304" pitchFamily="18" charset="0"/>
                <a:ea typeface="Calibri" panose="020F0502020204030204" pitchFamily="34" charset="0"/>
              </a:rPr>
              <a:t>The cloud training platforms are the channels on which training sessions are previously uploaded and can be accessed at any time.</a:t>
            </a:r>
          </a:p>
          <a:p>
            <a:pPr marL="0" indent="0"/>
            <a:endParaRPr lang="en-IN" sz="2400" kern="100" dirty="0">
              <a:latin typeface="Times New Roman" panose="02020603050405020304" pitchFamily="18" charset="0"/>
              <a:ea typeface="Calibri" panose="020F0502020204030204" pitchFamily="34" charset="0"/>
            </a:endParaRPr>
          </a:p>
          <a:p>
            <a:pPr marL="0" indent="0"/>
            <a:endParaRPr dirty="0"/>
          </a:p>
        </p:txBody>
      </p:sp>
      <p:sp>
        <p:nvSpPr>
          <p:cNvPr id="271" name="Google Shape;271;p36"/>
          <p:cNvSpPr txBox="1">
            <a:spLocks noGrp="1"/>
          </p:cNvSpPr>
          <p:nvPr>
            <p:ph type="ctrTitle" idx="4"/>
          </p:nvPr>
        </p:nvSpPr>
        <p:spPr>
          <a:xfrm flipH="1">
            <a:off x="315160" y="1278163"/>
            <a:ext cx="2080800" cy="770400"/>
          </a:xfrm>
          <a:prstGeom prst="rect">
            <a:avLst/>
          </a:prstGeom>
        </p:spPr>
        <p:txBody>
          <a:bodyPr spcFirstLastPara="1" wrap="square" lIns="121900" tIns="121900" rIns="121900" bIns="121900" anchor="ctr" anchorCtr="0">
            <a:noAutofit/>
          </a:bodyPr>
          <a:lstStyle/>
          <a:p>
            <a:r>
              <a:rPr lang="en" sz="6400">
                <a:solidFill>
                  <a:schemeClr val="lt1"/>
                </a:solidFill>
              </a:rPr>
              <a:t>01</a:t>
            </a:r>
            <a:endParaRPr sz="6400">
              <a:solidFill>
                <a:schemeClr val="lt1"/>
              </a:solidFill>
            </a:endParaRPr>
          </a:p>
        </p:txBody>
      </p:sp>
      <p:sp>
        <p:nvSpPr>
          <p:cNvPr id="272" name="Google Shape;272;p36"/>
          <p:cNvSpPr txBox="1">
            <a:spLocks noGrp="1"/>
          </p:cNvSpPr>
          <p:nvPr>
            <p:ph type="ctrTitle"/>
          </p:nvPr>
        </p:nvSpPr>
        <p:spPr>
          <a:xfrm flipH="1">
            <a:off x="9309881" y="1278163"/>
            <a:ext cx="2080800" cy="770400"/>
          </a:xfrm>
          <a:prstGeom prst="rect">
            <a:avLst/>
          </a:prstGeom>
        </p:spPr>
        <p:txBody>
          <a:bodyPr spcFirstLastPara="1" wrap="square" lIns="121900" tIns="121900" rIns="121900" bIns="121900" anchor="ctr" anchorCtr="0">
            <a:noAutofit/>
          </a:bodyPr>
          <a:lstStyle/>
          <a:p>
            <a:r>
              <a:rPr lang="en" sz="6400">
                <a:solidFill>
                  <a:schemeClr val="lt1"/>
                </a:solidFill>
              </a:rPr>
              <a:t>03</a:t>
            </a:r>
            <a:endParaRPr sz="6400">
              <a:solidFill>
                <a:schemeClr val="lt1"/>
              </a:solidFill>
            </a:endParaRPr>
          </a:p>
        </p:txBody>
      </p:sp>
      <p:sp>
        <p:nvSpPr>
          <p:cNvPr id="273" name="Google Shape;273;p36"/>
          <p:cNvSpPr txBox="1">
            <a:spLocks noGrp="1"/>
          </p:cNvSpPr>
          <p:nvPr>
            <p:ph type="ctrTitle" idx="2"/>
          </p:nvPr>
        </p:nvSpPr>
        <p:spPr>
          <a:xfrm flipH="1">
            <a:off x="6012991" y="1653665"/>
            <a:ext cx="2080800" cy="770400"/>
          </a:xfrm>
          <a:prstGeom prst="rect">
            <a:avLst/>
          </a:prstGeom>
        </p:spPr>
        <p:txBody>
          <a:bodyPr spcFirstLastPara="1" wrap="square" lIns="121900" tIns="121900" rIns="121900" bIns="121900" anchor="ctr" anchorCtr="0">
            <a:noAutofit/>
          </a:bodyPr>
          <a:lstStyle/>
          <a:p>
            <a:r>
              <a:rPr lang="en" sz="6400" dirty="0">
                <a:solidFill>
                  <a:schemeClr val="lt1"/>
                </a:solidFill>
              </a:rPr>
              <a:t>02</a:t>
            </a:r>
            <a:endParaRPr sz="6400" dirty="0">
              <a:solidFill>
                <a:schemeClr val="lt1"/>
              </a:solidFill>
            </a:endParaRPr>
          </a:p>
        </p:txBody>
      </p:sp>
      <p:sp>
        <p:nvSpPr>
          <p:cNvPr id="3" name="TextBox 2">
            <a:extLst>
              <a:ext uri="{FF2B5EF4-FFF2-40B4-BE49-F238E27FC236}">
                <a16:creationId xmlns:a16="http://schemas.microsoft.com/office/drawing/2014/main" id="{F0AFCAAF-8FF1-89AF-E9A9-10702F08B1C5}"/>
              </a:ext>
            </a:extLst>
          </p:cNvPr>
          <p:cNvSpPr txBox="1"/>
          <p:nvPr/>
        </p:nvSpPr>
        <p:spPr>
          <a:xfrm>
            <a:off x="7971130" y="3608157"/>
            <a:ext cx="3873537" cy="2523640"/>
          </a:xfrm>
          <a:prstGeom prst="rect">
            <a:avLst/>
          </a:prstGeom>
          <a:noFill/>
        </p:spPr>
        <p:txBody>
          <a:bodyPr wrap="square">
            <a:spAutoFit/>
          </a:bodyPr>
          <a:lstStyle/>
          <a:p>
            <a:pPr algn="ctr" defTabSz="1219170">
              <a:spcBef>
                <a:spcPts val="800"/>
              </a:spcBef>
              <a:spcAft>
                <a:spcPts val="800"/>
              </a:spcAft>
              <a:buClr>
                <a:srgbClr val="000000"/>
              </a:buClr>
            </a:pPr>
            <a:r>
              <a:rPr lang="en-IN" sz="2400" kern="100" dirty="0">
                <a:solidFill>
                  <a:srgbClr val="383536"/>
                </a:solidFill>
                <a:latin typeface="Times New Roman" panose="02020603050405020304" pitchFamily="18" charset="0"/>
                <a:ea typeface="Calibri" panose="020F0502020204030204" pitchFamily="34" charset="0"/>
                <a:cs typeface="Hind Vadodara Light"/>
                <a:sym typeface="Hind Vadodara Light"/>
              </a:rPr>
              <a:t>The IBM skill builder application provided by the organisation is beneficial for the employees to learn soft skills and hard skills</a:t>
            </a:r>
            <a:r>
              <a:rPr lang="en-IN" sz="1867" kern="100" dirty="0">
                <a:solidFill>
                  <a:srgbClr val="000000"/>
                </a:solidFill>
                <a:latin typeface="Times New Roman" panose="02020603050405020304" pitchFamily="18" charset="0"/>
                <a:ea typeface="Calibri" panose="020F0502020204030204" pitchFamily="34" charset="0"/>
                <a:cs typeface="Arial"/>
                <a:sym typeface="Arial"/>
              </a:rPr>
              <a:t>. </a:t>
            </a:r>
          </a:p>
          <a:p>
            <a:pPr algn="ctr" defTabSz="1219170">
              <a:lnSpc>
                <a:spcPct val="150000"/>
              </a:lnSpc>
              <a:spcBef>
                <a:spcPts val="800"/>
              </a:spcBef>
              <a:spcAft>
                <a:spcPts val="800"/>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8"/>
          <p:cNvSpPr txBox="1">
            <a:spLocks noGrp="1"/>
          </p:cNvSpPr>
          <p:nvPr>
            <p:ph type="title"/>
          </p:nvPr>
        </p:nvSpPr>
        <p:spPr>
          <a:xfrm>
            <a:off x="3228000" y="562872"/>
            <a:ext cx="5736000" cy="840000"/>
          </a:xfrm>
          <a:prstGeom prst="rect">
            <a:avLst/>
          </a:prstGeom>
        </p:spPr>
        <p:txBody>
          <a:bodyPr spcFirstLastPara="1" wrap="square" lIns="121900" tIns="121900" rIns="121900" bIns="121900" anchor="t" anchorCtr="0">
            <a:noAutofit/>
          </a:bodyPr>
          <a:lstStyle/>
          <a:p>
            <a:r>
              <a:rPr lang="en-IN" sz="4267" dirty="0"/>
              <a:t>Importance of employer training programs </a:t>
            </a:r>
            <a:endParaRPr sz="4267" dirty="0"/>
          </a:p>
        </p:txBody>
      </p:sp>
      <p:sp>
        <p:nvSpPr>
          <p:cNvPr id="5" name="TextBox 4">
            <a:extLst>
              <a:ext uri="{FF2B5EF4-FFF2-40B4-BE49-F238E27FC236}">
                <a16:creationId xmlns:a16="http://schemas.microsoft.com/office/drawing/2014/main" id="{963AF5B0-1BA1-6F48-2AA3-F41D90CE76A4}"/>
              </a:ext>
            </a:extLst>
          </p:cNvPr>
          <p:cNvSpPr txBox="1"/>
          <p:nvPr/>
        </p:nvSpPr>
        <p:spPr>
          <a:xfrm>
            <a:off x="1283855" y="3001456"/>
            <a:ext cx="9624291" cy="3976217"/>
          </a:xfrm>
          <a:prstGeom prst="rect">
            <a:avLst/>
          </a:prstGeom>
          <a:noFill/>
        </p:spPr>
        <p:txBody>
          <a:bodyPr wrap="square">
            <a:spAutoFit/>
          </a:bodyPr>
          <a:lstStyle/>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Increasing accountability: The recruiters and higher authorities along with employers need to be trained on technological platforms so that their accountability can be enhanced (Majid, 2019)</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Becoming aware: The employers need to be more educated and aware about the organisational practises along with the distribution of workforce among employees</a:t>
            </a:r>
          </a:p>
          <a:p>
            <a:pPr marL="380990" indent="-380990" defTabSz="1219170">
              <a:lnSpc>
                <a:spcPct val="150000"/>
              </a:lnSpc>
              <a:spcBef>
                <a:spcPts val="800"/>
              </a:spcBef>
              <a:spcAft>
                <a:spcPts val="1067"/>
              </a:spcAft>
              <a:buClr>
                <a:srgbClr val="000000"/>
              </a:buClr>
              <a:buFont typeface="Arial" panose="020B0604020202020204" pitchFamily="34" charset="0"/>
              <a:buChar cha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Acquisition: The employers and recruiters in an organisation along with HRM are also responsible for acquisition of employees which enhances the requirement training on technological platforms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6146" name="Picture 2" descr="bank-of-america-4-png-transparent-logo - Atlanta Police Foundation">
            <a:extLst>
              <a:ext uri="{FF2B5EF4-FFF2-40B4-BE49-F238E27FC236}">
                <a16:creationId xmlns:a16="http://schemas.microsoft.com/office/drawing/2014/main" id="{95B7D054-4C07-DDF0-3A04-D75E6AED60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601" y="-1354665"/>
            <a:ext cx="5078889" cy="5078889"/>
          </a:xfrm>
          <a:prstGeom prst="rect">
            <a:avLst/>
          </a:prstGeom>
          <a:noFill/>
          <a:extLst>
            <a:ext uri="{909E8E84-426E-40DD-AFC4-6F175D3DCCD1}">
              <a14:hiddenFill xmlns:a14="http://schemas.microsoft.com/office/drawing/2010/main">
                <a:solidFill>
                  <a:srgbClr val="FFFFFF"/>
                </a:solidFill>
              </a14:hiddenFill>
            </a:ext>
          </a:extLst>
        </p:spPr>
      </p:pic>
      <p:sp>
        <p:nvSpPr>
          <p:cNvPr id="169" name="Google Shape;169;p31"/>
          <p:cNvSpPr/>
          <p:nvPr/>
        </p:nvSpPr>
        <p:spPr>
          <a:xfrm>
            <a:off x="-760264" y="-387400"/>
            <a:ext cx="7632800" cy="7632800"/>
          </a:xfrm>
          <a:prstGeom prst="ellipse">
            <a:avLst/>
          </a:pr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lang="en-IN" sz="1867" kern="0" dirty="0">
              <a:solidFill>
                <a:srgbClr val="000000"/>
              </a:solidFill>
              <a:latin typeface="Arial"/>
              <a:cs typeface="Arial"/>
              <a:sym typeface="Arial"/>
            </a:endParaRPr>
          </a:p>
        </p:txBody>
      </p:sp>
      <p:sp>
        <p:nvSpPr>
          <p:cNvPr id="5" name="TextBox 4">
            <a:extLst>
              <a:ext uri="{FF2B5EF4-FFF2-40B4-BE49-F238E27FC236}">
                <a16:creationId xmlns:a16="http://schemas.microsoft.com/office/drawing/2014/main" id="{8343BC80-1EC1-23B2-19F6-027B4B969FC3}"/>
              </a:ext>
            </a:extLst>
          </p:cNvPr>
          <p:cNvSpPr txBox="1"/>
          <p:nvPr/>
        </p:nvSpPr>
        <p:spPr>
          <a:xfrm>
            <a:off x="1326511" y="2252657"/>
            <a:ext cx="9538979" cy="4382803"/>
          </a:xfrm>
          <a:prstGeom prst="rect">
            <a:avLst/>
          </a:prstGeom>
          <a:noFill/>
        </p:spPr>
        <p:txBody>
          <a:bodyPr wrap="square">
            <a:spAutoFit/>
          </a:bodyPr>
          <a:lstStyle/>
          <a:p>
            <a:pPr marL="380990" indent="-380990" algn="just" defTabSz="1219170">
              <a:lnSpc>
                <a:spcPct val="150000"/>
              </a:lnSpc>
              <a:spcBef>
                <a:spcPts val="800"/>
              </a:spcBef>
              <a:spcAft>
                <a:spcPts val="800"/>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Exceptional technology: Sense Bank of America is one of the leading organisations in the world therefore it can invest exceeding monetary resources on technological trainings.</a:t>
            </a:r>
          </a:p>
          <a:p>
            <a:pPr marL="380990" indent="-380990" algn="just" defTabSz="1219170">
              <a:lnSpc>
                <a:spcPct val="150000"/>
              </a:lnSpc>
              <a:spcBef>
                <a:spcPts val="800"/>
              </a:spcBef>
              <a:spcAft>
                <a:spcPts val="800"/>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Specialised training programmes: Since there are several designations and positions in the Bank of America and employers associated with it; therefore, specialised training programmes are necessary (Lee and Shin, 2020).</a:t>
            </a:r>
          </a:p>
          <a:p>
            <a:pPr marL="380990" indent="-380990" algn="just" defTabSz="1219170">
              <a:lnSpc>
                <a:spcPct val="150000"/>
              </a:lnSpc>
              <a:spcBef>
                <a:spcPts val="800"/>
              </a:spcBef>
              <a:spcAft>
                <a:spcPts val="800"/>
              </a:spcAft>
              <a:buClr>
                <a:srgbClr val="000000"/>
              </a:buClr>
              <a:buFont typeface="Arial" panose="020B0604020202020204" pitchFamily="34" charset="0"/>
              <a:buChar char="•"/>
            </a:pPr>
            <a:r>
              <a:rPr lang="en-IN" sz="2133" kern="100" dirty="0">
                <a:solidFill>
                  <a:srgbClr val="000000"/>
                </a:solidFill>
                <a:latin typeface="Times New Roman" panose="02020603050405020304" pitchFamily="18" charset="0"/>
                <a:ea typeface="Calibri" panose="020F0502020204030204" pitchFamily="34" charset="0"/>
                <a:cs typeface="Arial"/>
                <a:sym typeface="Arial"/>
              </a:rPr>
              <a:t>Integrated systems: The operating system dedicated to training programmes provided by Bank of America to its employees are connected with each other.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5122" name="Picture 2" descr="Salesforce Logo, symbol, meaning, history, PNG, brand">
            <a:extLst>
              <a:ext uri="{FF2B5EF4-FFF2-40B4-BE49-F238E27FC236}">
                <a16:creationId xmlns:a16="http://schemas.microsoft.com/office/drawing/2014/main" id="{59971584-CAD8-CD14-6050-A16E0213E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3655" y="-892387"/>
            <a:ext cx="7428811" cy="4496651"/>
          </a:xfrm>
          <a:prstGeom prst="rect">
            <a:avLst/>
          </a:prstGeom>
          <a:noFill/>
          <a:extLst>
            <a:ext uri="{909E8E84-426E-40DD-AFC4-6F175D3DCCD1}">
              <a14:hiddenFill xmlns:a14="http://schemas.microsoft.com/office/drawing/2010/main">
                <a:solidFill>
                  <a:srgbClr val="FFFFFF"/>
                </a:solidFill>
              </a14:hiddenFill>
            </a:ext>
          </a:extLst>
        </p:spPr>
      </p:pic>
      <p:sp>
        <p:nvSpPr>
          <p:cNvPr id="354" name="Google Shape;354;p41"/>
          <p:cNvSpPr/>
          <p:nvPr/>
        </p:nvSpPr>
        <p:spPr>
          <a:xfrm rot="10800000">
            <a:off x="6231295" y="1912825"/>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5" name="Google Shape;355;p41"/>
          <p:cNvSpPr/>
          <p:nvPr/>
        </p:nvSpPr>
        <p:spPr>
          <a:xfrm rot="10800000">
            <a:off x="4341967" y="4582888"/>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lang="en-IN" sz="1867" kern="0" dirty="0">
              <a:solidFill>
                <a:srgbClr val="000000"/>
              </a:solidFill>
              <a:latin typeface="Arial"/>
              <a:cs typeface="Arial"/>
              <a:sym typeface="Arial"/>
            </a:endParaRPr>
          </a:p>
        </p:txBody>
      </p:sp>
      <p:sp>
        <p:nvSpPr>
          <p:cNvPr id="356" name="Google Shape;356;p41"/>
          <p:cNvSpPr/>
          <p:nvPr/>
        </p:nvSpPr>
        <p:spPr>
          <a:xfrm rot="10800000">
            <a:off x="9647113" y="4051295"/>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7" name="Google Shape;357;p41"/>
          <p:cNvSpPr/>
          <p:nvPr/>
        </p:nvSpPr>
        <p:spPr>
          <a:xfrm rot="10800000">
            <a:off x="9709061" y="4132700"/>
            <a:ext cx="1094000" cy="10940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8" name="Google Shape;358;p41"/>
          <p:cNvSpPr/>
          <p:nvPr/>
        </p:nvSpPr>
        <p:spPr>
          <a:xfrm rot="10800000">
            <a:off x="9647113" y="2169528"/>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0" name="Google Shape;360;p41"/>
          <p:cNvSpPr/>
          <p:nvPr/>
        </p:nvSpPr>
        <p:spPr>
          <a:xfrm>
            <a:off x="1761091" y="1970743"/>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1" name="Google Shape;361;p41"/>
          <p:cNvSpPr/>
          <p:nvPr/>
        </p:nvSpPr>
        <p:spPr>
          <a:xfrm>
            <a:off x="1288087" y="2175305"/>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0" name="Google Shape;370;p41"/>
          <p:cNvSpPr/>
          <p:nvPr/>
        </p:nvSpPr>
        <p:spPr>
          <a:xfrm>
            <a:off x="1388939" y="2256700"/>
            <a:ext cx="1094000" cy="10940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3" name="Google Shape;373;p41"/>
          <p:cNvSpPr/>
          <p:nvPr/>
        </p:nvSpPr>
        <p:spPr>
          <a:xfrm>
            <a:off x="1439655" y="2336700"/>
            <a:ext cx="934000" cy="934000"/>
          </a:xfrm>
          <a:prstGeom prst="ellipse">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4" name="Google Shape;374;p41"/>
          <p:cNvSpPr/>
          <p:nvPr/>
        </p:nvSpPr>
        <p:spPr>
          <a:xfrm>
            <a:off x="3833873" y="5015509"/>
            <a:ext cx="934000" cy="934000"/>
          </a:xfrm>
          <a:prstGeom prst="ellipse">
            <a:avLst/>
          </a:pr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5" name="Google Shape;375;p41"/>
          <p:cNvSpPr/>
          <p:nvPr/>
        </p:nvSpPr>
        <p:spPr>
          <a:xfrm>
            <a:off x="9801755" y="2336700"/>
            <a:ext cx="934000" cy="934000"/>
          </a:xfrm>
          <a:prstGeom prst="ellipse">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376" name="Google Shape;376;p41"/>
          <p:cNvGrpSpPr/>
          <p:nvPr/>
        </p:nvGrpSpPr>
        <p:grpSpPr>
          <a:xfrm>
            <a:off x="4061541" y="5253010"/>
            <a:ext cx="478665" cy="478665"/>
            <a:chOff x="-55988800" y="3982600"/>
            <a:chExt cx="319025" cy="319025"/>
          </a:xfrm>
        </p:grpSpPr>
        <p:sp>
          <p:nvSpPr>
            <p:cNvPr id="377" name="Google Shape;377;p41"/>
            <p:cNvSpPr/>
            <p:nvPr/>
          </p:nvSpPr>
          <p:spPr>
            <a:xfrm>
              <a:off x="-55791875" y="3982600"/>
              <a:ext cx="102400" cy="102425"/>
            </a:xfrm>
            <a:custGeom>
              <a:avLst/>
              <a:gdLst/>
              <a:ahLst/>
              <a:cxnLst/>
              <a:rect l="l" t="t" r="r" b="b"/>
              <a:pathLst>
                <a:path w="4096" h="4097" extrusionOk="0">
                  <a:moveTo>
                    <a:pt x="1859" y="1"/>
                  </a:moveTo>
                  <a:cubicBezTo>
                    <a:pt x="1071" y="1"/>
                    <a:pt x="410" y="379"/>
                    <a:pt x="0" y="977"/>
                  </a:cubicBezTo>
                  <a:cubicBezTo>
                    <a:pt x="1512" y="1450"/>
                    <a:pt x="2647" y="2647"/>
                    <a:pt x="3119" y="4096"/>
                  </a:cubicBezTo>
                  <a:cubicBezTo>
                    <a:pt x="3718" y="3687"/>
                    <a:pt x="4096" y="3025"/>
                    <a:pt x="4096" y="2237"/>
                  </a:cubicBezTo>
                  <a:cubicBezTo>
                    <a:pt x="4096" y="1009"/>
                    <a:pt x="3119" y="1"/>
                    <a:pt x="185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8" name="Google Shape;378;p41"/>
            <p:cNvSpPr/>
            <p:nvPr/>
          </p:nvSpPr>
          <p:spPr>
            <a:xfrm>
              <a:off x="-55969100" y="3982600"/>
              <a:ext cx="102400" cy="102425"/>
            </a:xfrm>
            <a:custGeom>
              <a:avLst/>
              <a:gdLst/>
              <a:ahLst/>
              <a:cxnLst/>
              <a:rect l="l" t="t" r="r" b="b"/>
              <a:pathLst>
                <a:path w="4096" h="4097" extrusionOk="0">
                  <a:moveTo>
                    <a:pt x="2269" y="1"/>
                  </a:moveTo>
                  <a:cubicBezTo>
                    <a:pt x="1040" y="1"/>
                    <a:pt x="1" y="977"/>
                    <a:pt x="1" y="2237"/>
                  </a:cubicBezTo>
                  <a:cubicBezTo>
                    <a:pt x="1" y="2994"/>
                    <a:pt x="410" y="3687"/>
                    <a:pt x="1009" y="4096"/>
                  </a:cubicBezTo>
                  <a:cubicBezTo>
                    <a:pt x="1481" y="2647"/>
                    <a:pt x="2647" y="1450"/>
                    <a:pt x="4096" y="977"/>
                  </a:cubicBezTo>
                  <a:cubicBezTo>
                    <a:pt x="3718" y="379"/>
                    <a:pt x="3057" y="1"/>
                    <a:pt x="226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9" name="Google Shape;379;p41"/>
            <p:cNvSpPr/>
            <p:nvPr/>
          </p:nvSpPr>
          <p:spPr>
            <a:xfrm>
              <a:off x="-55819450" y="4021200"/>
              <a:ext cx="92950" cy="92175"/>
            </a:xfrm>
            <a:custGeom>
              <a:avLst/>
              <a:gdLst/>
              <a:ahLst/>
              <a:cxnLst/>
              <a:rect l="l" t="t" r="r" b="b"/>
              <a:pathLst>
                <a:path w="3718" h="3687" extrusionOk="0">
                  <a:moveTo>
                    <a:pt x="32" y="0"/>
                  </a:moveTo>
                  <a:lnTo>
                    <a:pt x="32" y="1103"/>
                  </a:lnTo>
                  <a:cubicBezTo>
                    <a:pt x="1" y="2521"/>
                    <a:pt x="1198" y="3686"/>
                    <a:pt x="2615" y="3686"/>
                  </a:cubicBezTo>
                  <a:lnTo>
                    <a:pt x="3718" y="3686"/>
                  </a:lnTo>
                  <a:cubicBezTo>
                    <a:pt x="3529" y="1733"/>
                    <a:pt x="1985" y="158"/>
                    <a:pt x="32"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0" name="Google Shape;380;p41"/>
            <p:cNvSpPr/>
            <p:nvPr/>
          </p:nvSpPr>
          <p:spPr>
            <a:xfrm>
              <a:off x="-55930500" y="4021200"/>
              <a:ext cx="92950" cy="92175"/>
            </a:xfrm>
            <a:custGeom>
              <a:avLst/>
              <a:gdLst/>
              <a:ahLst/>
              <a:cxnLst/>
              <a:rect l="l" t="t" r="r" b="b"/>
              <a:pathLst>
                <a:path w="3718" h="3687" extrusionOk="0">
                  <a:moveTo>
                    <a:pt x="3718" y="0"/>
                  </a:moveTo>
                  <a:cubicBezTo>
                    <a:pt x="1733" y="158"/>
                    <a:pt x="158" y="1733"/>
                    <a:pt x="0" y="3686"/>
                  </a:cubicBezTo>
                  <a:lnTo>
                    <a:pt x="1103" y="3686"/>
                  </a:lnTo>
                  <a:cubicBezTo>
                    <a:pt x="2552" y="3686"/>
                    <a:pt x="3718" y="2521"/>
                    <a:pt x="3718" y="1103"/>
                  </a:cubicBezTo>
                  <a:lnTo>
                    <a:pt x="3718"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1" name="Google Shape;381;p41"/>
            <p:cNvSpPr/>
            <p:nvPr/>
          </p:nvSpPr>
          <p:spPr>
            <a:xfrm>
              <a:off x="-55988800" y="4086575"/>
              <a:ext cx="319025" cy="215050"/>
            </a:xfrm>
            <a:custGeom>
              <a:avLst/>
              <a:gdLst/>
              <a:ahLst/>
              <a:cxnLst/>
              <a:rect l="l" t="t" r="r" b="b"/>
              <a:pathLst>
                <a:path w="12761" h="8602" extrusionOk="0">
                  <a:moveTo>
                    <a:pt x="4884" y="2584"/>
                  </a:moveTo>
                  <a:cubicBezTo>
                    <a:pt x="5105" y="2584"/>
                    <a:pt x="5262" y="2741"/>
                    <a:pt x="5262" y="2930"/>
                  </a:cubicBezTo>
                  <a:cubicBezTo>
                    <a:pt x="5262" y="3119"/>
                    <a:pt x="5105" y="3277"/>
                    <a:pt x="4884" y="3277"/>
                  </a:cubicBezTo>
                  <a:cubicBezTo>
                    <a:pt x="4695" y="3277"/>
                    <a:pt x="4538" y="3151"/>
                    <a:pt x="4538" y="2930"/>
                  </a:cubicBezTo>
                  <a:cubicBezTo>
                    <a:pt x="4538" y="2741"/>
                    <a:pt x="4695" y="2584"/>
                    <a:pt x="4884" y="2584"/>
                  </a:cubicBezTo>
                  <a:close/>
                  <a:moveTo>
                    <a:pt x="7877" y="2615"/>
                  </a:moveTo>
                  <a:cubicBezTo>
                    <a:pt x="8098" y="2615"/>
                    <a:pt x="8255" y="2773"/>
                    <a:pt x="8255" y="2962"/>
                  </a:cubicBezTo>
                  <a:cubicBezTo>
                    <a:pt x="8287" y="3151"/>
                    <a:pt x="8129" y="3308"/>
                    <a:pt x="7877" y="3308"/>
                  </a:cubicBezTo>
                  <a:cubicBezTo>
                    <a:pt x="7688" y="3308"/>
                    <a:pt x="7531" y="3151"/>
                    <a:pt x="7531" y="2962"/>
                  </a:cubicBezTo>
                  <a:cubicBezTo>
                    <a:pt x="7531" y="2773"/>
                    <a:pt x="7688" y="2615"/>
                    <a:pt x="7877" y="2615"/>
                  </a:cubicBezTo>
                  <a:close/>
                  <a:moveTo>
                    <a:pt x="1104" y="4222"/>
                  </a:moveTo>
                  <a:cubicBezTo>
                    <a:pt x="1387" y="4568"/>
                    <a:pt x="1828" y="4820"/>
                    <a:pt x="2332" y="4820"/>
                  </a:cubicBezTo>
                  <a:cubicBezTo>
                    <a:pt x="2301" y="5199"/>
                    <a:pt x="1954" y="5577"/>
                    <a:pt x="1545" y="5577"/>
                  </a:cubicBezTo>
                  <a:cubicBezTo>
                    <a:pt x="1167" y="5577"/>
                    <a:pt x="789" y="5199"/>
                    <a:pt x="789" y="4820"/>
                  </a:cubicBezTo>
                  <a:cubicBezTo>
                    <a:pt x="789" y="4568"/>
                    <a:pt x="915" y="4348"/>
                    <a:pt x="1104" y="4222"/>
                  </a:cubicBezTo>
                  <a:close/>
                  <a:moveTo>
                    <a:pt x="11721" y="4222"/>
                  </a:moveTo>
                  <a:cubicBezTo>
                    <a:pt x="11910" y="4348"/>
                    <a:pt x="12036" y="4568"/>
                    <a:pt x="12036" y="4820"/>
                  </a:cubicBezTo>
                  <a:cubicBezTo>
                    <a:pt x="12036" y="5199"/>
                    <a:pt x="11721" y="5577"/>
                    <a:pt x="11280" y="5577"/>
                  </a:cubicBezTo>
                  <a:cubicBezTo>
                    <a:pt x="10870" y="5577"/>
                    <a:pt x="10492" y="5199"/>
                    <a:pt x="10492" y="4820"/>
                  </a:cubicBezTo>
                  <a:cubicBezTo>
                    <a:pt x="10965" y="4820"/>
                    <a:pt x="11437" y="4568"/>
                    <a:pt x="11721" y="4222"/>
                  </a:cubicBezTo>
                  <a:close/>
                  <a:moveTo>
                    <a:pt x="7460" y="5143"/>
                  </a:moveTo>
                  <a:cubicBezTo>
                    <a:pt x="7554" y="5143"/>
                    <a:pt x="7641" y="5183"/>
                    <a:pt x="7688" y="5262"/>
                  </a:cubicBezTo>
                  <a:cubicBezTo>
                    <a:pt x="7877" y="5356"/>
                    <a:pt x="7877" y="5608"/>
                    <a:pt x="7720" y="5766"/>
                  </a:cubicBezTo>
                  <a:cubicBezTo>
                    <a:pt x="7373" y="6112"/>
                    <a:pt x="6901" y="6301"/>
                    <a:pt x="6396" y="6301"/>
                  </a:cubicBezTo>
                  <a:cubicBezTo>
                    <a:pt x="5892" y="6301"/>
                    <a:pt x="5420" y="6112"/>
                    <a:pt x="5105" y="5766"/>
                  </a:cubicBezTo>
                  <a:cubicBezTo>
                    <a:pt x="4947" y="5608"/>
                    <a:pt x="4947" y="5356"/>
                    <a:pt x="5105" y="5262"/>
                  </a:cubicBezTo>
                  <a:cubicBezTo>
                    <a:pt x="5184" y="5183"/>
                    <a:pt x="5278" y="5143"/>
                    <a:pt x="5369" y="5143"/>
                  </a:cubicBezTo>
                  <a:cubicBezTo>
                    <a:pt x="5459" y="5143"/>
                    <a:pt x="5546" y="5183"/>
                    <a:pt x="5609" y="5262"/>
                  </a:cubicBezTo>
                  <a:cubicBezTo>
                    <a:pt x="5829" y="5466"/>
                    <a:pt x="6113" y="5569"/>
                    <a:pt x="6396" y="5569"/>
                  </a:cubicBezTo>
                  <a:cubicBezTo>
                    <a:pt x="6680" y="5569"/>
                    <a:pt x="6964" y="5466"/>
                    <a:pt x="7184" y="5262"/>
                  </a:cubicBezTo>
                  <a:cubicBezTo>
                    <a:pt x="7263" y="5183"/>
                    <a:pt x="7365" y="5143"/>
                    <a:pt x="7460" y="5143"/>
                  </a:cubicBezTo>
                  <a:close/>
                  <a:moveTo>
                    <a:pt x="6396" y="0"/>
                  </a:moveTo>
                  <a:cubicBezTo>
                    <a:pt x="5829" y="1071"/>
                    <a:pt x="4695" y="1828"/>
                    <a:pt x="3403" y="1828"/>
                  </a:cubicBezTo>
                  <a:lnTo>
                    <a:pt x="2301" y="1828"/>
                  </a:lnTo>
                  <a:cubicBezTo>
                    <a:pt x="1482" y="1828"/>
                    <a:pt x="757" y="2489"/>
                    <a:pt x="757" y="3308"/>
                  </a:cubicBezTo>
                  <a:lnTo>
                    <a:pt x="757" y="3529"/>
                  </a:lnTo>
                  <a:cubicBezTo>
                    <a:pt x="284" y="3781"/>
                    <a:pt x="1" y="4253"/>
                    <a:pt x="1" y="4820"/>
                  </a:cubicBezTo>
                  <a:cubicBezTo>
                    <a:pt x="1" y="5640"/>
                    <a:pt x="694" y="6301"/>
                    <a:pt x="1513" y="6301"/>
                  </a:cubicBezTo>
                  <a:cubicBezTo>
                    <a:pt x="1891" y="6301"/>
                    <a:pt x="2301" y="6144"/>
                    <a:pt x="2521" y="5923"/>
                  </a:cubicBezTo>
                  <a:cubicBezTo>
                    <a:pt x="3120" y="7467"/>
                    <a:pt x="4632" y="8601"/>
                    <a:pt x="6365" y="8601"/>
                  </a:cubicBezTo>
                  <a:cubicBezTo>
                    <a:pt x="8098" y="8601"/>
                    <a:pt x="9578" y="7467"/>
                    <a:pt x="10177" y="5923"/>
                  </a:cubicBezTo>
                  <a:cubicBezTo>
                    <a:pt x="10461" y="6144"/>
                    <a:pt x="10807" y="6301"/>
                    <a:pt x="11185" y="6301"/>
                  </a:cubicBezTo>
                  <a:cubicBezTo>
                    <a:pt x="12036" y="6301"/>
                    <a:pt x="12697" y="5640"/>
                    <a:pt x="12697" y="4820"/>
                  </a:cubicBezTo>
                  <a:cubicBezTo>
                    <a:pt x="12760" y="4253"/>
                    <a:pt x="12445" y="3749"/>
                    <a:pt x="12036" y="3529"/>
                  </a:cubicBezTo>
                  <a:lnTo>
                    <a:pt x="12036" y="3308"/>
                  </a:lnTo>
                  <a:cubicBezTo>
                    <a:pt x="12036" y="2489"/>
                    <a:pt x="11311" y="1828"/>
                    <a:pt x="10492" y="1828"/>
                  </a:cubicBezTo>
                  <a:lnTo>
                    <a:pt x="9389" y="1828"/>
                  </a:lnTo>
                  <a:cubicBezTo>
                    <a:pt x="8098" y="1828"/>
                    <a:pt x="6932" y="1071"/>
                    <a:pt x="639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382" name="Google Shape;382;p41"/>
          <p:cNvGrpSpPr/>
          <p:nvPr/>
        </p:nvGrpSpPr>
        <p:grpSpPr>
          <a:xfrm>
            <a:off x="1659476" y="2559196"/>
            <a:ext cx="477465" cy="477465"/>
            <a:chOff x="-57568775" y="3198925"/>
            <a:chExt cx="318225" cy="318225"/>
          </a:xfrm>
        </p:grpSpPr>
        <p:sp>
          <p:nvSpPr>
            <p:cNvPr id="383" name="Google Shape;383;p41"/>
            <p:cNvSpPr/>
            <p:nvPr/>
          </p:nvSpPr>
          <p:spPr>
            <a:xfrm>
              <a:off x="-57530950" y="3373775"/>
              <a:ext cx="18125" cy="64600"/>
            </a:xfrm>
            <a:custGeom>
              <a:avLst/>
              <a:gdLst/>
              <a:ahLst/>
              <a:cxnLst/>
              <a:rect l="l" t="t" r="r" b="b"/>
              <a:pathLst>
                <a:path w="725" h="2584" extrusionOk="0">
                  <a:moveTo>
                    <a:pt x="725" y="0"/>
                  </a:moveTo>
                  <a:cubicBezTo>
                    <a:pt x="315" y="284"/>
                    <a:pt x="0" y="725"/>
                    <a:pt x="0" y="1261"/>
                  </a:cubicBezTo>
                  <a:lnTo>
                    <a:pt x="0" y="1324"/>
                  </a:lnTo>
                  <a:cubicBezTo>
                    <a:pt x="0" y="1859"/>
                    <a:pt x="315" y="2332"/>
                    <a:pt x="725" y="2584"/>
                  </a:cubicBezTo>
                  <a:lnTo>
                    <a:pt x="725" y="1576"/>
                  </a:lnTo>
                  <a:lnTo>
                    <a:pt x="725"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4" name="Google Shape;384;p41"/>
            <p:cNvSpPr/>
            <p:nvPr/>
          </p:nvSpPr>
          <p:spPr>
            <a:xfrm>
              <a:off x="-57568775" y="3406850"/>
              <a:ext cx="99275" cy="110300"/>
            </a:xfrm>
            <a:custGeom>
              <a:avLst/>
              <a:gdLst/>
              <a:ahLst/>
              <a:cxnLst/>
              <a:rect l="l" t="t" r="r" b="b"/>
              <a:pathLst>
                <a:path w="3971" h="4412" extrusionOk="0">
                  <a:moveTo>
                    <a:pt x="757" y="1"/>
                  </a:moveTo>
                  <a:cubicBezTo>
                    <a:pt x="285" y="473"/>
                    <a:pt x="1" y="1103"/>
                    <a:pt x="1" y="1796"/>
                  </a:cubicBezTo>
                  <a:cubicBezTo>
                    <a:pt x="1" y="3246"/>
                    <a:pt x="1198" y="4411"/>
                    <a:pt x="2616" y="4411"/>
                  </a:cubicBezTo>
                  <a:cubicBezTo>
                    <a:pt x="3120" y="4411"/>
                    <a:pt x="3561" y="4254"/>
                    <a:pt x="3971" y="4002"/>
                  </a:cubicBezTo>
                  <a:cubicBezTo>
                    <a:pt x="3435" y="3561"/>
                    <a:pt x="2994" y="2962"/>
                    <a:pt x="2710" y="2363"/>
                  </a:cubicBezTo>
                  <a:lnTo>
                    <a:pt x="1891" y="1891"/>
                  </a:lnTo>
                  <a:cubicBezTo>
                    <a:pt x="1230" y="1481"/>
                    <a:pt x="789" y="788"/>
                    <a:pt x="75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5" name="Google Shape;385;p41"/>
            <p:cNvSpPr/>
            <p:nvPr/>
          </p:nvSpPr>
          <p:spPr>
            <a:xfrm>
              <a:off x="-57494725" y="3254850"/>
              <a:ext cx="207175" cy="262300"/>
            </a:xfrm>
            <a:custGeom>
              <a:avLst/>
              <a:gdLst/>
              <a:ahLst/>
              <a:cxnLst/>
              <a:rect l="l" t="t" r="r" b="b"/>
              <a:pathLst>
                <a:path w="8287" h="10492" extrusionOk="0">
                  <a:moveTo>
                    <a:pt x="2647" y="5293"/>
                  </a:moveTo>
                  <a:cubicBezTo>
                    <a:pt x="2836" y="5293"/>
                    <a:pt x="2993" y="5451"/>
                    <a:pt x="2993" y="5640"/>
                  </a:cubicBezTo>
                  <a:cubicBezTo>
                    <a:pt x="2993" y="5829"/>
                    <a:pt x="2836" y="5986"/>
                    <a:pt x="2647" y="5986"/>
                  </a:cubicBezTo>
                  <a:cubicBezTo>
                    <a:pt x="2628" y="5989"/>
                    <a:pt x="2609" y="5990"/>
                    <a:pt x="2592" y="5990"/>
                  </a:cubicBezTo>
                  <a:cubicBezTo>
                    <a:pt x="2400" y="5990"/>
                    <a:pt x="2269" y="5841"/>
                    <a:pt x="2269" y="5640"/>
                  </a:cubicBezTo>
                  <a:cubicBezTo>
                    <a:pt x="2269" y="5451"/>
                    <a:pt x="2426" y="5293"/>
                    <a:pt x="2647" y="5293"/>
                  </a:cubicBezTo>
                  <a:close/>
                  <a:moveTo>
                    <a:pt x="5640" y="5324"/>
                  </a:moveTo>
                  <a:cubicBezTo>
                    <a:pt x="5829" y="5324"/>
                    <a:pt x="5986" y="5482"/>
                    <a:pt x="5986" y="5671"/>
                  </a:cubicBezTo>
                  <a:cubicBezTo>
                    <a:pt x="6018" y="5860"/>
                    <a:pt x="5860" y="6018"/>
                    <a:pt x="5640" y="6018"/>
                  </a:cubicBezTo>
                  <a:cubicBezTo>
                    <a:pt x="5419" y="6018"/>
                    <a:pt x="5262" y="5860"/>
                    <a:pt x="5262" y="5671"/>
                  </a:cubicBezTo>
                  <a:cubicBezTo>
                    <a:pt x="5262" y="5482"/>
                    <a:pt x="5419" y="5324"/>
                    <a:pt x="5640" y="5324"/>
                  </a:cubicBezTo>
                  <a:close/>
                  <a:moveTo>
                    <a:pt x="5191" y="7845"/>
                  </a:moveTo>
                  <a:cubicBezTo>
                    <a:pt x="5285" y="7845"/>
                    <a:pt x="5372" y="7876"/>
                    <a:pt x="5419" y="7939"/>
                  </a:cubicBezTo>
                  <a:cubicBezTo>
                    <a:pt x="5640" y="8065"/>
                    <a:pt x="5640" y="8317"/>
                    <a:pt x="5482" y="8475"/>
                  </a:cubicBezTo>
                  <a:cubicBezTo>
                    <a:pt x="5104" y="8822"/>
                    <a:pt x="4632" y="9011"/>
                    <a:pt x="4128" y="9011"/>
                  </a:cubicBezTo>
                  <a:cubicBezTo>
                    <a:pt x="3624" y="9011"/>
                    <a:pt x="3151" y="8822"/>
                    <a:pt x="2836" y="8475"/>
                  </a:cubicBezTo>
                  <a:cubicBezTo>
                    <a:pt x="2678" y="8317"/>
                    <a:pt x="2678" y="8065"/>
                    <a:pt x="2836" y="7939"/>
                  </a:cubicBezTo>
                  <a:cubicBezTo>
                    <a:pt x="2915" y="7876"/>
                    <a:pt x="3009" y="7845"/>
                    <a:pt x="3100" y="7845"/>
                  </a:cubicBezTo>
                  <a:cubicBezTo>
                    <a:pt x="3190" y="7845"/>
                    <a:pt x="3277" y="7876"/>
                    <a:pt x="3340" y="7939"/>
                  </a:cubicBezTo>
                  <a:cubicBezTo>
                    <a:pt x="3561" y="8160"/>
                    <a:pt x="3844" y="8270"/>
                    <a:pt x="4128" y="8270"/>
                  </a:cubicBezTo>
                  <a:cubicBezTo>
                    <a:pt x="4411" y="8270"/>
                    <a:pt x="4695" y="8160"/>
                    <a:pt x="4915" y="7939"/>
                  </a:cubicBezTo>
                  <a:cubicBezTo>
                    <a:pt x="4994" y="7876"/>
                    <a:pt x="5096" y="7845"/>
                    <a:pt x="5191" y="7845"/>
                  </a:cubicBezTo>
                  <a:close/>
                  <a:moveTo>
                    <a:pt x="1796" y="0"/>
                  </a:moveTo>
                  <a:cubicBezTo>
                    <a:pt x="1670" y="126"/>
                    <a:pt x="1135" y="504"/>
                    <a:pt x="1072" y="630"/>
                  </a:cubicBezTo>
                  <a:cubicBezTo>
                    <a:pt x="442" y="1260"/>
                    <a:pt x="0" y="2363"/>
                    <a:pt x="0" y="3403"/>
                  </a:cubicBezTo>
                  <a:lnTo>
                    <a:pt x="0" y="6396"/>
                  </a:lnTo>
                  <a:cubicBezTo>
                    <a:pt x="0" y="8632"/>
                    <a:pt x="1859" y="10491"/>
                    <a:pt x="4128" y="10491"/>
                  </a:cubicBezTo>
                  <a:cubicBezTo>
                    <a:pt x="6427" y="10491"/>
                    <a:pt x="8286" y="8632"/>
                    <a:pt x="8286" y="6396"/>
                  </a:cubicBezTo>
                  <a:lnTo>
                    <a:pt x="8286" y="4505"/>
                  </a:lnTo>
                  <a:cubicBezTo>
                    <a:pt x="8157" y="4513"/>
                    <a:pt x="8028" y="4517"/>
                    <a:pt x="7899" y="4517"/>
                  </a:cubicBezTo>
                  <a:cubicBezTo>
                    <a:pt x="6396" y="4517"/>
                    <a:pt x="4939" y="4009"/>
                    <a:pt x="3750" y="2993"/>
                  </a:cubicBezTo>
                  <a:cubicBezTo>
                    <a:pt x="2804" y="2206"/>
                    <a:pt x="2174" y="1103"/>
                    <a:pt x="179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6" name="Google Shape;386;p41"/>
            <p:cNvSpPr/>
            <p:nvPr/>
          </p:nvSpPr>
          <p:spPr>
            <a:xfrm>
              <a:off x="-57269475" y="3372975"/>
              <a:ext cx="18925" cy="63825"/>
            </a:xfrm>
            <a:custGeom>
              <a:avLst/>
              <a:gdLst/>
              <a:ahLst/>
              <a:cxnLst/>
              <a:rect l="l" t="t" r="r" b="b"/>
              <a:pathLst>
                <a:path w="757" h="2553" extrusionOk="0">
                  <a:moveTo>
                    <a:pt x="1" y="1"/>
                  </a:moveTo>
                  <a:lnTo>
                    <a:pt x="1" y="2553"/>
                  </a:lnTo>
                  <a:cubicBezTo>
                    <a:pt x="442" y="2301"/>
                    <a:pt x="757" y="1828"/>
                    <a:pt x="757" y="1261"/>
                  </a:cubicBezTo>
                  <a:cubicBezTo>
                    <a:pt x="757" y="757"/>
                    <a:pt x="473" y="284"/>
                    <a:pt x="1"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7" name="Google Shape;387;p41"/>
            <p:cNvSpPr/>
            <p:nvPr/>
          </p:nvSpPr>
          <p:spPr>
            <a:xfrm>
              <a:off x="-57436450" y="3198925"/>
              <a:ext cx="185900" cy="154400"/>
            </a:xfrm>
            <a:custGeom>
              <a:avLst/>
              <a:gdLst/>
              <a:ahLst/>
              <a:cxnLst/>
              <a:rect l="l" t="t" r="r" b="b"/>
              <a:pathLst>
                <a:path w="7436" h="6176" extrusionOk="0">
                  <a:moveTo>
                    <a:pt x="1828" y="0"/>
                  </a:moveTo>
                  <a:cubicBezTo>
                    <a:pt x="1198" y="0"/>
                    <a:pt x="568" y="126"/>
                    <a:pt x="1" y="315"/>
                  </a:cubicBezTo>
                  <a:cubicBezTo>
                    <a:pt x="1" y="977"/>
                    <a:pt x="127" y="1639"/>
                    <a:pt x="316" y="2237"/>
                  </a:cubicBezTo>
                  <a:cubicBezTo>
                    <a:pt x="631" y="3151"/>
                    <a:pt x="1167" y="3970"/>
                    <a:pt x="1923" y="4600"/>
                  </a:cubicBezTo>
                  <a:cubicBezTo>
                    <a:pt x="2710" y="5262"/>
                    <a:pt x="3655" y="5734"/>
                    <a:pt x="4632" y="5892"/>
                  </a:cubicBezTo>
                  <a:cubicBezTo>
                    <a:pt x="5073" y="5976"/>
                    <a:pt x="5262" y="5976"/>
                    <a:pt x="5507" y="5976"/>
                  </a:cubicBezTo>
                  <a:lnTo>
                    <a:pt x="5507" y="5976"/>
                  </a:lnTo>
                  <a:cubicBezTo>
                    <a:pt x="5630" y="5976"/>
                    <a:pt x="5766" y="5976"/>
                    <a:pt x="5955" y="5986"/>
                  </a:cubicBezTo>
                  <a:lnTo>
                    <a:pt x="6680" y="5986"/>
                  </a:lnTo>
                  <a:cubicBezTo>
                    <a:pt x="6963" y="5986"/>
                    <a:pt x="7215" y="6049"/>
                    <a:pt x="7436" y="6175"/>
                  </a:cubicBezTo>
                  <a:lnTo>
                    <a:pt x="7436" y="5671"/>
                  </a:lnTo>
                  <a:lnTo>
                    <a:pt x="7436" y="5640"/>
                  </a:lnTo>
                  <a:cubicBezTo>
                    <a:pt x="7436" y="2552"/>
                    <a:pt x="4916" y="0"/>
                    <a:pt x="1828"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8" name="Google Shape;388;p41"/>
            <p:cNvSpPr/>
            <p:nvPr/>
          </p:nvSpPr>
          <p:spPr>
            <a:xfrm>
              <a:off x="-57532525" y="3215450"/>
              <a:ext cx="77975" cy="148900"/>
            </a:xfrm>
            <a:custGeom>
              <a:avLst/>
              <a:gdLst/>
              <a:ahLst/>
              <a:cxnLst/>
              <a:rect l="l" t="t" r="r" b="b"/>
              <a:pathLst>
                <a:path w="3119" h="5956" extrusionOk="0">
                  <a:moveTo>
                    <a:pt x="3056" y="1"/>
                  </a:moveTo>
                  <a:cubicBezTo>
                    <a:pt x="1260" y="946"/>
                    <a:pt x="0" y="2836"/>
                    <a:pt x="0" y="5010"/>
                  </a:cubicBezTo>
                  <a:lnTo>
                    <a:pt x="0" y="5199"/>
                  </a:lnTo>
                  <a:lnTo>
                    <a:pt x="0" y="5955"/>
                  </a:lnTo>
                  <a:lnTo>
                    <a:pt x="63" y="5955"/>
                  </a:lnTo>
                  <a:cubicBezTo>
                    <a:pt x="158" y="5829"/>
                    <a:pt x="284" y="5766"/>
                    <a:pt x="410" y="5672"/>
                  </a:cubicBezTo>
                  <a:lnTo>
                    <a:pt x="788" y="5451"/>
                  </a:lnTo>
                  <a:lnTo>
                    <a:pt x="788" y="4601"/>
                  </a:lnTo>
                  <a:cubicBezTo>
                    <a:pt x="914" y="3088"/>
                    <a:pt x="1828" y="1576"/>
                    <a:pt x="3119" y="789"/>
                  </a:cubicBezTo>
                  <a:cubicBezTo>
                    <a:pt x="3088" y="505"/>
                    <a:pt x="3056" y="253"/>
                    <a:pt x="305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389" name="Google Shape;389;p41"/>
          <p:cNvGrpSpPr/>
          <p:nvPr/>
        </p:nvGrpSpPr>
        <p:grpSpPr>
          <a:xfrm>
            <a:off x="10065750" y="2548896"/>
            <a:ext cx="419549" cy="478665"/>
            <a:chOff x="-55576850" y="3198125"/>
            <a:chExt cx="279625" cy="319025"/>
          </a:xfrm>
        </p:grpSpPr>
        <p:sp>
          <p:nvSpPr>
            <p:cNvPr id="390" name="Google Shape;390;p41"/>
            <p:cNvSpPr/>
            <p:nvPr/>
          </p:nvSpPr>
          <p:spPr>
            <a:xfrm>
              <a:off x="-55576850" y="3335975"/>
              <a:ext cx="18900" cy="63825"/>
            </a:xfrm>
            <a:custGeom>
              <a:avLst/>
              <a:gdLst/>
              <a:ahLst/>
              <a:cxnLst/>
              <a:rect l="l" t="t" r="r" b="b"/>
              <a:pathLst>
                <a:path w="756" h="2553" extrusionOk="0">
                  <a:moveTo>
                    <a:pt x="756" y="0"/>
                  </a:moveTo>
                  <a:cubicBezTo>
                    <a:pt x="315" y="221"/>
                    <a:pt x="0" y="693"/>
                    <a:pt x="0" y="1260"/>
                  </a:cubicBezTo>
                  <a:cubicBezTo>
                    <a:pt x="0" y="1796"/>
                    <a:pt x="315" y="2269"/>
                    <a:pt x="756" y="2552"/>
                  </a:cubicBezTo>
                  <a:lnTo>
                    <a:pt x="756"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1" name="Google Shape;391;p41"/>
            <p:cNvSpPr/>
            <p:nvPr/>
          </p:nvSpPr>
          <p:spPr>
            <a:xfrm>
              <a:off x="-55539850" y="3198125"/>
              <a:ext cx="206375" cy="99275"/>
            </a:xfrm>
            <a:custGeom>
              <a:avLst/>
              <a:gdLst/>
              <a:ahLst/>
              <a:cxnLst/>
              <a:rect l="l" t="t" r="r" b="b"/>
              <a:pathLst>
                <a:path w="8255" h="3971" extrusionOk="0">
                  <a:moveTo>
                    <a:pt x="2616" y="1"/>
                  </a:moveTo>
                  <a:cubicBezTo>
                    <a:pt x="2348" y="1"/>
                    <a:pt x="2080" y="95"/>
                    <a:pt x="1860" y="284"/>
                  </a:cubicBezTo>
                  <a:cubicBezTo>
                    <a:pt x="1671" y="95"/>
                    <a:pt x="1387" y="32"/>
                    <a:pt x="1103" y="32"/>
                  </a:cubicBezTo>
                  <a:cubicBezTo>
                    <a:pt x="473" y="32"/>
                    <a:pt x="1" y="536"/>
                    <a:pt x="1" y="1135"/>
                  </a:cubicBezTo>
                  <a:lnTo>
                    <a:pt x="1" y="3970"/>
                  </a:lnTo>
                  <a:lnTo>
                    <a:pt x="1639" y="2364"/>
                  </a:lnTo>
                  <a:cubicBezTo>
                    <a:pt x="1715" y="2287"/>
                    <a:pt x="1815" y="2246"/>
                    <a:pt x="1916" y="2246"/>
                  </a:cubicBezTo>
                  <a:cubicBezTo>
                    <a:pt x="1982" y="2246"/>
                    <a:pt x="2049" y="2263"/>
                    <a:pt x="2112" y="2301"/>
                  </a:cubicBezTo>
                  <a:cubicBezTo>
                    <a:pt x="2726" y="2726"/>
                    <a:pt x="3435" y="2939"/>
                    <a:pt x="4144" y="2939"/>
                  </a:cubicBezTo>
                  <a:cubicBezTo>
                    <a:pt x="4853" y="2939"/>
                    <a:pt x="5561" y="2726"/>
                    <a:pt x="6176" y="2301"/>
                  </a:cubicBezTo>
                  <a:cubicBezTo>
                    <a:pt x="6225" y="2263"/>
                    <a:pt x="6290" y="2246"/>
                    <a:pt x="6355" y="2246"/>
                  </a:cubicBezTo>
                  <a:cubicBezTo>
                    <a:pt x="6456" y="2246"/>
                    <a:pt x="6560" y="2287"/>
                    <a:pt x="6617" y="2364"/>
                  </a:cubicBezTo>
                  <a:lnTo>
                    <a:pt x="8255" y="3970"/>
                  </a:lnTo>
                  <a:lnTo>
                    <a:pt x="8255" y="1135"/>
                  </a:lnTo>
                  <a:cubicBezTo>
                    <a:pt x="8192" y="536"/>
                    <a:pt x="7719" y="32"/>
                    <a:pt x="7089" y="32"/>
                  </a:cubicBezTo>
                  <a:cubicBezTo>
                    <a:pt x="6837" y="32"/>
                    <a:pt x="6554" y="158"/>
                    <a:pt x="6365" y="284"/>
                  </a:cubicBezTo>
                  <a:cubicBezTo>
                    <a:pt x="6144" y="95"/>
                    <a:pt x="5876" y="1"/>
                    <a:pt x="5609" y="1"/>
                  </a:cubicBezTo>
                  <a:cubicBezTo>
                    <a:pt x="5341" y="1"/>
                    <a:pt x="5073" y="95"/>
                    <a:pt x="4853" y="284"/>
                  </a:cubicBezTo>
                  <a:cubicBezTo>
                    <a:pt x="4632" y="95"/>
                    <a:pt x="4372" y="1"/>
                    <a:pt x="4112" y="1"/>
                  </a:cubicBezTo>
                  <a:cubicBezTo>
                    <a:pt x="3852" y="1"/>
                    <a:pt x="3592" y="95"/>
                    <a:pt x="3372" y="284"/>
                  </a:cubicBezTo>
                  <a:cubicBezTo>
                    <a:pt x="3151" y="95"/>
                    <a:pt x="2883" y="1"/>
                    <a:pt x="261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2" name="Google Shape;392;p41"/>
            <p:cNvSpPr/>
            <p:nvPr/>
          </p:nvSpPr>
          <p:spPr>
            <a:xfrm>
              <a:off x="-55539850" y="3275325"/>
              <a:ext cx="204800" cy="241825"/>
            </a:xfrm>
            <a:custGeom>
              <a:avLst/>
              <a:gdLst/>
              <a:ahLst/>
              <a:cxnLst/>
              <a:rect l="l" t="t" r="r" b="b"/>
              <a:pathLst>
                <a:path w="8192" h="9673" extrusionOk="0">
                  <a:moveTo>
                    <a:pt x="2616" y="2962"/>
                  </a:moveTo>
                  <a:cubicBezTo>
                    <a:pt x="2805" y="2962"/>
                    <a:pt x="2962" y="3119"/>
                    <a:pt x="2962" y="3308"/>
                  </a:cubicBezTo>
                  <a:cubicBezTo>
                    <a:pt x="2962" y="3529"/>
                    <a:pt x="2805" y="3686"/>
                    <a:pt x="2616" y="3686"/>
                  </a:cubicBezTo>
                  <a:cubicBezTo>
                    <a:pt x="2427" y="3686"/>
                    <a:pt x="2269" y="3560"/>
                    <a:pt x="2269" y="3308"/>
                  </a:cubicBezTo>
                  <a:cubicBezTo>
                    <a:pt x="2269" y="3119"/>
                    <a:pt x="2427" y="2962"/>
                    <a:pt x="2616" y="2962"/>
                  </a:cubicBezTo>
                  <a:close/>
                  <a:moveTo>
                    <a:pt x="5609" y="2993"/>
                  </a:moveTo>
                  <a:cubicBezTo>
                    <a:pt x="5798" y="2993"/>
                    <a:pt x="5955" y="3151"/>
                    <a:pt x="5955" y="3371"/>
                  </a:cubicBezTo>
                  <a:cubicBezTo>
                    <a:pt x="5987" y="3560"/>
                    <a:pt x="5798" y="3718"/>
                    <a:pt x="5609" y="3718"/>
                  </a:cubicBezTo>
                  <a:cubicBezTo>
                    <a:pt x="5420" y="3718"/>
                    <a:pt x="5262" y="3560"/>
                    <a:pt x="5262" y="3371"/>
                  </a:cubicBezTo>
                  <a:cubicBezTo>
                    <a:pt x="5262" y="3151"/>
                    <a:pt x="5420" y="2993"/>
                    <a:pt x="5609" y="2993"/>
                  </a:cubicBezTo>
                  <a:close/>
                  <a:moveTo>
                    <a:pt x="5164" y="6278"/>
                  </a:moveTo>
                  <a:cubicBezTo>
                    <a:pt x="5262" y="6278"/>
                    <a:pt x="5357" y="6317"/>
                    <a:pt x="5420" y="6396"/>
                  </a:cubicBezTo>
                  <a:cubicBezTo>
                    <a:pt x="5577" y="6522"/>
                    <a:pt x="5577" y="6742"/>
                    <a:pt x="5451" y="6900"/>
                  </a:cubicBezTo>
                  <a:cubicBezTo>
                    <a:pt x="5105" y="7246"/>
                    <a:pt x="4632" y="7435"/>
                    <a:pt x="4096" y="7435"/>
                  </a:cubicBezTo>
                  <a:cubicBezTo>
                    <a:pt x="3592" y="7435"/>
                    <a:pt x="3120" y="7246"/>
                    <a:pt x="2805" y="6900"/>
                  </a:cubicBezTo>
                  <a:cubicBezTo>
                    <a:pt x="2647" y="6742"/>
                    <a:pt x="2647" y="6522"/>
                    <a:pt x="2805" y="6396"/>
                  </a:cubicBezTo>
                  <a:cubicBezTo>
                    <a:pt x="2883" y="6317"/>
                    <a:pt x="2986" y="6278"/>
                    <a:pt x="3080" y="6278"/>
                  </a:cubicBezTo>
                  <a:cubicBezTo>
                    <a:pt x="3175" y="6278"/>
                    <a:pt x="3262" y="6317"/>
                    <a:pt x="3309" y="6396"/>
                  </a:cubicBezTo>
                  <a:cubicBezTo>
                    <a:pt x="3529" y="6616"/>
                    <a:pt x="3821" y="6727"/>
                    <a:pt x="4108" y="6727"/>
                  </a:cubicBezTo>
                  <a:cubicBezTo>
                    <a:pt x="4396" y="6727"/>
                    <a:pt x="4679" y="6616"/>
                    <a:pt x="4884" y="6396"/>
                  </a:cubicBezTo>
                  <a:cubicBezTo>
                    <a:pt x="4963" y="6317"/>
                    <a:pt x="5065" y="6278"/>
                    <a:pt x="5164" y="6278"/>
                  </a:cubicBezTo>
                  <a:close/>
                  <a:moveTo>
                    <a:pt x="1954" y="0"/>
                  </a:moveTo>
                  <a:lnTo>
                    <a:pt x="1" y="1954"/>
                  </a:lnTo>
                  <a:lnTo>
                    <a:pt x="1" y="5577"/>
                  </a:lnTo>
                  <a:cubicBezTo>
                    <a:pt x="1" y="7813"/>
                    <a:pt x="1860" y="9672"/>
                    <a:pt x="4096" y="9672"/>
                  </a:cubicBezTo>
                  <a:cubicBezTo>
                    <a:pt x="6365" y="9672"/>
                    <a:pt x="8192" y="7813"/>
                    <a:pt x="8192" y="5577"/>
                  </a:cubicBezTo>
                  <a:lnTo>
                    <a:pt x="8192" y="1954"/>
                  </a:lnTo>
                  <a:lnTo>
                    <a:pt x="6270" y="0"/>
                  </a:lnTo>
                  <a:cubicBezTo>
                    <a:pt x="5609" y="394"/>
                    <a:pt x="4860" y="591"/>
                    <a:pt x="4112" y="591"/>
                  </a:cubicBezTo>
                  <a:cubicBezTo>
                    <a:pt x="3364" y="591"/>
                    <a:pt x="2616" y="394"/>
                    <a:pt x="1954"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3" name="Google Shape;393;p41"/>
            <p:cNvSpPr/>
            <p:nvPr/>
          </p:nvSpPr>
          <p:spPr>
            <a:xfrm>
              <a:off x="-55316150" y="3335975"/>
              <a:ext cx="18925" cy="63825"/>
            </a:xfrm>
            <a:custGeom>
              <a:avLst/>
              <a:gdLst/>
              <a:ahLst/>
              <a:cxnLst/>
              <a:rect l="l" t="t" r="r" b="b"/>
              <a:pathLst>
                <a:path w="757" h="2553" extrusionOk="0">
                  <a:moveTo>
                    <a:pt x="0" y="0"/>
                  </a:moveTo>
                  <a:lnTo>
                    <a:pt x="0" y="2552"/>
                  </a:lnTo>
                  <a:cubicBezTo>
                    <a:pt x="441" y="2269"/>
                    <a:pt x="756" y="1796"/>
                    <a:pt x="756" y="1260"/>
                  </a:cubicBezTo>
                  <a:cubicBezTo>
                    <a:pt x="756" y="693"/>
                    <a:pt x="473" y="221"/>
                    <a:pt x="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3" name="Subtitle 2">
            <a:extLst>
              <a:ext uri="{FF2B5EF4-FFF2-40B4-BE49-F238E27FC236}">
                <a16:creationId xmlns:a16="http://schemas.microsoft.com/office/drawing/2014/main" id="{FD29F339-37E0-81AD-4F40-918CC4430A4C}"/>
              </a:ext>
            </a:extLst>
          </p:cNvPr>
          <p:cNvSpPr>
            <a:spLocks noGrp="1"/>
          </p:cNvSpPr>
          <p:nvPr>
            <p:ph type="subTitle" idx="5"/>
          </p:nvPr>
        </p:nvSpPr>
        <p:spPr>
          <a:xfrm flipH="1">
            <a:off x="1916487" y="2211525"/>
            <a:ext cx="3543979" cy="853600"/>
          </a:xfrm>
        </p:spPr>
        <p:txBody>
          <a:bodyPr/>
          <a:lstStyle/>
          <a:p>
            <a:r>
              <a:rPr lang="en-IN" sz="1600" kern="100" dirty="0">
                <a:latin typeface="Times New Roman" panose="02020603050405020304" pitchFamily="18" charset="0"/>
                <a:ea typeface="Calibri" panose="020F0502020204030204" pitchFamily="34" charset="0"/>
              </a:rPr>
              <a:t>By utilising the technological platforms Salesforce has been observed to be inclined to worlds providing land session in a gamified format (Oh and Oh, 2020)</a:t>
            </a:r>
            <a:r>
              <a:rPr lang="en-IN" sz="2400" kern="100" dirty="0">
                <a:latin typeface="Times New Roman" panose="02020603050405020304" pitchFamily="18" charset="0"/>
                <a:ea typeface="Calibri" panose="020F0502020204030204" pitchFamily="34" charset="0"/>
              </a:rPr>
              <a:t>. </a:t>
            </a:r>
          </a:p>
          <a:p>
            <a:endParaRPr lang="en-IN" dirty="0"/>
          </a:p>
        </p:txBody>
      </p:sp>
      <p:sp>
        <p:nvSpPr>
          <p:cNvPr id="11" name="TextBox 10">
            <a:extLst>
              <a:ext uri="{FF2B5EF4-FFF2-40B4-BE49-F238E27FC236}">
                <a16:creationId xmlns:a16="http://schemas.microsoft.com/office/drawing/2014/main" id="{3ADC3CD7-A995-0FEC-0803-D56C5F1BE061}"/>
              </a:ext>
            </a:extLst>
          </p:cNvPr>
          <p:cNvSpPr txBox="1"/>
          <p:nvPr/>
        </p:nvSpPr>
        <p:spPr>
          <a:xfrm>
            <a:off x="6290064" y="2265945"/>
            <a:ext cx="3546352" cy="1323439"/>
          </a:xfrm>
          <a:prstGeom prst="rect">
            <a:avLst/>
          </a:prstGeom>
          <a:noFill/>
        </p:spPr>
        <p:txBody>
          <a:bodyPr wrap="square">
            <a:spAutoFit/>
          </a:bodyPr>
          <a:lstStyle/>
          <a:p>
            <a:pPr defTabSz="1219170">
              <a:buClr>
                <a:srgbClr val="000000"/>
              </a:buClr>
            </a:pPr>
            <a:r>
              <a:rPr lang="en-IN" sz="1600" kern="0" dirty="0">
                <a:solidFill>
                  <a:srgbClr val="000000"/>
                </a:solidFill>
                <a:latin typeface="Times New Roman" panose="02020603050405020304" pitchFamily="18" charset="0"/>
                <a:ea typeface="Calibri" panose="020F0502020204030204" pitchFamily="34" charset="0"/>
                <a:cs typeface="Arial"/>
                <a:sym typeface="Arial"/>
              </a:rPr>
              <a:t>along with recording the session and software-based learning programmes, the personalised and interactive experiences are also renowned for learning.</a:t>
            </a:r>
            <a:endParaRPr lang="en-IN" sz="1600" kern="0" dirty="0">
              <a:solidFill>
                <a:srgbClr val="000000"/>
              </a:solidFill>
              <a:latin typeface="Arial"/>
              <a:cs typeface="Arial"/>
              <a:sym typeface="Arial"/>
            </a:endParaRPr>
          </a:p>
        </p:txBody>
      </p:sp>
      <p:sp>
        <p:nvSpPr>
          <p:cNvPr id="17" name="TextBox 16">
            <a:extLst>
              <a:ext uri="{FF2B5EF4-FFF2-40B4-BE49-F238E27FC236}">
                <a16:creationId xmlns:a16="http://schemas.microsoft.com/office/drawing/2014/main" id="{F42D4E71-5CE5-2F59-4C2A-6E0152639BFE}"/>
              </a:ext>
            </a:extLst>
          </p:cNvPr>
          <p:cNvSpPr txBox="1"/>
          <p:nvPr/>
        </p:nvSpPr>
        <p:spPr>
          <a:xfrm>
            <a:off x="4752831" y="4893235"/>
            <a:ext cx="3664863" cy="1323439"/>
          </a:xfrm>
          <a:prstGeom prst="rect">
            <a:avLst/>
          </a:prstGeom>
          <a:noFill/>
        </p:spPr>
        <p:txBody>
          <a:bodyPr wrap="square">
            <a:spAutoFit/>
          </a:bodyPr>
          <a:lstStyle/>
          <a:p>
            <a:pPr defTabSz="1219170">
              <a:buClr>
                <a:srgbClr val="000000"/>
              </a:buClr>
            </a:pPr>
            <a:r>
              <a:rPr lang="en-IN" sz="1600" kern="0" dirty="0">
                <a:solidFill>
                  <a:srgbClr val="000000"/>
                </a:solidFill>
                <a:latin typeface="Times New Roman" panose="02020603050405020304" pitchFamily="18" charset="0"/>
                <a:ea typeface="Calibri" panose="020F0502020204030204" pitchFamily="34" charset="0"/>
                <a:cs typeface="Arial"/>
                <a:sym typeface="Arial"/>
              </a:rPr>
              <a:t>To ensure the employees about the paperwork and authenticity of skills they have learnt Salesforce also provides certifications and reward programmes to employees</a:t>
            </a:r>
            <a:endParaRPr lang="en-IN" sz="1600" kern="0" dirty="0">
              <a:solidFill>
                <a:srgbClr val="000000"/>
              </a:solidFill>
              <a:latin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5122" name="Picture 2" descr="Salesforce Logo, symbol, meaning, history, PNG, brand">
            <a:extLst>
              <a:ext uri="{FF2B5EF4-FFF2-40B4-BE49-F238E27FC236}">
                <a16:creationId xmlns:a16="http://schemas.microsoft.com/office/drawing/2014/main" id="{59971584-CAD8-CD14-6050-A16E0213E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3655" y="-892387"/>
            <a:ext cx="7428811" cy="4496651"/>
          </a:xfrm>
          <a:prstGeom prst="rect">
            <a:avLst/>
          </a:prstGeom>
          <a:noFill/>
          <a:extLst>
            <a:ext uri="{909E8E84-426E-40DD-AFC4-6F175D3DCCD1}">
              <a14:hiddenFill xmlns:a14="http://schemas.microsoft.com/office/drawing/2010/main">
                <a:solidFill>
                  <a:srgbClr val="FFFFFF"/>
                </a:solidFill>
              </a14:hiddenFill>
            </a:ext>
          </a:extLst>
        </p:spPr>
      </p:pic>
      <p:sp>
        <p:nvSpPr>
          <p:cNvPr id="354" name="Google Shape;354;p41"/>
          <p:cNvSpPr/>
          <p:nvPr/>
        </p:nvSpPr>
        <p:spPr>
          <a:xfrm rot="10800000">
            <a:off x="6231295" y="1912825"/>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5" name="Google Shape;355;p41"/>
          <p:cNvSpPr/>
          <p:nvPr/>
        </p:nvSpPr>
        <p:spPr>
          <a:xfrm rot="10800000">
            <a:off x="4341967" y="4582888"/>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lang="en-IN" sz="1867" kern="0" dirty="0">
              <a:solidFill>
                <a:srgbClr val="000000"/>
              </a:solidFill>
              <a:latin typeface="Arial"/>
              <a:cs typeface="Arial"/>
              <a:sym typeface="Arial"/>
            </a:endParaRPr>
          </a:p>
        </p:txBody>
      </p:sp>
      <p:sp>
        <p:nvSpPr>
          <p:cNvPr id="356" name="Google Shape;356;p41"/>
          <p:cNvSpPr/>
          <p:nvPr/>
        </p:nvSpPr>
        <p:spPr>
          <a:xfrm rot="10800000">
            <a:off x="9647113" y="4051295"/>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7" name="Google Shape;357;p41"/>
          <p:cNvSpPr/>
          <p:nvPr/>
        </p:nvSpPr>
        <p:spPr>
          <a:xfrm rot="10800000">
            <a:off x="9709061" y="4132700"/>
            <a:ext cx="1094000" cy="10940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8" name="Google Shape;358;p41"/>
          <p:cNvSpPr/>
          <p:nvPr/>
        </p:nvSpPr>
        <p:spPr>
          <a:xfrm rot="10800000">
            <a:off x="9647113" y="2169528"/>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0" name="Google Shape;360;p41"/>
          <p:cNvSpPr/>
          <p:nvPr/>
        </p:nvSpPr>
        <p:spPr>
          <a:xfrm>
            <a:off x="1761091" y="1970743"/>
            <a:ext cx="3936800" cy="1750800"/>
          </a:xfrm>
          <a:prstGeom prst="roundRect">
            <a:avLst>
              <a:gd name="adj" fmla="val 9231"/>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1" name="Google Shape;361;p41"/>
          <p:cNvSpPr/>
          <p:nvPr/>
        </p:nvSpPr>
        <p:spPr>
          <a:xfrm>
            <a:off x="1288087" y="2175305"/>
            <a:ext cx="1256800" cy="12568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0" name="Google Shape;370;p41"/>
          <p:cNvSpPr/>
          <p:nvPr/>
        </p:nvSpPr>
        <p:spPr>
          <a:xfrm>
            <a:off x="1388939" y="2256700"/>
            <a:ext cx="1094000" cy="10940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3" name="Google Shape;373;p41"/>
          <p:cNvSpPr/>
          <p:nvPr/>
        </p:nvSpPr>
        <p:spPr>
          <a:xfrm>
            <a:off x="1439655" y="2336700"/>
            <a:ext cx="934000" cy="934000"/>
          </a:xfrm>
          <a:prstGeom prst="ellipse">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4" name="Google Shape;374;p41"/>
          <p:cNvSpPr/>
          <p:nvPr/>
        </p:nvSpPr>
        <p:spPr>
          <a:xfrm>
            <a:off x="3833873" y="5015509"/>
            <a:ext cx="934000" cy="934000"/>
          </a:xfrm>
          <a:prstGeom prst="ellipse">
            <a:avLst/>
          </a:pr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5" name="Google Shape;375;p41"/>
          <p:cNvSpPr/>
          <p:nvPr/>
        </p:nvSpPr>
        <p:spPr>
          <a:xfrm>
            <a:off x="9801755" y="2336700"/>
            <a:ext cx="934000" cy="934000"/>
          </a:xfrm>
          <a:prstGeom prst="ellipse">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376" name="Google Shape;376;p41"/>
          <p:cNvGrpSpPr/>
          <p:nvPr/>
        </p:nvGrpSpPr>
        <p:grpSpPr>
          <a:xfrm>
            <a:off x="4061541" y="5253010"/>
            <a:ext cx="478665" cy="478665"/>
            <a:chOff x="-55988800" y="3982600"/>
            <a:chExt cx="319025" cy="319025"/>
          </a:xfrm>
        </p:grpSpPr>
        <p:sp>
          <p:nvSpPr>
            <p:cNvPr id="377" name="Google Shape;377;p41"/>
            <p:cNvSpPr/>
            <p:nvPr/>
          </p:nvSpPr>
          <p:spPr>
            <a:xfrm>
              <a:off x="-55791875" y="3982600"/>
              <a:ext cx="102400" cy="102425"/>
            </a:xfrm>
            <a:custGeom>
              <a:avLst/>
              <a:gdLst/>
              <a:ahLst/>
              <a:cxnLst/>
              <a:rect l="l" t="t" r="r" b="b"/>
              <a:pathLst>
                <a:path w="4096" h="4097" extrusionOk="0">
                  <a:moveTo>
                    <a:pt x="1859" y="1"/>
                  </a:moveTo>
                  <a:cubicBezTo>
                    <a:pt x="1071" y="1"/>
                    <a:pt x="410" y="379"/>
                    <a:pt x="0" y="977"/>
                  </a:cubicBezTo>
                  <a:cubicBezTo>
                    <a:pt x="1512" y="1450"/>
                    <a:pt x="2647" y="2647"/>
                    <a:pt x="3119" y="4096"/>
                  </a:cubicBezTo>
                  <a:cubicBezTo>
                    <a:pt x="3718" y="3687"/>
                    <a:pt x="4096" y="3025"/>
                    <a:pt x="4096" y="2237"/>
                  </a:cubicBezTo>
                  <a:cubicBezTo>
                    <a:pt x="4096" y="1009"/>
                    <a:pt x="3119" y="1"/>
                    <a:pt x="185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8" name="Google Shape;378;p41"/>
            <p:cNvSpPr/>
            <p:nvPr/>
          </p:nvSpPr>
          <p:spPr>
            <a:xfrm>
              <a:off x="-55969100" y="3982600"/>
              <a:ext cx="102400" cy="102425"/>
            </a:xfrm>
            <a:custGeom>
              <a:avLst/>
              <a:gdLst/>
              <a:ahLst/>
              <a:cxnLst/>
              <a:rect l="l" t="t" r="r" b="b"/>
              <a:pathLst>
                <a:path w="4096" h="4097" extrusionOk="0">
                  <a:moveTo>
                    <a:pt x="2269" y="1"/>
                  </a:moveTo>
                  <a:cubicBezTo>
                    <a:pt x="1040" y="1"/>
                    <a:pt x="1" y="977"/>
                    <a:pt x="1" y="2237"/>
                  </a:cubicBezTo>
                  <a:cubicBezTo>
                    <a:pt x="1" y="2994"/>
                    <a:pt x="410" y="3687"/>
                    <a:pt x="1009" y="4096"/>
                  </a:cubicBezTo>
                  <a:cubicBezTo>
                    <a:pt x="1481" y="2647"/>
                    <a:pt x="2647" y="1450"/>
                    <a:pt x="4096" y="977"/>
                  </a:cubicBezTo>
                  <a:cubicBezTo>
                    <a:pt x="3718" y="379"/>
                    <a:pt x="3057" y="1"/>
                    <a:pt x="226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9" name="Google Shape;379;p41"/>
            <p:cNvSpPr/>
            <p:nvPr/>
          </p:nvSpPr>
          <p:spPr>
            <a:xfrm>
              <a:off x="-55819450" y="4021200"/>
              <a:ext cx="92950" cy="92175"/>
            </a:xfrm>
            <a:custGeom>
              <a:avLst/>
              <a:gdLst/>
              <a:ahLst/>
              <a:cxnLst/>
              <a:rect l="l" t="t" r="r" b="b"/>
              <a:pathLst>
                <a:path w="3718" h="3687" extrusionOk="0">
                  <a:moveTo>
                    <a:pt x="32" y="0"/>
                  </a:moveTo>
                  <a:lnTo>
                    <a:pt x="32" y="1103"/>
                  </a:lnTo>
                  <a:cubicBezTo>
                    <a:pt x="1" y="2521"/>
                    <a:pt x="1198" y="3686"/>
                    <a:pt x="2615" y="3686"/>
                  </a:cubicBezTo>
                  <a:lnTo>
                    <a:pt x="3718" y="3686"/>
                  </a:lnTo>
                  <a:cubicBezTo>
                    <a:pt x="3529" y="1733"/>
                    <a:pt x="1985" y="158"/>
                    <a:pt x="32"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0" name="Google Shape;380;p41"/>
            <p:cNvSpPr/>
            <p:nvPr/>
          </p:nvSpPr>
          <p:spPr>
            <a:xfrm>
              <a:off x="-55930500" y="4021200"/>
              <a:ext cx="92950" cy="92175"/>
            </a:xfrm>
            <a:custGeom>
              <a:avLst/>
              <a:gdLst/>
              <a:ahLst/>
              <a:cxnLst/>
              <a:rect l="l" t="t" r="r" b="b"/>
              <a:pathLst>
                <a:path w="3718" h="3687" extrusionOk="0">
                  <a:moveTo>
                    <a:pt x="3718" y="0"/>
                  </a:moveTo>
                  <a:cubicBezTo>
                    <a:pt x="1733" y="158"/>
                    <a:pt x="158" y="1733"/>
                    <a:pt x="0" y="3686"/>
                  </a:cubicBezTo>
                  <a:lnTo>
                    <a:pt x="1103" y="3686"/>
                  </a:lnTo>
                  <a:cubicBezTo>
                    <a:pt x="2552" y="3686"/>
                    <a:pt x="3718" y="2521"/>
                    <a:pt x="3718" y="1103"/>
                  </a:cubicBezTo>
                  <a:lnTo>
                    <a:pt x="3718"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1" name="Google Shape;381;p41"/>
            <p:cNvSpPr/>
            <p:nvPr/>
          </p:nvSpPr>
          <p:spPr>
            <a:xfrm>
              <a:off x="-55988800" y="4086575"/>
              <a:ext cx="319025" cy="215050"/>
            </a:xfrm>
            <a:custGeom>
              <a:avLst/>
              <a:gdLst/>
              <a:ahLst/>
              <a:cxnLst/>
              <a:rect l="l" t="t" r="r" b="b"/>
              <a:pathLst>
                <a:path w="12761" h="8602" extrusionOk="0">
                  <a:moveTo>
                    <a:pt x="4884" y="2584"/>
                  </a:moveTo>
                  <a:cubicBezTo>
                    <a:pt x="5105" y="2584"/>
                    <a:pt x="5262" y="2741"/>
                    <a:pt x="5262" y="2930"/>
                  </a:cubicBezTo>
                  <a:cubicBezTo>
                    <a:pt x="5262" y="3119"/>
                    <a:pt x="5105" y="3277"/>
                    <a:pt x="4884" y="3277"/>
                  </a:cubicBezTo>
                  <a:cubicBezTo>
                    <a:pt x="4695" y="3277"/>
                    <a:pt x="4538" y="3151"/>
                    <a:pt x="4538" y="2930"/>
                  </a:cubicBezTo>
                  <a:cubicBezTo>
                    <a:pt x="4538" y="2741"/>
                    <a:pt x="4695" y="2584"/>
                    <a:pt x="4884" y="2584"/>
                  </a:cubicBezTo>
                  <a:close/>
                  <a:moveTo>
                    <a:pt x="7877" y="2615"/>
                  </a:moveTo>
                  <a:cubicBezTo>
                    <a:pt x="8098" y="2615"/>
                    <a:pt x="8255" y="2773"/>
                    <a:pt x="8255" y="2962"/>
                  </a:cubicBezTo>
                  <a:cubicBezTo>
                    <a:pt x="8287" y="3151"/>
                    <a:pt x="8129" y="3308"/>
                    <a:pt x="7877" y="3308"/>
                  </a:cubicBezTo>
                  <a:cubicBezTo>
                    <a:pt x="7688" y="3308"/>
                    <a:pt x="7531" y="3151"/>
                    <a:pt x="7531" y="2962"/>
                  </a:cubicBezTo>
                  <a:cubicBezTo>
                    <a:pt x="7531" y="2773"/>
                    <a:pt x="7688" y="2615"/>
                    <a:pt x="7877" y="2615"/>
                  </a:cubicBezTo>
                  <a:close/>
                  <a:moveTo>
                    <a:pt x="1104" y="4222"/>
                  </a:moveTo>
                  <a:cubicBezTo>
                    <a:pt x="1387" y="4568"/>
                    <a:pt x="1828" y="4820"/>
                    <a:pt x="2332" y="4820"/>
                  </a:cubicBezTo>
                  <a:cubicBezTo>
                    <a:pt x="2301" y="5199"/>
                    <a:pt x="1954" y="5577"/>
                    <a:pt x="1545" y="5577"/>
                  </a:cubicBezTo>
                  <a:cubicBezTo>
                    <a:pt x="1167" y="5577"/>
                    <a:pt x="789" y="5199"/>
                    <a:pt x="789" y="4820"/>
                  </a:cubicBezTo>
                  <a:cubicBezTo>
                    <a:pt x="789" y="4568"/>
                    <a:pt x="915" y="4348"/>
                    <a:pt x="1104" y="4222"/>
                  </a:cubicBezTo>
                  <a:close/>
                  <a:moveTo>
                    <a:pt x="11721" y="4222"/>
                  </a:moveTo>
                  <a:cubicBezTo>
                    <a:pt x="11910" y="4348"/>
                    <a:pt x="12036" y="4568"/>
                    <a:pt x="12036" y="4820"/>
                  </a:cubicBezTo>
                  <a:cubicBezTo>
                    <a:pt x="12036" y="5199"/>
                    <a:pt x="11721" y="5577"/>
                    <a:pt x="11280" y="5577"/>
                  </a:cubicBezTo>
                  <a:cubicBezTo>
                    <a:pt x="10870" y="5577"/>
                    <a:pt x="10492" y="5199"/>
                    <a:pt x="10492" y="4820"/>
                  </a:cubicBezTo>
                  <a:cubicBezTo>
                    <a:pt x="10965" y="4820"/>
                    <a:pt x="11437" y="4568"/>
                    <a:pt x="11721" y="4222"/>
                  </a:cubicBezTo>
                  <a:close/>
                  <a:moveTo>
                    <a:pt x="7460" y="5143"/>
                  </a:moveTo>
                  <a:cubicBezTo>
                    <a:pt x="7554" y="5143"/>
                    <a:pt x="7641" y="5183"/>
                    <a:pt x="7688" y="5262"/>
                  </a:cubicBezTo>
                  <a:cubicBezTo>
                    <a:pt x="7877" y="5356"/>
                    <a:pt x="7877" y="5608"/>
                    <a:pt x="7720" y="5766"/>
                  </a:cubicBezTo>
                  <a:cubicBezTo>
                    <a:pt x="7373" y="6112"/>
                    <a:pt x="6901" y="6301"/>
                    <a:pt x="6396" y="6301"/>
                  </a:cubicBezTo>
                  <a:cubicBezTo>
                    <a:pt x="5892" y="6301"/>
                    <a:pt x="5420" y="6112"/>
                    <a:pt x="5105" y="5766"/>
                  </a:cubicBezTo>
                  <a:cubicBezTo>
                    <a:pt x="4947" y="5608"/>
                    <a:pt x="4947" y="5356"/>
                    <a:pt x="5105" y="5262"/>
                  </a:cubicBezTo>
                  <a:cubicBezTo>
                    <a:pt x="5184" y="5183"/>
                    <a:pt x="5278" y="5143"/>
                    <a:pt x="5369" y="5143"/>
                  </a:cubicBezTo>
                  <a:cubicBezTo>
                    <a:pt x="5459" y="5143"/>
                    <a:pt x="5546" y="5183"/>
                    <a:pt x="5609" y="5262"/>
                  </a:cubicBezTo>
                  <a:cubicBezTo>
                    <a:pt x="5829" y="5466"/>
                    <a:pt x="6113" y="5569"/>
                    <a:pt x="6396" y="5569"/>
                  </a:cubicBezTo>
                  <a:cubicBezTo>
                    <a:pt x="6680" y="5569"/>
                    <a:pt x="6964" y="5466"/>
                    <a:pt x="7184" y="5262"/>
                  </a:cubicBezTo>
                  <a:cubicBezTo>
                    <a:pt x="7263" y="5183"/>
                    <a:pt x="7365" y="5143"/>
                    <a:pt x="7460" y="5143"/>
                  </a:cubicBezTo>
                  <a:close/>
                  <a:moveTo>
                    <a:pt x="6396" y="0"/>
                  </a:moveTo>
                  <a:cubicBezTo>
                    <a:pt x="5829" y="1071"/>
                    <a:pt x="4695" y="1828"/>
                    <a:pt x="3403" y="1828"/>
                  </a:cubicBezTo>
                  <a:lnTo>
                    <a:pt x="2301" y="1828"/>
                  </a:lnTo>
                  <a:cubicBezTo>
                    <a:pt x="1482" y="1828"/>
                    <a:pt x="757" y="2489"/>
                    <a:pt x="757" y="3308"/>
                  </a:cubicBezTo>
                  <a:lnTo>
                    <a:pt x="757" y="3529"/>
                  </a:lnTo>
                  <a:cubicBezTo>
                    <a:pt x="284" y="3781"/>
                    <a:pt x="1" y="4253"/>
                    <a:pt x="1" y="4820"/>
                  </a:cubicBezTo>
                  <a:cubicBezTo>
                    <a:pt x="1" y="5640"/>
                    <a:pt x="694" y="6301"/>
                    <a:pt x="1513" y="6301"/>
                  </a:cubicBezTo>
                  <a:cubicBezTo>
                    <a:pt x="1891" y="6301"/>
                    <a:pt x="2301" y="6144"/>
                    <a:pt x="2521" y="5923"/>
                  </a:cubicBezTo>
                  <a:cubicBezTo>
                    <a:pt x="3120" y="7467"/>
                    <a:pt x="4632" y="8601"/>
                    <a:pt x="6365" y="8601"/>
                  </a:cubicBezTo>
                  <a:cubicBezTo>
                    <a:pt x="8098" y="8601"/>
                    <a:pt x="9578" y="7467"/>
                    <a:pt x="10177" y="5923"/>
                  </a:cubicBezTo>
                  <a:cubicBezTo>
                    <a:pt x="10461" y="6144"/>
                    <a:pt x="10807" y="6301"/>
                    <a:pt x="11185" y="6301"/>
                  </a:cubicBezTo>
                  <a:cubicBezTo>
                    <a:pt x="12036" y="6301"/>
                    <a:pt x="12697" y="5640"/>
                    <a:pt x="12697" y="4820"/>
                  </a:cubicBezTo>
                  <a:cubicBezTo>
                    <a:pt x="12760" y="4253"/>
                    <a:pt x="12445" y="3749"/>
                    <a:pt x="12036" y="3529"/>
                  </a:cubicBezTo>
                  <a:lnTo>
                    <a:pt x="12036" y="3308"/>
                  </a:lnTo>
                  <a:cubicBezTo>
                    <a:pt x="12036" y="2489"/>
                    <a:pt x="11311" y="1828"/>
                    <a:pt x="10492" y="1828"/>
                  </a:cubicBezTo>
                  <a:lnTo>
                    <a:pt x="9389" y="1828"/>
                  </a:lnTo>
                  <a:cubicBezTo>
                    <a:pt x="8098" y="1828"/>
                    <a:pt x="6932" y="1071"/>
                    <a:pt x="639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382" name="Google Shape;382;p41"/>
          <p:cNvGrpSpPr/>
          <p:nvPr/>
        </p:nvGrpSpPr>
        <p:grpSpPr>
          <a:xfrm>
            <a:off x="1659476" y="2559196"/>
            <a:ext cx="477465" cy="477465"/>
            <a:chOff x="-57568775" y="3198925"/>
            <a:chExt cx="318225" cy="318225"/>
          </a:xfrm>
        </p:grpSpPr>
        <p:sp>
          <p:nvSpPr>
            <p:cNvPr id="383" name="Google Shape;383;p41"/>
            <p:cNvSpPr/>
            <p:nvPr/>
          </p:nvSpPr>
          <p:spPr>
            <a:xfrm>
              <a:off x="-57530950" y="3373775"/>
              <a:ext cx="18125" cy="64600"/>
            </a:xfrm>
            <a:custGeom>
              <a:avLst/>
              <a:gdLst/>
              <a:ahLst/>
              <a:cxnLst/>
              <a:rect l="l" t="t" r="r" b="b"/>
              <a:pathLst>
                <a:path w="725" h="2584" extrusionOk="0">
                  <a:moveTo>
                    <a:pt x="725" y="0"/>
                  </a:moveTo>
                  <a:cubicBezTo>
                    <a:pt x="315" y="284"/>
                    <a:pt x="0" y="725"/>
                    <a:pt x="0" y="1261"/>
                  </a:cubicBezTo>
                  <a:lnTo>
                    <a:pt x="0" y="1324"/>
                  </a:lnTo>
                  <a:cubicBezTo>
                    <a:pt x="0" y="1859"/>
                    <a:pt x="315" y="2332"/>
                    <a:pt x="725" y="2584"/>
                  </a:cubicBezTo>
                  <a:lnTo>
                    <a:pt x="725" y="1576"/>
                  </a:lnTo>
                  <a:lnTo>
                    <a:pt x="725"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4" name="Google Shape;384;p41"/>
            <p:cNvSpPr/>
            <p:nvPr/>
          </p:nvSpPr>
          <p:spPr>
            <a:xfrm>
              <a:off x="-57568775" y="3406850"/>
              <a:ext cx="99275" cy="110300"/>
            </a:xfrm>
            <a:custGeom>
              <a:avLst/>
              <a:gdLst/>
              <a:ahLst/>
              <a:cxnLst/>
              <a:rect l="l" t="t" r="r" b="b"/>
              <a:pathLst>
                <a:path w="3971" h="4412" extrusionOk="0">
                  <a:moveTo>
                    <a:pt x="757" y="1"/>
                  </a:moveTo>
                  <a:cubicBezTo>
                    <a:pt x="285" y="473"/>
                    <a:pt x="1" y="1103"/>
                    <a:pt x="1" y="1796"/>
                  </a:cubicBezTo>
                  <a:cubicBezTo>
                    <a:pt x="1" y="3246"/>
                    <a:pt x="1198" y="4411"/>
                    <a:pt x="2616" y="4411"/>
                  </a:cubicBezTo>
                  <a:cubicBezTo>
                    <a:pt x="3120" y="4411"/>
                    <a:pt x="3561" y="4254"/>
                    <a:pt x="3971" y="4002"/>
                  </a:cubicBezTo>
                  <a:cubicBezTo>
                    <a:pt x="3435" y="3561"/>
                    <a:pt x="2994" y="2962"/>
                    <a:pt x="2710" y="2363"/>
                  </a:cubicBezTo>
                  <a:lnTo>
                    <a:pt x="1891" y="1891"/>
                  </a:lnTo>
                  <a:cubicBezTo>
                    <a:pt x="1230" y="1481"/>
                    <a:pt x="789" y="788"/>
                    <a:pt x="75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5" name="Google Shape;385;p41"/>
            <p:cNvSpPr/>
            <p:nvPr/>
          </p:nvSpPr>
          <p:spPr>
            <a:xfrm>
              <a:off x="-57494725" y="3254850"/>
              <a:ext cx="207175" cy="262300"/>
            </a:xfrm>
            <a:custGeom>
              <a:avLst/>
              <a:gdLst/>
              <a:ahLst/>
              <a:cxnLst/>
              <a:rect l="l" t="t" r="r" b="b"/>
              <a:pathLst>
                <a:path w="8287" h="10492" extrusionOk="0">
                  <a:moveTo>
                    <a:pt x="2647" y="5293"/>
                  </a:moveTo>
                  <a:cubicBezTo>
                    <a:pt x="2836" y="5293"/>
                    <a:pt x="2993" y="5451"/>
                    <a:pt x="2993" y="5640"/>
                  </a:cubicBezTo>
                  <a:cubicBezTo>
                    <a:pt x="2993" y="5829"/>
                    <a:pt x="2836" y="5986"/>
                    <a:pt x="2647" y="5986"/>
                  </a:cubicBezTo>
                  <a:cubicBezTo>
                    <a:pt x="2628" y="5989"/>
                    <a:pt x="2609" y="5990"/>
                    <a:pt x="2592" y="5990"/>
                  </a:cubicBezTo>
                  <a:cubicBezTo>
                    <a:pt x="2400" y="5990"/>
                    <a:pt x="2269" y="5841"/>
                    <a:pt x="2269" y="5640"/>
                  </a:cubicBezTo>
                  <a:cubicBezTo>
                    <a:pt x="2269" y="5451"/>
                    <a:pt x="2426" y="5293"/>
                    <a:pt x="2647" y="5293"/>
                  </a:cubicBezTo>
                  <a:close/>
                  <a:moveTo>
                    <a:pt x="5640" y="5324"/>
                  </a:moveTo>
                  <a:cubicBezTo>
                    <a:pt x="5829" y="5324"/>
                    <a:pt x="5986" y="5482"/>
                    <a:pt x="5986" y="5671"/>
                  </a:cubicBezTo>
                  <a:cubicBezTo>
                    <a:pt x="6018" y="5860"/>
                    <a:pt x="5860" y="6018"/>
                    <a:pt x="5640" y="6018"/>
                  </a:cubicBezTo>
                  <a:cubicBezTo>
                    <a:pt x="5419" y="6018"/>
                    <a:pt x="5262" y="5860"/>
                    <a:pt x="5262" y="5671"/>
                  </a:cubicBezTo>
                  <a:cubicBezTo>
                    <a:pt x="5262" y="5482"/>
                    <a:pt x="5419" y="5324"/>
                    <a:pt x="5640" y="5324"/>
                  </a:cubicBezTo>
                  <a:close/>
                  <a:moveTo>
                    <a:pt x="5191" y="7845"/>
                  </a:moveTo>
                  <a:cubicBezTo>
                    <a:pt x="5285" y="7845"/>
                    <a:pt x="5372" y="7876"/>
                    <a:pt x="5419" y="7939"/>
                  </a:cubicBezTo>
                  <a:cubicBezTo>
                    <a:pt x="5640" y="8065"/>
                    <a:pt x="5640" y="8317"/>
                    <a:pt x="5482" y="8475"/>
                  </a:cubicBezTo>
                  <a:cubicBezTo>
                    <a:pt x="5104" y="8822"/>
                    <a:pt x="4632" y="9011"/>
                    <a:pt x="4128" y="9011"/>
                  </a:cubicBezTo>
                  <a:cubicBezTo>
                    <a:pt x="3624" y="9011"/>
                    <a:pt x="3151" y="8822"/>
                    <a:pt x="2836" y="8475"/>
                  </a:cubicBezTo>
                  <a:cubicBezTo>
                    <a:pt x="2678" y="8317"/>
                    <a:pt x="2678" y="8065"/>
                    <a:pt x="2836" y="7939"/>
                  </a:cubicBezTo>
                  <a:cubicBezTo>
                    <a:pt x="2915" y="7876"/>
                    <a:pt x="3009" y="7845"/>
                    <a:pt x="3100" y="7845"/>
                  </a:cubicBezTo>
                  <a:cubicBezTo>
                    <a:pt x="3190" y="7845"/>
                    <a:pt x="3277" y="7876"/>
                    <a:pt x="3340" y="7939"/>
                  </a:cubicBezTo>
                  <a:cubicBezTo>
                    <a:pt x="3561" y="8160"/>
                    <a:pt x="3844" y="8270"/>
                    <a:pt x="4128" y="8270"/>
                  </a:cubicBezTo>
                  <a:cubicBezTo>
                    <a:pt x="4411" y="8270"/>
                    <a:pt x="4695" y="8160"/>
                    <a:pt x="4915" y="7939"/>
                  </a:cubicBezTo>
                  <a:cubicBezTo>
                    <a:pt x="4994" y="7876"/>
                    <a:pt x="5096" y="7845"/>
                    <a:pt x="5191" y="7845"/>
                  </a:cubicBezTo>
                  <a:close/>
                  <a:moveTo>
                    <a:pt x="1796" y="0"/>
                  </a:moveTo>
                  <a:cubicBezTo>
                    <a:pt x="1670" y="126"/>
                    <a:pt x="1135" y="504"/>
                    <a:pt x="1072" y="630"/>
                  </a:cubicBezTo>
                  <a:cubicBezTo>
                    <a:pt x="442" y="1260"/>
                    <a:pt x="0" y="2363"/>
                    <a:pt x="0" y="3403"/>
                  </a:cubicBezTo>
                  <a:lnTo>
                    <a:pt x="0" y="6396"/>
                  </a:lnTo>
                  <a:cubicBezTo>
                    <a:pt x="0" y="8632"/>
                    <a:pt x="1859" y="10491"/>
                    <a:pt x="4128" y="10491"/>
                  </a:cubicBezTo>
                  <a:cubicBezTo>
                    <a:pt x="6427" y="10491"/>
                    <a:pt x="8286" y="8632"/>
                    <a:pt x="8286" y="6396"/>
                  </a:cubicBezTo>
                  <a:lnTo>
                    <a:pt x="8286" y="4505"/>
                  </a:lnTo>
                  <a:cubicBezTo>
                    <a:pt x="8157" y="4513"/>
                    <a:pt x="8028" y="4517"/>
                    <a:pt x="7899" y="4517"/>
                  </a:cubicBezTo>
                  <a:cubicBezTo>
                    <a:pt x="6396" y="4517"/>
                    <a:pt x="4939" y="4009"/>
                    <a:pt x="3750" y="2993"/>
                  </a:cubicBezTo>
                  <a:cubicBezTo>
                    <a:pt x="2804" y="2206"/>
                    <a:pt x="2174" y="1103"/>
                    <a:pt x="179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6" name="Google Shape;386;p41"/>
            <p:cNvSpPr/>
            <p:nvPr/>
          </p:nvSpPr>
          <p:spPr>
            <a:xfrm>
              <a:off x="-57269475" y="3372975"/>
              <a:ext cx="18925" cy="63825"/>
            </a:xfrm>
            <a:custGeom>
              <a:avLst/>
              <a:gdLst/>
              <a:ahLst/>
              <a:cxnLst/>
              <a:rect l="l" t="t" r="r" b="b"/>
              <a:pathLst>
                <a:path w="757" h="2553" extrusionOk="0">
                  <a:moveTo>
                    <a:pt x="1" y="1"/>
                  </a:moveTo>
                  <a:lnTo>
                    <a:pt x="1" y="2553"/>
                  </a:lnTo>
                  <a:cubicBezTo>
                    <a:pt x="442" y="2301"/>
                    <a:pt x="757" y="1828"/>
                    <a:pt x="757" y="1261"/>
                  </a:cubicBezTo>
                  <a:cubicBezTo>
                    <a:pt x="757" y="757"/>
                    <a:pt x="473" y="284"/>
                    <a:pt x="1"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7" name="Google Shape;387;p41"/>
            <p:cNvSpPr/>
            <p:nvPr/>
          </p:nvSpPr>
          <p:spPr>
            <a:xfrm>
              <a:off x="-57436450" y="3198925"/>
              <a:ext cx="185900" cy="154400"/>
            </a:xfrm>
            <a:custGeom>
              <a:avLst/>
              <a:gdLst/>
              <a:ahLst/>
              <a:cxnLst/>
              <a:rect l="l" t="t" r="r" b="b"/>
              <a:pathLst>
                <a:path w="7436" h="6176" extrusionOk="0">
                  <a:moveTo>
                    <a:pt x="1828" y="0"/>
                  </a:moveTo>
                  <a:cubicBezTo>
                    <a:pt x="1198" y="0"/>
                    <a:pt x="568" y="126"/>
                    <a:pt x="1" y="315"/>
                  </a:cubicBezTo>
                  <a:cubicBezTo>
                    <a:pt x="1" y="977"/>
                    <a:pt x="127" y="1639"/>
                    <a:pt x="316" y="2237"/>
                  </a:cubicBezTo>
                  <a:cubicBezTo>
                    <a:pt x="631" y="3151"/>
                    <a:pt x="1167" y="3970"/>
                    <a:pt x="1923" y="4600"/>
                  </a:cubicBezTo>
                  <a:cubicBezTo>
                    <a:pt x="2710" y="5262"/>
                    <a:pt x="3655" y="5734"/>
                    <a:pt x="4632" y="5892"/>
                  </a:cubicBezTo>
                  <a:cubicBezTo>
                    <a:pt x="5073" y="5976"/>
                    <a:pt x="5262" y="5976"/>
                    <a:pt x="5507" y="5976"/>
                  </a:cubicBezTo>
                  <a:lnTo>
                    <a:pt x="5507" y="5976"/>
                  </a:lnTo>
                  <a:cubicBezTo>
                    <a:pt x="5630" y="5976"/>
                    <a:pt x="5766" y="5976"/>
                    <a:pt x="5955" y="5986"/>
                  </a:cubicBezTo>
                  <a:lnTo>
                    <a:pt x="6680" y="5986"/>
                  </a:lnTo>
                  <a:cubicBezTo>
                    <a:pt x="6963" y="5986"/>
                    <a:pt x="7215" y="6049"/>
                    <a:pt x="7436" y="6175"/>
                  </a:cubicBezTo>
                  <a:lnTo>
                    <a:pt x="7436" y="5671"/>
                  </a:lnTo>
                  <a:lnTo>
                    <a:pt x="7436" y="5640"/>
                  </a:lnTo>
                  <a:cubicBezTo>
                    <a:pt x="7436" y="2552"/>
                    <a:pt x="4916" y="0"/>
                    <a:pt x="1828"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8" name="Google Shape;388;p41"/>
            <p:cNvSpPr/>
            <p:nvPr/>
          </p:nvSpPr>
          <p:spPr>
            <a:xfrm>
              <a:off x="-57532525" y="3215450"/>
              <a:ext cx="77975" cy="148900"/>
            </a:xfrm>
            <a:custGeom>
              <a:avLst/>
              <a:gdLst/>
              <a:ahLst/>
              <a:cxnLst/>
              <a:rect l="l" t="t" r="r" b="b"/>
              <a:pathLst>
                <a:path w="3119" h="5956" extrusionOk="0">
                  <a:moveTo>
                    <a:pt x="3056" y="1"/>
                  </a:moveTo>
                  <a:cubicBezTo>
                    <a:pt x="1260" y="946"/>
                    <a:pt x="0" y="2836"/>
                    <a:pt x="0" y="5010"/>
                  </a:cubicBezTo>
                  <a:lnTo>
                    <a:pt x="0" y="5199"/>
                  </a:lnTo>
                  <a:lnTo>
                    <a:pt x="0" y="5955"/>
                  </a:lnTo>
                  <a:lnTo>
                    <a:pt x="63" y="5955"/>
                  </a:lnTo>
                  <a:cubicBezTo>
                    <a:pt x="158" y="5829"/>
                    <a:pt x="284" y="5766"/>
                    <a:pt x="410" y="5672"/>
                  </a:cubicBezTo>
                  <a:lnTo>
                    <a:pt x="788" y="5451"/>
                  </a:lnTo>
                  <a:lnTo>
                    <a:pt x="788" y="4601"/>
                  </a:lnTo>
                  <a:cubicBezTo>
                    <a:pt x="914" y="3088"/>
                    <a:pt x="1828" y="1576"/>
                    <a:pt x="3119" y="789"/>
                  </a:cubicBezTo>
                  <a:cubicBezTo>
                    <a:pt x="3088" y="505"/>
                    <a:pt x="3056" y="253"/>
                    <a:pt x="305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389" name="Google Shape;389;p41"/>
          <p:cNvGrpSpPr/>
          <p:nvPr/>
        </p:nvGrpSpPr>
        <p:grpSpPr>
          <a:xfrm>
            <a:off x="10065750" y="2548896"/>
            <a:ext cx="419549" cy="478665"/>
            <a:chOff x="-55576850" y="3198125"/>
            <a:chExt cx="279625" cy="319025"/>
          </a:xfrm>
        </p:grpSpPr>
        <p:sp>
          <p:nvSpPr>
            <p:cNvPr id="390" name="Google Shape;390;p41"/>
            <p:cNvSpPr/>
            <p:nvPr/>
          </p:nvSpPr>
          <p:spPr>
            <a:xfrm>
              <a:off x="-55576850" y="3335975"/>
              <a:ext cx="18900" cy="63825"/>
            </a:xfrm>
            <a:custGeom>
              <a:avLst/>
              <a:gdLst/>
              <a:ahLst/>
              <a:cxnLst/>
              <a:rect l="l" t="t" r="r" b="b"/>
              <a:pathLst>
                <a:path w="756" h="2553" extrusionOk="0">
                  <a:moveTo>
                    <a:pt x="756" y="0"/>
                  </a:moveTo>
                  <a:cubicBezTo>
                    <a:pt x="315" y="221"/>
                    <a:pt x="0" y="693"/>
                    <a:pt x="0" y="1260"/>
                  </a:cubicBezTo>
                  <a:cubicBezTo>
                    <a:pt x="0" y="1796"/>
                    <a:pt x="315" y="2269"/>
                    <a:pt x="756" y="2552"/>
                  </a:cubicBezTo>
                  <a:lnTo>
                    <a:pt x="756"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1" name="Google Shape;391;p41"/>
            <p:cNvSpPr/>
            <p:nvPr/>
          </p:nvSpPr>
          <p:spPr>
            <a:xfrm>
              <a:off x="-55539850" y="3198125"/>
              <a:ext cx="206375" cy="99275"/>
            </a:xfrm>
            <a:custGeom>
              <a:avLst/>
              <a:gdLst/>
              <a:ahLst/>
              <a:cxnLst/>
              <a:rect l="l" t="t" r="r" b="b"/>
              <a:pathLst>
                <a:path w="8255" h="3971" extrusionOk="0">
                  <a:moveTo>
                    <a:pt x="2616" y="1"/>
                  </a:moveTo>
                  <a:cubicBezTo>
                    <a:pt x="2348" y="1"/>
                    <a:pt x="2080" y="95"/>
                    <a:pt x="1860" y="284"/>
                  </a:cubicBezTo>
                  <a:cubicBezTo>
                    <a:pt x="1671" y="95"/>
                    <a:pt x="1387" y="32"/>
                    <a:pt x="1103" y="32"/>
                  </a:cubicBezTo>
                  <a:cubicBezTo>
                    <a:pt x="473" y="32"/>
                    <a:pt x="1" y="536"/>
                    <a:pt x="1" y="1135"/>
                  </a:cubicBezTo>
                  <a:lnTo>
                    <a:pt x="1" y="3970"/>
                  </a:lnTo>
                  <a:lnTo>
                    <a:pt x="1639" y="2364"/>
                  </a:lnTo>
                  <a:cubicBezTo>
                    <a:pt x="1715" y="2287"/>
                    <a:pt x="1815" y="2246"/>
                    <a:pt x="1916" y="2246"/>
                  </a:cubicBezTo>
                  <a:cubicBezTo>
                    <a:pt x="1982" y="2246"/>
                    <a:pt x="2049" y="2263"/>
                    <a:pt x="2112" y="2301"/>
                  </a:cubicBezTo>
                  <a:cubicBezTo>
                    <a:pt x="2726" y="2726"/>
                    <a:pt x="3435" y="2939"/>
                    <a:pt x="4144" y="2939"/>
                  </a:cubicBezTo>
                  <a:cubicBezTo>
                    <a:pt x="4853" y="2939"/>
                    <a:pt x="5561" y="2726"/>
                    <a:pt x="6176" y="2301"/>
                  </a:cubicBezTo>
                  <a:cubicBezTo>
                    <a:pt x="6225" y="2263"/>
                    <a:pt x="6290" y="2246"/>
                    <a:pt x="6355" y="2246"/>
                  </a:cubicBezTo>
                  <a:cubicBezTo>
                    <a:pt x="6456" y="2246"/>
                    <a:pt x="6560" y="2287"/>
                    <a:pt x="6617" y="2364"/>
                  </a:cubicBezTo>
                  <a:lnTo>
                    <a:pt x="8255" y="3970"/>
                  </a:lnTo>
                  <a:lnTo>
                    <a:pt x="8255" y="1135"/>
                  </a:lnTo>
                  <a:cubicBezTo>
                    <a:pt x="8192" y="536"/>
                    <a:pt x="7719" y="32"/>
                    <a:pt x="7089" y="32"/>
                  </a:cubicBezTo>
                  <a:cubicBezTo>
                    <a:pt x="6837" y="32"/>
                    <a:pt x="6554" y="158"/>
                    <a:pt x="6365" y="284"/>
                  </a:cubicBezTo>
                  <a:cubicBezTo>
                    <a:pt x="6144" y="95"/>
                    <a:pt x="5876" y="1"/>
                    <a:pt x="5609" y="1"/>
                  </a:cubicBezTo>
                  <a:cubicBezTo>
                    <a:pt x="5341" y="1"/>
                    <a:pt x="5073" y="95"/>
                    <a:pt x="4853" y="284"/>
                  </a:cubicBezTo>
                  <a:cubicBezTo>
                    <a:pt x="4632" y="95"/>
                    <a:pt x="4372" y="1"/>
                    <a:pt x="4112" y="1"/>
                  </a:cubicBezTo>
                  <a:cubicBezTo>
                    <a:pt x="3852" y="1"/>
                    <a:pt x="3592" y="95"/>
                    <a:pt x="3372" y="284"/>
                  </a:cubicBezTo>
                  <a:cubicBezTo>
                    <a:pt x="3151" y="95"/>
                    <a:pt x="2883" y="1"/>
                    <a:pt x="2616"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2" name="Google Shape;392;p41"/>
            <p:cNvSpPr/>
            <p:nvPr/>
          </p:nvSpPr>
          <p:spPr>
            <a:xfrm>
              <a:off x="-55539850" y="3275325"/>
              <a:ext cx="204800" cy="241825"/>
            </a:xfrm>
            <a:custGeom>
              <a:avLst/>
              <a:gdLst/>
              <a:ahLst/>
              <a:cxnLst/>
              <a:rect l="l" t="t" r="r" b="b"/>
              <a:pathLst>
                <a:path w="8192" h="9673" extrusionOk="0">
                  <a:moveTo>
                    <a:pt x="2616" y="2962"/>
                  </a:moveTo>
                  <a:cubicBezTo>
                    <a:pt x="2805" y="2962"/>
                    <a:pt x="2962" y="3119"/>
                    <a:pt x="2962" y="3308"/>
                  </a:cubicBezTo>
                  <a:cubicBezTo>
                    <a:pt x="2962" y="3529"/>
                    <a:pt x="2805" y="3686"/>
                    <a:pt x="2616" y="3686"/>
                  </a:cubicBezTo>
                  <a:cubicBezTo>
                    <a:pt x="2427" y="3686"/>
                    <a:pt x="2269" y="3560"/>
                    <a:pt x="2269" y="3308"/>
                  </a:cubicBezTo>
                  <a:cubicBezTo>
                    <a:pt x="2269" y="3119"/>
                    <a:pt x="2427" y="2962"/>
                    <a:pt x="2616" y="2962"/>
                  </a:cubicBezTo>
                  <a:close/>
                  <a:moveTo>
                    <a:pt x="5609" y="2993"/>
                  </a:moveTo>
                  <a:cubicBezTo>
                    <a:pt x="5798" y="2993"/>
                    <a:pt x="5955" y="3151"/>
                    <a:pt x="5955" y="3371"/>
                  </a:cubicBezTo>
                  <a:cubicBezTo>
                    <a:pt x="5987" y="3560"/>
                    <a:pt x="5798" y="3718"/>
                    <a:pt x="5609" y="3718"/>
                  </a:cubicBezTo>
                  <a:cubicBezTo>
                    <a:pt x="5420" y="3718"/>
                    <a:pt x="5262" y="3560"/>
                    <a:pt x="5262" y="3371"/>
                  </a:cubicBezTo>
                  <a:cubicBezTo>
                    <a:pt x="5262" y="3151"/>
                    <a:pt x="5420" y="2993"/>
                    <a:pt x="5609" y="2993"/>
                  </a:cubicBezTo>
                  <a:close/>
                  <a:moveTo>
                    <a:pt x="5164" y="6278"/>
                  </a:moveTo>
                  <a:cubicBezTo>
                    <a:pt x="5262" y="6278"/>
                    <a:pt x="5357" y="6317"/>
                    <a:pt x="5420" y="6396"/>
                  </a:cubicBezTo>
                  <a:cubicBezTo>
                    <a:pt x="5577" y="6522"/>
                    <a:pt x="5577" y="6742"/>
                    <a:pt x="5451" y="6900"/>
                  </a:cubicBezTo>
                  <a:cubicBezTo>
                    <a:pt x="5105" y="7246"/>
                    <a:pt x="4632" y="7435"/>
                    <a:pt x="4096" y="7435"/>
                  </a:cubicBezTo>
                  <a:cubicBezTo>
                    <a:pt x="3592" y="7435"/>
                    <a:pt x="3120" y="7246"/>
                    <a:pt x="2805" y="6900"/>
                  </a:cubicBezTo>
                  <a:cubicBezTo>
                    <a:pt x="2647" y="6742"/>
                    <a:pt x="2647" y="6522"/>
                    <a:pt x="2805" y="6396"/>
                  </a:cubicBezTo>
                  <a:cubicBezTo>
                    <a:pt x="2883" y="6317"/>
                    <a:pt x="2986" y="6278"/>
                    <a:pt x="3080" y="6278"/>
                  </a:cubicBezTo>
                  <a:cubicBezTo>
                    <a:pt x="3175" y="6278"/>
                    <a:pt x="3262" y="6317"/>
                    <a:pt x="3309" y="6396"/>
                  </a:cubicBezTo>
                  <a:cubicBezTo>
                    <a:pt x="3529" y="6616"/>
                    <a:pt x="3821" y="6727"/>
                    <a:pt x="4108" y="6727"/>
                  </a:cubicBezTo>
                  <a:cubicBezTo>
                    <a:pt x="4396" y="6727"/>
                    <a:pt x="4679" y="6616"/>
                    <a:pt x="4884" y="6396"/>
                  </a:cubicBezTo>
                  <a:cubicBezTo>
                    <a:pt x="4963" y="6317"/>
                    <a:pt x="5065" y="6278"/>
                    <a:pt x="5164" y="6278"/>
                  </a:cubicBezTo>
                  <a:close/>
                  <a:moveTo>
                    <a:pt x="1954" y="0"/>
                  </a:moveTo>
                  <a:lnTo>
                    <a:pt x="1" y="1954"/>
                  </a:lnTo>
                  <a:lnTo>
                    <a:pt x="1" y="5577"/>
                  </a:lnTo>
                  <a:cubicBezTo>
                    <a:pt x="1" y="7813"/>
                    <a:pt x="1860" y="9672"/>
                    <a:pt x="4096" y="9672"/>
                  </a:cubicBezTo>
                  <a:cubicBezTo>
                    <a:pt x="6365" y="9672"/>
                    <a:pt x="8192" y="7813"/>
                    <a:pt x="8192" y="5577"/>
                  </a:cubicBezTo>
                  <a:lnTo>
                    <a:pt x="8192" y="1954"/>
                  </a:lnTo>
                  <a:lnTo>
                    <a:pt x="6270" y="0"/>
                  </a:lnTo>
                  <a:cubicBezTo>
                    <a:pt x="5609" y="394"/>
                    <a:pt x="4860" y="591"/>
                    <a:pt x="4112" y="591"/>
                  </a:cubicBezTo>
                  <a:cubicBezTo>
                    <a:pt x="3364" y="591"/>
                    <a:pt x="2616" y="394"/>
                    <a:pt x="1954"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3" name="Google Shape;393;p41"/>
            <p:cNvSpPr/>
            <p:nvPr/>
          </p:nvSpPr>
          <p:spPr>
            <a:xfrm>
              <a:off x="-55316150" y="3335975"/>
              <a:ext cx="18925" cy="63825"/>
            </a:xfrm>
            <a:custGeom>
              <a:avLst/>
              <a:gdLst/>
              <a:ahLst/>
              <a:cxnLst/>
              <a:rect l="l" t="t" r="r" b="b"/>
              <a:pathLst>
                <a:path w="757" h="2553" extrusionOk="0">
                  <a:moveTo>
                    <a:pt x="0" y="0"/>
                  </a:moveTo>
                  <a:lnTo>
                    <a:pt x="0" y="2552"/>
                  </a:lnTo>
                  <a:cubicBezTo>
                    <a:pt x="441" y="2269"/>
                    <a:pt x="756" y="1796"/>
                    <a:pt x="756" y="1260"/>
                  </a:cubicBezTo>
                  <a:cubicBezTo>
                    <a:pt x="756" y="693"/>
                    <a:pt x="473" y="221"/>
                    <a:pt x="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3" name="Subtitle 2">
            <a:extLst>
              <a:ext uri="{FF2B5EF4-FFF2-40B4-BE49-F238E27FC236}">
                <a16:creationId xmlns:a16="http://schemas.microsoft.com/office/drawing/2014/main" id="{FD29F339-37E0-81AD-4F40-918CC4430A4C}"/>
              </a:ext>
            </a:extLst>
          </p:cNvPr>
          <p:cNvSpPr>
            <a:spLocks noGrp="1"/>
          </p:cNvSpPr>
          <p:nvPr>
            <p:ph type="subTitle" idx="5"/>
          </p:nvPr>
        </p:nvSpPr>
        <p:spPr>
          <a:xfrm flipH="1">
            <a:off x="1916487" y="2211525"/>
            <a:ext cx="3543979" cy="853600"/>
          </a:xfrm>
        </p:spPr>
        <p:txBody>
          <a:bodyPr/>
          <a:lstStyle/>
          <a:p>
            <a:r>
              <a:rPr lang="en-IN" sz="1600" kern="100" dirty="0">
                <a:latin typeface="Times New Roman" panose="02020603050405020304" pitchFamily="18" charset="0"/>
                <a:ea typeface="Calibri" panose="020F0502020204030204" pitchFamily="34" charset="0"/>
              </a:rPr>
              <a:t>By utilising the technological platforms Salesforce has been observed to be inclined to worlds providing land session in a gamified format (Oh and Oh, 2020)</a:t>
            </a:r>
            <a:r>
              <a:rPr lang="en-IN" sz="2400" kern="100" dirty="0">
                <a:latin typeface="Times New Roman" panose="02020603050405020304" pitchFamily="18" charset="0"/>
                <a:ea typeface="Calibri" panose="020F0502020204030204" pitchFamily="34" charset="0"/>
              </a:rPr>
              <a:t>. </a:t>
            </a:r>
          </a:p>
          <a:p>
            <a:endParaRPr lang="en-IN" dirty="0"/>
          </a:p>
        </p:txBody>
      </p:sp>
      <p:sp>
        <p:nvSpPr>
          <p:cNvPr id="11" name="TextBox 10">
            <a:extLst>
              <a:ext uri="{FF2B5EF4-FFF2-40B4-BE49-F238E27FC236}">
                <a16:creationId xmlns:a16="http://schemas.microsoft.com/office/drawing/2014/main" id="{3ADC3CD7-A995-0FEC-0803-D56C5F1BE061}"/>
              </a:ext>
            </a:extLst>
          </p:cNvPr>
          <p:cNvSpPr txBox="1"/>
          <p:nvPr/>
        </p:nvSpPr>
        <p:spPr>
          <a:xfrm>
            <a:off x="6290064" y="2265945"/>
            <a:ext cx="3546352" cy="1323439"/>
          </a:xfrm>
          <a:prstGeom prst="rect">
            <a:avLst/>
          </a:prstGeom>
          <a:noFill/>
        </p:spPr>
        <p:txBody>
          <a:bodyPr wrap="square">
            <a:spAutoFit/>
          </a:bodyPr>
          <a:lstStyle/>
          <a:p>
            <a:pPr defTabSz="1219170">
              <a:buClr>
                <a:srgbClr val="000000"/>
              </a:buClr>
            </a:pPr>
            <a:r>
              <a:rPr lang="en-IN" sz="1600" kern="0" dirty="0">
                <a:solidFill>
                  <a:srgbClr val="000000"/>
                </a:solidFill>
                <a:latin typeface="Times New Roman" panose="02020603050405020304" pitchFamily="18" charset="0"/>
                <a:ea typeface="Calibri" panose="020F0502020204030204" pitchFamily="34" charset="0"/>
                <a:cs typeface="Arial"/>
                <a:sym typeface="Arial"/>
              </a:rPr>
              <a:t>along with recording the session and software-based learning programmes, the personalised and interactive experiences are also renowned for learning.</a:t>
            </a:r>
            <a:endParaRPr lang="en-IN" sz="1600" kern="0" dirty="0">
              <a:solidFill>
                <a:srgbClr val="000000"/>
              </a:solidFill>
              <a:latin typeface="Arial"/>
              <a:cs typeface="Arial"/>
              <a:sym typeface="Arial"/>
            </a:endParaRPr>
          </a:p>
        </p:txBody>
      </p:sp>
      <p:sp>
        <p:nvSpPr>
          <p:cNvPr id="17" name="TextBox 16">
            <a:extLst>
              <a:ext uri="{FF2B5EF4-FFF2-40B4-BE49-F238E27FC236}">
                <a16:creationId xmlns:a16="http://schemas.microsoft.com/office/drawing/2014/main" id="{F42D4E71-5CE5-2F59-4C2A-6E0152639BFE}"/>
              </a:ext>
            </a:extLst>
          </p:cNvPr>
          <p:cNvSpPr txBox="1"/>
          <p:nvPr/>
        </p:nvSpPr>
        <p:spPr>
          <a:xfrm>
            <a:off x="4752831" y="4893235"/>
            <a:ext cx="3664863" cy="1323439"/>
          </a:xfrm>
          <a:prstGeom prst="rect">
            <a:avLst/>
          </a:prstGeom>
          <a:noFill/>
        </p:spPr>
        <p:txBody>
          <a:bodyPr wrap="square">
            <a:spAutoFit/>
          </a:bodyPr>
          <a:lstStyle/>
          <a:p>
            <a:pPr defTabSz="1219170">
              <a:buClr>
                <a:srgbClr val="000000"/>
              </a:buClr>
            </a:pPr>
            <a:r>
              <a:rPr lang="en-IN" sz="1600" kern="0" dirty="0">
                <a:solidFill>
                  <a:srgbClr val="000000"/>
                </a:solidFill>
                <a:latin typeface="Times New Roman" panose="02020603050405020304" pitchFamily="18" charset="0"/>
                <a:ea typeface="Calibri" panose="020F0502020204030204" pitchFamily="34" charset="0"/>
                <a:cs typeface="Arial"/>
                <a:sym typeface="Arial"/>
              </a:rPr>
              <a:t>To ensure the employees about the paperwork and authenticity of skills they have learnt Salesforce also provides certifications and reward programmes to employees</a:t>
            </a:r>
            <a:endParaRPr lang="en-IN" sz="1600" kern="0" dirty="0">
              <a:solidFill>
                <a:srgbClr val="000000"/>
              </a:solidFill>
              <a:latin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88"/>
        <p:cNvGrpSpPr/>
        <p:nvPr/>
      </p:nvGrpSpPr>
      <p:grpSpPr>
        <a:xfrm>
          <a:off x="0" y="0"/>
          <a:ext cx="0" cy="0"/>
          <a:chOff x="0" y="0"/>
          <a:chExt cx="0" cy="0"/>
        </a:xfrm>
      </p:grpSpPr>
      <p:sp>
        <p:nvSpPr>
          <p:cNvPr id="808" name="Google Shape;808;p50"/>
          <p:cNvSpPr txBox="1">
            <a:spLocks noGrp="1"/>
          </p:cNvSpPr>
          <p:nvPr>
            <p:ph type="ctrTitle" idx="4294967295"/>
          </p:nvPr>
        </p:nvSpPr>
        <p:spPr>
          <a:xfrm flipH="1">
            <a:off x="8607988" y="1627585"/>
            <a:ext cx="2080800" cy="770400"/>
          </a:xfrm>
          <a:prstGeom prst="rect">
            <a:avLst/>
          </a:prstGeom>
        </p:spPr>
        <p:txBody>
          <a:bodyPr spcFirstLastPara="1" wrap="square" lIns="121900" tIns="121900" rIns="121900" bIns="121900" anchor="t" anchorCtr="0">
            <a:noAutofit/>
          </a:bodyPr>
          <a:lstStyle/>
          <a:p>
            <a:pPr algn="ctr"/>
            <a:r>
              <a:rPr lang="en-IN" b="1" i="1" dirty="0">
                <a:latin typeface="Times New Roman" panose="02020603050405020304" pitchFamily="18" charset="0"/>
                <a:ea typeface="Calibri" panose="020F0502020204030204" pitchFamily="34" charset="0"/>
              </a:rPr>
              <a:t>Remote access facilities</a:t>
            </a:r>
            <a:endParaRPr b="1" i="1" dirty="0"/>
          </a:p>
        </p:txBody>
      </p:sp>
      <p:sp>
        <p:nvSpPr>
          <p:cNvPr id="810" name="Google Shape;810;p50"/>
          <p:cNvSpPr txBox="1">
            <a:spLocks noGrp="1"/>
          </p:cNvSpPr>
          <p:nvPr>
            <p:ph type="ctrTitle" idx="4294967295"/>
          </p:nvPr>
        </p:nvSpPr>
        <p:spPr>
          <a:xfrm flipH="1">
            <a:off x="1456073" y="1627584"/>
            <a:ext cx="2080800" cy="770400"/>
          </a:xfrm>
          <a:prstGeom prst="rect">
            <a:avLst/>
          </a:prstGeom>
        </p:spPr>
        <p:txBody>
          <a:bodyPr spcFirstLastPara="1" wrap="square" lIns="121900" tIns="121900" rIns="121900" bIns="121900" anchor="t" anchorCtr="0">
            <a:noAutofit/>
          </a:bodyPr>
          <a:lstStyle/>
          <a:p>
            <a:pPr algn="r"/>
            <a:r>
              <a:rPr lang="en-IN" b="1" i="1" dirty="0">
                <a:latin typeface="Times New Roman" panose="02020603050405020304" pitchFamily="18" charset="0"/>
                <a:ea typeface="Calibri" panose="020F0502020204030204" pitchFamily="34" charset="0"/>
              </a:rPr>
              <a:t>Soft skill trainings</a:t>
            </a:r>
            <a:endParaRPr b="1" i="1" dirty="0"/>
          </a:p>
        </p:txBody>
      </p:sp>
      <p:sp>
        <p:nvSpPr>
          <p:cNvPr id="812" name="Google Shape;812;p50"/>
          <p:cNvSpPr txBox="1">
            <a:spLocks noGrp="1"/>
          </p:cNvSpPr>
          <p:nvPr>
            <p:ph type="ctrTitle" idx="4294967295"/>
          </p:nvPr>
        </p:nvSpPr>
        <p:spPr>
          <a:xfrm flipH="1">
            <a:off x="5180432" y="1641881"/>
            <a:ext cx="2080800" cy="770400"/>
          </a:xfrm>
          <a:prstGeom prst="rect">
            <a:avLst/>
          </a:prstGeom>
        </p:spPr>
        <p:txBody>
          <a:bodyPr spcFirstLastPara="1" wrap="square" lIns="121900" tIns="121900" rIns="121900" bIns="121900" anchor="t" anchorCtr="0">
            <a:noAutofit/>
          </a:bodyPr>
          <a:lstStyle/>
          <a:p>
            <a:pPr algn="ctr"/>
            <a:r>
              <a:rPr lang="en-IN" b="1" i="1" dirty="0">
                <a:latin typeface="Times New Roman" panose="02020603050405020304" pitchFamily="18" charset="0"/>
                <a:ea typeface="Calibri" panose="020F0502020204030204" pitchFamily="34" charset="0"/>
              </a:rPr>
              <a:t>Role based learnings</a:t>
            </a:r>
            <a:endParaRPr b="1" i="1" dirty="0"/>
          </a:p>
        </p:txBody>
      </p:sp>
      <p:sp>
        <p:nvSpPr>
          <p:cNvPr id="5" name="TextBox 4">
            <a:extLst>
              <a:ext uri="{FF2B5EF4-FFF2-40B4-BE49-F238E27FC236}">
                <a16:creationId xmlns:a16="http://schemas.microsoft.com/office/drawing/2014/main" id="{B1C43148-DE5E-8667-E944-76E01BEC6CA4}"/>
              </a:ext>
            </a:extLst>
          </p:cNvPr>
          <p:cNvSpPr txBox="1"/>
          <p:nvPr/>
        </p:nvSpPr>
        <p:spPr>
          <a:xfrm>
            <a:off x="1456073" y="2528717"/>
            <a:ext cx="2819200" cy="4350935"/>
          </a:xfrm>
          <a:prstGeom prst="rect">
            <a:avLst/>
          </a:prstGeom>
          <a:noFill/>
        </p:spPr>
        <p:txBody>
          <a:bodyPr wrap="square">
            <a:spAutoFit/>
          </a:bodyPr>
          <a:lstStyle/>
          <a:p>
            <a:pPr algn="ctr" defTabSz="1219170">
              <a:lnSpc>
                <a:spcPct val="150000"/>
              </a:lnSpc>
              <a:spcBef>
                <a:spcPts val="800"/>
              </a:spcBef>
              <a:spcAft>
                <a:spcPts val="1067"/>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 Since the employees of Microsoft are candid to have an expertise in the subjects related with technical aspects so the authorities organise soft skill trainings for the employees on technological platforms (Nguyen, 2021). </a:t>
            </a:r>
          </a:p>
        </p:txBody>
      </p:sp>
      <p:sp>
        <p:nvSpPr>
          <p:cNvPr id="7" name="TextBox 6">
            <a:extLst>
              <a:ext uri="{FF2B5EF4-FFF2-40B4-BE49-F238E27FC236}">
                <a16:creationId xmlns:a16="http://schemas.microsoft.com/office/drawing/2014/main" id="{4B618BA6-F44A-9DDF-78A4-A1B4BCD9909B}"/>
              </a:ext>
            </a:extLst>
          </p:cNvPr>
          <p:cNvSpPr txBox="1"/>
          <p:nvPr/>
        </p:nvSpPr>
        <p:spPr>
          <a:xfrm>
            <a:off x="4696832" y="2397983"/>
            <a:ext cx="3048000" cy="4350935"/>
          </a:xfrm>
          <a:prstGeom prst="rect">
            <a:avLst/>
          </a:prstGeom>
          <a:noFill/>
        </p:spPr>
        <p:txBody>
          <a:bodyPr wrap="square">
            <a:spAutoFit/>
          </a:bodyPr>
          <a:lstStyle/>
          <a:p>
            <a:pPr algn="ctr" defTabSz="1219170">
              <a:lnSpc>
                <a:spcPct val="150000"/>
              </a:lnSpc>
              <a:spcBef>
                <a:spcPts val="800"/>
              </a:spcBef>
              <a:spcAft>
                <a:spcPts val="1067"/>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 Rather than providing collective sessions and normalised training programmes to all the employees, the training programmes are more focused on providing the role-based training accordingly the designations of employees.</a:t>
            </a:r>
          </a:p>
        </p:txBody>
      </p:sp>
      <p:sp>
        <p:nvSpPr>
          <p:cNvPr id="9" name="TextBox 8">
            <a:extLst>
              <a:ext uri="{FF2B5EF4-FFF2-40B4-BE49-F238E27FC236}">
                <a16:creationId xmlns:a16="http://schemas.microsoft.com/office/drawing/2014/main" id="{38C3A6FB-8AD5-9C71-F7CD-2A0C6A10CFAB}"/>
              </a:ext>
            </a:extLst>
          </p:cNvPr>
          <p:cNvSpPr txBox="1"/>
          <p:nvPr/>
        </p:nvSpPr>
        <p:spPr>
          <a:xfrm>
            <a:off x="8259273" y="2397985"/>
            <a:ext cx="2429515" cy="4350935"/>
          </a:xfrm>
          <a:prstGeom prst="rect">
            <a:avLst/>
          </a:prstGeom>
          <a:noFill/>
        </p:spPr>
        <p:txBody>
          <a:bodyPr wrap="square">
            <a:spAutoFit/>
          </a:bodyPr>
          <a:lstStyle/>
          <a:p>
            <a:pPr algn="ctr" defTabSz="1219170">
              <a:lnSpc>
                <a:spcPct val="150000"/>
              </a:lnSpc>
              <a:spcBef>
                <a:spcPts val="800"/>
              </a:spcBef>
              <a:spcAft>
                <a:spcPts val="1067"/>
              </a:spcAft>
              <a:buClr>
                <a:srgbClr val="000000"/>
              </a:buClr>
            </a:pPr>
            <a:r>
              <a:rPr lang="en-IN" sz="1867" kern="100" dirty="0">
                <a:solidFill>
                  <a:srgbClr val="000000"/>
                </a:solidFill>
                <a:latin typeface="Times New Roman" panose="02020603050405020304" pitchFamily="18" charset="0"/>
                <a:ea typeface="Calibri" panose="020F0502020204030204" pitchFamily="34" charset="0"/>
                <a:cs typeface="Arial"/>
                <a:sym typeface="Arial"/>
              </a:rPr>
              <a:t>The remote access facilities considered by the training programmes of Microsoft are dedicated to allow the employees for accessing the training sessions from remote areas. </a:t>
            </a:r>
          </a:p>
        </p:txBody>
      </p:sp>
      <p:pic>
        <p:nvPicPr>
          <p:cNvPr id="8196" name="Picture 4" descr="Event - Sight Tech Global">
            <a:extLst>
              <a:ext uri="{FF2B5EF4-FFF2-40B4-BE49-F238E27FC236}">
                <a16:creationId xmlns:a16="http://schemas.microsoft.com/office/drawing/2014/main" id="{DDA360D6-E930-D6E5-8B91-57218CF2C1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1649" y="171715"/>
            <a:ext cx="6748703" cy="13251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2FDA4-D44B-5BA2-A939-0F14B8DE4B85}"/>
              </a:ext>
            </a:extLst>
          </p:cNvPr>
          <p:cNvSpPr>
            <a:spLocks noGrp="1"/>
          </p:cNvSpPr>
          <p:nvPr>
            <p:ph type="title"/>
          </p:nvPr>
        </p:nvSpPr>
        <p:spPr>
          <a:xfrm>
            <a:off x="-1188213" y="0"/>
            <a:ext cx="5333493" cy="1016000"/>
          </a:xfrm>
        </p:spPr>
        <p:txBody>
          <a:bodyPr/>
          <a:lstStyle/>
          <a:p>
            <a:r>
              <a:rPr lang="en-IN" sz="3200" dirty="0"/>
              <a:t>References </a:t>
            </a:r>
          </a:p>
        </p:txBody>
      </p:sp>
      <p:sp>
        <p:nvSpPr>
          <p:cNvPr id="4" name="TextBox 3">
            <a:extLst>
              <a:ext uri="{FF2B5EF4-FFF2-40B4-BE49-F238E27FC236}">
                <a16:creationId xmlns:a16="http://schemas.microsoft.com/office/drawing/2014/main" id="{115BF7BF-C36C-4FB5-18E3-C236B70F94A2}"/>
              </a:ext>
            </a:extLst>
          </p:cNvPr>
          <p:cNvSpPr txBox="1"/>
          <p:nvPr/>
        </p:nvSpPr>
        <p:spPr>
          <a:xfrm>
            <a:off x="284480" y="508000"/>
            <a:ext cx="9509760" cy="6370975"/>
          </a:xfrm>
          <a:prstGeom prst="rect">
            <a:avLst/>
          </a:prstGeom>
          <a:noFill/>
        </p:spPr>
        <p:txBody>
          <a:bodyPr wrap="square">
            <a:spAutoFit/>
          </a:bodyPr>
          <a:lstStyle/>
          <a:p>
            <a:pPr defTabSz="1219170">
              <a:buClr>
                <a:srgbClr val="000000"/>
              </a:buClr>
            </a:pPr>
            <a:r>
              <a:rPr lang="en-US" sz="1200" kern="0" dirty="0" err="1">
                <a:solidFill>
                  <a:srgbClr val="222222"/>
                </a:solidFill>
                <a:latin typeface="Arial" panose="020B0604020202020204" pitchFamily="34" charset="0"/>
                <a:cs typeface="Arial"/>
                <a:sym typeface="Arial"/>
              </a:rPr>
              <a:t>Isibika</a:t>
            </a:r>
            <a:r>
              <a:rPr lang="en-US" sz="1200" kern="0" dirty="0">
                <a:solidFill>
                  <a:srgbClr val="222222"/>
                </a:solidFill>
                <a:latin typeface="Arial" panose="020B0604020202020204" pitchFamily="34" charset="0"/>
                <a:cs typeface="Arial"/>
                <a:sym typeface="Arial"/>
              </a:rPr>
              <a:t>, I.S., Zhu, C., De Smet, E. and </a:t>
            </a:r>
            <a:r>
              <a:rPr lang="en-US" sz="1200" kern="0" dirty="0" err="1">
                <a:solidFill>
                  <a:srgbClr val="222222"/>
                </a:solidFill>
                <a:latin typeface="Arial" panose="020B0604020202020204" pitchFamily="34" charset="0"/>
                <a:cs typeface="Arial"/>
                <a:sym typeface="Arial"/>
              </a:rPr>
              <a:t>Musabila</a:t>
            </a:r>
            <a:r>
              <a:rPr lang="en-US" sz="1200" kern="0" dirty="0">
                <a:solidFill>
                  <a:srgbClr val="222222"/>
                </a:solidFill>
                <a:latin typeface="Arial" panose="020B0604020202020204" pitchFamily="34" charset="0"/>
                <a:cs typeface="Arial"/>
                <a:sym typeface="Arial"/>
              </a:rPr>
              <a:t>, A.K., 2023. The influence of user-perceived benefits on the acceptance of microlearning for librarians’ training. </a:t>
            </a:r>
            <a:r>
              <a:rPr lang="en-US" sz="1200" i="1" kern="0" dirty="0">
                <a:solidFill>
                  <a:srgbClr val="222222"/>
                </a:solidFill>
                <a:latin typeface="Arial" panose="020B0604020202020204" pitchFamily="34" charset="0"/>
                <a:cs typeface="Arial"/>
                <a:sym typeface="Arial"/>
              </a:rPr>
              <a:t>Research in Learning Technology</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31</a:t>
            </a:r>
            <a:r>
              <a:rPr lang="en-US" sz="1200" kern="0" dirty="0">
                <a:solidFill>
                  <a:srgbClr val="222222"/>
                </a:solidFill>
                <a:latin typeface="Arial" panose="020B0604020202020204" pitchFamily="34" charset="0"/>
                <a:cs typeface="Arial"/>
                <a:sym typeface="Arial"/>
              </a:rPr>
              <a:t>.</a:t>
            </a:r>
          </a:p>
          <a:p>
            <a:pPr defTabSz="1219170">
              <a:buClr>
                <a:srgbClr val="000000"/>
              </a:buClr>
            </a:pPr>
            <a:r>
              <a:rPr lang="en-IN" sz="1200" kern="0" dirty="0" err="1">
                <a:solidFill>
                  <a:srgbClr val="222222"/>
                </a:solidFill>
                <a:latin typeface="Arial" panose="020B0604020202020204" pitchFamily="34" charset="0"/>
                <a:cs typeface="Arial"/>
                <a:sym typeface="Arial"/>
              </a:rPr>
              <a:t>Mezzalira</a:t>
            </a:r>
            <a:r>
              <a:rPr lang="en-IN" sz="1200" kern="0" dirty="0">
                <a:solidFill>
                  <a:srgbClr val="222222"/>
                </a:solidFill>
                <a:latin typeface="Arial" panose="020B0604020202020204" pitchFamily="34" charset="0"/>
                <a:cs typeface="Arial"/>
                <a:sym typeface="Arial"/>
              </a:rPr>
              <a:t>, S., </a:t>
            </a:r>
            <a:r>
              <a:rPr lang="en-IN" sz="1200" kern="0" dirty="0" err="1">
                <a:solidFill>
                  <a:srgbClr val="222222"/>
                </a:solidFill>
                <a:latin typeface="Arial" panose="020B0604020202020204" pitchFamily="34" charset="0"/>
                <a:cs typeface="Arial"/>
                <a:sym typeface="Arial"/>
              </a:rPr>
              <a:t>Scandurra</a:t>
            </a:r>
            <a:r>
              <a:rPr lang="en-IN" sz="1200" kern="0" dirty="0">
                <a:solidFill>
                  <a:srgbClr val="222222"/>
                </a:solidFill>
                <a:latin typeface="Arial" panose="020B0604020202020204" pitchFamily="34" charset="0"/>
                <a:cs typeface="Arial"/>
                <a:sym typeface="Arial"/>
              </a:rPr>
              <a:t>, C., Pergola, R.F., </a:t>
            </a:r>
            <a:r>
              <a:rPr lang="en-IN" sz="1200" kern="0" dirty="0" err="1">
                <a:solidFill>
                  <a:srgbClr val="222222"/>
                </a:solidFill>
                <a:latin typeface="Arial" panose="020B0604020202020204" pitchFamily="34" charset="0"/>
                <a:cs typeface="Arial"/>
                <a:sym typeface="Arial"/>
              </a:rPr>
              <a:t>Maldonato</a:t>
            </a:r>
            <a:r>
              <a:rPr lang="en-IN" sz="1200" kern="0" dirty="0">
                <a:solidFill>
                  <a:srgbClr val="222222"/>
                </a:solidFill>
                <a:latin typeface="Arial" panose="020B0604020202020204" pitchFamily="34" charset="0"/>
                <a:cs typeface="Arial"/>
                <a:sym typeface="Arial"/>
              </a:rPr>
              <a:t>, N.M., Montero, I. and </a:t>
            </a:r>
            <a:r>
              <a:rPr lang="en-IN" sz="1200" kern="0" dirty="0" err="1">
                <a:solidFill>
                  <a:srgbClr val="222222"/>
                </a:solidFill>
                <a:latin typeface="Arial" panose="020B0604020202020204" pitchFamily="34" charset="0"/>
                <a:cs typeface="Arial"/>
                <a:sym typeface="Arial"/>
              </a:rPr>
              <a:t>Bochicchio</a:t>
            </a:r>
            <a:r>
              <a:rPr lang="en-IN" sz="1200" kern="0" dirty="0">
                <a:solidFill>
                  <a:srgbClr val="222222"/>
                </a:solidFill>
                <a:latin typeface="Arial" panose="020B0604020202020204" pitchFamily="34" charset="0"/>
                <a:cs typeface="Arial"/>
                <a:sym typeface="Arial"/>
              </a:rPr>
              <a:t>, V., 2021. The psychological benefits and efficacy of computer-assisted training on competency enhancement in adults with intellectual disability. A systematic review. </a:t>
            </a:r>
            <a:r>
              <a:rPr lang="en-IN" sz="1200" i="1" kern="0" dirty="0">
                <a:solidFill>
                  <a:srgbClr val="222222"/>
                </a:solidFill>
                <a:latin typeface="Arial" panose="020B0604020202020204" pitchFamily="34" charset="0"/>
                <a:cs typeface="Arial"/>
                <a:sym typeface="Arial"/>
              </a:rPr>
              <a:t>Mediterranean Journal of Clinical Psychology</a:t>
            </a:r>
            <a:r>
              <a:rPr lang="en-IN" sz="1200" kern="0" dirty="0">
                <a:solidFill>
                  <a:srgbClr val="222222"/>
                </a:solidFill>
                <a:latin typeface="Arial" panose="020B0604020202020204" pitchFamily="34" charset="0"/>
                <a:cs typeface="Arial"/>
                <a:sym typeface="Arial"/>
              </a:rPr>
              <a:t>, </a:t>
            </a:r>
            <a:r>
              <a:rPr lang="en-IN" sz="1200" i="1" kern="0" dirty="0">
                <a:solidFill>
                  <a:srgbClr val="222222"/>
                </a:solidFill>
                <a:latin typeface="Arial" panose="020B0604020202020204" pitchFamily="34" charset="0"/>
                <a:cs typeface="Arial"/>
                <a:sym typeface="Arial"/>
              </a:rPr>
              <a:t>9</a:t>
            </a:r>
            <a:r>
              <a:rPr lang="en-IN" sz="1200" kern="0" dirty="0">
                <a:solidFill>
                  <a:srgbClr val="222222"/>
                </a:solidFill>
                <a:latin typeface="Arial" panose="020B0604020202020204" pitchFamily="34" charset="0"/>
                <a:cs typeface="Arial"/>
                <a:sym typeface="Arial"/>
              </a:rPr>
              <a:t>(3).</a:t>
            </a:r>
            <a:endParaRPr lang="en-US" sz="1200" kern="0" dirty="0">
              <a:solidFill>
                <a:srgbClr val="222222"/>
              </a:solidFill>
              <a:latin typeface="Arial" panose="020B0604020202020204" pitchFamily="34" charset="0"/>
              <a:cs typeface="Arial"/>
              <a:sym typeface="Arial"/>
            </a:endParaRPr>
          </a:p>
          <a:p>
            <a:pPr defTabSz="1219170">
              <a:buClr>
                <a:srgbClr val="000000"/>
              </a:buClr>
            </a:pPr>
            <a:r>
              <a:rPr lang="en-US" sz="1200" kern="0" dirty="0" err="1">
                <a:solidFill>
                  <a:srgbClr val="222222"/>
                </a:solidFill>
                <a:latin typeface="Arial" panose="020B0604020202020204" pitchFamily="34" charset="0"/>
                <a:cs typeface="Arial"/>
                <a:sym typeface="Arial"/>
              </a:rPr>
              <a:t>Madavi</a:t>
            </a:r>
            <a:r>
              <a:rPr lang="en-US" sz="1200" kern="0" dirty="0">
                <a:solidFill>
                  <a:srgbClr val="222222"/>
                </a:solidFill>
                <a:latin typeface="Arial" panose="020B0604020202020204" pitchFamily="34" charset="0"/>
                <a:cs typeface="Arial"/>
                <a:sym typeface="Arial"/>
              </a:rPr>
              <a:t>, A., </a:t>
            </a:r>
            <a:r>
              <a:rPr lang="en-US" sz="1200" kern="0" dirty="0" err="1">
                <a:solidFill>
                  <a:srgbClr val="222222"/>
                </a:solidFill>
                <a:latin typeface="Arial" panose="020B0604020202020204" pitchFamily="34" charset="0"/>
                <a:cs typeface="Arial"/>
                <a:sym typeface="Arial"/>
              </a:rPr>
              <a:t>Wadile</a:t>
            </a:r>
            <a:r>
              <a:rPr lang="en-US" sz="1200" kern="0" dirty="0">
                <a:solidFill>
                  <a:srgbClr val="222222"/>
                </a:solidFill>
                <a:latin typeface="Arial" panose="020B0604020202020204" pitchFamily="34" charset="0"/>
                <a:cs typeface="Arial"/>
                <a:sym typeface="Arial"/>
              </a:rPr>
              <a:t>, D., Varma, S., Gaonkar, S. and Khan, D., 2022. Study the Relationship between Effectiveness of Training Programs over Productivity of Employees and Benefits of It Organization. </a:t>
            </a:r>
            <a:r>
              <a:rPr lang="en-US" sz="1200" i="1" kern="0" dirty="0">
                <a:solidFill>
                  <a:srgbClr val="222222"/>
                </a:solidFill>
                <a:latin typeface="Arial" panose="020B0604020202020204" pitchFamily="34" charset="0"/>
                <a:cs typeface="Arial"/>
                <a:sym typeface="Arial"/>
              </a:rPr>
              <a:t>International Journal of Social Science and Human Research</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5</a:t>
            </a:r>
            <a:r>
              <a:rPr lang="en-US" sz="1200" kern="0" dirty="0">
                <a:solidFill>
                  <a:srgbClr val="222222"/>
                </a:solidFill>
                <a:latin typeface="Arial" panose="020B0604020202020204" pitchFamily="34" charset="0"/>
                <a:cs typeface="Arial"/>
                <a:sym typeface="Arial"/>
              </a:rPr>
              <a:t>(2), pp.605-611.</a:t>
            </a:r>
          </a:p>
          <a:p>
            <a:pPr defTabSz="1219170">
              <a:buClr>
                <a:srgbClr val="000000"/>
              </a:buClr>
            </a:pPr>
            <a:r>
              <a:rPr lang="en-IN" sz="1200" kern="0" dirty="0">
                <a:solidFill>
                  <a:srgbClr val="222222"/>
                </a:solidFill>
                <a:latin typeface="Arial" panose="020B0604020202020204" pitchFamily="34" charset="0"/>
                <a:cs typeface="Arial"/>
                <a:sym typeface="Arial"/>
              </a:rPr>
              <a:t>Buckman, J.E., Saunders, R., Leibowitz, J. and Minton, R., 2021. The barriers, benefits and training needs of clinicians delivering psychological therapy via video. </a:t>
            </a:r>
            <a:r>
              <a:rPr lang="en-IN" sz="1200" i="1" kern="0" dirty="0">
                <a:solidFill>
                  <a:srgbClr val="222222"/>
                </a:solidFill>
                <a:latin typeface="Arial" panose="020B0604020202020204" pitchFamily="34" charset="0"/>
                <a:cs typeface="Arial"/>
                <a:sym typeface="Arial"/>
              </a:rPr>
              <a:t>Behavioural and Cognitive Psychotherapy</a:t>
            </a:r>
            <a:r>
              <a:rPr lang="en-IN" sz="1200" kern="0" dirty="0">
                <a:solidFill>
                  <a:srgbClr val="222222"/>
                </a:solidFill>
                <a:latin typeface="Arial" panose="020B0604020202020204" pitchFamily="34" charset="0"/>
                <a:cs typeface="Arial"/>
                <a:sym typeface="Arial"/>
              </a:rPr>
              <a:t>, </a:t>
            </a:r>
            <a:r>
              <a:rPr lang="en-IN" sz="1200" i="1" kern="0" dirty="0">
                <a:solidFill>
                  <a:srgbClr val="222222"/>
                </a:solidFill>
                <a:latin typeface="Arial" panose="020B0604020202020204" pitchFamily="34" charset="0"/>
                <a:cs typeface="Arial"/>
                <a:sym typeface="Arial"/>
              </a:rPr>
              <a:t>49</a:t>
            </a:r>
            <a:r>
              <a:rPr lang="en-IN" sz="1200" kern="0" dirty="0">
                <a:solidFill>
                  <a:srgbClr val="222222"/>
                </a:solidFill>
                <a:latin typeface="Arial" panose="020B0604020202020204" pitchFamily="34" charset="0"/>
                <a:cs typeface="Arial"/>
                <a:sym typeface="Arial"/>
              </a:rPr>
              <a:t>(6), pp.696</a:t>
            </a:r>
          </a:p>
          <a:p>
            <a:pPr defTabSz="1219170">
              <a:buClr>
                <a:srgbClr val="000000"/>
              </a:buClr>
            </a:pPr>
            <a:r>
              <a:rPr lang="en-US" sz="1200" kern="0" dirty="0" err="1">
                <a:solidFill>
                  <a:srgbClr val="222222"/>
                </a:solidFill>
                <a:latin typeface="Arial" panose="020B0604020202020204" pitchFamily="34" charset="0"/>
                <a:cs typeface="Arial"/>
                <a:sym typeface="Arial"/>
              </a:rPr>
              <a:t>Sukmawati</a:t>
            </a:r>
            <a:r>
              <a:rPr lang="en-US" sz="1200" kern="0" dirty="0">
                <a:solidFill>
                  <a:srgbClr val="222222"/>
                </a:solidFill>
                <a:latin typeface="Arial" panose="020B0604020202020204" pitchFamily="34" charset="0"/>
                <a:cs typeface="Arial"/>
                <a:sym typeface="Arial"/>
              </a:rPr>
              <a:t>, S. and </a:t>
            </a:r>
            <a:r>
              <a:rPr lang="en-US" sz="1200" kern="0" dirty="0" err="1">
                <a:solidFill>
                  <a:srgbClr val="222222"/>
                </a:solidFill>
                <a:latin typeface="Arial" panose="020B0604020202020204" pitchFamily="34" charset="0"/>
                <a:cs typeface="Arial"/>
                <a:sym typeface="Arial"/>
              </a:rPr>
              <a:t>Nensia</a:t>
            </a:r>
            <a:r>
              <a:rPr lang="en-US" sz="1200" kern="0" dirty="0">
                <a:solidFill>
                  <a:srgbClr val="222222"/>
                </a:solidFill>
                <a:latin typeface="Arial" panose="020B0604020202020204" pitchFamily="34" charset="0"/>
                <a:cs typeface="Arial"/>
                <a:sym typeface="Arial"/>
              </a:rPr>
              <a:t>, N., 2019. The role of Google Classroom in ELT. </a:t>
            </a:r>
            <a:r>
              <a:rPr lang="en-US" sz="1200" i="1" kern="0" dirty="0">
                <a:solidFill>
                  <a:srgbClr val="222222"/>
                </a:solidFill>
                <a:latin typeface="Arial" panose="020B0604020202020204" pitchFamily="34" charset="0"/>
                <a:cs typeface="Arial"/>
                <a:sym typeface="Arial"/>
              </a:rPr>
              <a:t>International Journal for Educational and Vocational Studies</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1</a:t>
            </a:r>
            <a:r>
              <a:rPr lang="en-US" sz="1200" kern="0" dirty="0">
                <a:solidFill>
                  <a:srgbClr val="222222"/>
                </a:solidFill>
                <a:latin typeface="Arial" panose="020B0604020202020204" pitchFamily="34" charset="0"/>
                <a:cs typeface="Arial"/>
                <a:sym typeface="Arial"/>
              </a:rPr>
              <a:t>(2), pp.142-145.</a:t>
            </a:r>
            <a:r>
              <a:rPr lang="en-IN" sz="1200" kern="0" dirty="0">
                <a:solidFill>
                  <a:srgbClr val="222222"/>
                </a:solidFill>
                <a:latin typeface="Arial" panose="020B0604020202020204" pitchFamily="34" charset="0"/>
                <a:cs typeface="Arial"/>
                <a:sym typeface="Arial"/>
              </a:rPr>
              <a:t>-720.</a:t>
            </a:r>
          </a:p>
          <a:p>
            <a:pPr defTabSz="1219170">
              <a:buClr>
                <a:srgbClr val="000000"/>
              </a:buClr>
            </a:pPr>
            <a:r>
              <a:rPr lang="en-IN" sz="1200" kern="0" dirty="0">
                <a:solidFill>
                  <a:srgbClr val="222222"/>
                </a:solidFill>
                <a:latin typeface="Arial" panose="020B0604020202020204" pitchFamily="34" charset="0"/>
                <a:cs typeface="Arial"/>
                <a:sym typeface="Arial"/>
              </a:rPr>
              <a:t>Ketut </a:t>
            </a:r>
            <a:r>
              <a:rPr lang="en-IN" sz="1200" kern="0" dirty="0" err="1">
                <a:solidFill>
                  <a:srgbClr val="222222"/>
                </a:solidFill>
                <a:latin typeface="Arial" panose="020B0604020202020204" pitchFamily="34" charset="0"/>
                <a:cs typeface="Arial"/>
                <a:sym typeface="Arial"/>
              </a:rPr>
              <a:t>Sudarsana</a:t>
            </a:r>
            <a:r>
              <a:rPr lang="en-IN" sz="1200" kern="0" dirty="0">
                <a:solidFill>
                  <a:srgbClr val="222222"/>
                </a:solidFill>
                <a:latin typeface="Arial" panose="020B0604020202020204" pitchFamily="34" charset="0"/>
                <a:cs typeface="Arial"/>
                <a:sym typeface="Arial"/>
              </a:rPr>
              <a:t>, I., </a:t>
            </a:r>
            <a:r>
              <a:rPr lang="en-IN" sz="1200" kern="0" dirty="0" err="1">
                <a:solidFill>
                  <a:srgbClr val="222222"/>
                </a:solidFill>
                <a:latin typeface="Arial" panose="020B0604020202020204" pitchFamily="34" charset="0"/>
                <a:cs typeface="Arial"/>
                <a:sym typeface="Arial"/>
              </a:rPr>
              <a:t>Bagus</a:t>
            </a:r>
            <a:r>
              <a:rPr lang="en-IN" sz="1200" kern="0" dirty="0">
                <a:solidFill>
                  <a:srgbClr val="222222"/>
                </a:solidFill>
                <a:latin typeface="Arial" panose="020B0604020202020204" pitchFamily="34" charset="0"/>
                <a:cs typeface="Arial"/>
                <a:sym typeface="Arial"/>
              </a:rPr>
              <a:t> Made </a:t>
            </a:r>
            <a:r>
              <a:rPr lang="en-IN" sz="1200" kern="0" dirty="0" err="1">
                <a:solidFill>
                  <a:srgbClr val="222222"/>
                </a:solidFill>
                <a:latin typeface="Arial" panose="020B0604020202020204" pitchFamily="34" charset="0"/>
                <a:cs typeface="Arial"/>
                <a:sym typeface="Arial"/>
              </a:rPr>
              <a:t>Anggara</a:t>
            </a:r>
            <a:r>
              <a:rPr lang="en-IN" sz="1200" kern="0" dirty="0">
                <a:solidFill>
                  <a:srgbClr val="222222"/>
                </a:solidFill>
                <a:latin typeface="Arial" panose="020B0604020202020204" pitchFamily="34" charset="0"/>
                <a:cs typeface="Arial"/>
                <a:sym typeface="Arial"/>
              </a:rPr>
              <a:t> Putra, I., Nyoman </a:t>
            </a:r>
            <a:r>
              <a:rPr lang="en-IN" sz="1200" kern="0" dirty="0" err="1">
                <a:solidFill>
                  <a:srgbClr val="222222"/>
                </a:solidFill>
                <a:latin typeface="Arial" panose="020B0604020202020204" pitchFamily="34" charset="0"/>
                <a:cs typeface="Arial"/>
                <a:sym typeface="Arial"/>
              </a:rPr>
              <a:t>Temon</a:t>
            </a:r>
            <a:r>
              <a:rPr lang="en-IN" sz="1200" kern="0" dirty="0">
                <a:solidFill>
                  <a:srgbClr val="222222"/>
                </a:solidFill>
                <a:latin typeface="Arial" panose="020B0604020202020204" pitchFamily="34" charset="0"/>
                <a:cs typeface="Arial"/>
                <a:sym typeface="Arial"/>
              </a:rPr>
              <a:t> </a:t>
            </a:r>
            <a:r>
              <a:rPr lang="en-IN" sz="1200" kern="0" dirty="0" err="1">
                <a:solidFill>
                  <a:srgbClr val="222222"/>
                </a:solidFill>
                <a:latin typeface="Arial" panose="020B0604020202020204" pitchFamily="34" charset="0"/>
                <a:cs typeface="Arial"/>
                <a:sym typeface="Arial"/>
              </a:rPr>
              <a:t>Astawa</a:t>
            </a:r>
            <a:r>
              <a:rPr lang="en-IN" sz="1200" kern="0" dirty="0">
                <a:solidFill>
                  <a:srgbClr val="222222"/>
                </a:solidFill>
                <a:latin typeface="Arial" panose="020B0604020202020204" pitchFamily="34" charset="0"/>
                <a:cs typeface="Arial"/>
                <a:sym typeface="Arial"/>
              </a:rPr>
              <a:t>, I. and Wayan Lali </a:t>
            </a:r>
            <a:r>
              <a:rPr lang="en-IN" sz="1200" kern="0" dirty="0" err="1">
                <a:solidFill>
                  <a:srgbClr val="222222"/>
                </a:solidFill>
                <a:latin typeface="Arial" panose="020B0604020202020204" pitchFamily="34" charset="0"/>
                <a:cs typeface="Arial"/>
                <a:sym typeface="Arial"/>
              </a:rPr>
              <a:t>Yogantara</a:t>
            </a:r>
            <a:r>
              <a:rPr lang="en-IN" sz="1200" kern="0" dirty="0">
                <a:solidFill>
                  <a:srgbClr val="222222"/>
                </a:solidFill>
                <a:latin typeface="Arial" panose="020B0604020202020204" pitchFamily="34" charset="0"/>
                <a:cs typeface="Arial"/>
                <a:sym typeface="Arial"/>
              </a:rPr>
              <a:t>, I., 2019, March. The use of Google classroom in the learning process. In </a:t>
            </a:r>
            <a:r>
              <a:rPr lang="en-IN" sz="1200" i="1" kern="0" dirty="0">
                <a:solidFill>
                  <a:srgbClr val="222222"/>
                </a:solidFill>
                <a:latin typeface="Arial" panose="020B0604020202020204" pitchFamily="34" charset="0"/>
                <a:cs typeface="Arial"/>
                <a:sym typeface="Arial"/>
              </a:rPr>
              <a:t>Journal of Physics: Conference Series</a:t>
            </a:r>
            <a:r>
              <a:rPr lang="en-IN" sz="1200" kern="0" dirty="0">
                <a:solidFill>
                  <a:srgbClr val="222222"/>
                </a:solidFill>
                <a:latin typeface="Arial" panose="020B0604020202020204" pitchFamily="34" charset="0"/>
                <a:cs typeface="Arial"/>
                <a:sym typeface="Arial"/>
              </a:rPr>
              <a:t> (Vol. 1175, p. 012165). IOP Publishing.</a:t>
            </a:r>
          </a:p>
          <a:p>
            <a:pPr defTabSz="1219170">
              <a:buClr>
                <a:srgbClr val="000000"/>
              </a:buClr>
            </a:pPr>
            <a:r>
              <a:rPr lang="en-IN" sz="1200" kern="0" dirty="0" err="1">
                <a:solidFill>
                  <a:srgbClr val="222222"/>
                </a:solidFill>
                <a:latin typeface="Arial" panose="020B0604020202020204" pitchFamily="34" charset="0"/>
                <a:cs typeface="Arial"/>
                <a:sym typeface="Arial"/>
              </a:rPr>
              <a:t>Ssenkungu</a:t>
            </a:r>
            <a:r>
              <a:rPr lang="en-IN" sz="1200" kern="0" dirty="0">
                <a:solidFill>
                  <a:srgbClr val="222222"/>
                </a:solidFill>
                <a:latin typeface="Arial" panose="020B0604020202020204" pitchFamily="34" charset="0"/>
                <a:cs typeface="Arial"/>
                <a:sym typeface="Arial"/>
              </a:rPr>
              <a:t>, C., 2021. </a:t>
            </a:r>
            <a:r>
              <a:rPr lang="en-IN" sz="1200" i="1" kern="0" dirty="0">
                <a:solidFill>
                  <a:srgbClr val="222222"/>
                </a:solidFill>
                <a:latin typeface="Arial" panose="020B0604020202020204" pitchFamily="34" charset="0"/>
                <a:cs typeface="Arial"/>
                <a:sym typeface="Arial"/>
              </a:rPr>
              <a:t>Sustainable transport practices and logistics efficiency case study: </a:t>
            </a:r>
            <a:r>
              <a:rPr lang="en-IN" sz="1200" i="1" kern="0" dirty="0" err="1">
                <a:solidFill>
                  <a:srgbClr val="222222"/>
                </a:solidFill>
                <a:latin typeface="Arial" panose="020B0604020202020204" pitchFamily="34" charset="0"/>
                <a:cs typeface="Arial"/>
                <a:sym typeface="Arial"/>
              </a:rPr>
              <a:t>maersk</a:t>
            </a:r>
            <a:r>
              <a:rPr lang="en-IN" sz="1200" i="1" kern="0" dirty="0">
                <a:solidFill>
                  <a:srgbClr val="222222"/>
                </a:solidFill>
                <a:latin typeface="Arial" panose="020B0604020202020204" pitchFamily="34" charset="0"/>
                <a:cs typeface="Arial"/>
                <a:sym typeface="Arial"/>
              </a:rPr>
              <a:t> Uganda</a:t>
            </a:r>
            <a:r>
              <a:rPr lang="en-IN" sz="1200" kern="0" dirty="0">
                <a:solidFill>
                  <a:srgbClr val="222222"/>
                </a:solidFill>
                <a:latin typeface="Arial" panose="020B0604020202020204" pitchFamily="34" charset="0"/>
                <a:cs typeface="Arial"/>
                <a:sym typeface="Arial"/>
              </a:rPr>
              <a:t> (Doctoral dissertation, Kyambogo University).</a:t>
            </a:r>
          </a:p>
          <a:p>
            <a:pPr defTabSz="1219170">
              <a:buClr>
                <a:srgbClr val="000000"/>
              </a:buClr>
            </a:pPr>
            <a:r>
              <a:rPr lang="en-US" sz="1200" kern="0" dirty="0">
                <a:solidFill>
                  <a:srgbClr val="222222"/>
                </a:solidFill>
                <a:latin typeface="Arial" panose="020B0604020202020204" pitchFamily="34" charset="0"/>
                <a:cs typeface="Arial"/>
                <a:sym typeface="Arial"/>
              </a:rPr>
              <a:t>Jakobsen, M. and Worm, V.D., 2022. Organizational Responses: Introducing the Case of Maersk A/S. In </a:t>
            </a:r>
            <a:r>
              <a:rPr lang="en-US" sz="1200" i="1" kern="0" dirty="0">
                <a:solidFill>
                  <a:srgbClr val="222222"/>
                </a:solidFill>
                <a:latin typeface="Arial" panose="020B0604020202020204" pitchFamily="34" charset="0"/>
                <a:cs typeface="Arial"/>
                <a:sym typeface="Arial"/>
              </a:rPr>
              <a:t>Navigating Corporate Cultures from Within: Making Sense of Corporate Values Seen from an Employee Perspective</a:t>
            </a:r>
            <a:r>
              <a:rPr lang="en-US" sz="1200" kern="0" dirty="0">
                <a:solidFill>
                  <a:srgbClr val="222222"/>
                </a:solidFill>
                <a:latin typeface="Arial" panose="020B0604020202020204" pitchFamily="34" charset="0"/>
                <a:cs typeface="Arial"/>
                <a:sym typeface="Arial"/>
              </a:rPr>
              <a:t> (pp. 33-47). Emerald Publishing Limited.</a:t>
            </a:r>
          </a:p>
          <a:p>
            <a:pPr defTabSz="1219170">
              <a:buClr>
                <a:srgbClr val="000000"/>
              </a:buClr>
            </a:pPr>
            <a:r>
              <a:rPr lang="en-US" sz="1200" kern="0" dirty="0">
                <a:solidFill>
                  <a:srgbClr val="222222"/>
                </a:solidFill>
                <a:latin typeface="Arial" panose="020B0604020202020204" pitchFamily="34" charset="0"/>
                <a:cs typeface="Arial"/>
                <a:sym typeface="Arial"/>
              </a:rPr>
              <a:t>Astuti, D.P., Bhakti, Y.B. and Astuti, I.A.D., 2019, March. Developing Adobe Flash-based mathematics learning media for 7th-grade students of junior high school. In </a:t>
            </a:r>
            <a:r>
              <a:rPr lang="en-US" sz="1200" i="1" kern="0" dirty="0">
                <a:solidFill>
                  <a:srgbClr val="222222"/>
                </a:solidFill>
                <a:latin typeface="Arial" panose="020B0604020202020204" pitchFamily="34" charset="0"/>
                <a:cs typeface="Arial"/>
                <a:sym typeface="Arial"/>
              </a:rPr>
              <a:t>Journal of Physics: Conference Series</a:t>
            </a:r>
            <a:r>
              <a:rPr lang="en-US" sz="1200" kern="0" dirty="0">
                <a:solidFill>
                  <a:srgbClr val="222222"/>
                </a:solidFill>
                <a:latin typeface="Arial" panose="020B0604020202020204" pitchFamily="34" charset="0"/>
                <a:cs typeface="Arial"/>
                <a:sym typeface="Arial"/>
              </a:rPr>
              <a:t> (Vol. 1188, No. 1, p. 012098). IOP Publishing.</a:t>
            </a:r>
          </a:p>
          <a:p>
            <a:pPr defTabSz="1219170">
              <a:buClr>
                <a:srgbClr val="000000"/>
              </a:buClr>
            </a:pPr>
            <a:r>
              <a:rPr lang="en-US" sz="1200" kern="0" dirty="0" err="1">
                <a:solidFill>
                  <a:srgbClr val="222222"/>
                </a:solidFill>
                <a:latin typeface="Arial" panose="020B0604020202020204" pitchFamily="34" charset="0"/>
                <a:cs typeface="Arial"/>
                <a:sym typeface="Arial"/>
              </a:rPr>
              <a:t>Maity</a:t>
            </a:r>
            <a:r>
              <a:rPr lang="en-US" sz="1200" kern="0" dirty="0">
                <a:solidFill>
                  <a:srgbClr val="222222"/>
                </a:solidFill>
                <a:latin typeface="Arial" panose="020B0604020202020204" pitchFamily="34" charset="0"/>
                <a:cs typeface="Arial"/>
                <a:sym typeface="Arial"/>
              </a:rPr>
              <a:t>, S., 2019. Identifying opportunities for artificial intelligence in the evolution of training and development practices. </a:t>
            </a:r>
            <a:r>
              <a:rPr lang="en-US" sz="1200" i="1" kern="0" dirty="0">
                <a:solidFill>
                  <a:srgbClr val="222222"/>
                </a:solidFill>
                <a:latin typeface="Arial" panose="020B0604020202020204" pitchFamily="34" charset="0"/>
                <a:cs typeface="Arial"/>
                <a:sym typeface="Arial"/>
              </a:rPr>
              <a:t>Journal of Management Development</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38</a:t>
            </a:r>
            <a:r>
              <a:rPr lang="en-US" sz="1200" kern="0" dirty="0">
                <a:solidFill>
                  <a:srgbClr val="222222"/>
                </a:solidFill>
                <a:latin typeface="Arial" panose="020B0604020202020204" pitchFamily="34" charset="0"/>
                <a:cs typeface="Arial"/>
                <a:sym typeface="Arial"/>
              </a:rPr>
              <a:t>(8), pp.651-663.</a:t>
            </a:r>
          </a:p>
          <a:p>
            <a:pPr defTabSz="1219170">
              <a:buClr>
                <a:srgbClr val="000000"/>
              </a:buClr>
            </a:pPr>
            <a:r>
              <a:rPr lang="en-US" sz="1200" kern="0" dirty="0">
                <a:solidFill>
                  <a:srgbClr val="222222"/>
                </a:solidFill>
                <a:latin typeface="Arial" panose="020B0604020202020204" pitchFamily="34" charset="0"/>
                <a:cs typeface="Arial"/>
                <a:sym typeface="Arial"/>
              </a:rPr>
              <a:t>Lee, I. and Shin, Y.J., 2020. Machine learning for enterprises: Applications, algorithm selection, and challenges. </a:t>
            </a:r>
            <a:r>
              <a:rPr lang="en-US" sz="1200" i="1" kern="0" dirty="0">
                <a:solidFill>
                  <a:srgbClr val="222222"/>
                </a:solidFill>
                <a:latin typeface="Arial" panose="020B0604020202020204" pitchFamily="34" charset="0"/>
                <a:cs typeface="Arial"/>
                <a:sym typeface="Arial"/>
              </a:rPr>
              <a:t>Business Horizons</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63</a:t>
            </a:r>
            <a:r>
              <a:rPr lang="en-US" sz="1200" kern="0" dirty="0">
                <a:solidFill>
                  <a:srgbClr val="222222"/>
                </a:solidFill>
                <a:latin typeface="Arial" panose="020B0604020202020204" pitchFamily="34" charset="0"/>
                <a:cs typeface="Arial"/>
                <a:sym typeface="Arial"/>
              </a:rPr>
              <a:t>(2), pp.157-170.</a:t>
            </a:r>
          </a:p>
          <a:p>
            <a:pPr defTabSz="1219170">
              <a:buClr>
                <a:srgbClr val="000000"/>
              </a:buClr>
            </a:pPr>
            <a:r>
              <a:rPr lang="en-US" sz="1200" kern="0" dirty="0">
                <a:solidFill>
                  <a:srgbClr val="222222"/>
                </a:solidFill>
                <a:latin typeface="Arial" panose="020B0604020202020204" pitchFamily="34" charset="0"/>
                <a:cs typeface="Arial"/>
                <a:sym typeface="Arial"/>
              </a:rPr>
              <a:t>Garg, P., Gupta, B., Chauhan, A.K., Sivarajah, U., Gupta, S. and Modgil, S., 2021. Measuring the perceived benefits of implementing blockchain technology in the banking sector. </a:t>
            </a:r>
            <a:r>
              <a:rPr lang="en-US" sz="1200" i="1" kern="0" dirty="0">
                <a:solidFill>
                  <a:srgbClr val="222222"/>
                </a:solidFill>
                <a:latin typeface="Arial" panose="020B0604020202020204" pitchFamily="34" charset="0"/>
                <a:cs typeface="Arial"/>
                <a:sym typeface="Arial"/>
              </a:rPr>
              <a:t>Technological forecasting and social change</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163</a:t>
            </a:r>
            <a:r>
              <a:rPr lang="en-US" sz="1200" kern="0" dirty="0">
                <a:solidFill>
                  <a:srgbClr val="222222"/>
                </a:solidFill>
                <a:latin typeface="Arial" panose="020B0604020202020204" pitchFamily="34" charset="0"/>
                <a:cs typeface="Arial"/>
                <a:sym typeface="Arial"/>
              </a:rPr>
              <a:t>, p.120407.</a:t>
            </a:r>
          </a:p>
          <a:p>
            <a:pPr defTabSz="1219170">
              <a:buClr>
                <a:srgbClr val="000000"/>
              </a:buClr>
            </a:pPr>
            <a:r>
              <a:rPr lang="en-US" sz="1200" kern="0" dirty="0">
                <a:solidFill>
                  <a:srgbClr val="222222"/>
                </a:solidFill>
                <a:latin typeface="Arial" panose="020B0604020202020204" pitchFamily="34" charset="0"/>
                <a:cs typeface="Arial"/>
                <a:sym typeface="Arial"/>
              </a:rPr>
              <a:t>Oh, H. and Oh, J.H., 2020. A wisdom-based salesforce development model: the role of wisdom in salesforce training and well-being. </a:t>
            </a:r>
            <a:r>
              <a:rPr lang="en-US" sz="1200" i="1" kern="0" dirty="0">
                <a:solidFill>
                  <a:srgbClr val="222222"/>
                </a:solidFill>
                <a:latin typeface="Arial" panose="020B0604020202020204" pitchFamily="34" charset="0"/>
                <a:cs typeface="Arial"/>
                <a:sym typeface="Arial"/>
              </a:rPr>
              <a:t>Journal of Personal Selling &amp; Sales Management</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41</a:t>
            </a:r>
            <a:r>
              <a:rPr lang="en-US" sz="1200" kern="0" dirty="0">
                <a:solidFill>
                  <a:srgbClr val="222222"/>
                </a:solidFill>
                <a:latin typeface="Arial" panose="020B0604020202020204" pitchFamily="34" charset="0"/>
                <a:cs typeface="Arial"/>
                <a:sym typeface="Arial"/>
              </a:rPr>
              <a:t>(1), pp.70-82.</a:t>
            </a:r>
          </a:p>
          <a:p>
            <a:pPr defTabSz="1219170">
              <a:buClr>
                <a:srgbClr val="000000"/>
              </a:buClr>
            </a:pPr>
            <a:r>
              <a:rPr lang="en-US" sz="1200" kern="0" dirty="0" err="1">
                <a:solidFill>
                  <a:srgbClr val="222222"/>
                </a:solidFill>
                <a:latin typeface="Arial" panose="020B0604020202020204" pitchFamily="34" charset="0"/>
                <a:cs typeface="Arial"/>
                <a:sym typeface="Arial"/>
              </a:rPr>
              <a:t>Yehya</a:t>
            </a:r>
            <a:r>
              <a:rPr lang="en-US" sz="1200" kern="0" dirty="0">
                <a:solidFill>
                  <a:srgbClr val="222222"/>
                </a:solidFill>
                <a:latin typeface="Arial" panose="020B0604020202020204" pitchFamily="34" charset="0"/>
                <a:cs typeface="Arial"/>
                <a:sym typeface="Arial"/>
              </a:rPr>
              <a:t>, F.M., 2021. Promising Digital Schools: An Essential Need for an Educational Revolution. </a:t>
            </a:r>
            <a:r>
              <a:rPr lang="en-US" sz="1200" i="1" kern="0" dirty="0">
                <a:solidFill>
                  <a:srgbClr val="222222"/>
                </a:solidFill>
                <a:latin typeface="Arial" panose="020B0604020202020204" pitchFamily="34" charset="0"/>
                <a:cs typeface="Arial"/>
                <a:sym typeface="Arial"/>
              </a:rPr>
              <a:t>Pedagogical Research</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6</a:t>
            </a:r>
            <a:r>
              <a:rPr lang="en-US" sz="1200" kern="0" dirty="0">
                <a:solidFill>
                  <a:srgbClr val="222222"/>
                </a:solidFill>
                <a:latin typeface="Arial" panose="020B0604020202020204" pitchFamily="34" charset="0"/>
                <a:cs typeface="Arial"/>
                <a:sym typeface="Arial"/>
              </a:rPr>
              <a:t>(3).</a:t>
            </a:r>
          </a:p>
          <a:p>
            <a:pPr defTabSz="1219170">
              <a:buClr>
                <a:srgbClr val="000000"/>
              </a:buClr>
            </a:pPr>
            <a:r>
              <a:rPr lang="en-US" sz="1200" kern="0" dirty="0">
                <a:solidFill>
                  <a:srgbClr val="222222"/>
                </a:solidFill>
                <a:latin typeface="Arial" panose="020B0604020202020204" pitchFamily="34" charset="0"/>
                <a:cs typeface="Arial"/>
                <a:sym typeface="Arial"/>
              </a:rPr>
              <a:t>Nguyen, H.U.N. and Duong, L.N.T., 2021. The challenges of e-learning through Microsoft Teams for EFL students at Van Lang University in COVID-19. </a:t>
            </a:r>
            <a:r>
              <a:rPr lang="en-US" sz="1200" i="1" kern="0" dirty="0" err="1">
                <a:solidFill>
                  <a:srgbClr val="222222"/>
                </a:solidFill>
                <a:latin typeface="Arial" panose="020B0604020202020204" pitchFamily="34" charset="0"/>
                <a:cs typeface="Arial"/>
                <a:sym typeface="Arial"/>
              </a:rPr>
              <a:t>AsiaCALL</a:t>
            </a:r>
            <a:r>
              <a:rPr lang="en-US" sz="1200" i="1" kern="0" dirty="0">
                <a:solidFill>
                  <a:srgbClr val="222222"/>
                </a:solidFill>
                <a:latin typeface="Arial" panose="020B0604020202020204" pitchFamily="34" charset="0"/>
                <a:cs typeface="Arial"/>
                <a:sym typeface="Arial"/>
              </a:rPr>
              <a:t> Online Journal</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12</a:t>
            </a:r>
            <a:r>
              <a:rPr lang="en-US" sz="1200" kern="0" dirty="0">
                <a:solidFill>
                  <a:srgbClr val="222222"/>
                </a:solidFill>
                <a:latin typeface="Arial" panose="020B0604020202020204" pitchFamily="34" charset="0"/>
                <a:cs typeface="Arial"/>
                <a:sym typeface="Arial"/>
              </a:rPr>
              <a:t>(4), pp.18-29.</a:t>
            </a:r>
          </a:p>
          <a:p>
            <a:pPr defTabSz="1219170">
              <a:buClr>
                <a:srgbClr val="000000"/>
              </a:buClr>
            </a:pPr>
            <a:r>
              <a:rPr lang="en-US" sz="1200" kern="0" dirty="0">
                <a:solidFill>
                  <a:srgbClr val="222222"/>
                </a:solidFill>
                <a:latin typeface="Arial" panose="020B0604020202020204" pitchFamily="34" charset="0"/>
                <a:cs typeface="Arial"/>
                <a:sym typeface="Arial"/>
              </a:rPr>
              <a:t>Majid, S., </a:t>
            </a:r>
            <a:r>
              <a:rPr lang="en-US" sz="1200" kern="0" dirty="0" err="1">
                <a:solidFill>
                  <a:srgbClr val="222222"/>
                </a:solidFill>
                <a:latin typeface="Arial" panose="020B0604020202020204" pitchFamily="34" charset="0"/>
                <a:cs typeface="Arial"/>
                <a:sym typeface="Arial"/>
              </a:rPr>
              <a:t>Eapen</a:t>
            </a:r>
            <a:r>
              <a:rPr lang="en-US" sz="1200" kern="0" dirty="0">
                <a:solidFill>
                  <a:srgbClr val="222222"/>
                </a:solidFill>
                <a:latin typeface="Arial" panose="020B0604020202020204" pitchFamily="34" charset="0"/>
                <a:cs typeface="Arial"/>
                <a:sym typeface="Arial"/>
              </a:rPr>
              <a:t>, C.M., Aung, E.M. and Oo, K.T., 2019. The Importance of Soft Skills for Employability and Career Development: Students and Employers' Perspectives. </a:t>
            </a:r>
            <a:r>
              <a:rPr lang="en-US" sz="1200" i="1" kern="0" dirty="0">
                <a:solidFill>
                  <a:srgbClr val="222222"/>
                </a:solidFill>
                <a:latin typeface="Arial" panose="020B0604020202020204" pitchFamily="34" charset="0"/>
                <a:cs typeface="Arial"/>
                <a:sym typeface="Arial"/>
              </a:rPr>
              <a:t>IUP Journal of Soft Skills</a:t>
            </a:r>
            <a:r>
              <a:rPr lang="en-US" sz="1200" kern="0" dirty="0">
                <a:solidFill>
                  <a:srgbClr val="222222"/>
                </a:solidFill>
                <a:latin typeface="Arial" panose="020B0604020202020204" pitchFamily="34" charset="0"/>
                <a:cs typeface="Arial"/>
                <a:sym typeface="Arial"/>
              </a:rPr>
              <a:t>, </a:t>
            </a:r>
            <a:r>
              <a:rPr lang="en-US" sz="1200" i="1" kern="0" dirty="0">
                <a:solidFill>
                  <a:srgbClr val="222222"/>
                </a:solidFill>
                <a:latin typeface="Arial" panose="020B0604020202020204" pitchFamily="34" charset="0"/>
                <a:cs typeface="Arial"/>
                <a:sym typeface="Arial"/>
              </a:rPr>
              <a:t>13</a:t>
            </a:r>
            <a:r>
              <a:rPr lang="en-US" sz="1200" kern="0" dirty="0">
                <a:solidFill>
                  <a:srgbClr val="222222"/>
                </a:solidFill>
                <a:latin typeface="Arial" panose="020B0604020202020204" pitchFamily="34" charset="0"/>
                <a:cs typeface="Arial"/>
                <a:sym typeface="Arial"/>
              </a:rPr>
              <a:t>(4).</a:t>
            </a:r>
          </a:p>
          <a:p>
            <a:pPr defTabSz="1219170">
              <a:buClr>
                <a:srgbClr val="000000"/>
              </a:buClr>
            </a:pPr>
            <a:endParaRPr lang="en-IN" sz="1200" kern="0" dirty="0">
              <a:solidFill>
                <a:srgbClr val="000000"/>
              </a:solidFill>
              <a:latin typeface="Arial"/>
              <a:cs typeface="Arial"/>
              <a:sym typeface="Arial"/>
            </a:endParaRPr>
          </a:p>
        </p:txBody>
      </p:sp>
    </p:spTree>
    <p:extLst>
      <p:ext uri="{BB962C8B-B14F-4D97-AF65-F5344CB8AC3E}">
        <p14:creationId xmlns:p14="http://schemas.microsoft.com/office/powerpoint/2010/main" val="1119491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ree Thank You Slide | Slidebazaar">
            <a:extLst>
              <a:ext uri="{FF2B5EF4-FFF2-40B4-BE49-F238E27FC236}">
                <a16:creationId xmlns:a16="http://schemas.microsoft.com/office/drawing/2014/main" id="{B522A64C-4B1A-15B8-EDF9-BBDDACA607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809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cience Fair Newsletter by Slidesgo">
  <a:themeElements>
    <a:clrScheme name="Simple Light">
      <a:dk1>
        <a:srgbClr val="383536"/>
      </a:dk1>
      <a:lt1>
        <a:srgbClr val="FFFFFF"/>
      </a:lt1>
      <a:dk2>
        <a:srgbClr val="595959"/>
      </a:dk2>
      <a:lt2>
        <a:srgbClr val="E6F0EF"/>
      </a:lt2>
      <a:accent1>
        <a:srgbClr val="D49421"/>
      </a:accent1>
      <a:accent2>
        <a:srgbClr val="C3CCA2"/>
      </a:accent2>
      <a:accent3>
        <a:srgbClr val="88AFA6"/>
      </a:accent3>
      <a:accent4>
        <a:srgbClr val="627E8D"/>
      </a:accent4>
      <a:accent5>
        <a:srgbClr val="BDBCBD"/>
      </a:accent5>
      <a:accent6>
        <a:srgbClr val="6E4D11"/>
      </a:accent6>
      <a:hlink>
        <a:srgbClr val="38353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2611</Words>
  <Application>Microsoft Office PowerPoint</Application>
  <PresentationFormat>Widescreen</PresentationFormat>
  <Paragraphs>97</Paragraphs>
  <Slides>14</Slides>
  <Notes>12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14</vt:i4>
      </vt:variant>
    </vt:vector>
  </HeadingPairs>
  <TitlesOfParts>
    <vt:vector size="28" baseType="lpstr">
      <vt:lpstr>SimSun</vt:lpstr>
      <vt:lpstr>-apple-system</vt:lpstr>
      <vt:lpstr>Arial</vt:lpstr>
      <vt:lpstr>Calibri</vt:lpstr>
      <vt:lpstr>Calibri Light</vt:lpstr>
      <vt:lpstr>Fira Sans Extra Condensed Medium</vt:lpstr>
      <vt:lpstr>Hind Vadodara Light</vt:lpstr>
      <vt:lpstr>Nunito Light</vt:lpstr>
      <vt:lpstr>Raleway</vt:lpstr>
      <vt:lpstr>Roboto Condensed Light</vt:lpstr>
      <vt:lpstr>Teko Light</vt:lpstr>
      <vt:lpstr>Times New Roman</vt:lpstr>
      <vt:lpstr>Office Theme</vt:lpstr>
      <vt:lpstr>Science Fair Newsletter by Slidesgo</vt:lpstr>
      <vt:lpstr>Managing People  : The importance of technology in training employers and employees</vt:lpstr>
      <vt:lpstr>PowerPoint Presentation</vt:lpstr>
      <vt:lpstr>Importance of technology in training and development  </vt:lpstr>
      <vt:lpstr>Google</vt:lpstr>
      <vt:lpstr>Maersk </vt:lpstr>
      <vt:lpstr>Software development</vt:lpstr>
      <vt:lpstr>Virtual assitance</vt:lpstr>
      <vt:lpstr>Importance of employer training programs </vt:lpstr>
      <vt:lpstr>PowerPoint Presentation</vt:lpstr>
      <vt:lpstr>PowerPoint Presentation</vt:lpstr>
      <vt:lpstr>PowerPoint Presentation</vt:lpstr>
      <vt:lpstr>Remote access facilities</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  : The importance of technology in training employers and employees</dc:title>
  <dc:creator>Petrica Dana (2215984)</dc:creator>
  <cp:lastModifiedBy>Petrica Dana (2215984)</cp:lastModifiedBy>
  <cp:revision>2</cp:revision>
  <dcterms:created xsi:type="dcterms:W3CDTF">2023-11-20T20:40:10Z</dcterms:created>
  <dcterms:modified xsi:type="dcterms:W3CDTF">2023-11-20T20:49:56Z</dcterms:modified>
</cp:coreProperties>
</file>