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 id="2147483699" r:id="rId2"/>
  </p:sldMasterIdLst>
  <p:notesMasterIdLst>
    <p:notesMasterId r:id="rId13"/>
  </p:notesMasterIdLst>
  <p:sldIdLst>
    <p:sldId id="256" r:id="rId3"/>
    <p:sldId id="265" r:id="rId4"/>
    <p:sldId id="259" r:id="rId5"/>
    <p:sldId id="257" r:id="rId6"/>
    <p:sldId id="262" r:id="rId7"/>
    <p:sldId id="261" r:id="rId8"/>
    <p:sldId id="263" r:id="rId9"/>
    <p:sldId id="264" r:id="rId10"/>
    <p:sldId id="260"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6"/>
    <p:restoredTop sz="94648"/>
  </p:normalViewPr>
  <p:slideViewPr>
    <p:cSldViewPr snapToGrid="0">
      <p:cViewPr varScale="1">
        <p:scale>
          <a:sx n="117" d="100"/>
          <a:sy n="117" d="100"/>
        </p:scale>
        <p:origin x="36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AE745C-FA22-4C81-8F55-A9345C0B0F9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2A407C2-EB8D-476C-BF2C-3ED6667E360C}">
      <dgm:prSet/>
      <dgm:spPr/>
      <dgm:t>
        <a:bodyPr/>
        <a:lstStyle/>
        <a:p>
          <a:r>
            <a:rPr lang="en-GB" baseline="0"/>
            <a:t>What is my dream career? </a:t>
          </a:r>
          <a:endParaRPr lang="en-US"/>
        </a:p>
      </dgm:t>
    </dgm:pt>
    <dgm:pt modelId="{C373C422-D392-481B-919B-F5E1DB6C2044}" type="parTrans" cxnId="{9843CD73-1801-4C03-B799-B82546F3CCF5}">
      <dgm:prSet/>
      <dgm:spPr/>
      <dgm:t>
        <a:bodyPr/>
        <a:lstStyle/>
        <a:p>
          <a:endParaRPr lang="en-US"/>
        </a:p>
      </dgm:t>
    </dgm:pt>
    <dgm:pt modelId="{ABADFC28-6090-414D-ACD5-D3811DF0F676}" type="sibTrans" cxnId="{9843CD73-1801-4C03-B799-B82546F3CCF5}">
      <dgm:prSet/>
      <dgm:spPr/>
      <dgm:t>
        <a:bodyPr/>
        <a:lstStyle/>
        <a:p>
          <a:endParaRPr lang="en-US"/>
        </a:p>
      </dgm:t>
    </dgm:pt>
    <dgm:pt modelId="{09812C44-04EF-43DE-AF63-3C3E4049149B}">
      <dgm:prSet/>
      <dgm:spPr/>
      <dgm:t>
        <a:bodyPr/>
        <a:lstStyle/>
        <a:p>
          <a:r>
            <a:rPr lang="en-GB" baseline="0"/>
            <a:t>Key requirements </a:t>
          </a:r>
          <a:endParaRPr lang="en-US"/>
        </a:p>
      </dgm:t>
    </dgm:pt>
    <dgm:pt modelId="{FCF25306-8BF6-4C0F-808C-BE8C39230529}" type="parTrans" cxnId="{A7FC91FF-399F-41F0-95CD-3B48891370BC}">
      <dgm:prSet/>
      <dgm:spPr/>
      <dgm:t>
        <a:bodyPr/>
        <a:lstStyle/>
        <a:p>
          <a:endParaRPr lang="en-US"/>
        </a:p>
      </dgm:t>
    </dgm:pt>
    <dgm:pt modelId="{4BBCF548-5D16-40E9-B058-4D755CCEF7FE}" type="sibTrans" cxnId="{A7FC91FF-399F-41F0-95CD-3B48891370BC}">
      <dgm:prSet/>
      <dgm:spPr/>
      <dgm:t>
        <a:bodyPr/>
        <a:lstStyle/>
        <a:p>
          <a:endParaRPr lang="en-US"/>
        </a:p>
      </dgm:t>
    </dgm:pt>
    <dgm:pt modelId="{B762E63F-3496-4778-8890-ADFB04430541}">
      <dgm:prSet/>
      <dgm:spPr/>
      <dgm:t>
        <a:bodyPr/>
        <a:lstStyle/>
        <a:p>
          <a:r>
            <a:rPr lang="en-GB" baseline="0"/>
            <a:t>SWOT analysis</a:t>
          </a:r>
          <a:endParaRPr lang="en-US"/>
        </a:p>
      </dgm:t>
    </dgm:pt>
    <dgm:pt modelId="{86B3FD3A-06E5-497F-805F-2A0268CBCCF1}" type="parTrans" cxnId="{00BEFABB-2715-44DD-8163-FE540142ACAE}">
      <dgm:prSet/>
      <dgm:spPr/>
      <dgm:t>
        <a:bodyPr/>
        <a:lstStyle/>
        <a:p>
          <a:endParaRPr lang="en-US"/>
        </a:p>
      </dgm:t>
    </dgm:pt>
    <dgm:pt modelId="{79A3535D-CC01-4536-AA65-C2E6BF5EC108}" type="sibTrans" cxnId="{00BEFABB-2715-44DD-8163-FE540142ACAE}">
      <dgm:prSet/>
      <dgm:spPr/>
      <dgm:t>
        <a:bodyPr/>
        <a:lstStyle/>
        <a:p>
          <a:endParaRPr lang="en-US"/>
        </a:p>
      </dgm:t>
    </dgm:pt>
    <dgm:pt modelId="{3EF9D880-5397-6D41-9E6F-DD8CD7E68093}" type="pres">
      <dgm:prSet presAssocID="{06AE745C-FA22-4C81-8F55-A9345C0B0F9A}" presName="vert0" presStyleCnt="0">
        <dgm:presLayoutVars>
          <dgm:dir/>
          <dgm:animOne val="branch"/>
          <dgm:animLvl val="lvl"/>
        </dgm:presLayoutVars>
      </dgm:prSet>
      <dgm:spPr/>
    </dgm:pt>
    <dgm:pt modelId="{A19B5212-CB85-0B42-AD73-177EA8F67895}" type="pres">
      <dgm:prSet presAssocID="{72A407C2-EB8D-476C-BF2C-3ED6667E360C}" presName="thickLine" presStyleLbl="alignNode1" presStyleIdx="0" presStyleCnt="3"/>
      <dgm:spPr/>
    </dgm:pt>
    <dgm:pt modelId="{EEA825BA-A62D-D346-88AB-EE1A6CD4B5D8}" type="pres">
      <dgm:prSet presAssocID="{72A407C2-EB8D-476C-BF2C-3ED6667E360C}" presName="horz1" presStyleCnt="0"/>
      <dgm:spPr/>
    </dgm:pt>
    <dgm:pt modelId="{25518BCA-3376-0747-8199-3FD65D8EE3F9}" type="pres">
      <dgm:prSet presAssocID="{72A407C2-EB8D-476C-BF2C-3ED6667E360C}" presName="tx1" presStyleLbl="revTx" presStyleIdx="0" presStyleCnt="3"/>
      <dgm:spPr/>
    </dgm:pt>
    <dgm:pt modelId="{AD9E1942-05F9-5446-8111-C43103CBEB11}" type="pres">
      <dgm:prSet presAssocID="{72A407C2-EB8D-476C-BF2C-3ED6667E360C}" presName="vert1" presStyleCnt="0"/>
      <dgm:spPr/>
    </dgm:pt>
    <dgm:pt modelId="{87D4690B-A5D7-6248-AC30-A5D72333A082}" type="pres">
      <dgm:prSet presAssocID="{09812C44-04EF-43DE-AF63-3C3E4049149B}" presName="thickLine" presStyleLbl="alignNode1" presStyleIdx="1" presStyleCnt="3"/>
      <dgm:spPr/>
    </dgm:pt>
    <dgm:pt modelId="{C5555131-E4F1-614C-97D4-39909C4E034D}" type="pres">
      <dgm:prSet presAssocID="{09812C44-04EF-43DE-AF63-3C3E4049149B}" presName="horz1" presStyleCnt="0"/>
      <dgm:spPr/>
    </dgm:pt>
    <dgm:pt modelId="{D5DC58C3-9F47-264B-BC04-881A29F7F302}" type="pres">
      <dgm:prSet presAssocID="{09812C44-04EF-43DE-AF63-3C3E4049149B}" presName="tx1" presStyleLbl="revTx" presStyleIdx="1" presStyleCnt="3"/>
      <dgm:spPr/>
    </dgm:pt>
    <dgm:pt modelId="{371A8153-2B81-A946-A3B7-490AF4D6B8B1}" type="pres">
      <dgm:prSet presAssocID="{09812C44-04EF-43DE-AF63-3C3E4049149B}" presName="vert1" presStyleCnt="0"/>
      <dgm:spPr/>
    </dgm:pt>
    <dgm:pt modelId="{1824065E-AF8E-484E-A063-20201A757DF1}" type="pres">
      <dgm:prSet presAssocID="{B762E63F-3496-4778-8890-ADFB04430541}" presName="thickLine" presStyleLbl="alignNode1" presStyleIdx="2" presStyleCnt="3"/>
      <dgm:spPr/>
    </dgm:pt>
    <dgm:pt modelId="{15991354-2E8E-074F-886F-2A17C4E07A12}" type="pres">
      <dgm:prSet presAssocID="{B762E63F-3496-4778-8890-ADFB04430541}" presName="horz1" presStyleCnt="0"/>
      <dgm:spPr/>
    </dgm:pt>
    <dgm:pt modelId="{B676F718-1A8E-FD4C-B7CA-A5FF6F3A36E5}" type="pres">
      <dgm:prSet presAssocID="{B762E63F-3496-4778-8890-ADFB04430541}" presName="tx1" presStyleLbl="revTx" presStyleIdx="2" presStyleCnt="3"/>
      <dgm:spPr/>
    </dgm:pt>
    <dgm:pt modelId="{E304C497-38D5-AB46-951C-E5953EDA2F35}" type="pres">
      <dgm:prSet presAssocID="{B762E63F-3496-4778-8890-ADFB04430541}" presName="vert1" presStyleCnt="0"/>
      <dgm:spPr/>
    </dgm:pt>
  </dgm:ptLst>
  <dgm:cxnLst>
    <dgm:cxn modelId="{2C7B5F1E-D27E-C442-AAB9-500E2759CB54}" type="presOf" srcId="{72A407C2-EB8D-476C-BF2C-3ED6667E360C}" destId="{25518BCA-3376-0747-8199-3FD65D8EE3F9}" srcOrd="0" destOrd="0" presId="urn:microsoft.com/office/officeart/2008/layout/LinedList"/>
    <dgm:cxn modelId="{4FFBBA1F-EBE9-8A46-927C-81B97BCF3D0D}" type="presOf" srcId="{06AE745C-FA22-4C81-8F55-A9345C0B0F9A}" destId="{3EF9D880-5397-6D41-9E6F-DD8CD7E68093}" srcOrd="0" destOrd="0" presId="urn:microsoft.com/office/officeart/2008/layout/LinedList"/>
    <dgm:cxn modelId="{9843CD73-1801-4C03-B799-B82546F3CCF5}" srcId="{06AE745C-FA22-4C81-8F55-A9345C0B0F9A}" destId="{72A407C2-EB8D-476C-BF2C-3ED6667E360C}" srcOrd="0" destOrd="0" parTransId="{C373C422-D392-481B-919B-F5E1DB6C2044}" sibTransId="{ABADFC28-6090-414D-ACD5-D3811DF0F676}"/>
    <dgm:cxn modelId="{6A337087-131F-F24B-BC57-D800E3B01180}" type="presOf" srcId="{09812C44-04EF-43DE-AF63-3C3E4049149B}" destId="{D5DC58C3-9F47-264B-BC04-881A29F7F302}" srcOrd="0" destOrd="0" presId="urn:microsoft.com/office/officeart/2008/layout/LinedList"/>
    <dgm:cxn modelId="{00BEFABB-2715-44DD-8163-FE540142ACAE}" srcId="{06AE745C-FA22-4C81-8F55-A9345C0B0F9A}" destId="{B762E63F-3496-4778-8890-ADFB04430541}" srcOrd="2" destOrd="0" parTransId="{86B3FD3A-06E5-497F-805F-2A0268CBCCF1}" sibTransId="{79A3535D-CC01-4536-AA65-C2E6BF5EC108}"/>
    <dgm:cxn modelId="{476571EE-9B74-BA40-BBBC-AACA7F0788D7}" type="presOf" srcId="{B762E63F-3496-4778-8890-ADFB04430541}" destId="{B676F718-1A8E-FD4C-B7CA-A5FF6F3A36E5}" srcOrd="0" destOrd="0" presId="urn:microsoft.com/office/officeart/2008/layout/LinedList"/>
    <dgm:cxn modelId="{A7FC91FF-399F-41F0-95CD-3B48891370BC}" srcId="{06AE745C-FA22-4C81-8F55-A9345C0B0F9A}" destId="{09812C44-04EF-43DE-AF63-3C3E4049149B}" srcOrd="1" destOrd="0" parTransId="{FCF25306-8BF6-4C0F-808C-BE8C39230529}" sibTransId="{4BBCF548-5D16-40E9-B058-4D755CCEF7FE}"/>
    <dgm:cxn modelId="{BF13B453-F949-9640-B465-C3F8C2660E2C}" type="presParOf" srcId="{3EF9D880-5397-6D41-9E6F-DD8CD7E68093}" destId="{A19B5212-CB85-0B42-AD73-177EA8F67895}" srcOrd="0" destOrd="0" presId="urn:microsoft.com/office/officeart/2008/layout/LinedList"/>
    <dgm:cxn modelId="{47D13578-709E-CB43-8F97-FFC945C221B7}" type="presParOf" srcId="{3EF9D880-5397-6D41-9E6F-DD8CD7E68093}" destId="{EEA825BA-A62D-D346-88AB-EE1A6CD4B5D8}" srcOrd="1" destOrd="0" presId="urn:microsoft.com/office/officeart/2008/layout/LinedList"/>
    <dgm:cxn modelId="{B151F803-33D0-0342-88F9-BB3F24A9D6B1}" type="presParOf" srcId="{EEA825BA-A62D-D346-88AB-EE1A6CD4B5D8}" destId="{25518BCA-3376-0747-8199-3FD65D8EE3F9}" srcOrd="0" destOrd="0" presId="urn:microsoft.com/office/officeart/2008/layout/LinedList"/>
    <dgm:cxn modelId="{76A8F465-8EBC-2143-9584-198F7881E725}" type="presParOf" srcId="{EEA825BA-A62D-D346-88AB-EE1A6CD4B5D8}" destId="{AD9E1942-05F9-5446-8111-C43103CBEB11}" srcOrd="1" destOrd="0" presId="urn:microsoft.com/office/officeart/2008/layout/LinedList"/>
    <dgm:cxn modelId="{F389B54C-6DF5-7841-A1DD-1EA9C8437FDD}" type="presParOf" srcId="{3EF9D880-5397-6D41-9E6F-DD8CD7E68093}" destId="{87D4690B-A5D7-6248-AC30-A5D72333A082}" srcOrd="2" destOrd="0" presId="urn:microsoft.com/office/officeart/2008/layout/LinedList"/>
    <dgm:cxn modelId="{1E730B54-EA68-964D-A372-30D84ADAFAE6}" type="presParOf" srcId="{3EF9D880-5397-6D41-9E6F-DD8CD7E68093}" destId="{C5555131-E4F1-614C-97D4-39909C4E034D}" srcOrd="3" destOrd="0" presId="urn:microsoft.com/office/officeart/2008/layout/LinedList"/>
    <dgm:cxn modelId="{1F1E714D-6378-2745-8CA3-9C79F87D44A4}" type="presParOf" srcId="{C5555131-E4F1-614C-97D4-39909C4E034D}" destId="{D5DC58C3-9F47-264B-BC04-881A29F7F302}" srcOrd="0" destOrd="0" presId="urn:microsoft.com/office/officeart/2008/layout/LinedList"/>
    <dgm:cxn modelId="{116903C7-8A0E-B446-A406-CAA80012EB47}" type="presParOf" srcId="{C5555131-E4F1-614C-97D4-39909C4E034D}" destId="{371A8153-2B81-A946-A3B7-490AF4D6B8B1}" srcOrd="1" destOrd="0" presId="urn:microsoft.com/office/officeart/2008/layout/LinedList"/>
    <dgm:cxn modelId="{30DE6663-2637-9A4A-A4ED-369D53650C66}" type="presParOf" srcId="{3EF9D880-5397-6D41-9E6F-DD8CD7E68093}" destId="{1824065E-AF8E-484E-A063-20201A757DF1}" srcOrd="4" destOrd="0" presId="urn:microsoft.com/office/officeart/2008/layout/LinedList"/>
    <dgm:cxn modelId="{4F41735D-ED5A-4840-A4F9-6347A73CA87C}" type="presParOf" srcId="{3EF9D880-5397-6D41-9E6F-DD8CD7E68093}" destId="{15991354-2E8E-074F-886F-2A17C4E07A12}" srcOrd="5" destOrd="0" presId="urn:microsoft.com/office/officeart/2008/layout/LinedList"/>
    <dgm:cxn modelId="{83B516B6-416F-0A40-B1B8-4492F5474DB7}" type="presParOf" srcId="{15991354-2E8E-074F-886F-2A17C4E07A12}" destId="{B676F718-1A8E-FD4C-B7CA-A5FF6F3A36E5}" srcOrd="0" destOrd="0" presId="urn:microsoft.com/office/officeart/2008/layout/LinedList"/>
    <dgm:cxn modelId="{D8D429D0-0590-4346-ACE7-DA758B0B45BE}" type="presParOf" srcId="{15991354-2E8E-074F-886F-2A17C4E07A12}" destId="{E304C497-38D5-AB46-951C-E5953EDA2F3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0D8784-F70E-45CA-B9F1-7BFC0D6B255E}"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25067958-3DC3-43FA-A48A-0C3733EFB78E}">
      <dgm:prSet/>
      <dgm:spPr/>
      <dgm:t>
        <a:bodyPr/>
        <a:lstStyle/>
        <a:p>
          <a:r>
            <a:rPr lang="en-US" dirty="0" err="1"/>
            <a:t>Strenght</a:t>
          </a:r>
          <a:r>
            <a:rPr lang="en-US" dirty="0"/>
            <a:t>:</a:t>
          </a:r>
        </a:p>
      </dgm:t>
    </dgm:pt>
    <dgm:pt modelId="{BB8713CF-2F20-41CC-8871-D652A4D5FCDA}" type="parTrans" cxnId="{69AFE230-B875-4FE6-808E-45EA8FE48EF0}">
      <dgm:prSet/>
      <dgm:spPr/>
      <dgm:t>
        <a:bodyPr/>
        <a:lstStyle/>
        <a:p>
          <a:endParaRPr lang="en-US"/>
        </a:p>
      </dgm:t>
    </dgm:pt>
    <dgm:pt modelId="{17220BF9-B4CF-454E-BDDB-C7B4D9E00710}" type="sibTrans" cxnId="{69AFE230-B875-4FE6-808E-45EA8FE48EF0}">
      <dgm:prSet/>
      <dgm:spPr/>
      <dgm:t>
        <a:bodyPr/>
        <a:lstStyle/>
        <a:p>
          <a:endParaRPr lang="en-US"/>
        </a:p>
      </dgm:t>
    </dgm:pt>
    <dgm:pt modelId="{355F0527-3A24-49BB-9C9C-E7B9A355D35F}">
      <dgm:prSet/>
      <dgm:spPr/>
      <dgm:t>
        <a:bodyPr/>
        <a:lstStyle/>
        <a:p>
          <a:r>
            <a:rPr lang="en-US"/>
            <a:t>Curious</a:t>
          </a:r>
        </a:p>
      </dgm:t>
    </dgm:pt>
    <dgm:pt modelId="{D925E015-8C5C-450A-B823-23A2B386155F}" type="parTrans" cxnId="{2660E43B-8CD4-4DD9-86F7-679E33C2678A}">
      <dgm:prSet/>
      <dgm:spPr/>
      <dgm:t>
        <a:bodyPr/>
        <a:lstStyle/>
        <a:p>
          <a:endParaRPr lang="en-US"/>
        </a:p>
      </dgm:t>
    </dgm:pt>
    <dgm:pt modelId="{B18C0F80-75ED-4102-B260-F5AB10FF4A4E}" type="sibTrans" cxnId="{2660E43B-8CD4-4DD9-86F7-679E33C2678A}">
      <dgm:prSet/>
      <dgm:spPr/>
      <dgm:t>
        <a:bodyPr/>
        <a:lstStyle/>
        <a:p>
          <a:endParaRPr lang="en-US"/>
        </a:p>
      </dgm:t>
    </dgm:pt>
    <dgm:pt modelId="{754C3FC6-FEAE-4C86-97B8-DCD3E78C3F6A}">
      <dgm:prSet/>
      <dgm:spPr/>
      <dgm:t>
        <a:bodyPr/>
        <a:lstStyle/>
        <a:p>
          <a:r>
            <a:rPr lang="en-US"/>
            <a:t>Punctual</a:t>
          </a:r>
        </a:p>
      </dgm:t>
    </dgm:pt>
    <dgm:pt modelId="{F779EA30-130E-4788-9652-9504C39F13E2}" type="parTrans" cxnId="{407AC9B6-1C11-4CEE-9087-DD138574520A}">
      <dgm:prSet/>
      <dgm:spPr/>
      <dgm:t>
        <a:bodyPr/>
        <a:lstStyle/>
        <a:p>
          <a:endParaRPr lang="en-US"/>
        </a:p>
      </dgm:t>
    </dgm:pt>
    <dgm:pt modelId="{83BDF712-3413-4D92-BFF9-DDB172244EC5}" type="sibTrans" cxnId="{407AC9B6-1C11-4CEE-9087-DD138574520A}">
      <dgm:prSet/>
      <dgm:spPr/>
      <dgm:t>
        <a:bodyPr/>
        <a:lstStyle/>
        <a:p>
          <a:endParaRPr lang="en-US"/>
        </a:p>
      </dgm:t>
    </dgm:pt>
    <dgm:pt modelId="{A186659D-D1A1-4564-B2F0-5E6CA5352670}">
      <dgm:prSet/>
      <dgm:spPr/>
      <dgm:t>
        <a:bodyPr/>
        <a:lstStyle/>
        <a:p>
          <a:r>
            <a:rPr lang="en-US"/>
            <a:t>Teamwork</a:t>
          </a:r>
        </a:p>
      </dgm:t>
    </dgm:pt>
    <dgm:pt modelId="{04141B3D-99A3-48F0-BDBF-B201D8171244}" type="parTrans" cxnId="{7FA92074-04D5-4DD2-A2CA-F0504B8B2FBB}">
      <dgm:prSet/>
      <dgm:spPr/>
      <dgm:t>
        <a:bodyPr/>
        <a:lstStyle/>
        <a:p>
          <a:endParaRPr lang="en-US"/>
        </a:p>
      </dgm:t>
    </dgm:pt>
    <dgm:pt modelId="{B6FF1EA7-5A4B-4E2E-AC95-018620BED98F}" type="sibTrans" cxnId="{7FA92074-04D5-4DD2-A2CA-F0504B8B2FBB}">
      <dgm:prSet/>
      <dgm:spPr/>
      <dgm:t>
        <a:bodyPr/>
        <a:lstStyle/>
        <a:p>
          <a:endParaRPr lang="en-US"/>
        </a:p>
      </dgm:t>
    </dgm:pt>
    <dgm:pt modelId="{95DCA2DA-08FA-474A-9CC8-2DF338CAB8EF}">
      <dgm:prSet/>
      <dgm:spPr/>
      <dgm:t>
        <a:bodyPr/>
        <a:lstStyle/>
        <a:p>
          <a:r>
            <a:rPr lang="en-US"/>
            <a:t>Motivate</a:t>
          </a:r>
        </a:p>
      </dgm:t>
    </dgm:pt>
    <dgm:pt modelId="{6D364BBC-EC1B-425C-8AE6-C4AF16511773}" type="parTrans" cxnId="{5D5A1436-4CE6-4272-B466-F28D8163F06B}">
      <dgm:prSet/>
      <dgm:spPr/>
      <dgm:t>
        <a:bodyPr/>
        <a:lstStyle/>
        <a:p>
          <a:endParaRPr lang="en-US"/>
        </a:p>
      </dgm:t>
    </dgm:pt>
    <dgm:pt modelId="{FCC35433-892C-442E-8FA4-481B51C33211}" type="sibTrans" cxnId="{5D5A1436-4CE6-4272-B466-F28D8163F06B}">
      <dgm:prSet/>
      <dgm:spPr/>
      <dgm:t>
        <a:bodyPr/>
        <a:lstStyle/>
        <a:p>
          <a:endParaRPr lang="en-US"/>
        </a:p>
      </dgm:t>
    </dgm:pt>
    <dgm:pt modelId="{EDC89C78-FCFA-467F-AD82-45553340CD0B}">
      <dgm:prSet/>
      <dgm:spPr/>
      <dgm:t>
        <a:bodyPr/>
        <a:lstStyle/>
        <a:p>
          <a:r>
            <a:rPr lang="en-US"/>
            <a:t>Dedicate</a:t>
          </a:r>
        </a:p>
      </dgm:t>
    </dgm:pt>
    <dgm:pt modelId="{E52E3FA2-3093-45D5-A894-2D40874915F4}" type="parTrans" cxnId="{040B47C7-1F05-4F20-B8E8-01B63FCC99BF}">
      <dgm:prSet/>
      <dgm:spPr/>
      <dgm:t>
        <a:bodyPr/>
        <a:lstStyle/>
        <a:p>
          <a:endParaRPr lang="en-US"/>
        </a:p>
      </dgm:t>
    </dgm:pt>
    <dgm:pt modelId="{02066DF8-979C-487B-82E0-E95789009CAD}" type="sibTrans" cxnId="{040B47C7-1F05-4F20-B8E8-01B63FCC99BF}">
      <dgm:prSet/>
      <dgm:spPr/>
      <dgm:t>
        <a:bodyPr/>
        <a:lstStyle/>
        <a:p>
          <a:endParaRPr lang="en-US"/>
        </a:p>
      </dgm:t>
    </dgm:pt>
    <dgm:pt modelId="{9DFF7AC0-E5C5-A942-96EB-236FA3F6D97D}" type="pres">
      <dgm:prSet presAssocID="{ED0D8784-F70E-45CA-B9F1-7BFC0D6B255E}" presName="linear" presStyleCnt="0">
        <dgm:presLayoutVars>
          <dgm:animLvl val="lvl"/>
          <dgm:resizeHandles val="exact"/>
        </dgm:presLayoutVars>
      </dgm:prSet>
      <dgm:spPr/>
    </dgm:pt>
    <dgm:pt modelId="{A49C90E6-1C0C-114F-A936-D2B4845DE7D9}" type="pres">
      <dgm:prSet presAssocID="{25067958-3DC3-43FA-A48A-0C3733EFB78E}" presName="parentText" presStyleLbl="node1" presStyleIdx="0" presStyleCnt="6">
        <dgm:presLayoutVars>
          <dgm:chMax val="0"/>
          <dgm:bulletEnabled val="1"/>
        </dgm:presLayoutVars>
      </dgm:prSet>
      <dgm:spPr/>
    </dgm:pt>
    <dgm:pt modelId="{C4C1E569-9155-EA47-BE8D-32710B2BB50E}" type="pres">
      <dgm:prSet presAssocID="{17220BF9-B4CF-454E-BDDB-C7B4D9E00710}" presName="spacer" presStyleCnt="0"/>
      <dgm:spPr/>
    </dgm:pt>
    <dgm:pt modelId="{72BFE969-9043-B347-A739-81AF3CA74C20}" type="pres">
      <dgm:prSet presAssocID="{355F0527-3A24-49BB-9C9C-E7B9A355D35F}" presName="parentText" presStyleLbl="node1" presStyleIdx="1" presStyleCnt="6">
        <dgm:presLayoutVars>
          <dgm:chMax val="0"/>
          <dgm:bulletEnabled val="1"/>
        </dgm:presLayoutVars>
      </dgm:prSet>
      <dgm:spPr/>
    </dgm:pt>
    <dgm:pt modelId="{2AEF3C46-CA7B-7B45-8254-F450DA20FA7B}" type="pres">
      <dgm:prSet presAssocID="{B18C0F80-75ED-4102-B260-F5AB10FF4A4E}" presName="spacer" presStyleCnt="0"/>
      <dgm:spPr/>
    </dgm:pt>
    <dgm:pt modelId="{9B9166F9-ED29-6F43-8DE4-6F17579644AC}" type="pres">
      <dgm:prSet presAssocID="{754C3FC6-FEAE-4C86-97B8-DCD3E78C3F6A}" presName="parentText" presStyleLbl="node1" presStyleIdx="2" presStyleCnt="6">
        <dgm:presLayoutVars>
          <dgm:chMax val="0"/>
          <dgm:bulletEnabled val="1"/>
        </dgm:presLayoutVars>
      </dgm:prSet>
      <dgm:spPr/>
    </dgm:pt>
    <dgm:pt modelId="{2D42D6C9-3812-0D47-AAFA-B8F90E640B21}" type="pres">
      <dgm:prSet presAssocID="{83BDF712-3413-4D92-BFF9-DDB172244EC5}" presName="spacer" presStyleCnt="0"/>
      <dgm:spPr/>
    </dgm:pt>
    <dgm:pt modelId="{03721080-F9B4-644D-8C66-66F2A771ED64}" type="pres">
      <dgm:prSet presAssocID="{A186659D-D1A1-4564-B2F0-5E6CA5352670}" presName="parentText" presStyleLbl="node1" presStyleIdx="3" presStyleCnt="6">
        <dgm:presLayoutVars>
          <dgm:chMax val="0"/>
          <dgm:bulletEnabled val="1"/>
        </dgm:presLayoutVars>
      </dgm:prSet>
      <dgm:spPr/>
    </dgm:pt>
    <dgm:pt modelId="{0836D9DC-30D0-5449-987A-44FDE1DE0646}" type="pres">
      <dgm:prSet presAssocID="{B6FF1EA7-5A4B-4E2E-AC95-018620BED98F}" presName="spacer" presStyleCnt="0"/>
      <dgm:spPr/>
    </dgm:pt>
    <dgm:pt modelId="{175AA59F-2882-444F-857A-2E9146DDAA8B}" type="pres">
      <dgm:prSet presAssocID="{95DCA2DA-08FA-474A-9CC8-2DF338CAB8EF}" presName="parentText" presStyleLbl="node1" presStyleIdx="4" presStyleCnt="6">
        <dgm:presLayoutVars>
          <dgm:chMax val="0"/>
          <dgm:bulletEnabled val="1"/>
        </dgm:presLayoutVars>
      </dgm:prSet>
      <dgm:spPr/>
    </dgm:pt>
    <dgm:pt modelId="{BFE135CE-18E5-244A-824B-DFA125CE284A}" type="pres">
      <dgm:prSet presAssocID="{FCC35433-892C-442E-8FA4-481B51C33211}" presName="spacer" presStyleCnt="0"/>
      <dgm:spPr/>
    </dgm:pt>
    <dgm:pt modelId="{75D1E651-C7C6-864D-9318-698868E01D46}" type="pres">
      <dgm:prSet presAssocID="{EDC89C78-FCFA-467F-AD82-45553340CD0B}" presName="parentText" presStyleLbl="node1" presStyleIdx="5" presStyleCnt="6">
        <dgm:presLayoutVars>
          <dgm:chMax val="0"/>
          <dgm:bulletEnabled val="1"/>
        </dgm:presLayoutVars>
      </dgm:prSet>
      <dgm:spPr/>
    </dgm:pt>
  </dgm:ptLst>
  <dgm:cxnLst>
    <dgm:cxn modelId="{69AFE230-B875-4FE6-808E-45EA8FE48EF0}" srcId="{ED0D8784-F70E-45CA-B9F1-7BFC0D6B255E}" destId="{25067958-3DC3-43FA-A48A-0C3733EFB78E}" srcOrd="0" destOrd="0" parTransId="{BB8713CF-2F20-41CC-8871-D652A4D5FCDA}" sibTransId="{17220BF9-B4CF-454E-BDDB-C7B4D9E00710}"/>
    <dgm:cxn modelId="{B7342933-87F1-294E-BE64-3FFA1DECA3C4}" type="presOf" srcId="{754C3FC6-FEAE-4C86-97B8-DCD3E78C3F6A}" destId="{9B9166F9-ED29-6F43-8DE4-6F17579644AC}" srcOrd="0" destOrd="0" presId="urn:microsoft.com/office/officeart/2005/8/layout/vList2"/>
    <dgm:cxn modelId="{5D5A1436-4CE6-4272-B466-F28D8163F06B}" srcId="{ED0D8784-F70E-45CA-B9F1-7BFC0D6B255E}" destId="{95DCA2DA-08FA-474A-9CC8-2DF338CAB8EF}" srcOrd="4" destOrd="0" parTransId="{6D364BBC-EC1B-425C-8AE6-C4AF16511773}" sibTransId="{FCC35433-892C-442E-8FA4-481B51C33211}"/>
    <dgm:cxn modelId="{2660E43B-8CD4-4DD9-86F7-679E33C2678A}" srcId="{ED0D8784-F70E-45CA-B9F1-7BFC0D6B255E}" destId="{355F0527-3A24-49BB-9C9C-E7B9A355D35F}" srcOrd="1" destOrd="0" parTransId="{D925E015-8C5C-450A-B823-23A2B386155F}" sibTransId="{B18C0F80-75ED-4102-B260-F5AB10FF4A4E}"/>
    <dgm:cxn modelId="{50A51462-94EA-F147-956B-0E383D53F31F}" type="presOf" srcId="{ED0D8784-F70E-45CA-B9F1-7BFC0D6B255E}" destId="{9DFF7AC0-E5C5-A942-96EB-236FA3F6D97D}" srcOrd="0" destOrd="0" presId="urn:microsoft.com/office/officeart/2005/8/layout/vList2"/>
    <dgm:cxn modelId="{7FA92074-04D5-4DD2-A2CA-F0504B8B2FBB}" srcId="{ED0D8784-F70E-45CA-B9F1-7BFC0D6B255E}" destId="{A186659D-D1A1-4564-B2F0-5E6CA5352670}" srcOrd="3" destOrd="0" parTransId="{04141B3D-99A3-48F0-BDBF-B201D8171244}" sibTransId="{B6FF1EA7-5A4B-4E2E-AC95-018620BED98F}"/>
    <dgm:cxn modelId="{E51FBB74-CCCF-CE49-9A7B-5C5130D3892E}" type="presOf" srcId="{A186659D-D1A1-4564-B2F0-5E6CA5352670}" destId="{03721080-F9B4-644D-8C66-66F2A771ED64}" srcOrd="0" destOrd="0" presId="urn:microsoft.com/office/officeart/2005/8/layout/vList2"/>
    <dgm:cxn modelId="{CEB877AA-F407-4C4F-8E02-BA50514DCD5A}" type="presOf" srcId="{EDC89C78-FCFA-467F-AD82-45553340CD0B}" destId="{75D1E651-C7C6-864D-9318-698868E01D46}" srcOrd="0" destOrd="0" presId="urn:microsoft.com/office/officeart/2005/8/layout/vList2"/>
    <dgm:cxn modelId="{407AC9B6-1C11-4CEE-9087-DD138574520A}" srcId="{ED0D8784-F70E-45CA-B9F1-7BFC0D6B255E}" destId="{754C3FC6-FEAE-4C86-97B8-DCD3E78C3F6A}" srcOrd="2" destOrd="0" parTransId="{F779EA30-130E-4788-9652-9504C39F13E2}" sibTransId="{83BDF712-3413-4D92-BFF9-DDB172244EC5}"/>
    <dgm:cxn modelId="{040B47C7-1F05-4F20-B8E8-01B63FCC99BF}" srcId="{ED0D8784-F70E-45CA-B9F1-7BFC0D6B255E}" destId="{EDC89C78-FCFA-467F-AD82-45553340CD0B}" srcOrd="5" destOrd="0" parTransId="{E52E3FA2-3093-45D5-A894-2D40874915F4}" sibTransId="{02066DF8-979C-487B-82E0-E95789009CAD}"/>
    <dgm:cxn modelId="{B9C3D9EB-2591-0342-9D7C-D1C2C0B839E8}" type="presOf" srcId="{95DCA2DA-08FA-474A-9CC8-2DF338CAB8EF}" destId="{175AA59F-2882-444F-857A-2E9146DDAA8B}" srcOrd="0" destOrd="0" presId="urn:microsoft.com/office/officeart/2005/8/layout/vList2"/>
    <dgm:cxn modelId="{1EFAA6EC-F128-F640-9D4C-B96489B3C9D2}" type="presOf" srcId="{355F0527-3A24-49BB-9C9C-E7B9A355D35F}" destId="{72BFE969-9043-B347-A739-81AF3CA74C20}" srcOrd="0" destOrd="0" presId="urn:microsoft.com/office/officeart/2005/8/layout/vList2"/>
    <dgm:cxn modelId="{9FBD55FF-02AC-BD4A-86DB-2845F00527DA}" type="presOf" srcId="{25067958-3DC3-43FA-A48A-0C3733EFB78E}" destId="{A49C90E6-1C0C-114F-A936-D2B4845DE7D9}" srcOrd="0" destOrd="0" presId="urn:microsoft.com/office/officeart/2005/8/layout/vList2"/>
    <dgm:cxn modelId="{3F040F69-9598-3841-9539-743BED77134D}" type="presParOf" srcId="{9DFF7AC0-E5C5-A942-96EB-236FA3F6D97D}" destId="{A49C90E6-1C0C-114F-A936-D2B4845DE7D9}" srcOrd="0" destOrd="0" presId="urn:microsoft.com/office/officeart/2005/8/layout/vList2"/>
    <dgm:cxn modelId="{7A610386-C6FC-BB4D-82D1-831906240387}" type="presParOf" srcId="{9DFF7AC0-E5C5-A942-96EB-236FA3F6D97D}" destId="{C4C1E569-9155-EA47-BE8D-32710B2BB50E}" srcOrd="1" destOrd="0" presId="urn:microsoft.com/office/officeart/2005/8/layout/vList2"/>
    <dgm:cxn modelId="{3D49E793-E5A0-3C49-8115-1D79C3F2A110}" type="presParOf" srcId="{9DFF7AC0-E5C5-A942-96EB-236FA3F6D97D}" destId="{72BFE969-9043-B347-A739-81AF3CA74C20}" srcOrd="2" destOrd="0" presId="urn:microsoft.com/office/officeart/2005/8/layout/vList2"/>
    <dgm:cxn modelId="{7F8AA71B-ACE6-B243-9B7B-1FE5E648F616}" type="presParOf" srcId="{9DFF7AC0-E5C5-A942-96EB-236FA3F6D97D}" destId="{2AEF3C46-CA7B-7B45-8254-F450DA20FA7B}" srcOrd="3" destOrd="0" presId="urn:microsoft.com/office/officeart/2005/8/layout/vList2"/>
    <dgm:cxn modelId="{0087788F-5523-9E42-95F7-BB1C49272221}" type="presParOf" srcId="{9DFF7AC0-E5C5-A942-96EB-236FA3F6D97D}" destId="{9B9166F9-ED29-6F43-8DE4-6F17579644AC}" srcOrd="4" destOrd="0" presId="urn:microsoft.com/office/officeart/2005/8/layout/vList2"/>
    <dgm:cxn modelId="{344C340B-2940-B041-80C1-3E2181B9572A}" type="presParOf" srcId="{9DFF7AC0-E5C5-A942-96EB-236FA3F6D97D}" destId="{2D42D6C9-3812-0D47-AAFA-B8F90E640B21}" srcOrd="5" destOrd="0" presId="urn:microsoft.com/office/officeart/2005/8/layout/vList2"/>
    <dgm:cxn modelId="{F31B8C97-9FD9-2E4E-AA6D-B3352B478A71}" type="presParOf" srcId="{9DFF7AC0-E5C5-A942-96EB-236FA3F6D97D}" destId="{03721080-F9B4-644D-8C66-66F2A771ED64}" srcOrd="6" destOrd="0" presId="urn:microsoft.com/office/officeart/2005/8/layout/vList2"/>
    <dgm:cxn modelId="{E388CE73-3F62-AC43-9E5E-F180F38C09ED}" type="presParOf" srcId="{9DFF7AC0-E5C5-A942-96EB-236FA3F6D97D}" destId="{0836D9DC-30D0-5449-987A-44FDE1DE0646}" srcOrd="7" destOrd="0" presId="urn:microsoft.com/office/officeart/2005/8/layout/vList2"/>
    <dgm:cxn modelId="{86246E40-4D08-1B4C-8D94-6F57CFF0A27E}" type="presParOf" srcId="{9DFF7AC0-E5C5-A942-96EB-236FA3F6D97D}" destId="{175AA59F-2882-444F-857A-2E9146DDAA8B}" srcOrd="8" destOrd="0" presId="urn:microsoft.com/office/officeart/2005/8/layout/vList2"/>
    <dgm:cxn modelId="{495866B6-A672-6343-9CD0-0D751F289BF3}" type="presParOf" srcId="{9DFF7AC0-E5C5-A942-96EB-236FA3F6D97D}" destId="{BFE135CE-18E5-244A-824B-DFA125CE284A}" srcOrd="9" destOrd="0" presId="urn:microsoft.com/office/officeart/2005/8/layout/vList2"/>
    <dgm:cxn modelId="{07F8D635-FC17-FA41-9C91-2269824415A9}" type="presParOf" srcId="{9DFF7AC0-E5C5-A942-96EB-236FA3F6D97D}" destId="{75D1E651-C7C6-864D-9318-698868E01D46}"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6D443B-624C-4D82-91A4-6A2576590A88}" type="doc">
      <dgm:prSet loTypeId="urn:microsoft.com/office/officeart/2005/8/layout/default" loCatId="list" qsTypeId="urn:microsoft.com/office/officeart/2005/8/quickstyle/simple2" qsCatId="simple" csTypeId="urn:microsoft.com/office/officeart/2005/8/colors/accent2_2" csCatId="accent2"/>
      <dgm:spPr/>
      <dgm:t>
        <a:bodyPr/>
        <a:lstStyle/>
        <a:p>
          <a:endParaRPr lang="en-US"/>
        </a:p>
      </dgm:t>
    </dgm:pt>
    <dgm:pt modelId="{5FA8A80F-BFDF-48F4-B271-70E6306C0697}">
      <dgm:prSet/>
      <dgm:spPr/>
      <dgm:t>
        <a:bodyPr/>
        <a:lstStyle/>
        <a:p>
          <a:r>
            <a:rPr lang="en-US"/>
            <a:t>Indecisive</a:t>
          </a:r>
        </a:p>
      </dgm:t>
    </dgm:pt>
    <dgm:pt modelId="{DE4EA053-4B9D-4CC1-B459-A1D7D1EAC262}" type="parTrans" cxnId="{F9090811-84D7-4D72-908B-8B78B7894E50}">
      <dgm:prSet/>
      <dgm:spPr/>
      <dgm:t>
        <a:bodyPr/>
        <a:lstStyle/>
        <a:p>
          <a:endParaRPr lang="en-US"/>
        </a:p>
      </dgm:t>
    </dgm:pt>
    <dgm:pt modelId="{5D7A12DD-3FB1-43BF-8BE2-10FA0D1537D2}" type="sibTrans" cxnId="{F9090811-84D7-4D72-908B-8B78B7894E50}">
      <dgm:prSet/>
      <dgm:spPr/>
      <dgm:t>
        <a:bodyPr/>
        <a:lstStyle/>
        <a:p>
          <a:endParaRPr lang="en-US"/>
        </a:p>
      </dgm:t>
    </dgm:pt>
    <dgm:pt modelId="{0A87BDEE-F3FF-42C4-B2A4-6EA2B55870D3}">
      <dgm:prSet/>
      <dgm:spPr/>
      <dgm:t>
        <a:bodyPr/>
        <a:lstStyle/>
        <a:p>
          <a:r>
            <a:rPr lang="en-US"/>
            <a:t>Taking things personally</a:t>
          </a:r>
        </a:p>
      </dgm:t>
    </dgm:pt>
    <dgm:pt modelId="{FB7A1FA1-3B1D-4BA5-9E46-D5CCA0B7AC64}" type="parTrans" cxnId="{FE8A5EA2-5226-45CB-9732-733CD1AFBF87}">
      <dgm:prSet/>
      <dgm:spPr/>
      <dgm:t>
        <a:bodyPr/>
        <a:lstStyle/>
        <a:p>
          <a:endParaRPr lang="en-US"/>
        </a:p>
      </dgm:t>
    </dgm:pt>
    <dgm:pt modelId="{C05999CA-5E24-4AEE-8F50-B050D9DE2A8F}" type="sibTrans" cxnId="{FE8A5EA2-5226-45CB-9732-733CD1AFBF87}">
      <dgm:prSet/>
      <dgm:spPr/>
      <dgm:t>
        <a:bodyPr/>
        <a:lstStyle/>
        <a:p>
          <a:endParaRPr lang="en-US"/>
        </a:p>
      </dgm:t>
    </dgm:pt>
    <dgm:pt modelId="{8C7D5194-BD61-4626-A19D-80285709F867}">
      <dgm:prSet/>
      <dgm:spPr/>
      <dgm:t>
        <a:bodyPr/>
        <a:lstStyle/>
        <a:p>
          <a:r>
            <a:rPr lang="en-US"/>
            <a:t>Doesn’t like pressure</a:t>
          </a:r>
        </a:p>
      </dgm:t>
    </dgm:pt>
    <dgm:pt modelId="{1C6B2435-668A-4ECB-B905-35E1C6BE65C8}" type="parTrans" cxnId="{B6D4E860-F6FF-4BD6-9F57-AF5FCF17812A}">
      <dgm:prSet/>
      <dgm:spPr/>
      <dgm:t>
        <a:bodyPr/>
        <a:lstStyle/>
        <a:p>
          <a:endParaRPr lang="en-US"/>
        </a:p>
      </dgm:t>
    </dgm:pt>
    <dgm:pt modelId="{6B115E87-4DE1-4863-87AB-CC97E1006CC7}" type="sibTrans" cxnId="{B6D4E860-F6FF-4BD6-9F57-AF5FCF17812A}">
      <dgm:prSet/>
      <dgm:spPr/>
      <dgm:t>
        <a:bodyPr/>
        <a:lstStyle/>
        <a:p>
          <a:endParaRPr lang="en-US"/>
        </a:p>
      </dgm:t>
    </dgm:pt>
    <dgm:pt modelId="{4818B0D5-F594-41A2-B602-55C55E9F1ECE}">
      <dgm:prSet/>
      <dgm:spPr/>
      <dgm:t>
        <a:bodyPr/>
        <a:lstStyle/>
        <a:p>
          <a:r>
            <a:rPr lang="en-US"/>
            <a:t>Shy</a:t>
          </a:r>
        </a:p>
      </dgm:t>
    </dgm:pt>
    <dgm:pt modelId="{A97B7E76-14C3-4286-9C9E-AEEF22510D9D}" type="parTrans" cxnId="{9243F691-1AC7-4859-87B9-2AB3DB5D90E9}">
      <dgm:prSet/>
      <dgm:spPr/>
      <dgm:t>
        <a:bodyPr/>
        <a:lstStyle/>
        <a:p>
          <a:endParaRPr lang="en-US"/>
        </a:p>
      </dgm:t>
    </dgm:pt>
    <dgm:pt modelId="{C1FDAD3B-1716-4DFD-B719-B3C3F69AA68A}" type="sibTrans" cxnId="{9243F691-1AC7-4859-87B9-2AB3DB5D90E9}">
      <dgm:prSet/>
      <dgm:spPr/>
      <dgm:t>
        <a:bodyPr/>
        <a:lstStyle/>
        <a:p>
          <a:endParaRPr lang="en-US"/>
        </a:p>
      </dgm:t>
    </dgm:pt>
    <dgm:pt modelId="{CDA31346-2768-410D-9007-938A8CC3E826}">
      <dgm:prSet/>
      <dgm:spPr/>
      <dgm:t>
        <a:bodyPr/>
        <a:lstStyle/>
        <a:p>
          <a:r>
            <a:rPr lang="en-US"/>
            <a:t>Doesn’t like challenges </a:t>
          </a:r>
        </a:p>
      </dgm:t>
    </dgm:pt>
    <dgm:pt modelId="{D842F079-10E7-4282-88AE-089B6BDAD98B}" type="parTrans" cxnId="{9C683E80-C356-486B-BDAA-ADB6EAFE3DE8}">
      <dgm:prSet/>
      <dgm:spPr/>
      <dgm:t>
        <a:bodyPr/>
        <a:lstStyle/>
        <a:p>
          <a:endParaRPr lang="en-US"/>
        </a:p>
      </dgm:t>
    </dgm:pt>
    <dgm:pt modelId="{6689BB19-56F6-4CD8-9731-DD5A2D6C96B9}" type="sibTrans" cxnId="{9C683E80-C356-486B-BDAA-ADB6EAFE3DE8}">
      <dgm:prSet/>
      <dgm:spPr/>
      <dgm:t>
        <a:bodyPr/>
        <a:lstStyle/>
        <a:p>
          <a:endParaRPr lang="en-US"/>
        </a:p>
      </dgm:t>
    </dgm:pt>
    <dgm:pt modelId="{142F78BA-22CB-3044-AD3D-4642A4CE5E0F}" type="pres">
      <dgm:prSet presAssocID="{756D443B-624C-4D82-91A4-6A2576590A88}" presName="diagram" presStyleCnt="0">
        <dgm:presLayoutVars>
          <dgm:dir/>
          <dgm:resizeHandles val="exact"/>
        </dgm:presLayoutVars>
      </dgm:prSet>
      <dgm:spPr/>
    </dgm:pt>
    <dgm:pt modelId="{56A2C0D5-B1D0-F843-8CA1-C70F63EF3E38}" type="pres">
      <dgm:prSet presAssocID="{5FA8A80F-BFDF-48F4-B271-70E6306C0697}" presName="node" presStyleLbl="node1" presStyleIdx="0" presStyleCnt="5">
        <dgm:presLayoutVars>
          <dgm:bulletEnabled val="1"/>
        </dgm:presLayoutVars>
      </dgm:prSet>
      <dgm:spPr/>
    </dgm:pt>
    <dgm:pt modelId="{029B079F-4703-CC4F-9338-92F7A9689F60}" type="pres">
      <dgm:prSet presAssocID="{5D7A12DD-3FB1-43BF-8BE2-10FA0D1537D2}" presName="sibTrans" presStyleCnt="0"/>
      <dgm:spPr/>
    </dgm:pt>
    <dgm:pt modelId="{4FE7542B-5A26-744F-BD2A-2B2147C5D635}" type="pres">
      <dgm:prSet presAssocID="{0A87BDEE-F3FF-42C4-B2A4-6EA2B55870D3}" presName="node" presStyleLbl="node1" presStyleIdx="1" presStyleCnt="5">
        <dgm:presLayoutVars>
          <dgm:bulletEnabled val="1"/>
        </dgm:presLayoutVars>
      </dgm:prSet>
      <dgm:spPr/>
    </dgm:pt>
    <dgm:pt modelId="{54262A7D-9F74-F049-AF4F-E71604562FAF}" type="pres">
      <dgm:prSet presAssocID="{C05999CA-5E24-4AEE-8F50-B050D9DE2A8F}" presName="sibTrans" presStyleCnt="0"/>
      <dgm:spPr/>
    </dgm:pt>
    <dgm:pt modelId="{EE879468-4546-D441-B7DB-FEB7A61355C1}" type="pres">
      <dgm:prSet presAssocID="{8C7D5194-BD61-4626-A19D-80285709F867}" presName="node" presStyleLbl="node1" presStyleIdx="2" presStyleCnt="5">
        <dgm:presLayoutVars>
          <dgm:bulletEnabled val="1"/>
        </dgm:presLayoutVars>
      </dgm:prSet>
      <dgm:spPr/>
    </dgm:pt>
    <dgm:pt modelId="{F19C3A34-8E7A-F844-897D-74CBBBA35F7E}" type="pres">
      <dgm:prSet presAssocID="{6B115E87-4DE1-4863-87AB-CC97E1006CC7}" presName="sibTrans" presStyleCnt="0"/>
      <dgm:spPr/>
    </dgm:pt>
    <dgm:pt modelId="{E35EDFFB-69FA-0842-9B1E-A0CA94F3D00A}" type="pres">
      <dgm:prSet presAssocID="{4818B0D5-F594-41A2-B602-55C55E9F1ECE}" presName="node" presStyleLbl="node1" presStyleIdx="3" presStyleCnt="5">
        <dgm:presLayoutVars>
          <dgm:bulletEnabled val="1"/>
        </dgm:presLayoutVars>
      </dgm:prSet>
      <dgm:spPr/>
    </dgm:pt>
    <dgm:pt modelId="{A879A0E9-66CE-E64D-B3B6-CC4DD6C714E8}" type="pres">
      <dgm:prSet presAssocID="{C1FDAD3B-1716-4DFD-B719-B3C3F69AA68A}" presName="sibTrans" presStyleCnt="0"/>
      <dgm:spPr/>
    </dgm:pt>
    <dgm:pt modelId="{D72E416E-D9C3-CD46-BB02-B51A54140EB0}" type="pres">
      <dgm:prSet presAssocID="{CDA31346-2768-410D-9007-938A8CC3E826}" presName="node" presStyleLbl="node1" presStyleIdx="4" presStyleCnt="5">
        <dgm:presLayoutVars>
          <dgm:bulletEnabled val="1"/>
        </dgm:presLayoutVars>
      </dgm:prSet>
      <dgm:spPr/>
    </dgm:pt>
  </dgm:ptLst>
  <dgm:cxnLst>
    <dgm:cxn modelId="{F9090811-84D7-4D72-908B-8B78B7894E50}" srcId="{756D443B-624C-4D82-91A4-6A2576590A88}" destId="{5FA8A80F-BFDF-48F4-B271-70E6306C0697}" srcOrd="0" destOrd="0" parTransId="{DE4EA053-4B9D-4CC1-B459-A1D7D1EAC262}" sibTransId="{5D7A12DD-3FB1-43BF-8BE2-10FA0D1537D2}"/>
    <dgm:cxn modelId="{3AE83A2C-5AEE-4240-B3A7-0920D1BA2553}" type="presOf" srcId="{756D443B-624C-4D82-91A4-6A2576590A88}" destId="{142F78BA-22CB-3044-AD3D-4642A4CE5E0F}" srcOrd="0" destOrd="0" presId="urn:microsoft.com/office/officeart/2005/8/layout/default"/>
    <dgm:cxn modelId="{16E29647-AD51-0C4E-BBAF-73B6309462FE}" type="presOf" srcId="{5FA8A80F-BFDF-48F4-B271-70E6306C0697}" destId="{56A2C0D5-B1D0-F843-8CA1-C70F63EF3E38}" srcOrd="0" destOrd="0" presId="urn:microsoft.com/office/officeart/2005/8/layout/default"/>
    <dgm:cxn modelId="{B6D4E860-F6FF-4BD6-9F57-AF5FCF17812A}" srcId="{756D443B-624C-4D82-91A4-6A2576590A88}" destId="{8C7D5194-BD61-4626-A19D-80285709F867}" srcOrd="2" destOrd="0" parTransId="{1C6B2435-668A-4ECB-B905-35E1C6BE65C8}" sibTransId="{6B115E87-4DE1-4863-87AB-CC97E1006CC7}"/>
    <dgm:cxn modelId="{F9C78566-D7EE-5A4A-96A4-08C66EE5D3E5}" type="presOf" srcId="{8C7D5194-BD61-4626-A19D-80285709F867}" destId="{EE879468-4546-D441-B7DB-FEB7A61355C1}" srcOrd="0" destOrd="0" presId="urn:microsoft.com/office/officeart/2005/8/layout/default"/>
    <dgm:cxn modelId="{E65C8666-FD03-4741-B868-95A0756E66BC}" type="presOf" srcId="{CDA31346-2768-410D-9007-938A8CC3E826}" destId="{D72E416E-D9C3-CD46-BB02-B51A54140EB0}" srcOrd="0" destOrd="0" presId="urn:microsoft.com/office/officeart/2005/8/layout/default"/>
    <dgm:cxn modelId="{9C683E80-C356-486B-BDAA-ADB6EAFE3DE8}" srcId="{756D443B-624C-4D82-91A4-6A2576590A88}" destId="{CDA31346-2768-410D-9007-938A8CC3E826}" srcOrd="4" destOrd="0" parTransId="{D842F079-10E7-4282-88AE-089B6BDAD98B}" sibTransId="{6689BB19-56F6-4CD8-9731-DD5A2D6C96B9}"/>
    <dgm:cxn modelId="{9243F691-1AC7-4859-87B9-2AB3DB5D90E9}" srcId="{756D443B-624C-4D82-91A4-6A2576590A88}" destId="{4818B0D5-F594-41A2-B602-55C55E9F1ECE}" srcOrd="3" destOrd="0" parTransId="{A97B7E76-14C3-4286-9C9E-AEEF22510D9D}" sibTransId="{C1FDAD3B-1716-4DFD-B719-B3C3F69AA68A}"/>
    <dgm:cxn modelId="{D8837E98-CF40-EC4C-8303-7B56FBB2062D}" type="presOf" srcId="{0A87BDEE-F3FF-42C4-B2A4-6EA2B55870D3}" destId="{4FE7542B-5A26-744F-BD2A-2B2147C5D635}" srcOrd="0" destOrd="0" presId="urn:microsoft.com/office/officeart/2005/8/layout/default"/>
    <dgm:cxn modelId="{3BA3FFA1-1404-F543-808D-61040F69039B}" type="presOf" srcId="{4818B0D5-F594-41A2-B602-55C55E9F1ECE}" destId="{E35EDFFB-69FA-0842-9B1E-A0CA94F3D00A}" srcOrd="0" destOrd="0" presId="urn:microsoft.com/office/officeart/2005/8/layout/default"/>
    <dgm:cxn modelId="{FE8A5EA2-5226-45CB-9732-733CD1AFBF87}" srcId="{756D443B-624C-4D82-91A4-6A2576590A88}" destId="{0A87BDEE-F3FF-42C4-B2A4-6EA2B55870D3}" srcOrd="1" destOrd="0" parTransId="{FB7A1FA1-3B1D-4BA5-9E46-D5CCA0B7AC64}" sibTransId="{C05999CA-5E24-4AEE-8F50-B050D9DE2A8F}"/>
    <dgm:cxn modelId="{28F98C35-0D3C-2649-8E8A-108CF5CB7CCC}" type="presParOf" srcId="{142F78BA-22CB-3044-AD3D-4642A4CE5E0F}" destId="{56A2C0D5-B1D0-F843-8CA1-C70F63EF3E38}" srcOrd="0" destOrd="0" presId="urn:microsoft.com/office/officeart/2005/8/layout/default"/>
    <dgm:cxn modelId="{7CC43E15-5914-2D41-9A3B-936B84EE62D6}" type="presParOf" srcId="{142F78BA-22CB-3044-AD3D-4642A4CE5E0F}" destId="{029B079F-4703-CC4F-9338-92F7A9689F60}" srcOrd="1" destOrd="0" presId="urn:microsoft.com/office/officeart/2005/8/layout/default"/>
    <dgm:cxn modelId="{AF3A1485-FEA6-1744-901E-BC7A467B02C1}" type="presParOf" srcId="{142F78BA-22CB-3044-AD3D-4642A4CE5E0F}" destId="{4FE7542B-5A26-744F-BD2A-2B2147C5D635}" srcOrd="2" destOrd="0" presId="urn:microsoft.com/office/officeart/2005/8/layout/default"/>
    <dgm:cxn modelId="{277F77E8-DB16-CE4C-88FF-E52110A252ED}" type="presParOf" srcId="{142F78BA-22CB-3044-AD3D-4642A4CE5E0F}" destId="{54262A7D-9F74-F049-AF4F-E71604562FAF}" srcOrd="3" destOrd="0" presId="urn:microsoft.com/office/officeart/2005/8/layout/default"/>
    <dgm:cxn modelId="{17471D79-9AFF-A841-8CE7-95566EDE71BC}" type="presParOf" srcId="{142F78BA-22CB-3044-AD3D-4642A4CE5E0F}" destId="{EE879468-4546-D441-B7DB-FEB7A61355C1}" srcOrd="4" destOrd="0" presId="urn:microsoft.com/office/officeart/2005/8/layout/default"/>
    <dgm:cxn modelId="{7B58A0AD-0E75-4840-BCCD-E35EBA97BB30}" type="presParOf" srcId="{142F78BA-22CB-3044-AD3D-4642A4CE5E0F}" destId="{F19C3A34-8E7A-F844-897D-74CBBBA35F7E}" srcOrd="5" destOrd="0" presId="urn:microsoft.com/office/officeart/2005/8/layout/default"/>
    <dgm:cxn modelId="{946A8B6B-B0D7-AA42-8889-E10B443973B9}" type="presParOf" srcId="{142F78BA-22CB-3044-AD3D-4642A4CE5E0F}" destId="{E35EDFFB-69FA-0842-9B1E-A0CA94F3D00A}" srcOrd="6" destOrd="0" presId="urn:microsoft.com/office/officeart/2005/8/layout/default"/>
    <dgm:cxn modelId="{02BF89A7-05F9-054F-A4B2-94405FD65FF9}" type="presParOf" srcId="{142F78BA-22CB-3044-AD3D-4642A4CE5E0F}" destId="{A879A0E9-66CE-E64D-B3B6-CC4DD6C714E8}" srcOrd="7" destOrd="0" presId="urn:microsoft.com/office/officeart/2005/8/layout/default"/>
    <dgm:cxn modelId="{DC08BBBD-A0B6-2741-8F80-D3FAE717BE02}" type="presParOf" srcId="{142F78BA-22CB-3044-AD3D-4642A4CE5E0F}" destId="{D72E416E-D9C3-CD46-BB02-B51A54140EB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2F15A4-20B9-42E8-8D34-4EEE1692C2FD}" type="doc">
      <dgm:prSet loTypeId="urn:microsoft.com/office/officeart/2005/8/layout/hierarchy1" loCatId="hierarchy" qsTypeId="urn:microsoft.com/office/officeart/2005/8/quickstyle/simple4" qsCatId="simple" csTypeId="urn:microsoft.com/office/officeart/2005/8/colors/colorful1" csCatId="colorful" phldr="1"/>
      <dgm:spPr/>
      <dgm:t>
        <a:bodyPr/>
        <a:lstStyle/>
        <a:p>
          <a:endParaRPr lang="en-US"/>
        </a:p>
      </dgm:t>
    </dgm:pt>
    <dgm:pt modelId="{63CD112A-6AC8-4329-B2AC-46EE10200A9E}">
      <dgm:prSet/>
      <dgm:spPr/>
      <dgm:t>
        <a:bodyPr/>
        <a:lstStyle/>
        <a:p>
          <a:r>
            <a:rPr lang="en-US" dirty="0"/>
            <a:t>Sharing my ideas</a:t>
          </a:r>
        </a:p>
      </dgm:t>
    </dgm:pt>
    <dgm:pt modelId="{ED041504-E81D-45C1-A59A-02F2C49700E2}" type="parTrans" cxnId="{694250BB-AF69-4F8D-B201-85BA3F6922C0}">
      <dgm:prSet/>
      <dgm:spPr/>
      <dgm:t>
        <a:bodyPr/>
        <a:lstStyle/>
        <a:p>
          <a:endParaRPr lang="en-US"/>
        </a:p>
      </dgm:t>
    </dgm:pt>
    <dgm:pt modelId="{A2851C43-B57C-4FDC-80C2-5772C8CB0F2B}" type="sibTrans" cxnId="{694250BB-AF69-4F8D-B201-85BA3F6922C0}">
      <dgm:prSet/>
      <dgm:spPr/>
      <dgm:t>
        <a:bodyPr/>
        <a:lstStyle/>
        <a:p>
          <a:endParaRPr lang="en-US"/>
        </a:p>
      </dgm:t>
    </dgm:pt>
    <dgm:pt modelId="{06DAF334-B9E5-4B01-A852-271981F9F371}">
      <dgm:prSet/>
      <dgm:spPr/>
      <dgm:t>
        <a:bodyPr/>
        <a:lstStyle/>
        <a:p>
          <a:r>
            <a:rPr lang="en-US"/>
            <a:t>Efforts to improve my skills</a:t>
          </a:r>
        </a:p>
      </dgm:t>
    </dgm:pt>
    <dgm:pt modelId="{E26A4640-6021-4525-8940-B55DD1E959DB}" type="parTrans" cxnId="{FF18E938-0FC3-43B6-BA56-2C6090C0D2CC}">
      <dgm:prSet/>
      <dgm:spPr/>
      <dgm:t>
        <a:bodyPr/>
        <a:lstStyle/>
        <a:p>
          <a:endParaRPr lang="en-US"/>
        </a:p>
      </dgm:t>
    </dgm:pt>
    <dgm:pt modelId="{9819D207-5F48-417F-8176-DD29113894DE}" type="sibTrans" cxnId="{FF18E938-0FC3-43B6-BA56-2C6090C0D2CC}">
      <dgm:prSet/>
      <dgm:spPr/>
      <dgm:t>
        <a:bodyPr/>
        <a:lstStyle/>
        <a:p>
          <a:endParaRPr lang="en-US"/>
        </a:p>
      </dgm:t>
    </dgm:pt>
    <dgm:pt modelId="{145E4A94-4A4C-42C5-AB9A-06DDEC6E438F}">
      <dgm:prSet/>
      <dgm:spPr/>
      <dgm:t>
        <a:bodyPr/>
        <a:lstStyle/>
        <a:p>
          <a:r>
            <a:rPr lang="en-US"/>
            <a:t>Propose to work in goups</a:t>
          </a:r>
        </a:p>
      </dgm:t>
    </dgm:pt>
    <dgm:pt modelId="{E9CECEE3-BB85-4D73-90D7-598C4D46F827}" type="parTrans" cxnId="{588CF958-A953-4495-B55B-7BA6D4EE44B7}">
      <dgm:prSet/>
      <dgm:spPr/>
      <dgm:t>
        <a:bodyPr/>
        <a:lstStyle/>
        <a:p>
          <a:endParaRPr lang="en-US"/>
        </a:p>
      </dgm:t>
    </dgm:pt>
    <dgm:pt modelId="{842B3925-EA4E-4FBF-B8B7-3E16F9E0EE86}" type="sibTrans" cxnId="{588CF958-A953-4495-B55B-7BA6D4EE44B7}">
      <dgm:prSet/>
      <dgm:spPr/>
      <dgm:t>
        <a:bodyPr/>
        <a:lstStyle/>
        <a:p>
          <a:endParaRPr lang="en-US"/>
        </a:p>
      </dgm:t>
    </dgm:pt>
    <dgm:pt modelId="{12843CA2-3901-4F2B-BB9B-1C8E91BAAB9A}">
      <dgm:prSet/>
      <dgm:spPr/>
      <dgm:t>
        <a:bodyPr/>
        <a:lstStyle/>
        <a:p>
          <a:r>
            <a:rPr lang="en-US"/>
            <a:t>Get help when confused</a:t>
          </a:r>
        </a:p>
      </dgm:t>
    </dgm:pt>
    <dgm:pt modelId="{9E08B33E-DD16-493F-AE40-144EE1EDE6BF}" type="parTrans" cxnId="{6D47E219-E7B3-46B0-ADE2-62EF9E11FB0F}">
      <dgm:prSet/>
      <dgm:spPr/>
      <dgm:t>
        <a:bodyPr/>
        <a:lstStyle/>
        <a:p>
          <a:endParaRPr lang="en-US"/>
        </a:p>
      </dgm:t>
    </dgm:pt>
    <dgm:pt modelId="{0F06C372-089D-4645-8B10-1628862C8F11}" type="sibTrans" cxnId="{6D47E219-E7B3-46B0-ADE2-62EF9E11FB0F}">
      <dgm:prSet/>
      <dgm:spPr/>
      <dgm:t>
        <a:bodyPr/>
        <a:lstStyle/>
        <a:p>
          <a:endParaRPr lang="en-US"/>
        </a:p>
      </dgm:t>
    </dgm:pt>
    <dgm:pt modelId="{96D172A9-2274-7446-8079-C12F4EF8405A}" type="pres">
      <dgm:prSet presAssocID="{462F15A4-20B9-42E8-8D34-4EEE1692C2FD}" presName="hierChild1" presStyleCnt="0">
        <dgm:presLayoutVars>
          <dgm:chPref val="1"/>
          <dgm:dir/>
          <dgm:animOne val="branch"/>
          <dgm:animLvl val="lvl"/>
          <dgm:resizeHandles/>
        </dgm:presLayoutVars>
      </dgm:prSet>
      <dgm:spPr/>
    </dgm:pt>
    <dgm:pt modelId="{7A22DCAB-21F7-374E-BAD1-6A41C33B68F3}" type="pres">
      <dgm:prSet presAssocID="{63CD112A-6AC8-4329-B2AC-46EE10200A9E}" presName="hierRoot1" presStyleCnt="0"/>
      <dgm:spPr/>
    </dgm:pt>
    <dgm:pt modelId="{0F839383-FA27-4644-81E0-EFBF48B73113}" type="pres">
      <dgm:prSet presAssocID="{63CD112A-6AC8-4329-B2AC-46EE10200A9E}" presName="composite" presStyleCnt="0"/>
      <dgm:spPr/>
    </dgm:pt>
    <dgm:pt modelId="{EEF5E27C-EFB7-F34B-9C2D-59349377620D}" type="pres">
      <dgm:prSet presAssocID="{63CD112A-6AC8-4329-B2AC-46EE10200A9E}" presName="background" presStyleLbl="node0" presStyleIdx="0" presStyleCnt="4"/>
      <dgm:spPr/>
    </dgm:pt>
    <dgm:pt modelId="{7FCB0C06-9ECB-3F49-8A89-8A99C86384BA}" type="pres">
      <dgm:prSet presAssocID="{63CD112A-6AC8-4329-B2AC-46EE10200A9E}" presName="text" presStyleLbl="fgAcc0" presStyleIdx="0" presStyleCnt="4">
        <dgm:presLayoutVars>
          <dgm:chPref val="3"/>
        </dgm:presLayoutVars>
      </dgm:prSet>
      <dgm:spPr/>
    </dgm:pt>
    <dgm:pt modelId="{83582A99-A668-6A42-B45D-4B9A4CD8FAB0}" type="pres">
      <dgm:prSet presAssocID="{63CD112A-6AC8-4329-B2AC-46EE10200A9E}" presName="hierChild2" presStyleCnt="0"/>
      <dgm:spPr/>
    </dgm:pt>
    <dgm:pt modelId="{962932B6-E766-AD45-8127-7E5FB105E2BF}" type="pres">
      <dgm:prSet presAssocID="{06DAF334-B9E5-4B01-A852-271981F9F371}" presName="hierRoot1" presStyleCnt="0"/>
      <dgm:spPr/>
    </dgm:pt>
    <dgm:pt modelId="{5FA81288-FC4F-0042-9F8D-1088A6D9D8F6}" type="pres">
      <dgm:prSet presAssocID="{06DAF334-B9E5-4B01-A852-271981F9F371}" presName="composite" presStyleCnt="0"/>
      <dgm:spPr/>
    </dgm:pt>
    <dgm:pt modelId="{8E8B00C0-EEF3-2B47-A150-7CBA79806214}" type="pres">
      <dgm:prSet presAssocID="{06DAF334-B9E5-4B01-A852-271981F9F371}" presName="background" presStyleLbl="node0" presStyleIdx="1" presStyleCnt="4"/>
      <dgm:spPr/>
    </dgm:pt>
    <dgm:pt modelId="{7B5EDA1E-4755-EE4F-ADF0-879602EFCACA}" type="pres">
      <dgm:prSet presAssocID="{06DAF334-B9E5-4B01-A852-271981F9F371}" presName="text" presStyleLbl="fgAcc0" presStyleIdx="1" presStyleCnt="4">
        <dgm:presLayoutVars>
          <dgm:chPref val="3"/>
        </dgm:presLayoutVars>
      </dgm:prSet>
      <dgm:spPr/>
    </dgm:pt>
    <dgm:pt modelId="{4059A81B-DC86-E343-98DF-F2C6F7ACBEEB}" type="pres">
      <dgm:prSet presAssocID="{06DAF334-B9E5-4B01-A852-271981F9F371}" presName="hierChild2" presStyleCnt="0"/>
      <dgm:spPr/>
    </dgm:pt>
    <dgm:pt modelId="{76D3FB29-5BF0-C444-B1C0-B13FFBBAE266}" type="pres">
      <dgm:prSet presAssocID="{145E4A94-4A4C-42C5-AB9A-06DDEC6E438F}" presName="hierRoot1" presStyleCnt="0"/>
      <dgm:spPr/>
    </dgm:pt>
    <dgm:pt modelId="{60270ACD-AEDD-6343-9159-4037598D099E}" type="pres">
      <dgm:prSet presAssocID="{145E4A94-4A4C-42C5-AB9A-06DDEC6E438F}" presName="composite" presStyleCnt="0"/>
      <dgm:spPr/>
    </dgm:pt>
    <dgm:pt modelId="{01E32467-4DD8-0542-A664-3F93BB3EF91E}" type="pres">
      <dgm:prSet presAssocID="{145E4A94-4A4C-42C5-AB9A-06DDEC6E438F}" presName="background" presStyleLbl="node0" presStyleIdx="2" presStyleCnt="4"/>
      <dgm:spPr/>
    </dgm:pt>
    <dgm:pt modelId="{3FD7D9A0-6728-0041-AEAA-AA3BB60E5878}" type="pres">
      <dgm:prSet presAssocID="{145E4A94-4A4C-42C5-AB9A-06DDEC6E438F}" presName="text" presStyleLbl="fgAcc0" presStyleIdx="2" presStyleCnt="4">
        <dgm:presLayoutVars>
          <dgm:chPref val="3"/>
        </dgm:presLayoutVars>
      </dgm:prSet>
      <dgm:spPr/>
    </dgm:pt>
    <dgm:pt modelId="{A3E45475-2ED6-B943-A953-41AEC21FDCA7}" type="pres">
      <dgm:prSet presAssocID="{145E4A94-4A4C-42C5-AB9A-06DDEC6E438F}" presName="hierChild2" presStyleCnt="0"/>
      <dgm:spPr/>
    </dgm:pt>
    <dgm:pt modelId="{FE2BF38D-7220-1C47-8669-7D37B6E2059D}" type="pres">
      <dgm:prSet presAssocID="{12843CA2-3901-4F2B-BB9B-1C8E91BAAB9A}" presName="hierRoot1" presStyleCnt="0"/>
      <dgm:spPr/>
    </dgm:pt>
    <dgm:pt modelId="{43E09244-FDED-9F4D-8E8E-8E0543C924A9}" type="pres">
      <dgm:prSet presAssocID="{12843CA2-3901-4F2B-BB9B-1C8E91BAAB9A}" presName="composite" presStyleCnt="0"/>
      <dgm:spPr/>
    </dgm:pt>
    <dgm:pt modelId="{5E56B446-4959-334B-8481-A8484BF0CE2B}" type="pres">
      <dgm:prSet presAssocID="{12843CA2-3901-4F2B-BB9B-1C8E91BAAB9A}" presName="background" presStyleLbl="node0" presStyleIdx="3" presStyleCnt="4"/>
      <dgm:spPr/>
    </dgm:pt>
    <dgm:pt modelId="{87B95126-229B-E14C-B697-C103B08A59FB}" type="pres">
      <dgm:prSet presAssocID="{12843CA2-3901-4F2B-BB9B-1C8E91BAAB9A}" presName="text" presStyleLbl="fgAcc0" presStyleIdx="3" presStyleCnt="4">
        <dgm:presLayoutVars>
          <dgm:chPref val="3"/>
        </dgm:presLayoutVars>
      </dgm:prSet>
      <dgm:spPr/>
    </dgm:pt>
    <dgm:pt modelId="{9B517CBB-8A73-EE43-BE8C-37F6F07536AB}" type="pres">
      <dgm:prSet presAssocID="{12843CA2-3901-4F2B-BB9B-1C8E91BAAB9A}" presName="hierChild2" presStyleCnt="0"/>
      <dgm:spPr/>
    </dgm:pt>
  </dgm:ptLst>
  <dgm:cxnLst>
    <dgm:cxn modelId="{593C520F-1F7F-9C4D-AABC-2643DBB1064D}" type="presOf" srcId="{12843CA2-3901-4F2B-BB9B-1C8E91BAAB9A}" destId="{87B95126-229B-E14C-B697-C103B08A59FB}" srcOrd="0" destOrd="0" presId="urn:microsoft.com/office/officeart/2005/8/layout/hierarchy1"/>
    <dgm:cxn modelId="{6D47E219-E7B3-46B0-ADE2-62EF9E11FB0F}" srcId="{462F15A4-20B9-42E8-8D34-4EEE1692C2FD}" destId="{12843CA2-3901-4F2B-BB9B-1C8E91BAAB9A}" srcOrd="3" destOrd="0" parTransId="{9E08B33E-DD16-493F-AE40-144EE1EDE6BF}" sibTransId="{0F06C372-089D-4645-8B10-1628862C8F11}"/>
    <dgm:cxn modelId="{FF18E938-0FC3-43B6-BA56-2C6090C0D2CC}" srcId="{462F15A4-20B9-42E8-8D34-4EEE1692C2FD}" destId="{06DAF334-B9E5-4B01-A852-271981F9F371}" srcOrd="1" destOrd="0" parTransId="{E26A4640-6021-4525-8940-B55DD1E959DB}" sibTransId="{9819D207-5F48-417F-8176-DD29113894DE}"/>
    <dgm:cxn modelId="{C97DBA48-8752-3547-ABAA-843E37B6A60B}" type="presOf" srcId="{462F15A4-20B9-42E8-8D34-4EEE1692C2FD}" destId="{96D172A9-2274-7446-8079-C12F4EF8405A}" srcOrd="0" destOrd="0" presId="urn:microsoft.com/office/officeart/2005/8/layout/hierarchy1"/>
    <dgm:cxn modelId="{588CF958-A953-4495-B55B-7BA6D4EE44B7}" srcId="{462F15A4-20B9-42E8-8D34-4EEE1692C2FD}" destId="{145E4A94-4A4C-42C5-AB9A-06DDEC6E438F}" srcOrd="2" destOrd="0" parTransId="{E9CECEE3-BB85-4D73-90D7-598C4D46F827}" sibTransId="{842B3925-EA4E-4FBF-B8B7-3E16F9E0EE86}"/>
    <dgm:cxn modelId="{BDF2207A-895A-1C4F-A4E8-A78F1575D810}" type="presOf" srcId="{06DAF334-B9E5-4B01-A852-271981F9F371}" destId="{7B5EDA1E-4755-EE4F-ADF0-879602EFCACA}" srcOrd="0" destOrd="0" presId="urn:microsoft.com/office/officeart/2005/8/layout/hierarchy1"/>
    <dgm:cxn modelId="{0810A59A-65F2-C44D-86CD-D927F4C09164}" type="presOf" srcId="{145E4A94-4A4C-42C5-AB9A-06DDEC6E438F}" destId="{3FD7D9A0-6728-0041-AEAA-AA3BB60E5878}" srcOrd="0" destOrd="0" presId="urn:microsoft.com/office/officeart/2005/8/layout/hierarchy1"/>
    <dgm:cxn modelId="{4EBCCBAE-7BDD-2D47-914E-39E5BD102585}" type="presOf" srcId="{63CD112A-6AC8-4329-B2AC-46EE10200A9E}" destId="{7FCB0C06-9ECB-3F49-8A89-8A99C86384BA}" srcOrd="0" destOrd="0" presId="urn:microsoft.com/office/officeart/2005/8/layout/hierarchy1"/>
    <dgm:cxn modelId="{694250BB-AF69-4F8D-B201-85BA3F6922C0}" srcId="{462F15A4-20B9-42E8-8D34-4EEE1692C2FD}" destId="{63CD112A-6AC8-4329-B2AC-46EE10200A9E}" srcOrd="0" destOrd="0" parTransId="{ED041504-E81D-45C1-A59A-02F2C49700E2}" sibTransId="{A2851C43-B57C-4FDC-80C2-5772C8CB0F2B}"/>
    <dgm:cxn modelId="{341CC54C-7632-304E-96F3-67005B60334B}" type="presParOf" srcId="{96D172A9-2274-7446-8079-C12F4EF8405A}" destId="{7A22DCAB-21F7-374E-BAD1-6A41C33B68F3}" srcOrd="0" destOrd="0" presId="urn:microsoft.com/office/officeart/2005/8/layout/hierarchy1"/>
    <dgm:cxn modelId="{C3C742FA-E2B1-B64D-A26F-5E0CF203C2BD}" type="presParOf" srcId="{7A22DCAB-21F7-374E-BAD1-6A41C33B68F3}" destId="{0F839383-FA27-4644-81E0-EFBF48B73113}" srcOrd="0" destOrd="0" presId="urn:microsoft.com/office/officeart/2005/8/layout/hierarchy1"/>
    <dgm:cxn modelId="{176532BF-53ED-5344-B4E1-6B2BC244488D}" type="presParOf" srcId="{0F839383-FA27-4644-81E0-EFBF48B73113}" destId="{EEF5E27C-EFB7-F34B-9C2D-59349377620D}" srcOrd="0" destOrd="0" presId="urn:microsoft.com/office/officeart/2005/8/layout/hierarchy1"/>
    <dgm:cxn modelId="{BBF7E49A-5B29-924F-A028-47B36757E4E0}" type="presParOf" srcId="{0F839383-FA27-4644-81E0-EFBF48B73113}" destId="{7FCB0C06-9ECB-3F49-8A89-8A99C86384BA}" srcOrd="1" destOrd="0" presId="urn:microsoft.com/office/officeart/2005/8/layout/hierarchy1"/>
    <dgm:cxn modelId="{5C36E115-A071-0741-9916-EA257EFBC2AB}" type="presParOf" srcId="{7A22DCAB-21F7-374E-BAD1-6A41C33B68F3}" destId="{83582A99-A668-6A42-B45D-4B9A4CD8FAB0}" srcOrd="1" destOrd="0" presId="urn:microsoft.com/office/officeart/2005/8/layout/hierarchy1"/>
    <dgm:cxn modelId="{557756EA-7766-C347-A759-837AD0932CA2}" type="presParOf" srcId="{96D172A9-2274-7446-8079-C12F4EF8405A}" destId="{962932B6-E766-AD45-8127-7E5FB105E2BF}" srcOrd="1" destOrd="0" presId="urn:microsoft.com/office/officeart/2005/8/layout/hierarchy1"/>
    <dgm:cxn modelId="{A8C86F6F-88E1-474F-8D24-8CEC4C51E417}" type="presParOf" srcId="{962932B6-E766-AD45-8127-7E5FB105E2BF}" destId="{5FA81288-FC4F-0042-9F8D-1088A6D9D8F6}" srcOrd="0" destOrd="0" presId="urn:microsoft.com/office/officeart/2005/8/layout/hierarchy1"/>
    <dgm:cxn modelId="{E8D2D5C8-C518-414D-937A-3032FECDAEFB}" type="presParOf" srcId="{5FA81288-FC4F-0042-9F8D-1088A6D9D8F6}" destId="{8E8B00C0-EEF3-2B47-A150-7CBA79806214}" srcOrd="0" destOrd="0" presId="urn:microsoft.com/office/officeart/2005/8/layout/hierarchy1"/>
    <dgm:cxn modelId="{75C6B482-E7B6-5C42-B0B0-0186D9339561}" type="presParOf" srcId="{5FA81288-FC4F-0042-9F8D-1088A6D9D8F6}" destId="{7B5EDA1E-4755-EE4F-ADF0-879602EFCACA}" srcOrd="1" destOrd="0" presId="urn:microsoft.com/office/officeart/2005/8/layout/hierarchy1"/>
    <dgm:cxn modelId="{2C9ACA63-E94C-7B4F-A455-3A3A9A27BA1C}" type="presParOf" srcId="{962932B6-E766-AD45-8127-7E5FB105E2BF}" destId="{4059A81B-DC86-E343-98DF-F2C6F7ACBEEB}" srcOrd="1" destOrd="0" presId="urn:microsoft.com/office/officeart/2005/8/layout/hierarchy1"/>
    <dgm:cxn modelId="{E55CD333-C83C-DE46-8635-A77A2D79490D}" type="presParOf" srcId="{96D172A9-2274-7446-8079-C12F4EF8405A}" destId="{76D3FB29-5BF0-C444-B1C0-B13FFBBAE266}" srcOrd="2" destOrd="0" presId="urn:microsoft.com/office/officeart/2005/8/layout/hierarchy1"/>
    <dgm:cxn modelId="{2724DD81-3E6C-5C4A-8163-90394C2D4803}" type="presParOf" srcId="{76D3FB29-5BF0-C444-B1C0-B13FFBBAE266}" destId="{60270ACD-AEDD-6343-9159-4037598D099E}" srcOrd="0" destOrd="0" presId="urn:microsoft.com/office/officeart/2005/8/layout/hierarchy1"/>
    <dgm:cxn modelId="{2CDC0EFC-1B9C-C440-BF3E-F914DC8DC1FD}" type="presParOf" srcId="{60270ACD-AEDD-6343-9159-4037598D099E}" destId="{01E32467-4DD8-0542-A664-3F93BB3EF91E}" srcOrd="0" destOrd="0" presId="urn:microsoft.com/office/officeart/2005/8/layout/hierarchy1"/>
    <dgm:cxn modelId="{976FA22F-0503-0F43-A26D-D11B37E623D0}" type="presParOf" srcId="{60270ACD-AEDD-6343-9159-4037598D099E}" destId="{3FD7D9A0-6728-0041-AEAA-AA3BB60E5878}" srcOrd="1" destOrd="0" presId="urn:microsoft.com/office/officeart/2005/8/layout/hierarchy1"/>
    <dgm:cxn modelId="{3B5E3165-8B0C-2845-90C2-6AB4E2BE2559}" type="presParOf" srcId="{76D3FB29-5BF0-C444-B1C0-B13FFBBAE266}" destId="{A3E45475-2ED6-B943-A953-41AEC21FDCA7}" srcOrd="1" destOrd="0" presId="urn:microsoft.com/office/officeart/2005/8/layout/hierarchy1"/>
    <dgm:cxn modelId="{C5039023-30BF-0348-BFCF-BEF5CF47916E}" type="presParOf" srcId="{96D172A9-2274-7446-8079-C12F4EF8405A}" destId="{FE2BF38D-7220-1C47-8669-7D37B6E2059D}" srcOrd="3" destOrd="0" presId="urn:microsoft.com/office/officeart/2005/8/layout/hierarchy1"/>
    <dgm:cxn modelId="{92419C97-3F07-804B-8D5A-A539541EFD0F}" type="presParOf" srcId="{FE2BF38D-7220-1C47-8669-7D37B6E2059D}" destId="{43E09244-FDED-9F4D-8E8E-8E0543C924A9}" srcOrd="0" destOrd="0" presId="urn:microsoft.com/office/officeart/2005/8/layout/hierarchy1"/>
    <dgm:cxn modelId="{B8EC473B-893D-5545-A518-9098ED4F07DF}" type="presParOf" srcId="{43E09244-FDED-9F4D-8E8E-8E0543C924A9}" destId="{5E56B446-4959-334B-8481-A8484BF0CE2B}" srcOrd="0" destOrd="0" presId="urn:microsoft.com/office/officeart/2005/8/layout/hierarchy1"/>
    <dgm:cxn modelId="{876ECCF9-E432-F949-9E9C-E3ED0C3986B6}" type="presParOf" srcId="{43E09244-FDED-9F4D-8E8E-8E0543C924A9}" destId="{87B95126-229B-E14C-B697-C103B08A59FB}" srcOrd="1" destOrd="0" presId="urn:microsoft.com/office/officeart/2005/8/layout/hierarchy1"/>
    <dgm:cxn modelId="{F374C959-8AAF-824F-9799-2053A47F0C4D}" type="presParOf" srcId="{FE2BF38D-7220-1C47-8669-7D37B6E2059D}" destId="{9B517CBB-8A73-EE43-BE8C-37F6F07536A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09313D1-02CC-439C-A96E-9EC482A2A24A}"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2F991911-A47F-4193-ADFB-D65E199AF7DA}">
      <dgm:prSet/>
      <dgm:spPr/>
      <dgm:t>
        <a:bodyPr/>
        <a:lstStyle/>
        <a:p>
          <a:r>
            <a:rPr lang="en-US"/>
            <a:t>New collegues</a:t>
          </a:r>
        </a:p>
      </dgm:t>
    </dgm:pt>
    <dgm:pt modelId="{10469E1C-8946-4D24-9F87-8386D70B3783}" type="parTrans" cxnId="{5FFE0B31-B6E4-488A-B14C-C6625442889C}">
      <dgm:prSet/>
      <dgm:spPr/>
      <dgm:t>
        <a:bodyPr/>
        <a:lstStyle/>
        <a:p>
          <a:endParaRPr lang="en-US"/>
        </a:p>
      </dgm:t>
    </dgm:pt>
    <dgm:pt modelId="{8DE1C400-DE25-4426-BB50-FD3BC1553ABE}" type="sibTrans" cxnId="{5FFE0B31-B6E4-488A-B14C-C6625442889C}">
      <dgm:prSet/>
      <dgm:spPr/>
      <dgm:t>
        <a:bodyPr/>
        <a:lstStyle/>
        <a:p>
          <a:endParaRPr lang="en-US"/>
        </a:p>
      </dgm:t>
    </dgm:pt>
    <dgm:pt modelId="{DBCB53E1-59B6-4A35-8FEC-A32C3FA2107C}">
      <dgm:prSet/>
      <dgm:spPr/>
      <dgm:t>
        <a:bodyPr/>
        <a:lstStyle/>
        <a:p>
          <a:r>
            <a:rPr lang="en-US"/>
            <a:t>Other ideas than mine</a:t>
          </a:r>
        </a:p>
      </dgm:t>
    </dgm:pt>
    <dgm:pt modelId="{2AD8EEBC-C2E0-4A42-A699-B51967C521D0}" type="parTrans" cxnId="{73527992-B1D6-4A7B-8F3F-D6884C79BEB8}">
      <dgm:prSet/>
      <dgm:spPr/>
      <dgm:t>
        <a:bodyPr/>
        <a:lstStyle/>
        <a:p>
          <a:endParaRPr lang="en-US"/>
        </a:p>
      </dgm:t>
    </dgm:pt>
    <dgm:pt modelId="{2ED060C6-522D-4BED-9500-A5206F47DBE2}" type="sibTrans" cxnId="{73527992-B1D6-4A7B-8F3F-D6884C79BEB8}">
      <dgm:prSet/>
      <dgm:spPr/>
      <dgm:t>
        <a:bodyPr/>
        <a:lstStyle/>
        <a:p>
          <a:endParaRPr lang="en-US"/>
        </a:p>
      </dgm:t>
    </dgm:pt>
    <dgm:pt modelId="{D260304E-5B4F-456B-A015-79BEE7288D75}">
      <dgm:prSet/>
      <dgm:spPr/>
      <dgm:t>
        <a:bodyPr/>
        <a:lstStyle/>
        <a:p>
          <a:r>
            <a:rPr lang="en-US"/>
            <a:t>Lack of focuse</a:t>
          </a:r>
        </a:p>
      </dgm:t>
    </dgm:pt>
    <dgm:pt modelId="{CB875E59-B566-44ED-AD34-3DDE37202C41}" type="parTrans" cxnId="{6AF40D44-35B0-43AC-8579-F78DA01C024F}">
      <dgm:prSet/>
      <dgm:spPr/>
      <dgm:t>
        <a:bodyPr/>
        <a:lstStyle/>
        <a:p>
          <a:endParaRPr lang="en-US"/>
        </a:p>
      </dgm:t>
    </dgm:pt>
    <dgm:pt modelId="{ABA16FD7-F9CC-431A-A748-F27D1260EDB4}" type="sibTrans" cxnId="{6AF40D44-35B0-43AC-8579-F78DA01C024F}">
      <dgm:prSet/>
      <dgm:spPr/>
      <dgm:t>
        <a:bodyPr/>
        <a:lstStyle/>
        <a:p>
          <a:endParaRPr lang="en-US"/>
        </a:p>
      </dgm:t>
    </dgm:pt>
    <dgm:pt modelId="{9B6B7ABC-012E-4973-B19F-8E7515177F1C}">
      <dgm:prSet/>
      <dgm:spPr/>
      <dgm:t>
        <a:bodyPr/>
        <a:lstStyle/>
        <a:p>
          <a:r>
            <a:rPr lang="en-US"/>
            <a:t>Selfishness</a:t>
          </a:r>
        </a:p>
      </dgm:t>
    </dgm:pt>
    <dgm:pt modelId="{D5D0C952-0A8F-4EF1-8FE1-1E210320C785}" type="parTrans" cxnId="{D9296104-9B05-4B95-902F-D94BCA13A6D4}">
      <dgm:prSet/>
      <dgm:spPr/>
      <dgm:t>
        <a:bodyPr/>
        <a:lstStyle/>
        <a:p>
          <a:endParaRPr lang="en-US"/>
        </a:p>
      </dgm:t>
    </dgm:pt>
    <dgm:pt modelId="{84CB011B-3179-4030-A0DD-AC4929749B91}" type="sibTrans" cxnId="{D9296104-9B05-4B95-902F-D94BCA13A6D4}">
      <dgm:prSet/>
      <dgm:spPr/>
      <dgm:t>
        <a:bodyPr/>
        <a:lstStyle/>
        <a:p>
          <a:endParaRPr lang="en-US"/>
        </a:p>
      </dgm:t>
    </dgm:pt>
    <dgm:pt modelId="{5C093A39-38F1-4D30-9543-E5B0199C1E90}">
      <dgm:prSet/>
      <dgm:spPr/>
      <dgm:t>
        <a:bodyPr/>
        <a:lstStyle/>
        <a:p>
          <a:r>
            <a:rPr lang="en-US"/>
            <a:t>Close minded people</a:t>
          </a:r>
        </a:p>
      </dgm:t>
    </dgm:pt>
    <dgm:pt modelId="{C07F8804-E01C-4295-A856-D5BE33C0A9A5}" type="parTrans" cxnId="{289DE377-673E-4EAE-AB8A-6D59194F67CA}">
      <dgm:prSet/>
      <dgm:spPr/>
      <dgm:t>
        <a:bodyPr/>
        <a:lstStyle/>
        <a:p>
          <a:endParaRPr lang="en-US"/>
        </a:p>
      </dgm:t>
    </dgm:pt>
    <dgm:pt modelId="{92EC69AB-FE44-48AB-992A-FDDD1D0D3A01}" type="sibTrans" cxnId="{289DE377-673E-4EAE-AB8A-6D59194F67CA}">
      <dgm:prSet/>
      <dgm:spPr/>
      <dgm:t>
        <a:bodyPr/>
        <a:lstStyle/>
        <a:p>
          <a:endParaRPr lang="en-US"/>
        </a:p>
      </dgm:t>
    </dgm:pt>
    <dgm:pt modelId="{2886C0CE-746B-934E-B0EB-51CB78EA3E31}" type="pres">
      <dgm:prSet presAssocID="{709313D1-02CC-439C-A96E-9EC482A2A24A}" presName="vert0" presStyleCnt="0">
        <dgm:presLayoutVars>
          <dgm:dir/>
          <dgm:animOne val="branch"/>
          <dgm:animLvl val="lvl"/>
        </dgm:presLayoutVars>
      </dgm:prSet>
      <dgm:spPr/>
    </dgm:pt>
    <dgm:pt modelId="{49C5E109-441B-3842-A6F8-07A89D009772}" type="pres">
      <dgm:prSet presAssocID="{2F991911-A47F-4193-ADFB-D65E199AF7DA}" presName="thickLine" presStyleLbl="alignNode1" presStyleIdx="0" presStyleCnt="5"/>
      <dgm:spPr/>
    </dgm:pt>
    <dgm:pt modelId="{9BA3B436-2DB9-B341-950F-234916850A5F}" type="pres">
      <dgm:prSet presAssocID="{2F991911-A47F-4193-ADFB-D65E199AF7DA}" presName="horz1" presStyleCnt="0"/>
      <dgm:spPr/>
    </dgm:pt>
    <dgm:pt modelId="{02D0DF9C-F7BE-0B46-8C0E-25A2A507318B}" type="pres">
      <dgm:prSet presAssocID="{2F991911-A47F-4193-ADFB-D65E199AF7DA}" presName="tx1" presStyleLbl="revTx" presStyleIdx="0" presStyleCnt="5"/>
      <dgm:spPr/>
    </dgm:pt>
    <dgm:pt modelId="{68DF8E33-8FE7-4446-B786-3187FFF86C9D}" type="pres">
      <dgm:prSet presAssocID="{2F991911-A47F-4193-ADFB-D65E199AF7DA}" presName="vert1" presStyleCnt="0"/>
      <dgm:spPr/>
    </dgm:pt>
    <dgm:pt modelId="{BB2AE644-5DBE-DE46-8371-53C1C7B4C9DC}" type="pres">
      <dgm:prSet presAssocID="{DBCB53E1-59B6-4A35-8FEC-A32C3FA2107C}" presName="thickLine" presStyleLbl="alignNode1" presStyleIdx="1" presStyleCnt="5"/>
      <dgm:spPr/>
    </dgm:pt>
    <dgm:pt modelId="{58A0F52C-753B-944C-87C7-6A65C78AB2A9}" type="pres">
      <dgm:prSet presAssocID="{DBCB53E1-59B6-4A35-8FEC-A32C3FA2107C}" presName="horz1" presStyleCnt="0"/>
      <dgm:spPr/>
    </dgm:pt>
    <dgm:pt modelId="{97009683-1B81-464F-8546-0D9D3759713B}" type="pres">
      <dgm:prSet presAssocID="{DBCB53E1-59B6-4A35-8FEC-A32C3FA2107C}" presName="tx1" presStyleLbl="revTx" presStyleIdx="1" presStyleCnt="5"/>
      <dgm:spPr/>
    </dgm:pt>
    <dgm:pt modelId="{48E4E86A-B3D0-D943-B31A-128CE51324DF}" type="pres">
      <dgm:prSet presAssocID="{DBCB53E1-59B6-4A35-8FEC-A32C3FA2107C}" presName="vert1" presStyleCnt="0"/>
      <dgm:spPr/>
    </dgm:pt>
    <dgm:pt modelId="{46AA1EEA-5AA5-9E49-9F59-9EF334404D9A}" type="pres">
      <dgm:prSet presAssocID="{D260304E-5B4F-456B-A015-79BEE7288D75}" presName="thickLine" presStyleLbl="alignNode1" presStyleIdx="2" presStyleCnt="5"/>
      <dgm:spPr/>
    </dgm:pt>
    <dgm:pt modelId="{CDF341D3-A331-4E4A-929A-AE3C50565F1F}" type="pres">
      <dgm:prSet presAssocID="{D260304E-5B4F-456B-A015-79BEE7288D75}" presName="horz1" presStyleCnt="0"/>
      <dgm:spPr/>
    </dgm:pt>
    <dgm:pt modelId="{0F091D24-167B-2144-B045-36FF13968464}" type="pres">
      <dgm:prSet presAssocID="{D260304E-5B4F-456B-A015-79BEE7288D75}" presName="tx1" presStyleLbl="revTx" presStyleIdx="2" presStyleCnt="5"/>
      <dgm:spPr/>
    </dgm:pt>
    <dgm:pt modelId="{AC78BCE1-3A47-9744-8245-606EEB7F0A77}" type="pres">
      <dgm:prSet presAssocID="{D260304E-5B4F-456B-A015-79BEE7288D75}" presName="vert1" presStyleCnt="0"/>
      <dgm:spPr/>
    </dgm:pt>
    <dgm:pt modelId="{A8085069-2141-C64E-9FCB-60E2BFF50613}" type="pres">
      <dgm:prSet presAssocID="{9B6B7ABC-012E-4973-B19F-8E7515177F1C}" presName="thickLine" presStyleLbl="alignNode1" presStyleIdx="3" presStyleCnt="5"/>
      <dgm:spPr/>
    </dgm:pt>
    <dgm:pt modelId="{97D95A39-5C73-894D-AC75-CB00F44865A1}" type="pres">
      <dgm:prSet presAssocID="{9B6B7ABC-012E-4973-B19F-8E7515177F1C}" presName="horz1" presStyleCnt="0"/>
      <dgm:spPr/>
    </dgm:pt>
    <dgm:pt modelId="{1B040012-33DA-744F-9ED9-CFD517699CBD}" type="pres">
      <dgm:prSet presAssocID="{9B6B7ABC-012E-4973-B19F-8E7515177F1C}" presName="tx1" presStyleLbl="revTx" presStyleIdx="3" presStyleCnt="5"/>
      <dgm:spPr/>
    </dgm:pt>
    <dgm:pt modelId="{CCCAA6B0-E7F8-3B4D-A328-0F8D199BD1A6}" type="pres">
      <dgm:prSet presAssocID="{9B6B7ABC-012E-4973-B19F-8E7515177F1C}" presName="vert1" presStyleCnt="0"/>
      <dgm:spPr/>
    </dgm:pt>
    <dgm:pt modelId="{0149485B-C7E9-114F-8653-910B448A33B5}" type="pres">
      <dgm:prSet presAssocID="{5C093A39-38F1-4D30-9543-E5B0199C1E90}" presName="thickLine" presStyleLbl="alignNode1" presStyleIdx="4" presStyleCnt="5"/>
      <dgm:spPr/>
    </dgm:pt>
    <dgm:pt modelId="{5C249F0B-019A-FA4E-B9CA-EEEAA59A37AE}" type="pres">
      <dgm:prSet presAssocID="{5C093A39-38F1-4D30-9543-E5B0199C1E90}" presName="horz1" presStyleCnt="0"/>
      <dgm:spPr/>
    </dgm:pt>
    <dgm:pt modelId="{5FB0DB12-60FB-7147-9BC5-9F460F679F96}" type="pres">
      <dgm:prSet presAssocID="{5C093A39-38F1-4D30-9543-E5B0199C1E90}" presName="tx1" presStyleLbl="revTx" presStyleIdx="4" presStyleCnt="5"/>
      <dgm:spPr/>
    </dgm:pt>
    <dgm:pt modelId="{D725346C-A63B-D74A-9B7A-F22C91FAFCC3}" type="pres">
      <dgm:prSet presAssocID="{5C093A39-38F1-4D30-9543-E5B0199C1E90}" presName="vert1" presStyleCnt="0"/>
      <dgm:spPr/>
    </dgm:pt>
  </dgm:ptLst>
  <dgm:cxnLst>
    <dgm:cxn modelId="{D9296104-9B05-4B95-902F-D94BCA13A6D4}" srcId="{709313D1-02CC-439C-A96E-9EC482A2A24A}" destId="{9B6B7ABC-012E-4973-B19F-8E7515177F1C}" srcOrd="3" destOrd="0" parTransId="{D5D0C952-0A8F-4EF1-8FE1-1E210320C785}" sibTransId="{84CB011B-3179-4030-A0DD-AC4929749B91}"/>
    <dgm:cxn modelId="{E0F8AD29-759F-E845-93BD-8CC74C031567}" type="presOf" srcId="{5C093A39-38F1-4D30-9543-E5B0199C1E90}" destId="{5FB0DB12-60FB-7147-9BC5-9F460F679F96}" srcOrd="0" destOrd="0" presId="urn:microsoft.com/office/officeart/2008/layout/LinedList"/>
    <dgm:cxn modelId="{5FFE0B31-B6E4-488A-B14C-C6625442889C}" srcId="{709313D1-02CC-439C-A96E-9EC482A2A24A}" destId="{2F991911-A47F-4193-ADFB-D65E199AF7DA}" srcOrd="0" destOrd="0" parTransId="{10469E1C-8946-4D24-9F87-8386D70B3783}" sibTransId="{8DE1C400-DE25-4426-BB50-FD3BC1553ABE}"/>
    <dgm:cxn modelId="{6AF40D44-35B0-43AC-8579-F78DA01C024F}" srcId="{709313D1-02CC-439C-A96E-9EC482A2A24A}" destId="{D260304E-5B4F-456B-A015-79BEE7288D75}" srcOrd="2" destOrd="0" parTransId="{CB875E59-B566-44ED-AD34-3DDE37202C41}" sibTransId="{ABA16FD7-F9CC-431A-A748-F27D1260EDB4}"/>
    <dgm:cxn modelId="{0956D76E-47D2-AA44-A6F2-BCFD95E3D58E}" type="presOf" srcId="{2F991911-A47F-4193-ADFB-D65E199AF7DA}" destId="{02D0DF9C-F7BE-0B46-8C0E-25A2A507318B}" srcOrd="0" destOrd="0" presId="urn:microsoft.com/office/officeart/2008/layout/LinedList"/>
    <dgm:cxn modelId="{289DE377-673E-4EAE-AB8A-6D59194F67CA}" srcId="{709313D1-02CC-439C-A96E-9EC482A2A24A}" destId="{5C093A39-38F1-4D30-9543-E5B0199C1E90}" srcOrd="4" destOrd="0" parTransId="{C07F8804-E01C-4295-A856-D5BE33C0A9A5}" sibTransId="{92EC69AB-FE44-48AB-992A-FDDD1D0D3A01}"/>
    <dgm:cxn modelId="{6C7AB485-F6CB-E84F-88AC-3D7DA8FFBE6F}" type="presOf" srcId="{D260304E-5B4F-456B-A015-79BEE7288D75}" destId="{0F091D24-167B-2144-B045-36FF13968464}" srcOrd="0" destOrd="0" presId="urn:microsoft.com/office/officeart/2008/layout/LinedList"/>
    <dgm:cxn modelId="{F856BE88-FA9C-BA48-B9F7-EA23C45E4A0E}" type="presOf" srcId="{9B6B7ABC-012E-4973-B19F-8E7515177F1C}" destId="{1B040012-33DA-744F-9ED9-CFD517699CBD}" srcOrd="0" destOrd="0" presId="urn:microsoft.com/office/officeart/2008/layout/LinedList"/>
    <dgm:cxn modelId="{73527992-B1D6-4A7B-8F3F-D6884C79BEB8}" srcId="{709313D1-02CC-439C-A96E-9EC482A2A24A}" destId="{DBCB53E1-59B6-4A35-8FEC-A32C3FA2107C}" srcOrd="1" destOrd="0" parTransId="{2AD8EEBC-C2E0-4A42-A699-B51967C521D0}" sibTransId="{2ED060C6-522D-4BED-9500-A5206F47DBE2}"/>
    <dgm:cxn modelId="{B29DAEDC-BC55-5E42-A8A4-72777E157A89}" type="presOf" srcId="{DBCB53E1-59B6-4A35-8FEC-A32C3FA2107C}" destId="{97009683-1B81-464F-8546-0D9D3759713B}" srcOrd="0" destOrd="0" presId="urn:microsoft.com/office/officeart/2008/layout/LinedList"/>
    <dgm:cxn modelId="{4A892AFC-7C61-0B4A-83B3-274345979E72}" type="presOf" srcId="{709313D1-02CC-439C-A96E-9EC482A2A24A}" destId="{2886C0CE-746B-934E-B0EB-51CB78EA3E31}" srcOrd="0" destOrd="0" presId="urn:microsoft.com/office/officeart/2008/layout/LinedList"/>
    <dgm:cxn modelId="{509FD5CC-B119-8049-BA5F-7E077BEB266C}" type="presParOf" srcId="{2886C0CE-746B-934E-B0EB-51CB78EA3E31}" destId="{49C5E109-441B-3842-A6F8-07A89D009772}" srcOrd="0" destOrd="0" presId="urn:microsoft.com/office/officeart/2008/layout/LinedList"/>
    <dgm:cxn modelId="{2E073CDB-D894-144D-AFA2-6EE508478A8C}" type="presParOf" srcId="{2886C0CE-746B-934E-B0EB-51CB78EA3E31}" destId="{9BA3B436-2DB9-B341-950F-234916850A5F}" srcOrd="1" destOrd="0" presId="urn:microsoft.com/office/officeart/2008/layout/LinedList"/>
    <dgm:cxn modelId="{A064219B-B1DC-AC4C-8DD6-DFB79A5CDD2B}" type="presParOf" srcId="{9BA3B436-2DB9-B341-950F-234916850A5F}" destId="{02D0DF9C-F7BE-0B46-8C0E-25A2A507318B}" srcOrd="0" destOrd="0" presId="urn:microsoft.com/office/officeart/2008/layout/LinedList"/>
    <dgm:cxn modelId="{9272DCFA-5ADB-9C48-961C-7DC24DC31674}" type="presParOf" srcId="{9BA3B436-2DB9-B341-950F-234916850A5F}" destId="{68DF8E33-8FE7-4446-B786-3187FFF86C9D}" srcOrd="1" destOrd="0" presId="urn:microsoft.com/office/officeart/2008/layout/LinedList"/>
    <dgm:cxn modelId="{6063B6C6-0148-CA4D-BE9F-F243B803D247}" type="presParOf" srcId="{2886C0CE-746B-934E-B0EB-51CB78EA3E31}" destId="{BB2AE644-5DBE-DE46-8371-53C1C7B4C9DC}" srcOrd="2" destOrd="0" presId="urn:microsoft.com/office/officeart/2008/layout/LinedList"/>
    <dgm:cxn modelId="{55B039DF-B146-E043-BDA4-1023D3B31D45}" type="presParOf" srcId="{2886C0CE-746B-934E-B0EB-51CB78EA3E31}" destId="{58A0F52C-753B-944C-87C7-6A65C78AB2A9}" srcOrd="3" destOrd="0" presId="urn:microsoft.com/office/officeart/2008/layout/LinedList"/>
    <dgm:cxn modelId="{87294DF5-F5D5-D547-B231-C6D6498D6FBE}" type="presParOf" srcId="{58A0F52C-753B-944C-87C7-6A65C78AB2A9}" destId="{97009683-1B81-464F-8546-0D9D3759713B}" srcOrd="0" destOrd="0" presId="urn:microsoft.com/office/officeart/2008/layout/LinedList"/>
    <dgm:cxn modelId="{F40C56FA-A692-EE4A-B298-C2EE94429151}" type="presParOf" srcId="{58A0F52C-753B-944C-87C7-6A65C78AB2A9}" destId="{48E4E86A-B3D0-D943-B31A-128CE51324DF}" srcOrd="1" destOrd="0" presId="urn:microsoft.com/office/officeart/2008/layout/LinedList"/>
    <dgm:cxn modelId="{FB5183F9-8910-8F43-9DB8-452136C906CA}" type="presParOf" srcId="{2886C0CE-746B-934E-B0EB-51CB78EA3E31}" destId="{46AA1EEA-5AA5-9E49-9F59-9EF334404D9A}" srcOrd="4" destOrd="0" presId="urn:microsoft.com/office/officeart/2008/layout/LinedList"/>
    <dgm:cxn modelId="{93882C4B-8006-D44A-B835-D40151F60FB1}" type="presParOf" srcId="{2886C0CE-746B-934E-B0EB-51CB78EA3E31}" destId="{CDF341D3-A331-4E4A-929A-AE3C50565F1F}" srcOrd="5" destOrd="0" presId="urn:microsoft.com/office/officeart/2008/layout/LinedList"/>
    <dgm:cxn modelId="{356834D3-B78D-6142-B7DB-78349A6ADF50}" type="presParOf" srcId="{CDF341D3-A331-4E4A-929A-AE3C50565F1F}" destId="{0F091D24-167B-2144-B045-36FF13968464}" srcOrd="0" destOrd="0" presId="urn:microsoft.com/office/officeart/2008/layout/LinedList"/>
    <dgm:cxn modelId="{10F45CBC-E4EC-F544-AE01-508510C363F2}" type="presParOf" srcId="{CDF341D3-A331-4E4A-929A-AE3C50565F1F}" destId="{AC78BCE1-3A47-9744-8245-606EEB7F0A77}" srcOrd="1" destOrd="0" presId="urn:microsoft.com/office/officeart/2008/layout/LinedList"/>
    <dgm:cxn modelId="{9578999F-413D-A24C-84CC-752D0B7B59A7}" type="presParOf" srcId="{2886C0CE-746B-934E-B0EB-51CB78EA3E31}" destId="{A8085069-2141-C64E-9FCB-60E2BFF50613}" srcOrd="6" destOrd="0" presId="urn:microsoft.com/office/officeart/2008/layout/LinedList"/>
    <dgm:cxn modelId="{212C8CFE-356E-6643-BA16-D28DBCEFD2AD}" type="presParOf" srcId="{2886C0CE-746B-934E-B0EB-51CB78EA3E31}" destId="{97D95A39-5C73-894D-AC75-CB00F44865A1}" srcOrd="7" destOrd="0" presId="urn:microsoft.com/office/officeart/2008/layout/LinedList"/>
    <dgm:cxn modelId="{D0A3BA06-38B9-1C44-A1BA-A6880C07CA24}" type="presParOf" srcId="{97D95A39-5C73-894D-AC75-CB00F44865A1}" destId="{1B040012-33DA-744F-9ED9-CFD517699CBD}" srcOrd="0" destOrd="0" presId="urn:microsoft.com/office/officeart/2008/layout/LinedList"/>
    <dgm:cxn modelId="{D831E64C-681A-D24C-A226-0D99F039EBEE}" type="presParOf" srcId="{97D95A39-5C73-894D-AC75-CB00F44865A1}" destId="{CCCAA6B0-E7F8-3B4D-A328-0F8D199BD1A6}" srcOrd="1" destOrd="0" presId="urn:microsoft.com/office/officeart/2008/layout/LinedList"/>
    <dgm:cxn modelId="{E8EC6C87-0AC6-764C-9BB5-DB18D6C6EB55}" type="presParOf" srcId="{2886C0CE-746B-934E-B0EB-51CB78EA3E31}" destId="{0149485B-C7E9-114F-8653-910B448A33B5}" srcOrd="8" destOrd="0" presId="urn:microsoft.com/office/officeart/2008/layout/LinedList"/>
    <dgm:cxn modelId="{EF68D28B-6C00-6C44-804A-EF83E1CF674D}" type="presParOf" srcId="{2886C0CE-746B-934E-B0EB-51CB78EA3E31}" destId="{5C249F0B-019A-FA4E-B9CA-EEEAA59A37AE}" srcOrd="9" destOrd="0" presId="urn:microsoft.com/office/officeart/2008/layout/LinedList"/>
    <dgm:cxn modelId="{299F9048-F1E1-2D4B-887D-E79A98238A71}" type="presParOf" srcId="{5C249F0B-019A-FA4E-B9CA-EEEAA59A37AE}" destId="{5FB0DB12-60FB-7147-9BC5-9F460F679F96}" srcOrd="0" destOrd="0" presId="urn:microsoft.com/office/officeart/2008/layout/LinedList"/>
    <dgm:cxn modelId="{CE0827FA-9BA7-8C42-8B72-81A715A8A453}" type="presParOf" srcId="{5C249F0B-019A-FA4E-B9CA-EEEAA59A37AE}" destId="{D725346C-A63B-D74A-9B7A-F22C91FAFCC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9B5212-CB85-0B42-AD73-177EA8F67895}">
      <dsp:nvSpPr>
        <dsp:cNvPr id="0" name=""/>
        <dsp:cNvSpPr/>
      </dsp:nvSpPr>
      <dsp:spPr>
        <a:xfrm>
          <a:off x="0" y="2723"/>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518BCA-3376-0747-8199-3FD65D8EE3F9}">
      <dsp:nvSpPr>
        <dsp:cNvPr id="0" name=""/>
        <dsp:cNvSpPr/>
      </dsp:nvSpPr>
      <dsp:spPr>
        <a:xfrm>
          <a:off x="0" y="2723"/>
          <a:ext cx="6506304"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baseline="0"/>
            <a:t>What is my dream career? </a:t>
          </a:r>
          <a:endParaRPr lang="en-US" sz="5500" kern="1200"/>
        </a:p>
      </dsp:txBody>
      <dsp:txXfrm>
        <a:off x="0" y="2723"/>
        <a:ext cx="6506304" cy="1857464"/>
      </dsp:txXfrm>
    </dsp:sp>
    <dsp:sp modelId="{87D4690B-A5D7-6248-AC30-A5D72333A082}">
      <dsp:nvSpPr>
        <dsp:cNvPr id="0" name=""/>
        <dsp:cNvSpPr/>
      </dsp:nvSpPr>
      <dsp:spPr>
        <a:xfrm>
          <a:off x="0" y="1860187"/>
          <a:ext cx="6506304" cy="0"/>
        </a:xfrm>
        <a:prstGeom prst="line">
          <a:avLst/>
        </a:prstGeom>
        <a:solidFill>
          <a:schemeClr val="accent2">
            <a:hueOff val="-82827"/>
            <a:satOff val="-27168"/>
            <a:lumOff val="-9901"/>
            <a:alphaOff val="0"/>
          </a:schemeClr>
        </a:solidFill>
        <a:ln w="34925" cap="flat" cmpd="sng" algn="in">
          <a:solidFill>
            <a:schemeClr val="accent2">
              <a:hueOff val="-82827"/>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DC58C3-9F47-264B-BC04-881A29F7F302}">
      <dsp:nvSpPr>
        <dsp:cNvPr id="0" name=""/>
        <dsp:cNvSpPr/>
      </dsp:nvSpPr>
      <dsp:spPr>
        <a:xfrm>
          <a:off x="0" y="1860187"/>
          <a:ext cx="6506304"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baseline="0"/>
            <a:t>Key requirements </a:t>
          </a:r>
          <a:endParaRPr lang="en-US" sz="5500" kern="1200"/>
        </a:p>
      </dsp:txBody>
      <dsp:txXfrm>
        <a:off x="0" y="1860187"/>
        <a:ext cx="6506304" cy="1857464"/>
      </dsp:txXfrm>
    </dsp:sp>
    <dsp:sp modelId="{1824065E-AF8E-484E-A063-20201A757DF1}">
      <dsp:nvSpPr>
        <dsp:cNvPr id="0" name=""/>
        <dsp:cNvSpPr/>
      </dsp:nvSpPr>
      <dsp:spPr>
        <a:xfrm>
          <a:off x="0" y="3717652"/>
          <a:ext cx="6506304" cy="0"/>
        </a:xfrm>
        <a:prstGeom prst="line">
          <a:avLst/>
        </a:prstGeom>
        <a:solidFill>
          <a:schemeClr val="accent2">
            <a:hueOff val="-165654"/>
            <a:satOff val="-54335"/>
            <a:lumOff val="-19803"/>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76F718-1A8E-FD4C-B7CA-A5FF6F3A36E5}">
      <dsp:nvSpPr>
        <dsp:cNvPr id="0" name=""/>
        <dsp:cNvSpPr/>
      </dsp:nvSpPr>
      <dsp:spPr>
        <a:xfrm>
          <a:off x="0" y="3717652"/>
          <a:ext cx="6506304"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baseline="0"/>
            <a:t>SWOT analysis</a:t>
          </a:r>
          <a:endParaRPr lang="en-US" sz="5500" kern="1200"/>
        </a:p>
      </dsp:txBody>
      <dsp:txXfrm>
        <a:off x="0" y="3717652"/>
        <a:ext cx="6506304" cy="18574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C90E6-1C0C-114F-A936-D2B4845DE7D9}">
      <dsp:nvSpPr>
        <dsp:cNvPr id="0" name=""/>
        <dsp:cNvSpPr/>
      </dsp:nvSpPr>
      <dsp:spPr>
        <a:xfrm>
          <a:off x="0" y="4504"/>
          <a:ext cx="6085090" cy="707264"/>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err="1"/>
            <a:t>Strenght</a:t>
          </a:r>
          <a:r>
            <a:rPr lang="en-US" sz="3100" kern="1200" dirty="0"/>
            <a:t>:</a:t>
          </a:r>
        </a:p>
      </dsp:txBody>
      <dsp:txXfrm>
        <a:off x="34526" y="39030"/>
        <a:ext cx="6016038" cy="638212"/>
      </dsp:txXfrm>
    </dsp:sp>
    <dsp:sp modelId="{72BFE969-9043-B347-A739-81AF3CA74C20}">
      <dsp:nvSpPr>
        <dsp:cNvPr id="0" name=""/>
        <dsp:cNvSpPr/>
      </dsp:nvSpPr>
      <dsp:spPr>
        <a:xfrm>
          <a:off x="0" y="801049"/>
          <a:ext cx="6085090" cy="707264"/>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Curious</a:t>
          </a:r>
        </a:p>
      </dsp:txBody>
      <dsp:txXfrm>
        <a:off x="34526" y="835575"/>
        <a:ext cx="6016038" cy="638212"/>
      </dsp:txXfrm>
    </dsp:sp>
    <dsp:sp modelId="{9B9166F9-ED29-6F43-8DE4-6F17579644AC}">
      <dsp:nvSpPr>
        <dsp:cNvPr id="0" name=""/>
        <dsp:cNvSpPr/>
      </dsp:nvSpPr>
      <dsp:spPr>
        <a:xfrm>
          <a:off x="0" y="1597594"/>
          <a:ext cx="6085090" cy="707264"/>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Punctual</a:t>
          </a:r>
        </a:p>
      </dsp:txBody>
      <dsp:txXfrm>
        <a:off x="34526" y="1632120"/>
        <a:ext cx="6016038" cy="638212"/>
      </dsp:txXfrm>
    </dsp:sp>
    <dsp:sp modelId="{03721080-F9B4-644D-8C66-66F2A771ED64}">
      <dsp:nvSpPr>
        <dsp:cNvPr id="0" name=""/>
        <dsp:cNvSpPr/>
      </dsp:nvSpPr>
      <dsp:spPr>
        <a:xfrm>
          <a:off x="0" y="2394139"/>
          <a:ext cx="6085090" cy="707264"/>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Teamwork</a:t>
          </a:r>
        </a:p>
      </dsp:txBody>
      <dsp:txXfrm>
        <a:off x="34526" y="2428665"/>
        <a:ext cx="6016038" cy="638212"/>
      </dsp:txXfrm>
    </dsp:sp>
    <dsp:sp modelId="{175AA59F-2882-444F-857A-2E9146DDAA8B}">
      <dsp:nvSpPr>
        <dsp:cNvPr id="0" name=""/>
        <dsp:cNvSpPr/>
      </dsp:nvSpPr>
      <dsp:spPr>
        <a:xfrm>
          <a:off x="0" y="3190684"/>
          <a:ext cx="6085090" cy="707264"/>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Motivate</a:t>
          </a:r>
        </a:p>
      </dsp:txBody>
      <dsp:txXfrm>
        <a:off x="34526" y="3225210"/>
        <a:ext cx="6016038" cy="638212"/>
      </dsp:txXfrm>
    </dsp:sp>
    <dsp:sp modelId="{75D1E651-C7C6-864D-9318-698868E01D46}">
      <dsp:nvSpPr>
        <dsp:cNvPr id="0" name=""/>
        <dsp:cNvSpPr/>
      </dsp:nvSpPr>
      <dsp:spPr>
        <a:xfrm>
          <a:off x="0" y="3987229"/>
          <a:ext cx="6085090" cy="707264"/>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Dedicate</a:t>
          </a:r>
        </a:p>
      </dsp:txBody>
      <dsp:txXfrm>
        <a:off x="34526" y="4021755"/>
        <a:ext cx="6016038" cy="6382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2C0D5-B1D0-F843-8CA1-C70F63EF3E38}">
      <dsp:nvSpPr>
        <dsp:cNvPr id="0" name=""/>
        <dsp:cNvSpPr/>
      </dsp:nvSpPr>
      <dsp:spPr>
        <a:xfrm>
          <a:off x="397549" y="1960"/>
          <a:ext cx="2751906" cy="1651143"/>
        </a:xfrm>
        <a:prstGeom prst="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Indecisive</a:t>
          </a:r>
        </a:p>
      </dsp:txBody>
      <dsp:txXfrm>
        <a:off x="397549" y="1960"/>
        <a:ext cx="2751906" cy="1651143"/>
      </dsp:txXfrm>
    </dsp:sp>
    <dsp:sp modelId="{4FE7542B-5A26-744F-BD2A-2B2147C5D635}">
      <dsp:nvSpPr>
        <dsp:cNvPr id="0" name=""/>
        <dsp:cNvSpPr/>
      </dsp:nvSpPr>
      <dsp:spPr>
        <a:xfrm>
          <a:off x="3424646" y="1960"/>
          <a:ext cx="2751906" cy="1651143"/>
        </a:xfrm>
        <a:prstGeom prst="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Taking things personally</a:t>
          </a:r>
        </a:p>
      </dsp:txBody>
      <dsp:txXfrm>
        <a:off x="3424646" y="1960"/>
        <a:ext cx="2751906" cy="1651143"/>
      </dsp:txXfrm>
    </dsp:sp>
    <dsp:sp modelId="{EE879468-4546-D441-B7DB-FEB7A61355C1}">
      <dsp:nvSpPr>
        <dsp:cNvPr id="0" name=""/>
        <dsp:cNvSpPr/>
      </dsp:nvSpPr>
      <dsp:spPr>
        <a:xfrm>
          <a:off x="6451743" y="1960"/>
          <a:ext cx="2751906" cy="1651143"/>
        </a:xfrm>
        <a:prstGeom prst="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Doesn’t like pressure</a:t>
          </a:r>
        </a:p>
      </dsp:txBody>
      <dsp:txXfrm>
        <a:off x="6451743" y="1960"/>
        <a:ext cx="2751906" cy="1651143"/>
      </dsp:txXfrm>
    </dsp:sp>
    <dsp:sp modelId="{E35EDFFB-69FA-0842-9B1E-A0CA94F3D00A}">
      <dsp:nvSpPr>
        <dsp:cNvPr id="0" name=""/>
        <dsp:cNvSpPr/>
      </dsp:nvSpPr>
      <dsp:spPr>
        <a:xfrm>
          <a:off x="1911098" y="1928295"/>
          <a:ext cx="2751906" cy="1651143"/>
        </a:xfrm>
        <a:prstGeom prst="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Shy</a:t>
          </a:r>
        </a:p>
      </dsp:txBody>
      <dsp:txXfrm>
        <a:off x="1911098" y="1928295"/>
        <a:ext cx="2751906" cy="1651143"/>
      </dsp:txXfrm>
    </dsp:sp>
    <dsp:sp modelId="{D72E416E-D9C3-CD46-BB02-B51A54140EB0}">
      <dsp:nvSpPr>
        <dsp:cNvPr id="0" name=""/>
        <dsp:cNvSpPr/>
      </dsp:nvSpPr>
      <dsp:spPr>
        <a:xfrm>
          <a:off x="4938195" y="1928295"/>
          <a:ext cx="2751906" cy="1651143"/>
        </a:xfrm>
        <a:prstGeom prst="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Doesn’t like challenges </a:t>
          </a:r>
        </a:p>
      </dsp:txBody>
      <dsp:txXfrm>
        <a:off x="4938195" y="1928295"/>
        <a:ext cx="2751906" cy="1651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5E27C-EFB7-F34B-9C2D-59349377620D}">
      <dsp:nvSpPr>
        <dsp:cNvPr id="0" name=""/>
        <dsp:cNvSpPr/>
      </dsp:nvSpPr>
      <dsp:spPr>
        <a:xfrm>
          <a:off x="1809" y="1312280"/>
          <a:ext cx="1292056" cy="820455"/>
        </a:xfrm>
        <a:prstGeom prst="roundRect">
          <a:avLst>
            <a:gd name="adj" fmla="val 10000"/>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FCB0C06-9ECB-3F49-8A89-8A99C86384BA}">
      <dsp:nvSpPr>
        <dsp:cNvPr id="0" name=""/>
        <dsp:cNvSpPr/>
      </dsp:nvSpPr>
      <dsp:spPr>
        <a:xfrm>
          <a:off x="145371" y="1448664"/>
          <a:ext cx="1292056" cy="820455"/>
        </a:xfrm>
        <a:prstGeom prst="roundRect">
          <a:avLst>
            <a:gd name="adj" fmla="val 10000"/>
          </a:avLst>
        </a:prstGeom>
        <a:solidFill>
          <a:schemeClr val="lt1">
            <a:alpha val="90000"/>
            <a:hueOff val="0"/>
            <a:satOff val="0"/>
            <a:lumOff val="0"/>
            <a:alphaOff val="0"/>
          </a:schemeClr>
        </a:solidFill>
        <a:ln w="6350" cap="flat" cmpd="sng" algn="in">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Sharing my ideas</a:t>
          </a:r>
        </a:p>
      </dsp:txBody>
      <dsp:txXfrm>
        <a:off x="169401" y="1472694"/>
        <a:ext cx="1243996" cy="772395"/>
      </dsp:txXfrm>
    </dsp:sp>
    <dsp:sp modelId="{8E8B00C0-EEF3-2B47-A150-7CBA79806214}">
      <dsp:nvSpPr>
        <dsp:cNvPr id="0" name=""/>
        <dsp:cNvSpPr/>
      </dsp:nvSpPr>
      <dsp:spPr>
        <a:xfrm>
          <a:off x="1580989" y="1312280"/>
          <a:ext cx="1292056" cy="820455"/>
        </a:xfrm>
        <a:prstGeom prst="roundRect">
          <a:avLst>
            <a:gd name="adj" fmla="val 10000"/>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B5EDA1E-4755-EE4F-ADF0-879602EFCACA}">
      <dsp:nvSpPr>
        <dsp:cNvPr id="0" name=""/>
        <dsp:cNvSpPr/>
      </dsp:nvSpPr>
      <dsp:spPr>
        <a:xfrm>
          <a:off x="1724551" y="1448664"/>
          <a:ext cx="1292056" cy="820455"/>
        </a:xfrm>
        <a:prstGeom prst="roundRect">
          <a:avLst>
            <a:gd name="adj" fmla="val 10000"/>
          </a:avLst>
        </a:prstGeom>
        <a:solidFill>
          <a:schemeClr val="lt1">
            <a:alpha val="90000"/>
            <a:hueOff val="0"/>
            <a:satOff val="0"/>
            <a:lumOff val="0"/>
            <a:alphaOff val="0"/>
          </a:schemeClr>
        </a:solidFill>
        <a:ln w="6350" cap="flat" cmpd="sng" algn="in">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Efforts to improve my skills</a:t>
          </a:r>
        </a:p>
      </dsp:txBody>
      <dsp:txXfrm>
        <a:off x="1748581" y="1472694"/>
        <a:ext cx="1243996" cy="772395"/>
      </dsp:txXfrm>
    </dsp:sp>
    <dsp:sp modelId="{01E32467-4DD8-0542-A664-3F93BB3EF91E}">
      <dsp:nvSpPr>
        <dsp:cNvPr id="0" name=""/>
        <dsp:cNvSpPr/>
      </dsp:nvSpPr>
      <dsp:spPr>
        <a:xfrm>
          <a:off x="3160168" y="1312280"/>
          <a:ext cx="1292056" cy="820455"/>
        </a:xfrm>
        <a:prstGeom prst="roundRect">
          <a:avLst>
            <a:gd name="adj" fmla="val 10000"/>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FD7D9A0-6728-0041-AEAA-AA3BB60E5878}">
      <dsp:nvSpPr>
        <dsp:cNvPr id="0" name=""/>
        <dsp:cNvSpPr/>
      </dsp:nvSpPr>
      <dsp:spPr>
        <a:xfrm>
          <a:off x="3303730" y="1448664"/>
          <a:ext cx="1292056" cy="820455"/>
        </a:xfrm>
        <a:prstGeom prst="roundRect">
          <a:avLst>
            <a:gd name="adj" fmla="val 10000"/>
          </a:avLst>
        </a:prstGeom>
        <a:solidFill>
          <a:schemeClr val="lt1">
            <a:alpha val="90000"/>
            <a:hueOff val="0"/>
            <a:satOff val="0"/>
            <a:lumOff val="0"/>
            <a:alphaOff val="0"/>
          </a:schemeClr>
        </a:solidFill>
        <a:ln w="6350" cap="flat" cmpd="sng" algn="in">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Propose to work in goups</a:t>
          </a:r>
        </a:p>
      </dsp:txBody>
      <dsp:txXfrm>
        <a:off x="3327760" y="1472694"/>
        <a:ext cx="1243996" cy="772395"/>
      </dsp:txXfrm>
    </dsp:sp>
    <dsp:sp modelId="{5E56B446-4959-334B-8481-A8484BF0CE2B}">
      <dsp:nvSpPr>
        <dsp:cNvPr id="0" name=""/>
        <dsp:cNvSpPr/>
      </dsp:nvSpPr>
      <dsp:spPr>
        <a:xfrm>
          <a:off x="4739348" y="1312280"/>
          <a:ext cx="1292056" cy="820455"/>
        </a:xfrm>
        <a:prstGeom prst="roundRect">
          <a:avLst>
            <a:gd name="adj" fmla="val 10000"/>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7B95126-229B-E14C-B697-C103B08A59FB}">
      <dsp:nvSpPr>
        <dsp:cNvPr id="0" name=""/>
        <dsp:cNvSpPr/>
      </dsp:nvSpPr>
      <dsp:spPr>
        <a:xfrm>
          <a:off x="4882910" y="1448664"/>
          <a:ext cx="1292056" cy="820455"/>
        </a:xfrm>
        <a:prstGeom prst="roundRect">
          <a:avLst>
            <a:gd name="adj" fmla="val 10000"/>
          </a:avLst>
        </a:prstGeom>
        <a:solidFill>
          <a:schemeClr val="lt1">
            <a:alpha val="90000"/>
            <a:hueOff val="0"/>
            <a:satOff val="0"/>
            <a:lumOff val="0"/>
            <a:alphaOff val="0"/>
          </a:schemeClr>
        </a:solidFill>
        <a:ln w="6350" cap="flat" cmpd="sng" algn="in">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Get help when confused</a:t>
          </a:r>
        </a:p>
      </dsp:txBody>
      <dsp:txXfrm>
        <a:off x="4906940" y="1472694"/>
        <a:ext cx="1243996" cy="7723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C5E109-441B-3842-A6F8-07A89D009772}">
      <dsp:nvSpPr>
        <dsp:cNvPr id="0" name=""/>
        <dsp:cNvSpPr/>
      </dsp:nvSpPr>
      <dsp:spPr>
        <a:xfrm>
          <a:off x="0" y="43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2D0DF9C-F7BE-0B46-8C0E-25A2A507318B}">
      <dsp:nvSpPr>
        <dsp:cNvPr id="0" name=""/>
        <dsp:cNvSpPr/>
      </dsp:nvSpPr>
      <dsp:spPr>
        <a:xfrm>
          <a:off x="0" y="43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New collegues</a:t>
          </a:r>
        </a:p>
      </dsp:txBody>
      <dsp:txXfrm>
        <a:off x="0" y="437"/>
        <a:ext cx="9601200" cy="716105"/>
      </dsp:txXfrm>
    </dsp:sp>
    <dsp:sp modelId="{BB2AE644-5DBE-DE46-8371-53C1C7B4C9DC}">
      <dsp:nvSpPr>
        <dsp:cNvPr id="0" name=""/>
        <dsp:cNvSpPr/>
      </dsp:nvSpPr>
      <dsp:spPr>
        <a:xfrm>
          <a:off x="0" y="71654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7009683-1B81-464F-8546-0D9D3759713B}">
      <dsp:nvSpPr>
        <dsp:cNvPr id="0" name=""/>
        <dsp:cNvSpPr/>
      </dsp:nvSpPr>
      <dsp:spPr>
        <a:xfrm>
          <a:off x="0" y="71654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Other ideas than mine</a:t>
          </a:r>
        </a:p>
      </dsp:txBody>
      <dsp:txXfrm>
        <a:off x="0" y="716542"/>
        <a:ext cx="9601200" cy="716105"/>
      </dsp:txXfrm>
    </dsp:sp>
    <dsp:sp modelId="{46AA1EEA-5AA5-9E49-9F59-9EF334404D9A}">
      <dsp:nvSpPr>
        <dsp:cNvPr id="0" name=""/>
        <dsp:cNvSpPr/>
      </dsp:nvSpPr>
      <dsp:spPr>
        <a:xfrm>
          <a:off x="0" y="143264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F091D24-167B-2144-B045-36FF13968464}">
      <dsp:nvSpPr>
        <dsp:cNvPr id="0" name=""/>
        <dsp:cNvSpPr/>
      </dsp:nvSpPr>
      <dsp:spPr>
        <a:xfrm>
          <a:off x="0" y="143264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Lack of focuse</a:t>
          </a:r>
        </a:p>
      </dsp:txBody>
      <dsp:txXfrm>
        <a:off x="0" y="1432647"/>
        <a:ext cx="9601200" cy="716105"/>
      </dsp:txXfrm>
    </dsp:sp>
    <dsp:sp modelId="{A8085069-2141-C64E-9FCB-60E2BFF50613}">
      <dsp:nvSpPr>
        <dsp:cNvPr id="0" name=""/>
        <dsp:cNvSpPr/>
      </dsp:nvSpPr>
      <dsp:spPr>
        <a:xfrm>
          <a:off x="0" y="214875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B040012-33DA-744F-9ED9-CFD517699CBD}">
      <dsp:nvSpPr>
        <dsp:cNvPr id="0" name=""/>
        <dsp:cNvSpPr/>
      </dsp:nvSpPr>
      <dsp:spPr>
        <a:xfrm>
          <a:off x="0" y="214875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Selfishness</a:t>
          </a:r>
        </a:p>
      </dsp:txBody>
      <dsp:txXfrm>
        <a:off x="0" y="2148752"/>
        <a:ext cx="9601200" cy="716105"/>
      </dsp:txXfrm>
    </dsp:sp>
    <dsp:sp modelId="{0149485B-C7E9-114F-8653-910B448A33B5}">
      <dsp:nvSpPr>
        <dsp:cNvPr id="0" name=""/>
        <dsp:cNvSpPr/>
      </dsp:nvSpPr>
      <dsp:spPr>
        <a:xfrm>
          <a:off x="0" y="286485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FB0DB12-60FB-7147-9BC5-9F460F679F96}">
      <dsp:nvSpPr>
        <dsp:cNvPr id="0" name=""/>
        <dsp:cNvSpPr/>
      </dsp:nvSpPr>
      <dsp:spPr>
        <a:xfrm>
          <a:off x="0" y="286485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Close minded people</a:t>
          </a:r>
        </a:p>
      </dsp:txBody>
      <dsp:txXfrm>
        <a:off x="0" y="2864857"/>
        <a:ext cx="9601200" cy="71610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15CC33-EF64-4E52-AC63-F028687D1BA6}" type="datetimeFigureOut">
              <a:rPr lang="en-GB" smtClean="0"/>
              <a:t>06/08/2022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5DF33B-E386-44E7-91EA-4FFE601CC028}" type="slidenum">
              <a:rPr lang="en-GB" smtClean="0"/>
              <a:t>‹#›</a:t>
            </a:fld>
            <a:endParaRPr lang="en-GB"/>
          </a:p>
        </p:txBody>
      </p:sp>
    </p:spTree>
    <p:extLst>
      <p:ext uri="{BB962C8B-B14F-4D97-AF65-F5344CB8AC3E}">
        <p14:creationId xmlns:p14="http://schemas.microsoft.com/office/powerpoint/2010/main" val="4084869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need to discuss these in class. Please pay attention to the spelling mistakes </a:t>
            </a:r>
          </a:p>
        </p:txBody>
      </p:sp>
      <p:sp>
        <p:nvSpPr>
          <p:cNvPr id="4" name="Slide Number Placeholder 3"/>
          <p:cNvSpPr>
            <a:spLocks noGrp="1"/>
          </p:cNvSpPr>
          <p:nvPr>
            <p:ph type="sldNum" sz="quarter" idx="5"/>
          </p:nvPr>
        </p:nvSpPr>
        <p:spPr/>
        <p:txBody>
          <a:bodyPr/>
          <a:lstStyle/>
          <a:p>
            <a:fld id="{C35DF33B-E386-44E7-91EA-4FFE601CC028}" type="slidenum">
              <a:rPr lang="en-GB" smtClean="0"/>
              <a:t>5</a:t>
            </a:fld>
            <a:endParaRPr lang="en-GB"/>
          </a:p>
        </p:txBody>
      </p:sp>
    </p:spTree>
    <p:extLst>
      <p:ext uri="{BB962C8B-B14F-4D97-AF65-F5344CB8AC3E}">
        <p14:creationId xmlns:p14="http://schemas.microsoft.com/office/powerpoint/2010/main" val="2427334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the opportunities in your field a bit more. This needs improvement</a:t>
            </a:r>
          </a:p>
        </p:txBody>
      </p:sp>
      <p:sp>
        <p:nvSpPr>
          <p:cNvPr id="4" name="Slide Number Placeholder 3"/>
          <p:cNvSpPr>
            <a:spLocks noGrp="1"/>
          </p:cNvSpPr>
          <p:nvPr>
            <p:ph type="sldNum" sz="quarter" idx="5"/>
          </p:nvPr>
        </p:nvSpPr>
        <p:spPr/>
        <p:txBody>
          <a:bodyPr/>
          <a:lstStyle/>
          <a:p>
            <a:fld id="{C35DF33B-E386-44E7-91EA-4FFE601CC028}" type="slidenum">
              <a:rPr lang="en-GB" smtClean="0"/>
              <a:t>7</a:t>
            </a:fld>
            <a:endParaRPr lang="en-GB"/>
          </a:p>
        </p:txBody>
      </p:sp>
    </p:spTree>
    <p:extLst>
      <p:ext uri="{BB962C8B-B14F-4D97-AF65-F5344CB8AC3E}">
        <p14:creationId xmlns:p14="http://schemas.microsoft.com/office/powerpoint/2010/main" val="1612591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the websites according to what we learnt </a:t>
            </a:r>
            <a:r>
              <a:rPr lang="en-GB"/>
              <a:t>in class. </a:t>
            </a:r>
          </a:p>
        </p:txBody>
      </p:sp>
      <p:sp>
        <p:nvSpPr>
          <p:cNvPr id="4" name="Slide Number Placeholder 3"/>
          <p:cNvSpPr>
            <a:spLocks noGrp="1"/>
          </p:cNvSpPr>
          <p:nvPr>
            <p:ph type="sldNum" sz="quarter" idx="5"/>
          </p:nvPr>
        </p:nvSpPr>
        <p:spPr/>
        <p:txBody>
          <a:bodyPr/>
          <a:lstStyle/>
          <a:p>
            <a:fld id="{C35DF33B-E386-44E7-91EA-4FFE601CC028}" type="slidenum">
              <a:rPr lang="en-GB" smtClean="0"/>
              <a:t>9</a:t>
            </a:fld>
            <a:endParaRPr lang="en-GB"/>
          </a:p>
        </p:txBody>
      </p:sp>
    </p:spTree>
    <p:extLst>
      <p:ext uri="{BB962C8B-B14F-4D97-AF65-F5344CB8AC3E}">
        <p14:creationId xmlns:p14="http://schemas.microsoft.com/office/powerpoint/2010/main" val="23687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8/6/22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35359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8/6/22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24762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8/6/22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85741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8/6/22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2201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8/6/22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49999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8/6/22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48804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8/6/22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48978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8/6/22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45499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8/6/22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83126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8/6/22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51390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8/6/22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10595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8/6/22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923254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3C04E684-10F4-4CC3-A0B9-F03AA7BE37CF}" type="datetimeFigureOut">
              <a:rPr lang="en-US" smtClean="0"/>
              <a:t>8/6/22</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51845F5A-061D-4825-9AE9-D7794091C6CF}"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851980193"/>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8/6/22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129209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3C04E684-10F4-4CC3-A0B9-F03AA7BE37CF}" type="datetimeFigureOut">
              <a:rPr lang="en-US" smtClean="0"/>
              <a:t>8/6/22</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51845F5A-061D-4825-9AE9-D7794091C6CF}"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383613827"/>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8/6/22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998266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8/6/22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249886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t>8/6/22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775679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8/6/22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813879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C04E684-10F4-4CC3-A0B9-F03AA7BE37CF}" type="datetimeFigureOut">
              <a:rPr lang="en-US" smtClean="0"/>
              <a:t>8/6/22</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1845F5A-061D-4825-9AE9-D7794091C6CF}"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986039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C04E684-10F4-4CC3-A0B9-F03AA7BE37CF}" type="datetimeFigureOut">
              <a:rPr lang="en-US" smtClean="0"/>
              <a:t>8/6/22</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1845F5A-061D-4825-9AE9-D7794091C6CF}"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70604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8/6/22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667755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8/6/22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26349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8/6/22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972160731"/>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62" r:id="rId5"/>
    <p:sldLayoutId id="2147483663" r:id="rId6"/>
    <p:sldLayoutId id="2147483669" r:id="rId7"/>
    <p:sldLayoutId id="2147483664" r:id="rId8"/>
    <p:sldLayoutId id="2147483665" r:id="rId9"/>
    <p:sldLayoutId id="2147483666" r:id="rId10"/>
    <p:sldLayoutId id="2147483667" r:id="rId11"/>
    <p:sldLayoutId id="2147483668"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3C04E684-10F4-4CC3-A0B9-F03AA7BE37CF}" type="datetimeFigureOut">
              <a:rPr lang="en-US" smtClean="0"/>
              <a:t>8/6/22</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51845F5A-061D-4825-9AE9-D7794091C6CF}"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0485276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jpeg"/><Relationship Id="rId7" Type="http://schemas.openxmlformats.org/officeDocument/2006/relationships/diagramColors" Target="../diagrams/colors4.xm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1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www.betterteam.com/assistant-manager-job-description"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hyperlink" Target="https://uk.indeed.com/hire/job-description/assistant-manager?gclid=EAIaIQobChMI0KToj6H5-AIV4mDmCh0AIwn0EAAYASAAEgIIOfD_BwE&amp;acei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34D02D80-559A-CFCD-3319-0E01FEB5941E}"/>
              </a:ext>
            </a:extLst>
          </p:cNvPr>
          <p:cNvSpPr>
            <a:spLocks noGrp="1"/>
          </p:cNvSpPr>
          <p:nvPr>
            <p:ph type="ctrTitle"/>
          </p:nvPr>
        </p:nvSpPr>
        <p:spPr>
          <a:xfrm>
            <a:off x="1478521" y="1480930"/>
            <a:ext cx="5751537" cy="3848521"/>
          </a:xfrm>
        </p:spPr>
        <p:txBody>
          <a:bodyPr anchor="ctr">
            <a:normAutofit/>
          </a:bodyPr>
          <a:lstStyle/>
          <a:p>
            <a:pPr algn="r"/>
            <a:r>
              <a:rPr lang="en-US" sz="6600">
                <a:latin typeface="Aharoni" panose="02010803020104030203" pitchFamily="2" charset="-79"/>
                <a:cs typeface="Aharoni" panose="02010803020104030203" pitchFamily="2" charset="-79"/>
              </a:rPr>
              <a:t>Elis Andreea Tandara</a:t>
            </a:r>
          </a:p>
        </p:txBody>
      </p:sp>
      <p:sp>
        <p:nvSpPr>
          <p:cNvPr id="3" name="Subtitle 2">
            <a:extLst>
              <a:ext uri="{FF2B5EF4-FFF2-40B4-BE49-F238E27FC236}">
                <a16:creationId xmlns:a16="http://schemas.microsoft.com/office/drawing/2014/main" id="{72319111-B3B9-DD52-3EC0-5C1154037729}"/>
              </a:ext>
            </a:extLst>
          </p:cNvPr>
          <p:cNvSpPr>
            <a:spLocks noGrp="1"/>
          </p:cNvSpPr>
          <p:nvPr>
            <p:ph type="subTitle" idx="1"/>
          </p:nvPr>
        </p:nvSpPr>
        <p:spPr>
          <a:xfrm>
            <a:off x="8119870" y="1480929"/>
            <a:ext cx="2593610" cy="3848522"/>
          </a:xfrm>
        </p:spPr>
        <p:txBody>
          <a:bodyPr anchor="ctr">
            <a:normAutofit/>
          </a:bodyPr>
          <a:lstStyle/>
          <a:p>
            <a:pPr algn="l">
              <a:spcAft>
                <a:spcPts val="600"/>
              </a:spcAft>
            </a:pPr>
            <a:r>
              <a:rPr lang="en-US" sz="3200" dirty="0">
                <a:latin typeface="Abadi" panose="020F0502020204030204" pitchFamily="34" charset="0"/>
              </a:rPr>
              <a:t>Academic and Employability skills</a:t>
            </a:r>
          </a:p>
        </p:txBody>
      </p:sp>
      <p:cxnSp>
        <p:nvCxnSpPr>
          <p:cNvPr id="14" name="Straight Connector 13">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9964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17214-E3B4-AA13-7EA9-0DA67F8E17FB}"/>
              </a:ext>
            </a:extLst>
          </p:cNvPr>
          <p:cNvSpPr>
            <a:spLocks noGrp="1"/>
          </p:cNvSpPr>
          <p:nvPr>
            <p:ph type="title"/>
          </p:nvPr>
        </p:nvSpPr>
        <p:spPr>
          <a:xfrm>
            <a:off x="640080" y="639704"/>
            <a:ext cx="3299579" cy="5577840"/>
          </a:xfrm>
        </p:spPr>
        <p:txBody>
          <a:bodyPr anchor="ctr">
            <a:normAutofit/>
          </a:bodyPr>
          <a:lstStyle/>
          <a:p>
            <a:pPr algn="ctr"/>
            <a:r>
              <a:rPr lang="en-GB" dirty="0">
                <a:latin typeface="Cooper Black" panose="0208090404030B020404" pitchFamily="18" charset="77"/>
              </a:rPr>
              <a:t>Outline </a:t>
            </a:r>
            <a:endParaRPr lang="en-GB">
              <a:latin typeface="Cooper Black" panose="0208090404030B020404" pitchFamily="18" charset="77"/>
            </a:endParaRPr>
          </a:p>
        </p:txBody>
      </p:sp>
      <p:graphicFrame>
        <p:nvGraphicFramePr>
          <p:cNvPr id="7" name="Content Placeholder 2">
            <a:extLst>
              <a:ext uri="{FF2B5EF4-FFF2-40B4-BE49-F238E27FC236}">
                <a16:creationId xmlns:a16="http://schemas.microsoft.com/office/drawing/2014/main" id="{707BD0BF-2B4C-BA12-276E-E92570D09C35}"/>
              </a:ext>
            </a:extLst>
          </p:cNvPr>
          <p:cNvGraphicFramePr>
            <a:graphicFrameLocks noGrp="1"/>
          </p:cNvGraphicFramePr>
          <p:nvPr>
            <p:ph idx="1"/>
            <p:extLst>
              <p:ext uri="{D42A27DB-BD31-4B8C-83A1-F6EECF244321}">
                <p14:modId xmlns:p14="http://schemas.microsoft.com/office/powerpoint/2010/main" val="370113956"/>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8722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54C70-A74B-C4C3-51B5-05BD2DBEC1CB}"/>
              </a:ext>
            </a:extLst>
          </p:cNvPr>
          <p:cNvSpPr>
            <a:spLocks noGrp="1"/>
          </p:cNvSpPr>
          <p:nvPr>
            <p:ph type="title"/>
          </p:nvPr>
        </p:nvSpPr>
        <p:spPr>
          <a:xfrm>
            <a:off x="4954181" y="685800"/>
            <a:ext cx="6562905" cy="1485900"/>
          </a:xfrm>
        </p:spPr>
        <p:txBody>
          <a:bodyPr>
            <a:normAutofit/>
          </a:bodyPr>
          <a:lstStyle/>
          <a:p>
            <a:r>
              <a:rPr lang="en-US" i="0" dirty="0">
                <a:latin typeface="Aharoni" panose="02010803020104030203" pitchFamily="2" charset="-79"/>
                <a:cs typeface="Aharoni" panose="02010803020104030203" pitchFamily="2" charset="-79"/>
              </a:rPr>
              <a:t>Definition</a:t>
            </a:r>
          </a:p>
        </p:txBody>
      </p:sp>
      <p:sp>
        <p:nvSpPr>
          <p:cNvPr id="2055" name="Rectangle 2054">
            <a:extLst>
              <a:ext uri="{FF2B5EF4-FFF2-40B4-BE49-F238E27FC236}">
                <a16:creationId xmlns:a16="http://schemas.microsoft.com/office/drawing/2014/main" id="{6B205BC3-0B06-4EA6-9066-1A0BEC22C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50" name="Picture 2" descr="Assistant Bank Manager job description | Totaljobs">
            <a:extLst>
              <a:ext uri="{FF2B5EF4-FFF2-40B4-BE49-F238E27FC236}">
                <a16:creationId xmlns:a16="http://schemas.microsoft.com/office/drawing/2014/main" id="{41E17605-E4B8-F19A-D755-02A15E33DB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23562" y="2257129"/>
            <a:ext cx="3613752" cy="2023701"/>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7">
            <a:extLst>
              <a:ext uri="{FF2B5EF4-FFF2-40B4-BE49-F238E27FC236}">
                <a16:creationId xmlns:a16="http://schemas.microsoft.com/office/drawing/2014/main" id="{B8D293C2-5A2D-C9D0-0A1F-660EB10D6C64}"/>
              </a:ext>
            </a:extLst>
          </p:cNvPr>
          <p:cNvSpPr>
            <a:spLocks noGrp="1"/>
          </p:cNvSpPr>
          <p:nvPr>
            <p:ph idx="1"/>
          </p:nvPr>
        </p:nvSpPr>
        <p:spPr>
          <a:xfrm>
            <a:off x="4954181" y="2286000"/>
            <a:ext cx="6562905" cy="3581400"/>
          </a:xfrm>
        </p:spPr>
        <p:txBody>
          <a:bodyPr>
            <a:normAutofit/>
          </a:bodyPr>
          <a:lstStyle/>
          <a:p>
            <a:endParaRPr lang="en-GB" dirty="0"/>
          </a:p>
          <a:p>
            <a:pPr marL="0" indent="0">
              <a:buNone/>
            </a:pPr>
            <a:r>
              <a:rPr lang="en-GB" dirty="0"/>
              <a:t>“</a:t>
            </a:r>
            <a:r>
              <a:rPr lang="en-GB" sz="2400" dirty="0"/>
              <a:t>An assistant manager is usually responsible for scheduling employees, training new employees, and hiring new employees. Depending on the industry they may also be asked to handle escalated customer complaints as they often work in a customer facing role.” (Indeed, </a:t>
            </a:r>
            <a:r>
              <a:rPr lang="en-GB" sz="2400" dirty="0" err="1"/>
              <a:t>n.d</a:t>
            </a:r>
            <a:r>
              <a:rPr lang="en-GB" sz="2400" dirty="0"/>
              <a:t>)</a:t>
            </a:r>
            <a:br>
              <a:rPr lang="en-GB" dirty="0"/>
            </a:br>
            <a:endParaRPr lang="en-US" dirty="0"/>
          </a:p>
        </p:txBody>
      </p:sp>
      <p:sp>
        <p:nvSpPr>
          <p:cNvPr id="5" name="Content Placeholder 2">
            <a:extLst>
              <a:ext uri="{FF2B5EF4-FFF2-40B4-BE49-F238E27FC236}">
                <a16:creationId xmlns:a16="http://schemas.microsoft.com/office/drawing/2014/main" id="{3A1C2C76-BDFD-9C81-C98C-40D24A2654F5}"/>
              </a:ext>
            </a:extLst>
          </p:cNvPr>
          <p:cNvSpPr txBox="1">
            <a:spLocks/>
          </p:cNvSpPr>
          <p:nvPr/>
        </p:nvSpPr>
        <p:spPr>
          <a:xfrm>
            <a:off x="697367" y="2011680"/>
            <a:ext cx="10515600" cy="6496548"/>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3217179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48E9D-8F85-EFAB-26FF-1DF4BABC4D1C}"/>
              </a:ext>
            </a:extLst>
          </p:cNvPr>
          <p:cNvSpPr>
            <a:spLocks noGrp="1"/>
          </p:cNvSpPr>
          <p:nvPr>
            <p:ph type="title"/>
          </p:nvPr>
        </p:nvSpPr>
        <p:spPr>
          <a:xfrm>
            <a:off x="1390650" y="685800"/>
            <a:ext cx="9886950" cy="1485900"/>
          </a:xfrm>
        </p:spPr>
        <p:txBody>
          <a:bodyPr>
            <a:normAutofit/>
          </a:bodyPr>
          <a:lstStyle/>
          <a:p>
            <a:r>
              <a:rPr lang="en-US" i="0" dirty="0">
                <a:latin typeface="Aharoni" panose="02010803020104030203" pitchFamily="2" charset="-79"/>
                <a:cs typeface="Aharoni" panose="02010803020104030203" pitchFamily="2" charset="-79"/>
              </a:rPr>
              <a:t>Assistant</a:t>
            </a:r>
            <a:r>
              <a:rPr lang="en-US" dirty="0">
                <a:latin typeface="Aharoni" panose="02010803020104030203" pitchFamily="2" charset="-79"/>
                <a:cs typeface="Aharoni" panose="02010803020104030203" pitchFamily="2" charset="-79"/>
              </a:rPr>
              <a:t> manager</a:t>
            </a:r>
          </a:p>
        </p:txBody>
      </p:sp>
      <p:pic>
        <p:nvPicPr>
          <p:cNvPr id="1026" name="Picture 2" descr="Top 20 Must-Have Skills to Put on Your Resume | FlexJobs">
            <a:extLst>
              <a:ext uri="{FF2B5EF4-FFF2-40B4-BE49-F238E27FC236}">
                <a16:creationId xmlns:a16="http://schemas.microsoft.com/office/drawing/2014/main" id="{9E543440-70A5-0310-416D-7AF32E06E5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148" r="20532"/>
          <a:stretch/>
        </p:blipFill>
        <p:spPr bwMode="auto">
          <a:xfrm>
            <a:off x="1390649" y="2401556"/>
            <a:ext cx="3211495" cy="346668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500CE6F-EF24-D401-2F10-DCB879B79C61}"/>
              </a:ext>
            </a:extLst>
          </p:cNvPr>
          <p:cNvSpPr>
            <a:spLocks noGrp="1"/>
          </p:cNvSpPr>
          <p:nvPr>
            <p:ph idx="1"/>
          </p:nvPr>
        </p:nvSpPr>
        <p:spPr>
          <a:xfrm>
            <a:off x="5100824" y="2286000"/>
            <a:ext cx="6176776" cy="3581400"/>
          </a:xfrm>
        </p:spPr>
        <p:txBody>
          <a:bodyPr>
            <a:normAutofit fontScale="62500" lnSpcReduction="20000"/>
          </a:bodyPr>
          <a:lstStyle/>
          <a:p>
            <a:pPr marL="0" indent="0">
              <a:buNone/>
            </a:pPr>
            <a:r>
              <a:rPr lang="en-US" sz="5100" b="1" dirty="0">
                <a:latin typeface="Cooper Black" panose="0208090404030B020404" pitchFamily="18" charset="77"/>
              </a:rPr>
              <a:t>Skills:</a:t>
            </a:r>
          </a:p>
          <a:p>
            <a:r>
              <a:rPr lang="en-GB" sz="2800" dirty="0"/>
              <a:t>Organising team schedules, handling staff issues and authorising vacation annual and sick leave</a:t>
            </a:r>
          </a:p>
          <a:p>
            <a:r>
              <a:rPr lang="en-GB" sz="2800" dirty="0"/>
              <a:t>Managing various department-specific initiatives and ensuring that these are completed within the scope, time and budget</a:t>
            </a:r>
          </a:p>
          <a:p>
            <a:r>
              <a:rPr lang="en-GB" sz="2800" dirty="0"/>
              <a:t>Interviewing, hiring and training new employees</a:t>
            </a:r>
          </a:p>
          <a:p>
            <a:r>
              <a:rPr lang="en-GB" sz="2800" dirty="0"/>
              <a:t>Ensuring a high and consistent standard of customer service</a:t>
            </a:r>
          </a:p>
          <a:p>
            <a:r>
              <a:rPr lang="en-GB" sz="2800" dirty="0"/>
              <a:t>Applying knowledge of emerging and consistent trends to inform purchase and inventory decisions and solutions . Indeed (</a:t>
            </a:r>
            <a:r>
              <a:rPr lang="en-GB" sz="2800" dirty="0" err="1"/>
              <a:t>n.d</a:t>
            </a:r>
            <a:r>
              <a:rPr lang="en-GB" sz="2800" dirty="0"/>
              <a:t>)</a:t>
            </a:r>
            <a:endParaRPr lang="en-GB" sz="2800" dirty="0">
              <a:highlight>
                <a:srgbClr val="FFFF00"/>
              </a:highlight>
            </a:endParaRPr>
          </a:p>
          <a:p>
            <a:pPr marL="0" indent="0">
              <a:buNone/>
            </a:pPr>
            <a:endParaRPr lang="en-GB" sz="1700" dirty="0">
              <a:highlight>
                <a:srgbClr val="FFFF00"/>
              </a:highlight>
            </a:endParaRPr>
          </a:p>
          <a:p>
            <a:endParaRPr lang="en-GB" sz="1700" dirty="0"/>
          </a:p>
          <a:p>
            <a:endParaRPr lang="en-GB" sz="1700" dirty="0"/>
          </a:p>
          <a:p>
            <a:endParaRPr lang="en-GB" sz="1700" dirty="0"/>
          </a:p>
          <a:p>
            <a:endParaRPr lang="en-GB" sz="1700" dirty="0"/>
          </a:p>
          <a:p>
            <a:endParaRPr lang="en-US" sz="1700" dirty="0"/>
          </a:p>
          <a:p>
            <a:endParaRPr lang="en-US" sz="1700" dirty="0"/>
          </a:p>
          <a:p>
            <a:endParaRPr lang="en-US" sz="1700" dirty="0"/>
          </a:p>
        </p:txBody>
      </p:sp>
    </p:spTree>
    <p:extLst>
      <p:ext uri="{BB962C8B-B14F-4D97-AF65-F5344CB8AC3E}">
        <p14:creationId xmlns:p14="http://schemas.microsoft.com/office/powerpoint/2010/main" val="1688270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71 Threats Examples for a SWOT Analysis (2022)">
            <a:extLst>
              <a:ext uri="{FF2B5EF4-FFF2-40B4-BE49-F238E27FC236}">
                <a16:creationId xmlns:a16="http://schemas.microsoft.com/office/drawing/2014/main" id="{968C8F1B-8ABC-2F95-3C7F-3395A5E9F52E}"/>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l="8942" r="3060" b="-1"/>
          <a:stretch/>
        </p:blipFill>
        <p:spPr bwMode="auto">
          <a:xfrm>
            <a:off x="305"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E6CBF1-951B-2CD9-5150-A8FB66A4430F}"/>
              </a:ext>
            </a:extLst>
          </p:cNvPr>
          <p:cNvSpPr>
            <a:spLocks noGrp="1"/>
          </p:cNvSpPr>
          <p:nvPr>
            <p:ph type="title"/>
          </p:nvPr>
        </p:nvSpPr>
        <p:spPr>
          <a:xfrm>
            <a:off x="1130271" y="1193800"/>
            <a:ext cx="3193050" cy="4699000"/>
          </a:xfrm>
        </p:spPr>
        <p:txBody>
          <a:bodyPr anchor="ctr">
            <a:normAutofit/>
          </a:bodyPr>
          <a:lstStyle/>
          <a:p>
            <a:r>
              <a:rPr lang="en-US">
                <a:latin typeface="Aharoni" panose="02010803020104030203" pitchFamily="2" charset="-79"/>
                <a:cs typeface="Aharoni" panose="02010803020104030203" pitchFamily="2" charset="-79"/>
              </a:rPr>
              <a:t>SWOT ANALYSIS</a:t>
            </a:r>
            <a:endParaRPr lang="en-US" dirty="0">
              <a:latin typeface="Aharoni" panose="02010803020104030203" pitchFamily="2" charset="-79"/>
              <a:cs typeface="Aharoni" panose="02010803020104030203" pitchFamily="2" charset="-79"/>
            </a:endParaRPr>
          </a:p>
        </p:txBody>
      </p:sp>
      <p:graphicFrame>
        <p:nvGraphicFramePr>
          <p:cNvPr id="22" name="Content Placeholder 2">
            <a:extLst>
              <a:ext uri="{FF2B5EF4-FFF2-40B4-BE49-F238E27FC236}">
                <a16:creationId xmlns:a16="http://schemas.microsoft.com/office/drawing/2014/main" id="{1CD00E83-BA93-9FD4-5846-34CAB6A40B4E}"/>
              </a:ext>
            </a:extLst>
          </p:cNvPr>
          <p:cNvGraphicFramePr>
            <a:graphicFrameLocks noGrp="1"/>
          </p:cNvGraphicFramePr>
          <p:nvPr>
            <p:ph idx="1"/>
            <p:extLst>
              <p:ext uri="{D42A27DB-BD31-4B8C-83A1-F6EECF244321}">
                <p14:modId xmlns:p14="http://schemas.microsoft.com/office/powerpoint/2010/main" val="139829276"/>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1412255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074" name="Picture 2" descr="Working with strength and weakness - Vegaskid's net">
            <a:extLst>
              <a:ext uri="{FF2B5EF4-FFF2-40B4-BE49-F238E27FC236}">
                <a16:creationId xmlns:a16="http://schemas.microsoft.com/office/drawing/2014/main" id="{3D6DA1AD-FA88-265A-0308-7180DF7891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390" r="1" b="1"/>
          <a:stretch/>
        </p:blipFill>
        <p:spPr bwMode="auto">
          <a:xfrm>
            <a:off x="-1" y="10"/>
            <a:ext cx="1218865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3" name="Rectangle 3078">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6326F-6628-CA91-E33F-76C7B5FF1963}"/>
              </a:ext>
            </a:extLst>
          </p:cNvPr>
          <p:cNvSpPr>
            <a:spLocks noGrp="1"/>
          </p:cNvSpPr>
          <p:nvPr>
            <p:ph type="title"/>
          </p:nvPr>
        </p:nvSpPr>
        <p:spPr>
          <a:xfrm>
            <a:off x="1371600" y="685800"/>
            <a:ext cx="9601200" cy="1485900"/>
          </a:xfrm>
        </p:spPr>
        <p:txBody>
          <a:bodyPr>
            <a:normAutofit/>
          </a:bodyPr>
          <a:lstStyle/>
          <a:p>
            <a:r>
              <a:rPr lang="en-US">
                <a:latin typeface="Aharoni" panose="02010803020104030203" pitchFamily="2" charset="-79"/>
                <a:cs typeface="Aharoni" panose="02010803020104030203" pitchFamily="2" charset="-79"/>
              </a:rPr>
              <a:t>Weaknesses:</a:t>
            </a:r>
          </a:p>
        </p:txBody>
      </p:sp>
      <p:sp>
        <p:nvSpPr>
          <p:cNvPr id="3084" name="Rectangle 3080">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5" name="Content Placeholder 2">
            <a:extLst>
              <a:ext uri="{FF2B5EF4-FFF2-40B4-BE49-F238E27FC236}">
                <a16:creationId xmlns:a16="http://schemas.microsoft.com/office/drawing/2014/main" id="{1413E271-14DE-56A0-5B36-8CF76E698795}"/>
              </a:ext>
            </a:extLst>
          </p:cNvPr>
          <p:cNvGraphicFramePr>
            <a:graphicFrameLocks noGrp="1"/>
          </p:cNvGraphicFramePr>
          <p:nvPr>
            <p:ph idx="1"/>
            <p:extLst>
              <p:ext uri="{D42A27DB-BD31-4B8C-83A1-F6EECF244321}">
                <p14:modId xmlns:p14="http://schemas.microsoft.com/office/powerpoint/2010/main" val="3611996434"/>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5985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FBF37-F346-6C4D-40DC-A5CDDAC5AF17}"/>
              </a:ext>
            </a:extLst>
          </p:cNvPr>
          <p:cNvSpPr>
            <a:spLocks noGrp="1"/>
          </p:cNvSpPr>
          <p:nvPr>
            <p:ph type="title"/>
          </p:nvPr>
        </p:nvSpPr>
        <p:spPr>
          <a:xfrm>
            <a:off x="1390650" y="685800"/>
            <a:ext cx="9886950" cy="1485900"/>
          </a:xfrm>
        </p:spPr>
        <p:txBody>
          <a:bodyPr>
            <a:normAutofit/>
          </a:bodyPr>
          <a:lstStyle/>
          <a:p>
            <a:r>
              <a:rPr lang="en-US">
                <a:latin typeface="Aharoni" panose="02010803020104030203" pitchFamily="2" charset="-79"/>
                <a:cs typeface="Aharoni" panose="02010803020104030203" pitchFamily="2" charset="-79"/>
              </a:rPr>
              <a:t>Opportunities:</a:t>
            </a:r>
            <a:endParaRPr lang="en-US" dirty="0">
              <a:latin typeface="Aharoni" panose="02010803020104030203" pitchFamily="2" charset="-79"/>
              <a:cs typeface="Aharoni" panose="02010803020104030203" pitchFamily="2" charset="-79"/>
            </a:endParaRPr>
          </a:p>
        </p:txBody>
      </p:sp>
      <p:pic>
        <p:nvPicPr>
          <p:cNvPr id="2050" name="Picture 2" descr="When Opportunity Knocks">
            <a:extLst>
              <a:ext uri="{FF2B5EF4-FFF2-40B4-BE49-F238E27FC236}">
                <a16:creationId xmlns:a16="http://schemas.microsoft.com/office/drawing/2014/main" id="{3556C341-D0FC-D419-E9B0-744B133969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7363" b="2"/>
          <a:stretch/>
        </p:blipFill>
        <p:spPr bwMode="auto">
          <a:xfrm>
            <a:off x="8061437" y="2401556"/>
            <a:ext cx="3211495" cy="346668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2BEE67DD-2169-9002-7EEC-1D8685E5F6DE}"/>
              </a:ext>
            </a:extLst>
          </p:cNvPr>
          <p:cNvGraphicFramePr>
            <a:graphicFrameLocks noGrp="1"/>
          </p:cNvGraphicFramePr>
          <p:nvPr>
            <p:ph idx="1"/>
            <p:extLst>
              <p:ext uri="{D42A27DB-BD31-4B8C-83A1-F6EECF244321}">
                <p14:modId xmlns:p14="http://schemas.microsoft.com/office/powerpoint/2010/main" val="4289620140"/>
              </p:ext>
            </p:extLst>
          </p:nvPr>
        </p:nvGraphicFramePr>
        <p:xfrm>
          <a:off x="1390649" y="2286000"/>
          <a:ext cx="6176776" cy="3581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71696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6" name="Picture 2" descr="Stress: the Biggest Threat to Employee Engagement and Productivity (Plus,  How to Fight It)">
            <a:extLst>
              <a:ext uri="{FF2B5EF4-FFF2-40B4-BE49-F238E27FC236}">
                <a16:creationId xmlns:a16="http://schemas.microsoft.com/office/drawing/2014/main" id="{14AE96D8-8015-F86A-1AB4-95F573620F2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634" r="1" b="6757"/>
          <a:stretch/>
        </p:blipFill>
        <p:spPr bwMode="auto">
          <a:xfrm>
            <a:off x="-1" y="10"/>
            <a:ext cx="1218865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8CAF7-371C-3206-599B-C1B6A0FCDB32}"/>
              </a:ext>
            </a:extLst>
          </p:cNvPr>
          <p:cNvSpPr>
            <a:spLocks noGrp="1"/>
          </p:cNvSpPr>
          <p:nvPr>
            <p:ph type="title"/>
          </p:nvPr>
        </p:nvSpPr>
        <p:spPr>
          <a:xfrm>
            <a:off x="1371600" y="685800"/>
            <a:ext cx="9601200" cy="1485900"/>
          </a:xfrm>
        </p:spPr>
        <p:txBody>
          <a:bodyPr>
            <a:normAutofit/>
          </a:bodyPr>
          <a:lstStyle/>
          <a:p>
            <a:r>
              <a:rPr lang="en-US" dirty="0">
                <a:latin typeface="Aharoni" panose="02010803020104030203" pitchFamily="2" charset="-79"/>
                <a:cs typeface="Aharoni" panose="02010803020104030203" pitchFamily="2" charset="-79"/>
              </a:rPr>
              <a:t>Threats:</a:t>
            </a:r>
          </a:p>
        </p:txBody>
      </p:sp>
      <p:sp>
        <p:nvSpPr>
          <p:cNvPr id="1033" name="Rectangle 1032">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7" name="Content Placeholder 2">
            <a:extLst>
              <a:ext uri="{FF2B5EF4-FFF2-40B4-BE49-F238E27FC236}">
                <a16:creationId xmlns:a16="http://schemas.microsoft.com/office/drawing/2014/main" id="{4EF8ED6B-33D7-0536-6381-FC6EE6F49B50}"/>
              </a:ext>
            </a:extLst>
          </p:cNvPr>
          <p:cNvGraphicFramePr>
            <a:graphicFrameLocks noGrp="1"/>
          </p:cNvGraphicFramePr>
          <p:nvPr>
            <p:ph idx="1"/>
            <p:extLst>
              <p:ext uri="{D42A27DB-BD31-4B8C-83A1-F6EECF244321}">
                <p14:modId xmlns:p14="http://schemas.microsoft.com/office/powerpoint/2010/main" val="50889853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4963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4641B-6001-E87A-DA56-18695E8D1E90}"/>
              </a:ext>
            </a:extLst>
          </p:cNvPr>
          <p:cNvSpPr>
            <a:spLocks noGrp="1"/>
          </p:cNvSpPr>
          <p:nvPr>
            <p:ph type="title"/>
          </p:nvPr>
        </p:nvSpPr>
        <p:spPr>
          <a:xfrm>
            <a:off x="3363864" y="685800"/>
            <a:ext cx="7705164" cy="1485900"/>
          </a:xfrm>
        </p:spPr>
        <p:txBody>
          <a:bodyPr>
            <a:normAutofit/>
          </a:bodyPr>
          <a:lstStyle/>
          <a:p>
            <a:r>
              <a:rPr lang="en-US" dirty="0">
                <a:latin typeface="Aharoni" panose="02010803020104030203" pitchFamily="2" charset="-79"/>
                <a:cs typeface="Aharoni" panose="02010803020104030203" pitchFamily="2" charset="-79"/>
              </a:rPr>
              <a:t>Reference</a:t>
            </a:r>
          </a:p>
        </p:txBody>
      </p:sp>
      <p:sp>
        <p:nvSpPr>
          <p:cNvPr id="23" name="Rectangle 18">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9C98F745-43CC-8ABE-E0DD-F8738943F29C}"/>
              </a:ext>
            </a:extLst>
          </p:cNvPr>
          <p:cNvSpPr>
            <a:spLocks noGrp="1"/>
          </p:cNvSpPr>
          <p:nvPr>
            <p:ph idx="1"/>
          </p:nvPr>
        </p:nvSpPr>
        <p:spPr>
          <a:xfrm>
            <a:off x="3363864" y="2286000"/>
            <a:ext cx="7705164" cy="3581400"/>
          </a:xfrm>
        </p:spPr>
        <p:txBody>
          <a:bodyPr>
            <a:normAutofit/>
          </a:bodyPr>
          <a:lstStyle/>
          <a:p>
            <a:pPr marL="0" indent="0">
              <a:buNone/>
            </a:pPr>
            <a:r>
              <a:rPr lang="en-US"/>
              <a:t>Available at: </a:t>
            </a:r>
            <a:r>
              <a:rPr lang="en-US">
                <a:hlinkClick r:id="rId3"/>
              </a:rPr>
              <a:t>https://www.betterteam.com/assistant-manager-job-description</a:t>
            </a:r>
            <a:r>
              <a:rPr lang="en-US"/>
              <a:t> </a:t>
            </a:r>
          </a:p>
          <a:p>
            <a:pPr marL="0" indent="0">
              <a:buNone/>
            </a:pPr>
            <a:r>
              <a:rPr lang="en-US"/>
              <a:t>(Accessed: 19July 2022)</a:t>
            </a:r>
          </a:p>
          <a:p>
            <a:pPr marL="0" indent="0">
              <a:buNone/>
            </a:pPr>
            <a:r>
              <a:rPr lang="en-US"/>
              <a:t>According to: Post Jobs Team (</a:t>
            </a:r>
            <a:r>
              <a:rPr lang="en-US" err="1"/>
              <a:t>n.d</a:t>
            </a:r>
            <a:r>
              <a:rPr lang="en-US"/>
              <a:t>)</a:t>
            </a:r>
          </a:p>
          <a:p>
            <a:pPr marL="0" indent="0">
              <a:buNone/>
            </a:pPr>
            <a:r>
              <a:rPr lang="en-US"/>
              <a:t>Available at: </a:t>
            </a:r>
            <a:r>
              <a:rPr lang="en-US">
                <a:hlinkClick r:id="rId4"/>
              </a:rPr>
              <a:t>https://uk.indeed.com/hire/job-description/assistant-manager?gclid=EAIaIQobChMI0KToj6H5-AIV4mDmCh0AIwn0EAAYASAAEgIIOfD_BwE&amp;aceid=</a:t>
            </a:r>
            <a:r>
              <a:rPr lang="en-US"/>
              <a:t> </a:t>
            </a:r>
          </a:p>
          <a:p>
            <a:pPr marL="0" indent="0">
              <a:buNone/>
            </a:pPr>
            <a:r>
              <a:rPr lang="en-US"/>
              <a:t>(Accessed: 19July 2022)</a:t>
            </a:r>
          </a:p>
          <a:p>
            <a:pPr marL="0" indent="0">
              <a:buNone/>
            </a:pPr>
            <a:r>
              <a:rPr lang="en-US" err="1"/>
              <a:t>Accordind</a:t>
            </a:r>
            <a:r>
              <a:rPr lang="en-US"/>
              <a:t> to : (Indeed, </a:t>
            </a:r>
            <a:r>
              <a:rPr lang="en-US" err="1"/>
              <a:t>n.d</a:t>
            </a:r>
            <a:r>
              <a:rPr lang="en-US"/>
              <a:t>)</a:t>
            </a:r>
          </a:p>
          <a:p>
            <a:pPr marL="0" indent="0">
              <a:buNone/>
            </a:pPr>
            <a:endParaRPr lang="en-US"/>
          </a:p>
        </p:txBody>
      </p:sp>
    </p:spTree>
    <p:extLst>
      <p:ext uri="{BB962C8B-B14F-4D97-AF65-F5344CB8AC3E}">
        <p14:creationId xmlns:p14="http://schemas.microsoft.com/office/powerpoint/2010/main" val="3650957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5" name="Group 44">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46"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47"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56" name="Rectangle 48">
            <a:extLst>
              <a:ext uri="{FF2B5EF4-FFF2-40B4-BE49-F238E27FC236}">
                <a16:creationId xmlns:a16="http://schemas.microsoft.com/office/drawing/2014/main" id="{A77A6167-FCC5-49E8-B280-CECAF151E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6">
            <a:extLst>
              <a:ext uri="{FF2B5EF4-FFF2-40B4-BE49-F238E27FC236}">
                <a16:creationId xmlns:a16="http://schemas.microsoft.com/office/drawing/2014/main" id="{F84046EA-4273-437E-9DE5-5AEE713C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211B1534-BBB5-979C-56D8-B423EA3A68AB}"/>
              </a:ext>
            </a:extLst>
          </p:cNvPr>
          <p:cNvSpPr>
            <a:spLocks noGrp="1"/>
          </p:cNvSpPr>
          <p:nvPr>
            <p:ph type="title"/>
          </p:nvPr>
        </p:nvSpPr>
        <p:spPr>
          <a:xfrm>
            <a:off x="1478522" y="1480930"/>
            <a:ext cx="5301138" cy="3254321"/>
          </a:xfrm>
        </p:spPr>
        <p:txBody>
          <a:bodyPr vert="horz" lIns="91440" tIns="45720" rIns="91440" bIns="45720" rtlCol="0" anchor="b">
            <a:normAutofit/>
          </a:bodyPr>
          <a:lstStyle/>
          <a:p>
            <a:r>
              <a:rPr lang="en-US" sz="6600" cap="all"/>
              <a:t>Questions?</a:t>
            </a:r>
          </a:p>
        </p:txBody>
      </p:sp>
      <p:pic>
        <p:nvPicPr>
          <p:cNvPr id="58" name="Picture 40" descr="Question marks in a line and one question mark is lit">
            <a:extLst>
              <a:ext uri="{FF2B5EF4-FFF2-40B4-BE49-F238E27FC236}">
                <a16:creationId xmlns:a16="http://schemas.microsoft.com/office/drawing/2014/main" id="{FE51850B-5BC3-0C41-7BF3-2846EB5A7312}"/>
              </a:ext>
            </a:extLst>
          </p:cNvPr>
          <p:cNvPicPr>
            <a:picLocks noChangeAspect="1"/>
          </p:cNvPicPr>
          <p:nvPr/>
        </p:nvPicPr>
        <p:blipFill rotWithShape="1">
          <a:blip r:embed="rId2"/>
          <a:srcRect l="3374" r="48288" b="-1"/>
          <a:stretch/>
        </p:blipFill>
        <p:spPr>
          <a:xfrm>
            <a:off x="7225748" y="10"/>
            <a:ext cx="4966252" cy="6857990"/>
          </a:xfrm>
          <a:prstGeom prst="rect">
            <a:avLst/>
          </a:prstGeom>
        </p:spPr>
      </p:pic>
    </p:spTree>
    <p:extLst>
      <p:ext uri="{BB962C8B-B14F-4D97-AF65-F5344CB8AC3E}">
        <p14:creationId xmlns:p14="http://schemas.microsoft.com/office/powerpoint/2010/main" val="26396236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BrushVTI">
  <a:themeElements>
    <a:clrScheme name="AnalogousFromDarkSeedLeftStep">
      <a:dk1>
        <a:srgbClr val="000000"/>
      </a:dk1>
      <a:lt1>
        <a:srgbClr val="FFFFFF"/>
      </a:lt1>
      <a:dk2>
        <a:srgbClr val="341E28"/>
      </a:dk2>
      <a:lt2>
        <a:srgbClr val="E2E5E8"/>
      </a:lt2>
      <a:accent1>
        <a:srgbClr val="C37E4D"/>
      </a:accent1>
      <a:accent2>
        <a:srgbClr val="B13B3B"/>
      </a:accent2>
      <a:accent3>
        <a:srgbClr val="C34D7E"/>
      </a:accent3>
      <a:accent4>
        <a:srgbClr val="B13B9D"/>
      </a:accent4>
      <a:accent5>
        <a:srgbClr val="A64DC3"/>
      </a:accent5>
      <a:accent6>
        <a:srgbClr val="633BB1"/>
      </a:accent6>
      <a:hlink>
        <a:srgbClr val="B43FBF"/>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379</TotalTime>
  <Words>317</Words>
  <Application>Microsoft Macintosh PowerPoint</Application>
  <PresentationFormat>Widescreen</PresentationFormat>
  <Paragraphs>60</Paragraphs>
  <Slides>10</Slides>
  <Notes>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10</vt:i4>
      </vt:variant>
    </vt:vector>
  </HeadingPairs>
  <TitlesOfParts>
    <vt:vector size="20" baseType="lpstr">
      <vt:lpstr>Abadi</vt:lpstr>
      <vt:lpstr>Aharoni</vt:lpstr>
      <vt:lpstr>Arial</vt:lpstr>
      <vt:lpstr>Calibri</vt:lpstr>
      <vt:lpstr>Century Gothic</vt:lpstr>
      <vt:lpstr>Cooper Black</vt:lpstr>
      <vt:lpstr>Elephant</vt:lpstr>
      <vt:lpstr>Franklin Gothic Book</vt:lpstr>
      <vt:lpstr>BrushVTI</vt:lpstr>
      <vt:lpstr>Crop</vt:lpstr>
      <vt:lpstr>Elis Andreea Tandara</vt:lpstr>
      <vt:lpstr>Outline </vt:lpstr>
      <vt:lpstr>Definition</vt:lpstr>
      <vt:lpstr>Assistant manager</vt:lpstr>
      <vt:lpstr>SWOT ANALYSIS</vt:lpstr>
      <vt:lpstr>Weaknesses:</vt:lpstr>
      <vt:lpstr>Opportunities:</vt:lpstr>
      <vt:lpstr>Threats:</vt:lpstr>
      <vt:lpstr>Reference</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Elis Andreea Tandara</dc:title>
  <dc:creator>Huba Tanko</dc:creator>
  <cp:lastModifiedBy>Huba Tanko</cp:lastModifiedBy>
  <cp:revision>8</cp:revision>
  <dcterms:created xsi:type="dcterms:W3CDTF">2022-07-13T16:15:35Z</dcterms:created>
  <dcterms:modified xsi:type="dcterms:W3CDTF">2022-08-06T10:42:07Z</dcterms:modified>
</cp:coreProperties>
</file>